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77" r:id="rId5"/>
    <p:sldId id="300" r:id="rId6"/>
    <p:sldId id="290" r:id="rId7"/>
    <p:sldId id="301" r:id="rId8"/>
    <p:sldId id="302" r:id="rId9"/>
    <p:sldId id="303" r:id="rId10"/>
    <p:sldId id="304" r:id="rId11"/>
    <p:sldId id="305" r:id="rId12"/>
    <p:sldId id="306" r:id="rId13"/>
    <p:sldId id="315" r:id="rId14"/>
    <p:sldId id="316" r:id="rId15"/>
    <p:sldId id="291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263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4" y="-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CSS3 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3</a:t>
            </a:r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CSS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박스모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델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55576" y="4077072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테두리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경계선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91780" y="1987327"/>
            <a:ext cx="3744416" cy="2031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border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15816" y="2451661"/>
            <a:ext cx="3096344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Padding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5856" y="3002990"/>
            <a:ext cx="237626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Content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13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margin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075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55576" y="4509120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외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부 여백 영역</a:t>
            </a:r>
            <a:endParaRPr lang="en-US" altLang="ko-KR" sz="36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box(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)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간의 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간격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을 조절하기 위해서 사용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투명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색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7744" y="1225783"/>
            <a:ext cx="4392488" cy="313932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margin 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1780" y="1769561"/>
            <a:ext cx="3744416" cy="2031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border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15816" y="2233895"/>
            <a:ext cx="3096344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Padding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75856" y="2785224"/>
            <a:ext cx="237626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Content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889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width, height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적용방법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75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width: 300px</a:t>
            </a:r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;</a:t>
            </a:r>
            <a:b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height: 400px;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37170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width: 100%;</a:t>
            </a:r>
            <a:b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height</a:t>
            </a:r>
            <a:r>
              <a:rPr lang="en-US" altLang="ko-KR" sz="4000" smtClean="0">
                <a:latin typeface="배달의민족 주아" pitchFamily="18" charset="-127"/>
                <a:ea typeface="배달의민족 주아" pitchFamily="18" charset="-127"/>
              </a:rPr>
              <a:t>: 100%;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33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margin, padding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적용방법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037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margin-top: 25px;</a:t>
            </a:r>
            <a:b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margin-right: 30px;</a:t>
            </a:r>
            <a:b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margin-bottom: 50px;</a:t>
            </a:r>
            <a:b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margin-left: 100px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;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8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margin : 25px 30px 50px 100px;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C:\Program Files\Microsoft Office\MEDIA\CAGCAT10\j023413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734" y="3428999"/>
            <a:ext cx="1952531" cy="207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69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margin : 25px;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350100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모든방향</a:t>
            </a:r>
            <a:endParaRPr lang="ko-KR" altLang="en-US" sz="40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944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margin : 25px 50px;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350100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위아래 </a:t>
            </a:r>
            <a:r>
              <a:rPr lang="en-US" altLang="ko-KR" sz="40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25px, </a:t>
            </a:r>
            <a:r>
              <a:rPr lang="ko-KR" altLang="en-US" sz="40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좌우 </a:t>
            </a:r>
            <a:r>
              <a:rPr lang="en-US" altLang="ko-KR" sz="40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50px</a:t>
            </a:r>
            <a:endParaRPr lang="ko-KR" altLang="en-US" sz="40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447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박스모델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(box model)?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border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적용방법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98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339913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border : </a:t>
            </a:r>
            <a:r>
              <a:rPr lang="en-US" altLang="ko-KR" sz="40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1px solid black</a:t>
            </a:r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;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3568" y="19888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border : </a:t>
            </a:r>
            <a:r>
              <a:rPr lang="ko-KR" altLang="en-US" sz="4000" dirty="0" smtClean="0">
                <a:latin typeface="배달의민족 주아" pitchFamily="18" charset="-127"/>
                <a:ea typeface="배달의민족 주아" pitchFamily="18" charset="-127"/>
              </a:rPr>
              <a:t>두께</a:t>
            </a:r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4000" dirty="0" smtClean="0">
                <a:latin typeface="배달의민족 주아" pitchFamily="18" charset="-127"/>
                <a:ea typeface="배달의민족 주아" pitchFamily="18" charset="-127"/>
              </a:rPr>
              <a:t>형태</a:t>
            </a:r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4000" dirty="0" smtClean="0">
                <a:latin typeface="배달의민족 주아" pitchFamily="18" charset="-127"/>
                <a:ea typeface="배달의민족 주아" pitchFamily="18" charset="-127"/>
              </a:rPr>
              <a:t>색깔</a:t>
            </a:r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;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814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border-radius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998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모서리를 </a:t>
            </a:r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둥글게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만들자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37170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border-radius: 20px;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053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모든 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HTML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태그는 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Box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형태로 구성되어 있다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67744" y="1585823"/>
            <a:ext cx="4392488" cy="313932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margin 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1780" y="2129601"/>
            <a:ext cx="3744416" cy="2031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border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5816" y="2593935"/>
            <a:ext cx="3096344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Padding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856" y="3145264"/>
            <a:ext cx="237626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Content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526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Content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895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55576" y="3573016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텍스트나 </a:t>
            </a:r>
            <a:r>
              <a:rPr lang="ko-KR" altLang="en-US" sz="2800" dirty="0" err="1" smtClean="0">
                <a:latin typeface="배달의민족 주아" pitchFamily="18" charset="-127"/>
                <a:ea typeface="배달의민족 주아" pitchFamily="18" charset="-127"/>
              </a:rPr>
              <a:t>이미지등의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 실제 내용이 위치하는 영역 </a:t>
            </a:r>
            <a:endParaRPr lang="en-US" altLang="ko-KR" sz="28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width, height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속성을 갖고 있다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9852" y="2780928"/>
            <a:ext cx="237626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Content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16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Padding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11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55576" y="3717032"/>
            <a:ext cx="73448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내부 여백 영역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content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와의 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간격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을 조절하기 위해서 사용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endParaRPr lang="en-US" altLang="ko-KR" sz="36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배경색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이미지는 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Padding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영역까지 적용된다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15816" y="2264052"/>
            <a:ext cx="3096344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Padding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5856" y="2815381"/>
            <a:ext cx="237626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Content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5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Border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영역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2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189</Words>
  <Application>Microsoft Office PowerPoint</Application>
  <PresentationFormat>화면 슬라이드 쇼(4:3)</PresentationFormat>
  <Paragraphs>104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CSS3 3강  CSS 박스모델</vt:lpstr>
      <vt:lpstr> 박스모델(box model)?</vt:lpstr>
      <vt:lpstr>PowerPoint 프레젠테이션</vt:lpstr>
      <vt:lpstr>PowerPoint 프레젠테이션</vt:lpstr>
      <vt:lpstr>Content 영역</vt:lpstr>
      <vt:lpstr>PowerPoint 프레젠테이션</vt:lpstr>
      <vt:lpstr>Padding 영역</vt:lpstr>
      <vt:lpstr>PowerPoint 프레젠테이션</vt:lpstr>
      <vt:lpstr>Border 영역</vt:lpstr>
      <vt:lpstr>PowerPoint 프레젠테이션</vt:lpstr>
      <vt:lpstr>margin 영역</vt:lpstr>
      <vt:lpstr>PowerPoint 프레젠테이션</vt:lpstr>
      <vt:lpstr>width, height 적용방법</vt:lpstr>
      <vt:lpstr>width: 300px; height: 400px;</vt:lpstr>
      <vt:lpstr>margin, padding 적용방법</vt:lpstr>
      <vt:lpstr>margin-top: 25px; margin-right: 30px; margin-bottom: 50px; margin-left: 100px;</vt:lpstr>
      <vt:lpstr>margin : 25px 30px 50px 100px;</vt:lpstr>
      <vt:lpstr>margin : 25px;</vt:lpstr>
      <vt:lpstr>margin : 25px 50px;</vt:lpstr>
      <vt:lpstr>border 적용방법</vt:lpstr>
      <vt:lpstr>border : 1px solid black;</vt:lpstr>
      <vt:lpstr>border-radius</vt:lpstr>
      <vt:lpstr>모서리를 둥글게 만들자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56</cp:revision>
  <dcterms:created xsi:type="dcterms:W3CDTF">2006-10-05T04:04:58Z</dcterms:created>
  <dcterms:modified xsi:type="dcterms:W3CDTF">2020-04-10T06:28:42Z</dcterms:modified>
</cp:coreProperties>
</file>