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324" r:id="rId5"/>
    <p:sldId id="318" r:id="rId6"/>
    <p:sldId id="325" r:id="rId7"/>
    <p:sldId id="326" r:id="rId8"/>
    <p:sldId id="327" r:id="rId9"/>
    <p:sldId id="328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FDC5-66A3-47B5-9CCE-43836CF927EE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4B7C8-BB89-4413-AE69-21DD9BD4A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0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CSS3 </a:t>
            </a:r>
            <a:r>
              <a:rPr lang="en-US" altLang="ko-KR" sz="280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6</a:t>
            </a:r>
            <a:r>
              <a:rPr lang="ko-KR" altLang="en-US" sz="280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플렉스박스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레이아웃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slinky-4345888_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6400000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3121" y="3573016"/>
            <a:ext cx="898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flex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컨테이너와 아이템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컨테이너와 아이템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 descr="C:\Users\Administrator\Downloads\template-1599667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32" y="476672"/>
            <a:ext cx="8004871" cy="533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4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컨테이너 속성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display</a:t>
            </a: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flex-direction</a:t>
            </a: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flex-wrap</a:t>
            </a: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flex-flow</a:t>
            </a: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justify-content</a:t>
            </a: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align-items</a:t>
            </a:r>
          </a:p>
        </p:txBody>
      </p:sp>
    </p:spTree>
    <p:extLst>
      <p:ext uri="{BB962C8B-B14F-4D97-AF65-F5344CB8AC3E}">
        <p14:creationId xmlns:p14="http://schemas.microsoft.com/office/powerpoint/2010/main" val="94357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아이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템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속성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flex-basis</a:t>
            </a: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flex-grow</a:t>
            </a: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flex-shrink</a:t>
            </a: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order</a:t>
            </a: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align-self</a:t>
            </a:r>
          </a:p>
        </p:txBody>
      </p:sp>
    </p:spTree>
    <p:extLst>
      <p:ext uri="{BB962C8B-B14F-4D97-AF65-F5344CB8AC3E}">
        <p14:creationId xmlns:p14="http://schemas.microsoft.com/office/powerpoint/2010/main" val="4046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중심축과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반대축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3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2480" y="2492896"/>
            <a:ext cx="122413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48664" y="2492896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48864" y="2492896"/>
            <a:ext cx="216024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2440" y="2060848"/>
            <a:ext cx="6336704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043608" y="1844824"/>
            <a:ext cx="720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043608" y="1844824"/>
            <a:ext cx="0" cy="28803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3193" y="1331476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배달의민족 주아" pitchFamily="18" charset="-127"/>
                <a:ea typeface="배달의민족 주아" pitchFamily="18" charset="-127"/>
              </a:rPr>
              <a:t>중심축</a:t>
            </a:r>
            <a:endParaRPr lang="ko-KR" altLang="en-US" b="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92029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반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대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4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28584" y="1336122"/>
            <a:ext cx="122413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28584" y="2924944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28584" y="4437112"/>
            <a:ext cx="216024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68544" y="980728"/>
            <a:ext cx="3168352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982945" y="692696"/>
            <a:ext cx="395720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003624" y="692696"/>
            <a:ext cx="0" cy="540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84909" y="18864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배달의민족 주아" pitchFamily="18" charset="-127"/>
                <a:ea typeface="배달의민족 주아" pitchFamily="18" charset="-127"/>
              </a:rPr>
              <a:t>반</a:t>
            </a:r>
            <a:r>
              <a:rPr lang="ko-KR" altLang="en-US" b="1">
                <a:latin typeface="배달의민족 주아" pitchFamily="18" charset="-127"/>
                <a:ea typeface="배달의민족 주아" pitchFamily="18" charset="-127"/>
              </a:rPr>
              <a:t>대</a:t>
            </a:r>
            <a:r>
              <a:rPr lang="ko-KR" altLang="en-US" b="1" smtClean="0">
                <a:latin typeface="배달의민족 주아" pitchFamily="18" charset="-127"/>
                <a:ea typeface="배달의민족 주아" pitchFamily="18" charset="-127"/>
              </a:rPr>
              <a:t>축</a:t>
            </a:r>
            <a:endParaRPr lang="ko-KR" altLang="en-US" b="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700" y="312550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중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1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40</Words>
  <Application>Microsoft Office PowerPoint</Application>
  <PresentationFormat>화면 슬라이드 쇼(4:3)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CSS3 6강  CSS 플렉스박스 레이아웃</vt:lpstr>
      <vt:lpstr>PowerPoint 프레젠테이션</vt:lpstr>
      <vt:lpstr>PowerPoint 프레젠테이션</vt:lpstr>
      <vt:lpstr>PowerPoint 프레젠테이션</vt:lpstr>
      <vt:lpstr>컨테이너 속성</vt:lpstr>
      <vt:lpstr>아이템 속성</vt:lpstr>
      <vt:lpstr>중심축과 반대축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75</cp:revision>
  <dcterms:created xsi:type="dcterms:W3CDTF">2006-10-05T04:04:58Z</dcterms:created>
  <dcterms:modified xsi:type="dcterms:W3CDTF">2020-04-13T02:01:46Z</dcterms:modified>
</cp:coreProperties>
</file>