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29" r:id="rId3"/>
    <p:sldId id="262" r:id="rId4"/>
    <p:sldId id="257" r:id="rId5"/>
    <p:sldId id="330" r:id="rId6"/>
    <p:sldId id="331" r:id="rId7"/>
    <p:sldId id="332" r:id="rId8"/>
    <p:sldId id="335" r:id="rId9"/>
    <p:sldId id="336" r:id="rId10"/>
    <p:sldId id="334" r:id="rId11"/>
    <p:sldId id="333" r:id="rId12"/>
    <p:sldId id="337" r:id="rId13"/>
    <p:sldId id="263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5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7FDC5-66A3-47B5-9CCE-43836CF927EE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4B7C8-BB89-4413-AE69-21DD9BD4A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203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boooks.tistory.com/352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mediaqueries.as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CSS3 7</a:t>
            </a:r>
            <a:r>
              <a:rPr lang="ko-KR" altLang="en-US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CSS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미디어쿼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리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71004" y="1628800"/>
            <a:ext cx="7344816" cy="345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 err="1" smtClean="0">
                <a:latin typeface="배달의민족 주아" pitchFamily="18" charset="-127"/>
                <a:ea typeface="배달의민족 주아" pitchFamily="18" charset="-127"/>
              </a:rPr>
              <a:t>데스크탑을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 우선 할 경우</a:t>
            </a:r>
            <a:endParaRPr lang="en-US" altLang="ko-KR" sz="28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endParaRPr lang="en-US" altLang="ko-KR" sz="28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/* </a:t>
            </a:r>
            <a:r>
              <a:rPr lang="ko-KR" altLang="en-US" sz="2800" dirty="0" err="1" smtClean="0">
                <a:latin typeface="배달의민족 주아" pitchFamily="18" charset="-127"/>
                <a:ea typeface="배달의민족 주아" pitchFamily="18" charset="-127"/>
              </a:rPr>
              <a:t>데스크탑에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 적용될 스타일을 먼저 작성합니다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. */ </a:t>
            </a:r>
          </a:p>
          <a:p>
            <a:pPr algn="l"/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@media screen and (max-width : 768px){</a:t>
            </a:r>
          </a:p>
          <a:p>
            <a:pPr algn="l"/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	/* </a:t>
            </a:r>
            <a:r>
              <a:rPr lang="ko-KR" altLang="en-US" sz="2800" dirty="0" err="1" smtClean="0">
                <a:latin typeface="배달의민족 주아" pitchFamily="18" charset="-127"/>
                <a:ea typeface="배달의민족 주아" pitchFamily="18" charset="-127"/>
              </a:rPr>
              <a:t>모바일에서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 사용될 스타일을 작성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 */ </a:t>
            </a:r>
          </a:p>
          <a:p>
            <a:pPr algn="l"/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895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71004" y="1628800"/>
            <a:ext cx="7344816" cy="345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 err="1" smtClean="0">
                <a:latin typeface="배달의민족 주아" pitchFamily="18" charset="-127"/>
                <a:ea typeface="배달의민족 주아" pitchFamily="18" charset="-127"/>
              </a:rPr>
              <a:t>모바일을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 우선 할 경우</a:t>
            </a:r>
            <a:endParaRPr lang="en-US" altLang="ko-KR" sz="28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endParaRPr lang="en-US" altLang="ko-KR" sz="28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/* </a:t>
            </a:r>
            <a:r>
              <a:rPr lang="ko-KR" altLang="en-US" sz="2800" dirty="0" err="1" smtClean="0">
                <a:latin typeface="배달의민족 주아" pitchFamily="18" charset="-127"/>
                <a:ea typeface="배달의민족 주아" pitchFamily="18" charset="-127"/>
              </a:rPr>
              <a:t>모바일에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 적용될 스타일을 먼저 작성합니다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. */ </a:t>
            </a:r>
          </a:p>
          <a:p>
            <a:pPr algn="l"/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@media screen and (min-width : 769px){</a:t>
            </a:r>
          </a:p>
          <a:p>
            <a:pPr algn="l"/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	/* </a:t>
            </a:r>
            <a:r>
              <a:rPr lang="ko-KR" altLang="en-US" sz="2800" dirty="0" err="1" smtClean="0">
                <a:latin typeface="배달의민족 주아" pitchFamily="18" charset="-127"/>
                <a:ea typeface="배달의민족 주아" pitchFamily="18" charset="-127"/>
              </a:rPr>
              <a:t>데스크탑에서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 사용될 스타일을 작성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 */ </a:t>
            </a:r>
          </a:p>
          <a:p>
            <a:pPr algn="l"/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858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71004" y="1628800"/>
            <a:ext cx="7344816" cy="345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err="1" smtClean="0">
                <a:latin typeface="배달의민족 주아" pitchFamily="18" charset="-127"/>
                <a:ea typeface="배달의민족 주아" pitchFamily="18" charset="-127"/>
              </a:rPr>
              <a:t>뷰포트에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 대한 설명</a:t>
            </a:r>
            <a:endParaRPr lang="en-US" altLang="ko-KR" sz="28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2800" dirty="0">
                <a:hlinkClick r:id="rId2"/>
              </a:rPr>
              <a:t>https://aboooks.tistory.com/352</a:t>
            </a:r>
            <a:endParaRPr lang="en-US" altLang="ko-KR" sz="28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33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27784" y="530120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://www.w3schools.com/css/css3_mediaqueries.asp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9952" y="46531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참고문헌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916832"/>
            <a:ext cx="7772400" cy="309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 smtClean="0">
                <a:latin typeface="배달의민족 주아" pitchFamily="18" charset="-127"/>
                <a:ea typeface="배달의민족 주아" pitchFamily="18" charset="-127"/>
              </a:rPr>
              <a:t>반응형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 웹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</a:p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(Responsive web)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182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2" name="Picture 2" descr="C:\Users\Administrator\Downloads\imac-1999636_19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67" y="1556792"/>
            <a:ext cx="6601719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 descr="C:\Users\Administrator\Downloads\responsive-1622825_12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82207"/>
            <a:ext cx="7176120" cy="403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98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절대값 단위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-&gt; </a:t>
            </a:r>
            <a:r>
              <a:rPr lang="ko-KR" altLang="en-US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상대값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단위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37890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60040" y="393305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px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-&gt; </a:t>
            </a:r>
            <a:r>
              <a:rPr lang="ko-KR" altLang="en-US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백분율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(%), </a:t>
            </a:r>
            <a:r>
              <a:rPr lang="en-US" altLang="ko-KR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vh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en-US" altLang="ko-KR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vw,em</a:t>
            </a:r>
            <a:endParaRPr lang="ko-KR" altLang="en-US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629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반응형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레이아웃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반응형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프레임워크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37890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60040" y="393305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Flex-box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Bootstrap</a:t>
            </a:r>
            <a:endParaRPr lang="ko-KR" altLang="en-US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897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미디어 쿼리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(media 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querys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37890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98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디바이스의 너비와 높이에 따라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휴대폰의 가로모드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세로모드에 따라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서로 다른 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CSS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를 적용할 수 있다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37890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73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8034" y="2326857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@media 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not|only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mediatype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and (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expressions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){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css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-code;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}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&lt;link 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rel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="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stylesheet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" media="</a:t>
            </a:r>
            <a:r>
              <a:rPr lang="en-US" altLang="ko-KR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mediatype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and|not|only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(</a:t>
            </a:r>
            <a:r>
              <a:rPr lang="en-US" altLang="ko-KR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expressions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)" 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href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="print.css"&gt;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37890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97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114</Words>
  <Application>Microsoft Office PowerPoint</Application>
  <PresentationFormat>화면 슬라이드 쇼(4:3)</PresentationFormat>
  <Paragraphs>45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CSS3 7강  CSS 미디어쿼리</vt:lpstr>
      <vt:lpstr>PowerPoint 프레젠테이션</vt:lpstr>
      <vt:lpstr>PowerPoint 프레젠테이션</vt:lpstr>
      <vt:lpstr>PowerPoint 프레젠테이션</vt:lpstr>
      <vt:lpstr>절대값 단위 -&gt; 상대값 단위</vt:lpstr>
      <vt:lpstr>반응형 레이아웃, 반응형 프레임워크</vt:lpstr>
      <vt:lpstr>미디어 쿼리(media querys)</vt:lpstr>
      <vt:lpstr>디바이스의 너비와 높이에 따라  휴대폰의 가로모드, 세로모드에 따라  서로 다른 CSS를 적용할 수 있다. </vt:lpstr>
      <vt:lpstr>@media not|only mediatype and (expressions){  css-code; }   &lt;link rel="stylesheet" media="mediatype and|not|only (expressions)" href="print.css"&gt;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kwonkijun</cp:lastModifiedBy>
  <cp:revision>85</cp:revision>
  <dcterms:created xsi:type="dcterms:W3CDTF">2006-10-05T04:04:58Z</dcterms:created>
  <dcterms:modified xsi:type="dcterms:W3CDTF">2020-08-14T07:41:43Z</dcterms:modified>
</cp:coreProperties>
</file>