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4" r:id="rId6"/>
    <p:sldId id="265" r:id="rId7"/>
    <p:sldId id="266" r:id="rId8"/>
    <p:sldId id="268" r:id="rId9"/>
    <p:sldId id="269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3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멀티미디어관련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문서안에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또 다른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문서를 넣는다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동영상 추가하기 실습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image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이미지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빈태그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(empty tag)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alt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width=“”300px”” height=“”300px””&gt;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3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audio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&lt;audio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오디오주소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&lt;/audio&gt;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오디오파일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video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&lt;video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&lt;/video&gt;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비디오파일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iframe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99</Words>
  <Application>Microsoft Office PowerPoint</Application>
  <PresentationFormat>화면 슬라이드 쇼(4:3)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HTML5 3강  멀티미디어관련 태그</vt:lpstr>
      <vt:lpstr>image 태그</vt:lpstr>
      <vt:lpstr>&lt;img src=“”이미지주소””&gt;</vt:lpstr>
      <vt:lpstr>&lt;img src=“”이미지주소”” alt=“”설명”” width=“”300px”” height=“”300px””&gt;</vt:lpstr>
      <vt:lpstr>audio 태그</vt:lpstr>
      <vt:lpstr>&lt;audio src=“”오디오주소”” controls&gt; &lt;/audio&gt;</vt:lpstr>
      <vt:lpstr>video 태그</vt:lpstr>
      <vt:lpstr>&lt;video src=“”비디오주소”” controls&gt; &lt;/video&gt;</vt:lpstr>
      <vt:lpstr>iframe 태그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19</cp:revision>
  <dcterms:created xsi:type="dcterms:W3CDTF">2006-10-05T04:04:58Z</dcterms:created>
  <dcterms:modified xsi:type="dcterms:W3CDTF">2020-04-01T04:28:57Z</dcterms:modified>
</cp:coreProperties>
</file>