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60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4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목록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아이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순서없는목록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네비게이션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메뉴 등에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ol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0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&lt;li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아이유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있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실습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!</a:t>
            </a:r>
            <a:endParaRPr lang="ko-KR" altLang="en-US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33</Words>
  <Application>Microsoft Office PowerPoint</Application>
  <PresentationFormat>화면 슬라이드 쇼(4:3)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HTML5 4강  목록 태그</vt:lpstr>
      <vt:lpstr>ul 태그</vt:lpstr>
      <vt:lpstr>&lt;ul&gt;  &lt;li&gt;아이유&lt;/li&gt;  &lt;li&gt;트와이스&lt;/li&gt;  &lt;li&gt;레드벨벳&lt;/li&gt; &lt;/ul&gt;</vt:lpstr>
      <vt:lpstr>ol 태그</vt:lpstr>
      <vt:lpstr>&lt;ol&gt;  &lt;li&gt;아이유&lt;/li&gt;  &lt;li&gt;트와이스&lt;/li&gt;  &lt;li&gt;레드벨벳&lt;/li&gt; &lt;/ol&gt;</vt:lpstr>
      <vt:lpstr>실습!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22</cp:revision>
  <dcterms:created xsi:type="dcterms:W3CDTF">2006-10-05T04:04:58Z</dcterms:created>
  <dcterms:modified xsi:type="dcterms:W3CDTF">2020-04-06T08:49:23Z</dcterms:modified>
</cp:coreProperties>
</file>