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74" r:id="rId5"/>
    <p:sldId id="275" r:id="rId6"/>
    <p:sldId id="260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5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HTML5 6</a:t>
            </a:r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시맨틱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태그</a:t>
            </a:r>
            <a:r>
              <a:rPr lang="en-US" altLang="ko-KR" smtClean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en-US" altLang="ko-KR" smtClean="0">
                <a:latin typeface="배달의민족 주아" pitchFamily="18" charset="-127"/>
                <a:ea typeface="배달의민족 주아" pitchFamily="18" charset="-127"/>
              </a:rPr>
              <a:t>Semantic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Tag)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시맨틱</a:t>
            </a:r>
            <a:r>
              <a:rPr lang="en-US" altLang="ko-KR" smtClean="0">
                <a:latin typeface="배달의민족 주아" pitchFamily="18" charset="-127"/>
                <a:ea typeface="배달의민족 주아" pitchFamily="18" charset="-127"/>
              </a:rPr>
              <a:t>(Semantic)</a:t>
            </a:r>
            <a:r>
              <a:rPr lang="ko-KR" altLang="en-US" smtClean="0">
                <a:latin typeface="배달의민족 주아" pitchFamily="18" charset="-127"/>
                <a:ea typeface="배달의민족 주아" pitchFamily="18" charset="-127"/>
              </a:rPr>
              <a:t>이란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시맨틱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= 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의미의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의미론적인</a:t>
            </a:r>
            <a:endParaRPr lang="en-US" altLang="ko-KR" sz="3600" dirty="0" smtClean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600" dirty="0" err="1" smtClean="0">
                <a:latin typeface="배달의민족 주아" pitchFamily="18" charset="-127"/>
                <a:ea typeface="배달의민족 주아" pitchFamily="18" charset="-127"/>
              </a:rPr>
              <a:t>시맨틱태그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=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의미를 가지는 태그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3568" y="19168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non-semantic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= div, span,…                      semantic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= 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header, article, footer…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066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0848" y="404665"/>
            <a:ext cx="7772400" cy="864095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&lt;header&gt;</a:t>
            </a:r>
            <a:endParaRPr lang="ko-KR" altLang="en-US" sz="28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90848" y="1412776"/>
            <a:ext cx="7772400" cy="864095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en-US" altLang="ko-KR" sz="28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nav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&gt;</a:t>
            </a:r>
            <a:endParaRPr lang="ko-KR" altLang="en-US" sz="28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02928" y="2420888"/>
            <a:ext cx="5193208" cy="2592288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&lt;section&gt;</a:t>
            </a:r>
          </a:p>
          <a:p>
            <a:endParaRPr lang="en-US" altLang="ko-KR" sz="28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endParaRPr lang="en-US" altLang="ko-KR" sz="2800" dirty="0" smtClean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842994" y="3645024"/>
            <a:ext cx="4665110" cy="10848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&lt;article&gt;</a:t>
            </a:r>
            <a:endParaRPr lang="ko-KR" altLang="en-US" sz="28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012160" y="2420888"/>
            <a:ext cx="2351088" cy="2592288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&lt;aside&gt;</a:t>
            </a:r>
            <a:endParaRPr lang="ko-KR" altLang="en-US" sz="28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90848" y="5229201"/>
            <a:ext cx="7772400" cy="864095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&lt;footer&gt;</a:t>
            </a:r>
            <a:endParaRPr lang="ko-KR" altLang="en-US" sz="28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942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실습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!</a:t>
            </a:r>
            <a:endParaRPr lang="ko-KR" altLang="en-US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62</Words>
  <Application>Microsoft Office PowerPoint</Application>
  <PresentationFormat>화면 슬라이드 쇼(4:3)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HTML5 6강  시맨틱 태그(Semantic Tag)</vt:lpstr>
      <vt:lpstr> 시맨틱(Semantic)이란?</vt:lpstr>
      <vt:lpstr>PowerPoint 프레젠테이션</vt:lpstr>
      <vt:lpstr>PowerPoint 프레젠테이션</vt:lpstr>
      <vt:lpstr>PowerPoint 프레젠테이션</vt:lpstr>
      <vt:lpstr>실습!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kwonkijun</cp:lastModifiedBy>
  <cp:revision>30</cp:revision>
  <dcterms:created xsi:type="dcterms:W3CDTF">2006-10-05T04:04:58Z</dcterms:created>
  <dcterms:modified xsi:type="dcterms:W3CDTF">2020-05-03T05:49:20Z</dcterms:modified>
</cp:coreProperties>
</file>