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57" r:id="rId5"/>
    <p:sldId id="259" r:id="rId6"/>
    <p:sldId id="260" r:id="rId7"/>
    <p:sldId id="265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JavaScript  1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 개요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JavaScript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객체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(Object)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기반의 스크립트 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3" descr="C:\Users\Administrator\Desktop\기준\프로그래밍\교육자료정리\홍보자료\logo-2582748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esktop\기준\프로그래밍\교육자료정리\홍보자료\logo-2582747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2088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9" y="2501810"/>
            <a:ext cx="1422331" cy="14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 실행환경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브라우저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/ Node.js(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서버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0263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자바스크립트는 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동적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이며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타입을 명시할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필요없는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인터프리터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언어이다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 표준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ECMAScript6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(2015)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942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의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내용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의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속성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의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스타일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을 변경할 수 있다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9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38</Words>
  <Application>Microsoft Office PowerPoint</Application>
  <PresentationFormat>화면 슬라이드 쇼(4:3)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JavaScript  1강  자바스크립트 개요</vt:lpstr>
      <vt:lpstr>JavaScript</vt:lpstr>
      <vt:lpstr>PowerPoint 프레젠테이션</vt:lpstr>
      <vt:lpstr>자바스크립트 실행환경</vt:lpstr>
      <vt:lpstr>자바스크립트는 동적이며,  타입을 명시할 필요없는 인터프리터 언어이다. </vt:lpstr>
      <vt:lpstr>자바스크립트 표준</vt:lpstr>
      <vt:lpstr> HTML의 “”내용”” HTML의 “”속성”” HTML의 “”스타일”” 을 변경할 수 있다. 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13</cp:revision>
  <dcterms:created xsi:type="dcterms:W3CDTF">2006-10-05T04:04:58Z</dcterms:created>
  <dcterms:modified xsi:type="dcterms:W3CDTF">2020-05-31T04:30:44Z</dcterms:modified>
</cp:coreProperties>
</file>