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JavaScript  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변수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 smtClean="0">
                <a:latin typeface="배달의민족 주아" pitchFamily="18" charset="-127"/>
                <a:ea typeface="배달의민족 주아" pitchFamily="18" charset="-127"/>
              </a:rPr>
              <a:t>var</a:t>
            </a: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311110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const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, let (es6)</a:t>
            </a:r>
            <a:endParaRPr lang="ko-KR" altLang="en-US" sz="32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const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num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= 1</a:t>
            </a:r>
          </a:p>
          <a:p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const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num2 = 2.0</a:t>
            </a:r>
          </a:p>
          <a:p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const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text = 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안녕하세요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</a:t>
            </a:r>
          </a:p>
          <a:p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const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boolean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= true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81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배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latin typeface="배달의민족 주아" pitchFamily="18" charset="-127"/>
                <a:ea typeface="배달의민족 주아" pitchFamily="18" charset="-127"/>
              </a:rPr>
              <a:t>const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800" dirty="0" err="1" smtClean="0">
                <a:latin typeface="배달의민족 주아" pitchFamily="18" charset="-127"/>
                <a:ea typeface="배달의민족 주아" pitchFamily="18" charset="-127"/>
              </a:rPr>
              <a:t>arr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 = [1, “”Hi””, false];</a:t>
            </a:r>
          </a:p>
          <a:p>
            <a:r>
              <a:rPr lang="en-US" altLang="ko-KR" sz="2800" dirty="0" err="1" smtClean="0">
                <a:latin typeface="배달의민족 주아" pitchFamily="18" charset="-127"/>
                <a:ea typeface="배달의민족 주아" pitchFamily="18" charset="-127"/>
              </a:rPr>
              <a:t>const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 arr2 = [[1,2,3],[true, false]];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62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사용자 정보 리스트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 smtClean="0">
                <a:latin typeface="배달의민족 주아" pitchFamily="18" charset="-127"/>
                <a:ea typeface="배달의민족 주아" pitchFamily="18" charset="-127"/>
              </a:rPr>
              <a:t>const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 person = [“”</a:t>
            </a:r>
            <a:r>
              <a:rPr lang="en-US" altLang="ko-KR" sz="2800" dirty="0" err="1" smtClean="0">
                <a:latin typeface="배달의민족 주아" pitchFamily="18" charset="-127"/>
                <a:ea typeface="배달의민족 주아" pitchFamily="18" charset="-127"/>
              </a:rPr>
              <a:t>kijun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””, 28, false, “”</a:t>
            </a:r>
            <a:r>
              <a:rPr lang="en-US" altLang="ko-KR" sz="2800" dirty="0" err="1" smtClean="0">
                <a:latin typeface="배달의민족 주아" pitchFamily="18" charset="-127"/>
                <a:ea typeface="배달의민족 주아" pitchFamily="18" charset="-127"/>
              </a:rPr>
              <a:t>Deagu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””]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1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5181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사용자 </a:t>
            </a:r>
            <a:r>
              <a:rPr lang="ko-KR" altLang="en-US" smtClean="0">
                <a:latin typeface="배달의민족 주아" pitchFamily="18" charset="-127"/>
                <a:ea typeface="배달의민족 주아" pitchFamily="18" charset="-127"/>
              </a:rPr>
              <a:t>정보 객체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915816" y="3068960"/>
            <a:ext cx="777240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const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person = {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name : “”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kijun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””, 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age : 28, 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hasgirlfriend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: false,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live : “”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Deagu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}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10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5181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함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187624" y="2890954"/>
            <a:ext cx="777240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function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함수이름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매개변수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1,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매개변수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2){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실행문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…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return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리턴값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}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80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94</Words>
  <Application>Microsoft Office PowerPoint</Application>
  <PresentationFormat>화면 슬라이드 쇼(4:3)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JavaScript  2강  자바스크립트 문법</vt:lpstr>
      <vt:lpstr>변수</vt:lpstr>
      <vt:lpstr>자료형</vt:lpstr>
      <vt:lpstr>배열</vt:lpstr>
      <vt:lpstr>사용자 정보 리스트</vt:lpstr>
      <vt:lpstr>사용자 정보 객체</vt:lpstr>
      <vt:lpstr>함수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14</cp:revision>
  <dcterms:created xsi:type="dcterms:W3CDTF">2006-10-05T04:04:58Z</dcterms:created>
  <dcterms:modified xsi:type="dcterms:W3CDTF">2020-05-30T07:26:04Z</dcterms:modified>
</cp:coreProperties>
</file>