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7" r:id="rId5"/>
    <p:sldId id="271" r:id="rId6"/>
    <p:sldId id="268" r:id="rId7"/>
    <p:sldId id="269" r:id="rId8"/>
    <p:sldId id="272" r:id="rId9"/>
    <p:sldId id="270" r:id="rId10"/>
    <p:sldId id="273" r:id="rId11"/>
    <p:sldId id="263" r:id="rId12"/>
    <p:sldId id="274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4" y="-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JavaScript  </a:t>
            </a:r>
            <a:r>
              <a:rPr lang="en-US" altLang="ko-KR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3</a:t>
            </a:r>
            <a:r>
              <a:rPr lang="ko-KR" altLang="en-US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문서 객체 모델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(DOM)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8640960" cy="4752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685800" y="-171400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이벤트 처리 실습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26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568951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685800" y="-171400"/>
            <a:ext cx="7772400" cy="1470025"/>
          </a:xfrm>
        </p:spPr>
        <p:txBody>
          <a:bodyPr/>
          <a:lstStyle/>
          <a:p>
            <a:r>
              <a:rPr lang="en-US" altLang="ko-KR" smtClean="0">
                <a:latin typeface="배달의민족 주아" pitchFamily="18" charset="-127"/>
                <a:ea typeface="배달의민족 주아" pitchFamily="18" charset="-127"/>
              </a:rPr>
              <a:t>DOM </a:t>
            </a:r>
            <a:r>
              <a:rPr lang="ko-KR" altLang="en-US" smtClean="0">
                <a:latin typeface="배달의민족 주아" pitchFamily="18" charset="-127"/>
                <a:ea typeface="배달의민족 주아" pitchFamily="18" charset="-127"/>
              </a:rPr>
              <a:t>요소 생성 실습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107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632074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문서 객체 모델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(DOM)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이란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77733" y="310209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HTML</a:t>
            </a:r>
            <a:r>
              <a:rPr lang="ko-KR" altLang="en-US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문서에 접근하기 </a:t>
            </a:r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위한 인터페이스</a:t>
            </a:r>
            <a:endParaRPr lang="en-US" altLang="ko-KR" sz="32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문서 내의 모든 요소를 정의하고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,</a:t>
            </a:r>
          </a:p>
          <a:p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각각의 요소에 접근하는 방법을 제공</a:t>
            </a:r>
            <a:endParaRPr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311110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2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8122884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81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Document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객체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Document 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객체는 </a:t>
            </a:r>
            <a:r>
              <a:rPr lang="ko-KR" altLang="en-US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웹 페이지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 그 자체를 의미</a:t>
            </a:r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5800" y="34439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웹 페이지에 존재하는 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HTML 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요소에 접근하고자 할 때는 반드시 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Document 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객체 부터 시작해야 한다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862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Document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메소드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HTML 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요소에 대한 작업을 도와주는 다양한 </a:t>
            </a:r>
            <a:r>
              <a:rPr lang="ko-KR" altLang="en-US" sz="2800" dirty="0" err="1" smtClean="0">
                <a:latin typeface="배달의민족 주아" pitchFamily="18" charset="-127"/>
                <a:ea typeface="배달의민족 주아" pitchFamily="18" charset="-127"/>
              </a:rPr>
              <a:t>메소드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 제공</a:t>
            </a:r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99740" y="37170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- HTML 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요소의 선택</a:t>
            </a:r>
            <a:endParaRPr lang="en-US" altLang="ko-KR" sz="28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- HTML 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요소의 생성</a:t>
            </a:r>
            <a:endParaRPr lang="en-US" altLang="ko-KR" sz="28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- HTML 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이벤트 </a:t>
            </a:r>
            <a:r>
              <a:rPr lang="ko-KR" altLang="en-US" sz="2800" dirty="0" err="1" smtClean="0">
                <a:latin typeface="배달의민족 주아" pitchFamily="18" charset="-127"/>
                <a:ea typeface="배달의민족 주아" pitchFamily="18" charset="-127"/>
              </a:rPr>
              <a:t>핸들러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 추가 </a:t>
            </a:r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823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요소의 선택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86045"/>
              </p:ext>
            </p:extLst>
          </p:nvPr>
        </p:nvGraphicFramePr>
        <p:xfrm>
          <a:off x="539552" y="2852936"/>
          <a:ext cx="8208912" cy="300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/>
                <a:gridCol w="4104456"/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메소드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설명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</a:tr>
              <a:tr h="470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document.getElementsByTagName</a:t>
                      </a:r>
                      <a:endParaRPr lang="en-US" altLang="ko-KR" sz="1600" dirty="0" smtClean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태그이름</a:t>
                      </a:r>
                      <a:r>
                        <a:rPr lang="en-US" altLang="ko-KR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)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해당 태그 이름의 요소를 모두 선택</a:t>
                      </a:r>
                      <a:endParaRPr lang="en-US" altLang="ko-KR" dirty="0" smtClean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</a:tr>
              <a:tr h="470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document.getElementById</a:t>
                      </a:r>
                      <a:r>
                        <a:rPr lang="en-US" altLang="ko-KR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아이디</a:t>
                      </a:r>
                      <a:r>
                        <a:rPr lang="en-US" altLang="ko-KR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)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해당 아이디 요소를 선택</a:t>
                      </a:r>
                      <a:endParaRPr lang="en-US" altLang="ko-KR" dirty="0" smtClean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  <a:p>
                      <a:pPr algn="ctr" latinLnBrk="1"/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</a:tr>
              <a:tr h="470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document.getElementsByClassName</a:t>
                      </a:r>
                      <a:endParaRPr lang="en-US" altLang="ko-KR" sz="1600" dirty="0" smtClean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클래스이름</a:t>
                      </a:r>
                      <a:r>
                        <a:rPr lang="en-US" altLang="ko-KR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)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해당 클래스에 속한 요소를 모두 선택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</a:tr>
              <a:tr h="470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document.querySelector</a:t>
                      </a:r>
                      <a:r>
                        <a:rPr lang="en-US" altLang="ko-KR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(</a:t>
                      </a:r>
                      <a:r>
                        <a:rPr lang="ko-KR" altLang="en-US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선택자</a:t>
                      </a:r>
                      <a:r>
                        <a:rPr lang="en-US" altLang="ko-KR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)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해당 </a:t>
                      </a:r>
                      <a:r>
                        <a:rPr lang="ko-KR" altLang="en-US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선택자로</a:t>
                      </a:r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 선택되는 요소를 모두 선택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1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05181" y="1628800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요소의 생성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529823"/>
              </p:ext>
            </p:extLst>
          </p:nvPr>
        </p:nvGraphicFramePr>
        <p:xfrm>
          <a:off x="539552" y="2852936"/>
          <a:ext cx="8208912" cy="1444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/>
                <a:gridCol w="4104456"/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메소드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설명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</a:tr>
              <a:tr h="470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document.createElement</a:t>
                      </a:r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태그</a:t>
                      </a:r>
                      <a:r>
                        <a:rPr lang="en-US" altLang="ko-KR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)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지정된 </a:t>
                      </a:r>
                      <a:r>
                        <a:rPr lang="en-US" altLang="ko-KR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HTML </a:t>
                      </a:r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요소를 생성</a:t>
                      </a:r>
                      <a:endParaRPr lang="en-US" altLang="ko-KR" dirty="0" smtClean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</a:tr>
              <a:tr h="470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document.write</a:t>
                      </a:r>
                      <a:r>
                        <a:rPr lang="en-US" altLang="ko-KR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텍스트</a:t>
                      </a:r>
                      <a:r>
                        <a:rPr lang="en-US" altLang="ko-KR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)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HTML</a:t>
                      </a:r>
                      <a:r>
                        <a:rPr lang="en-US" altLang="ko-KR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출력 </a:t>
                      </a:r>
                      <a:r>
                        <a:rPr lang="ko-KR" altLang="en-US" baseline="0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스트림을</a:t>
                      </a:r>
                      <a:r>
                        <a:rPr lang="ko-KR" altLang="en-US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 통해 텍스트 출력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09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05181" y="1628800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이벤트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2890954"/>
            <a:ext cx="8348464" cy="223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이벤트란 웹 브라우저가 알려주는 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HTML </a:t>
            </a:r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요소에 대한 </a:t>
            </a:r>
            <a:r>
              <a:rPr lang="ko-KR" altLang="en-US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사건 발생을 </a:t>
            </a:r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의미</a:t>
            </a:r>
            <a:endParaRPr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11560" y="3928410"/>
            <a:ext cx="8348464" cy="223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키보드 입력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마우스 클릭 등</a:t>
            </a:r>
            <a:endParaRPr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181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05181" y="1628800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이벤트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2890954"/>
            <a:ext cx="8348464" cy="223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 err="1" smtClean="0">
                <a:latin typeface="배달의민족 주아" pitchFamily="18" charset="-127"/>
                <a:ea typeface="배달의민족 주아" pitchFamily="18" charset="-127"/>
              </a:rPr>
              <a:t>addEventListener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()</a:t>
            </a:r>
          </a:p>
          <a:p>
            <a:pPr algn="l"/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대상객체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  <a:r>
              <a:rPr lang="en-US" altLang="ko-KR" sz="3200" dirty="0" err="1" smtClean="0">
                <a:latin typeface="배달의민족 주아" pitchFamily="18" charset="-127"/>
                <a:ea typeface="배달의민족 주아" pitchFamily="18" charset="-127"/>
              </a:rPr>
              <a:t>addEventListener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3200" dirty="0" err="1" smtClean="0">
                <a:latin typeface="배달의민족 주아" pitchFamily="18" charset="-127"/>
                <a:ea typeface="배달의민족 주아" pitchFamily="18" charset="-127"/>
              </a:rPr>
              <a:t>이벤트명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3200" dirty="0" err="1" smtClean="0">
                <a:latin typeface="배달의민족 주아" pitchFamily="18" charset="-127"/>
                <a:ea typeface="배달의민족 주아" pitchFamily="18" charset="-127"/>
              </a:rPr>
              <a:t>실행할리스너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680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189</Words>
  <Application>Microsoft Office PowerPoint</Application>
  <PresentationFormat>화면 슬라이드 쇼(4:3)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JavaScript  3강  문서 객체 모델(DOM)</vt:lpstr>
      <vt:lpstr>문서 객체 모델(DOM)이란?</vt:lpstr>
      <vt:lpstr>PowerPoint 프레젠테이션</vt:lpstr>
      <vt:lpstr>Document 객체</vt:lpstr>
      <vt:lpstr>Document 메소드</vt:lpstr>
      <vt:lpstr>HTML 요소의 선택</vt:lpstr>
      <vt:lpstr>HTML 요소의 생성</vt:lpstr>
      <vt:lpstr>이벤트</vt:lpstr>
      <vt:lpstr>이벤트</vt:lpstr>
      <vt:lpstr>이벤트 처리 실습</vt:lpstr>
      <vt:lpstr>DOM 요소 생성 실습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20</cp:revision>
  <dcterms:created xsi:type="dcterms:W3CDTF">2006-10-05T04:04:58Z</dcterms:created>
  <dcterms:modified xsi:type="dcterms:W3CDTF">2020-05-31T04:25:01Z</dcterms:modified>
</cp:coreProperties>
</file>