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h1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사진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인터넷에 올라와 있는 이미지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간단한 설명 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(strong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태그와 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하나씩 포함시켜주세요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인물과 연관 있는 사이트로의 링크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인물관련 유튜브 영상 추가하기</a:t>
            </a: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97" y="514613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0203" y="226231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결과화면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7DDC1-0626-44A0-ABCE-271E853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7" y="690295"/>
            <a:ext cx="5208650" cy="6000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6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12</cp:revision>
  <dcterms:created xsi:type="dcterms:W3CDTF">2006-10-05T04:04:58Z</dcterms:created>
  <dcterms:modified xsi:type="dcterms:W3CDTF">2020-11-09T12:58:47Z</dcterms:modified>
</cp:coreProperties>
</file>