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3829" y="679800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2_My 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프로필 페이지 만들기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결과화면 페이지와 최대한 비슷하게 만듭니다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어떤 태그를 써야 할 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어떤 스타일을 적용할 지 스스로 고민해 봅니다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632848" cy="625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8388424" y="1628800"/>
            <a:ext cx="0" cy="50405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6523" y="21328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오른쪽정렬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15616" y="4509120"/>
            <a:ext cx="57597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879" y="4339843"/>
            <a:ext cx="1434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이미지크기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가로 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700px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500px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06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10</cp:revision>
  <dcterms:created xsi:type="dcterms:W3CDTF">2006-10-05T04:04:58Z</dcterms:created>
  <dcterms:modified xsi:type="dcterms:W3CDTF">2020-11-09T12:55:03Z</dcterms:modified>
</cp:coreProperties>
</file>