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12568"/>
          </a:xfrm>
        </p:spPr>
        <p:txBody>
          <a:bodyPr>
            <a:normAutofit fontScale="85000" lnSpcReduction="20000"/>
          </a:bodyPr>
          <a:lstStyle/>
          <a:p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 Index.html, paris.html, newyork.html, tokyo.html, style.css, logo.png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이용합니다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메뉴를 클릭하면 해당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html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이동하게 합니다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요소가 가운데 정렬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되어있어야합니다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로고는 가로 길이가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165px,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 길이가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58px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로고 위에는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80px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여백이 있습니다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메뉴는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16px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Helvetica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폰트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색상은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Hex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기준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58595B, RGB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(88, 89, 91)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머물러 있는 창의 메뉴의 폰트는 진하게 나옵니다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메뉴 사이의 간격은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20px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매뉴의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위 아래로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60px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여백이 있습니다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사진의 가로 길이는 페이지의 가로 길이의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90%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 페이지의 가로 길이가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1,000px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사진의 가로 길이는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900px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되어야 합니다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3603" y="404664"/>
            <a:ext cx="5317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과제 </a:t>
            </a:r>
            <a:r>
              <a:rPr lang="en-US" altLang="ko-KR" sz="32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1-3 </a:t>
            </a:r>
            <a:r>
              <a:rPr lang="ko-KR" altLang="en-US" sz="32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여행 기록 페이지 만들기</a:t>
            </a:r>
          </a:p>
        </p:txBody>
      </p:sp>
    </p:spTree>
    <p:extLst>
      <p:ext uri="{BB962C8B-B14F-4D97-AF65-F5344CB8AC3E}">
        <p14:creationId xmlns:p14="http://schemas.microsoft.com/office/powerpoint/2010/main" val="250374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632"/>
            <a:ext cx="3333686" cy="321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6630"/>
            <a:ext cx="3389245" cy="3194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11752"/>
            <a:ext cx="3261678" cy="3155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985" y="3641199"/>
            <a:ext cx="3319990" cy="315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553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161</Words>
  <Application>Microsoft Office PowerPoint</Application>
  <PresentationFormat>화면 슬라이드 쇼(4:3)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나눔고딕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11</cp:revision>
  <dcterms:created xsi:type="dcterms:W3CDTF">2006-10-05T04:04:58Z</dcterms:created>
  <dcterms:modified xsi:type="dcterms:W3CDTF">2020-11-09T12:57:38Z</dcterms:modified>
</cp:coreProperties>
</file>