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60" r:id="rId9"/>
    <p:sldId id="267" r:id="rId10"/>
    <p:sldId id="268" r:id="rId11"/>
    <p:sldId id="269" r:id="rId12"/>
    <p:sldId id="270" r:id="rId13"/>
    <p:sldId id="266" r:id="rId14"/>
    <p:sldId id="261" r:id="rId15"/>
    <p:sldId id="26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Web Programming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웹 프로그래밍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프론트엔드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9" name="Picture 2" descr="C:\Users\Administrator\Desktop\기준\프로그래밍\교육자료정리\홍보자료\logo-2582747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82" y="285293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기준\프로그래밍\교육자료정리\홍보자료\logo-2582748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74" y="285719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09" y="2924944"/>
            <a:ext cx="1422331" cy="14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40E2E2-2AB3-49E9-A8B2-76374A18C8D8}"/>
              </a:ext>
            </a:extLst>
          </p:cNvPr>
          <p:cNvSpPr/>
          <p:nvPr/>
        </p:nvSpPr>
        <p:spPr>
          <a:xfrm>
            <a:off x="107504" y="11663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9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백엔드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서버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데이터베이스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통신 등 화면 뒤에서 필요한 작업을 하는 분야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991BAA-C055-49E3-B2BF-AB62AE815EC2}"/>
              </a:ext>
            </a:extLst>
          </p:cNvPr>
          <p:cNvSpPr/>
          <p:nvPr/>
        </p:nvSpPr>
        <p:spPr>
          <a:xfrm>
            <a:off x="107504" y="11663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56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백엔드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77525"/>
            <a:ext cx="1755979" cy="175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77525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ownloads\ph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531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392842"/>
            <a:ext cx="1640662" cy="164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3643F3-6509-4A16-B27E-EAD8157D0F26}"/>
              </a:ext>
            </a:extLst>
          </p:cNvPr>
          <p:cNvSpPr/>
          <p:nvPr/>
        </p:nvSpPr>
        <p:spPr>
          <a:xfrm>
            <a:off x="107504" y="11663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6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browser-773215_1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49707FE-AB93-40B8-913F-DD74B84445F8}"/>
              </a:ext>
            </a:extLst>
          </p:cNvPr>
          <p:cNvSpPr/>
          <p:nvPr/>
        </p:nvSpPr>
        <p:spPr>
          <a:xfrm>
            <a:off x="107504" y="11663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28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웹사이트가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이쁘게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 잘 동작할 수 있도록 도와주는 프로그램 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웹브라우저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369A4A-E6C9-4341-8BD8-79DCD36B1D18}"/>
              </a:ext>
            </a:extLst>
          </p:cNvPr>
          <p:cNvSpPr/>
          <p:nvPr/>
        </p:nvSpPr>
        <p:spPr>
          <a:xfrm>
            <a:off x="107504" y="11663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31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8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5730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139724-65B2-475E-9448-61E032E4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90" y="737083"/>
            <a:ext cx="4602956" cy="2898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196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2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6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55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9541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프로그래밍 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B282261-9526-40A5-A561-489C7468D1F7}"/>
              </a:ext>
            </a:extLst>
          </p:cNvPr>
          <p:cNvSpPr txBox="1">
            <a:spLocks/>
          </p:cNvSpPr>
          <p:nvPr/>
        </p:nvSpPr>
        <p:spPr>
          <a:xfrm>
            <a:off x="685800" y="2996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사이트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애플리케이션을 구축하기 위한 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일련의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444A36-82AA-4D2D-9175-B4E4FE912A80}"/>
              </a:ext>
            </a:extLst>
          </p:cNvPr>
          <p:cNvSpPr/>
          <p:nvPr/>
        </p:nvSpPr>
        <p:spPr>
          <a:xfrm>
            <a:off x="107504" y="11663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9951CD0-2A0A-4614-B05C-2AA2D25214EA}"/>
              </a:ext>
            </a:extLst>
          </p:cNvPr>
          <p:cNvSpPr txBox="1">
            <a:spLocks/>
          </p:cNvSpPr>
          <p:nvPr/>
        </p:nvSpPr>
        <p:spPr>
          <a:xfrm>
            <a:off x="654789" y="4540779"/>
            <a:ext cx="25490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프론트엔드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343406A-604A-469C-B05D-30496E088876}"/>
              </a:ext>
            </a:extLst>
          </p:cNvPr>
          <p:cNvSpPr txBox="1">
            <a:spLocks/>
          </p:cNvSpPr>
          <p:nvPr/>
        </p:nvSpPr>
        <p:spPr>
          <a:xfrm>
            <a:off x="3391095" y="4540779"/>
            <a:ext cx="25490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백엔드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A43483C-F916-42B9-B4C7-DEDDE2001181}"/>
              </a:ext>
            </a:extLst>
          </p:cNvPr>
          <p:cNvSpPr txBox="1">
            <a:spLocks/>
          </p:cNvSpPr>
          <p:nvPr/>
        </p:nvSpPr>
        <p:spPr>
          <a:xfrm>
            <a:off x="6127401" y="4540779"/>
            <a:ext cx="25490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브라우저</a:t>
            </a: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브라우저가 이해할 수 있는 언어로 화면을 만드는 분야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34470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프론트엔드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767B43-31E8-47C6-B1CE-0D659959D756}"/>
              </a:ext>
            </a:extLst>
          </p:cNvPr>
          <p:cNvSpPr/>
          <p:nvPr/>
        </p:nvSpPr>
        <p:spPr>
          <a:xfrm>
            <a:off x="107504" y="11663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웹 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3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210</Words>
  <Application>Microsoft Office PowerPoint</Application>
  <PresentationFormat>화면 슬라이드 쇼(4:3)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배달의민족 도현</vt:lpstr>
      <vt:lpstr>배달의민족 주아</vt:lpstr>
      <vt:lpstr>Arial</vt:lpstr>
      <vt:lpstr>Office 테마</vt:lpstr>
      <vt:lpstr>Web Programming  웹 프로그래밍 1강 강의소개</vt:lpstr>
      <vt:lpstr>Programming?</vt:lpstr>
      <vt:lpstr>Programming?</vt:lpstr>
      <vt:lpstr>PowerPoint 프레젠테이션</vt:lpstr>
      <vt:lpstr>1000 1011 0100 0101 1111 1000 1000 0011 1100 0100 0000 1100 0000 0011 0100 0101 1111 1100</vt:lpstr>
      <vt:lpstr>어셈블리어</vt:lpstr>
      <vt:lpstr>고급언어</vt:lpstr>
      <vt:lpstr>웹 프로그래밍 이란?</vt:lpstr>
      <vt:lpstr>웹 브라우저가 이해할 수 있는 언어로 화면을 만드는 분야</vt:lpstr>
      <vt:lpstr>PowerPoint 프레젠테이션</vt:lpstr>
      <vt:lpstr>서버, 데이터베이스, 통신 등 화면 뒤에서 필요한 작업을 하는 분야</vt:lpstr>
      <vt:lpstr>PowerPoint 프레젠테이션</vt:lpstr>
      <vt:lpstr>PowerPoint 프레젠테이션</vt:lpstr>
      <vt:lpstr>웹사이트가 이쁘게 잘 동작할 수 있도록 도와주는 프로그램 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22</cp:revision>
  <dcterms:created xsi:type="dcterms:W3CDTF">2006-10-05T04:04:58Z</dcterms:created>
  <dcterms:modified xsi:type="dcterms:W3CDTF">2020-11-09T09:12:13Z</dcterms:modified>
</cp:coreProperties>
</file>