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1" r:id="rId5"/>
    <p:sldId id="265" r:id="rId6"/>
    <p:sldId id="260" r:id="rId7"/>
    <p:sldId id="272" r:id="rId8"/>
    <p:sldId id="273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Web Programming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프로그래밍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Picture 2" descr="C:\Users\Administrator\Downloads\google-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776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53" y="2012488"/>
            <a:ext cx="2475559" cy="24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CA575A9-FCE5-453F-B3E2-EDCBE23D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12" y="4278163"/>
            <a:ext cx="3886200" cy="147002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브라우저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FFA654-9B99-4985-9C8E-7DAF4FD6E3C4}"/>
              </a:ext>
            </a:extLst>
          </p:cNvPr>
          <p:cNvSpPr txBox="1">
            <a:spLocks/>
          </p:cNvSpPr>
          <p:nvPr/>
        </p:nvSpPr>
        <p:spPr>
          <a:xfrm>
            <a:off x="4321088" y="4278163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선택한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3" y="764704"/>
            <a:ext cx="814237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8055"/>
            <a:ext cx="8424936" cy="5827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1" dirty="0">
                <a:latin typeface="바탕체" panose="02030609000101010101" pitchFamily="17" charset="-127"/>
                <a:ea typeface="바탕체" panose="02030609000101010101" pitchFamily="17" charset="-127"/>
              </a:rPr>
              <a:t>같이 설치해 봐요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0808"/>
            <a:ext cx="2475559" cy="24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VS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48328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영상참고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94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</Words>
  <Application>Microsoft Office PowerPoint</Application>
  <PresentationFormat>화면 슬라이드 쇼(4:3)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바탕체</vt:lpstr>
      <vt:lpstr>배달의민족 도현</vt:lpstr>
      <vt:lpstr>배달의민족 주아</vt:lpstr>
      <vt:lpstr>Arial</vt:lpstr>
      <vt:lpstr>Office 테마</vt:lpstr>
      <vt:lpstr>Web Programming  웹 프로그래밍 2강 프로그램 설치</vt:lpstr>
      <vt:lpstr>브라우저</vt:lpstr>
      <vt:lpstr>선택한 이유?</vt:lpstr>
      <vt:lpstr>PowerPoint 프레젠테이션</vt:lpstr>
      <vt:lpstr>PowerPoint 프레젠테이션</vt:lpstr>
      <vt:lpstr>같이 설치해 봐요</vt:lpstr>
      <vt:lpstr>VS code 사용법</vt:lpstr>
      <vt:lpstr>영상참고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25</cp:revision>
  <dcterms:created xsi:type="dcterms:W3CDTF">2006-10-05T04:04:58Z</dcterms:created>
  <dcterms:modified xsi:type="dcterms:W3CDTF">2020-11-09T09:15:18Z</dcterms:modified>
</cp:coreProperties>
</file>