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57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HTML5 1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태그와 문서구조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HTML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(Hyper Text Markup Language)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9243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태그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(Tag)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 descr="C:\Users\kwonkijun\Downloads\hasht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4759403"/>
            <a:ext cx="1836204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태그구조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ko-KR" altLang="en-US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태그이름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&gt;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내용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ko-KR" altLang="en-US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태그이름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&lt;h1&gt;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&lt;/h1&gt;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태그이름 </a:t>
            </a:r>
            <a:r>
              <a:rPr lang="ko-KR" altLang="en-US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속성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속성값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””&gt; 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내용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태그이름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83568" y="38311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&lt;a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href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=“”https://www.naver.com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””&gt; 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네이버로이동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&lt;/a&gt;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문서의 구조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2636912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&lt;html&gt;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&lt;head&gt;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&lt;/head&gt;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&lt;body&gt;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&lt;/body&gt;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&lt;/html&gt;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55576" y="5505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&lt;!DOCTYPE html&gt;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16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105</Words>
  <Application>Microsoft Office PowerPoint</Application>
  <PresentationFormat>화면 슬라이드 쇼(4:3)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배달의민족 도현</vt:lpstr>
      <vt:lpstr>배달의민족 주아</vt:lpstr>
      <vt:lpstr>Arial</vt:lpstr>
      <vt:lpstr>Office 테마</vt:lpstr>
      <vt:lpstr>HTML5 1강  HTML 태그와 문서구조</vt:lpstr>
      <vt:lpstr>HTML</vt:lpstr>
      <vt:lpstr>태그구조</vt:lpstr>
      <vt:lpstr>&lt;태그이름&gt; 내용 &lt;/태그이름&gt;</vt:lpstr>
      <vt:lpstr>&lt;태그이름 속성=“”속성값””&gt;  내용 &lt;/태그이름&gt;</vt:lpstr>
      <vt:lpstr>Html 문서의 구조</vt:lpstr>
      <vt:lpstr>&lt;html&gt;  &lt;head&gt;  &lt;/head&gt;  &lt;body&gt;  &lt;/body&gt; &lt;/html&gt;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13</cp:revision>
  <dcterms:created xsi:type="dcterms:W3CDTF">2006-10-05T04:04:58Z</dcterms:created>
  <dcterms:modified xsi:type="dcterms:W3CDTF">2020-11-09T09:16:45Z</dcterms:modified>
</cp:coreProperties>
</file>