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77" r:id="rId2"/>
    <p:sldId id="257" r:id="rId3"/>
    <p:sldId id="464" r:id="rId4"/>
    <p:sldId id="452" r:id="rId5"/>
    <p:sldId id="435" r:id="rId6"/>
    <p:sldId id="436" r:id="rId7"/>
    <p:sldId id="487" r:id="rId8"/>
    <p:sldId id="488" r:id="rId9"/>
    <p:sldId id="489" r:id="rId10"/>
    <p:sldId id="490" r:id="rId11"/>
    <p:sldId id="491" r:id="rId12"/>
    <p:sldId id="492" r:id="rId13"/>
    <p:sldId id="493" r:id="rId14"/>
    <p:sldId id="495" r:id="rId15"/>
    <p:sldId id="494" r:id="rId16"/>
    <p:sldId id="496" r:id="rId17"/>
    <p:sldId id="486" r:id="rId18"/>
    <p:sldId id="292" r:id="rId19"/>
    <p:sldId id="287" r:id="rId20"/>
    <p:sldId id="389" r:id="rId21"/>
    <p:sldId id="450" r:id="rId22"/>
    <p:sldId id="417" r:id="rId23"/>
    <p:sldId id="291" r:id="rId24"/>
    <p:sldId id="294" r:id="rId25"/>
    <p:sldId id="293" r:id="rId26"/>
    <p:sldId id="295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2751"/>
    <a:srgbClr val="01C49A"/>
    <a:srgbClr val="DBF4F7"/>
    <a:srgbClr val="FCFDFD"/>
    <a:srgbClr val="E2574C"/>
    <a:srgbClr val="54B2E0"/>
    <a:srgbClr val="FC573E"/>
    <a:srgbClr val="325A57"/>
    <a:srgbClr val="F28471"/>
    <a:srgbClr val="C3DA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66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49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8" d="100"/>
          <a:sy n="58" d="100"/>
        </p:scale>
        <p:origin x="302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59230B0E-39ED-45EA-AD95-669D0616B39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A82B798-201A-4B14-B1F0-6A660C5C727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E2F5857-B39B-4284-A086-C6DE2719C94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E3EF34-7656-4396-AEBE-2B554E5E93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87821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A49F08-9100-4AF5-BC0A-FC6A093BE3CC}" type="datetimeFigureOut">
              <a:rPr lang="ko-KR" altLang="en-US" smtClean="0"/>
              <a:t>2021-06-26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8FC7D2-309F-4B1D-AF63-DB3D4B5448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79335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2.sv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hyperlink" Target="http://www.pptmon.com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4.svg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12.svg"/><Relationship Id="rId7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10" Type="http://schemas.openxmlformats.org/officeDocument/2006/relationships/image" Target="../media/image10.svg"/><Relationship Id="rId4" Type="http://schemas.openxmlformats.org/officeDocument/2006/relationships/hyperlink" Target="http://www.pptmon.com/" TargetMode="External"/><Relationship Id="rId9" Type="http://schemas.openxmlformats.org/officeDocument/2006/relationships/image" Target="../media/image9.png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4.svg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3.png"/><Relationship Id="rId7" Type="http://schemas.openxmlformats.org/officeDocument/2006/relationships/image" Target="../media/image19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10" Type="http://schemas.openxmlformats.org/officeDocument/2006/relationships/image" Target="../media/image22.svg"/><Relationship Id="rId4" Type="http://schemas.openxmlformats.org/officeDocument/2006/relationships/image" Target="../media/image4.svg"/><Relationship Id="rId9" Type="http://schemas.openxmlformats.org/officeDocument/2006/relationships/image" Target="../media/image21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4.sv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4.sv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PTM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래픽 8">
            <a:extLst>
              <a:ext uri="{FF2B5EF4-FFF2-40B4-BE49-F238E27FC236}">
                <a16:creationId xmlns:a16="http://schemas.microsoft.com/office/drawing/2014/main" id="{9CADD716-86EE-49F6-85E4-7AD31A3EF5E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-3" r="17179" b="556"/>
          <a:stretch/>
        </p:blipFill>
        <p:spPr>
          <a:xfrm>
            <a:off x="6460301" y="0"/>
            <a:ext cx="5731699" cy="6858000"/>
          </a:xfrm>
          <a:prstGeom prst="rect">
            <a:avLst/>
          </a:prstGeom>
        </p:spPr>
      </p:pic>
      <p:pic>
        <p:nvPicPr>
          <p:cNvPr id="4" name="Graphic 3">
            <a:hlinkClick r:id="rId4"/>
            <a:extLst>
              <a:ext uri="{FF2B5EF4-FFF2-40B4-BE49-F238E27FC236}">
                <a16:creationId xmlns:a16="http://schemas.microsoft.com/office/drawing/2014/main" id="{18391A64-485F-424B-B3B2-B1CB6E26B08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D0222388-ACFB-4C7D-92F6-B808C17D7B09}"/>
              </a:ext>
            </a:extLst>
          </p:cNvPr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그래픽 1">
            <a:extLst>
              <a:ext uri="{FF2B5EF4-FFF2-40B4-BE49-F238E27FC236}">
                <a16:creationId xmlns:a16="http://schemas.microsoft.com/office/drawing/2014/main" id="{28A15105-CACC-4621-9B5C-71AD3B770FC1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839254" y="1762806"/>
            <a:ext cx="6200775" cy="402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4878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  <a:extLst>
              <a:ext uri="{FF2B5EF4-FFF2-40B4-BE49-F238E27FC236}">
                <a16:creationId xmlns:a16="http://schemas.microsoft.com/office/drawing/2014/main" id="{18391A64-485F-424B-B3B2-B1CB6E26B08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D0222388-ACFB-4C7D-92F6-B808C17D7B09}"/>
              </a:ext>
            </a:extLst>
          </p:cNvPr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11658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PTMON 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  <a:extLst>
              <a:ext uri="{FF2B5EF4-FFF2-40B4-BE49-F238E27FC236}">
                <a16:creationId xmlns:a16="http://schemas.microsoft.com/office/drawing/2014/main" id="{18391A64-485F-424B-B3B2-B1CB6E26B08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A0AA798-D794-425E-BA64-2DD060502271}"/>
              </a:ext>
            </a:extLst>
          </p:cNvPr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72780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  <a:extLst>
              <a:ext uri="{FF2B5EF4-FFF2-40B4-BE49-F238E27FC236}">
                <a16:creationId xmlns:a16="http://schemas.microsoft.com/office/drawing/2014/main" id="{18391A64-485F-424B-B3B2-B1CB6E26B08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D0222388-ACFB-4C7D-92F6-B808C17D7B09}"/>
              </a:ext>
            </a:extLst>
          </p:cNvPr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그래픽 5">
            <a:extLst>
              <a:ext uri="{FF2B5EF4-FFF2-40B4-BE49-F238E27FC236}">
                <a16:creationId xmlns:a16="http://schemas.microsoft.com/office/drawing/2014/main" id="{40B0E58C-1252-4A8A-8EE5-341B521484AA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0" y="5494242"/>
            <a:ext cx="2264229" cy="1363758"/>
          </a:xfrm>
          <a:prstGeom prst="rect">
            <a:avLst/>
          </a:prstGeom>
        </p:spPr>
      </p:pic>
      <p:pic>
        <p:nvPicPr>
          <p:cNvPr id="9" name="그래픽 8">
            <a:extLst>
              <a:ext uri="{FF2B5EF4-FFF2-40B4-BE49-F238E27FC236}">
                <a16:creationId xmlns:a16="http://schemas.microsoft.com/office/drawing/2014/main" id="{DE5B8DF7-31FC-42A4-B387-50B84C7A5719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509850" y="1"/>
            <a:ext cx="1682150" cy="1132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9674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래픽 6">
            <a:extLst>
              <a:ext uri="{FF2B5EF4-FFF2-40B4-BE49-F238E27FC236}">
                <a16:creationId xmlns:a16="http://schemas.microsoft.com/office/drawing/2014/main" id="{0FDEA881-CFEE-406B-952A-65BCCADA745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0" y="0"/>
            <a:ext cx="6472052" cy="6858000"/>
          </a:xfrm>
          <a:prstGeom prst="rect">
            <a:avLst/>
          </a:prstGeom>
        </p:spPr>
      </p:pic>
      <p:pic>
        <p:nvPicPr>
          <p:cNvPr id="4" name="Graphic 3">
            <a:hlinkClick r:id="rId4"/>
            <a:extLst>
              <a:ext uri="{FF2B5EF4-FFF2-40B4-BE49-F238E27FC236}">
                <a16:creationId xmlns:a16="http://schemas.microsoft.com/office/drawing/2014/main" id="{18391A64-485F-424B-B3B2-B1CB6E26B08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D0222388-ACFB-4C7D-92F6-B808C17D7B09}"/>
              </a:ext>
            </a:extLst>
          </p:cNvPr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그래픽 4">
            <a:extLst>
              <a:ext uri="{FF2B5EF4-FFF2-40B4-BE49-F238E27FC236}">
                <a16:creationId xmlns:a16="http://schemas.microsoft.com/office/drawing/2014/main" id="{DCD1AFA4-51AE-4351-A203-D6020397F30A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33400" y="1533524"/>
            <a:ext cx="5735269" cy="3590925"/>
          </a:xfrm>
          <a:prstGeom prst="rect">
            <a:avLst/>
          </a:prstGeom>
        </p:spPr>
      </p:pic>
      <p:pic>
        <p:nvPicPr>
          <p:cNvPr id="6" name="그래픽 5">
            <a:extLst>
              <a:ext uri="{FF2B5EF4-FFF2-40B4-BE49-F238E27FC236}">
                <a16:creationId xmlns:a16="http://schemas.microsoft.com/office/drawing/2014/main" id="{18E1B70B-06AF-4F6C-B477-AF1BD1738DD6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509850" y="1"/>
            <a:ext cx="1682150" cy="1132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8198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  <a:extLst>
              <a:ext uri="{FF2B5EF4-FFF2-40B4-BE49-F238E27FC236}">
                <a16:creationId xmlns:a16="http://schemas.microsoft.com/office/drawing/2014/main" id="{18391A64-485F-424B-B3B2-B1CB6E26B08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D0222388-ACFB-4C7D-92F6-B808C17D7B09}"/>
              </a:ext>
            </a:extLst>
          </p:cNvPr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그래픽 1">
            <a:extLst>
              <a:ext uri="{FF2B5EF4-FFF2-40B4-BE49-F238E27FC236}">
                <a16:creationId xmlns:a16="http://schemas.microsoft.com/office/drawing/2014/main" id="{795E25AF-15B4-4EF0-94B2-A714535C5B02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106761" y="920541"/>
            <a:ext cx="5185242" cy="5334000"/>
          </a:xfrm>
          <a:prstGeom prst="rect">
            <a:avLst/>
          </a:prstGeom>
        </p:spPr>
      </p:pic>
      <p:sp>
        <p:nvSpPr>
          <p:cNvPr id="5" name="그림 개체 틀 17">
            <a:extLst>
              <a:ext uri="{FF2B5EF4-FFF2-40B4-BE49-F238E27FC236}">
                <a16:creationId xmlns:a16="http://schemas.microsoft.com/office/drawing/2014/main" id="{9DA58D1B-1BD2-4DDF-981B-686B172F9C41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5525371" y="1700910"/>
            <a:ext cx="1976212" cy="1976210"/>
          </a:xfrm>
          <a:prstGeom prst="ellipse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b" anchorCtr="1"/>
          <a:lstStyle>
            <a:lvl1pPr marL="228600" marR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ko-KR" altLang="en-US" sz="11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6" name="그림 개체 틀 17">
            <a:extLst>
              <a:ext uri="{FF2B5EF4-FFF2-40B4-BE49-F238E27FC236}">
                <a16:creationId xmlns:a16="http://schemas.microsoft.com/office/drawing/2014/main" id="{A80F63D7-6522-4D2D-8A24-60DFA09F50DA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7771649" y="304799"/>
            <a:ext cx="1181851" cy="1181850"/>
          </a:xfrm>
          <a:prstGeom prst="ellipse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b" anchorCtr="1"/>
          <a:lstStyle>
            <a:lvl1pPr marL="228600" marR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ko-KR" altLang="en-US" sz="11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7" name="그림 개체 틀 17">
            <a:extLst>
              <a:ext uri="{FF2B5EF4-FFF2-40B4-BE49-F238E27FC236}">
                <a16:creationId xmlns:a16="http://schemas.microsoft.com/office/drawing/2014/main" id="{F31774A1-7411-4BFB-926C-60662E1D4FC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118974" y="2642946"/>
            <a:ext cx="1346951" cy="1346950"/>
          </a:xfrm>
          <a:prstGeom prst="ellipse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b" anchorCtr="1"/>
          <a:lstStyle>
            <a:lvl1pPr marL="228600" marR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ko-KR" altLang="en-US" sz="11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8" name="그림 개체 틀 17">
            <a:extLst>
              <a:ext uri="{FF2B5EF4-FFF2-40B4-BE49-F238E27FC236}">
                <a16:creationId xmlns:a16="http://schemas.microsoft.com/office/drawing/2014/main" id="{6F3BD1A9-F3AC-4581-8343-7E284E0BAA11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9829463" y="4457699"/>
            <a:ext cx="927438" cy="927437"/>
          </a:xfrm>
          <a:prstGeom prst="ellipse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b" anchorCtr="1"/>
          <a:lstStyle>
            <a:lvl1pPr marL="228600" marR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ko-KR" altLang="en-US" sz="8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9" name="그림 개체 틀 17">
            <a:extLst>
              <a:ext uri="{FF2B5EF4-FFF2-40B4-BE49-F238E27FC236}">
                <a16:creationId xmlns:a16="http://schemas.microsoft.com/office/drawing/2014/main" id="{0601D200-7804-429E-BE2B-B959D2829AE4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763656" y="4921417"/>
            <a:ext cx="1066843" cy="1066842"/>
          </a:xfrm>
          <a:prstGeom prst="ellipse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b" anchorCtr="1"/>
          <a:lstStyle>
            <a:lvl1pPr marL="228600" marR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ko-KR" altLang="en-US" sz="8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10" name="그림 개체 틀 17">
            <a:extLst>
              <a:ext uri="{FF2B5EF4-FFF2-40B4-BE49-F238E27FC236}">
                <a16:creationId xmlns:a16="http://schemas.microsoft.com/office/drawing/2014/main" id="{C06D8FD1-35EB-48F4-A736-3FD56DB45D3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0002156" y="1472864"/>
            <a:ext cx="1066843" cy="1066842"/>
          </a:xfrm>
          <a:prstGeom prst="ellipse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b" anchorCtr="1"/>
          <a:lstStyle>
            <a:lvl1pPr marL="228600" marR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ko-KR" altLang="en-US" sz="8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8C75CEE8-BAC3-4BA0-81A1-AA719D0EFE3D}"/>
              </a:ext>
            </a:extLst>
          </p:cNvPr>
          <p:cNvSpPr/>
          <p:nvPr userDrawn="1"/>
        </p:nvSpPr>
        <p:spPr>
          <a:xfrm>
            <a:off x="9612514" y="401448"/>
            <a:ext cx="353107" cy="353107"/>
          </a:xfrm>
          <a:prstGeom prst="ellipse">
            <a:avLst/>
          </a:prstGeom>
          <a:solidFill>
            <a:srgbClr val="DBF4F7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70D8A1D6-8ED3-4930-BE16-25650DF2C08E}"/>
              </a:ext>
            </a:extLst>
          </p:cNvPr>
          <p:cNvSpPr/>
          <p:nvPr userDrawn="1"/>
        </p:nvSpPr>
        <p:spPr>
          <a:xfrm>
            <a:off x="9208110" y="2106083"/>
            <a:ext cx="306917" cy="306917"/>
          </a:xfrm>
          <a:prstGeom prst="ellipse">
            <a:avLst/>
          </a:prstGeom>
          <a:solidFill>
            <a:srgbClr val="01C49A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E400D7EC-79C1-42E4-80BF-D2F9BEA52938}"/>
              </a:ext>
            </a:extLst>
          </p:cNvPr>
          <p:cNvSpPr>
            <a:spLocks noChangeAspect="1"/>
          </p:cNvSpPr>
          <p:nvPr userDrawn="1"/>
        </p:nvSpPr>
        <p:spPr>
          <a:xfrm>
            <a:off x="10128080" y="561829"/>
            <a:ext cx="108000" cy="108000"/>
          </a:xfrm>
          <a:prstGeom prst="ellipse">
            <a:avLst/>
          </a:prstGeom>
          <a:solidFill>
            <a:srgbClr val="05275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7D344462-C684-4B66-9789-41B17EA8A4F9}"/>
              </a:ext>
            </a:extLst>
          </p:cNvPr>
          <p:cNvSpPr/>
          <p:nvPr userDrawn="1"/>
        </p:nvSpPr>
        <p:spPr>
          <a:xfrm>
            <a:off x="11317786" y="5125006"/>
            <a:ext cx="177747" cy="177747"/>
          </a:xfrm>
          <a:prstGeom prst="ellipse">
            <a:avLst/>
          </a:prstGeom>
          <a:solidFill>
            <a:srgbClr val="01C49A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58D87CAD-CBD1-4D6F-95F8-522A19EB3241}"/>
              </a:ext>
            </a:extLst>
          </p:cNvPr>
          <p:cNvSpPr/>
          <p:nvPr userDrawn="1"/>
        </p:nvSpPr>
        <p:spPr>
          <a:xfrm>
            <a:off x="5656295" y="4082967"/>
            <a:ext cx="514693" cy="514693"/>
          </a:xfrm>
          <a:prstGeom prst="ellipse">
            <a:avLst/>
          </a:prstGeom>
          <a:solidFill>
            <a:srgbClr val="AAE6EE">
              <a:alpha val="15000"/>
            </a:srgbClr>
          </a:solidFill>
          <a:ln w="12687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pic>
        <p:nvPicPr>
          <p:cNvPr id="17" name="그래픽 16">
            <a:extLst>
              <a:ext uri="{FF2B5EF4-FFF2-40B4-BE49-F238E27FC236}">
                <a16:creationId xmlns:a16="http://schemas.microsoft.com/office/drawing/2014/main" id="{C5DDF0D3-3A64-466B-91A9-0769376F0686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0" y="5494242"/>
            <a:ext cx="2264229" cy="1363758"/>
          </a:xfrm>
          <a:prstGeom prst="rect">
            <a:avLst/>
          </a:prstGeom>
        </p:spPr>
      </p:pic>
      <p:pic>
        <p:nvPicPr>
          <p:cNvPr id="18" name="그래픽 17">
            <a:extLst>
              <a:ext uri="{FF2B5EF4-FFF2-40B4-BE49-F238E27FC236}">
                <a16:creationId xmlns:a16="http://schemas.microsoft.com/office/drawing/2014/main" id="{B13F79E0-0C57-4CC0-B339-FF874F369645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509850" y="1"/>
            <a:ext cx="1682150" cy="1132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5444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  <a:extLst>
              <a:ext uri="{FF2B5EF4-FFF2-40B4-BE49-F238E27FC236}">
                <a16:creationId xmlns:a16="http://schemas.microsoft.com/office/drawing/2014/main" id="{18391A64-485F-424B-B3B2-B1CB6E26B08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D0222388-ACFB-4C7D-92F6-B808C17D7B09}"/>
              </a:ext>
            </a:extLst>
          </p:cNvPr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75A9CF94-09BB-4C6C-8A50-8A529F4D68A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738883" y="1893366"/>
            <a:ext cx="3228740" cy="3239006"/>
          </a:xfrm>
          <a:prstGeom prst="ellipse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wrap="square" lIns="90000" tIns="828000" anchor="ctr" anchorCtr="1"/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1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pic>
        <p:nvPicPr>
          <p:cNvPr id="6" name="그래픽 5">
            <a:extLst>
              <a:ext uri="{FF2B5EF4-FFF2-40B4-BE49-F238E27FC236}">
                <a16:creationId xmlns:a16="http://schemas.microsoft.com/office/drawing/2014/main" id="{71BE2D24-F596-49E0-A925-0ED25D1C6AF1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0" y="5494242"/>
            <a:ext cx="2264229" cy="1363758"/>
          </a:xfrm>
          <a:prstGeom prst="rect">
            <a:avLst/>
          </a:prstGeom>
        </p:spPr>
      </p:pic>
      <p:pic>
        <p:nvPicPr>
          <p:cNvPr id="7" name="그래픽 6">
            <a:extLst>
              <a:ext uri="{FF2B5EF4-FFF2-40B4-BE49-F238E27FC236}">
                <a16:creationId xmlns:a16="http://schemas.microsoft.com/office/drawing/2014/main" id="{1F50E76F-3F34-4F1A-B1F7-257D5ED74410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509850" y="1"/>
            <a:ext cx="1682150" cy="1132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7759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  <a:extLst>
              <a:ext uri="{FF2B5EF4-FFF2-40B4-BE49-F238E27FC236}">
                <a16:creationId xmlns:a16="http://schemas.microsoft.com/office/drawing/2014/main" id="{18391A64-485F-424B-B3B2-B1CB6E26B08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D0222388-ACFB-4C7D-92F6-B808C17D7B09}"/>
              </a:ext>
            </a:extLst>
          </p:cNvPr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그래픽 4">
            <a:extLst>
              <a:ext uri="{FF2B5EF4-FFF2-40B4-BE49-F238E27FC236}">
                <a16:creationId xmlns:a16="http://schemas.microsoft.com/office/drawing/2014/main" id="{8E6F84ED-DB02-4DC9-9674-D7250EBF39EC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0" y="5494242"/>
            <a:ext cx="2264229" cy="1363758"/>
          </a:xfrm>
          <a:prstGeom prst="rect">
            <a:avLst/>
          </a:prstGeom>
        </p:spPr>
      </p:pic>
      <p:pic>
        <p:nvPicPr>
          <p:cNvPr id="6" name="그래픽 5">
            <a:extLst>
              <a:ext uri="{FF2B5EF4-FFF2-40B4-BE49-F238E27FC236}">
                <a16:creationId xmlns:a16="http://schemas.microsoft.com/office/drawing/2014/main" id="{A0BA032B-D839-4855-930D-964712CE6E7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 l="11664"/>
          <a:stretch/>
        </p:blipFill>
        <p:spPr>
          <a:xfrm flipH="1">
            <a:off x="5715000" y="0"/>
            <a:ext cx="6477000" cy="6858000"/>
          </a:xfrm>
          <a:prstGeom prst="rect">
            <a:avLst/>
          </a:prstGeom>
        </p:spPr>
      </p:pic>
      <p:pic>
        <p:nvPicPr>
          <p:cNvPr id="3" name="그래픽 2">
            <a:extLst>
              <a:ext uri="{FF2B5EF4-FFF2-40B4-BE49-F238E27FC236}">
                <a16:creationId xmlns:a16="http://schemas.microsoft.com/office/drawing/2014/main" id="{CE017CF0-46E7-4C2D-9FEC-4056ADA5B955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418340" y="1512792"/>
            <a:ext cx="6524625" cy="398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2644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  <a:extLst>
              <a:ext uri="{FF2B5EF4-FFF2-40B4-BE49-F238E27FC236}">
                <a16:creationId xmlns:a16="http://schemas.microsoft.com/office/drawing/2014/main" id="{18391A64-485F-424B-B3B2-B1CB6E26B08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D0222388-ACFB-4C7D-92F6-B808C17D7B09}"/>
              </a:ext>
            </a:extLst>
          </p:cNvPr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그래픽 4">
            <a:extLst>
              <a:ext uri="{FF2B5EF4-FFF2-40B4-BE49-F238E27FC236}">
                <a16:creationId xmlns:a16="http://schemas.microsoft.com/office/drawing/2014/main" id="{D18CD2A1-8D29-4643-80F1-6102E8E9C5B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t="-3" r="17179" b="556"/>
          <a:stretch/>
        </p:blipFill>
        <p:spPr>
          <a:xfrm>
            <a:off x="6460301" y="0"/>
            <a:ext cx="5731699" cy="6858000"/>
          </a:xfrm>
          <a:prstGeom prst="rect">
            <a:avLst/>
          </a:prstGeom>
        </p:spPr>
      </p:pic>
      <p:sp>
        <p:nvSpPr>
          <p:cNvPr id="6" name="그림 개체 틀 11">
            <a:extLst>
              <a:ext uri="{FF2B5EF4-FFF2-40B4-BE49-F238E27FC236}">
                <a16:creationId xmlns:a16="http://schemas.microsoft.com/office/drawing/2014/main" id="{07619839-09DA-4D3E-B171-24B8F8FCACB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8044814" y="1071562"/>
            <a:ext cx="2179320" cy="4714876"/>
          </a:xfrm>
          <a:prstGeom prst="roundRect">
            <a:avLst>
              <a:gd name="adj" fmla="val 7322"/>
            </a:avLst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b" anchorCtr="1"/>
          <a:lstStyle>
            <a:lvl1pPr>
              <a:defRPr lang="ko-KR" altLang="en-US" sz="2000" dirty="0"/>
            </a:lvl1pPr>
          </a:lstStyle>
          <a:p>
            <a:pPr marR="0" lvl="0" fontAlgn="auto"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10038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  <a:extLst>
              <a:ext uri="{FF2B5EF4-FFF2-40B4-BE49-F238E27FC236}">
                <a16:creationId xmlns:a16="http://schemas.microsoft.com/office/drawing/2014/main" id="{18391A64-485F-424B-B3B2-B1CB6E26B08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D0222388-ACFB-4C7D-92F6-B808C17D7B09}"/>
              </a:ext>
            </a:extLst>
          </p:cNvPr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그래픽 4">
            <a:extLst>
              <a:ext uri="{FF2B5EF4-FFF2-40B4-BE49-F238E27FC236}">
                <a16:creationId xmlns:a16="http://schemas.microsoft.com/office/drawing/2014/main" id="{D2AAB430-2B5F-4746-99B7-94C5E832B385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719948" y="0"/>
            <a:ext cx="6472052" cy="6858000"/>
          </a:xfrm>
          <a:prstGeom prst="rect">
            <a:avLst/>
          </a:prstGeom>
        </p:spPr>
      </p:pic>
      <p:sp>
        <p:nvSpPr>
          <p:cNvPr id="6" name="그림 개체 틀 5">
            <a:extLst>
              <a:ext uri="{FF2B5EF4-FFF2-40B4-BE49-F238E27FC236}">
                <a16:creationId xmlns:a16="http://schemas.microsoft.com/office/drawing/2014/main" id="{B978DB40-4B24-4266-A543-63AC8959EC7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959917" y="664052"/>
            <a:ext cx="3825240" cy="5114925"/>
          </a:xfrm>
          <a:prstGeom prst="roundRect">
            <a:avLst>
              <a:gd name="adj" fmla="val 1926"/>
            </a:avLst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b" anchorCtr="1"/>
          <a:lstStyle>
            <a:lvl1pPr marL="0" marR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978738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  <a:extLst>
              <a:ext uri="{FF2B5EF4-FFF2-40B4-BE49-F238E27FC236}">
                <a16:creationId xmlns:a16="http://schemas.microsoft.com/office/drawing/2014/main" id="{18391A64-485F-424B-B3B2-B1CB6E26B08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D0222388-ACFB-4C7D-92F6-B808C17D7B09}"/>
              </a:ext>
            </a:extLst>
          </p:cNvPr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그래픽 4">
            <a:extLst>
              <a:ext uri="{FF2B5EF4-FFF2-40B4-BE49-F238E27FC236}">
                <a16:creationId xmlns:a16="http://schemas.microsoft.com/office/drawing/2014/main" id="{FB636F0F-EC73-4ACF-B347-3E9FB4E29CA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l="11664"/>
          <a:stretch/>
        </p:blipFill>
        <p:spPr>
          <a:xfrm flipH="1">
            <a:off x="5715000" y="0"/>
            <a:ext cx="6477000" cy="6858000"/>
          </a:xfrm>
          <a:prstGeom prst="rect">
            <a:avLst/>
          </a:prstGeom>
        </p:spPr>
      </p:pic>
      <p:sp>
        <p:nvSpPr>
          <p:cNvPr id="6" name="그림 개체 틀 8">
            <a:extLst>
              <a:ext uri="{FF2B5EF4-FFF2-40B4-BE49-F238E27FC236}">
                <a16:creationId xmlns:a16="http://schemas.microsoft.com/office/drawing/2014/main" id="{1111AD2B-9B93-4D78-806C-DD19C6CEE8B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560578" y="768350"/>
            <a:ext cx="6273800" cy="3784600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b" anchorCtr="1"/>
          <a:lstStyle>
            <a:lvl1pPr marL="228600" marR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0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27614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319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87" r:id="rId10"/>
    <p:sldLayoutId id="2147483664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svg"/><Relationship Id="rId7" Type="http://schemas.openxmlformats.org/officeDocument/2006/relationships/image" Target="../media/image32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svg"/><Relationship Id="rId4" Type="http://schemas.openxmlformats.org/officeDocument/2006/relationships/image" Target="../media/image29.png"/><Relationship Id="rId9" Type="http://schemas.openxmlformats.org/officeDocument/2006/relationships/image" Target="../media/image34.sv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sv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sv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sv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sv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ww.pptmon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3D5B480-E8BE-40D9-9C5B-1D01761BFAA6}"/>
              </a:ext>
            </a:extLst>
          </p:cNvPr>
          <p:cNvSpPr txBox="1"/>
          <p:nvPr/>
        </p:nvSpPr>
        <p:spPr>
          <a:xfrm>
            <a:off x="500076" y="1757742"/>
            <a:ext cx="539480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052751"/>
                </a:solidFill>
                <a:latin typeface="+mj-lt"/>
                <a:cs typeface="Arial" panose="020B0604020202020204" pitchFamily="34" charset="0"/>
              </a:rPr>
              <a:t>PRESENTATION</a:t>
            </a:r>
          </a:p>
          <a:p>
            <a:r>
              <a:rPr lang="en-US" altLang="ko-KR" sz="4800" dirty="0">
                <a:solidFill>
                  <a:srgbClr val="052751"/>
                </a:solidFill>
                <a:latin typeface="+mj-lt"/>
                <a:cs typeface="Arial" panose="020B0604020202020204" pitchFamily="34" charset="0"/>
              </a:rPr>
              <a:t>COVER TITLE</a:t>
            </a:r>
            <a:endParaRPr lang="ko-KR" altLang="en-US" sz="4800" dirty="0">
              <a:solidFill>
                <a:srgbClr val="052751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D52693-E806-4CB3-B827-F721B987745C}"/>
              </a:ext>
            </a:extLst>
          </p:cNvPr>
          <p:cNvSpPr txBox="1"/>
          <p:nvPr/>
        </p:nvSpPr>
        <p:spPr>
          <a:xfrm>
            <a:off x="500076" y="3911271"/>
            <a:ext cx="53948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052751"/>
                </a:solidFill>
                <a:cs typeface="Arial" panose="020B0604020202020204" pitchFamily="34" charset="0"/>
              </a:rPr>
              <a:t>Insert</a:t>
            </a:r>
            <a:r>
              <a:rPr lang="ko-KR" altLang="en-US" sz="2400" b="1" dirty="0">
                <a:solidFill>
                  <a:srgbClr val="052751"/>
                </a:solidFill>
                <a:cs typeface="Arial" panose="020B0604020202020204" pitchFamily="34" charset="0"/>
              </a:rPr>
              <a:t> </a:t>
            </a:r>
            <a:r>
              <a:rPr lang="en-US" altLang="ko-KR" sz="2400" b="1" dirty="0">
                <a:solidFill>
                  <a:srgbClr val="052751"/>
                </a:solidFill>
                <a:cs typeface="Arial" panose="020B0604020202020204" pitchFamily="34" charset="0"/>
              </a:rPr>
              <a:t>the</a:t>
            </a:r>
            <a:r>
              <a:rPr lang="ko-KR" altLang="en-US" sz="2400" b="1" dirty="0">
                <a:solidFill>
                  <a:srgbClr val="052751"/>
                </a:solidFill>
                <a:cs typeface="Arial" panose="020B0604020202020204" pitchFamily="34" charset="0"/>
              </a:rPr>
              <a:t> </a:t>
            </a:r>
            <a:r>
              <a:rPr lang="en-US" altLang="ko-KR" sz="2400" b="1" dirty="0">
                <a:solidFill>
                  <a:srgbClr val="052751"/>
                </a:solidFill>
                <a:cs typeface="Arial" panose="020B0604020202020204" pitchFamily="34" charset="0"/>
              </a:rPr>
              <a:t>sub</a:t>
            </a:r>
            <a:r>
              <a:rPr lang="ko-KR" altLang="en-US" sz="2400" b="1" dirty="0">
                <a:solidFill>
                  <a:srgbClr val="052751"/>
                </a:solidFill>
                <a:cs typeface="Arial" panose="020B0604020202020204" pitchFamily="34" charset="0"/>
              </a:rPr>
              <a:t> </a:t>
            </a:r>
            <a:r>
              <a:rPr lang="en-US" altLang="ko-KR" sz="2400" b="1" dirty="0">
                <a:solidFill>
                  <a:srgbClr val="052751"/>
                </a:solidFill>
                <a:cs typeface="Arial" panose="020B0604020202020204" pitchFamily="34" charset="0"/>
              </a:rPr>
              <a:t>title</a:t>
            </a:r>
            <a:r>
              <a:rPr lang="ko-KR" altLang="en-US" sz="2400" b="1" dirty="0">
                <a:solidFill>
                  <a:srgbClr val="052751"/>
                </a:solidFill>
                <a:cs typeface="Arial" panose="020B0604020202020204" pitchFamily="34" charset="0"/>
              </a:rPr>
              <a:t> </a:t>
            </a:r>
            <a:r>
              <a:rPr lang="en-US" altLang="ko-KR" sz="2400" b="1" dirty="0">
                <a:solidFill>
                  <a:srgbClr val="052751"/>
                </a:solidFill>
                <a:cs typeface="Arial" panose="020B0604020202020204" pitchFamily="34" charset="0"/>
              </a:rPr>
              <a:t>of</a:t>
            </a:r>
            <a:r>
              <a:rPr lang="ko-KR" altLang="en-US" sz="2400" b="1" dirty="0">
                <a:solidFill>
                  <a:srgbClr val="052751"/>
                </a:solidFill>
                <a:cs typeface="Arial" panose="020B0604020202020204" pitchFamily="34" charset="0"/>
              </a:rPr>
              <a:t> </a:t>
            </a:r>
            <a:r>
              <a:rPr lang="en-US" altLang="ko-KR" sz="2400" b="1" dirty="0">
                <a:solidFill>
                  <a:srgbClr val="052751"/>
                </a:solidFill>
                <a:cs typeface="Arial" panose="020B0604020202020204" pitchFamily="34" charset="0"/>
              </a:rPr>
              <a:t>your</a:t>
            </a:r>
            <a:r>
              <a:rPr lang="ko-KR" altLang="en-US" sz="2400" b="1" dirty="0">
                <a:solidFill>
                  <a:srgbClr val="052751"/>
                </a:solidFill>
                <a:cs typeface="Arial" panose="020B0604020202020204" pitchFamily="34" charset="0"/>
              </a:rPr>
              <a:t> </a:t>
            </a:r>
            <a:r>
              <a:rPr lang="en-US" altLang="ko-KR" sz="2400" b="1" dirty="0">
                <a:solidFill>
                  <a:srgbClr val="052751"/>
                </a:solidFill>
                <a:cs typeface="Arial" panose="020B0604020202020204" pitchFamily="34" charset="0"/>
              </a:rPr>
              <a:t>presentation</a:t>
            </a:r>
            <a:endParaRPr lang="ko-KR" altLang="en-US" sz="2400" b="1" dirty="0">
              <a:solidFill>
                <a:srgbClr val="052751"/>
              </a:solidFill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5B87123-CF7F-4D02-A59C-C4B80BCF0CB6}"/>
              </a:ext>
            </a:extLst>
          </p:cNvPr>
          <p:cNvSpPr txBox="1"/>
          <p:nvPr/>
        </p:nvSpPr>
        <p:spPr>
          <a:xfrm>
            <a:off x="500078" y="4314376"/>
            <a:ext cx="53948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052751"/>
                </a:solidFill>
              </a:rPr>
              <a:t>Lorem ipsum dolor sit </a:t>
            </a:r>
            <a:r>
              <a:rPr lang="en-US" altLang="ko-KR" sz="1400" dirty="0" err="1">
                <a:solidFill>
                  <a:srgbClr val="052751"/>
                </a:solidFill>
              </a:rPr>
              <a:t>amet</a:t>
            </a:r>
            <a:r>
              <a:rPr lang="en-US" altLang="ko-KR" sz="1400" dirty="0">
                <a:solidFill>
                  <a:srgbClr val="052751"/>
                </a:solidFill>
              </a:rPr>
              <a:t>, </a:t>
            </a:r>
            <a:r>
              <a:rPr lang="en-US" altLang="ko-KR" sz="1400" dirty="0" err="1">
                <a:solidFill>
                  <a:srgbClr val="052751"/>
                </a:solidFill>
              </a:rPr>
              <a:t>consectetur</a:t>
            </a:r>
            <a:r>
              <a:rPr lang="en-US" altLang="ko-KR" sz="1400" dirty="0">
                <a:solidFill>
                  <a:srgbClr val="052751"/>
                </a:solidFill>
              </a:rPr>
              <a:t> </a:t>
            </a:r>
            <a:r>
              <a:rPr lang="en-US" altLang="ko-KR" sz="1400" dirty="0" err="1">
                <a:solidFill>
                  <a:srgbClr val="052751"/>
                </a:solidFill>
              </a:rPr>
              <a:t>adipisicing</a:t>
            </a:r>
            <a:r>
              <a:rPr lang="en-US" altLang="ko-KR" sz="1400" dirty="0">
                <a:solidFill>
                  <a:srgbClr val="052751"/>
                </a:solidFill>
              </a:rPr>
              <a:t> </a:t>
            </a:r>
            <a:r>
              <a:rPr lang="en-US" altLang="ko-KR" sz="1400" dirty="0" err="1">
                <a:solidFill>
                  <a:srgbClr val="052751"/>
                </a:solidFill>
              </a:rPr>
              <a:t>elit</a:t>
            </a:r>
            <a:r>
              <a:rPr lang="en-US" altLang="ko-KR" sz="1400" dirty="0">
                <a:solidFill>
                  <a:srgbClr val="052751"/>
                </a:solidFill>
              </a:rPr>
              <a:t>, sed do </a:t>
            </a:r>
            <a:r>
              <a:rPr lang="en-US" altLang="ko-KR" sz="1400" dirty="0" err="1">
                <a:solidFill>
                  <a:srgbClr val="052751"/>
                </a:solidFill>
              </a:rPr>
              <a:t>eiusmod</a:t>
            </a:r>
            <a:r>
              <a:rPr lang="en-US" altLang="ko-KR" sz="1400" dirty="0">
                <a:solidFill>
                  <a:srgbClr val="052751"/>
                </a:solidFill>
              </a:rPr>
              <a:t> </a:t>
            </a:r>
            <a:r>
              <a:rPr lang="en-US" altLang="ko-KR" sz="1400" dirty="0" err="1">
                <a:solidFill>
                  <a:srgbClr val="052751"/>
                </a:solidFill>
              </a:rPr>
              <a:t>tempor</a:t>
            </a:r>
            <a:r>
              <a:rPr lang="en-US" altLang="ko-KR" sz="1400" dirty="0">
                <a:solidFill>
                  <a:srgbClr val="052751"/>
                </a:solidFill>
              </a:rPr>
              <a:t> </a:t>
            </a:r>
            <a:r>
              <a:rPr lang="en-US" altLang="ko-KR" sz="1400" dirty="0" err="1">
                <a:solidFill>
                  <a:srgbClr val="052751"/>
                </a:solidFill>
              </a:rPr>
              <a:t>incididunt</a:t>
            </a:r>
            <a:r>
              <a:rPr lang="en-US" altLang="ko-KR" sz="1400" dirty="0">
                <a:solidFill>
                  <a:srgbClr val="052751"/>
                </a:solidFill>
              </a:rPr>
              <a:t> </a:t>
            </a:r>
            <a:r>
              <a:rPr lang="en-US" altLang="ko-KR" sz="1400" dirty="0" err="1">
                <a:solidFill>
                  <a:srgbClr val="052751"/>
                </a:solidFill>
              </a:rPr>
              <a:t>ut</a:t>
            </a:r>
            <a:r>
              <a:rPr lang="en-US" altLang="ko-KR" sz="1400" dirty="0">
                <a:solidFill>
                  <a:srgbClr val="052751"/>
                </a:solidFill>
              </a:rPr>
              <a:t> </a:t>
            </a:r>
            <a:r>
              <a:rPr lang="en-US" altLang="ko-KR" sz="1400" dirty="0" err="1">
                <a:solidFill>
                  <a:srgbClr val="052751"/>
                </a:solidFill>
              </a:rPr>
              <a:t>labore</a:t>
            </a:r>
            <a:r>
              <a:rPr lang="en-US" altLang="ko-KR" sz="1400" dirty="0">
                <a:solidFill>
                  <a:srgbClr val="052751"/>
                </a:solidFill>
              </a:rPr>
              <a:t> et dolore magna </a:t>
            </a:r>
            <a:r>
              <a:rPr lang="en-US" altLang="ko-KR" sz="1400" dirty="0" err="1">
                <a:solidFill>
                  <a:srgbClr val="052751"/>
                </a:solidFill>
              </a:rPr>
              <a:t>aliqua</a:t>
            </a:r>
            <a:endParaRPr lang="ko-KR" altLang="en-US" sz="1400" dirty="0">
              <a:solidFill>
                <a:srgbClr val="052751"/>
              </a:solidFill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E92A599A-9819-411D-86E5-EFE07163B0A4}"/>
              </a:ext>
            </a:extLst>
          </p:cNvPr>
          <p:cNvSpPr/>
          <p:nvPr/>
        </p:nvSpPr>
        <p:spPr>
          <a:xfrm>
            <a:off x="576027" y="5456493"/>
            <a:ext cx="2288994" cy="495300"/>
          </a:xfrm>
          <a:prstGeom prst="roundRect">
            <a:avLst>
              <a:gd name="adj" fmla="val 50000"/>
            </a:avLst>
          </a:prstGeom>
          <a:solidFill>
            <a:srgbClr val="01C49A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altLang="ko-KR" sz="1800" b="1" dirty="0">
                <a:solidFill>
                  <a:schemeClr val="bg1"/>
                </a:solidFill>
              </a:rPr>
              <a:t>00. 00. 20xx</a:t>
            </a:r>
            <a:endParaRPr lang="ko-KR" altLang="en-US" sz="1800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401ACC2-F39A-4B58-AD37-2679E092D7E6}"/>
              </a:ext>
            </a:extLst>
          </p:cNvPr>
          <p:cNvSpPr txBox="1"/>
          <p:nvPr/>
        </p:nvSpPr>
        <p:spPr>
          <a:xfrm>
            <a:off x="842065" y="466055"/>
            <a:ext cx="22168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052751"/>
                </a:solidFill>
              </a:rPr>
              <a:t>COMPANY NAME</a:t>
            </a:r>
            <a:endParaRPr lang="ko-KR" altLang="en-US" sz="1600" b="1" dirty="0">
              <a:solidFill>
                <a:srgbClr val="052751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51FACA83-7FFE-4755-AD7E-EE5B24DEB952}"/>
              </a:ext>
            </a:extLst>
          </p:cNvPr>
          <p:cNvSpPr/>
          <p:nvPr/>
        </p:nvSpPr>
        <p:spPr>
          <a:xfrm>
            <a:off x="358312" y="397351"/>
            <a:ext cx="470587" cy="470587"/>
          </a:xfrm>
          <a:prstGeom prst="ellipse">
            <a:avLst/>
          </a:prstGeom>
          <a:solidFill>
            <a:srgbClr val="0527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51400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BFC893B2-883D-49ED-92E1-68A58E4AC23F}"/>
              </a:ext>
            </a:extLst>
          </p:cNvPr>
          <p:cNvCxnSpPr>
            <a:cxnSpLocks/>
          </p:cNvCxnSpPr>
          <p:nvPr/>
        </p:nvCxnSpPr>
        <p:spPr>
          <a:xfrm>
            <a:off x="0" y="3429000"/>
            <a:ext cx="8737600" cy="19050"/>
          </a:xfrm>
          <a:prstGeom prst="line">
            <a:avLst/>
          </a:prstGeom>
          <a:ln w="63500">
            <a:solidFill>
              <a:srgbClr val="01C4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타원 2">
            <a:extLst>
              <a:ext uri="{FF2B5EF4-FFF2-40B4-BE49-F238E27FC236}">
                <a16:creationId xmlns:a16="http://schemas.microsoft.com/office/drawing/2014/main" id="{F4C56B9A-DA2D-48DE-A855-C9A34038479E}"/>
              </a:ext>
            </a:extLst>
          </p:cNvPr>
          <p:cNvSpPr/>
          <p:nvPr/>
        </p:nvSpPr>
        <p:spPr>
          <a:xfrm>
            <a:off x="825500" y="1314450"/>
            <a:ext cx="1041400" cy="1041400"/>
          </a:xfrm>
          <a:prstGeom prst="ellipse">
            <a:avLst/>
          </a:prstGeom>
          <a:solidFill>
            <a:srgbClr val="052751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+mj-lt"/>
              </a:rPr>
              <a:t>20xx</a:t>
            </a:r>
            <a:endParaRPr lang="ko-KR" altLang="en-US" sz="16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07ED3E63-92AF-4F0C-9CF1-2B86AB2984E5}"/>
              </a:ext>
            </a:extLst>
          </p:cNvPr>
          <p:cNvCxnSpPr>
            <a:stCxn id="3" idx="4"/>
          </p:cNvCxnSpPr>
          <p:nvPr/>
        </p:nvCxnSpPr>
        <p:spPr>
          <a:xfrm>
            <a:off x="1346200" y="2355850"/>
            <a:ext cx="12700" cy="749300"/>
          </a:xfrm>
          <a:prstGeom prst="line">
            <a:avLst/>
          </a:prstGeom>
          <a:ln w="63500" cap="rnd">
            <a:solidFill>
              <a:srgbClr val="0527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225AF7B7-0B21-4CDF-95FD-F868CC988791}"/>
              </a:ext>
            </a:extLst>
          </p:cNvPr>
          <p:cNvSpPr txBox="1"/>
          <p:nvPr/>
        </p:nvSpPr>
        <p:spPr>
          <a:xfrm>
            <a:off x="2063750" y="1874163"/>
            <a:ext cx="20383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just">
              <a:lnSpc>
                <a:spcPct val="150000"/>
              </a:lnSpc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US" altLang="ko-KR" sz="1400" dirty="0">
                <a:solidFill>
                  <a:srgbClr val="052751"/>
                </a:solidFill>
              </a:rPr>
              <a:t>Lorem ipsum dolor sit </a:t>
            </a:r>
            <a:r>
              <a:rPr lang="en-US" altLang="ko-KR" sz="1400" dirty="0" err="1">
                <a:solidFill>
                  <a:srgbClr val="052751"/>
                </a:solidFill>
              </a:rPr>
              <a:t>amet</a:t>
            </a:r>
            <a:r>
              <a:rPr lang="en-US" altLang="ko-KR" sz="1400" dirty="0">
                <a:solidFill>
                  <a:srgbClr val="052751"/>
                </a:solidFill>
              </a:rPr>
              <a:t>, </a:t>
            </a:r>
            <a:r>
              <a:rPr lang="en-US" altLang="ko-KR" sz="1400" dirty="0" err="1">
                <a:solidFill>
                  <a:srgbClr val="052751"/>
                </a:solidFill>
              </a:rPr>
              <a:t>consectetur</a:t>
            </a:r>
            <a:r>
              <a:rPr lang="en-US" altLang="ko-KR" sz="1400" dirty="0">
                <a:solidFill>
                  <a:srgbClr val="052751"/>
                </a:solidFill>
              </a:rPr>
              <a:t> </a:t>
            </a:r>
            <a:r>
              <a:rPr lang="en-US" altLang="ko-KR" sz="1400" dirty="0" err="1">
                <a:solidFill>
                  <a:srgbClr val="052751"/>
                </a:solidFill>
              </a:rPr>
              <a:t>adipisicing</a:t>
            </a:r>
            <a:r>
              <a:rPr lang="en-US" altLang="ko-KR" sz="1400" dirty="0">
                <a:solidFill>
                  <a:srgbClr val="052751"/>
                </a:solidFill>
              </a:rPr>
              <a:t> </a:t>
            </a:r>
            <a:r>
              <a:rPr lang="en-US" altLang="ko-KR" sz="1400" dirty="0" err="1">
                <a:solidFill>
                  <a:srgbClr val="052751"/>
                </a:solidFill>
              </a:rPr>
              <a:t>elit</a:t>
            </a:r>
            <a:r>
              <a:rPr lang="en-US" altLang="ko-KR" sz="1400" dirty="0">
                <a:solidFill>
                  <a:srgbClr val="052751"/>
                </a:solidFill>
              </a:rPr>
              <a:t>, sed do </a:t>
            </a:r>
            <a:r>
              <a:rPr lang="en-US" altLang="ko-KR" sz="1400" dirty="0" err="1">
                <a:solidFill>
                  <a:srgbClr val="052751"/>
                </a:solidFill>
              </a:rPr>
              <a:t>eiusmod</a:t>
            </a:r>
            <a:r>
              <a:rPr lang="en-US" altLang="ko-KR" sz="1400" dirty="0">
                <a:solidFill>
                  <a:srgbClr val="052751"/>
                </a:solidFill>
              </a:rPr>
              <a:t> </a:t>
            </a:r>
            <a:r>
              <a:rPr lang="en-US" altLang="ko-KR" sz="1400" dirty="0" err="1">
                <a:solidFill>
                  <a:srgbClr val="052751"/>
                </a:solidFill>
              </a:rPr>
              <a:t>tempor</a:t>
            </a:r>
            <a:endParaRPr lang="ko-KR" altLang="en-US" sz="1400" dirty="0">
              <a:solidFill>
                <a:srgbClr val="05275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7BA7736-0F62-4C8F-BBD3-3D70CDE4023F}"/>
              </a:ext>
            </a:extLst>
          </p:cNvPr>
          <p:cNvSpPr/>
          <p:nvPr/>
        </p:nvSpPr>
        <p:spPr>
          <a:xfrm>
            <a:off x="2063749" y="1526262"/>
            <a:ext cx="203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52751"/>
                </a:solidFill>
                <a:latin typeface="+mj-lt"/>
              </a:rPr>
              <a:t>Lorem ipsum</a:t>
            </a: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F84078FD-243A-43A3-B74F-5BAD42D4B6F9}"/>
              </a:ext>
            </a:extLst>
          </p:cNvPr>
          <p:cNvSpPr/>
          <p:nvPr/>
        </p:nvSpPr>
        <p:spPr>
          <a:xfrm>
            <a:off x="4806951" y="1314450"/>
            <a:ext cx="1041400" cy="1041400"/>
          </a:xfrm>
          <a:prstGeom prst="ellipse">
            <a:avLst/>
          </a:prstGeom>
          <a:solidFill>
            <a:srgbClr val="052751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+mj-lt"/>
              </a:rPr>
              <a:t>20xx</a:t>
            </a:r>
            <a:endParaRPr lang="ko-KR" altLang="en-US" sz="16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07CEBA8-9A8D-4F88-A286-1DCCAA93C85B}"/>
              </a:ext>
            </a:extLst>
          </p:cNvPr>
          <p:cNvCxnSpPr>
            <a:stCxn id="7" idx="4"/>
          </p:cNvCxnSpPr>
          <p:nvPr/>
        </p:nvCxnSpPr>
        <p:spPr>
          <a:xfrm>
            <a:off x="5327651" y="2355850"/>
            <a:ext cx="12700" cy="749300"/>
          </a:xfrm>
          <a:prstGeom prst="line">
            <a:avLst/>
          </a:prstGeom>
          <a:ln w="63500" cap="rnd">
            <a:solidFill>
              <a:srgbClr val="0527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6E87990-9576-4E67-BEAF-0F44145073BF}"/>
              </a:ext>
            </a:extLst>
          </p:cNvPr>
          <p:cNvSpPr txBox="1"/>
          <p:nvPr/>
        </p:nvSpPr>
        <p:spPr>
          <a:xfrm>
            <a:off x="6045201" y="1874163"/>
            <a:ext cx="20383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just">
              <a:lnSpc>
                <a:spcPct val="150000"/>
              </a:lnSpc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US" altLang="ko-KR" sz="1400" dirty="0">
                <a:solidFill>
                  <a:srgbClr val="052751"/>
                </a:solidFill>
              </a:rPr>
              <a:t>Lorem ipsum dolor sit </a:t>
            </a:r>
            <a:r>
              <a:rPr lang="en-US" altLang="ko-KR" sz="1400" dirty="0" err="1">
                <a:solidFill>
                  <a:srgbClr val="052751"/>
                </a:solidFill>
              </a:rPr>
              <a:t>amet</a:t>
            </a:r>
            <a:r>
              <a:rPr lang="en-US" altLang="ko-KR" sz="1400" dirty="0">
                <a:solidFill>
                  <a:srgbClr val="052751"/>
                </a:solidFill>
              </a:rPr>
              <a:t>, </a:t>
            </a:r>
            <a:r>
              <a:rPr lang="en-US" altLang="ko-KR" sz="1400" dirty="0" err="1">
                <a:solidFill>
                  <a:srgbClr val="052751"/>
                </a:solidFill>
              </a:rPr>
              <a:t>consectetur</a:t>
            </a:r>
            <a:r>
              <a:rPr lang="en-US" altLang="ko-KR" sz="1400" dirty="0">
                <a:solidFill>
                  <a:srgbClr val="052751"/>
                </a:solidFill>
              </a:rPr>
              <a:t> </a:t>
            </a:r>
            <a:r>
              <a:rPr lang="en-US" altLang="ko-KR" sz="1400" dirty="0" err="1">
                <a:solidFill>
                  <a:srgbClr val="052751"/>
                </a:solidFill>
              </a:rPr>
              <a:t>adipisicing</a:t>
            </a:r>
            <a:r>
              <a:rPr lang="en-US" altLang="ko-KR" sz="1400" dirty="0">
                <a:solidFill>
                  <a:srgbClr val="052751"/>
                </a:solidFill>
              </a:rPr>
              <a:t> </a:t>
            </a:r>
            <a:r>
              <a:rPr lang="en-US" altLang="ko-KR" sz="1400" dirty="0" err="1">
                <a:solidFill>
                  <a:srgbClr val="052751"/>
                </a:solidFill>
              </a:rPr>
              <a:t>elit</a:t>
            </a:r>
            <a:r>
              <a:rPr lang="en-US" altLang="ko-KR" sz="1400" dirty="0">
                <a:solidFill>
                  <a:srgbClr val="052751"/>
                </a:solidFill>
              </a:rPr>
              <a:t>, sed do </a:t>
            </a:r>
            <a:r>
              <a:rPr lang="en-US" altLang="ko-KR" sz="1400" dirty="0" err="1">
                <a:solidFill>
                  <a:srgbClr val="052751"/>
                </a:solidFill>
              </a:rPr>
              <a:t>eiusmod</a:t>
            </a:r>
            <a:r>
              <a:rPr lang="en-US" altLang="ko-KR" sz="1400" dirty="0">
                <a:solidFill>
                  <a:srgbClr val="052751"/>
                </a:solidFill>
              </a:rPr>
              <a:t> </a:t>
            </a:r>
            <a:r>
              <a:rPr lang="en-US" altLang="ko-KR" sz="1400" dirty="0" err="1">
                <a:solidFill>
                  <a:srgbClr val="052751"/>
                </a:solidFill>
              </a:rPr>
              <a:t>tempor</a:t>
            </a:r>
            <a:endParaRPr lang="ko-KR" altLang="en-US" sz="1400" dirty="0">
              <a:solidFill>
                <a:srgbClr val="05275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1475E35-1DFB-456E-A7C6-222336D1FE78}"/>
              </a:ext>
            </a:extLst>
          </p:cNvPr>
          <p:cNvSpPr/>
          <p:nvPr/>
        </p:nvSpPr>
        <p:spPr>
          <a:xfrm>
            <a:off x="6045200" y="1526262"/>
            <a:ext cx="203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52751"/>
                </a:solidFill>
                <a:latin typeface="+mj-lt"/>
              </a:rPr>
              <a:t>Lorem ipsum</a:t>
            </a: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1EF06140-E663-41EE-B31D-9424530D3EA7}"/>
              </a:ext>
            </a:extLst>
          </p:cNvPr>
          <p:cNvSpPr/>
          <p:nvPr/>
        </p:nvSpPr>
        <p:spPr>
          <a:xfrm>
            <a:off x="3194051" y="4521200"/>
            <a:ext cx="1041400" cy="1041400"/>
          </a:xfrm>
          <a:prstGeom prst="ellipse">
            <a:avLst/>
          </a:prstGeom>
          <a:solidFill>
            <a:srgbClr val="05275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+mj-lt"/>
              </a:rPr>
              <a:t>20xx</a:t>
            </a:r>
            <a:endParaRPr lang="ko-KR" altLang="en-US" sz="16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2502A9E-A657-4E6B-B666-1B5A84F44AD7}"/>
              </a:ext>
            </a:extLst>
          </p:cNvPr>
          <p:cNvCxnSpPr>
            <a:cxnSpLocks/>
          </p:cNvCxnSpPr>
          <p:nvPr/>
        </p:nvCxnSpPr>
        <p:spPr>
          <a:xfrm>
            <a:off x="3714751" y="3771900"/>
            <a:ext cx="12700" cy="749300"/>
          </a:xfrm>
          <a:prstGeom prst="line">
            <a:avLst/>
          </a:prstGeom>
          <a:ln w="63500" cap="rnd">
            <a:solidFill>
              <a:srgbClr val="0527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A4C1449-89D4-4195-B2B6-3FE6E0B00386}"/>
              </a:ext>
            </a:extLst>
          </p:cNvPr>
          <p:cNvSpPr txBox="1"/>
          <p:nvPr/>
        </p:nvSpPr>
        <p:spPr>
          <a:xfrm>
            <a:off x="4432301" y="4900851"/>
            <a:ext cx="20383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just">
              <a:lnSpc>
                <a:spcPct val="150000"/>
              </a:lnSpc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US" altLang="ko-KR" sz="1400" dirty="0">
                <a:solidFill>
                  <a:srgbClr val="052751"/>
                </a:solidFill>
              </a:rPr>
              <a:t>Lorem ipsum dolor sit </a:t>
            </a:r>
            <a:r>
              <a:rPr lang="en-US" altLang="ko-KR" sz="1400" dirty="0" err="1">
                <a:solidFill>
                  <a:srgbClr val="052751"/>
                </a:solidFill>
              </a:rPr>
              <a:t>amet</a:t>
            </a:r>
            <a:r>
              <a:rPr lang="en-US" altLang="ko-KR" sz="1400" dirty="0">
                <a:solidFill>
                  <a:srgbClr val="052751"/>
                </a:solidFill>
              </a:rPr>
              <a:t>, </a:t>
            </a:r>
            <a:r>
              <a:rPr lang="en-US" altLang="ko-KR" sz="1400" dirty="0" err="1">
                <a:solidFill>
                  <a:srgbClr val="052751"/>
                </a:solidFill>
              </a:rPr>
              <a:t>consectetur</a:t>
            </a:r>
            <a:r>
              <a:rPr lang="en-US" altLang="ko-KR" sz="1400" dirty="0">
                <a:solidFill>
                  <a:srgbClr val="052751"/>
                </a:solidFill>
              </a:rPr>
              <a:t> </a:t>
            </a:r>
            <a:r>
              <a:rPr lang="en-US" altLang="ko-KR" sz="1400" dirty="0" err="1">
                <a:solidFill>
                  <a:srgbClr val="052751"/>
                </a:solidFill>
              </a:rPr>
              <a:t>adipisicing</a:t>
            </a:r>
            <a:r>
              <a:rPr lang="en-US" altLang="ko-KR" sz="1400" dirty="0">
                <a:solidFill>
                  <a:srgbClr val="052751"/>
                </a:solidFill>
              </a:rPr>
              <a:t> </a:t>
            </a:r>
            <a:r>
              <a:rPr lang="en-US" altLang="ko-KR" sz="1400" dirty="0" err="1">
                <a:solidFill>
                  <a:srgbClr val="052751"/>
                </a:solidFill>
              </a:rPr>
              <a:t>elit</a:t>
            </a:r>
            <a:r>
              <a:rPr lang="en-US" altLang="ko-KR" sz="1400" dirty="0">
                <a:solidFill>
                  <a:srgbClr val="052751"/>
                </a:solidFill>
              </a:rPr>
              <a:t>, sed do </a:t>
            </a:r>
            <a:r>
              <a:rPr lang="en-US" altLang="ko-KR" sz="1400" dirty="0" err="1">
                <a:solidFill>
                  <a:srgbClr val="052751"/>
                </a:solidFill>
              </a:rPr>
              <a:t>eiusmod</a:t>
            </a:r>
            <a:r>
              <a:rPr lang="en-US" altLang="ko-KR" sz="1400" dirty="0">
                <a:solidFill>
                  <a:srgbClr val="052751"/>
                </a:solidFill>
              </a:rPr>
              <a:t> </a:t>
            </a:r>
            <a:r>
              <a:rPr lang="en-US" altLang="ko-KR" sz="1400" dirty="0" err="1">
                <a:solidFill>
                  <a:srgbClr val="052751"/>
                </a:solidFill>
              </a:rPr>
              <a:t>tempor</a:t>
            </a:r>
            <a:endParaRPr lang="ko-KR" altLang="en-US" sz="1400" dirty="0">
              <a:solidFill>
                <a:srgbClr val="05275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DBCEF7C-AFBE-45E9-BEDC-DA7B0DB2D225}"/>
              </a:ext>
            </a:extLst>
          </p:cNvPr>
          <p:cNvSpPr/>
          <p:nvPr/>
        </p:nvSpPr>
        <p:spPr>
          <a:xfrm>
            <a:off x="4432300" y="4552950"/>
            <a:ext cx="203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52751"/>
                </a:solidFill>
                <a:latin typeface="+mj-lt"/>
              </a:rPr>
              <a:t>Lorem ipsum</a:t>
            </a: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F146E39D-71C8-40F9-B03A-AA66E662A7A5}"/>
              </a:ext>
            </a:extLst>
          </p:cNvPr>
          <p:cNvSpPr/>
          <p:nvPr/>
        </p:nvSpPr>
        <p:spPr>
          <a:xfrm>
            <a:off x="8737600" y="2305050"/>
            <a:ext cx="2247900" cy="2247900"/>
          </a:xfrm>
          <a:prstGeom prst="ellipse">
            <a:avLst/>
          </a:prstGeom>
          <a:solidFill>
            <a:srgbClr val="01C49A"/>
          </a:solidFill>
          <a:ln w="9525" cap="flat">
            <a:noFill/>
            <a:prstDash val="solid"/>
            <a:miter/>
          </a:ln>
        </p:spPr>
        <p:txBody>
          <a:bodyPr lIns="36000" tIns="36000" rIns="36000" bIns="36000" rtlCol="0" anchor="ctr"/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+mj-lt"/>
              </a:rPr>
              <a:t>And</a:t>
            </a:r>
          </a:p>
          <a:p>
            <a:pPr algn="ctr"/>
            <a:r>
              <a:rPr lang="en-US" altLang="ko-KR" sz="2800" dirty="0">
                <a:solidFill>
                  <a:schemeClr val="bg1"/>
                </a:solidFill>
                <a:latin typeface="+mj-lt"/>
              </a:rPr>
              <a:t>Now !</a:t>
            </a:r>
            <a:endParaRPr lang="ko-KR" altLang="en-US" sz="2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43219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B83E277-7783-4306-B4BB-97F69A723330}"/>
              </a:ext>
            </a:extLst>
          </p:cNvPr>
          <p:cNvSpPr/>
          <p:nvPr/>
        </p:nvSpPr>
        <p:spPr>
          <a:xfrm>
            <a:off x="1625757" y="4281902"/>
            <a:ext cx="24963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>
                <a:solidFill>
                  <a:srgbClr val="323037"/>
                </a:solidFill>
              </a:rPr>
              <a:t>Lorem ipsum</a:t>
            </a:r>
            <a:endParaRPr lang="ko-KR" altLang="en-US" dirty="0">
              <a:solidFill>
                <a:srgbClr val="323037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1626C38-6117-4C7E-AF12-389B3774EADD}"/>
              </a:ext>
            </a:extLst>
          </p:cNvPr>
          <p:cNvSpPr/>
          <p:nvPr/>
        </p:nvSpPr>
        <p:spPr>
          <a:xfrm>
            <a:off x="1625757" y="4669512"/>
            <a:ext cx="24963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solidFill>
                  <a:srgbClr val="323037"/>
                </a:solidFill>
              </a:rPr>
              <a:t>Lorem ipsum dolor sit </a:t>
            </a:r>
            <a:r>
              <a:rPr lang="en-US" altLang="ko-KR" sz="1200" dirty="0" err="1">
                <a:solidFill>
                  <a:srgbClr val="323037"/>
                </a:solidFill>
              </a:rPr>
              <a:t>amet</a:t>
            </a:r>
            <a:r>
              <a:rPr lang="en-US" altLang="ko-KR" sz="1200" dirty="0">
                <a:solidFill>
                  <a:srgbClr val="323037"/>
                </a:solidFill>
              </a:rPr>
              <a:t>, </a:t>
            </a:r>
            <a:r>
              <a:rPr lang="en-US" altLang="ko-KR" sz="1200" dirty="0" err="1">
                <a:solidFill>
                  <a:srgbClr val="323037"/>
                </a:solidFill>
              </a:rPr>
              <a:t>consectetur</a:t>
            </a:r>
            <a:r>
              <a:rPr lang="en-US" altLang="ko-KR" sz="1200" dirty="0">
                <a:solidFill>
                  <a:srgbClr val="323037"/>
                </a:solidFill>
              </a:rPr>
              <a:t> </a:t>
            </a:r>
            <a:r>
              <a:rPr lang="en-US" altLang="ko-KR" sz="1200" dirty="0" err="1">
                <a:solidFill>
                  <a:srgbClr val="323037"/>
                </a:solidFill>
              </a:rPr>
              <a:t>adipisicing</a:t>
            </a:r>
            <a:r>
              <a:rPr lang="en-US" altLang="ko-KR" sz="1200" dirty="0">
                <a:solidFill>
                  <a:srgbClr val="323037"/>
                </a:solidFill>
              </a:rPr>
              <a:t> </a:t>
            </a:r>
            <a:r>
              <a:rPr lang="en-US" altLang="ko-KR" sz="1200" dirty="0" err="1">
                <a:solidFill>
                  <a:srgbClr val="323037"/>
                </a:solidFill>
              </a:rPr>
              <a:t>elit</a:t>
            </a:r>
            <a:endParaRPr lang="ko-KR" altLang="en-US" sz="1200" dirty="0">
              <a:solidFill>
                <a:srgbClr val="323037"/>
              </a:solidFill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B5778438-62D9-46C0-BDD8-D48C29EE2C37}"/>
              </a:ext>
            </a:extLst>
          </p:cNvPr>
          <p:cNvSpPr/>
          <p:nvPr/>
        </p:nvSpPr>
        <p:spPr>
          <a:xfrm>
            <a:off x="2152453" y="2283245"/>
            <a:ext cx="645952" cy="1886779"/>
          </a:xfrm>
          <a:prstGeom prst="roundRect">
            <a:avLst>
              <a:gd name="adj" fmla="val 50000"/>
            </a:avLst>
          </a:prstGeom>
          <a:solidFill>
            <a:srgbClr val="01C49A"/>
          </a:solidFill>
          <a:ln w="9525" cap="flat">
            <a:noFill/>
            <a:prstDash val="solid"/>
            <a:miter/>
          </a:ln>
        </p:spPr>
        <p:txBody>
          <a:bodyPr tIns="252000" rtlCol="0" anchor="t" anchorCtr="0"/>
          <a:lstStyle/>
          <a:p>
            <a:pPr algn="ctr"/>
            <a:r>
              <a:rPr lang="en-US" altLang="ko-KR" sz="1400" b="1" dirty="0">
                <a:solidFill>
                  <a:srgbClr val="F9F9ED"/>
                </a:solidFill>
              </a:rPr>
              <a:t>150</a:t>
            </a:r>
            <a:endParaRPr lang="ko-KR" altLang="en-US" sz="1400" b="1" dirty="0">
              <a:solidFill>
                <a:srgbClr val="F9F9ED"/>
              </a:solidFill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D442291C-5EDC-46F5-B212-4EE84E367DD9}"/>
              </a:ext>
            </a:extLst>
          </p:cNvPr>
          <p:cNvSpPr/>
          <p:nvPr/>
        </p:nvSpPr>
        <p:spPr>
          <a:xfrm>
            <a:off x="2949407" y="1292601"/>
            <a:ext cx="645952" cy="2877424"/>
          </a:xfrm>
          <a:prstGeom prst="roundRect">
            <a:avLst>
              <a:gd name="adj" fmla="val 50000"/>
            </a:avLst>
          </a:prstGeom>
          <a:solidFill>
            <a:srgbClr val="052751"/>
          </a:solidFill>
          <a:ln w="9525" cap="flat">
            <a:noFill/>
            <a:prstDash val="solid"/>
            <a:miter/>
          </a:ln>
        </p:spPr>
        <p:txBody>
          <a:bodyPr tIns="252000" rtlCol="0" anchor="t" anchorCtr="0"/>
          <a:lstStyle/>
          <a:p>
            <a:pPr algn="ctr"/>
            <a:r>
              <a:rPr lang="en-US" altLang="ko-KR" sz="1400" b="1" dirty="0">
                <a:solidFill>
                  <a:srgbClr val="F9F9ED"/>
                </a:solidFill>
              </a:rPr>
              <a:t>210</a:t>
            </a:r>
            <a:endParaRPr lang="ko-KR" altLang="en-US" sz="1400" b="1" dirty="0">
              <a:solidFill>
                <a:srgbClr val="F9F9ED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1C22806-AE4B-41DD-972E-DE2F2F95505D}"/>
              </a:ext>
            </a:extLst>
          </p:cNvPr>
          <p:cNvSpPr/>
          <p:nvPr/>
        </p:nvSpPr>
        <p:spPr>
          <a:xfrm>
            <a:off x="4847850" y="4281902"/>
            <a:ext cx="24963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>
                <a:solidFill>
                  <a:srgbClr val="323037"/>
                </a:solidFill>
              </a:rPr>
              <a:t>Lorem ipsum</a:t>
            </a:r>
            <a:endParaRPr lang="ko-KR" altLang="en-US" dirty="0">
              <a:solidFill>
                <a:srgbClr val="323037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12C87CD-343B-4D49-A78B-CC17CB37CB1F}"/>
              </a:ext>
            </a:extLst>
          </p:cNvPr>
          <p:cNvSpPr/>
          <p:nvPr/>
        </p:nvSpPr>
        <p:spPr>
          <a:xfrm>
            <a:off x="4847850" y="4669512"/>
            <a:ext cx="24963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solidFill>
                  <a:srgbClr val="323037"/>
                </a:solidFill>
              </a:rPr>
              <a:t>Lorem ipsum dolor sit </a:t>
            </a:r>
            <a:r>
              <a:rPr lang="en-US" altLang="ko-KR" sz="1200" dirty="0" err="1">
                <a:solidFill>
                  <a:srgbClr val="323037"/>
                </a:solidFill>
              </a:rPr>
              <a:t>amet</a:t>
            </a:r>
            <a:r>
              <a:rPr lang="en-US" altLang="ko-KR" sz="1200" dirty="0">
                <a:solidFill>
                  <a:srgbClr val="323037"/>
                </a:solidFill>
              </a:rPr>
              <a:t>, </a:t>
            </a:r>
            <a:r>
              <a:rPr lang="en-US" altLang="ko-KR" sz="1200" dirty="0" err="1">
                <a:solidFill>
                  <a:srgbClr val="323037"/>
                </a:solidFill>
              </a:rPr>
              <a:t>consectetur</a:t>
            </a:r>
            <a:r>
              <a:rPr lang="en-US" altLang="ko-KR" sz="1200" dirty="0">
                <a:solidFill>
                  <a:srgbClr val="323037"/>
                </a:solidFill>
              </a:rPr>
              <a:t> </a:t>
            </a:r>
            <a:r>
              <a:rPr lang="en-US" altLang="ko-KR" sz="1200" dirty="0" err="1">
                <a:solidFill>
                  <a:srgbClr val="323037"/>
                </a:solidFill>
              </a:rPr>
              <a:t>adipisicing</a:t>
            </a:r>
            <a:r>
              <a:rPr lang="en-US" altLang="ko-KR" sz="1200" dirty="0">
                <a:solidFill>
                  <a:srgbClr val="323037"/>
                </a:solidFill>
              </a:rPr>
              <a:t> </a:t>
            </a:r>
            <a:r>
              <a:rPr lang="en-US" altLang="ko-KR" sz="1200" dirty="0" err="1">
                <a:solidFill>
                  <a:srgbClr val="323037"/>
                </a:solidFill>
              </a:rPr>
              <a:t>elit</a:t>
            </a:r>
            <a:endParaRPr lang="ko-KR" altLang="en-US" sz="1200" dirty="0">
              <a:solidFill>
                <a:srgbClr val="323037"/>
              </a:solidFill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F6420B38-D784-48A6-B8A7-71A96D9EAA0D}"/>
              </a:ext>
            </a:extLst>
          </p:cNvPr>
          <p:cNvSpPr/>
          <p:nvPr/>
        </p:nvSpPr>
        <p:spPr>
          <a:xfrm>
            <a:off x="5374546" y="1495567"/>
            <a:ext cx="645952" cy="2674458"/>
          </a:xfrm>
          <a:prstGeom prst="roundRect">
            <a:avLst>
              <a:gd name="adj" fmla="val 50000"/>
            </a:avLst>
          </a:prstGeom>
          <a:solidFill>
            <a:srgbClr val="01C49A"/>
          </a:solidFill>
          <a:ln w="9525" cap="flat">
            <a:noFill/>
            <a:prstDash val="solid"/>
            <a:miter/>
          </a:ln>
        </p:spPr>
        <p:txBody>
          <a:bodyPr tIns="252000" rtlCol="0" anchor="t" anchorCtr="0"/>
          <a:lstStyle/>
          <a:p>
            <a:pPr algn="ctr"/>
            <a:r>
              <a:rPr lang="en-US" altLang="ko-KR" sz="1400" b="1" dirty="0">
                <a:solidFill>
                  <a:srgbClr val="F9F9ED"/>
                </a:solidFill>
              </a:rPr>
              <a:t>200</a:t>
            </a:r>
            <a:endParaRPr lang="ko-KR" altLang="en-US" sz="1400" b="1" dirty="0">
              <a:solidFill>
                <a:srgbClr val="F9F9ED"/>
              </a:solidFill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A140E989-237E-4515-A8C9-03AE912D4858}"/>
              </a:ext>
            </a:extLst>
          </p:cNvPr>
          <p:cNvSpPr/>
          <p:nvPr/>
        </p:nvSpPr>
        <p:spPr>
          <a:xfrm>
            <a:off x="6171500" y="2524286"/>
            <a:ext cx="645952" cy="1645738"/>
          </a:xfrm>
          <a:prstGeom prst="roundRect">
            <a:avLst>
              <a:gd name="adj" fmla="val 50000"/>
            </a:avLst>
          </a:prstGeom>
          <a:solidFill>
            <a:srgbClr val="052751"/>
          </a:solidFill>
          <a:ln w="9525" cap="flat">
            <a:noFill/>
            <a:prstDash val="solid"/>
            <a:miter/>
          </a:ln>
        </p:spPr>
        <p:txBody>
          <a:bodyPr tIns="252000" rtlCol="0" anchor="t" anchorCtr="0"/>
          <a:lstStyle/>
          <a:p>
            <a:pPr algn="ctr"/>
            <a:r>
              <a:rPr lang="en-US" altLang="ko-KR" sz="1400" b="1" dirty="0">
                <a:solidFill>
                  <a:srgbClr val="F9F9ED"/>
                </a:solidFill>
              </a:rPr>
              <a:t>140</a:t>
            </a:r>
            <a:endParaRPr lang="ko-KR" altLang="en-US" sz="1400" b="1" dirty="0">
              <a:solidFill>
                <a:srgbClr val="F9F9ED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9A0ADD7-5872-46FD-9111-E8728C443BAE}"/>
              </a:ext>
            </a:extLst>
          </p:cNvPr>
          <p:cNvSpPr/>
          <p:nvPr/>
        </p:nvSpPr>
        <p:spPr>
          <a:xfrm>
            <a:off x="8069943" y="4281902"/>
            <a:ext cx="24963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>
                <a:solidFill>
                  <a:srgbClr val="323037"/>
                </a:solidFill>
              </a:rPr>
              <a:t>Lorem ipsum</a:t>
            </a:r>
            <a:endParaRPr lang="ko-KR" altLang="en-US" dirty="0">
              <a:solidFill>
                <a:srgbClr val="323037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3CDEA77-3F14-49B8-9C37-7E0DBE4FBA8F}"/>
              </a:ext>
            </a:extLst>
          </p:cNvPr>
          <p:cNvSpPr/>
          <p:nvPr/>
        </p:nvSpPr>
        <p:spPr>
          <a:xfrm>
            <a:off x="8069943" y="4669512"/>
            <a:ext cx="24963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solidFill>
                  <a:srgbClr val="323037"/>
                </a:solidFill>
              </a:rPr>
              <a:t>Lorem ipsum dolor sit </a:t>
            </a:r>
            <a:r>
              <a:rPr lang="en-US" altLang="ko-KR" sz="1200" dirty="0" err="1">
                <a:solidFill>
                  <a:srgbClr val="323037"/>
                </a:solidFill>
              </a:rPr>
              <a:t>amet</a:t>
            </a:r>
            <a:r>
              <a:rPr lang="en-US" altLang="ko-KR" sz="1200" dirty="0">
                <a:solidFill>
                  <a:srgbClr val="323037"/>
                </a:solidFill>
              </a:rPr>
              <a:t>, </a:t>
            </a:r>
            <a:r>
              <a:rPr lang="en-US" altLang="ko-KR" sz="1200" dirty="0" err="1">
                <a:solidFill>
                  <a:srgbClr val="323037"/>
                </a:solidFill>
              </a:rPr>
              <a:t>consectetur</a:t>
            </a:r>
            <a:r>
              <a:rPr lang="en-US" altLang="ko-KR" sz="1200" dirty="0">
                <a:solidFill>
                  <a:srgbClr val="323037"/>
                </a:solidFill>
              </a:rPr>
              <a:t> </a:t>
            </a:r>
            <a:r>
              <a:rPr lang="en-US" altLang="ko-KR" sz="1200" dirty="0" err="1">
                <a:solidFill>
                  <a:srgbClr val="323037"/>
                </a:solidFill>
              </a:rPr>
              <a:t>adipisicing</a:t>
            </a:r>
            <a:r>
              <a:rPr lang="en-US" altLang="ko-KR" sz="1200" dirty="0">
                <a:solidFill>
                  <a:srgbClr val="323037"/>
                </a:solidFill>
              </a:rPr>
              <a:t> </a:t>
            </a:r>
            <a:r>
              <a:rPr lang="en-US" altLang="ko-KR" sz="1200" dirty="0" err="1">
                <a:solidFill>
                  <a:srgbClr val="323037"/>
                </a:solidFill>
              </a:rPr>
              <a:t>elit</a:t>
            </a:r>
            <a:endParaRPr lang="ko-KR" altLang="en-US" sz="1200" dirty="0">
              <a:solidFill>
                <a:srgbClr val="323037"/>
              </a:solidFill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9F7F75BD-FC97-47A0-AAF5-01701CD1F04B}"/>
              </a:ext>
            </a:extLst>
          </p:cNvPr>
          <p:cNvSpPr/>
          <p:nvPr/>
        </p:nvSpPr>
        <p:spPr>
          <a:xfrm>
            <a:off x="8596639" y="1816401"/>
            <a:ext cx="645952" cy="2353624"/>
          </a:xfrm>
          <a:prstGeom prst="roundRect">
            <a:avLst>
              <a:gd name="adj" fmla="val 50000"/>
            </a:avLst>
          </a:prstGeom>
          <a:solidFill>
            <a:srgbClr val="01C49A"/>
          </a:solidFill>
          <a:ln w="9525" cap="flat">
            <a:noFill/>
            <a:prstDash val="solid"/>
            <a:miter/>
          </a:ln>
        </p:spPr>
        <p:txBody>
          <a:bodyPr tIns="252000" rtlCol="0" anchor="t" anchorCtr="0"/>
          <a:lstStyle/>
          <a:p>
            <a:pPr algn="ctr"/>
            <a:r>
              <a:rPr lang="en-US" altLang="ko-KR" sz="1400" b="1" dirty="0">
                <a:solidFill>
                  <a:srgbClr val="F9F9ED"/>
                </a:solidFill>
              </a:rPr>
              <a:t>180</a:t>
            </a:r>
            <a:endParaRPr lang="ko-KR" altLang="en-US" sz="1400" b="1" dirty="0">
              <a:solidFill>
                <a:srgbClr val="F9F9ED"/>
              </a:solidFill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67B1BFEF-C434-4085-B093-FA031A6F53D8}"/>
              </a:ext>
            </a:extLst>
          </p:cNvPr>
          <p:cNvSpPr/>
          <p:nvPr/>
        </p:nvSpPr>
        <p:spPr>
          <a:xfrm>
            <a:off x="9393593" y="1694139"/>
            <a:ext cx="645952" cy="2475885"/>
          </a:xfrm>
          <a:prstGeom prst="roundRect">
            <a:avLst>
              <a:gd name="adj" fmla="val 50000"/>
            </a:avLst>
          </a:prstGeom>
          <a:solidFill>
            <a:srgbClr val="052751"/>
          </a:solidFill>
          <a:ln w="9525" cap="flat">
            <a:noFill/>
            <a:prstDash val="solid"/>
            <a:miter/>
          </a:ln>
        </p:spPr>
        <p:txBody>
          <a:bodyPr tIns="252000" rtlCol="0" anchor="t" anchorCtr="0"/>
          <a:lstStyle/>
          <a:p>
            <a:pPr algn="ctr"/>
            <a:r>
              <a:rPr lang="en-US" altLang="ko-KR" sz="1400" b="1" dirty="0">
                <a:solidFill>
                  <a:srgbClr val="F9F9ED"/>
                </a:solidFill>
              </a:rPr>
              <a:t>195</a:t>
            </a:r>
            <a:endParaRPr lang="ko-KR" altLang="en-US" sz="1400" b="1" dirty="0">
              <a:solidFill>
                <a:srgbClr val="F9F9ED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CB2BDDC-2DE3-4D13-9D33-A9BE83EE484A}"/>
              </a:ext>
            </a:extLst>
          </p:cNvPr>
          <p:cNvSpPr/>
          <p:nvPr/>
        </p:nvSpPr>
        <p:spPr>
          <a:xfrm>
            <a:off x="4024099" y="5446173"/>
            <a:ext cx="357691" cy="357691"/>
          </a:xfrm>
          <a:prstGeom prst="rect">
            <a:avLst/>
          </a:prstGeom>
          <a:solidFill>
            <a:srgbClr val="01C49A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>
              <a:solidFill>
                <a:srgbClr val="FEF8EA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0B87A1B-15C6-4878-A664-0B13BF4B35DB}"/>
              </a:ext>
            </a:extLst>
          </p:cNvPr>
          <p:cNvSpPr/>
          <p:nvPr/>
        </p:nvSpPr>
        <p:spPr>
          <a:xfrm>
            <a:off x="4381790" y="5471130"/>
            <a:ext cx="144290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rgbClr val="323037"/>
                </a:solidFill>
              </a:rPr>
              <a:t>Lorem ipsum</a:t>
            </a:r>
            <a:endParaRPr lang="ko-KR" altLang="en-US" sz="1400" dirty="0">
              <a:solidFill>
                <a:srgbClr val="323037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0D50B6B-FDB3-4E9E-82D3-56FC4472FF2F}"/>
              </a:ext>
            </a:extLst>
          </p:cNvPr>
          <p:cNvSpPr/>
          <p:nvPr/>
        </p:nvSpPr>
        <p:spPr>
          <a:xfrm>
            <a:off x="6367303" y="5446173"/>
            <a:ext cx="357691" cy="357691"/>
          </a:xfrm>
          <a:prstGeom prst="rect">
            <a:avLst/>
          </a:prstGeom>
          <a:solidFill>
            <a:srgbClr val="05275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>
              <a:solidFill>
                <a:srgbClr val="FEF8EA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0644FDF-3AD6-494C-B7FA-19F60453AAC2}"/>
              </a:ext>
            </a:extLst>
          </p:cNvPr>
          <p:cNvSpPr/>
          <p:nvPr/>
        </p:nvSpPr>
        <p:spPr>
          <a:xfrm>
            <a:off x="6724994" y="5471130"/>
            <a:ext cx="144290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rgbClr val="323037"/>
                </a:solidFill>
              </a:rPr>
              <a:t>Lorem ipsum</a:t>
            </a:r>
            <a:endParaRPr lang="ko-KR" altLang="en-US" sz="1400" dirty="0">
              <a:solidFill>
                <a:srgbClr val="32303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44482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1">
            <a:extLst>
              <a:ext uri="{FF2B5EF4-FFF2-40B4-BE49-F238E27FC236}">
                <a16:creationId xmlns:a16="http://schemas.microsoft.com/office/drawing/2014/main" id="{E6981031-20D9-4165-9423-66A51CE185D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44CCDA2-3568-4700-B907-B1EE81C1FA2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4" name="그림 개체 틀 3">
            <a:extLst>
              <a:ext uri="{FF2B5EF4-FFF2-40B4-BE49-F238E27FC236}">
                <a16:creationId xmlns:a16="http://schemas.microsoft.com/office/drawing/2014/main" id="{21A2C0C0-EA48-48CA-9618-7F15999D604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D1EC8DC9-0E5C-4469-A0EF-B3668008818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6" name="그림 개체 틀 5">
            <a:extLst>
              <a:ext uri="{FF2B5EF4-FFF2-40B4-BE49-F238E27FC236}">
                <a16:creationId xmlns:a16="http://schemas.microsoft.com/office/drawing/2014/main" id="{51A62BDA-F7BB-4B0B-903B-94B76F2AEDC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7" name="그림 개체 틀 6">
            <a:extLst>
              <a:ext uri="{FF2B5EF4-FFF2-40B4-BE49-F238E27FC236}">
                <a16:creationId xmlns:a16="http://schemas.microsoft.com/office/drawing/2014/main" id="{5E8F09B7-4709-4912-A523-35F6E37FBA6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045469-1159-42B4-9B01-8EE9B1321715}"/>
              </a:ext>
            </a:extLst>
          </p:cNvPr>
          <p:cNvSpPr txBox="1"/>
          <p:nvPr/>
        </p:nvSpPr>
        <p:spPr>
          <a:xfrm>
            <a:off x="1059795" y="2788390"/>
            <a:ext cx="37266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052751"/>
                </a:solidFill>
              </a:rPr>
              <a:t>Lorem ipsum dolor sit </a:t>
            </a:r>
            <a:r>
              <a:rPr lang="en-US" altLang="ko-KR" sz="1600" dirty="0" err="1">
                <a:solidFill>
                  <a:srgbClr val="052751"/>
                </a:solidFill>
              </a:rPr>
              <a:t>amet</a:t>
            </a:r>
            <a:endParaRPr lang="en-US" altLang="ko-KR" sz="1600" dirty="0">
              <a:solidFill>
                <a:srgbClr val="05275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9100621-9FF4-4274-9C1D-75425E105CED}"/>
              </a:ext>
            </a:extLst>
          </p:cNvPr>
          <p:cNvSpPr txBox="1"/>
          <p:nvPr/>
        </p:nvSpPr>
        <p:spPr>
          <a:xfrm>
            <a:off x="1059795" y="3184778"/>
            <a:ext cx="3726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100"/>
            </a:lvl1pPr>
          </a:lstStyle>
          <a:p>
            <a:r>
              <a:rPr lang="en-US" altLang="ko-KR" sz="1200" dirty="0">
                <a:solidFill>
                  <a:srgbClr val="052751"/>
                </a:solidFill>
              </a:rPr>
              <a:t>Lorem ipsum dolor sit </a:t>
            </a:r>
            <a:r>
              <a:rPr lang="en-US" altLang="ko-KR" sz="1200" dirty="0" err="1">
                <a:solidFill>
                  <a:srgbClr val="052751"/>
                </a:solidFill>
              </a:rPr>
              <a:t>amet</a:t>
            </a:r>
            <a:r>
              <a:rPr lang="en-US" altLang="ko-KR" sz="1200" dirty="0">
                <a:solidFill>
                  <a:srgbClr val="052751"/>
                </a:solidFill>
              </a:rPr>
              <a:t>, </a:t>
            </a:r>
            <a:r>
              <a:rPr lang="en-US" altLang="ko-KR" sz="1200" dirty="0" err="1">
                <a:solidFill>
                  <a:srgbClr val="052751"/>
                </a:solidFill>
              </a:rPr>
              <a:t>consectetur</a:t>
            </a:r>
            <a:r>
              <a:rPr lang="en-US" altLang="ko-KR" sz="1200" dirty="0">
                <a:solidFill>
                  <a:srgbClr val="052751"/>
                </a:solidFill>
              </a:rPr>
              <a:t> </a:t>
            </a:r>
            <a:r>
              <a:rPr lang="en-US" altLang="ko-KR" sz="1200" dirty="0" err="1">
                <a:solidFill>
                  <a:srgbClr val="052751"/>
                </a:solidFill>
              </a:rPr>
              <a:t>adipiscing</a:t>
            </a:r>
            <a:r>
              <a:rPr lang="en-US" altLang="ko-KR" sz="1200" dirty="0">
                <a:solidFill>
                  <a:srgbClr val="052751"/>
                </a:solidFill>
              </a:rPr>
              <a:t> </a:t>
            </a:r>
            <a:r>
              <a:rPr lang="en-US" altLang="ko-KR" sz="1200" dirty="0" err="1">
                <a:solidFill>
                  <a:srgbClr val="052751"/>
                </a:solidFill>
              </a:rPr>
              <a:t>elit</a:t>
            </a:r>
            <a:r>
              <a:rPr lang="en-US" altLang="ko-KR" sz="1200" dirty="0">
                <a:solidFill>
                  <a:srgbClr val="052751"/>
                </a:solidFill>
              </a:rPr>
              <a:t>, sed do </a:t>
            </a:r>
            <a:r>
              <a:rPr lang="en-US" altLang="ko-KR" sz="1200" dirty="0" err="1">
                <a:solidFill>
                  <a:srgbClr val="052751"/>
                </a:solidFill>
              </a:rPr>
              <a:t>eiusmod</a:t>
            </a:r>
            <a:r>
              <a:rPr lang="en-US" altLang="ko-KR" sz="1200" dirty="0">
                <a:solidFill>
                  <a:srgbClr val="052751"/>
                </a:solidFill>
              </a:rPr>
              <a:t> </a:t>
            </a:r>
            <a:r>
              <a:rPr lang="en-US" altLang="ko-KR" sz="1200" dirty="0" err="1">
                <a:solidFill>
                  <a:srgbClr val="052751"/>
                </a:solidFill>
              </a:rPr>
              <a:t>tempor</a:t>
            </a:r>
            <a:r>
              <a:rPr lang="en-US" altLang="ko-KR" sz="1200" dirty="0">
                <a:solidFill>
                  <a:srgbClr val="052751"/>
                </a:solidFill>
              </a:rPr>
              <a:t> </a:t>
            </a:r>
            <a:r>
              <a:rPr lang="en-US" altLang="ko-KR" sz="1200" dirty="0" err="1">
                <a:solidFill>
                  <a:srgbClr val="052751"/>
                </a:solidFill>
              </a:rPr>
              <a:t>incididunt</a:t>
            </a:r>
            <a:r>
              <a:rPr lang="en-US" altLang="ko-KR" sz="1200" dirty="0">
                <a:solidFill>
                  <a:srgbClr val="052751"/>
                </a:solidFill>
              </a:rPr>
              <a:t> </a:t>
            </a:r>
            <a:r>
              <a:rPr lang="en-US" altLang="ko-KR" sz="1200" dirty="0" err="1">
                <a:solidFill>
                  <a:srgbClr val="052751"/>
                </a:solidFill>
              </a:rPr>
              <a:t>ut</a:t>
            </a:r>
            <a:r>
              <a:rPr lang="en-US" altLang="ko-KR" sz="1200" dirty="0">
                <a:solidFill>
                  <a:srgbClr val="052751"/>
                </a:solidFill>
              </a:rPr>
              <a:t> </a:t>
            </a:r>
            <a:r>
              <a:rPr lang="en-US" altLang="ko-KR" sz="1200" dirty="0" err="1">
                <a:solidFill>
                  <a:srgbClr val="052751"/>
                </a:solidFill>
              </a:rPr>
              <a:t>labore</a:t>
            </a:r>
            <a:r>
              <a:rPr lang="en-US" altLang="ko-KR" sz="1200" dirty="0">
                <a:solidFill>
                  <a:srgbClr val="052751"/>
                </a:solidFill>
              </a:rPr>
              <a:t> et dolore magna </a:t>
            </a:r>
            <a:r>
              <a:rPr lang="en-US" altLang="ko-KR" sz="1200" dirty="0" err="1">
                <a:solidFill>
                  <a:srgbClr val="052751"/>
                </a:solidFill>
              </a:rPr>
              <a:t>aliqua</a:t>
            </a:r>
            <a:r>
              <a:rPr lang="en-US" altLang="ko-KR" sz="1200" dirty="0">
                <a:solidFill>
                  <a:srgbClr val="052751"/>
                </a:solidFill>
              </a:rPr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DB7FA9-F2DB-462D-9954-9660CB7149AF}"/>
              </a:ext>
            </a:extLst>
          </p:cNvPr>
          <p:cNvSpPr txBox="1"/>
          <p:nvPr/>
        </p:nvSpPr>
        <p:spPr>
          <a:xfrm>
            <a:off x="1059795" y="4229274"/>
            <a:ext cx="37266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052751"/>
                </a:solidFill>
              </a:rPr>
              <a:t>Duis </a:t>
            </a:r>
            <a:r>
              <a:rPr lang="en-US" altLang="ko-KR" sz="1600" dirty="0" err="1">
                <a:solidFill>
                  <a:srgbClr val="052751"/>
                </a:solidFill>
              </a:rPr>
              <a:t>aute</a:t>
            </a:r>
            <a:r>
              <a:rPr lang="en-US" altLang="ko-KR" sz="1600" dirty="0">
                <a:solidFill>
                  <a:srgbClr val="052751"/>
                </a:solidFill>
              </a:rPr>
              <a:t> </a:t>
            </a:r>
            <a:r>
              <a:rPr lang="en-US" altLang="ko-KR" sz="1600" dirty="0" err="1">
                <a:solidFill>
                  <a:srgbClr val="052751"/>
                </a:solidFill>
              </a:rPr>
              <a:t>irure</a:t>
            </a:r>
            <a:r>
              <a:rPr lang="en-US" altLang="ko-KR" sz="1600" dirty="0">
                <a:solidFill>
                  <a:srgbClr val="052751"/>
                </a:solidFill>
              </a:rPr>
              <a:t> dolor in </a:t>
            </a:r>
            <a:r>
              <a:rPr lang="en-US" altLang="ko-KR" sz="1600" dirty="0" err="1">
                <a:solidFill>
                  <a:srgbClr val="052751"/>
                </a:solidFill>
              </a:rPr>
              <a:t>reprehenderit</a:t>
            </a:r>
            <a:endParaRPr lang="en-US" altLang="ko-KR" sz="1600" dirty="0">
              <a:solidFill>
                <a:srgbClr val="05275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2486B45-DEEB-468E-90CC-CE970768B40A}"/>
              </a:ext>
            </a:extLst>
          </p:cNvPr>
          <p:cNvSpPr txBox="1"/>
          <p:nvPr/>
        </p:nvSpPr>
        <p:spPr>
          <a:xfrm>
            <a:off x="1059795" y="4631328"/>
            <a:ext cx="37266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100"/>
            </a:lvl1pPr>
          </a:lstStyle>
          <a:p>
            <a:r>
              <a:rPr lang="en-US" altLang="ko-KR" sz="1200" dirty="0">
                <a:solidFill>
                  <a:srgbClr val="052751"/>
                </a:solidFill>
              </a:rPr>
              <a:t>Duis </a:t>
            </a:r>
            <a:r>
              <a:rPr lang="en-US" altLang="ko-KR" sz="1200" dirty="0" err="1">
                <a:solidFill>
                  <a:srgbClr val="052751"/>
                </a:solidFill>
              </a:rPr>
              <a:t>aute</a:t>
            </a:r>
            <a:r>
              <a:rPr lang="en-US" altLang="ko-KR" sz="1200" dirty="0">
                <a:solidFill>
                  <a:srgbClr val="052751"/>
                </a:solidFill>
              </a:rPr>
              <a:t> </a:t>
            </a:r>
            <a:r>
              <a:rPr lang="en-US" altLang="ko-KR" sz="1200" dirty="0" err="1">
                <a:solidFill>
                  <a:srgbClr val="052751"/>
                </a:solidFill>
              </a:rPr>
              <a:t>irure</a:t>
            </a:r>
            <a:r>
              <a:rPr lang="en-US" altLang="ko-KR" sz="1200" dirty="0">
                <a:solidFill>
                  <a:srgbClr val="052751"/>
                </a:solidFill>
              </a:rPr>
              <a:t> dolor in </a:t>
            </a:r>
            <a:r>
              <a:rPr lang="en-US" altLang="ko-KR" sz="1200" dirty="0" err="1">
                <a:solidFill>
                  <a:srgbClr val="052751"/>
                </a:solidFill>
              </a:rPr>
              <a:t>reprehenderit</a:t>
            </a:r>
            <a:r>
              <a:rPr lang="en-US" altLang="ko-KR" sz="1200" dirty="0">
                <a:solidFill>
                  <a:srgbClr val="052751"/>
                </a:solidFill>
              </a:rPr>
              <a:t> in </a:t>
            </a:r>
            <a:r>
              <a:rPr lang="en-US" altLang="ko-KR" sz="1200" dirty="0" err="1">
                <a:solidFill>
                  <a:srgbClr val="052751"/>
                </a:solidFill>
              </a:rPr>
              <a:t>voluptate</a:t>
            </a:r>
            <a:r>
              <a:rPr lang="en-US" altLang="ko-KR" sz="1200" dirty="0">
                <a:solidFill>
                  <a:srgbClr val="052751"/>
                </a:solidFill>
              </a:rPr>
              <a:t> </a:t>
            </a:r>
            <a:r>
              <a:rPr lang="en-US" altLang="ko-KR" sz="1200" dirty="0" err="1">
                <a:solidFill>
                  <a:srgbClr val="052751"/>
                </a:solidFill>
              </a:rPr>
              <a:t>velit</a:t>
            </a:r>
            <a:r>
              <a:rPr lang="en-US" altLang="ko-KR" sz="1200" dirty="0">
                <a:solidFill>
                  <a:srgbClr val="052751"/>
                </a:solidFill>
              </a:rPr>
              <a:t> </a:t>
            </a:r>
            <a:r>
              <a:rPr lang="en-US" altLang="ko-KR" sz="1200" dirty="0" err="1">
                <a:solidFill>
                  <a:srgbClr val="052751"/>
                </a:solidFill>
              </a:rPr>
              <a:t>esse</a:t>
            </a:r>
            <a:r>
              <a:rPr lang="en-US" altLang="ko-KR" sz="1200" dirty="0">
                <a:solidFill>
                  <a:srgbClr val="052751"/>
                </a:solidFill>
              </a:rPr>
              <a:t> </a:t>
            </a:r>
            <a:r>
              <a:rPr lang="en-US" altLang="ko-KR" sz="1200" dirty="0" err="1">
                <a:solidFill>
                  <a:srgbClr val="052751"/>
                </a:solidFill>
              </a:rPr>
              <a:t>cillum</a:t>
            </a:r>
            <a:r>
              <a:rPr lang="en-US" altLang="ko-KR" sz="1200" dirty="0">
                <a:solidFill>
                  <a:srgbClr val="052751"/>
                </a:solidFill>
              </a:rPr>
              <a:t> dolore </a:t>
            </a:r>
            <a:r>
              <a:rPr lang="en-US" altLang="ko-KR" sz="1200" dirty="0" err="1">
                <a:solidFill>
                  <a:srgbClr val="052751"/>
                </a:solidFill>
              </a:rPr>
              <a:t>eu</a:t>
            </a:r>
            <a:r>
              <a:rPr lang="en-US" altLang="ko-KR" sz="1200" dirty="0">
                <a:solidFill>
                  <a:srgbClr val="052751"/>
                </a:solidFill>
              </a:rPr>
              <a:t> </a:t>
            </a:r>
            <a:r>
              <a:rPr lang="en-US" altLang="ko-KR" sz="1200" dirty="0" err="1">
                <a:solidFill>
                  <a:srgbClr val="052751"/>
                </a:solidFill>
              </a:rPr>
              <a:t>fugiat</a:t>
            </a:r>
            <a:r>
              <a:rPr lang="en-US" altLang="ko-KR" sz="1200" dirty="0">
                <a:solidFill>
                  <a:srgbClr val="052751"/>
                </a:solidFill>
              </a:rPr>
              <a:t> </a:t>
            </a:r>
            <a:r>
              <a:rPr lang="en-US" altLang="ko-KR" sz="1200" dirty="0" err="1">
                <a:solidFill>
                  <a:srgbClr val="052751"/>
                </a:solidFill>
              </a:rPr>
              <a:t>nulla</a:t>
            </a:r>
            <a:r>
              <a:rPr lang="en-US" altLang="ko-KR" sz="1200" dirty="0">
                <a:solidFill>
                  <a:srgbClr val="052751"/>
                </a:solidFill>
              </a:rPr>
              <a:t> </a:t>
            </a:r>
            <a:r>
              <a:rPr lang="en-US" altLang="ko-KR" sz="1200" dirty="0" err="1">
                <a:solidFill>
                  <a:srgbClr val="052751"/>
                </a:solidFill>
              </a:rPr>
              <a:t>pariatur</a:t>
            </a:r>
            <a:r>
              <a:rPr lang="en-US" altLang="ko-KR" sz="1200" dirty="0">
                <a:solidFill>
                  <a:srgbClr val="052751"/>
                </a:solidFill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94F3467-8A00-4C19-8927-6B8303ABC24E}"/>
              </a:ext>
            </a:extLst>
          </p:cNvPr>
          <p:cNvSpPr txBox="1"/>
          <p:nvPr/>
        </p:nvSpPr>
        <p:spPr>
          <a:xfrm>
            <a:off x="983594" y="1700574"/>
            <a:ext cx="37266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052751"/>
                </a:solidFill>
                <a:latin typeface="+mj-lt"/>
                <a:cs typeface="Arial" panose="020B0604020202020204" pitchFamily="34" charset="0"/>
              </a:rPr>
              <a:t>Slide title here</a:t>
            </a:r>
            <a:endParaRPr lang="ko-KR" altLang="en-US" sz="3200" dirty="0">
              <a:solidFill>
                <a:srgbClr val="052751"/>
              </a:solidFill>
              <a:latin typeface="+mj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41044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B7B33CCA-A9EE-4CF8-BE00-64E2F882CA7C}"/>
              </a:ext>
            </a:extLst>
          </p:cNvPr>
          <p:cNvSpPr/>
          <p:nvPr/>
        </p:nvSpPr>
        <p:spPr>
          <a:xfrm>
            <a:off x="1263960" y="1028115"/>
            <a:ext cx="3136265" cy="1692860"/>
          </a:xfrm>
          <a:prstGeom prst="roundRect">
            <a:avLst>
              <a:gd name="adj" fmla="val 8415"/>
            </a:avLst>
          </a:prstGeom>
          <a:solidFill>
            <a:srgbClr val="54B2E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BASIC</a:t>
            </a:r>
          </a:p>
          <a:p>
            <a:pPr algn="ctr"/>
            <a:r>
              <a:rPr lang="en-US" altLang="ko-KR" sz="2800" b="1" dirty="0">
                <a:solidFill>
                  <a:schemeClr val="bg1"/>
                </a:solidFill>
              </a:rPr>
              <a:t>$ 19</a:t>
            </a:r>
          </a:p>
          <a:p>
            <a:pPr algn="ctr"/>
            <a:r>
              <a:rPr lang="en-US" altLang="ko-KR" sz="1100" dirty="0">
                <a:solidFill>
                  <a:schemeClr val="bg1"/>
                </a:solidFill>
              </a:rPr>
              <a:t>Lorem ipsum dolor sit </a:t>
            </a:r>
            <a:r>
              <a:rPr lang="en-US" altLang="ko-KR" sz="1100" dirty="0" err="1">
                <a:solidFill>
                  <a:schemeClr val="bg1"/>
                </a:solidFill>
              </a:rPr>
              <a:t>amet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385863AC-98EF-4217-9DA8-FF898346693B}"/>
              </a:ext>
            </a:extLst>
          </p:cNvPr>
          <p:cNvSpPr/>
          <p:nvPr/>
        </p:nvSpPr>
        <p:spPr>
          <a:xfrm>
            <a:off x="4531198" y="1028115"/>
            <a:ext cx="3136265" cy="1692860"/>
          </a:xfrm>
          <a:prstGeom prst="roundRect">
            <a:avLst>
              <a:gd name="adj" fmla="val 8415"/>
            </a:avLst>
          </a:prstGeom>
          <a:solidFill>
            <a:srgbClr val="01C49A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STANDARD</a:t>
            </a:r>
          </a:p>
          <a:p>
            <a:pPr algn="ctr"/>
            <a:r>
              <a:rPr lang="en-US" altLang="ko-KR" sz="2800" b="1" dirty="0">
                <a:solidFill>
                  <a:schemeClr val="bg1"/>
                </a:solidFill>
              </a:rPr>
              <a:t>$ 39</a:t>
            </a:r>
          </a:p>
          <a:p>
            <a:pPr algn="ctr"/>
            <a:r>
              <a:rPr lang="en-US" altLang="ko-KR" sz="1100" dirty="0">
                <a:solidFill>
                  <a:schemeClr val="bg1"/>
                </a:solidFill>
              </a:rPr>
              <a:t>Lorem ipsum dolor sit </a:t>
            </a:r>
            <a:r>
              <a:rPr lang="en-US" altLang="ko-KR" sz="1100" dirty="0" err="1">
                <a:solidFill>
                  <a:schemeClr val="bg1"/>
                </a:solidFill>
              </a:rPr>
              <a:t>amet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8BF520DC-E07C-4CD1-A339-D921D7932347}"/>
              </a:ext>
            </a:extLst>
          </p:cNvPr>
          <p:cNvSpPr/>
          <p:nvPr/>
        </p:nvSpPr>
        <p:spPr>
          <a:xfrm>
            <a:off x="7798435" y="1028115"/>
            <a:ext cx="3136265" cy="1692860"/>
          </a:xfrm>
          <a:prstGeom prst="roundRect">
            <a:avLst>
              <a:gd name="adj" fmla="val 8415"/>
            </a:avLst>
          </a:prstGeom>
          <a:solidFill>
            <a:srgbClr val="05275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PREMIUM</a:t>
            </a:r>
          </a:p>
          <a:p>
            <a:pPr algn="ctr"/>
            <a:r>
              <a:rPr lang="en-US" altLang="ko-KR" sz="2800" b="1" dirty="0">
                <a:solidFill>
                  <a:schemeClr val="bg1"/>
                </a:solidFill>
              </a:rPr>
              <a:t>$ 59</a:t>
            </a:r>
          </a:p>
          <a:p>
            <a:pPr algn="ctr"/>
            <a:r>
              <a:rPr lang="en-US" altLang="ko-KR" sz="1100" dirty="0">
                <a:solidFill>
                  <a:schemeClr val="bg1"/>
                </a:solidFill>
              </a:rPr>
              <a:t>Lorem ipsum dolor sit </a:t>
            </a:r>
            <a:r>
              <a:rPr lang="en-US" altLang="ko-KR" sz="1100" dirty="0" err="1">
                <a:solidFill>
                  <a:schemeClr val="bg1"/>
                </a:solidFill>
              </a:rPr>
              <a:t>amet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pic>
        <p:nvPicPr>
          <p:cNvPr id="2" name="그래픽 1">
            <a:extLst>
              <a:ext uri="{FF2B5EF4-FFF2-40B4-BE49-F238E27FC236}">
                <a16:creationId xmlns:a16="http://schemas.microsoft.com/office/drawing/2014/main" id="{1C30858B-1616-4D7B-9768-B6DC0479EC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40353" y="5713555"/>
            <a:ext cx="233052" cy="23305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C6B78D3-0B52-415A-B163-193C5D610EAD}"/>
              </a:ext>
            </a:extLst>
          </p:cNvPr>
          <p:cNvSpPr txBox="1"/>
          <p:nvPr/>
        </p:nvSpPr>
        <p:spPr>
          <a:xfrm>
            <a:off x="1684823" y="2932191"/>
            <a:ext cx="2574440" cy="3048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100000"/>
              </a:lnSpc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lnSpc>
                <a:spcPct val="200000"/>
              </a:lnSpc>
            </a:pPr>
            <a:r>
              <a:rPr lang="en-US" altLang="ko-KR" sz="1400" dirty="0">
                <a:solidFill>
                  <a:srgbClr val="0F2937"/>
                </a:solidFill>
              </a:rPr>
              <a:t>Lorem ipsum dolor</a:t>
            </a:r>
          </a:p>
          <a:p>
            <a:pPr>
              <a:lnSpc>
                <a:spcPct val="200000"/>
              </a:lnSpc>
            </a:pPr>
            <a:r>
              <a:rPr lang="en-US" altLang="ko-KR" sz="1400" dirty="0">
                <a:solidFill>
                  <a:srgbClr val="0F2937"/>
                </a:solidFill>
              </a:rPr>
              <a:t>sit </a:t>
            </a:r>
            <a:r>
              <a:rPr lang="en-US" altLang="ko-KR" sz="1400" dirty="0" err="1">
                <a:solidFill>
                  <a:srgbClr val="0F2937"/>
                </a:solidFill>
              </a:rPr>
              <a:t>amet</a:t>
            </a:r>
            <a:endParaRPr lang="en-US" altLang="ko-KR" sz="1400" dirty="0">
              <a:solidFill>
                <a:srgbClr val="0F2937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1400" dirty="0" err="1">
                <a:solidFill>
                  <a:srgbClr val="0F2937"/>
                </a:solidFill>
              </a:rPr>
              <a:t>consectetur</a:t>
            </a:r>
            <a:r>
              <a:rPr lang="en-US" altLang="ko-KR" sz="1400" dirty="0">
                <a:solidFill>
                  <a:srgbClr val="0F2937"/>
                </a:solidFill>
              </a:rPr>
              <a:t> </a:t>
            </a:r>
            <a:r>
              <a:rPr lang="en-US" altLang="ko-KR" sz="1400" dirty="0" err="1">
                <a:solidFill>
                  <a:srgbClr val="0F2937"/>
                </a:solidFill>
              </a:rPr>
              <a:t>adipiscing</a:t>
            </a:r>
            <a:r>
              <a:rPr lang="en-US" altLang="ko-KR" sz="1400" dirty="0">
                <a:solidFill>
                  <a:srgbClr val="0F2937"/>
                </a:solidFill>
              </a:rPr>
              <a:t> </a:t>
            </a:r>
            <a:r>
              <a:rPr lang="en-US" altLang="ko-KR" sz="1400" dirty="0" err="1">
                <a:solidFill>
                  <a:srgbClr val="0F2937"/>
                </a:solidFill>
              </a:rPr>
              <a:t>elit</a:t>
            </a:r>
            <a:endParaRPr lang="en-US" altLang="ko-KR" sz="1400" dirty="0">
              <a:solidFill>
                <a:srgbClr val="0F2937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1400" dirty="0">
                <a:solidFill>
                  <a:srgbClr val="0F2937"/>
                </a:solidFill>
              </a:rPr>
              <a:t>sed do </a:t>
            </a:r>
            <a:r>
              <a:rPr lang="en-US" altLang="ko-KR" sz="1400" dirty="0" err="1">
                <a:solidFill>
                  <a:srgbClr val="0F2937"/>
                </a:solidFill>
              </a:rPr>
              <a:t>eiusmod</a:t>
            </a:r>
            <a:endParaRPr lang="en-US" altLang="ko-KR" sz="1400" dirty="0">
              <a:solidFill>
                <a:srgbClr val="0F2937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1400" dirty="0" err="1">
                <a:solidFill>
                  <a:srgbClr val="0F2937"/>
                </a:solidFill>
              </a:rPr>
              <a:t>tempor</a:t>
            </a:r>
            <a:r>
              <a:rPr lang="en-US" altLang="ko-KR" sz="1400" dirty="0">
                <a:solidFill>
                  <a:srgbClr val="0F2937"/>
                </a:solidFill>
              </a:rPr>
              <a:t> </a:t>
            </a:r>
            <a:r>
              <a:rPr lang="en-US" altLang="ko-KR" sz="1400" dirty="0" err="1">
                <a:solidFill>
                  <a:srgbClr val="0F2937"/>
                </a:solidFill>
              </a:rPr>
              <a:t>incididunt</a:t>
            </a:r>
            <a:endParaRPr lang="en-US" altLang="ko-KR" sz="1400" dirty="0">
              <a:solidFill>
                <a:srgbClr val="0F2937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1400" dirty="0" err="1">
                <a:solidFill>
                  <a:srgbClr val="0F2937"/>
                </a:solidFill>
              </a:rPr>
              <a:t>ut</a:t>
            </a:r>
            <a:r>
              <a:rPr lang="en-US" altLang="ko-KR" sz="1400" dirty="0">
                <a:solidFill>
                  <a:srgbClr val="0F2937"/>
                </a:solidFill>
              </a:rPr>
              <a:t> </a:t>
            </a:r>
            <a:r>
              <a:rPr lang="en-US" altLang="ko-KR" sz="1400" dirty="0" err="1">
                <a:solidFill>
                  <a:srgbClr val="0F2937"/>
                </a:solidFill>
              </a:rPr>
              <a:t>labore</a:t>
            </a:r>
            <a:r>
              <a:rPr lang="en-US" altLang="ko-KR" sz="1400" dirty="0">
                <a:solidFill>
                  <a:srgbClr val="0F2937"/>
                </a:solidFill>
              </a:rPr>
              <a:t> et dolore </a:t>
            </a:r>
          </a:p>
          <a:p>
            <a:pPr>
              <a:lnSpc>
                <a:spcPct val="200000"/>
              </a:lnSpc>
            </a:pPr>
            <a:r>
              <a:rPr lang="en-US" altLang="ko-KR" sz="1400" dirty="0">
                <a:solidFill>
                  <a:srgbClr val="0F2937"/>
                </a:solidFill>
              </a:rPr>
              <a:t>magna </a:t>
            </a:r>
            <a:r>
              <a:rPr lang="en-US" altLang="ko-KR" sz="1400" dirty="0" err="1">
                <a:solidFill>
                  <a:srgbClr val="0F2937"/>
                </a:solidFill>
              </a:rPr>
              <a:t>aliqua</a:t>
            </a:r>
            <a:endParaRPr lang="en-US" altLang="ko-KR" sz="1400" dirty="0">
              <a:solidFill>
                <a:srgbClr val="0F2937"/>
              </a:solidFill>
            </a:endParaRPr>
          </a:p>
        </p:txBody>
      </p:sp>
      <p:pic>
        <p:nvPicPr>
          <p:cNvPr id="7" name="그래픽 6">
            <a:extLst>
              <a:ext uri="{FF2B5EF4-FFF2-40B4-BE49-F238E27FC236}">
                <a16:creationId xmlns:a16="http://schemas.microsoft.com/office/drawing/2014/main" id="{F8C3E1C4-A998-40F3-AA11-DB77B3D767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06835" y="3079671"/>
            <a:ext cx="233052" cy="233052"/>
          </a:xfrm>
          <a:prstGeom prst="rect">
            <a:avLst/>
          </a:prstGeom>
        </p:spPr>
      </p:pic>
      <p:pic>
        <p:nvPicPr>
          <p:cNvPr id="8" name="그래픽 7">
            <a:extLst>
              <a:ext uri="{FF2B5EF4-FFF2-40B4-BE49-F238E27FC236}">
                <a16:creationId xmlns:a16="http://schemas.microsoft.com/office/drawing/2014/main" id="{E7B73F5A-91E7-421B-B7DE-364DCB051D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06835" y="4838923"/>
            <a:ext cx="233052" cy="233052"/>
          </a:xfrm>
          <a:prstGeom prst="rect">
            <a:avLst/>
          </a:prstGeom>
        </p:spPr>
      </p:pic>
      <p:pic>
        <p:nvPicPr>
          <p:cNvPr id="9" name="그래픽 8">
            <a:extLst>
              <a:ext uri="{FF2B5EF4-FFF2-40B4-BE49-F238E27FC236}">
                <a16:creationId xmlns:a16="http://schemas.microsoft.com/office/drawing/2014/main" id="{3F4685EE-EE69-4C20-AEF9-60E4A28E50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06835" y="5278736"/>
            <a:ext cx="233052" cy="233052"/>
          </a:xfrm>
          <a:prstGeom prst="rect">
            <a:avLst/>
          </a:prstGeom>
        </p:spPr>
      </p:pic>
      <p:pic>
        <p:nvPicPr>
          <p:cNvPr id="10" name="그래픽 9">
            <a:extLst>
              <a:ext uri="{FF2B5EF4-FFF2-40B4-BE49-F238E27FC236}">
                <a16:creationId xmlns:a16="http://schemas.microsoft.com/office/drawing/2014/main" id="{CE035285-BA10-4462-85F6-07DF1D910F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06835" y="5718550"/>
            <a:ext cx="233052" cy="233052"/>
          </a:xfrm>
          <a:prstGeom prst="rect">
            <a:avLst/>
          </a:prstGeom>
        </p:spPr>
      </p:pic>
      <p:pic>
        <p:nvPicPr>
          <p:cNvPr id="11" name="그래픽 10">
            <a:extLst>
              <a:ext uri="{FF2B5EF4-FFF2-40B4-BE49-F238E27FC236}">
                <a16:creationId xmlns:a16="http://schemas.microsoft.com/office/drawing/2014/main" id="{DC0BEDCC-E9CE-4FDE-94A3-86E9BD99A6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06835" y="3519484"/>
            <a:ext cx="233052" cy="233052"/>
          </a:xfrm>
          <a:prstGeom prst="rect">
            <a:avLst/>
          </a:prstGeom>
        </p:spPr>
      </p:pic>
      <p:pic>
        <p:nvPicPr>
          <p:cNvPr id="12" name="그래픽 11">
            <a:extLst>
              <a:ext uri="{FF2B5EF4-FFF2-40B4-BE49-F238E27FC236}">
                <a16:creationId xmlns:a16="http://schemas.microsoft.com/office/drawing/2014/main" id="{3AAC29D6-7731-41F1-B8BE-E242F66800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06835" y="3959297"/>
            <a:ext cx="233052" cy="233052"/>
          </a:xfrm>
          <a:prstGeom prst="rect">
            <a:avLst/>
          </a:prstGeom>
        </p:spPr>
      </p:pic>
      <p:pic>
        <p:nvPicPr>
          <p:cNvPr id="13" name="그래픽 12">
            <a:extLst>
              <a:ext uri="{FF2B5EF4-FFF2-40B4-BE49-F238E27FC236}">
                <a16:creationId xmlns:a16="http://schemas.microsoft.com/office/drawing/2014/main" id="{B04E5B1A-FB07-43BB-B2E9-CA62AACEAC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06835" y="4399110"/>
            <a:ext cx="233052" cy="23305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CCCC6E3-3331-4B1A-A506-5BDF1361392C}"/>
              </a:ext>
            </a:extLst>
          </p:cNvPr>
          <p:cNvSpPr txBox="1"/>
          <p:nvPr/>
        </p:nvSpPr>
        <p:spPr>
          <a:xfrm>
            <a:off x="4951582" y="2932191"/>
            <a:ext cx="2574440" cy="3048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100000"/>
              </a:lnSpc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lnSpc>
                <a:spcPct val="200000"/>
              </a:lnSpc>
            </a:pPr>
            <a:r>
              <a:rPr lang="en-US" altLang="ko-KR" sz="1400" dirty="0">
                <a:solidFill>
                  <a:srgbClr val="0F2937"/>
                </a:solidFill>
              </a:rPr>
              <a:t>Lorem ipsum dolor</a:t>
            </a:r>
          </a:p>
          <a:p>
            <a:pPr>
              <a:lnSpc>
                <a:spcPct val="200000"/>
              </a:lnSpc>
            </a:pPr>
            <a:r>
              <a:rPr lang="en-US" altLang="ko-KR" sz="1400" dirty="0">
                <a:solidFill>
                  <a:srgbClr val="0F2937"/>
                </a:solidFill>
              </a:rPr>
              <a:t>sit </a:t>
            </a:r>
            <a:r>
              <a:rPr lang="en-US" altLang="ko-KR" sz="1400" dirty="0" err="1">
                <a:solidFill>
                  <a:srgbClr val="0F2937"/>
                </a:solidFill>
              </a:rPr>
              <a:t>amet</a:t>
            </a:r>
            <a:endParaRPr lang="en-US" altLang="ko-KR" sz="1400" dirty="0">
              <a:solidFill>
                <a:srgbClr val="0F2937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1400" dirty="0" err="1">
                <a:solidFill>
                  <a:srgbClr val="0F2937"/>
                </a:solidFill>
              </a:rPr>
              <a:t>consectetur</a:t>
            </a:r>
            <a:r>
              <a:rPr lang="en-US" altLang="ko-KR" sz="1400" dirty="0">
                <a:solidFill>
                  <a:srgbClr val="0F2937"/>
                </a:solidFill>
              </a:rPr>
              <a:t> </a:t>
            </a:r>
            <a:r>
              <a:rPr lang="en-US" altLang="ko-KR" sz="1400" dirty="0" err="1">
                <a:solidFill>
                  <a:srgbClr val="0F2937"/>
                </a:solidFill>
              </a:rPr>
              <a:t>adipiscing</a:t>
            </a:r>
            <a:r>
              <a:rPr lang="en-US" altLang="ko-KR" sz="1400" dirty="0">
                <a:solidFill>
                  <a:srgbClr val="0F2937"/>
                </a:solidFill>
              </a:rPr>
              <a:t> </a:t>
            </a:r>
            <a:r>
              <a:rPr lang="en-US" altLang="ko-KR" sz="1400" dirty="0" err="1">
                <a:solidFill>
                  <a:srgbClr val="0F2937"/>
                </a:solidFill>
              </a:rPr>
              <a:t>elit</a:t>
            </a:r>
            <a:endParaRPr lang="en-US" altLang="ko-KR" sz="1400" dirty="0">
              <a:solidFill>
                <a:srgbClr val="0F2937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1400" dirty="0">
                <a:solidFill>
                  <a:srgbClr val="0F2937"/>
                </a:solidFill>
              </a:rPr>
              <a:t>sed do </a:t>
            </a:r>
            <a:r>
              <a:rPr lang="en-US" altLang="ko-KR" sz="1400" dirty="0" err="1">
                <a:solidFill>
                  <a:srgbClr val="0F2937"/>
                </a:solidFill>
              </a:rPr>
              <a:t>eiusmod</a:t>
            </a:r>
            <a:endParaRPr lang="en-US" altLang="ko-KR" sz="1400" dirty="0">
              <a:solidFill>
                <a:srgbClr val="0F2937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1400" dirty="0" err="1">
                <a:solidFill>
                  <a:srgbClr val="0F2937"/>
                </a:solidFill>
              </a:rPr>
              <a:t>tempor</a:t>
            </a:r>
            <a:r>
              <a:rPr lang="en-US" altLang="ko-KR" sz="1400" dirty="0">
                <a:solidFill>
                  <a:srgbClr val="0F2937"/>
                </a:solidFill>
              </a:rPr>
              <a:t> </a:t>
            </a:r>
            <a:r>
              <a:rPr lang="en-US" altLang="ko-KR" sz="1400" dirty="0" err="1">
                <a:solidFill>
                  <a:srgbClr val="0F2937"/>
                </a:solidFill>
              </a:rPr>
              <a:t>incididunt</a:t>
            </a:r>
            <a:endParaRPr lang="en-US" altLang="ko-KR" sz="1400" dirty="0">
              <a:solidFill>
                <a:srgbClr val="0F2937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1400" dirty="0" err="1">
                <a:solidFill>
                  <a:srgbClr val="0F2937"/>
                </a:solidFill>
              </a:rPr>
              <a:t>ut</a:t>
            </a:r>
            <a:r>
              <a:rPr lang="en-US" altLang="ko-KR" sz="1400" dirty="0">
                <a:solidFill>
                  <a:srgbClr val="0F2937"/>
                </a:solidFill>
              </a:rPr>
              <a:t> </a:t>
            </a:r>
            <a:r>
              <a:rPr lang="en-US" altLang="ko-KR" sz="1400" dirty="0" err="1">
                <a:solidFill>
                  <a:srgbClr val="0F2937"/>
                </a:solidFill>
              </a:rPr>
              <a:t>labore</a:t>
            </a:r>
            <a:r>
              <a:rPr lang="en-US" altLang="ko-KR" sz="1400" dirty="0">
                <a:solidFill>
                  <a:srgbClr val="0F2937"/>
                </a:solidFill>
              </a:rPr>
              <a:t> et dolore </a:t>
            </a:r>
          </a:p>
          <a:p>
            <a:pPr>
              <a:lnSpc>
                <a:spcPct val="200000"/>
              </a:lnSpc>
            </a:pPr>
            <a:r>
              <a:rPr lang="en-US" altLang="ko-KR" sz="1400" dirty="0">
                <a:solidFill>
                  <a:srgbClr val="0F2937"/>
                </a:solidFill>
              </a:rPr>
              <a:t>magna </a:t>
            </a:r>
            <a:r>
              <a:rPr lang="en-US" altLang="ko-KR" sz="1400" dirty="0" err="1">
                <a:solidFill>
                  <a:srgbClr val="0F2937"/>
                </a:solidFill>
              </a:rPr>
              <a:t>aliqua</a:t>
            </a:r>
            <a:endParaRPr lang="en-US" altLang="ko-KR" sz="1400" dirty="0">
              <a:solidFill>
                <a:srgbClr val="0F2937"/>
              </a:solidFill>
            </a:endParaRPr>
          </a:p>
        </p:txBody>
      </p:sp>
      <p:pic>
        <p:nvPicPr>
          <p:cNvPr id="15" name="그래픽 14">
            <a:extLst>
              <a:ext uri="{FF2B5EF4-FFF2-40B4-BE49-F238E27FC236}">
                <a16:creationId xmlns:a16="http://schemas.microsoft.com/office/drawing/2014/main" id="{FF0F090C-D6E7-412B-BFF4-A8AEB8CD6A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73594" y="3079671"/>
            <a:ext cx="233052" cy="233052"/>
          </a:xfrm>
          <a:prstGeom prst="rect">
            <a:avLst/>
          </a:prstGeom>
        </p:spPr>
      </p:pic>
      <p:pic>
        <p:nvPicPr>
          <p:cNvPr id="16" name="그래픽 15">
            <a:extLst>
              <a:ext uri="{FF2B5EF4-FFF2-40B4-BE49-F238E27FC236}">
                <a16:creationId xmlns:a16="http://schemas.microsoft.com/office/drawing/2014/main" id="{F22E7381-0AD5-486D-8D41-310AC7923F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73594" y="5278736"/>
            <a:ext cx="233052" cy="233052"/>
          </a:xfrm>
          <a:prstGeom prst="rect">
            <a:avLst/>
          </a:prstGeom>
        </p:spPr>
      </p:pic>
      <p:pic>
        <p:nvPicPr>
          <p:cNvPr id="17" name="그래픽 16">
            <a:extLst>
              <a:ext uri="{FF2B5EF4-FFF2-40B4-BE49-F238E27FC236}">
                <a16:creationId xmlns:a16="http://schemas.microsoft.com/office/drawing/2014/main" id="{D9FF95F6-B73C-421D-A50B-03946A26CD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73594" y="5718550"/>
            <a:ext cx="233052" cy="233052"/>
          </a:xfrm>
          <a:prstGeom prst="rect">
            <a:avLst/>
          </a:prstGeom>
        </p:spPr>
      </p:pic>
      <p:pic>
        <p:nvPicPr>
          <p:cNvPr id="18" name="그래픽 17">
            <a:extLst>
              <a:ext uri="{FF2B5EF4-FFF2-40B4-BE49-F238E27FC236}">
                <a16:creationId xmlns:a16="http://schemas.microsoft.com/office/drawing/2014/main" id="{B68CD021-B893-41E1-8E76-709789A7B8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73594" y="3519484"/>
            <a:ext cx="233052" cy="233052"/>
          </a:xfrm>
          <a:prstGeom prst="rect">
            <a:avLst/>
          </a:prstGeom>
        </p:spPr>
      </p:pic>
      <p:pic>
        <p:nvPicPr>
          <p:cNvPr id="19" name="그래픽 18">
            <a:extLst>
              <a:ext uri="{FF2B5EF4-FFF2-40B4-BE49-F238E27FC236}">
                <a16:creationId xmlns:a16="http://schemas.microsoft.com/office/drawing/2014/main" id="{5B460509-96DA-40CB-BC09-E27C7B743F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73594" y="3959297"/>
            <a:ext cx="233052" cy="233052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4CF1DB21-CDB0-4868-AD3B-9810C38E64C9}"/>
              </a:ext>
            </a:extLst>
          </p:cNvPr>
          <p:cNvSpPr txBox="1"/>
          <p:nvPr/>
        </p:nvSpPr>
        <p:spPr>
          <a:xfrm>
            <a:off x="8218341" y="2932191"/>
            <a:ext cx="2574440" cy="3048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100000"/>
              </a:lnSpc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lnSpc>
                <a:spcPct val="200000"/>
              </a:lnSpc>
            </a:pPr>
            <a:r>
              <a:rPr lang="en-US" altLang="ko-KR" sz="1400" dirty="0">
                <a:solidFill>
                  <a:srgbClr val="0F2937"/>
                </a:solidFill>
              </a:rPr>
              <a:t>Lorem ipsum dolor</a:t>
            </a:r>
          </a:p>
          <a:p>
            <a:pPr>
              <a:lnSpc>
                <a:spcPct val="200000"/>
              </a:lnSpc>
            </a:pPr>
            <a:r>
              <a:rPr lang="en-US" altLang="ko-KR" sz="1400" dirty="0">
                <a:solidFill>
                  <a:srgbClr val="0F2937"/>
                </a:solidFill>
              </a:rPr>
              <a:t>sit </a:t>
            </a:r>
            <a:r>
              <a:rPr lang="en-US" altLang="ko-KR" sz="1400" dirty="0" err="1">
                <a:solidFill>
                  <a:srgbClr val="0F2937"/>
                </a:solidFill>
              </a:rPr>
              <a:t>amet</a:t>
            </a:r>
            <a:endParaRPr lang="en-US" altLang="ko-KR" sz="1400" dirty="0">
              <a:solidFill>
                <a:srgbClr val="0F2937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1400" dirty="0" err="1">
                <a:solidFill>
                  <a:srgbClr val="0F2937"/>
                </a:solidFill>
              </a:rPr>
              <a:t>consectetur</a:t>
            </a:r>
            <a:r>
              <a:rPr lang="en-US" altLang="ko-KR" sz="1400" dirty="0">
                <a:solidFill>
                  <a:srgbClr val="0F2937"/>
                </a:solidFill>
              </a:rPr>
              <a:t> </a:t>
            </a:r>
            <a:r>
              <a:rPr lang="en-US" altLang="ko-KR" sz="1400" dirty="0" err="1">
                <a:solidFill>
                  <a:srgbClr val="0F2937"/>
                </a:solidFill>
              </a:rPr>
              <a:t>adipiscing</a:t>
            </a:r>
            <a:r>
              <a:rPr lang="en-US" altLang="ko-KR" sz="1400" dirty="0">
                <a:solidFill>
                  <a:srgbClr val="0F2937"/>
                </a:solidFill>
              </a:rPr>
              <a:t> </a:t>
            </a:r>
            <a:r>
              <a:rPr lang="en-US" altLang="ko-KR" sz="1400" dirty="0" err="1">
                <a:solidFill>
                  <a:srgbClr val="0F2937"/>
                </a:solidFill>
              </a:rPr>
              <a:t>elit</a:t>
            </a:r>
            <a:endParaRPr lang="en-US" altLang="ko-KR" sz="1400" dirty="0">
              <a:solidFill>
                <a:srgbClr val="0F2937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1400" dirty="0">
                <a:solidFill>
                  <a:srgbClr val="0F2937"/>
                </a:solidFill>
              </a:rPr>
              <a:t>sed do </a:t>
            </a:r>
            <a:r>
              <a:rPr lang="en-US" altLang="ko-KR" sz="1400" dirty="0" err="1">
                <a:solidFill>
                  <a:srgbClr val="0F2937"/>
                </a:solidFill>
              </a:rPr>
              <a:t>eiusmod</a:t>
            </a:r>
            <a:endParaRPr lang="en-US" altLang="ko-KR" sz="1400" dirty="0">
              <a:solidFill>
                <a:srgbClr val="0F2937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1400" dirty="0" err="1">
                <a:solidFill>
                  <a:srgbClr val="0F2937"/>
                </a:solidFill>
              </a:rPr>
              <a:t>tempor</a:t>
            </a:r>
            <a:r>
              <a:rPr lang="en-US" altLang="ko-KR" sz="1400" dirty="0">
                <a:solidFill>
                  <a:srgbClr val="0F2937"/>
                </a:solidFill>
              </a:rPr>
              <a:t> </a:t>
            </a:r>
            <a:r>
              <a:rPr lang="en-US" altLang="ko-KR" sz="1400" dirty="0" err="1">
                <a:solidFill>
                  <a:srgbClr val="0F2937"/>
                </a:solidFill>
              </a:rPr>
              <a:t>incididunt</a:t>
            </a:r>
            <a:endParaRPr lang="en-US" altLang="ko-KR" sz="1400" dirty="0">
              <a:solidFill>
                <a:srgbClr val="0F2937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1400" dirty="0" err="1">
                <a:solidFill>
                  <a:srgbClr val="0F2937"/>
                </a:solidFill>
              </a:rPr>
              <a:t>ut</a:t>
            </a:r>
            <a:r>
              <a:rPr lang="en-US" altLang="ko-KR" sz="1400" dirty="0">
                <a:solidFill>
                  <a:srgbClr val="0F2937"/>
                </a:solidFill>
              </a:rPr>
              <a:t> </a:t>
            </a:r>
            <a:r>
              <a:rPr lang="en-US" altLang="ko-KR" sz="1400" dirty="0" err="1">
                <a:solidFill>
                  <a:srgbClr val="0F2937"/>
                </a:solidFill>
              </a:rPr>
              <a:t>labore</a:t>
            </a:r>
            <a:r>
              <a:rPr lang="en-US" altLang="ko-KR" sz="1400" dirty="0">
                <a:solidFill>
                  <a:srgbClr val="0F2937"/>
                </a:solidFill>
              </a:rPr>
              <a:t> et dolore </a:t>
            </a:r>
          </a:p>
          <a:p>
            <a:pPr>
              <a:lnSpc>
                <a:spcPct val="200000"/>
              </a:lnSpc>
            </a:pPr>
            <a:r>
              <a:rPr lang="en-US" altLang="ko-KR" sz="1400" dirty="0">
                <a:solidFill>
                  <a:srgbClr val="0F2937"/>
                </a:solidFill>
              </a:rPr>
              <a:t>magna </a:t>
            </a:r>
            <a:r>
              <a:rPr lang="en-US" altLang="ko-KR" sz="1400" dirty="0" err="1">
                <a:solidFill>
                  <a:srgbClr val="0F2937"/>
                </a:solidFill>
              </a:rPr>
              <a:t>aliqua</a:t>
            </a:r>
            <a:endParaRPr lang="en-US" altLang="ko-KR" sz="1400" dirty="0">
              <a:solidFill>
                <a:srgbClr val="0F2937"/>
              </a:solidFill>
            </a:endParaRPr>
          </a:p>
        </p:txBody>
      </p:sp>
      <p:pic>
        <p:nvPicPr>
          <p:cNvPr id="21" name="그래픽 20">
            <a:extLst>
              <a:ext uri="{FF2B5EF4-FFF2-40B4-BE49-F238E27FC236}">
                <a16:creationId xmlns:a16="http://schemas.microsoft.com/office/drawing/2014/main" id="{B4A606EF-D645-481E-861B-6748BA00A6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40353" y="3079671"/>
            <a:ext cx="233052" cy="233052"/>
          </a:xfrm>
          <a:prstGeom prst="rect">
            <a:avLst/>
          </a:prstGeom>
        </p:spPr>
      </p:pic>
      <p:pic>
        <p:nvPicPr>
          <p:cNvPr id="22" name="그래픽 21">
            <a:extLst>
              <a:ext uri="{FF2B5EF4-FFF2-40B4-BE49-F238E27FC236}">
                <a16:creationId xmlns:a16="http://schemas.microsoft.com/office/drawing/2014/main" id="{D4B9266E-6541-4CA5-B0B6-09906E8A4B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40353" y="3518652"/>
            <a:ext cx="233052" cy="233052"/>
          </a:xfrm>
          <a:prstGeom prst="rect">
            <a:avLst/>
          </a:prstGeom>
        </p:spPr>
      </p:pic>
      <p:pic>
        <p:nvPicPr>
          <p:cNvPr id="23" name="그래픽 22">
            <a:extLst>
              <a:ext uri="{FF2B5EF4-FFF2-40B4-BE49-F238E27FC236}">
                <a16:creationId xmlns:a16="http://schemas.microsoft.com/office/drawing/2014/main" id="{4CEA5116-CC03-4EE4-9A77-47BE10CB45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40353" y="3957633"/>
            <a:ext cx="233052" cy="233052"/>
          </a:xfrm>
          <a:prstGeom prst="rect">
            <a:avLst/>
          </a:prstGeom>
        </p:spPr>
      </p:pic>
      <p:pic>
        <p:nvPicPr>
          <p:cNvPr id="24" name="그래픽 23">
            <a:extLst>
              <a:ext uri="{FF2B5EF4-FFF2-40B4-BE49-F238E27FC236}">
                <a16:creationId xmlns:a16="http://schemas.microsoft.com/office/drawing/2014/main" id="{1F8E2FDC-B922-4EBD-A00B-35AC6953F3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73594" y="4399110"/>
            <a:ext cx="233052" cy="233052"/>
          </a:xfrm>
          <a:prstGeom prst="rect">
            <a:avLst/>
          </a:prstGeom>
        </p:spPr>
      </p:pic>
      <p:pic>
        <p:nvPicPr>
          <p:cNvPr id="25" name="그래픽 24">
            <a:extLst>
              <a:ext uri="{FF2B5EF4-FFF2-40B4-BE49-F238E27FC236}">
                <a16:creationId xmlns:a16="http://schemas.microsoft.com/office/drawing/2014/main" id="{9AB17A67-6E15-4F6F-9B0E-F0A36BC041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73594" y="4838923"/>
            <a:ext cx="233052" cy="233052"/>
          </a:xfrm>
          <a:prstGeom prst="rect">
            <a:avLst/>
          </a:prstGeom>
        </p:spPr>
      </p:pic>
      <p:pic>
        <p:nvPicPr>
          <p:cNvPr id="26" name="그래픽 25">
            <a:extLst>
              <a:ext uri="{FF2B5EF4-FFF2-40B4-BE49-F238E27FC236}">
                <a16:creationId xmlns:a16="http://schemas.microsoft.com/office/drawing/2014/main" id="{6C8A9FF5-7F17-41FF-9FB2-3A83C39E86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40353" y="4396614"/>
            <a:ext cx="233052" cy="233052"/>
          </a:xfrm>
          <a:prstGeom prst="rect">
            <a:avLst/>
          </a:prstGeom>
        </p:spPr>
      </p:pic>
      <p:pic>
        <p:nvPicPr>
          <p:cNvPr id="27" name="그래픽 26">
            <a:extLst>
              <a:ext uri="{FF2B5EF4-FFF2-40B4-BE49-F238E27FC236}">
                <a16:creationId xmlns:a16="http://schemas.microsoft.com/office/drawing/2014/main" id="{155BBF04-77FF-4B65-BBE9-45C555A9C8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40353" y="4835595"/>
            <a:ext cx="233052" cy="233052"/>
          </a:xfrm>
          <a:prstGeom prst="rect">
            <a:avLst/>
          </a:prstGeom>
        </p:spPr>
      </p:pic>
      <p:pic>
        <p:nvPicPr>
          <p:cNvPr id="28" name="그래픽 27">
            <a:extLst>
              <a:ext uri="{FF2B5EF4-FFF2-40B4-BE49-F238E27FC236}">
                <a16:creationId xmlns:a16="http://schemas.microsoft.com/office/drawing/2014/main" id="{C0147E95-347F-4763-824A-9AA31EB879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40353" y="5274576"/>
            <a:ext cx="233052" cy="233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2413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F496CE11-2AB1-43E3-B74A-E29F5B768F3C}"/>
              </a:ext>
            </a:extLst>
          </p:cNvPr>
          <p:cNvSpPr/>
          <p:nvPr/>
        </p:nvSpPr>
        <p:spPr>
          <a:xfrm>
            <a:off x="5029200" y="1104823"/>
            <a:ext cx="1028700" cy="2679700"/>
          </a:xfrm>
          <a:prstGeom prst="roundRect">
            <a:avLst>
              <a:gd name="adj" fmla="val 50000"/>
            </a:avLst>
          </a:prstGeom>
          <a:solidFill>
            <a:srgbClr val="01C49A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23326F08-4D43-43DB-A20F-90F7CB13144F}"/>
              </a:ext>
            </a:extLst>
          </p:cNvPr>
          <p:cNvSpPr/>
          <p:nvPr/>
        </p:nvSpPr>
        <p:spPr>
          <a:xfrm>
            <a:off x="6134100" y="2920923"/>
            <a:ext cx="1028700" cy="2679700"/>
          </a:xfrm>
          <a:prstGeom prst="roundRect">
            <a:avLst>
              <a:gd name="adj" fmla="val 50000"/>
            </a:avLst>
          </a:prstGeom>
          <a:solidFill>
            <a:srgbClr val="01C49A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67A1A55E-F762-4D9D-8E53-DE7361074D3E}"/>
              </a:ext>
            </a:extLst>
          </p:cNvPr>
          <p:cNvSpPr/>
          <p:nvPr/>
        </p:nvSpPr>
        <p:spPr>
          <a:xfrm>
            <a:off x="6134100" y="1809153"/>
            <a:ext cx="2679700" cy="1031152"/>
          </a:xfrm>
          <a:prstGeom prst="roundRect">
            <a:avLst>
              <a:gd name="adj" fmla="val 50000"/>
            </a:avLst>
          </a:prstGeom>
          <a:solidFill>
            <a:srgbClr val="01C49A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CBE19C2B-C15D-42F2-8A4D-1FD8DB303B9A}"/>
              </a:ext>
            </a:extLst>
          </p:cNvPr>
          <p:cNvSpPr/>
          <p:nvPr/>
        </p:nvSpPr>
        <p:spPr>
          <a:xfrm>
            <a:off x="3378200" y="3859480"/>
            <a:ext cx="2679700" cy="1031152"/>
          </a:xfrm>
          <a:prstGeom prst="roundRect">
            <a:avLst>
              <a:gd name="adj" fmla="val 50000"/>
            </a:avLst>
          </a:prstGeom>
          <a:solidFill>
            <a:srgbClr val="01C49A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AD75AE62-1291-4B87-ADF2-F8D3312BFAFD}"/>
              </a:ext>
            </a:extLst>
          </p:cNvPr>
          <p:cNvSpPr/>
          <p:nvPr/>
        </p:nvSpPr>
        <p:spPr>
          <a:xfrm>
            <a:off x="5105400" y="1179780"/>
            <a:ext cx="876300" cy="876300"/>
          </a:xfrm>
          <a:prstGeom prst="ellipse">
            <a:avLst/>
          </a:pr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rgbClr val="00425E"/>
                </a:solidFill>
                <a:latin typeface="+mj-lt"/>
              </a:rPr>
              <a:t>S</a:t>
            </a:r>
            <a:endParaRPr lang="ko-KR" altLang="en-US" sz="2800" dirty="0">
              <a:solidFill>
                <a:srgbClr val="00425E"/>
              </a:solidFill>
              <a:latin typeface="+mj-lt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447F778C-9BB9-4737-8F19-9841D82A048A}"/>
              </a:ext>
            </a:extLst>
          </p:cNvPr>
          <p:cNvSpPr/>
          <p:nvPr/>
        </p:nvSpPr>
        <p:spPr>
          <a:xfrm>
            <a:off x="3457575" y="3936906"/>
            <a:ext cx="876300" cy="876300"/>
          </a:xfrm>
          <a:prstGeom prst="ellipse">
            <a:avLst/>
          </a:pr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rgbClr val="00425E"/>
                </a:solidFill>
                <a:latin typeface="+mj-lt"/>
              </a:rPr>
              <a:t>T</a:t>
            </a:r>
            <a:endParaRPr lang="ko-KR" altLang="en-US" sz="2800" dirty="0">
              <a:solidFill>
                <a:srgbClr val="00425E"/>
              </a:solidFill>
              <a:latin typeface="+mj-lt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911D9449-6724-4671-A53C-C184080CD8FD}"/>
              </a:ext>
            </a:extLst>
          </p:cNvPr>
          <p:cNvSpPr/>
          <p:nvPr/>
        </p:nvSpPr>
        <p:spPr>
          <a:xfrm>
            <a:off x="7861300" y="1886579"/>
            <a:ext cx="876300" cy="876300"/>
          </a:xfrm>
          <a:prstGeom prst="ellipse">
            <a:avLst/>
          </a:pr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rgbClr val="00425E"/>
                </a:solidFill>
                <a:latin typeface="+mj-lt"/>
              </a:rPr>
              <a:t>W</a:t>
            </a:r>
            <a:endParaRPr lang="ko-KR" altLang="en-US" sz="2800" dirty="0">
              <a:solidFill>
                <a:srgbClr val="00425E"/>
              </a:solidFill>
              <a:latin typeface="+mj-lt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C43CA687-FD1E-4476-839F-02CF6D1D64D3}"/>
              </a:ext>
            </a:extLst>
          </p:cNvPr>
          <p:cNvSpPr/>
          <p:nvPr/>
        </p:nvSpPr>
        <p:spPr>
          <a:xfrm>
            <a:off x="6210300" y="4627830"/>
            <a:ext cx="876300" cy="876300"/>
          </a:xfrm>
          <a:prstGeom prst="ellipse">
            <a:avLst/>
          </a:pr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rgbClr val="00425E"/>
                </a:solidFill>
                <a:latin typeface="+mj-lt"/>
              </a:rPr>
              <a:t>O</a:t>
            </a:r>
            <a:endParaRPr lang="ko-KR" altLang="en-US" sz="2800" dirty="0">
              <a:solidFill>
                <a:srgbClr val="00425E"/>
              </a:solidFill>
              <a:latin typeface="+mj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328CF8-2BFA-4F18-B9B1-1F6D829EC44C}"/>
              </a:ext>
            </a:extLst>
          </p:cNvPr>
          <p:cNvSpPr txBox="1"/>
          <p:nvPr/>
        </p:nvSpPr>
        <p:spPr>
          <a:xfrm>
            <a:off x="1266362" y="1639104"/>
            <a:ext cx="334918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just">
              <a:lnSpc>
                <a:spcPct val="150000"/>
              </a:lnSpc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algn="r">
              <a:lnSpc>
                <a:spcPct val="100000"/>
              </a:lnSpc>
            </a:pPr>
            <a:r>
              <a:rPr lang="en-US" altLang="ko-KR" dirty="0">
                <a:solidFill>
                  <a:srgbClr val="052751"/>
                </a:solidFill>
              </a:rPr>
              <a:t>Lorem ipsum dolor sit </a:t>
            </a:r>
            <a:r>
              <a:rPr lang="en-US" altLang="ko-KR" dirty="0" err="1">
                <a:solidFill>
                  <a:srgbClr val="052751"/>
                </a:solidFill>
              </a:rPr>
              <a:t>amet</a:t>
            </a:r>
            <a:r>
              <a:rPr lang="en-US" altLang="ko-KR" dirty="0">
                <a:solidFill>
                  <a:srgbClr val="052751"/>
                </a:solidFill>
              </a:rPr>
              <a:t>, </a:t>
            </a:r>
            <a:r>
              <a:rPr lang="en-US" altLang="ko-KR" dirty="0" err="1">
                <a:solidFill>
                  <a:srgbClr val="052751"/>
                </a:solidFill>
              </a:rPr>
              <a:t>consectetur</a:t>
            </a:r>
            <a:r>
              <a:rPr lang="en-US" altLang="ko-KR" dirty="0">
                <a:solidFill>
                  <a:srgbClr val="052751"/>
                </a:solidFill>
              </a:rPr>
              <a:t> </a:t>
            </a:r>
            <a:r>
              <a:rPr lang="en-US" altLang="ko-KR" dirty="0" err="1">
                <a:solidFill>
                  <a:srgbClr val="052751"/>
                </a:solidFill>
              </a:rPr>
              <a:t>adipiscing</a:t>
            </a:r>
            <a:r>
              <a:rPr lang="en-US" altLang="ko-KR" dirty="0">
                <a:solidFill>
                  <a:srgbClr val="052751"/>
                </a:solidFill>
              </a:rPr>
              <a:t> </a:t>
            </a:r>
            <a:r>
              <a:rPr lang="en-US" altLang="ko-KR" dirty="0" err="1">
                <a:solidFill>
                  <a:srgbClr val="052751"/>
                </a:solidFill>
              </a:rPr>
              <a:t>elit</a:t>
            </a:r>
            <a:r>
              <a:rPr lang="en-US" altLang="ko-KR" dirty="0">
                <a:solidFill>
                  <a:srgbClr val="052751"/>
                </a:solidFill>
              </a:rPr>
              <a:t>, sed do </a:t>
            </a:r>
            <a:r>
              <a:rPr lang="en-US" altLang="ko-KR" dirty="0" err="1">
                <a:solidFill>
                  <a:srgbClr val="052751"/>
                </a:solidFill>
              </a:rPr>
              <a:t>eiusmod</a:t>
            </a:r>
            <a:r>
              <a:rPr lang="en-US" altLang="ko-KR" dirty="0">
                <a:solidFill>
                  <a:srgbClr val="052751"/>
                </a:solidFill>
              </a:rPr>
              <a:t> </a:t>
            </a:r>
            <a:r>
              <a:rPr lang="en-US" altLang="ko-KR" dirty="0" err="1">
                <a:solidFill>
                  <a:srgbClr val="052751"/>
                </a:solidFill>
              </a:rPr>
              <a:t>tempor</a:t>
            </a:r>
            <a:r>
              <a:rPr lang="en-US" altLang="ko-KR" dirty="0">
                <a:solidFill>
                  <a:srgbClr val="052751"/>
                </a:solidFill>
              </a:rPr>
              <a:t> </a:t>
            </a:r>
            <a:r>
              <a:rPr lang="en-US" altLang="ko-KR" dirty="0" err="1">
                <a:solidFill>
                  <a:srgbClr val="052751"/>
                </a:solidFill>
              </a:rPr>
              <a:t>incididunt</a:t>
            </a:r>
            <a:r>
              <a:rPr lang="en-US" altLang="ko-KR" dirty="0">
                <a:solidFill>
                  <a:srgbClr val="052751"/>
                </a:solidFill>
              </a:rPr>
              <a:t> </a:t>
            </a:r>
            <a:r>
              <a:rPr lang="en-US" altLang="ko-KR" dirty="0" err="1">
                <a:solidFill>
                  <a:srgbClr val="052751"/>
                </a:solidFill>
              </a:rPr>
              <a:t>ut</a:t>
            </a:r>
            <a:r>
              <a:rPr lang="en-US" altLang="ko-KR" dirty="0">
                <a:solidFill>
                  <a:srgbClr val="052751"/>
                </a:solidFill>
              </a:rPr>
              <a:t> </a:t>
            </a:r>
            <a:r>
              <a:rPr lang="en-US" altLang="ko-KR" dirty="0" err="1">
                <a:solidFill>
                  <a:srgbClr val="052751"/>
                </a:solidFill>
              </a:rPr>
              <a:t>labore</a:t>
            </a:r>
            <a:r>
              <a:rPr lang="en-US" altLang="ko-KR" dirty="0">
                <a:solidFill>
                  <a:srgbClr val="052751"/>
                </a:solidFill>
              </a:rPr>
              <a:t> et dolore magna </a:t>
            </a:r>
            <a:r>
              <a:rPr lang="en-US" altLang="ko-KR" dirty="0" err="1">
                <a:solidFill>
                  <a:srgbClr val="052751"/>
                </a:solidFill>
              </a:rPr>
              <a:t>aliqua</a:t>
            </a:r>
            <a:r>
              <a:rPr lang="en-US" altLang="ko-KR" dirty="0">
                <a:solidFill>
                  <a:srgbClr val="052751"/>
                </a:solidFill>
              </a:rPr>
              <a:t>.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A36BE9B-91B6-406D-8DC9-266ADD745581}"/>
              </a:ext>
            </a:extLst>
          </p:cNvPr>
          <p:cNvSpPr/>
          <p:nvPr/>
        </p:nvSpPr>
        <p:spPr>
          <a:xfrm>
            <a:off x="1266361" y="1358840"/>
            <a:ext cx="33491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srgbClr val="052751"/>
                </a:solidFill>
                <a:latin typeface="+mj-lt"/>
              </a:rPr>
              <a:t>STRENGTHS</a:t>
            </a:r>
            <a:endParaRPr lang="ko-KR" altLang="en-US" sz="1400" dirty="0">
              <a:solidFill>
                <a:srgbClr val="052751"/>
              </a:solidFill>
              <a:latin typeface="+mj-l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65333F0-6D5B-44C6-BB8C-62F2BF996E3B}"/>
              </a:ext>
            </a:extLst>
          </p:cNvPr>
          <p:cNvSpPr txBox="1"/>
          <p:nvPr/>
        </p:nvSpPr>
        <p:spPr>
          <a:xfrm>
            <a:off x="984694" y="5306754"/>
            <a:ext cx="334918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just">
              <a:lnSpc>
                <a:spcPct val="150000"/>
              </a:lnSpc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algn="r">
              <a:lnSpc>
                <a:spcPct val="100000"/>
              </a:lnSpc>
            </a:pPr>
            <a:r>
              <a:rPr lang="en-US" altLang="ko-KR" dirty="0">
                <a:solidFill>
                  <a:srgbClr val="052751"/>
                </a:solidFill>
              </a:rPr>
              <a:t>Lorem ipsum dolor sit </a:t>
            </a:r>
            <a:r>
              <a:rPr lang="en-US" altLang="ko-KR" dirty="0" err="1">
                <a:solidFill>
                  <a:srgbClr val="052751"/>
                </a:solidFill>
              </a:rPr>
              <a:t>amet</a:t>
            </a:r>
            <a:r>
              <a:rPr lang="en-US" altLang="ko-KR" dirty="0">
                <a:solidFill>
                  <a:srgbClr val="052751"/>
                </a:solidFill>
              </a:rPr>
              <a:t>, </a:t>
            </a:r>
            <a:r>
              <a:rPr lang="en-US" altLang="ko-KR" dirty="0" err="1">
                <a:solidFill>
                  <a:srgbClr val="052751"/>
                </a:solidFill>
              </a:rPr>
              <a:t>consectetur</a:t>
            </a:r>
            <a:r>
              <a:rPr lang="en-US" altLang="ko-KR" dirty="0">
                <a:solidFill>
                  <a:srgbClr val="052751"/>
                </a:solidFill>
              </a:rPr>
              <a:t> </a:t>
            </a:r>
            <a:r>
              <a:rPr lang="en-US" altLang="ko-KR" dirty="0" err="1">
                <a:solidFill>
                  <a:srgbClr val="052751"/>
                </a:solidFill>
              </a:rPr>
              <a:t>adipiscing</a:t>
            </a:r>
            <a:r>
              <a:rPr lang="en-US" altLang="ko-KR" dirty="0">
                <a:solidFill>
                  <a:srgbClr val="052751"/>
                </a:solidFill>
              </a:rPr>
              <a:t> </a:t>
            </a:r>
            <a:r>
              <a:rPr lang="en-US" altLang="ko-KR" dirty="0" err="1">
                <a:solidFill>
                  <a:srgbClr val="052751"/>
                </a:solidFill>
              </a:rPr>
              <a:t>elit</a:t>
            </a:r>
            <a:r>
              <a:rPr lang="en-US" altLang="ko-KR" dirty="0">
                <a:solidFill>
                  <a:srgbClr val="052751"/>
                </a:solidFill>
              </a:rPr>
              <a:t>, sed do </a:t>
            </a:r>
            <a:r>
              <a:rPr lang="en-US" altLang="ko-KR" dirty="0" err="1">
                <a:solidFill>
                  <a:srgbClr val="052751"/>
                </a:solidFill>
              </a:rPr>
              <a:t>eiusmod</a:t>
            </a:r>
            <a:r>
              <a:rPr lang="en-US" altLang="ko-KR" dirty="0">
                <a:solidFill>
                  <a:srgbClr val="052751"/>
                </a:solidFill>
              </a:rPr>
              <a:t> </a:t>
            </a:r>
            <a:r>
              <a:rPr lang="en-US" altLang="ko-KR" dirty="0" err="1">
                <a:solidFill>
                  <a:srgbClr val="052751"/>
                </a:solidFill>
              </a:rPr>
              <a:t>tempor</a:t>
            </a:r>
            <a:r>
              <a:rPr lang="en-US" altLang="ko-KR" dirty="0">
                <a:solidFill>
                  <a:srgbClr val="052751"/>
                </a:solidFill>
              </a:rPr>
              <a:t> </a:t>
            </a:r>
            <a:r>
              <a:rPr lang="en-US" altLang="ko-KR" dirty="0" err="1">
                <a:solidFill>
                  <a:srgbClr val="052751"/>
                </a:solidFill>
              </a:rPr>
              <a:t>incididunt</a:t>
            </a:r>
            <a:r>
              <a:rPr lang="en-US" altLang="ko-KR" dirty="0">
                <a:solidFill>
                  <a:srgbClr val="052751"/>
                </a:solidFill>
              </a:rPr>
              <a:t> </a:t>
            </a:r>
            <a:r>
              <a:rPr lang="en-US" altLang="ko-KR" dirty="0" err="1">
                <a:solidFill>
                  <a:srgbClr val="052751"/>
                </a:solidFill>
              </a:rPr>
              <a:t>ut</a:t>
            </a:r>
            <a:r>
              <a:rPr lang="en-US" altLang="ko-KR" dirty="0">
                <a:solidFill>
                  <a:srgbClr val="052751"/>
                </a:solidFill>
              </a:rPr>
              <a:t> </a:t>
            </a:r>
            <a:r>
              <a:rPr lang="en-US" altLang="ko-KR" dirty="0" err="1">
                <a:solidFill>
                  <a:srgbClr val="052751"/>
                </a:solidFill>
              </a:rPr>
              <a:t>labore</a:t>
            </a:r>
            <a:r>
              <a:rPr lang="en-US" altLang="ko-KR" dirty="0">
                <a:solidFill>
                  <a:srgbClr val="052751"/>
                </a:solidFill>
              </a:rPr>
              <a:t> et dolore magna </a:t>
            </a:r>
            <a:r>
              <a:rPr lang="en-US" altLang="ko-KR" dirty="0" err="1">
                <a:solidFill>
                  <a:srgbClr val="052751"/>
                </a:solidFill>
              </a:rPr>
              <a:t>aliqua</a:t>
            </a:r>
            <a:r>
              <a:rPr lang="en-US" altLang="ko-KR" dirty="0">
                <a:solidFill>
                  <a:srgbClr val="052751"/>
                </a:solidFill>
              </a:rPr>
              <a:t>.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1EC4F36-AB88-47EC-AA25-056A90FF80B6}"/>
              </a:ext>
            </a:extLst>
          </p:cNvPr>
          <p:cNvSpPr/>
          <p:nvPr/>
        </p:nvSpPr>
        <p:spPr>
          <a:xfrm>
            <a:off x="984693" y="5026490"/>
            <a:ext cx="33491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srgbClr val="052751"/>
                </a:solidFill>
                <a:latin typeface="+mj-lt"/>
              </a:rPr>
              <a:t>THREATS</a:t>
            </a:r>
            <a:endParaRPr lang="ko-KR" altLang="en-US" sz="1400" dirty="0">
              <a:solidFill>
                <a:srgbClr val="052751"/>
              </a:solidFill>
              <a:latin typeface="+mj-l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E4D5A71-0124-46CE-B548-1D888F2FB839}"/>
              </a:ext>
            </a:extLst>
          </p:cNvPr>
          <p:cNvSpPr txBox="1"/>
          <p:nvPr/>
        </p:nvSpPr>
        <p:spPr>
          <a:xfrm>
            <a:off x="7288435" y="4918145"/>
            <a:ext cx="334918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just">
              <a:lnSpc>
                <a:spcPct val="150000"/>
              </a:lnSpc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US" altLang="ko-KR" dirty="0">
                <a:solidFill>
                  <a:srgbClr val="052751"/>
                </a:solidFill>
              </a:rPr>
              <a:t>Lorem ipsum dolor sit </a:t>
            </a:r>
            <a:r>
              <a:rPr lang="en-US" altLang="ko-KR" dirty="0" err="1">
                <a:solidFill>
                  <a:srgbClr val="052751"/>
                </a:solidFill>
              </a:rPr>
              <a:t>amet</a:t>
            </a:r>
            <a:r>
              <a:rPr lang="en-US" altLang="ko-KR" dirty="0">
                <a:solidFill>
                  <a:srgbClr val="052751"/>
                </a:solidFill>
              </a:rPr>
              <a:t>, </a:t>
            </a:r>
            <a:r>
              <a:rPr lang="en-US" altLang="ko-KR" dirty="0" err="1">
                <a:solidFill>
                  <a:srgbClr val="052751"/>
                </a:solidFill>
              </a:rPr>
              <a:t>consectetur</a:t>
            </a:r>
            <a:r>
              <a:rPr lang="en-US" altLang="ko-KR" dirty="0">
                <a:solidFill>
                  <a:srgbClr val="052751"/>
                </a:solidFill>
              </a:rPr>
              <a:t> </a:t>
            </a:r>
            <a:r>
              <a:rPr lang="en-US" altLang="ko-KR" dirty="0" err="1">
                <a:solidFill>
                  <a:srgbClr val="052751"/>
                </a:solidFill>
              </a:rPr>
              <a:t>adipiscing</a:t>
            </a:r>
            <a:r>
              <a:rPr lang="en-US" altLang="ko-KR" dirty="0">
                <a:solidFill>
                  <a:srgbClr val="052751"/>
                </a:solidFill>
              </a:rPr>
              <a:t> </a:t>
            </a:r>
            <a:r>
              <a:rPr lang="en-US" altLang="ko-KR" dirty="0" err="1">
                <a:solidFill>
                  <a:srgbClr val="052751"/>
                </a:solidFill>
              </a:rPr>
              <a:t>elit</a:t>
            </a:r>
            <a:r>
              <a:rPr lang="en-US" altLang="ko-KR" dirty="0">
                <a:solidFill>
                  <a:srgbClr val="052751"/>
                </a:solidFill>
              </a:rPr>
              <a:t>, sed do </a:t>
            </a:r>
            <a:r>
              <a:rPr lang="en-US" altLang="ko-KR" dirty="0" err="1">
                <a:solidFill>
                  <a:srgbClr val="052751"/>
                </a:solidFill>
              </a:rPr>
              <a:t>eiusmod</a:t>
            </a:r>
            <a:r>
              <a:rPr lang="en-US" altLang="ko-KR" dirty="0">
                <a:solidFill>
                  <a:srgbClr val="052751"/>
                </a:solidFill>
              </a:rPr>
              <a:t> </a:t>
            </a:r>
            <a:r>
              <a:rPr lang="en-US" altLang="ko-KR" dirty="0" err="1">
                <a:solidFill>
                  <a:srgbClr val="052751"/>
                </a:solidFill>
              </a:rPr>
              <a:t>tempor</a:t>
            </a:r>
            <a:r>
              <a:rPr lang="en-US" altLang="ko-KR" dirty="0">
                <a:solidFill>
                  <a:srgbClr val="052751"/>
                </a:solidFill>
              </a:rPr>
              <a:t> </a:t>
            </a:r>
            <a:r>
              <a:rPr lang="en-US" altLang="ko-KR" dirty="0" err="1">
                <a:solidFill>
                  <a:srgbClr val="052751"/>
                </a:solidFill>
              </a:rPr>
              <a:t>incididunt</a:t>
            </a:r>
            <a:r>
              <a:rPr lang="en-US" altLang="ko-KR" dirty="0">
                <a:solidFill>
                  <a:srgbClr val="052751"/>
                </a:solidFill>
              </a:rPr>
              <a:t> </a:t>
            </a:r>
            <a:r>
              <a:rPr lang="en-US" altLang="ko-KR" dirty="0" err="1">
                <a:solidFill>
                  <a:srgbClr val="052751"/>
                </a:solidFill>
              </a:rPr>
              <a:t>ut</a:t>
            </a:r>
            <a:r>
              <a:rPr lang="en-US" altLang="ko-KR" dirty="0">
                <a:solidFill>
                  <a:srgbClr val="052751"/>
                </a:solidFill>
              </a:rPr>
              <a:t> </a:t>
            </a:r>
            <a:r>
              <a:rPr lang="en-US" altLang="ko-KR" dirty="0" err="1">
                <a:solidFill>
                  <a:srgbClr val="052751"/>
                </a:solidFill>
              </a:rPr>
              <a:t>labore</a:t>
            </a:r>
            <a:r>
              <a:rPr lang="en-US" altLang="ko-KR" dirty="0">
                <a:solidFill>
                  <a:srgbClr val="052751"/>
                </a:solidFill>
              </a:rPr>
              <a:t> et dolore magna </a:t>
            </a:r>
            <a:r>
              <a:rPr lang="en-US" altLang="ko-KR" dirty="0" err="1">
                <a:solidFill>
                  <a:srgbClr val="052751"/>
                </a:solidFill>
              </a:rPr>
              <a:t>aliqua</a:t>
            </a:r>
            <a:r>
              <a:rPr lang="en-US" altLang="ko-KR" dirty="0">
                <a:solidFill>
                  <a:srgbClr val="052751"/>
                </a:solidFill>
              </a:rPr>
              <a:t>.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F2D8539-897C-41DC-8E51-3F99A84EF752}"/>
              </a:ext>
            </a:extLst>
          </p:cNvPr>
          <p:cNvSpPr/>
          <p:nvPr/>
        </p:nvSpPr>
        <p:spPr>
          <a:xfrm>
            <a:off x="7288434" y="4637881"/>
            <a:ext cx="33491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052751"/>
                </a:solidFill>
                <a:latin typeface="+mj-lt"/>
              </a:rPr>
              <a:t>OPPORTUNITIES</a:t>
            </a:r>
            <a:endParaRPr lang="ko-KR" altLang="en-US" sz="1400" dirty="0">
              <a:solidFill>
                <a:srgbClr val="052751"/>
              </a:solidFill>
              <a:latin typeface="+mj-l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AE70DE6-244B-4674-8CF3-9818D1E279C6}"/>
              </a:ext>
            </a:extLst>
          </p:cNvPr>
          <p:cNvSpPr txBox="1"/>
          <p:nvPr/>
        </p:nvSpPr>
        <p:spPr>
          <a:xfrm>
            <a:off x="7858126" y="3304229"/>
            <a:ext cx="334918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just">
              <a:lnSpc>
                <a:spcPct val="150000"/>
              </a:lnSpc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US" altLang="ko-KR" dirty="0">
                <a:solidFill>
                  <a:srgbClr val="052751"/>
                </a:solidFill>
              </a:rPr>
              <a:t>Lorem ipsum dolor sit </a:t>
            </a:r>
            <a:r>
              <a:rPr lang="en-US" altLang="ko-KR" dirty="0" err="1">
                <a:solidFill>
                  <a:srgbClr val="052751"/>
                </a:solidFill>
              </a:rPr>
              <a:t>amet</a:t>
            </a:r>
            <a:r>
              <a:rPr lang="en-US" altLang="ko-KR" dirty="0">
                <a:solidFill>
                  <a:srgbClr val="052751"/>
                </a:solidFill>
              </a:rPr>
              <a:t>, </a:t>
            </a:r>
            <a:r>
              <a:rPr lang="en-US" altLang="ko-KR" dirty="0" err="1">
                <a:solidFill>
                  <a:srgbClr val="052751"/>
                </a:solidFill>
              </a:rPr>
              <a:t>consectetur</a:t>
            </a:r>
            <a:r>
              <a:rPr lang="en-US" altLang="ko-KR" dirty="0">
                <a:solidFill>
                  <a:srgbClr val="052751"/>
                </a:solidFill>
              </a:rPr>
              <a:t> </a:t>
            </a:r>
            <a:r>
              <a:rPr lang="en-US" altLang="ko-KR" dirty="0" err="1">
                <a:solidFill>
                  <a:srgbClr val="052751"/>
                </a:solidFill>
              </a:rPr>
              <a:t>adipiscing</a:t>
            </a:r>
            <a:r>
              <a:rPr lang="en-US" altLang="ko-KR" dirty="0">
                <a:solidFill>
                  <a:srgbClr val="052751"/>
                </a:solidFill>
              </a:rPr>
              <a:t> </a:t>
            </a:r>
            <a:r>
              <a:rPr lang="en-US" altLang="ko-KR" dirty="0" err="1">
                <a:solidFill>
                  <a:srgbClr val="052751"/>
                </a:solidFill>
              </a:rPr>
              <a:t>elit</a:t>
            </a:r>
            <a:r>
              <a:rPr lang="en-US" altLang="ko-KR" dirty="0">
                <a:solidFill>
                  <a:srgbClr val="052751"/>
                </a:solidFill>
              </a:rPr>
              <a:t>, sed do </a:t>
            </a:r>
            <a:r>
              <a:rPr lang="en-US" altLang="ko-KR" dirty="0" err="1">
                <a:solidFill>
                  <a:srgbClr val="052751"/>
                </a:solidFill>
              </a:rPr>
              <a:t>eiusmod</a:t>
            </a:r>
            <a:r>
              <a:rPr lang="en-US" altLang="ko-KR" dirty="0">
                <a:solidFill>
                  <a:srgbClr val="052751"/>
                </a:solidFill>
              </a:rPr>
              <a:t> </a:t>
            </a:r>
            <a:r>
              <a:rPr lang="en-US" altLang="ko-KR" dirty="0" err="1">
                <a:solidFill>
                  <a:srgbClr val="052751"/>
                </a:solidFill>
              </a:rPr>
              <a:t>tempor</a:t>
            </a:r>
            <a:r>
              <a:rPr lang="en-US" altLang="ko-KR" dirty="0">
                <a:solidFill>
                  <a:srgbClr val="052751"/>
                </a:solidFill>
              </a:rPr>
              <a:t> </a:t>
            </a:r>
            <a:r>
              <a:rPr lang="en-US" altLang="ko-KR" dirty="0" err="1">
                <a:solidFill>
                  <a:srgbClr val="052751"/>
                </a:solidFill>
              </a:rPr>
              <a:t>incididunt</a:t>
            </a:r>
            <a:r>
              <a:rPr lang="en-US" altLang="ko-KR" dirty="0">
                <a:solidFill>
                  <a:srgbClr val="052751"/>
                </a:solidFill>
              </a:rPr>
              <a:t> </a:t>
            </a:r>
            <a:r>
              <a:rPr lang="en-US" altLang="ko-KR" dirty="0" err="1">
                <a:solidFill>
                  <a:srgbClr val="052751"/>
                </a:solidFill>
              </a:rPr>
              <a:t>ut</a:t>
            </a:r>
            <a:r>
              <a:rPr lang="en-US" altLang="ko-KR" dirty="0">
                <a:solidFill>
                  <a:srgbClr val="052751"/>
                </a:solidFill>
              </a:rPr>
              <a:t> </a:t>
            </a:r>
            <a:r>
              <a:rPr lang="en-US" altLang="ko-KR" dirty="0" err="1">
                <a:solidFill>
                  <a:srgbClr val="052751"/>
                </a:solidFill>
              </a:rPr>
              <a:t>labore</a:t>
            </a:r>
            <a:r>
              <a:rPr lang="en-US" altLang="ko-KR" dirty="0">
                <a:solidFill>
                  <a:srgbClr val="052751"/>
                </a:solidFill>
              </a:rPr>
              <a:t> et dolore magna </a:t>
            </a:r>
            <a:r>
              <a:rPr lang="en-US" altLang="ko-KR" dirty="0" err="1">
                <a:solidFill>
                  <a:srgbClr val="052751"/>
                </a:solidFill>
              </a:rPr>
              <a:t>aliqua</a:t>
            </a:r>
            <a:r>
              <a:rPr lang="en-US" altLang="ko-KR" dirty="0">
                <a:solidFill>
                  <a:srgbClr val="052751"/>
                </a:solidFill>
              </a:rPr>
              <a:t>.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34639AE-B25F-4C5F-A8D8-6A85E2D807C9}"/>
              </a:ext>
            </a:extLst>
          </p:cNvPr>
          <p:cNvSpPr/>
          <p:nvPr/>
        </p:nvSpPr>
        <p:spPr>
          <a:xfrm>
            <a:off x="7858125" y="3023965"/>
            <a:ext cx="33491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052751"/>
                </a:solidFill>
                <a:latin typeface="+mj-lt"/>
              </a:rPr>
              <a:t>WEAKNESS</a:t>
            </a:r>
            <a:endParaRPr lang="ko-KR" altLang="en-US" sz="1400" dirty="0">
              <a:solidFill>
                <a:srgbClr val="052751"/>
              </a:solidFill>
              <a:latin typeface="+mj-lt"/>
            </a:endParaRPr>
          </a:p>
        </p:txBody>
      </p:sp>
      <p:pic>
        <p:nvPicPr>
          <p:cNvPr id="18" name="그래픽 17">
            <a:extLst>
              <a:ext uri="{FF2B5EF4-FFF2-40B4-BE49-F238E27FC236}">
                <a16:creationId xmlns:a16="http://schemas.microsoft.com/office/drawing/2014/main" id="{44A93EA7-7C8B-4B51-A7B6-F5D5E77BBF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62562" y="3161164"/>
            <a:ext cx="523875" cy="314325"/>
          </a:xfrm>
          <a:prstGeom prst="rect">
            <a:avLst/>
          </a:prstGeom>
        </p:spPr>
      </p:pic>
      <p:pic>
        <p:nvPicPr>
          <p:cNvPr id="19" name="그래픽 18">
            <a:extLst>
              <a:ext uri="{FF2B5EF4-FFF2-40B4-BE49-F238E27FC236}">
                <a16:creationId xmlns:a16="http://schemas.microsoft.com/office/drawing/2014/main" id="{8382D716-A84A-45BB-BE84-88EC87E122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26658" y="2165841"/>
            <a:ext cx="381000" cy="381000"/>
          </a:xfrm>
          <a:prstGeom prst="rect">
            <a:avLst/>
          </a:prstGeom>
        </p:spPr>
      </p:pic>
      <p:pic>
        <p:nvPicPr>
          <p:cNvPr id="20" name="그래픽 19">
            <a:extLst>
              <a:ext uri="{FF2B5EF4-FFF2-40B4-BE49-F238E27FC236}">
                <a16:creationId xmlns:a16="http://schemas.microsoft.com/office/drawing/2014/main" id="{B9E506C0-CD29-4B61-8868-9A2D4E76913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456144" y="3146650"/>
            <a:ext cx="381000" cy="370114"/>
          </a:xfrm>
          <a:prstGeom prst="rect">
            <a:avLst/>
          </a:prstGeom>
        </p:spPr>
      </p:pic>
      <p:pic>
        <p:nvPicPr>
          <p:cNvPr id="21" name="그래픽 20">
            <a:extLst>
              <a:ext uri="{FF2B5EF4-FFF2-40B4-BE49-F238E27FC236}">
                <a16:creationId xmlns:a16="http://schemas.microsoft.com/office/drawing/2014/main" id="{F77D4AF7-2EF3-4809-90F6-A326CE2A453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333999" y="4194081"/>
            <a:ext cx="381000" cy="36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0623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E419F41C-7B6A-4A88-B3AF-AAD6DCD83C08}"/>
              </a:ext>
            </a:extLst>
          </p:cNvPr>
          <p:cNvSpPr/>
          <p:nvPr/>
        </p:nvSpPr>
        <p:spPr>
          <a:xfrm>
            <a:off x="935306" y="1094922"/>
            <a:ext cx="4835894" cy="4835894"/>
          </a:xfrm>
          <a:prstGeom prst="ellipse">
            <a:avLst/>
          </a:prstGeom>
          <a:noFill/>
          <a:ln w="38100" cap="flat">
            <a:solidFill>
              <a:srgbClr val="01C49A"/>
            </a:solidFill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FF2555-9524-4716-BD21-8BDCE07F56C9}"/>
              </a:ext>
            </a:extLst>
          </p:cNvPr>
          <p:cNvSpPr/>
          <p:nvPr/>
        </p:nvSpPr>
        <p:spPr>
          <a:xfrm>
            <a:off x="4714431" y="1367665"/>
            <a:ext cx="1104558" cy="1104558"/>
          </a:xfrm>
          <a:prstGeom prst="ellipse">
            <a:avLst/>
          </a:prstGeom>
          <a:solidFill>
            <a:srgbClr val="01C49A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12E35944-8FDB-4236-BFFE-2A9D98ED1786}"/>
              </a:ext>
            </a:extLst>
          </p:cNvPr>
          <p:cNvSpPr/>
          <p:nvPr/>
        </p:nvSpPr>
        <p:spPr>
          <a:xfrm>
            <a:off x="5200992" y="2912674"/>
            <a:ext cx="1104558" cy="1104558"/>
          </a:xfrm>
          <a:prstGeom prst="ellipse">
            <a:avLst/>
          </a:prstGeom>
          <a:solidFill>
            <a:srgbClr val="01C49A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6553D2D6-C426-46D1-A20B-C7304FFCC807}"/>
              </a:ext>
            </a:extLst>
          </p:cNvPr>
          <p:cNvSpPr/>
          <p:nvPr/>
        </p:nvSpPr>
        <p:spPr>
          <a:xfrm>
            <a:off x="4713777" y="4495712"/>
            <a:ext cx="1104558" cy="1104558"/>
          </a:xfrm>
          <a:prstGeom prst="ellipse">
            <a:avLst/>
          </a:prstGeom>
          <a:solidFill>
            <a:srgbClr val="01C49A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5F95C958-132A-4B56-AB05-CC95ADA18A5D}"/>
              </a:ext>
            </a:extLst>
          </p:cNvPr>
          <p:cNvGrpSpPr/>
          <p:nvPr/>
        </p:nvGrpSpPr>
        <p:grpSpPr>
          <a:xfrm>
            <a:off x="5040592" y="4820712"/>
            <a:ext cx="450926" cy="489224"/>
            <a:chOff x="6792003" y="4880133"/>
            <a:chExt cx="397267" cy="431007"/>
          </a:xfrm>
          <a:solidFill>
            <a:schemeClr val="bg1"/>
          </a:solidFill>
        </p:grpSpPr>
        <p:sp>
          <p:nvSpPr>
            <p:cNvPr id="7" name="자유형: 도형 6">
              <a:extLst>
                <a:ext uri="{FF2B5EF4-FFF2-40B4-BE49-F238E27FC236}">
                  <a16:creationId xmlns:a16="http://schemas.microsoft.com/office/drawing/2014/main" id="{555E3BDD-3840-4B72-A417-54C2A2D63BF8}"/>
                </a:ext>
              </a:extLst>
            </p:cNvPr>
            <p:cNvSpPr/>
            <p:nvPr/>
          </p:nvSpPr>
          <p:spPr>
            <a:xfrm>
              <a:off x="7017820" y="5130165"/>
              <a:ext cx="171450" cy="180975"/>
            </a:xfrm>
            <a:custGeom>
              <a:avLst/>
              <a:gdLst>
                <a:gd name="connsiteX0" fmla="*/ 170879 w 171450"/>
                <a:gd name="connsiteY0" fmla="*/ 110014 h 180975"/>
                <a:gd name="connsiteX1" fmla="*/ 122873 w 171450"/>
                <a:gd name="connsiteY1" fmla="*/ 7144 h 180975"/>
                <a:gd name="connsiteX2" fmla="*/ 7144 w 171450"/>
                <a:gd name="connsiteY2" fmla="*/ 81534 h 180975"/>
                <a:gd name="connsiteX3" fmla="*/ 47340 w 171450"/>
                <a:gd name="connsiteY3" fmla="*/ 167640 h 180975"/>
                <a:gd name="connsiteX4" fmla="*/ 72486 w 171450"/>
                <a:gd name="connsiteY4" fmla="*/ 166497 h 180975"/>
                <a:gd name="connsiteX5" fmla="*/ 93059 w 171450"/>
                <a:gd name="connsiteY5" fmla="*/ 109919 h 180975"/>
                <a:gd name="connsiteX6" fmla="*/ 97346 w 171450"/>
                <a:gd name="connsiteY6" fmla="*/ 107918 h 180975"/>
                <a:gd name="connsiteX7" fmla="*/ 153924 w 171450"/>
                <a:gd name="connsiteY7" fmla="*/ 128492 h 180975"/>
                <a:gd name="connsiteX8" fmla="*/ 170879 w 171450"/>
                <a:gd name="connsiteY8" fmla="*/ 110014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1450" h="180975">
                  <a:moveTo>
                    <a:pt x="170879" y="110014"/>
                  </a:moveTo>
                  <a:lnTo>
                    <a:pt x="122873" y="7144"/>
                  </a:lnTo>
                  <a:cubicBezTo>
                    <a:pt x="96394" y="45720"/>
                    <a:pt x="54959" y="73152"/>
                    <a:pt x="7144" y="81534"/>
                  </a:cubicBezTo>
                  <a:lnTo>
                    <a:pt x="47340" y="167640"/>
                  </a:lnTo>
                  <a:cubicBezTo>
                    <a:pt x="52483" y="178689"/>
                    <a:pt x="68390" y="177927"/>
                    <a:pt x="72486" y="166497"/>
                  </a:cubicBezTo>
                  <a:lnTo>
                    <a:pt x="93059" y="109919"/>
                  </a:lnTo>
                  <a:lnTo>
                    <a:pt x="97346" y="107918"/>
                  </a:lnTo>
                  <a:lnTo>
                    <a:pt x="153924" y="128492"/>
                  </a:lnTo>
                  <a:cubicBezTo>
                    <a:pt x="165259" y="132779"/>
                    <a:pt x="176022" y="120967"/>
                    <a:pt x="170879" y="11001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" name="자유형: 도형 7">
              <a:extLst>
                <a:ext uri="{FF2B5EF4-FFF2-40B4-BE49-F238E27FC236}">
                  <a16:creationId xmlns:a16="http://schemas.microsoft.com/office/drawing/2014/main" id="{4D907B0B-F29A-4C80-A5FE-BFAB0175CC2A}"/>
                </a:ext>
              </a:extLst>
            </p:cNvPr>
            <p:cNvSpPr/>
            <p:nvPr/>
          </p:nvSpPr>
          <p:spPr>
            <a:xfrm>
              <a:off x="6837417" y="4880133"/>
              <a:ext cx="314325" cy="314325"/>
            </a:xfrm>
            <a:custGeom>
              <a:avLst/>
              <a:gdLst>
                <a:gd name="connsiteX0" fmla="*/ 157163 w 314325"/>
                <a:gd name="connsiteY0" fmla="*/ 7144 h 314325"/>
                <a:gd name="connsiteX1" fmla="*/ 7144 w 314325"/>
                <a:gd name="connsiteY1" fmla="*/ 157163 h 314325"/>
                <a:gd name="connsiteX2" fmla="*/ 157163 w 314325"/>
                <a:gd name="connsiteY2" fmla="*/ 307181 h 314325"/>
                <a:gd name="connsiteX3" fmla="*/ 307181 w 314325"/>
                <a:gd name="connsiteY3" fmla="*/ 157163 h 314325"/>
                <a:gd name="connsiteX4" fmla="*/ 157163 w 314325"/>
                <a:gd name="connsiteY4" fmla="*/ 7144 h 314325"/>
                <a:gd name="connsiteX5" fmla="*/ 230124 w 314325"/>
                <a:gd name="connsiteY5" fmla="*/ 146018 h 314325"/>
                <a:gd name="connsiteX6" fmla="*/ 203550 w 314325"/>
                <a:gd name="connsiteY6" fmla="*/ 171926 h 314325"/>
                <a:gd name="connsiteX7" fmla="*/ 209836 w 314325"/>
                <a:gd name="connsiteY7" fmla="*/ 208502 h 314325"/>
                <a:gd name="connsiteX8" fmla="*/ 190024 w 314325"/>
                <a:gd name="connsiteY8" fmla="*/ 222885 h 314325"/>
                <a:gd name="connsiteX9" fmla="*/ 157163 w 314325"/>
                <a:gd name="connsiteY9" fmla="*/ 205645 h 314325"/>
                <a:gd name="connsiteX10" fmla="*/ 124302 w 314325"/>
                <a:gd name="connsiteY10" fmla="*/ 222885 h 314325"/>
                <a:gd name="connsiteX11" fmla="*/ 104490 w 314325"/>
                <a:gd name="connsiteY11" fmla="*/ 208502 h 314325"/>
                <a:gd name="connsiteX12" fmla="*/ 110776 w 314325"/>
                <a:gd name="connsiteY12" fmla="*/ 171926 h 314325"/>
                <a:gd name="connsiteX13" fmla="*/ 84201 w 314325"/>
                <a:gd name="connsiteY13" fmla="*/ 146018 h 314325"/>
                <a:gd name="connsiteX14" fmla="*/ 91726 w 314325"/>
                <a:gd name="connsiteY14" fmla="*/ 122777 h 314325"/>
                <a:gd name="connsiteX15" fmla="*/ 128493 w 314325"/>
                <a:gd name="connsiteY15" fmla="*/ 117443 h 314325"/>
                <a:gd name="connsiteX16" fmla="*/ 144971 w 314325"/>
                <a:gd name="connsiteY16" fmla="*/ 84106 h 314325"/>
                <a:gd name="connsiteX17" fmla="*/ 169450 w 314325"/>
                <a:gd name="connsiteY17" fmla="*/ 84106 h 314325"/>
                <a:gd name="connsiteX18" fmla="*/ 185928 w 314325"/>
                <a:gd name="connsiteY18" fmla="*/ 117443 h 314325"/>
                <a:gd name="connsiteX19" fmla="*/ 222695 w 314325"/>
                <a:gd name="connsiteY19" fmla="*/ 122777 h 314325"/>
                <a:gd name="connsiteX20" fmla="*/ 230124 w 314325"/>
                <a:gd name="connsiteY20" fmla="*/ 146018 h 314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14325" h="314325">
                  <a:moveTo>
                    <a:pt x="157163" y="7144"/>
                  </a:moveTo>
                  <a:cubicBezTo>
                    <a:pt x="74486" y="7144"/>
                    <a:pt x="7144" y="74390"/>
                    <a:pt x="7144" y="157163"/>
                  </a:cubicBezTo>
                  <a:cubicBezTo>
                    <a:pt x="7144" y="239935"/>
                    <a:pt x="74391" y="307181"/>
                    <a:pt x="157163" y="307181"/>
                  </a:cubicBezTo>
                  <a:cubicBezTo>
                    <a:pt x="239840" y="307181"/>
                    <a:pt x="307181" y="239935"/>
                    <a:pt x="307181" y="157163"/>
                  </a:cubicBezTo>
                  <a:cubicBezTo>
                    <a:pt x="307181" y="74390"/>
                    <a:pt x="239840" y="7144"/>
                    <a:pt x="157163" y="7144"/>
                  </a:cubicBezTo>
                  <a:close/>
                  <a:moveTo>
                    <a:pt x="230124" y="146018"/>
                  </a:moveTo>
                  <a:lnTo>
                    <a:pt x="203550" y="171926"/>
                  </a:lnTo>
                  <a:lnTo>
                    <a:pt x="209836" y="208502"/>
                  </a:lnTo>
                  <a:cubicBezTo>
                    <a:pt x="211741" y="219646"/>
                    <a:pt x="200025" y="228124"/>
                    <a:pt x="190024" y="222885"/>
                  </a:cubicBezTo>
                  <a:lnTo>
                    <a:pt x="157163" y="205645"/>
                  </a:lnTo>
                  <a:lnTo>
                    <a:pt x="124302" y="222885"/>
                  </a:lnTo>
                  <a:cubicBezTo>
                    <a:pt x="114300" y="228124"/>
                    <a:pt x="102584" y="219646"/>
                    <a:pt x="104490" y="208502"/>
                  </a:cubicBezTo>
                  <a:lnTo>
                    <a:pt x="110776" y="171926"/>
                  </a:lnTo>
                  <a:lnTo>
                    <a:pt x="84201" y="146018"/>
                  </a:lnTo>
                  <a:cubicBezTo>
                    <a:pt x="76105" y="138113"/>
                    <a:pt x="80582" y="124396"/>
                    <a:pt x="91726" y="122777"/>
                  </a:cubicBezTo>
                  <a:lnTo>
                    <a:pt x="128493" y="117443"/>
                  </a:lnTo>
                  <a:lnTo>
                    <a:pt x="144971" y="84106"/>
                  </a:lnTo>
                  <a:cubicBezTo>
                    <a:pt x="149924" y="74009"/>
                    <a:pt x="164402" y="74009"/>
                    <a:pt x="169450" y="84106"/>
                  </a:cubicBezTo>
                  <a:lnTo>
                    <a:pt x="185928" y="117443"/>
                  </a:lnTo>
                  <a:lnTo>
                    <a:pt x="222695" y="122777"/>
                  </a:lnTo>
                  <a:cubicBezTo>
                    <a:pt x="233744" y="124396"/>
                    <a:pt x="238220" y="138208"/>
                    <a:pt x="230124" y="14601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" name="자유형: 도형 8">
              <a:extLst>
                <a:ext uri="{FF2B5EF4-FFF2-40B4-BE49-F238E27FC236}">
                  <a16:creationId xmlns:a16="http://schemas.microsoft.com/office/drawing/2014/main" id="{159561C6-3E95-4CBC-83EC-16C9359F3732}"/>
                </a:ext>
              </a:extLst>
            </p:cNvPr>
            <p:cNvSpPr/>
            <p:nvPr/>
          </p:nvSpPr>
          <p:spPr>
            <a:xfrm>
              <a:off x="6792003" y="5130165"/>
              <a:ext cx="171450" cy="180975"/>
            </a:xfrm>
            <a:custGeom>
              <a:avLst/>
              <a:gdLst>
                <a:gd name="connsiteX0" fmla="*/ 56463 w 171450"/>
                <a:gd name="connsiteY0" fmla="*/ 7144 h 180975"/>
                <a:gd name="connsiteX1" fmla="*/ 8457 w 171450"/>
                <a:gd name="connsiteY1" fmla="*/ 110014 h 180975"/>
                <a:gd name="connsiteX2" fmla="*/ 25507 w 171450"/>
                <a:gd name="connsiteY2" fmla="*/ 128588 h 180975"/>
                <a:gd name="connsiteX3" fmla="*/ 82085 w 171450"/>
                <a:gd name="connsiteY3" fmla="*/ 108013 h 180975"/>
                <a:gd name="connsiteX4" fmla="*/ 86372 w 171450"/>
                <a:gd name="connsiteY4" fmla="*/ 110014 h 180975"/>
                <a:gd name="connsiteX5" fmla="*/ 106945 w 171450"/>
                <a:gd name="connsiteY5" fmla="*/ 166592 h 180975"/>
                <a:gd name="connsiteX6" fmla="*/ 132092 w 171450"/>
                <a:gd name="connsiteY6" fmla="*/ 167735 h 180975"/>
                <a:gd name="connsiteX7" fmla="*/ 172287 w 171450"/>
                <a:gd name="connsiteY7" fmla="*/ 81629 h 180975"/>
                <a:gd name="connsiteX8" fmla="*/ 56463 w 171450"/>
                <a:gd name="connsiteY8" fmla="*/ 7144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1450" h="180975">
                  <a:moveTo>
                    <a:pt x="56463" y="7144"/>
                  </a:moveTo>
                  <a:lnTo>
                    <a:pt x="8457" y="110014"/>
                  </a:lnTo>
                  <a:cubicBezTo>
                    <a:pt x="3313" y="121063"/>
                    <a:pt x="14172" y="132779"/>
                    <a:pt x="25507" y="128588"/>
                  </a:cubicBezTo>
                  <a:lnTo>
                    <a:pt x="82085" y="108013"/>
                  </a:lnTo>
                  <a:lnTo>
                    <a:pt x="86372" y="110014"/>
                  </a:lnTo>
                  <a:lnTo>
                    <a:pt x="106945" y="166592"/>
                  </a:lnTo>
                  <a:cubicBezTo>
                    <a:pt x="111041" y="177927"/>
                    <a:pt x="126948" y="178689"/>
                    <a:pt x="132092" y="167735"/>
                  </a:cubicBezTo>
                  <a:lnTo>
                    <a:pt x="172287" y="81629"/>
                  </a:lnTo>
                  <a:cubicBezTo>
                    <a:pt x="124281" y="73152"/>
                    <a:pt x="82942" y="45720"/>
                    <a:pt x="56463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10" name="자유형: 도형 9">
            <a:extLst>
              <a:ext uri="{FF2B5EF4-FFF2-40B4-BE49-F238E27FC236}">
                <a16:creationId xmlns:a16="http://schemas.microsoft.com/office/drawing/2014/main" id="{7BA7A519-C75C-4353-915E-4ACCF062C481}"/>
              </a:ext>
            </a:extLst>
          </p:cNvPr>
          <p:cNvSpPr/>
          <p:nvPr/>
        </p:nvSpPr>
        <p:spPr>
          <a:xfrm>
            <a:off x="5045074" y="1694648"/>
            <a:ext cx="443272" cy="443272"/>
          </a:xfrm>
          <a:custGeom>
            <a:avLst/>
            <a:gdLst>
              <a:gd name="connsiteX0" fmla="*/ 108204 w 390525"/>
              <a:gd name="connsiteY0" fmla="*/ 175070 h 390525"/>
              <a:gd name="connsiteX1" fmla="*/ 85916 w 390525"/>
              <a:gd name="connsiteY1" fmla="*/ 197358 h 390525"/>
              <a:gd name="connsiteX2" fmla="*/ 108204 w 390525"/>
              <a:gd name="connsiteY2" fmla="*/ 219646 h 390525"/>
              <a:gd name="connsiteX3" fmla="*/ 130493 w 390525"/>
              <a:gd name="connsiteY3" fmla="*/ 197358 h 390525"/>
              <a:gd name="connsiteX4" fmla="*/ 108204 w 390525"/>
              <a:gd name="connsiteY4" fmla="*/ 175070 h 390525"/>
              <a:gd name="connsiteX5" fmla="*/ 108204 w 390525"/>
              <a:gd name="connsiteY5" fmla="*/ 175070 h 390525"/>
              <a:gd name="connsiteX6" fmla="*/ 85916 w 390525"/>
              <a:gd name="connsiteY6" fmla="*/ 197358 h 390525"/>
              <a:gd name="connsiteX7" fmla="*/ 108204 w 390525"/>
              <a:gd name="connsiteY7" fmla="*/ 219646 h 390525"/>
              <a:gd name="connsiteX8" fmla="*/ 130493 w 390525"/>
              <a:gd name="connsiteY8" fmla="*/ 197358 h 390525"/>
              <a:gd name="connsiteX9" fmla="*/ 108204 w 390525"/>
              <a:gd name="connsiteY9" fmla="*/ 175070 h 390525"/>
              <a:gd name="connsiteX10" fmla="*/ 108204 w 390525"/>
              <a:gd name="connsiteY10" fmla="*/ 175070 h 390525"/>
              <a:gd name="connsiteX11" fmla="*/ 85916 w 390525"/>
              <a:gd name="connsiteY11" fmla="*/ 197358 h 390525"/>
              <a:gd name="connsiteX12" fmla="*/ 108204 w 390525"/>
              <a:gd name="connsiteY12" fmla="*/ 219646 h 390525"/>
              <a:gd name="connsiteX13" fmla="*/ 130493 w 390525"/>
              <a:gd name="connsiteY13" fmla="*/ 197358 h 390525"/>
              <a:gd name="connsiteX14" fmla="*/ 108204 w 390525"/>
              <a:gd name="connsiteY14" fmla="*/ 175070 h 390525"/>
              <a:gd name="connsiteX15" fmla="*/ 241935 w 390525"/>
              <a:gd name="connsiteY15" fmla="*/ 97060 h 390525"/>
              <a:gd name="connsiteX16" fmla="*/ 219646 w 390525"/>
              <a:gd name="connsiteY16" fmla="*/ 119348 h 390525"/>
              <a:gd name="connsiteX17" fmla="*/ 241935 w 390525"/>
              <a:gd name="connsiteY17" fmla="*/ 141637 h 390525"/>
              <a:gd name="connsiteX18" fmla="*/ 264223 w 390525"/>
              <a:gd name="connsiteY18" fmla="*/ 119348 h 390525"/>
              <a:gd name="connsiteX19" fmla="*/ 241935 w 390525"/>
              <a:gd name="connsiteY19" fmla="*/ 97060 h 390525"/>
              <a:gd name="connsiteX20" fmla="*/ 241935 w 390525"/>
              <a:gd name="connsiteY20" fmla="*/ 97060 h 390525"/>
              <a:gd name="connsiteX21" fmla="*/ 219646 w 390525"/>
              <a:gd name="connsiteY21" fmla="*/ 119348 h 390525"/>
              <a:gd name="connsiteX22" fmla="*/ 241935 w 390525"/>
              <a:gd name="connsiteY22" fmla="*/ 141637 h 390525"/>
              <a:gd name="connsiteX23" fmla="*/ 264223 w 390525"/>
              <a:gd name="connsiteY23" fmla="*/ 119348 h 390525"/>
              <a:gd name="connsiteX24" fmla="*/ 241935 w 390525"/>
              <a:gd name="connsiteY24" fmla="*/ 97060 h 390525"/>
              <a:gd name="connsiteX25" fmla="*/ 108204 w 390525"/>
              <a:gd name="connsiteY25" fmla="*/ 175070 h 390525"/>
              <a:gd name="connsiteX26" fmla="*/ 85916 w 390525"/>
              <a:gd name="connsiteY26" fmla="*/ 197358 h 390525"/>
              <a:gd name="connsiteX27" fmla="*/ 108204 w 390525"/>
              <a:gd name="connsiteY27" fmla="*/ 219646 h 390525"/>
              <a:gd name="connsiteX28" fmla="*/ 130493 w 390525"/>
              <a:gd name="connsiteY28" fmla="*/ 197358 h 390525"/>
              <a:gd name="connsiteX29" fmla="*/ 108204 w 390525"/>
              <a:gd name="connsiteY29" fmla="*/ 175070 h 390525"/>
              <a:gd name="connsiteX30" fmla="*/ 197358 w 390525"/>
              <a:gd name="connsiteY30" fmla="*/ 7144 h 390525"/>
              <a:gd name="connsiteX31" fmla="*/ 7144 w 390525"/>
              <a:gd name="connsiteY31" fmla="*/ 197358 h 390525"/>
              <a:gd name="connsiteX32" fmla="*/ 197358 w 390525"/>
              <a:gd name="connsiteY32" fmla="*/ 387572 h 390525"/>
              <a:gd name="connsiteX33" fmla="*/ 387572 w 390525"/>
              <a:gd name="connsiteY33" fmla="*/ 197358 h 390525"/>
              <a:gd name="connsiteX34" fmla="*/ 197358 w 390525"/>
              <a:gd name="connsiteY34" fmla="*/ 7144 h 390525"/>
              <a:gd name="connsiteX35" fmla="*/ 152781 w 390525"/>
              <a:gd name="connsiteY35" fmla="*/ 197358 h 390525"/>
              <a:gd name="connsiteX36" fmla="*/ 150972 w 390525"/>
              <a:gd name="connsiteY36" fmla="*/ 209359 h 390525"/>
              <a:gd name="connsiteX37" fmla="*/ 210503 w 390525"/>
              <a:gd name="connsiteY37" fmla="*/ 243935 h 390525"/>
              <a:gd name="connsiteX38" fmla="*/ 241935 w 390525"/>
              <a:gd name="connsiteY38" fmla="*/ 230791 h 390525"/>
              <a:gd name="connsiteX39" fmla="*/ 286512 w 390525"/>
              <a:gd name="connsiteY39" fmla="*/ 275368 h 390525"/>
              <a:gd name="connsiteX40" fmla="*/ 241935 w 390525"/>
              <a:gd name="connsiteY40" fmla="*/ 319945 h 390525"/>
              <a:gd name="connsiteX41" fmla="*/ 197358 w 390525"/>
              <a:gd name="connsiteY41" fmla="*/ 275368 h 390525"/>
              <a:gd name="connsiteX42" fmla="*/ 199168 w 390525"/>
              <a:gd name="connsiteY42" fmla="*/ 263366 h 390525"/>
              <a:gd name="connsiteX43" fmla="*/ 139637 w 390525"/>
              <a:gd name="connsiteY43" fmla="*/ 228791 h 390525"/>
              <a:gd name="connsiteX44" fmla="*/ 108204 w 390525"/>
              <a:gd name="connsiteY44" fmla="*/ 241935 h 390525"/>
              <a:gd name="connsiteX45" fmla="*/ 63627 w 390525"/>
              <a:gd name="connsiteY45" fmla="*/ 197358 h 390525"/>
              <a:gd name="connsiteX46" fmla="*/ 108204 w 390525"/>
              <a:gd name="connsiteY46" fmla="*/ 152781 h 390525"/>
              <a:gd name="connsiteX47" fmla="*/ 139637 w 390525"/>
              <a:gd name="connsiteY47" fmla="*/ 165925 h 390525"/>
              <a:gd name="connsiteX48" fmla="*/ 199168 w 390525"/>
              <a:gd name="connsiteY48" fmla="*/ 131350 h 390525"/>
              <a:gd name="connsiteX49" fmla="*/ 197358 w 390525"/>
              <a:gd name="connsiteY49" fmla="*/ 119348 h 390525"/>
              <a:gd name="connsiteX50" fmla="*/ 241935 w 390525"/>
              <a:gd name="connsiteY50" fmla="*/ 74771 h 390525"/>
              <a:gd name="connsiteX51" fmla="*/ 286512 w 390525"/>
              <a:gd name="connsiteY51" fmla="*/ 119348 h 390525"/>
              <a:gd name="connsiteX52" fmla="*/ 241935 w 390525"/>
              <a:gd name="connsiteY52" fmla="*/ 163925 h 390525"/>
              <a:gd name="connsiteX53" fmla="*/ 210503 w 390525"/>
              <a:gd name="connsiteY53" fmla="*/ 150781 h 390525"/>
              <a:gd name="connsiteX54" fmla="*/ 150972 w 390525"/>
              <a:gd name="connsiteY54" fmla="*/ 185356 h 390525"/>
              <a:gd name="connsiteX55" fmla="*/ 152781 w 390525"/>
              <a:gd name="connsiteY55" fmla="*/ 197358 h 390525"/>
              <a:gd name="connsiteX56" fmla="*/ 241935 w 390525"/>
              <a:gd name="connsiteY56" fmla="*/ 141637 h 390525"/>
              <a:gd name="connsiteX57" fmla="*/ 264223 w 390525"/>
              <a:gd name="connsiteY57" fmla="*/ 119348 h 390525"/>
              <a:gd name="connsiteX58" fmla="*/ 241935 w 390525"/>
              <a:gd name="connsiteY58" fmla="*/ 97060 h 390525"/>
              <a:gd name="connsiteX59" fmla="*/ 219646 w 390525"/>
              <a:gd name="connsiteY59" fmla="*/ 119348 h 390525"/>
              <a:gd name="connsiteX60" fmla="*/ 241935 w 390525"/>
              <a:gd name="connsiteY60" fmla="*/ 141637 h 390525"/>
              <a:gd name="connsiteX61" fmla="*/ 241935 w 390525"/>
              <a:gd name="connsiteY61" fmla="*/ 297656 h 390525"/>
              <a:gd name="connsiteX62" fmla="*/ 264223 w 390525"/>
              <a:gd name="connsiteY62" fmla="*/ 275368 h 390525"/>
              <a:gd name="connsiteX63" fmla="*/ 241935 w 390525"/>
              <a:gd name="connsiteY63" fmla="*/ 253079 h 390525"/>
              <a:gd name="connsiteX64" fmla="*/ 219646 w 390525"/>
              <a:gd name="connsiteY64" fmla="*/ 275368 h 390525"/>
              <a:gd name="connsiteX65" fmla="*/ 241935 w 390525"/>
              <a:gd name="connsiteY65" fmla="*/ 297656 h 390525"/>
              <a:gd name="connsiteX66" fmla="*/ 108204 w 390525"/>
              <a:gd name="connsiteY66" fmla="*/ 175070 h 390525"/>
              <a:gd name="connsiteX67" fmla="*/ 85916 w 390525"/>
              <a:gd name="connsiteY67" fmla="*/ 197358 h 390525"/>
              <a:gd name="connsiteX68" fmla="*/ 108204 w 390525"/>
              <a:gd name="connsiteY68" fmla="*/ 219646 h 390525"/>
              <a:gd name="connsiteX69" fmla="*/ 130493 w 390525"/>
              <a:gd name="connsiteY69" fmla="*/ 197358 h 390525"/>
              <a:gd name="connsiteX70" fmla="*/ 108204 w 390525"/>
              <a:gd name="connsiteY70" fmla="*/ 175070 h 390525"/>
              <a:gd name="connsiteX71" fmla="*/ 108204 w 390525"/>
              <a:gd name="connsiteY71" fmla="*/ 175070 h 390525"/>
              <a:gd name="connsiteX72" fmla="*/ 85916 w 390525"/>
              <a:gd name="connsiteY72" fmla="*/ 197358 h 390525"/>
              <a:gd name="connsiteX73" fmla="*/ 108204 w 390525"/>
              <a:gd name="connsiteY73" fmla="*/ 219646 h 390525"/>
              <a:gd name="connsiteX74" fmla="*/ 130493 w 390525"/>
              <a:gd name="connsiteY74" fmla="*/ 197358 h 390525"/>
              <a:gd name="connsiteX75" fmla="*/ 108204 w 390525"/>
              <a:gd name="connsiteY75" fmla="*/ 175070 h 390525"/>
              <a:gd name="connsiteX76" fmla="*/ 241935 w 390525"/>
              <a:gd name="connsiteY76" fmla="*/ 97060 h 390525"/>
              <a:gd name="connsiteX77" fmla="*/ 219646 w 390525"/>
              <a:gd name="connsiteY77" fmla="*/ 119348 h 390525"/>
              <a:gd name="connsiteX78" fmla="*/ 241935 w 390525"/>
              <a:gd name="connsiteY78" fmla="*/ 141637 h 390525"/>
              <a:gd name="connsiteX79" fmla="*/ 264223 w 390525"/>
              <a:gd name="connsiteY79" fmla="*/ 119348 h 390525"/>
              <a:gd name="connsiteX80" fmla="*/ 241935 w 390525"/>
              <a:gd name="connsiteY80" fmla="*/ 97060 h 390525"/>
              <a:gd name="connsiteX81" fmla="*/ 241935 w 390525"/>
              <a:gd name="connsiteY81" fmla="*/ 97060 h 390525"/>
              <a:gd name="connsiteX82" fmla="*/ 219646 w 390525"/>
              <a:gd name="connsiteY82" fmla="*/ 119348 h 390525"/>
              <a:gd name="connsiteX83" fmla="*/ 241935 w 390525"/>
              <a:gd name="connsiteY83" fmla="*/ 141637 h 390525"/>
              <a:gd name="connsiteX84" fmla="*/ 264223 w 390525"/>
              <a:gd name="connsiteY84" fmla="*/ 119348 h 390525"/>
              <a:gd name="connsiteX85" fmla="*/ 241935 w 390525"/>
              <a:gd name="connsiteY85" fmla="*/ 97060 h 390525"/>
              <a:gd name="connsiteX86" fmla="*/ 108204 w 390525"/>
              <a:gd name="connsiteY86" fmla="*/ 175070 h 390525"/>
              <a:gd name="connsiteX87" fmla="*/ 85916 w 390525"/>
              <a:gd name="connsiteY87" fmla="*/ 197358 h 390525"/>
              <a:gd name="connsiteX88" fmla="*/ 108204 w 390525"/>
              <a:gd name="connsiteY88" fmla="*/ 219646 h 390525"/>
              <a:gd name="connsiteX89" fmla="*/ 130493 w 390525"/>
              <a:gd name="connsiteY89" fmla="*/ 197358 h 390525"/>
              <a:gd name="connsiteX90" fmla="*/ 108204 w 390525"/>
              <a:gd name="connsiteY90" fmla="*/ 175070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390525" h="390525">
                <a:moveTo>
                  <a:pt x="108204" y="175070"/>
                </a:moveTo>
                <a:cubicBezTo>
                  <a:pt x="95917" y="175070"/>
                  <a:pt x="85916" y="185071"/>
                  <a:pt x="85916" y="197358"/>
                </a:cubicBezTo>
                <a:cubicBezTo>
                  <a:pt x="85916" y="209645"/>
                  <a:pt x="96012" y="219646"/>
                  <a:pt x="108204" y="219646"/>
                </a:cubicBezTo>
                <a:cubicBezTo>
                  <a:pt x="120396" y="219646"/>
                  <a:pt x="130493" y="209645"/>
                  <a:pt x="130493" y="197358"/>
                </a:cubicBezTo>
                <a:cubicBezTo>
                  <a:pt x="130493" y="185452"/>
                  <a:pt x="120777" y="175070"/>
                  <a:pt x="108204" y="175070"/>
                </a:cubicBezTo>
                <a:close/>
                <a:moveTo>
                  <a:pt x="108204" y="175070"/>
                </a:moveTo>
                <a:cubicBezTo>
                  <a:pt x="95917" y="175070"/>
                  <a:pt x="85916" y="185071"/>
                  <a:pt x="85916" y="197358"/>
                </a:cubicBezTo>
                <a:cubicBezTo>
                  <a:pt x="85916" y="209645"/>
                  <a:pt x="96012" y="219646"/>
                  <a:pt x="108204" y="219646"/>
                </a:cubicBezTo>
                <a:cubicBezTo>
                  <a:pt x="120396" y="219646"/>
                  <a:pt x="130493" y="209645"/>
                  <a:pt x="130493" y="197358"/>
                </a:cubicBezTo>
                <a:cubicBezTo>
                  <a:pt x="130493" y="185452"/>
                  <a:pt x="120777" y="175070"/>
                  <a:pt x="108204" y="175070"/>
                </a:cubicBezTo>
                <a:close/>
                <a:moveTo>
                  <a:pt x="108204" y="175070"/>
                </a:moveTo>
                <a:cubicBezTo>
                  <a:pt x="95917" y="175070"/>
                  <a:pt x="85916" y="185071"/>
                  <a:pt x="85916" y="197358"/>
                </a:cubicBezTo>
                <a:cubicBezTo>
                  <a:pt x="85916" y="209645"/>
                  <a:pt x="96012" y="219646"/>
                  <a:pt x="108204" y="219646"/>
                </a:cubicBezTo>
                <a:cubicBezTo>
                  <a:pt x="120396" y="219646"/>
                  <a:pt x="130493" y="209645"/>
                  <a:pt x="130493" y="197358"/>
                </a:cubicBezTo>
                <a:cubicBezTo>
                  <a:pt x="130493" y="185452"/>
                  <a:pt x="120777" y="175070"/>
                  <a:pt x="108204" y="175070"/>
                </a:cubicBezTo>
                <a:close/>
                <a:moveTo>
                  <a:pt x="241935" y="97060"/>
                </a:moveTo>
                <a:cubicBezTo>
                  <a:pt x="229648" y="97060"/>
                  <a:pt x="219646" y="107061"/>
                  <a:pt x="219646" y="119348"/>
                </a:cubicBezTo>
                <a:cubicBezTo>
                  <a:pt x="219646" y="131635"/>
                  <a:pt x="229743" y="141637"/>
                  <a:pt x="241935" y="141637"/>
                </a:cubicBezTo>
                <a:cubicBezTo>
                  <a:pt x="254222" y="141637"/>
                  <a:pt x="264223" y="131635"/>
                  <a:pt x="264223" y="119348"/>
                </a:cubicBezTo>
                <a:cubicBezTo>
                  <a:pt x="264223" y="107061"/>
                  <a:pt x="254222" y="97060"/>
                  <a:pt x="241935" y="97060"/>
                </a:cubicBezTo>
                <a:close/>
                <a:moveTo>
                  <a:pt x="241935" y="97060"/>
                </a:moveTo>
                <a:cubicBezTo>
                  <a:pt x="229648" y="97060"/>
                  <a:pt x="219646" y="107061"/>
                  <a:pt x="219646" y="119348"/>
                </a:cubicBezTo>
                <a:cubicBezTo>
                  <a:pt x="219646" y="131635"/>
                  <a:pt x="229743" y="141637"/>
                  <a:pt x="241935" y="141637"/>
                </a:cubicBezTo>
                <a:cubicBezTo>
                  <a:pt x="254222" y="141637"/>
                  <a:pt x="264223" y="131635"/>
                  <a:pt x="264223" y="119348"/>
                </a:cubicBezTo>
                <a:cubicBezTo>
                  <a:pt x="264223" y="107061"/>
                  <a:pt x="254222" y="97060"/>
                  <a:pt x="241935" y="97060"/>
                </a:cubicBezTo>
                <a:close/>
                <a:moveTo>
                  <a:pt x="108204" y="175070"/>
                </a:moveTo>
                <a:cubicBezTo>
                  <a:pt x="95917" y="175070"/>
                  <a:pt x="85916" y="185071"/>
                  <a:pt x="85916" y="197358"/>
                </a:cubicBezTo>
                <a:cubicBezTo>
                  <a:pt x="85916" y="209645"/>
                  <a:pt x="96012" y="219646"/>
                  <a:pt x="108204" y="219646"/>
                </a:cubicBezTo>
                <a:cubicBezTo>
                  <a:pt x="120396" y="219646"/>
                  <a:pt x="130493" y="209645"/>
                  <a:pt x="130493" y="197358"/>
                </a:cubicBezTo>
                <a:cubicBezTo>
                  <a:pt x="130493" y="185452"/>
                  <a:pt x="120777" y="175070"/>
                  <a:pt x="108204" y="175070"/>
                </a:cubicBezTo>
                <a:close/>
                <a:moveTo>
                  <a:pt x="197358" y="7144"/>
                </a:moveTo>
                <a:cubicBezTo>
                  <a:pt x="92869" y="7144"/>
                  <a:pt x="7144" y="92773"/>
                  <a:pt x="7144" y="197358"/>
                </a:cubicBezTo>
                <a:cubicBezTo>
                  <a:pt x="7144" y="301942"/>
                  <a:pt x="92773" y="387572"/>
                  <a:pt x="197358" y="387572"/>
                </a:cubicBezTo>
                <a:cubicBezTo>
                  <a:pt x="301847" y="387572"/>
                  <a:pt x="387572" y="301942"/>
                  <a:pt x="387572" y="197358"/>
                </a:cubicBezTo>
                <a:cubicBezTo>
                  <a:pt x="387572" y="92773"/>
                  <a:pt x="301943" y="7144"/>
                  <a:pt x="197358" y="7144"/>
                </a:cubicBezTo>
                <a:close/>
                <a:moveTo>
                  <a:pt x="152781" y="197358"/>
                </a:moveTo>
                <a:cubicBezTo>
                  <a:pt x="152781" y="201549"/>
                  <a:pt x="152115" y="205645"/>
                  <a:pt x="150972" y="209359"/>
                </a:cubicBezTo>
                <a:lnTo>
                  <a:pt x="210503" y="243935"/>
                </a:lnTo>
                <a:cubicBezTo>
                  <a:pt x="218504" y="235648"/>
                  <a:pt x="229648" y="230791"/>
                  <a:pt x="241935" y="230791"/>
                </a:cubicBezTo>
                <a:cubicBezTo>
                  <a:pt x="266415" y="230791"/>
                  <a:pt x="286512" y="250888"/>
                  <a:pt x="286512" y="275368"/>
                </a:cubicBezTo>
                <a:cubicBezTo>
                  <a:pt x="286512" y="299847"/>
                  <a:pt x="266415" y="319945"/>
                  <a:pt x="241935" y="319945"/>
                </a:cubicBezTo>
                <a:cubicBezTo>
                  <a:pt x="217456" y="319945"/>
                  <a:pt x="197358" y="299847"/>
                  <a:pt x="197358" y="275368"/>
                </a:cubicBezTo>
                <a:cubicBezTo>
                  <a:pt x="197358" y="271177"/>
                  <a:pt x="198025" y="267081"/>
                  <a:pt x="199168" y="263366"/>
                </a:cubicBezTo>
                <a:lnTo>
                  <a:pt x="139637" y="228791"/>
                </a:lnTo>
                <a:cubicBezTo>
                  <a:pt x="131636" y="237077"/>
                  <a:pt x="120491" y="241935"/>
                  <a:pt x="108204" y="241935"/>
                </a:cubicBezTo>
                <a:cubicBezTo>
                  <a:pt x="83725" y="241935"/>
                  <a:pt x="63627" y="221837"/>
                  <a:pt x="63627" y="197358"/>
                </a:cubicBezTo>
                <a:cubicBezTo>
                  <a:pt x="63627" y="172879"/>
                  <a:pt x="83725" y="152781"/>
                  <a:pt x="108204" y="152781"/>
                </a:cubicBezTo>
                <a:cubicBezTo>
                  <a:pt x="120491" y="152781"/>
                  <a:pt x="131636" y="157639"/>
                  <a:pt x="139637" y="165925"/>
                </a:cubicBezTo>
                <a:lnTo>
                  <a:pt x="199168" y="131350"/>
                </a:lnTo>
                <a:cubicBezTo>
                  <a:pt x="198025" y="127540"/>
                  <a:pt x="197358" y="123539"/>
                  <a:pt x="197358" y="119348"/>
                </a:cubicBezTo>
                <a:cubicBezTo>
                  <a:pt x="197358" y="94869"/>
                  <a:pt x="217456" y="74771"/>
                  <a:pt x="241935" y="74771"/>
                </a:cubicBezTo>
                <a:cubicBezTo>
                  <a:pt x="266415" y="74771"/>
                  <a:pt x="286512" y="94869"/>
                  <a:pt x="286512" y="119348"/>
                </a:cubicBezTo>
                <a:cubicBezTo>
                  <a:pt x="286512" y="143827"/>
                  <a:pt x="266415" y="163925"/>
                  <a:pt x="241935" y="163925"/>
                </a:cubicBezTo>
                <a:cubicBezTo>
                  <a:pt x="229648" y="163925"/>
                  <a:pt x="218504" y="159067"/>
                  <a:pt x="210503" y="150781"/>
                </a:cubicBezTo>
                <a:lnTo>
                  <a:pt x="150972" y="185356"/>
                </a:lnTo>
                <a:cubicBezTo>
                  <a:pt x="152115" y="189071"/>
                  <a:pt x="152781" y="193072"/>
                  <a:pt x="152781" y="197358"/>
                </a:cubicBezTo>
                <a:close/>
                <a:moveTo>
                  <a:pt x="241935" y="141637"/>
                </a:moveTo>
                <a:cubicBezTo>
                  <a:pt x="254222" y="141637"/>
                  <a:pt x="264223" y="131635"/>
                  <a:pt x="264223" y="119348"/>
                </a:cubicBezTo>
                <a:cubicBezTo>
                  <a:pt x="264223" y="107061"/>
                  <a:pt x="254222" y="97060"/>
                  <a:pt x="241935" y="97060"/>
                </a:cubicBezTo>
                <a:cubicBezTo>
                  <a:pt x="229648" y="97060"/>
                  <a:pt x="219646" y="107061"/>
                  <a:pt x="219646" y="119348"/>
                </a:cubicBezTo>
                <a:cubicBezTo>
                  <a:pt x="219646" y="131540"/>
                  <a:pt x="229743" y="141637"/>
                  <a:pt x="241935" y="141637"/>
                </a:cubicBezTo>
                <a:close/>
                <a:moveTo>
                  <a:pt x="241935" y="297656"/>
                </a:moveTo>
                <a:cubicBezTo>
                  <a:pt x="254222" y="297656"/>
                  <a:pt x="264223" y="287655"/>
                  <a:pt x="264223" y="275368"/>
                </a:cubicBezTo>
                <a:cubicBezTo>
                  <a:pt x="264223" y="263080"/>
                  <a:pt x="254222" y="253079"/>
                  <a:pt x="241935" y="253079"/>
                </a:cubicBezTo>
                <a:cubicBezTo>
                  <a:pt x="229362" y="253079"/>
                  <a:pt x="219646" y="263557"/>
                  <a:pt x="219646" y="275368"/>
                </a:cubicBezTo>
                <a:cubicBezTo>
                  <a:pt x="219646" y="287560"/>
                  <a:pt x="229743" y="297656"/>
                  <a:pt x="241935" y="297656"/>
                </a:cubicBezTo>
                <a:close/>
                <a:moveTo>
                  <a:pt x="108204" y="175070"/>
                </a:moveTo>
                <a:cubicBezTo>
                  <a:pt x="95917" y="175070"/>
                  <a:pt x="85916" y="185071"/>
                  <a:pt x="85916" y="197358"/>
                </a:cubicBezTo>
                <a:cubicBezTo>
                  <a:pt x="85916" y="209645"/>
                  <a:pt x="96012" y="219646"/>
                  <a:pt x="108204" y="219646"/>
                </a:cubicBezTo>
                <a:cubicBezTo>
                  <a:pt x="120396" y="219646"/>
                  <a:pt x="130493" y="209645"/>
                  <a:pt x="130493" y="197358"/>
                </a:cubicBezTo>
                <a:cubicBezTo>
                  <a:pt x="130493" y="185452"/>
                  <a:pt x="120777" y="175070"/>
                  <a:pt x="108204" y="175070"/>
                </a:cubicBezTo>
                <a:close/>
                <a:moveTo>
                  <a:pt x="108204" y="175070"/>
                </a:moveTo>
                <a:cubicBezTo>
                  <a:pt x="95917" y="175070"/>
                  <a:pt x="85916" y="185071"/>
                  <a:pt x="85916" y="197358"/>
                </a:cubicBezTo>
                <a:cubicBezTo>
                  <a:pt x="85916" y="209645"/>
                  <a:pt x="96012" y="219646"/>
                  <a:pt x="108204" y="219646"/>
                </a:cubicBezTo>
                <a:cubicBezTo>
                  <a:pt x="120396" y="219646"/>
                  <a:pt x="130493" y="209645"/>
                  <a:pt x="130493" y="197358"/>
                </a:cubicBezTo>
                <a:cubicBezTo>
                  <a:pt x="130493" y="185452"/>
                  <a:pt x="120777" y="175070"/>
                  <a:pt x="108204" y="175070"/>
                </a:cubicBezTo>
                <a:close/>
                <a:moveTo>
                  <a:pt x="241935" y="97060"/>
                </a:moveTo>
                <a:cubicBezTo>
                  <a:pt x="229648" y="97060"/>
                  <a:pt x="219646" y="107061"/>
                  <a:pt x="219646" y="119348"/>
                </a:cubicBezTo>
                <a:cubicBezTo>
                  <a:pt x="219646" y="131635"/>
                  <a:pt x="229743" y="141637"/>
                  <a:pt x="241935" y="141637"/>
                </a:cubicBezTo>
                <a:cubicBezTo>
                  <a:pt x="254222" y="141637"/>
                  <a:pt x="264223" y="131635"/>
                  <a:pt x="264223" y="119348"/>
                </a:cubicBezTo>
                <a:cubicBezTo>
                  <a:pt x="264223" y="107061"/>
                  <a:pt x="254222" y="97060"/>
                  <a:pt x="241935" y="97060"/>
                </a:cubicBezTo>
                <a:close/>
                <a:moveTo>
                  <a:pt x="241935" y="97060"/>
                </a:moveTo>
                <a:cubicBezTo>
                  <a:pt x="229648" y="97060"/>
                  <a:pt x="219646" y="107061"/>
                  <a:pt x="219646" y="119348"/>
                </a:cubicBezTo>
                <a:cubicBezTo>
                  <a:pt x="219646" y="131635"/>
                  <a:pt x="229743" y="141637"/>
                  <a:pt x="241935" y="141637"/>
                </a:cubicBezTo>
                <a:cubicBezTo>
                  <a:pt x="254222" y="141637"/>
                  <a:pt x="264223" y="131635"/>
                  <a:pt x="264223" y="119348"/>
                </a:cubicBezTo>
                <a:cubicBezTo>
                  <a:pt x="264223" y="107061"/>
                  <a:pt x="254222" y="97060"/>
                  <a:pt x="241935" y="97060"/>
                </a:cubicBezTo>
                <a:close/>
                <a:moveTo>
                  <a:pt x="108204" y="175070"/>
                </a:moveTo>
                <a:cubicBezTo>
                  <a:pt x="95917" y="175070"/>
                  <a:pt x="85916" y="185071"/>
                  <a:pt x="85916" y="197358"/>
                </a:cubicBezTo>
                <a:cubicBezTo>
                  <a:pt x="85916" y="209645"/>
                  <a:pt x="96012" y="219646"/>
                  <a:pt x="108204" y="219646"/>
                </a:cubicBezTo>
                <a:cubicBezTo>
                  <a:pt x="120396" y="219646"/>
                  <a:pt x="130493" y="209645"/>
                  <a:pt x="130493" y="197358"/>
                </a:cubicBezTo>
                <a:cubicBezTo>
                  <a:pt x="130493" y="185452"/>
                  <a:pt x="120777" y="175070"/>
                  <a:pt x="108204" y="175070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38038EBA-9AB6-4265-B50B-93128DA479C9}"/>
              </a:ext>
            </a:extLst>
          </p:cNvPr>
          <p:cNvGrpSpPr/>
          <p:nvPr/>
        </p:nvGrpSpPr>
        <p:grpSpPr>
          <a:xfrm>
            <a:off x="5564569" y="3245804"/>
            <a:ext cx="439070" cy="438298"/>
            <a:chOff x="3437087" y="3568446"/>
            <a:chExt cx="386824" cy="386143"/>
          </a:xfrm>
          <a:solidFill>
            <a:schemeClr val="bg1"/>
          </a:solidFill>
        </p:grpSpPr>
        <p:sp>
          <p:nvSpPr>
            <p:cNvPr id="12" name="자유형: 도형 11">
              <a:extLst>
                <a:ext uri="{FF2B5EF4-FFF2-40B4-BE49-F238E27FC236}">
                  <a16:creationId xmlns:a16="http://schemas.microsoft.com/office/drawing/2014/main" id="{36F66332-3220-492D-BEA3-3E8BDDBE3A63}"/>
                </a:ext>
              </a:extLst>
            </p:cNvPr>
            <p:cNvSpPr/>
            <p:nvPr/>
          </p:nvSpPr>
          <p:spPr>
            <a:xfrm>
              <a:off x="3661986" y="3725989"/>
              <a:ext cx="161925" cy="228600"/>
            </a:xfrm>
            <a:custGeom>
              <a:avLst/>
              <a:gdLst>
                <a:gd name="connsiteX0" fmla="*/ 161054 w 161925"/>
                <a:gd name="connsiteY0" fmla="*/ 73057 h 228600"/>
                <a:gd name="connsiteX1" fmla="*/ 117334 w 161925"/>
                <a:gd name="connsiteY1" fmla="*/ 14859 h 228600"/>
                <a:gd name="connsiteX2" fmla="*/ 117334 w 161925"/>
                <a:gd name="connsiteY2" fmla="*/ 14669 h 228600"/>
                <a:gd name="connsiteX3" fmla="*/ 116858 w 161925"/>
                <a:gd name="connsiteY3" fmla="*/ 14478 h 228600"/>
                <a:gd name="connsiteX4" fmla="*/ 84092 w 161925"/>
                <a:gd name="connsiteY4" fmla="*/ 7144 h 228600"/>
                <a:gd name="connsiteX5" fmla="*/ 18370 w 161925"/>
                <a:gd name="connsiteY5" fmla="*/ 127540 h 228600"/>
                <a:gd name="connsiteX6" fmla="*/ 74567 w 161925"/>
                <a:gd name="connsiteY6" fmla="*/ 224504 h 228600"/>
                <a:gd name="connsiteX7" fmla="*/ 93712 w 161925"/>
                <a:gd name="connsiteY7" fmla="*/ 224504 h 228600"/>
                <a:gd name="connsiteX8" fmla="*/ 152958 w 161925"/>
                <a:gd name="connsiteY8" fmla="*/ 122015 h 228600"/>
                <a:gd name="connsiteX9" fmla="*/ 161054 w 161925"/>
                <a:gd name="connsiteY9" fmla="*/ 73057 h 228600"/>
                <a:gd name="connsiteX10" fmla="*/ 84092 w 161925"/>
                <a:gd name="connsiteY10" fmla="*/ 118491 h 228600"/>
                <a:gd name="connsiteX11" fmla="*/ 50659 w 161925"/>
                <a:gd name="connsiteY11" fmla="*/ 85058 h 228600"/>
                <a:gd name="connsiteX12" fmla="*/ 84092 w 161925"/>
                <a:gd name="connsiteY12" fmla="*/ 51626 h 228600"/>
                <a:gd name="connsiteX13" fmla="*/ 117525 w 161925"/>
                <a:gd name="connsiteY13" fmla="*/ 85058 h 228600"/>
                <a:gd name="connsiteX14" fmla="*/ 84092 w 161925"/>
                <a:gd name="connsiteY14" fmla="*/ 118491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61925" h="228600">
                  <a:moveTo>
                    <a:pt x="161054" y="73057"/>
                  </a:moveTo>
                  <a:cubicBezTo>
                    <a:pt x="158101" y="49625"/>
                    <a:pt x="142290" y="26956"/>
                    <a:pt x="117334" y="14859"/>
                  </a:cubicBezTo>
                  <a:lnTo>
                    <a:pt x="117334" y="14669"/>
                  </a:lnTo>
                  <a:cubicBezTo>
                    <a:pt x="117144" y="14669"/>
                    <a:pt x="117144" y="14478"/>
                    <a:pt x="116858" y="14478"/>
                  </a:cubicBezTo>
                  <a:cubicBezTo>
                    <a:pt x="107047" y="9811"/>
                    <a:pt x="95713" y="7144"/>
                    <a:pt x="84092" y="7144"/>
                  </a:cubicBezTo>
                  <a:cubicBezTo>
                    <a:pt x="33800" y="7144"/>
                    <a:pt x="-15634" y="64389"/>
                    <a:pt x="18370" y="127540"/>
                  </a:cubicBezTo>
                  <a:cubicBezTo>
                    <a:pt x="42563" y="169069"/>
                    <a:pt x="30847" y="148971"/>
                    <a:pt x="74567" y="224504"/>
                  </a:cubicBezTo>
                  <a:cubicBezTo>
                    <a:pt x="79044" y="231934"/>
                    <a:pt x="89331" y="231934"/>
                    <a:pt x="93712" y="224504"/>
                  </a:cubicBezTo>
                  <a:lnTo>
                    <a:pt x="152958" y="122015"/>
                  </a:lnTo>
                  <a:cubicBezTo>
                    <a:pt x="163245" y="102965"/>
                    <a:pt x="163721" y="78486"/>
                    <a:pt x="161054" y="73057"/>
                  </a:cubicBezTo>
                  <a:close/>
                  <a:moveTo>
                    <a:pt x="84092" y="118491"/>
                  </a:moveTo>
                  <a:cubicBezTo>
                    <a:pt x="65614" y="118491"/>
                    <a:pt x="50659" y="103537"/>
                    <a:pt x="50659" y="85058"/>
                  </a:cubicBezTo>
                  <a:cubicBezTo>
                    <a:pt x="50659" y="66580"/>
                    <a:pt x="65614" y="51626"/>
                    <a:pt x="84092" y="51626"/>
                  </a:cubicBezTo>
                  <a:cubicBezTo>
                    <a:pt x="102571" y="51626"/>
                    <a:pt x="117525" y="66580"/>
                    <a:pt x="117525" y="85058"/>
                  </a:cubicBezTo>
                  <a:cubicBezTo>
                    <a:pt x="117525" y="103537"/>
                    <a:pt x="102571" y="118491"/>
                    <a:pt x="84092" y="11849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" name="자유형: 도형 12">
              <a:extLst>
                <a:ext uri="{FF2B5EF4-FFF2-40B4-BE49-F238E27FC236}">
                  <a16:creationId xmlns:a16="http://schemas.microsoft.com/office/drawing/2014/main" id="{08C08144-2AA2-41B8-BDFF-56F9E08F429A}"/>
                </a:ext>
              </a:extLst>
            </p:cNvPr>
            <p:cNvSpPr/>
            <p:nvPr/>
          </p:nvSpPr>
          <p:spPr>
            <a:xfrm>
              <a:off x="3727790" y="3792759"/>
              <a:ext cx="28575" cy="28575"/>
            </a:xfrm>
            <a:custGeom>
              <a:avLst/>
              <a:gdLst>
                <a:gd name="connsiteX0" fmla="*/ 18288 w 28575"/>
                <a:gd name="connsiteY0" fmla="*/ 7144 h 28575"/>
                <a:gd name="connsiteX1" fmla="*/ 7144 w 28575"/>
                <a:gd name="connsiteY1" fmla="*/ 18288 h 28575"/>
                <a:gd name="connsiteX2" fmla="*/ 18288 w 28575"/>
                <a:gd name="connsiteY2" fmla="*/ 29432 h 28575"/>
                <a:gd name="connsiteX3" fmla="*/ 29432 w 28575"/>
                <a:gd name="connsiteY3" fmla="*/ 18288 h 28575"/>
                <a:gd name="connsiteX4" fmla="*/ 18288 w 28575"/>
                <a:gd name="connsiteY4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18288" y="7144"/>
                  </a:moveTo>
                  <a:cubicBezTo>
                    <a:pt x="12002" y="7144"/>
                    <a:pt x="7144" y="12002"/>
                    <a:pt x="7144" y="18288"/>
                  </a:cubicBezTo>
                  <a:cubicBezTo>
                    <a:pt x="7144" y="24574"/>
                    <a:pt x="12002" y="29432"/>
                    <a:pt x="18288" y="29432"/>
                  </a:cubicBezTo>
                  <a:cubicBezTo>
                    <a:pt x="24574" y="29432"/>
                    <a:pt x="29432" y="24574"/>
                    <a:pt x="29432" y="18288"/>
                  </a:cubicBezTo>
                  <a:cubicBezTo>
                    <a:pt x="29432" y="12002"/>
                    <a:pt x="24574" y="7144"/>
                    <a:pt x="1828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" name="자유형: 도형 13">
              <a:extLst>
                <a:ext uri="{FF2B5EF4-FFF2-40B4-BE49-F238E27FC236}">
                  <a16:creationId xmlns:a16="http://schemas.microsoft.com/office/drawing/2014/main" id="{D59D39C9-055B-4306-902B-F26590ACC90D}"/>
                </a:ext>
              </a:extLst>
            </p:cNvPr>
            <p:cNvSpPr/>
            <p:nvPr/>
          </p:nvSpPr>
          <p:spPr>
            <a:xfrm>
              <a:off x="3437087" y="3568636"/>
              <a:ext cx="161925" cy="180975"/>
            </a:xfrm>
            <a:custGeom>
              <a:avLst/>
              <a:gdLst>
                <a:gd name="connsiteX0" fmla="*/ 7144 w 161925"/>
                <a:gd name="connsiteY0" fmla="*/ 175641 h 180975"/>
                <a:gd name="connsiteX1" fmla="*/ 73819 w 161925"/>
                <a:gd name="connsiteY1" fmla="*/ 175641 h 180975"/>
                <a:gd name="connsiteX2" fmla="*/ 163163 w 161925"/>
                <a:gd name="connsiteY2" fmla="*/ 7620 h 180975"/>
                <a:gd name="connsiteX3" fmla="*/ 163163 w 161925"/>
                <a:gd name="connsiteY3" fmla="*/ 7144 h 180975"/>
                <a:gd name="connsiteX4" fmla="*/ 7144 w 161925"/>
                <a:gd name="connsiteY4" fmla="*/ 175641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925" h="180975">
                  <a:moveTo>
                    <a:pt x="7144" y="175641"/>
                  </a:moveTo>
                  <a:lnTo>
                    <a:pt x="73819" y="175641"/>
                  </a:lnTo>
                  <a:cubicBezTo>
                    <a:pt x="73819" y="88202"/>
                    <a:pt x="112300" y="16573"/>
                    <a:pt x="163163" y="7620"/>
                  </a:cubicBezTo>
                  <a:lnTo>
                    <a:pt x="163163" y="7144"/>
                  </a:lnTo>
                  <a:cubicBezTo>
                    <a:pt x="76200" y="12954"/>
                    <a:pt x="7144" y="87249"/>
                    <a:pt x="7144" y="17564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" name="자유형: 도형 14">
              <a:extLst>
                <a:ext uri="{FF2B5EF4-FFF2-40B4-BE49-F238E27FC236}">
                  <a16:creationId xmlns:a16="http://schemas.microsoft.com/office/drawing/2014/main" id="{F216FE00-74D2-48D2-8C69-B23C0CBADB8C}"/>
                </a:ext>
              </a:extLst>
            </p:cNvPr>
            <p:cNvSpPr/>
            <p:nvPr/>
          </p:nvSpPr>
          <p:spPr>
            <a:xfrm>
              <a:off x="3438706" y="3759422"/>
              <a:ext cx="161925" cy="152400"/>
            </a:xfrm>
            <a:custGeom>
              <a:avLst/>
              <a:gdLst>
                <a:gd name="connsiteX0" fmla="*/ 73343 w 161925"/>
                <a:gd name="connsiteY0" fmla="*/ 7144 h 152400"/>
                <a:gd name="connsiteX1" fmla="*/ 7144 w 161925"/>
                <a:gd name="connsiteY1" fmla="*/ 7144 h 152400"/>
                <a:gd name="connsiteX2" fmla="*/ 161544 w 161925"/>
                <a:gd name="connsiteY2" fmla="*/ 151447 h 152400"/>
                <a:gd name="connsiteX3" fmla="*/ 161544 w 161925"/>
                <a:gd name="connsiteY3" fmla="*/ 150971 h 152400"/>
                <a:gd name="connsiteX4" fmla="*/ 73343 w 161925"/>
                <a:gd name="connsiteY4" fmla="*/ 7144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925" h="152400">
                  <a:moveTo>
                    <a:pt x="73343" y="7144"/>
                  </a:moveTo>
                  <a:lnTo>
                    <a:pt x="7144" y="7144"/>
                  </a:lnTo>
                  <a:cubicBezTo>
                    <a:pt x="17621" y="85154"/>
                    <a:pt x="82010" y="146209"/>
                    <a:pt x="161544" y="151447"/>
                  </a:cubicBezTo>
                  <a:lnTo>
                    <a:pt x="161544" y="150971"/>
                  </a:lnTo>
                  <a:cubicBezTo>
                    <a:pt x="115157" y="142780"/>
                    <a:pt x="79248" y="83915"/>
                    <a:pt x="73343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A9AE3A4F-74B2-410E-B06E-63DB6419571B}"/>
                </a:ext>
              </a:extLst>
            </p:cNvPr>
            <p:cNvSpPr/>
            <p:nvPr/>
          </p:nvSpPr>
          <p:spPr>
            <a:xfrm>
              <a:off x="3526241" y="3592067"/>
              <a:ext cx="76200" cy="152400"/>
            </a:xfrm>
            <a:custGeom>
              <a:avLst/>
              <a:gdLst>
                <a:gd name="connsiteX0" fmla="*/ 7144 w 76200"/>
                <a:gd name="connsiteY0" fmla="*/ 152210 h 152400"/>
                <a:gd name="connsiteX1" fmla="*/ 74009 w 76200"/>
                <a:gd name="connsiteY1" fmla="*/ 152210 h 152400"/>
                <a:gd name="connsiteX2" fmla="*/ 74009 w 76200"/>
                <a:gd name="connsiteY2" fmla="*/ 7144 h 152400"/>
                <a:gd name="connsiteX3" fmla="*/ 7144 w 76200"/>
                <a:gd name="connsiteY3" fmla="*/ 15221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152400">
                  <a:moveTo>
                    <a:pt x="7144" y="152210"/>
                  </a:moveTo>
                  <a:lnTo>
                    <a:pt x="74009" y="152210"/>
                  </a:lnTo>
                  <a:lnTo>
                    <a:pt x="74009" y="7144"/>
                  </a:lnTo>
                  <a:cubicBezTo>
                    <a:pt x="36767" y="17621"/>
                    <a:pt x="7144" y="80677"/>
                    <a:pt x="7144" y="15221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" name="자유형: 도형 16">
              <a:extLst>
                <a:ext uri="{FF2B5EF4-FFF2-40B4-BE49-F238E27FC236}">
                  <a16:creationId xmlns:a16="http://schemas.microsoft.com/office/drawing/2014/main" id="{E450DC72-F17A-4CB8-9FB2-8F2D6645B983}"/>
                </a:ext>
              </a:extLst>
            </p:cNvPr>
            <p:cNvSpPr/>
            <p:nvPr/>
          </p:nvSpPr>
          <p:spPr>
            <a:xfrm>
              <a:off x="3615395" y="3759422"/>
              <a:ext cx="47625" cy="133350"/>
            </a:xfrm>
            <a:custGeom>
              <a:avLst/>
              <a:gdLst>
                <a:gd name="connsiteX0" fmla="*/ 41338 w 47625"/>
                <a:gd name="connsiteY0" fmla="*/ 7144 h 133350"/>
                <a:gd name="connsiteX1" fmla="*/ 7144 w 47625"/>
                <a:gd name="connsiteY1" fmla="*/ 7144 h 133350"/>
                <a:gd name="connsiteX2" fmla="*/ 7144 w 47625"/>
                <a:gd name="connsiteY2" fmla="*/ 128016 h 133350"/>
                <a:gd name="connsiteX3" fmla="*/ 43529 w 47625"/>
                <a:gd name="connsiteY3" fmla="*/ 100108 h 133350"/>
                <a:gd name="connsiteX4" fmla="*/ 41338 w 47625"/>
                <a:gd name="connsiteY4" fmla="*/ 7144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133350">
                  <a:moveTo>
                    <a:pt x="41338" y="7144"/>
                  </a:moveTo>
                  <a:lnTo>
                    <a:pt x="7144" y="7144"/>
                  </a:lnTo>
                  <a:lnTo>
                    <a:pt x="7144" y="128016"/>
                  </a:lnTo>
                  <a:cubicBezTo>
                    <a:pt x="20098" y="124396"/>
                    <a:pt x="33338" y="114395"/>
                    <a:pt x="43529" y="100108"/>
                  </a:cubicBezTo>
                  <a:cubicBezTo>
                    <a:pt x="28289" y="68771"/>
                    <a:pt x="27622" y="34957"/>
                    <a:pt x="4133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" name="자유형: 도형 17">
              <a:extLst>
                <a:ext uri="{FF2B5EF4-FFF2-40B4-BE49-F238E27FC236}">
                  <a16:creationId xmlns:a16="http://schemas.microsoft.com/office/drawing/2014/main" id="{F16A5322-D9DA-495F-8D2A-A2C640153E6B}"/>
                </a:ext>
              </a:extLst>
            </p:cNvPr>
            <p:cNvSpPr/>
            <p:nvPr/>
          </p:nvSpPr>
          <p:spPr>
            <a:xfrm>
              <a:off x="3615395" y="3592067"/>
              <a:ext cx="76200" cy="152400"/>
            </a:xfrm>
            <a:custGeom>
              <a:avLst/>
              <a:gdLst>
                <a:gd name="connsiteX0" fmla="*/ 7144 w 76200"/>
                <a:gd name="connsiteY0" fmla="*/ 7144 h 152400"/>
                <a:gd name="connsiteX1" fmla="*/ 7144 w 76200"/>
                <a:gd name="connsiteY1" fmla="*/ 152210 h 152400"/>
                <a:gd name="connsiteX2" fmla="*/ 56388 w 76200"/>
                <a:gd name="connsiteY2" fmla="*/ 152210 h 152400"/>
                <a:gd name="connsiteX3" fmla="*/ 74390 w 76200"/>
                <a:gd name="connsiteY3" fmla="*/ 136588 h 152400"/>
                <a:gd name="connsiteX4" fmla="*/ 7144 w 76200"/>
                <a:gd name="connsiteY4" fmla="*/ 7144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152400">
                  <a:moveTo>
                    <a:pt x="7144" y="7144"/>
                  </a:moveTo>
                  <a:lnTo>
                    <a:pt x="7144" y="152210"/>
                  </a:lnTo>
                  <a:lnTo>
                    <a:pt x="56388" y="152210"/>
                  </a:lnTo>
                  <a:cubicBezTo>
                    <a:pt x="61817" y="146209"/>
                    <a:pt x="67818" y="141065"/>
                    <a:pt x="74390" y="136588"/>
                  </a:cubicBezTo>
                  <a:cubicBezTo>
                    <a:pt x="70390" y="72104"/>
                    <a:pt x="41624" y="1676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06DB13A3-1FE2-41BC-9A57-828E3924F7F8}"/>
                </a:ext>
              </a:extLst>
            </p:cNvPr>
            <p:cNvSpPr/>
            <p:nvPr/>
          </p:nvSpPr>
          <p:spPr>
            <a:xfrm>
              <a:off x="3527289" y="3759422"/>
              <a:ext cx="76200" cy="133350"/>
            </a:xfrm>
            <a:custGeom>
              <a:avLst/>
              <a:gdLst>
                <a:gd name="connsiteX0" fmla="*/ 7144 w 76200"/>
                <a:gd name="connsiteY0" fmla="*/ 7144 h 133350"/>
                <a:gd name="connsiteX1" fmla="*/ 72961 w 76200"/>
                <a:gd name="connsiteY1" fmla="*/ 128016 h 133350"/>
                <a:gd name="connsiteX2" fmla="*/ 72961 w 76200"/>
                <a:gd name="connsiteY2" fmla="*/ 7144 h 133350"/>
                <a:gd name="connsiteX3" fmla="*/ 7144 w 76200"/>
                <a:gd name="connsiteY3" fmla="*/ 7144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133350">
                  <a:moveTo>
                    <a:pt x="7144" y="7144"/>
                  </a:moveTo>
                  <a:cubicBezTo>
                    <a:pt x="12573" y="68771"/>
                    <a:pt x="39624" y="118681"/>
                    <a:pt x="72961" y="128016"/>
                  </a:cubicBezTo>
                  <a:lnTo>
                    <a:pt x="72961" y="7144"/>
                  </a:ln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" name="자유형: 도형 19">
              <a:extLst>
                <a:ext uri="{FF2B5EF4-FFF2-40B4-BE49-F238E27FC236}">
                  <a16:creationId xmlns:a16="http://schemas.microsoft.com/office/drawing/2014/main" id="{ACF28779-2E61-46B3-A8E1-53762AC1C96D}"/>
                </a:ext>
              </a:extLst>
            </p:cNvPr>
            <p:cNvSpPr/>
            <p:nvPr/>
          </p:nvSpPr>
          <p:spPr>
            <a:xfrm>
              <a:off x="3615395" y="3568446"/>
              <a:ext cx="161925" cy="152400"/>
            </a:xfrm>
            <a:custGeom>
              <a:avLst/>
              <a:gdLst>
                <a:gd name="connsiteX0" fmla="*/ 7144 w 161925"/>
                <a:gd name="connsiteY0" fmla="*/ 7144 h 152400"/>
                <a:gd name="connsiteX1" fmla="*/ 7144 w 161925"/>
                <a:gd name="connsiteY1" fmla="*/ 7620 h 152400"/>
                <a:gd name="connsiteX2" fmla="*/ 96107 w 161925"/>
                <a:gd name="connsiteY2" fmla="*/ 148780 h 152400"/>
                <a:gd name="connsiteX3" fmla="*/ 130873 w 161925"/>
                <a:gd name="connsiteY3" fmla="*/ 142399 h 152400"/>
                <a:gd name="connsiteX4" fmla="*/ 161830 w 161925"/>
                <a:gd name="connsiteY4" fmla="*/ 147828 h 152400"/>
                <a:gd name="connsiteX5" fmla="*/ 7144 w 161925"/>
                <a:gd name="connsiteY5" fmla="*/ 7144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1925" h="152400">
                  <a:moveTo>
                    <a:pt x="7144" y="7144"/>
                  </a:moveTo>
                  <a:lnTo>
                    <a:pt x="7144" y="7620"/>
                  </a:lnTo>
                  <a:cubicBezTo>
                    <a:pt x="52578" y="15621"/>
                    <a:pt x="89154" y="74390"/>
                    <a:pt x="96107" y="148780"/>
                  </a:cubicBezTo>
                  <a:cubicBezTo>
                    <a:pt x="107156" y="144684"/>
                    <a:pt x="118872" y="142399"/>
                    <a:pt x="130873" y="142399"/>
                  </a:cubicBezTo>
                  <a:cubicBezTo>
                    <a:pt x="141446" y="142399"/>
                    <a:pt x="151829" y="144494"/>
                    <a:pt x="161830" y="147828"/>
                  </a:cubicBezTo>
                  <a:cubicBezTo>
                    <a:pt x="149066" y="72485"/>
                    <a:pt x="84677" y="12287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" name="자유형: 도형 20">
              <a:extLst>
                <a:ext uri="{FF2B5EF4-FFF2-40B4-BE49-F238E27FC236}">
                  <a16:creationId xmlns:a16="http://schemas.microsoft.com/office/drawing/2014/main" id="{117E9D69-AADC-416C-8125-60DA9DDB8B92}"/>
                </a:ext>
              </a:extLst>
            </p:cNvPr>
            <p:cNvSpPr/>
            <p:nvPr/>
          </p:nvSpPr>
          <p:spPr>
            <a:xfrm>
              <a:off x="3727790" y="3792759"/>
              <a:ext cx="28575" cy="28575"/>
            </a:xfrm>
            <a:custGeom>
              <a:avLst/>
              <a:gdLst>
                <a:gd name="connsiteX0" fmla="*/ 18288 w 28575"/>
                <a:gd name="connsiteY0" fmla="*/ 7144 h 28575"/>
                <a:gd name="connsiteX1" fmla="*/ 7144 w 28575"/>
                <a:gd name="connsiteY1" fmla="*/ 18288 h 28575"/>
                <a:gd name="connsiteX2" fmla="*/ 18288 w 28575"/>
                <a:gd name="connsiteY2" fmla="*/ 29432 h 28575"/>
                <a:gd name="connsiteX3" fmla="*/ 29432 w 28575"/>
                <a:gd name="connsiteY3" fmla="*/ 18288 h 28575"/>
                <a:gd name="connsiteX4" fmla="*/ 18288 w 28575"/>
                <a:gd name="connsiteY4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18288" y="7144"/>
                  </a:moveTo>
                  <a:cubicBezTo>
                    <a:pt x="12192" y="7144"/>
                    <a:pt x="7144" y="12097"/>
                    <a:pt x="7144" y="18288"/>
                  </a:cubicBezTo>
                  <a:cubicBezTo>
                    <a:pt x="7144" y="24479"/>
                    <a:pt x="12192" y="29432"/>
                    <a:pt x="18288" y="29432"/>
                  </a:cubicBezTo>
                  <a:cubicBezTo>
                    <a:pt x="24384" y="29432"/>
                    <a:pt x="29432" y="24479"/>
                    <a:pt x="29432" y="18288"/>
                  </a:cubicBezTo>
                  <a:cubicBezTo>
                    <a:pt x="29432" y="12097"/>
                    <a:pt x="24479" y="7144"/>
                    <a:pt x="1828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" name="자유형: 도형 21">
              <a:extLst>
                <a:ext uri="{FF2B5EF4-FFF2-40B4-BE49-F238E27FC236}">
                  <a16:creationId xmlns:a16="http://schemas.microsoft.com/office/drawing/2014/main" id="{2DE9C63D-5746-41CD-AABB-D2C01B54F231}"/>
                </a:ext>
              </a:extLst>
            </p:cNvPr>
            <p:cNvSpPr/>
            <p:nvPr/>
          </p:nvSpPr>
          <p:spPr>
            <a:xfrm>
              <a:off x="3615395" y="3873912"/>
              <a:ext cx="66675" cy="38100"/>
            </a:xfrm>
            <a:custGeom>
              <a:avLst/>
              <a:gdLst>
                <a:gd name="connsiteX0" fmla="*/ 55435 w 66675"/>
                <a:gd name="connsiteY0" fmla="*/ 7144 h 38100"/>
                <a:gd name="connsiteX1" fmla="*/ 7144 w 66675"/>
                <a:gd name="connsiteY1" fmla="*/ 36481 h 38100"/>
                <a:gd name="connsiteX2" fmla="*/ 7144 w 66675"/>
                <a:gd name="connsiteY2" fmla="*/ 36957 h 38100"/>
                <a:gd name="connsiteX3" fmla="*/ 64675 w 66675"/>
                <a:gd name="connsiteY3" fmla="*/ 23146 h 38100"/>
                <a:gd name="connsiteX4" fmla="*/ 55435 w 66675"/>
                <a:gd name="connsiteY4" fmla="*/ 714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38100">
                  <a:moveTo>
                    <a:pt x="55435" y="7144"/>
                  </a:moveTo>
                  <a:cubicBezTo>
                    <a:pt x="41910" y="22955"/>
                    <a:pt x="24765" y="33338"/>
                    <a:pt x="7144" y="36481"/>
                  </a:cubicBezTo>
                  <a:lnTo>
                    <a:pt x="7144" y="36957"/>
                  </a:lnTo>
                  <a:cubicBezTo>
                    <a:pt x="27051" y="35624"/>
                    <a:pt x="47244" y="30766"/>
                    <a:pt x="64675" y="23146"/>
                  </a:cubicBezTo>
                  <a:lnTo>
                    <a:pt x="55435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47B0496A-40E1-4FEB-A365-DE88F7AC4DFC}"/>
              </a:ext>
            </a:extLst>
          </p:cNvPr>
          <p:cNvSpPr txBox="1"/>
          <p:nvPr/>
        </p:nvSpPr>
        <p:spPr>
          <a:xfrm>
            <a:off x="6057508" y="1801303"/>
            <a:ext cx="4768808" cy="52322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ko-KR" sz="1400" dirty="0">
                <a:solidFill>
                  <a:srgbClr val="052751"/>
                </a:solidFill>
              </a:rPr>
              <a:t>Lorem ipsum dolor sit </a:t>
            </a:r>
            <a:r>
              <a:rPr lang="en-US" altLang="ko-KR" sz="1400" dirty="0" err="1">
                <a:solidFill>
                  <a:srgbClr val="052751"/>
                </a:solidFill>
              </a:rPr>
              <a:t>amet</a:t>
            </a:r>
            <a:r>
              <a:rPr lang="en-US" altLang="ko-KR" sz="1400" dirty="0">
                <a:solidFill>
                  <a:srgbClr val="052751"/>
                </a:solidFill>
              </a:rPr>
              <a:t>, </a:t>
            </a:r>
            <a:r>
              <a:rPr lang="en-US" altLang="ko-KR" sz="1400" dirty="0" err="1">
                <a:solidFill>
                  <a:srgbClr val="052751"/>
                </a:solidFill>
              </a:rPr>
              <a:t>consectetur</a:t>
            </a:r>
            <a:r>
              <a:rPr lang="en-US" altLang="ko-KR" sz="1400" dirty="0">
                <a:solidFill>
                  <a:srgbClr val="052751"/>
                </a:solidFill>
              </a:rPr>
              <a:t> </a:t>
            </a:r>
            <a:r>
              <a:rPr lang="en-US" altLang="ko-KR" sz="1400" dirty="0" err="1">
                <a:solidFill>
                  <a:srgbClr val="052751"/>
                </a:solidFill>
              </a:rPr>
              <a:t>adipisicing</a:t>
            </a:r>
            <a:r>
              <a:rPr lang="en-US" altLang="ko-KR" sz="1400" dirty="0">
                <a:solidFill>
                  <a:srgbClr val="052751"/>
                </a:solidFill>
              </a:rPr>
              <a:t> </a:t>
            </a:r>
            <a:r>
              <a:rPr lang="en-US" altLang="ko-KR" sz="1400" dirty="0" err="1">
                <a:solidFill>
                  <a:srgbClr val="052751"/>
                </a:solidFill>
              </a:rPr>
              <a:t>elit</a:t>
            </a:r>
            <a:r>
              <a:rPr lang="en-US" altLang="ko-KR" sz="1400" dirty="0">
                <a:solidFill>
                  <a:srgbClr val="052751"/>
                </a:solidFill>
              </a:rPr>
              <a:t>, sed do </a:t>
            </a:r>
            <a:r>
              <a:rPr lang="en-US" altLang="ko-KR" sz="1400" dirty="0" err="1">
                <a:solidFill>
                  <a:srgbClr val="052751"/>
                </a:solidFill>
              </a:rPr>
              <a:t>eiusmod</a:t>
            </a:r>
            <a:r>
              <a:rPr lang="en-US" altLang="ko-KR" sz="1400" dirty="0">
                <a:solidFill>
                  <a:srgbClr val="052751"/>
                </a:solidFill>
              </a:rPr>
              <a:t> </a:t>
            </a:r>
            <a:r>
              <a:rPr lang="en-US" altLang="ko-KR" sz="1400" dirty="0" err="1">
                <a:solidFill>
                  <a:srgbClr val="052751"/>
                </a:solidFill>
              </a:rPr>
              <a:t>tempor</a:t>
            </a:r>
            <a:r>
              <a:rPr lang="en-US" altLang="ko-KR" sz="1400" dirty="0">
                <a:solidFill>
                  <a:srgbClr val="052751"/>
                </a:solidFill>
              </a:rPr>
              <a:t> </a:t>
            </a:r>
            <a:r>
              <a:rPr lang="en-US" altLang="ko-KR" sz="1400" dirty="0" err="1">
                <a:solidFill>
                  <a:srgbClr val="052751"/>
                </a:solidFill>
              </a:rPr>
              <a:t>incididunt</a:t>
            </a:r>
            <a:r>
              <a:rPr lang="en-US" altLang="ko-KR" sz="1400" dirty="0">
                <a:solidFill>
                  <a:srgbClr val="052751"/>
                </a:solidFill>
              </a:rPr>
              <a:t> </a:t>
            </a:r>
            <a:r>
              <a:rPr lang="en-US" altLang="ko-KR" sz="1400" dirty="0" err="1">
                <a:solidFill>
                  <a:srgbClr val="052751"/>
                </a:solidFill>
              </a:rPr>
              <a:t>ut</a:t>
            </a:r>
            <a:r>
              <a:rPr lang="en-US" altLang="ko-KR" sz="1400" dirty="0">
                <a:solidFill>
                  <a:srgbClr val="052751"/>
                </a:solidFill>
              </a:rPr>
              <a:t> </a:t>
            </a:r>
            <a:r>
              <a:rPr lang="en-US" altLang="ko-KR" sz="1400" dirty="0" err="1">
                <a:solidFill>
                  <a:srgbClr val="052751"/>
                </a:solidFill>
              </a:rPr>
              <a:t>labore</a:t>
            </a:r>
            <a:r>
              <a:rPr lang="en-US" altLang="ko-KR" sz="1400" dirty="0">
                <a:solidFill>
                  <a:srgbClr val="052751"/>
                </a:solidFill>
              </a:rPr>
              <a:t> et dolore magna </a:t>
            </a:r>
            <a:r>
              <a:rPr lang="en-US" altLang="ko-KR" sz="1400" dirty="0" err="1">
                <a:solidFill>
                  <a:srgbClr val="052751"/>
                </a:solidFill>
              </a:rPr>
              <a:t>aliqua</a:t>
            </a:r>
            <a:r>
              <a:rPr lang="en-US" altLang="ko-KR" sz="1400" dirty="0">
                <a:solidFill>
                  <a:srgbClr val="052751"/>
                </a:solidFill>
              </a:rPr>
              <a:t>.</a:t>
            </a:r>
            <a:endParaRPr lang="ko-KR" altLang="en-US" sz="1400" dirty="0">
              <a:solidFill>
                <a:srgbClr val="05275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506C1DD-983A-4D31-A97F-7573EFF165ED}"/>
              </a:ext>
            </a:extLst>
          </p:cNvPr>
          <p:cNvSpPr/>
          <p:nvPr/>
        </p:nvSpPr>
        <p:spPr>
          <a:xfrm>
            <a:off x="6057506" y="1336655"/>
            <a:ext cx="476880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52751"/>
                </a:solidFill>
                <a:latin typeface="+mj-lt"/>
              </a:rPr>
              <a:t>Lorem ipsum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90D8B51-5EBE-4EF1-8CF0-355646517A45}"/>
              </a:ext>
            </a:extLst>
          </p:cNvPr>
          <p:cNvSpPr txBox="1"/>
          <p:nvPr/>
        </p:nvSpPr>
        <p:spPr>
          <a:xfrm>
            <a:off x="6619826" y="3353647"/>
            <a:ext cx="4768808" cy="52322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ko-KR" sz="1400" dirty="0">
                <a:solidFill>
                  <a:srgbClr val="052751"/>
                </a:solidFill>
              </a:rPr>
              <a:t>Lorem ipsum dolor sit </a:t>
            </a:r>
            <a:r>
              <a:rPr lang="en-US" altLang="ko-KR" sz="1400" dirty="0" err="1">
                <a:solidFill>
                  <a:srgbClr val="052751"/>
                </a:solidFill>
              </a:rPr>
              <a:t>amet</a:t>
            </a:r>
            <a:r>
              <a:rPr lang="en-US" altLang="ko-KR" sz="1400" dirty="0">
                <a:solidFill>
                  <a:srgbClr val="052751"/>
                </a:solidFill>
              </a:rPr>
              <a:t>, </a:t>
            </a:r>
            <a:r>
              <a:rPr lang="en-US" altLang="ko-KR" sz="1400" dirty="0" err="1">
                <a:solidFill>
                  <a:srgbClr val="052751"/>
                </a:solidFill>
              </a:rPr>
              <a:t>consectetur</a:t>
            </a:r>
            <a:r>
              <a:rPr lang="en-US" altLang="ko-KR" sz="1400" dirty="0">
                <a:solidFill>
                  <a:srgbClr val="052751"/>
                </a:solidFill>
              </a:rPr>
              <a:t> </a:t>
            </a:r>
            <a:r>
              <a:rPr lang="en-US" altLang="ko-KR" sz="1400" dirty="0" err="1">
                <a:solidFill>
                  <a:srgbClr val="052751"/>
                </a:solidFill>
              </a:rPr>
              <a:t>adipisicing</a:t>
            </a:r>
            <a:r>
              <a:rPr lang="en-US" altLang="ko-KR" sz="1400" dirty="0">
                <a:solidFill>
                  <a:srgbClr val="052751"/>
                </a:solidFill>
              </a:rPr>
              <a:t> </a:t>
            </a:r>
            <a:r>
              <a:rPr lang="en-US" altLang="ko-KR" sz="1400" dirty="0" err="1">
                <a:solidFill>
                  <a:srgbClr val="052751"/>
                </a:solidFill>
              </a:rPr>
              <a:t>elit</a:t>
            </a:r>
            <a:r>
              <a:rPr lang="en-US" altLang="ko-KR" sz="1400" dirty="0">
                <a:solidFill>
                  <a:srgbClr val="052751"/>
                </a:solidFill>
              </a:rPr>
              <a:t>, sed do </a:t>
            </a:r>
            <a:r>
              <a:rPr lang="en-US" altLang="ko-KR" sz="1400" dirty="0" err="1">
                <a:solidFill>
                  <a:srgbClr val="052751"/>
                </a:solidFill>
              </a:rPr>
              <a:t>eiusmod</a:t>
            </a:r>
            <a:r>
              <a:rPr lang="en-US" altLang="ko-KR" sz="1400" dirty="0">
                <a:solidFill>
                  <a:srgbClr val="052751"/>
                </a:solidFill>
              </a:rPr>
              <a:t> </a:t>
            </a:r>
            <a:r>
              <a:rPr lang="en-US" altLang="ko-KR" sz="1400" dirty="0" err="1">
                <a:solidFill>
                  <a:srgbClr val="052751"/>
                </a:solidFill>
              </a:rPr>
              <a:t>tempor</a:t>
            </a:r>
            <a:r>
              <a:rPr lang="en-US" altLang="ko-KR" sz="1400" dirty="0">
                <a:solidFill>
                  <a:srgbClr val="052751"/>
                </a:solidFill>
              </a:rPr>
              <a:t> </a:t>
            </a:r>
            <a:r>
              <a:rPr lang="en-US" altLang="ko-KR" sz="1400" dirty="0" err="1">
                <a:solidFill>
                  <a:srgbClr val="052751"/>
                </a:solidFill>
              </a:rPr>
              <a:t>incididunt</a:t>
            </a:r>
            <a:r>
              <a:rPr lang="en-US" altLang="ko-KR" sz="1400" dirty="0">
                <a:solidFill>
                  <a:srgbClr val="052751"/>
                </a:solidFill>
              </a:rPr>
              <a:t> </a:t>
            </a:r>
            <a:r>
              <a:rPr lang="en-US" altLang="ko-KR" sz="1400" dirty="0" err="1">
                <a:solidFill>
                  <a:srgbClr val="052751"/>
                </a:solidFill>
              </a:rPr>
              <a:t>ut</a:t>
            </a:r>
            <a:r>
              <a:rPr lang="en-US" altLang="ko-KR" sz="1400" dirty="0">
                <a:solidFill>
                  <a:srgbClr val="052751"/>
                </a:solidFill>
              </a:rPr>
              <a:t> </a:t>
            </a:r>
            <a:r>
              <a:rPr lang="en-US" altLang="ko-KR" sz="1400" dirty="0" err="1">
                <a:solidFill>
                  <a:srgbClr val="052751"/>
                </a:solidFill>
              </a:rPr>
              <a:t>labore</a:t>
            </a:r>
            <a:r>
              <a:rPr lang="en-US" altLang="ko-KR" sz="1400" dirty="0">
                <a:solidFill>
                  <a:srgbClr val="052751"/>
                </a:solidFill>
              </a:rPr>
              <a:t> et dolore magna </a:t>
            </a:r>
            <a:r>
              <a:rPr lang="en-US" altLang="ko-KR" sz="1400" dirty="0" err="1">
                <a:solidFill>
                  <a:srgbClr val="052751"/>
                </a:solidFill>
              </a:rPr>
              <a:t>aliqua</a:t>
            </a:r>
            <a:r>
              <a:rPr lang="en-US" altLang="ko-KR" sz="1400" dirty="0">
                <a:solidFill>
                  <a:srgbClr val="052751"/>
                </a:solidFill>
              </a:rPr>
              <a:t>.</a:t>
            </a:r>
            <a:endParaRPr lang="ko-KR" altLang="en-US" sz="1400" dirty="0">
              <a:solidFill>
                <a:srgbClr val="05275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F2A6964-73B4-424B-9AD7-4D13E90F3BE1}"/>
              </a:ext>
            </a:extLst>
          </p:cNvPr>
          <p:cNvSpPr/>
          <p:nvPr/>
        </p:nvSpPr>
        <p:spPr>
          <a:xfrm>
            <a:off x="6619824" y="2888999"/>
            <a:ext cx="476880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52751"/>
                </a:solidFill>
                <a:latin typeface="+mj-lt"/>
              </a:rPr>
              <a:t>Lorem ipsum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237DEEF-DEAC-434B-98BB-7AFC963401A1}"/>
              </a:ext>
            </a:extLst>
          </p:cNvPr>
          <p:cNvSpPr txBox="1"/>
          <p:nvPr/>
        </p:nvSpPr>
        <p:spPr>
          <a:xfrm>
            <a:off x="6056854" y="5014362"/>
            <a:ext cx="4768808" cy="52322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ko-KR" sz="1400" dirty="0">
                <a:solidFill>
                  <a:srgbClr val="052751"/>
                </a:solidFill>
              </a:rPr>
              <a:t>Lorem ipsum dolor sit </a:t>
            </a:r>
            <a:r>
              <a:rPr lang="en-US" altLang="ko-KR" sz="1400" dirty="0" err="1">
                <a:solidFill>
                  <a:srgbClr val="052751"/>
                </a:solidFill>
              </a:rPr>
              <a:t>amet</a:t>
            </a:r>
            <a:r>
              <a:rPr lang="en-US" altLang="ko-KR" sz="1400" dirty="0">
                <a:solidFill>
                  <a:srgbClr val="052751"/>
                </a:solidFill>
              </a:rPr>
              <a:t>, </a:t>
            </a:r>
            <a:r>
              <a:rPr lang="en-US" altLang="ko-KR" sz="1400" dirty="0" err="1">
                <a:solidFill>
                  <a:srgbClr val="052751"/>
                </a:solidFill>
              </a:rPr>
              <a:t>consectetur</a:t>
            </a:r>
            <a:r>
              <a:rPr lang="en-US" altLang="ko-KR" sz="1400" dirty="0">
                <a:solidFill>
                  <a:srgbClr val="052751"/>
                </a:solidFill>
              </a:rPr>
              <a:t> </a:t>
            </a:r>
            <a:r>
              <a:rPr lang="en-US" altLang="ko-KR" sz="1400" dirty="0" err="1">
                <a:solidFill>
                  <a:srgbClr val="052751"/>
                </a:solidFill>
              </a:rPr>
              <a:t>adipisicing</a:t>
            </a:r>
            <a:r>
              <a:rPr lang="en-US" altLang="ko-KR" sz="1400" dirty="0">
                <a:solidFill>
                  <a:srgbClr val="052751"/>
                </a:solidFill>
              </a:rPr>
              <a:t> </a:t>
            </a:r>
            <a:r>
              <a:rPr lang="en-US" altLang="ko-KR" sz="1400" dirty="0" err="1">
                <a:solidFill>
                  <a:srgbClr val="052751"/>
                </a:solidFill>
              </a:rPr>
              <a:t>elit</a:t>
            </a:r>
            <a:r>
              <a:rPr lang="en-US" altLang="ko-KR" sz="1400" dirty="0">
                <a:solidFill>
                  <a:srgbClr val="052751"/>
                </a:solidFill>
              </a:rPr>
              <a:t>, sed do </a:t>
            </a:r>
            <a:r>
              <a:rPr lang="en-US" altLang="ko-KR" sz="1400" dirty="0" err="1">
                <a:solidFill>
                  <a:srgbClr val="052751"/>
                </a:solidFill>
              </a:rPr>
              <a:t>eiusmod</a:t>
            </a:r>
            <a:r>
              <a:rPr lang="en-US" altLang="ko-KR" sz="1400" dirty="0">
                <a:solidFill>
                  <a:srgbClr val="052751"/>
                </a:solidFill>
              </a:rPr>
              <a:t> </a:t>
            </a:r>
            <a:r>
              <a:rPr lang="en-US" altLang="ko-KR" sz="1400" dirty="0" err="1">
                <a:solidFill>
                  <a:srgbClr val="052751"/>
                </a:solidFill>
              </a:rPr>
              <a:t>tempor</a:t>
            </a:r>
            <a:r>
              <a:rPr lang="en-US" altLang="ko-KR" sz="1400" dirty="0">
                <a:solidFill>
                  <a:srgbClr val="052751"/>
                </a:solidFill>
              </a:rPr>
              <a:t> </a:t>
            </a:r>
            <a:r>
              <a:rPr lang="en-US" altLang="ko-KR" sz="1400" dirty="0" err="1">
                <a:solidFill>
                  <a:srgbClr val="052751"/>
                </a:solidFill>
              </a:rPr>
              <a:t>incididunt</a:t>
            </a:r>
            <a:r>
              <a:rPr lang="en-US" altLang="ko-KR" sz="1400" dirty="0">
                <a:solidFill>
                  <a:srgbClr val="052751"/>
                </a:solidFill>
              </a:rPr>
              <a:t> </a:t>
            </a:r>
            <a:r>
              <a:rPr lang="en-US" altLang="ko-KR" sz="1400" dirty="0" err="1">
                <a:solidFill>
                  <a:srgbClr val="052751"/>
                </a:solidFill>
              </a:rPr>
              <a:t>ut</a:t>
            </a:r>
            <a:r>
              <a:rPr lang="en-US" altLang="ko-KR" sz="1400" dirty="0">
                <a:solidFill>
                  <a:srgbClr val="052751"/>
                </a:solidFill>
              </a:rPr>
              <a:t> </a:t>
            </a:r>
            <a:r>
              <a:rPr lang="en-US" altLang="ko-KR" sz="1400" dirty="0" err="1">
                <a:solidFill>
                  <a:srgbClr val="052751"/>
                </a:solidFill>
              </a:rPr>
              <a:t>labore</a:t>
            </a:r>
            <a:r>
              <a:rPr lang="en-US" altLang="ko-KR" sz="1400" dirty="0">
                <a:solidFill>
                  <a:srgbClr val="052751"/>
                </a:solidFill>
              </a:rPr>
              <a:t> et dolore magna </a:t>
            </a:r>
            <a:r>
              <a:rPr lang="en-US" altLang="ko-KR" sz="1400" dirty="0" err="1">
                <a:solidFill>
                  <a:srgbClr val="052751"/>
                </a:solidFill>
              </a:rPr>
              <a:t>aliqua</a:t>
            </a:r>
            <a:r>
              <a:rPr lang="en-US" altLang="ko-KR" sz="1400" dirty="0">
                <a:solidFill>
                  <a:srgbClr val="052751"/>
                </a:solidFill>
              </a:rPr>
              <a:t>.</a:t>
            </a:r>
            <a:endParaRPr lang="ko-KR" altLang="en-US" sz="1400" dirty="0">
              <a:solidFill>
                <a:srgbClr val="05275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975EECE-2C5C-4C35-BA76-DBD01EB7F911}"/>
              </a:ext>
            </a:extLst>
          </p:cNvPr>
          <p:cNvSpPr/>
          <p:nvPr/>
        </p:nvSpPr>
        <p:spPr>
          <a:xfrm>
            <a:off x="6056852" y="4549714"/>
            <a:ext cx="476880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52751"/>
                </a:solidFill>
                <a:latin typeface="+mj-lt"/>
              </a:rPr>
              <a:t>Lorem ipsum</a:t>
            </a:r>
          </a:p>
        </p:txBody>
      </p:sp>
      <p:sp>
        <p:nvSpPr>
          <p:cNvPr id="29" name="그림 개체 틀 28">
            <a:extLst>
              <a:ext uri="{FF2B5EF4-FFF2-40B4-BE49-F238E27FC236}">
                <a16:creationId xmlns:a16="http://schemas.microsoft.com/office/drawing/2014/main" id="{09BD6B50-D45C-4ADC-B2F3-B9DC326DE8D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27937576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래픽 21">
            <a:extLst>
              <a:ext uri="{FF2B5EF4-FFF2-40B4-BE49-F238E27FC236}">
                <a16:creationId xmlns:a16="http://schemas.microsoft.com/office/drawing/2014/main" id="{13B94137-B997-4120-A5B5-29E16ECB85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09775" y="1558741"/>
            <a:ext cx="377825" cy="377825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AE2B9E1C-A91D-4083-8721-615B27409718}"/>
              </a:ext>
            </a:extLst>
          </p:cNvPr>
          <p:cNvSpPr txBox="1"/>
          <p:nvPr/>
        </p:nvSpPr>
        <p:spPr>
          <a:xfrm>
            <a:off x="2832100" y="1520641"/>
            <a:ext cx="7404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100"/>
            </a:lvl1pPr>
          </a:lstStyle>
          <a:p>
            <a:r>
              <a:rPr lang="en-US" altLang="ko-KR" sz="1400" dirty="0">
                <a:solidFill>
                  <a:srgbClr val="052751"/>
                </a:solidFill>
              </a:rPr>
              <a:t>Lorem ipsum dolor sit </a:t>
            </a:r>
            <a:r>
              <a:rPr lang="en-US" altLang="ko-KR" sz="1400" dirty="0" err="1">
                <a:solidFill>
                  <a:srgbClr val="052751"/>
                </a:solidFill>
              </a:rPr>
              <a:t>amet</a:t>
            </a:r>
            <a:r>
              <a:rPr lang="en-US" altLang="ko-KR" sz="1400" dirty="0">
                <a:solidFill>
                  <a:srgbClr val="052751"/>
                </a:solidFill>
              </a:rPr>
              <a:t>, </a:t>
            </a:r>
            <a:r>
              <a:rPr lang="en-US" altLang="ko-KR" sz="1400" dirty="0" err="1">
                <a:solidFill>
                  <a:srgbClr val="052751"/>
                </a:solidFill>
              </a:rPr>
              <a:t>consectetur</a:t>
            </a:r>
            <a:r>
              <a:rPr lang="en-US" altLang="ko-KR" sz="1400" dirty="0">
                <a:solidFill>
                  <a:srgbClr val="052751"/>
                </a:solidFill>
              </a:rPr>
              <a:t> </a:t>
            </a:r>
            <a:r>
              <a:rPr lang="en-US" altLang="ko-KR" sz="1400" dirty="0" err="1">
                <a:solidFill>
                  <a:srgbClr val="052751"/>
                </a:solidFill>
              </a:rPr>
              <a:t>adipisicing</a:t>
            </a:r>
            <a:r>
              <a:rPr lang="en-US" altLang="ko-KR" sz="1400" dirty="0">
                <a:solidFill>
                  <a:srgbClr val="052751"/>
                </a:solidFill>
              </a:rPr>
              <a:t> </a:t>
            </a:r>
            <a:r>
              <a:rPr lang="en-US" altLang="ko-KR" sz="1400" dirty="0" err="1">
                <a:solidFill>
                  <a:srgbClr val="052751"/>
                </a:solidFill>
              </a:rPr>
              <a:t>elit</a:t>
            </a:r>
            <a:r>
              <a:rPr lang="en-US" altLang="ko-KR" sz="1400" dirty="0">
                <a:solidFill>
                  <a:srgbClr val="052751"/>
                </a:solidFill>
              </a:rPr>
              <a:t>, sed do </a:t>
            </a:r>
            <a:r>
              <a:rPr lang="en-US" altLang="ko-KR" sz="1400" dirty="0" err="1">
                <a:solidFill>
                  <a:srgbClr val="052751"/>
                </a:solidFill>
              </a:rPr>
              <a:t>eiusmod</a:t>
            </a:r>
            <a:r>
              <a:rPr lang="en-US" altLang="ko-KR" sz="1400" dirty="0">
                <a:solidFill>
                  <a:srgbClr val="052751"/>
                </a:solidFill>
              </a:rPr>
              <a:t> </a:t>
            </a:r>
            <a:r>
              <a:rPr lang="en-US" altLang="ko-KR" sz="1400" dirty="0" err="1">
                <a:solidFill>
                  <a:srgbClr val="052751"/>
                </a:solidFill>
              </a:rPr>
              <a:t>tempor</a:t>
            </a:r>
            <a:r>
              <a:rPr lang="en-US" altLang="ko-KR" sz="1400" dirty="0">
                <a:solidFill>
                  <a:srgbClr val="052751"/>
                </a:solidFill>
              </a:rPr>
              <a:t> </a:t>
            </a:r>
            <a:r>
              <a:rPr lang="en-US" altLang="ko-KR" sz="1400" dirty="0" err="1">
                <a:solidFill>
                  <a:srgbClr val="052751"/>
                </a:solidFill>
              </a:rPr>
              <a:t>incididunt</a:t>
            </a:r>
            <a:r>
              <a:rPr lang="en-US" altLang="ko-KR" sz="1400" dirty="0">
                <a:solidFill>
                  <a:srgbClr val="052751"/>
                </a:solidFill>
              </a:rPr>
              <a:t> </a:t>
            </a:r>
            <a:r>
              <a:rPr lang="en-US" altLang="ko-KR" sz="1400" dirty="0" err="1">
                <a:solidFill>
                  <a:srgbClr val="052751"/>
                </a:solidFill>
              </a:rPr>
              <a:t>ut</a:t>
            </a:r>
            <a:r>
              <a:rPr lang="en-US" altLang="ko-KR" sz="1400" dirty="0">
                <a:solidFill>
                  <a:srgbClr val="052751"/>
                </a:solidFill>
              </a:rPr>
              <a:t> </a:t>
            </a:r>
            <a:r>
              <a:rPr lang="en-US" altLang="ko-KR" sz="1400" dirty="0" err="1">
                <a:solidFill>
                  <a:srgbClr val="052751"/>
                </a:solidFill>
              </a:rPr>
              <a:t>labore</a:t>
            </a:r>
            <a:r>
              <a:rPr lang="en-US" altLang="ko-KR" sz="1400" dirty="0">
                <a:solidFill>
                  <a:srgbClr val="052751"/>
                </a:solidFill>
              </a:rPr>
              <a:t> et dolore magna </a:t>
            </a:r>
            <a:r>
              <a:rPr lang="en-US" altLang="ko-KR" sz="1400" dirty="0" err="1">
                <a:solidFill>
                  <a:srgbClr val="052751"/>
                </a:solidFill>
              </a:rPr>
              <a:t>aliqua</a:t>
            </a:r>
            <a:r>
              <a:rPr lang="en-US" altLang="ko-KR" sz="1400" dirty="0">
                <a:solidFill>
                  <a:srgbClr val="052751"/>
                </a:solidFill>
              </a:rPr>
              <a:t>.</a:t>
            </a:r>
            <a:endParaRPr lang="ko-KR" altLang="en-US" sz="1400" dirty="0">
              <a:solidFill>
                <a:srgbClr val="052751"/>
              </a:solidFill>
            </a:endParaRPr>
          </a:p>
        </p:txBody>
      </p:sp>
      <p:sp>
        <p:nvSpPr>
          <p:cNvPr id="24" name="자유형: 도형 23">
            <a:extLst>
              <a:ext uri="{FF2B5EF4-FFF2-40B4-BE49-F238E27FC236}">
                <a16:creationId xmlns:a16="http://schemas.microsoft.com/office/drawing/2014/main" id="{2DE360F0-7347-437E-9AC7-0D2FE7807803}"/>
              </a:ext>
            </a:extLst>
          </p:cNvPr>
          <p:cNvSpPr/>
          <p:nvPr/>
        </p:nvSpPr>
        <p:spPr>
          <a:xfrm>
            <a:off x="2007322" y="5049814"/>
            <a:ext cx="380278" cy="380278"/>
          </a:xfrm>
          <a:custGeom>
            <a:avLst/>
            <a:gdLst>
              <a:gd name="connsiteX0" fmla="*/ 117911 w 380278"/>
              <a:gd name="connsiteY0" fmla="*/ 154021 h 380278"/>
              <a:gd name="connsiteX1" fmla="*/ 92371 w 380278"/>
              <a:gd name="connsiteY1" fmla="*/ 164600 h 380278"/>
              <a:gd name="connsiteX2" fmla="*/ 81792 w 380278"/>
              <a:gd name="connsiteY2" fmla="*/ 190140 h 380278"/>
              <a:gd name="connsiteX3" fmla="*/ 81792 w 380278"/>
              <a:gd name="connsiteY3" fmla="*/ 190139 h 380278"/>
              <a:gd name="connsiteX4" fmla="*/ 81792 w 380278"/>
              <a:gd name="connsiteY4" fmla="*/ 190140 h 380278"/>
              <a:gd name="connsiteX5" fmla="*/ 81792 w 380278"/>
              <a:gd name="connsiteY5" fmla="*/ 190140 h 380278"/>
              <a:gd name="connsiteX6" fmla="*/ 92371 w 380278"/>
              <a:gd name="connsiteY6" fmla="*/ 215679 h 380278"/>
              <a:gd name="connsiteX7" fmla="*/ 117911 w 380278"/>
              <a:gd name="connsiteY7" fmla="*/ 226258 h 380278"/>
              <a:gd name="connsiteX8" fmla="*/ 262368 w 380278"/>
              <a:gd name="connsiteY8" fmla="*/ 226259 h 380278"/>
              <a:gd name="connsiteX9" fmla="*/ 298487 w 380278"/>
              <a:gd name="connsiteY9" fmla="*/ 190140 h 380278"/>
              <a:gd name="connsiteX10" fmla="*/ 298488 w 380278"/>
              <a:gd name="connsiteY10" fmla="*/ 190140 h 380278"/>
              <a:gd name="connsiteX11" fmla="*/ 262369 w 380278"/>
              <a:gd name="connsiteY11" fmla="*/ 154021 h 380278"/>
              <a:gd name="connsiteX12" fmla="*/ 190139 w 380278"/>
              <a:gd name="connsiteY12" fmla="*/ 0 h 380278"/>
              <a:gd name="connsiteX13" fmla="*/ 380278 w 380278"/>
              <a:gd name="connsiteY13" fmla="*/ 190139 h 380278"/>
              <a:gd name="connsiteX14" fmla="*/ 190139 w 380278"/>
              <a:gd name="connsiteY14" fmla="*/ 380278 h 380278"/>
              <a:gd name="connsiteX15" fmla="*/ 0 w 380278"/>
              <a:gd name="connsiteY15" fmla="*/ 190139 h 380278"/>
              <a:gd name="connsiteX16" fmla="*/ 190139 w 380278"/>
              <a:gd name="connsiteY16" fmla="*/ 0 h 38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80278" h="380278">
                <a:moveTo>
                  <a:pt x="117911" y="154021"/>
                </a:moveTo>
                <a:cubicBezTo>
                  <a:pt x="107937" y="154021"/>
                  <a:pt x="98908" y="158064"/>
                  <a:pt x="92371" y="164600"/>
                </a:cubicBezTo>
                <a:lnTo>
                  <a:pt x="81792" y="190140"/>
                </a:lnTo>
                <a:lnTo>
                  <a:pt x="81792" y="190139"/>
                </a:lnTo>
                <a:lnTo>
                  <a:pt x="81792" y="190140"/>
                </a:lnTo>
                <a:lnTo>
                  <a:pt x="81792" y="190140"/>
                </a:lnTo>
                <a:lnTo>
                  <a:pt x="92371" y="215679"/>
                </a:lnTo>
                <a:cubicBezTo>
                  <a:pt x="98908" y="222215"/>
                  <a:pt x="107937" y="226258"/>
                  <a:pt x="117911" y="226258"/>
                </a:cubicBezTo>
                <a:lnTo>
                  <a:pt x="262368" y="226259"/>
                </a:lnTo>
                <a:cubicBezTo>
                  <a:pt x="282316" y="226259"/>
                  <a:pt x="298487" y="210088"/>
                  <a:pt x="298487" y="190140"/>
                </a:cubicBezTo>
                <a:lnTo>
                  <a:pt x="298488" y="190140"/>
                </a:lnTo>
                <a:cubicBezTo>
                  <a:pt x="298488" y="170192"/>
                  <a:pt x="282317" y="154021"/>
                  <a:pt x="262369" y="154021"/>
                </a:cubicBezTo>
                <a:close/>
                <a:moveTo>
                  <a:pt x="190139" y="0"/>
                </a:moveTo>
                <a:cubicBezTo>
                  <a:pt x="295150" y="0"/>
                  <a:pt x="380278" y="85128"/>
                  <a:pt x="380278" y="190139"/>
                </a:cubicBezTo>
                <a:cubicBezTo>
                  <a:pt x="380278" y="295150"/>
                  <a:pt x="295150" y="380278"/>
                  <a:pt x="190139" y="380278"/>
                </a:cubicBezTo>
                <a:cubicBezTo>
                  <a:pt x="85128" y="380278"/>
                  <a:pt x="0" y="295150"/>
                  <a:pt x="0" y="190139"/>
                </a:cubicBezTo>
                <a:cubicBezTo>
                  <a:pt x="0" y="85128"/>
                  <a:pt x="85128" y="0"/>
                  <a:pt x="190139" y="0"/>
                </a:cubicBezTo>
                <a:close/>
              </a:path>
            </a:pathLst>
          </a:custGeom>
          <a:solidFill>
            <a:srgbClr val="E2574C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>
              <a:solidFill>
                <a:srgbClr val="4D4D4D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DE3D231-6120-41EB-8F07-8DB5FD5769B0}"/>
              </a:ext>
            </a:extLst>
          </p:cNvPr>
          <p:cNvSpPr txBox="1"/>
          <p:nvPr/>
        </p:nvSpPr>
        <p:spPr>
          <a:xfrm>
            <a:off x="2832100" y="2684433"/>
            <a:ext cx="7404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100"/>
            </a:lvl1pPr>
          </a:lstStyle>
          <a:p>
            <a:r>
              <a:rPr lang="en-US" altLang="ko-KR" sz="1400" dirty="0">
                <a:solidFill>
                  <a:srgbClr val="052751"/>
                </a:solidFill>
              </a:rPr>
              <a:t>Lorem ipsum dolor sit </a:t>
            </a:r>
            <a:r>
              <a:rPr lang="en-US" altLang="ko-KR" sz="1400" dirty="0" err="1">
                <a:solidFill>
                  <a:srgbClr val="052751"/>
                </a:solidFill>
              </a:rPr>
              <a:t>amet</a:t>
            </a:r>
            <a:r>
              <a:rPr lang="en-US" altLang="ko-KR" sz="1400" dirty="0">
                <a:solidFill>
                  <a:srgbClr val="052751"/>
                </a:solidFill>
              </a:rPr>
              <a:t>, </a:t>
            </a:r>
            <a:r>
              <a:rPr lang="en-US" altLang="ko-KR" sz="1400" dirty="0" err="1">
                <a:solidFill>
                  <a:srgbClr val="052751"/>
                </a:solidFill>
              </a:rPr>
              <a:t>consectetur</a:t>
            </a:r>
            <a:r>
              <a:rPr lang="en-US" altLang="ko-KR" sz="1400" dirty="0">
                <a:solidFill>
                  <a:srgbClr val="052751"/>
                </a:solidFill>
              </a:rPr>
              <a:t> </a:t>
            </a:r>
            <a:r>
              <a:rPr lang="en-US" altLang="ko-KR" sz="1400" dirty="0" err="1">
                <a:solidFill>
                  <a:srgbClr val="052751"/>
                </a:solidFill>
              </a:rPr>
              <a:t>adipisicing</a:t>
            </a:r>
            <a:r>
              <a:rPr lang="en-US" altLang="ko-KR" sz="1400" dirty="0">
                <a:solidFill>
                  <a:srgbClr val="052751"/>
                </a:solidFill>
              </a:rPr>
              <a:t> </a:t>
            </a:r>
            <a:r>
              <a:rPr lang="en-US" altLang="ko-KR" sz="1400" dirty="0" err="1">
                <a:solidFill>
                  <a:srgbClr val="052751"/>
                </a:solidFill>
              </a:rPr>
              <a:t>elit</a:t>
            </a:r>
            <a:r>
              <a:rPr lang="en-US" altLang="ko-KR" sz="1400" dirty="0">
                <a:solidFill>
                  <a:srgbClr val="052751"/>
                </a:solidFill>
              </a:rPr>
              <a:t>, sed do </a:t>
            </a:r>
            <a:r>
              <a:rPr lang="en-US" altLang="ko-KR" sz="1400" dirty="0" err="1">
                <a:solidFill>
                  <a:srgbClr val="052751"/>
                </a:solidFill>
              </a:rPr>
              <a:t>eiusmod</a:t>
            </a:r>
            <a:r>
              <a:rPr lang="en-US" altLang="ko-KR" sz="1400" dirty="0">
                <a:solidFill>
                  <a:srgbClr val="052751"/>
                </a:solidFill>
              </a:rPr>
              <a:t> </a:t>
            </a:r>
            <a:r>
              <a:rPr lang="en-US" altLang="ko-KR" sz="1400" dirty="0" err="1">
                <a:solidFill>
                  <a:srgbClr val="052751"/>
                </a:solidFill>
              </a:rPr>
              <a:t>tempor</a:t>
            </a:r>
            <a:r>
              <a:rPr lang="en-US" altLang="ko-KR" sz="1400" dirty="0">
                <a:solidFill>
                  <a:srgbClr val="052751"/>
                </a:solidFill>
              </a:rPr>
              <a:t> </a:t>
            </a:r>
            <a:r>
              <a:rPr lang="en-US" altLang="ko-KR" sz="1400" dirty="0" err="1">
                <a:solidFill>
                  <a:srgbClr val="052751"/>
                </a:solidFill>
              </a:rPr>
              <a:t>incididunt</a:t>
            </a:r>
            <a:r>
              <a:rPr lang="en-US" altLang="ko-KR" sz="1400" dirty="0">
                <a:solidFill>
                  <a:srgbClr val="052751"/>
                </a:solidFill>
              </a:rPr>
              <a:t> </a:t>
            </a:r>
            <a:r>
              <a:rPr lang="en-US" altLang="ko-KR" sz="1400" dirty="0" err="1">
                <a:solidFill>
                  <a:srgbClr val="052751"/>
                </a:solidFill>
              </a:rPr>
              <a:t>ut</a:t>
            </a:r>
            <a:r>
              <a:rPr lang="en-US" altLang="ko-KR" sz="1400" dirty="0">
                <a:solidFill>
                  <a:srgbClr val="052751"/>
                </a:solidFill>
              </a:rPr>
              <a:t> </a:t>
            </a:r>
            <a:r>
              <a:rPr lang="en-US" altLang="ko-KR" sz="1400" dirty="0" err="1">
                <a:solidFill>
                  <a:srgbClr val="052751"/>
                </a:solidFill>
              </a:rPr>
              <a:t>labore</a:t>
            </a:r>
            <a:r>
              <a:rPr lang="en-US" altLang="ko-KR" sz="1400" dirty="0">
                <a:solidFill>
                  <a:srgbClr val="052751"/>
                </a:solidFill>
              </a:rPr>
              <a:t> et dolore magna </a:t>
            </a:r>
            <a:r>
              <a:rPr lang="en-US" altLang="ko-KR" sz="1400" dirty="0" err="1">
                <a:solidFill>
                  <a:srgbClr val="052751"/>
                </a:solidFill>
              </a:rPr>
              <a:t>aliqua</a:t>
            </a:r>
            <a:r>
              <a:rPr lang="en-US" altLang="ko-KR" sz="1400" dirty="0">
                <a:solidFill>
                  <a:srgbClr val="052751"/>
                </a:solidFill>
              </a:rPr>
              <a:t>.</a:t>
            </a:r>
            <a:endParaRPr lang="ko-KR" altLang="en-US" sz="1400" dirty="0">
              <a:solidFill>
                <a:srgbClr val="05275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8C30ED4-AD6E-4244-80B0-C22A7F917664}"/>
              </a:ext>
            </a:extLst>
          </p:cNvPr>
          <p:cNvSpPr txBox="1"/>
          <p:nvPr/>
        </p:nvSpPr>
        <p:spPr>
          <a:xfrm>
            <a:off x="2832100" y="3848225"/>
            <a:ext cx="7404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100"/>
            </a:lvl1pPr>
          </a:lstStyle>
          <a:p>
            <a:r>
              <a:rPr lang="en-US" altLang="ko-KR" sz="1400" dirty="0">
                <a:solidFill>
                  <a:srgbClr val="052751"/>
                </a:solidFill>
              </a:rPr>
              <a:t>Lorem ipsum dolor sit </a:t>
            </a:r>
            <a:r>
              <a:rPr lang="en-US" altLang="ko-KR" sz="1400" dirty="0" err="1">
                <a:solidFill>
                  <a:srgbClr val="052751"/>
                </a:solidFill>
              </a:rPr>
              <a:t>amet</a:t>
            </a:r>
            <a:r>
              <a:rPr lang="en-US" altLang="ko-KR" sz="1400" dirty="0">
                <a:solidFill>
                  <a:srgbClr val="052751"/>
                </a:solidFill>
              </a:rPr>
              <a:t>, </a:t>
            </a:r>
            <a:r>
              <a:rPr lang="en-US" altLang="ko-KR" sz="1400" dirty="0" err="1">
                <a:solidFill>
                  <a:srgbClr val="052751"/>
                </a:solidFill>
              </a:rPr>
              <a:t>consectetur</a:t>
            </a:r>
            <a:r>
              <a:rPr lang="en-US" altLang="ko-KR" sz="1400" dirty="0">
                <a:solidFill>
                  <a:srgbClr val="052751"/>
                </a:solidFill>
              </a:rPr>
              <a:t> </a:t>
            </a:r>
            <a:r>
              <a:rPr lang="en-US" altLang="ko-KR" sz="1400" dirty="0" err="1">
                <a:solidFill>
                  <a:srgbClr val="052751"/>
                </a:solidFill>
              </a:rPr>
              <a:t>adipisicing</a:t>
            </a:r>
            <a:r>
              <a:rPr lang="en-US" altLang="ko-KR" sz="1400" dirty="0">
                <a:solidFill>
                  <a:srgbClr val="052751"/>
                </a:solidFill>
              </a:rPr>
              <a:t> </a:t>
            </a:r>
            <a:r>
              <a:rPr lang="en-US" altLang="ko-KR" sz="1400" dirty="0" err="1">
                <a:solidFill>
                  <a:srgbClr val="052751"/>
                </a:solidFill>
              </a:rPr>
              <a:t>elit</a:t>
            </a:r>
            <a:r>
              <a:rPr lang="en-US" altLang="ko-KR" sz="1400" dirty="0">
                <a:solidFill>
                  <a:srgbClr val="052751"/>
                </a:solidFill>
              </a:rPr>
              <a:t>, sed do </a:t>
            </a:r>
            <a:r>
              <a:rPr lang="en-US" altLang="ko-KR" sz="1400" dirty="0" err="1">
                <a:solidFill>
                  <a:srgbClr val="052751"/>
                </a:solidFill>
              </a:rPr>
              <a:t>eiusmod</a:t>
            </a:r>
            <a:r>
              <a:rPr lang="en-US" altLang="ko-KR" sz="1400" dirty="0">
                <a:solidFill>
                  <a:srgbClr val="052751"/>
                </a:solidFill>
              </a:rPr>
              <a:t> </a:t>
            </a:r>
            <a:r>
              <a:rPr lang="en-US" altLang="ko-KR" sz="1400" dirty="0" err="1">
                <a:solidFill>
                  <a:srgbClr val="052751"/>
                </a:solidFill>
              </a:rPr>
              <a:t>tempor</a:t>
            </a:r>
            <a:r>
              <a:rPr lang="en-US" altLang="ko-KR" sz="1400" dirty="0">
                <a:solidFill>
                  <a:srgbClr val="052751"/>
                </a:solidFill>
              </a:rPr>
              <a:t> </a:t>
            </a:r>
            <a:r>
              <a:rPr lang="en-US" altLang="ko-KR" sz="1400" dirty="0" err="1">
                <a:solidFill>
                  <a:srgbClr val="052751"/>
                </a:solidFill>
              </a:rPr>
              <a:t>incididunt</a:t>
            </a:r>
            <a:r>
              <a:rPr lang="en-US" altLang="ko-KR" sz="1400" dirty="0">
                <a:solidFill>
                  <a:srgbClr val="052751"/>
                </a:solidFill>
              </a:rPr>
              <a:t> </a:t>
            </a:r>
            <a:r>
              <a:rPr lang="en-US" altLang="ko-KR" sz="1400" dirty="0" err="1">
                <a:solidFill>
                  <a:srgbClr val="052751"/>
                </a:solidFill>
              </a:rPr>
              <a:t>ut</a:t>
            </a:r>
            <a:r>
              <a:rPr lang="en-US" altLang="ko-KR" sz="1400" dirty="0">
                <a:solidFill>
                  <a:srgbClr val="052751"/>
                </a:solidFill>
              </a:rPr>
              <a:t> </a:t>
            </a:r>
            <a:r>
              <a:rPr lang="en-US" altLang="ko-KR" sz="1400" dirty="0" err="1">
                <a:solidFill>
                  <a:srgbClr val="052751"/>
                </a:solidFill>
              </a:rPr>
              <a:t>labore</a:t>
            </a:r>
            <a:r>
              <a:rPr lang="en-US" altLang="ko-KR" sz="1400" dirty="0">
                <a:solidFill>
                  <a:srgbClr val="052751"/>
                </a:solidFill>
              </a:rPr>
              <a:t> et dolore magna </a:t>
            </a:r>
            <a:r>
              <a:rPr lang="en-US" altLang="ko-KR" sz="1400" dirty="0" err="1">
                <a:solidFill>
                  <a:srgbClr val="052751"/>
                </a:solidFill>
              </a:rPr>
              <a:t>aliqua</a:t>
            </a:r>
            <a:r>
              <a:rPr lang="en-US" altLang="ko-KR" sz="1400" dirty="0">
                <a:solidFill>
                  <a:srgbClr val="052751"/>
                </a:solidFill>
              </a:rPr>
              <a:t>.</a:t>
            </a:r>
            <a:endParaRPr lang="ko-KR" altLang="en-US" sz="1400" dirty="0">
              <a:solidFill>
                <a:srgbClr val="05275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D15450A-9F9E-45E6-B269-C9179D87ECA3}"/>
              </a:ext>
            </a:extLst>
          </p:cNvPr>
          <p:cNvSpPr txBox="1"/>
          <p:nvPr/>
        </p:nvSpPr>
        <p:spPr>
          <a:xfrm>
            <a:off x="2832100" y="5012017"/>
            <a:ext cx="7404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100"/>
            </a:lvl1pPr>
          </a:lstStyle>
          <a:p>
            <a:r>
              <a:rPr lang="en-US" altLang="ko-KR" sz="1400" dirty="0">
                <a:solidFill>
                  <a:srgbClr val="052751"/>
                </a:solidFill>
              </a:rPr>
              <a:t>Lorem ipsum dolor sit </a:t>
            </a:r>
            <a:r>
              <a:rPr lang="en-US" altLang="ko-KR" sz="1400" dirty="0" err="1">
                <a:solidFill>
                  <a:srgbClr val="052751"/>
                </a:solidFill>
              </a:rPr>
              <a:t>amet</a:t>
            </a:r>
            <a:r>
              <a:rPr lang="en-US" altLang="ko-KR" sz="1400" dirty="0">
                <a:solidFill>
                  <a:srgbClr val="052751"/>
                </a:solidFill>
              </a:rPr>
              <a:t>, </a:t>
            </a:r>
            <a:r>
              <a:rPr lang="en-US" altLang="ko-KR" sz="1400" dirty="0" err="1">
                <a:solidFill>
                  <a:srgbClr val="052751"/>
                </a:solidFill>
              </a:rPr>
              <a:t>consectetur</a:t>
            </a:r>
            <a:r>
              <a:rPr lang="en-US" altLang="ko-KR" sz="1400" dirty="0">
                <a:solidFill>
                  <a:srgbClr val="052751"/>
                </a:solidFill>
              </a:rPr>
              <a:t> </a:t>
            </a:r>
            <a:r>
              <a:rPr lang="en-US" altLang="ko-KR" sz="1400" dirty="0" err="1">
                <a:solidFill>
                  <a:srgbClr val="052751"/>
                </a:solidFill>
              </a:rPr>
              <a:t>adipisicing</a:t>
            </a:r>
            <a:r>
              <a:rPr lang="en-US" altLang="ko-KR" sz="1400" dirty="0">
                <a:solidFill>
                  <a:srgbClr val="052751"/>
                </a:solidFill>
              </a:rPr>
              <a:t> </a:t>
            </a:r>
            <a:r>
              <a:rPr lang="en-US" altLang="ko-KR" sz="1400" dirty="0" err="1">
                <a:solidFill>
                  <a:srgbClr val="052751"/>
                </a:solidFill>
              </a:rPr>
              <a:t>elit</a:t>
            </a:r>
            <a:r>
              <a:rPr lang="en-US" altLang="ko-KR" sz="1400" dirty="0">
                <a:solidFill>
                  <a:srgbClr val="052751"/>
                </a:solidFill>
              </a:rPr>
              <a:t>, sed do </a:t>
            </a:r>
            <a:r>
              <a:rPr lang="en-US" altLang="ko-KR" sz="1400" dirty="0" err="1">
                <a:solidFill>
                  <a:srgbClr val="052751"/>
                </a:solidFill>
              </a:rPr>
              <a:t>eiusmod</a:t>
            </a:r>
            <a:r>
              <a:rPr lang="en-US" altLang="ko-KR" sz="1400" dirty="0">
                <a:solidFill>
                  <a:srgbClr val="052751"/>
                </a:solidFill>
              </a:rPr>
              <a:t> </a:t>
            </a:r>
            <a:r>
              <a:rPr lang="en-US" altLang="ko-KR" sz="1400" dirty="0" err="1">
                <a:solidFill>
                  <a:srgbClr val="052751"/>
                </a:solidFill>
              </a:rPr>
              <a:t>tempor</a:t>
            </a:r>
            <a:r>
              <a:rPr lang="en-US" altLang="ko-KR" sz="1400" dirty="0">
                <a:solidFill>
                  <a:srgbClr val="052751"/>
                </a:solidFill>
              </a:rPr>
              <a:t> </a:t>
            </a:r>
            <a:r>
              <a:rPr lang="en-US" altLang="ko-KR" sz="1400" dirty="0" err="1">
                <a:solidFill>
                  <a:srgbClr val="052751"/>
                </a:solidFill>
              </a:rPr>
              <a:t>incididunt</a:t>
            </a:r>
            <a:r>
              <a:rPr lang="en-US" altLang="ko-KR" sz="1400" dirty="0">
                <a:solidFill>
                  <a:srgbClr val="052751"/>
                </a:solidFill>
              </a:rPr>
              <a:t> </a:t>
            </a:r>
            <a:r>
              <a:rPr lang="en-US" altLang="ko-KR" sz="1400" dirty="0" err="1">
                <a:solidFill>
                  <a:srgbClr val="052751"/>
                </a:solidFill>
              </a:rPr>
              <a:t>ut</a:t>
            </a:r>
            <a:r>
              <a:rPr lang="en-US" altLang="ko-KR" sz="1400" dirty="0">
                <a:solidFill>
                  <a:srgbClr val="052751"/>
                </a:solidFill>
              </a:rPr>
              <a:t> </a:t>
            </a:r>
            <a:r>
              <a:rPr lang="en-US" altLang="ko-KR" sz="1400" dirty="0" err="1">
                <a:solidFill>
                  <a:srgbClr val="052751"/>
                </a:solidFill>
              </a:rPr>
              <a:t>labore</a:t>
            </a:r>
            <a:r>
              <a:rPr lang="en-US" altLang="ko-KR" sz="1400" dirty="0">
                <a:solidFill>
                  <a:srgbClr val="052751"/>
                </a:solidFill>
              </a:rPr>
              <a:t> et dolore magna </a:t>
            </a:r>
            <a:r>
              <a:rPr lang="en-US" altLang="ko-KR" sz="1400" dirty="0" err="1">
                <a:solidFill>
                  <a:srgbClr val="052751"/>
                </a:solidFill>
              </a:rPr>
              <a:t>aliqua</a:t>
            </a:r>
            <a:r>
              <a:rPr lang="en-US" altLang="ko-KR" sz="1400" dirty="0">
                <a:solidFill>
                  <a:srgbClr val="052751"/>
                </a:solidFill>
              </a:rPr>
              <a:t>.</a:t>
            </a:r>
            <a:endParaRPr lang="ko-KR" altLang="en-US" sz="1400" dirty="0">
              <a:solidFill>
                <a:srgbClr val="052751"/>
              </a:solidFill>
            </a:endParaRPr>
          </a:p>
        </p:txBody>
      </p:sp>
      <p:pic>
        <p:nvPicPr>
          <p:cNvPr id="28" name="그래픽 27">
            <a:extLst>
              <a:ext uri="{FF2B5EF4-FFF2-40B4-BE49-F238E27FC236}">
                <a16:creationId xmlns:a16="http://schemas.microsoft.com/office/drawing/2014/main" id="{4C99ACAB-437F-4143-8AD4-712287D0A4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09775" y="2722230"/>
            <a:ext cx="377825" cy="377825"/>
          </a:xfrm>
          <a:prstGeom prst="rect">
            <a:avLst/>
          </a:prstGeom>
        </p:spPr>
      </p:pic>
      <p:sp>
        <p:nvSpPr>
          <p:cNvPr id="29" name="자유형: 도형 28">
            <a:extLst>
              <a:ext uri="{FF2B5EF4-FFF2-40B4-BE49-F238E27FC236}">
                <a16:creationId xmlns:a16="http://schemas.microsoft.com/office/drawing/2014/main" id="{60E09D38-C310-4A58-B350-17A79BF643B4}"/>
              </a:ext>
            </a:extLst>
          </p:cNvPr>
          <p:cNvSpPr/>
          <p:nvPr/>
        </p:nvSpPr>
        <p:spPr>
          <a:xfrm>
            <a:off x="2007322" y="3886022"/>
            <a:ext cx="380278" cy="380278"/>
          </a:xfrm>
          <a:custGeom>
            <a:avLst/>
            <a:gdLst>
              <a:gd name="connsiteX0" fmla="*/ 117911 w 380278"/>
              <a:gd name="connsiteY0" fmla="*/ 154021 h 380278"/>
              <a:gd name="connsiteX1" fmla="*/ 92371 w 380278"/>
              <a:gd name="connsiteY1" fmla="*/ 164600 h 380278"/>
              <a:gd name="connsiteX2" fmla="*/ 81792 w 380278"/>
              <a:gd name="connsiteY2" fmla="*/ 190140 h 380278"/>
              <a:gd name="connsiteX3" fmla="*/ 81792 w 380278"/>
              <a:gd name="connsiteY3" fmla="*/ 190139 h 380278"/>
              <a:gd name="connsiteX4" fmla="*/ 81792 w 380278"/>
              <a:gd name="connsiteY4" fmla="*/ 190140 h 380278"/>
              <a:gd name="connsiteX5" fmla="*/ 81792 w 380278"/>
              <a:gd name="connsiteY5" fmla="*/ 190140 h 380278"/>
              <a:gd name="connsiteX6" fmla="*/ 92371 w 380278"/>
              <a:gd name="connsiteY6" fmla="*/ 215679 h 380278"/>
              <a:gd name="connsiteX7" fmla="*/ 117911 w 380278"/>
              <a:gd name="connsiteY7" fmla="*/ 226258 h 380278"/>
              <a:gd name="connsiteX8" fmla="*/ 262368 w 380278"/>
              <a:gd name="connsiteY8" fmla="*/ 226259 h 380278"/>
              <a:gd name="connsiteX9" fmla="*/ 298487 w 380278"/>
              <a:gd name="connsiteY9" fmla="*/ 190140 h 380278"/>
              <a:gd name="connsiteX10" fmla="*/ 298488 w 380278"/>
              <a:gd name="connsiteY10" fmla="*/ 190140 h 380278"/>
              <a:gd name="connsiteX11" fmla="*/ 262369 w 380278"/>
              <a:gd name="connsiteY11" fmla="*/ 154021 h 380278"/>
              <a:gd name="connsiteX12" fmla="*/ 190139 w 380278"/>
              <a:gd name="connsiteY12" fmla="*/ 0 h 380278"/>
              <a:gd name="connsiteX13" fmla="*/ 380278 w 380278"/>
              <a:gd name="connsiteY13" fmla="*/ 190139 h 380278"/>
              <a:gd name="connsiteX14" fmla="*/ 190139 w 380278"/>
              <a:gd name="connsiteY14" fmla="*/ 380278 h 380278"/>
              <a:gd name="connsiteX15" fmla="*/ 0 w 380278"/>
              <a:gd name="connsiteY15" fmla="*/ 190139 h 380278"/>
              <a:gd name="connsiteX16" fmla="*/ 190139 w 380278"/>
              <a:gd name="connsiteY16" fmla="*/ 0 h 38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80278" h="380278">
                <a:moveTo>
                  <a:pt x="117911" y="154021"/>
                </a:moveTo>
                <a:cubicBezTo>
                  <a:pt x="107937" y="154021"/>
                  <a:pt x="98908" y="158064"/>
                  <a:pt x="92371" y="164600"/>
                </a:cubicBezTo>
                <a:lnTo>
                  <a:pt x="81792" y="190140"/>
                </a:lnTo>
                <a:lnTo>
                  <a:pt x="81792" y="190139"/>
                </a:lnTo>
                <a:lnTo>
                  <a:pt x="81792" y="190140"/>
                </a:lnTo>
                <a:lnTo>
                  <a:pt x="81792" y="190140"/>
                </a:lnTo>
                <a:lnTo>
                  <a:pt x="92371" y="215679"/>
                </a:lnTo>
                <a:cubicBezTo>
                  <a:pt x="98908" y="222215"/>
                  <a:pt x="107937" y="226258"/>
                  <a:pt x="117911" y="226258"/>
                </a:cubicBezTo>
                <a:lnTo>
                  <a:pt x="262368" y="226259"/>
                </a:lnTo>
                <a:cubicBezTo>
                  <a:pt x="282316" y="226259"/>
                  <a:pt x="298487" y="210088"/>
                  <a:pt x="298487" y="190140"/>
                </a:cubicBezTo>
                <a:lnTo>
                  <a:pt x="298488" y="190140"/>
                </a:lnTo>
                <a:cubicBezTo>
                  <a:pt x="298488" y="170192"/>
                  <a:pt x="282317" y="154021"/>
                  <a:pt x="262369" y="154021"/>
                </a:cubicBezTo>
                <a:close/>
                <a:moveTo>
                  <a:pt x="190139" y="0"/>
                </a:moveTo>
                <a:cubicBezTo>
                  <a:pt x="295150" y="0"/>
                  <a:pt x="380278" y="85128"/>
                  <a:pt x="380278" y="190139"/>
                </a:cubicBezTo>
                <a:cubicBezTo>
                  <a:pt x="380278" y="295150"/>
                  <a:pt x="295150" y="380278"/>
                  <a:pt x="190139" y="380278"/>
                </a:cubicBezTo>
                <a:cubicBezTo>
                  <a:pt x="85128" y="380278"/>
                  <a:pt x="0" y="295150"/>
                  <a:pt x="0" y="190139"/>
                </a:cubicBezTo>
                <a:cubicBezTo>
                  <a:pt x="0" y="85128"/>
                  <a:pt x="85128" y="0"/>
                  <a:pt x="190139" y="0"/>
                </a:cubicBezTo>
                <a:close/>
              </a:path>
            </a:pathLst>
          </a:custGeom>
          <a:solidFill>
            <a:srgbClr val="E2574C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>
              <a:solidFill>
                <a:srgbClr val="4D4D4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84146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8FE563C5-17AF-458A-8AF8-32975C5BCD5C}"/>
              </a:ext>
            </a:extLst>
          </p:cNvPr>
          <p:cNvSpPr txBox="1"/>
          <p:nvPr/>
        </p:nvSpPr>
        <p:spPr>
          <a:xfrm>
            <a:off x="847318" y="2586390"/>
            <a:ext cx="38389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052751"/>
                </a:solidFill>
              </a:rPr>
              <a:t>Lorem ipsum dolor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BFC3445-DE1E-4241-8D96-D1E607050B5F}"/>
              </a:ext>
            </a:extLst>
          </p:cNvPr>
          <p:cNvSpPr txBox="1"/>
          <p:nvPr/>
        </p:nvSpPr>
        <p:spPr>
          <a:xfrm>
            <a:off x="847318" y="3043535"/>
            <a:ext cx="383898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100"/>
            </a:lvl1pPr>
          </a:lstStyle>
          <a:p>
            <a:r>
              <a:rPr lang="en-US" altLang="ko-KR" sz="1400" dirty="0">
                <a:solidFill>
                  <a:srgbClr val="052751"/>
                </a:solidFill>
              </a:rPr>
              <a:t>Lorem ipsum dolor sit </a:t>
            </a:r>
            <a:r>
              <a:rPr lang="en-US" altLang="ko-KR" sz="1400" dirty="0" err="1">
                <a:solidFill>
                  <a:srgbClr val="052751"/>
                </a:solidFill>
              </a:rPr>
              <a:t>amet</a:t>
            </a:r>
            <a:r>
              <a:rPr lang="en-US" altLang="ko-KR" sz="1400" dirty="0">
                <a:solidFill>
                  <a:srgbClr val="052751"/>
                </a:solidFill>
              </a:rPr>
              <a:t>, </a:t>
            </a:r>
            <a:r>
              <a:rPr lang="en-US" altLang="ko-KR" sz="1400" dirty="0" err="1">
                <a:solidFill>
                  <a:srgbClr val="052751"/>
                </a:solidFill>
              </a:rPr>
              <a:t>consectetur</a:t>
            </a:r>
            <a:r>
              <a:rPr lang="en-US" altLang="ko-KR" sz="1400" dirty="0">
                <a:solidFill>
                  <a:srgbClr val="052751"/>
                </a:solidFill>
              </a:rPr>
              <a:t> </a:t>
            </a:r>
            <a:r>
              <a:rPr lang="en-US" altLang="ko-KR" sz="1400" dirty="0" err="1">
                <a:solidFill>
                  <a:srgbClr val="052751"/>
                </a:solidFill>
              </a:rPr>
              <a:t>adipiscing</a:t>
            </a:r>
            <a:r>
              <a:rPr lang="en-US" altLang="ko-KR" sz="1400" dirty="0">
                <a:solidFill>
                  <a:srgbClr val="052751"/>
                </a:solidFill>
              </a:rPr>
              <a:t> </a:t>
            </a:r>
            <a:r>
              <a:rPr lang="en-US" altLang="ko-KR" sz="1400" dirty="0" err="1">
                <a:solidFill>
                  <a:srgbClr val="052751"/>
                </a:solidFill>
              </a:rPr>
              <a:t>elit</a:t>
            </a:r>
            <a:r>
              <a:rPr lang="en-US" altLang="ko-KR" sz="1400" dirty="0">
                <a:solidFill>
                  <a:srgbClr val="052751"/>
                </a:solidFill>
              </a:rPr>
              <a:t>, sed do </a:t>
            </a:r>
            <a:r>
              <a:rPr lang="en-US" altLang="ko-KR" sz="1400" dirty="0" err="1">
                <a:solidFill>
                  <a:srgbClr val="052751"/>
                </a:solidFill>
              </a:rPr>
              <a:t>eiusmod</a:t>
            </a:r>
            <a:r>
              <a:rPr lang="en-US" altLang="ko-KR" sz="1400" dirty="0">
                <a:solidFill>
                  <a:srgbClr val="052751"/>
                </a:solidFill>
              </a:rPr>
              <a:t> </a:t>
            </a:r>
            <a:r>
              <a:rPr lang="en-US" altLang="ko-KR" sz="1400" dirty="0" err="1">
                <a:solidFill>
                  <a:srgbClr val="052751"/>
                </a:solidFill>
              </a:rPr>
              <a:t>tempor</a:t>
            </a:r>
            <a:r>
              <a:rPr lang="en-US" altLang="ko-KR" sz="1400" dirty="0">
                <a:solidFill>
                  <a:srgbClr val="052751"/>
                </a:solidFill>
              </a:rPr>
              <a:t> </a:t>
            </a:r>
            <a:r>
              <a:rPr lang="en-US" altLang="ko-KR" sz="1400" dirty="0" err="1">
                <a:solidFill>
                  <a:srgbClr val="052751"/>
                </a:solidFill>
              </a:rPr>
              <a:t>incididunt</a:t>
            </a:r>
            <a:r>
              <a:rPr lang="en-US" altLang="ko-KR" sz="1400" dirty="0">
                <a:solidFill>
                  <a:srgbClr val="052751"/>
                </a:solidFill>
              </a:rPr>
              <a:t> </a:t>
            </a:r>
            <a:r>
              <a:rPr lang="en-US" altLang="ko-KR" sz="1400" dirty="0" err="1">
                <a:solidFill>
                  <a:srgbClr val="052751"/>
                </a:solidFill>
              </a:rPr>
              <a:t>ut</a:t>
            </a:r>
            <a:r>
              <a:rPr lang="en-US" altLang="ko-KR" sz="1400" dirty="0">
                <a:solidFill>
                  <a:srgbClr val="052751"/>
                </a:solidFill>
              </a:rPr>
              <a:t> </a:t>
            </a:r>
            <a:r>
              <a:rPr lang="en-US" altLang="ko-KR" sz="1400" dirty="0" err="1">
                <a:solidFill>
                  <a:srgbClr val="052751"/>
                </a:solidFill>
              </a:rPr>
              <a:t>labore</a:t>
            </a:r>
            <a:r>
              <a:rPr lang="en-US" altLang="ko-KR" sz="1400" dirty="0">
                <a:solidFill>
                  <a:srgbClr val="052751"/>
                </a:solidFill>
              </a:rPr>
              <a:t> et dolore magna </a:t>
            </a:r>
            <a:r>
              <a:rPr lang="en-US" altLang="ko-KR" sz="1400" dirty="0" err="1">
                <a:solidFill>
                  <a:srgbClr val="052751"/>
                </a:solidFill>
              </a:rPr>
              <a:t>aliqua</a:t>
            </a:r>
            <a:r>
              <a:rPr lang="en-US" altLang="ko-KR" sz="1400" dirty="0">
                <a:solidFill>
                  <a:srgbClr val="052751"/>
                </a:solidFill>
              </a:rPr>
              <a:t>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AD31412-3E2B-49B8-B27F-668CAB6FE847}"/>
              </a:ext>
            </a:extLst>
          </p:cNvPr>
          <p:cNvSpPr txBox="1"/>
          <p:nvPr/>
        </p:nvSpPr>
        <p:spPr>
          <a:xfrm>
            <a:off x="1012418" y="3947293"/>
            <a:ext cx="3701225" cy="1600438"/>
          </a:xfrm>
          <a:prstGeom prst="rect">
            <a:avLst/>
          </a:prstGeom>
        </p:spPr>
        <p:txBody>
          <a:bodyPr wrap="square" rtlCol="0">
            <a:spAutoFit/>
          </a:bodyPr>
          <a:lstStyle>
            <a:defPPr>
              <a:defRPr lang="ko-KR"/>
            </a:defPPr>
            <a:lvl1pPr marL="171450" indent="-171450">
              <a:buFont typeface="Wingdings" panose="05000000000000000000" pitchFamily="2" charset="2"/>
              <a:buChar char="§"/>
              <a:defRPr sz="1200">
                <a:solidFill>
                  <a:srgbClr val="4D4D4D"/>
                </a:solidFill>
              </a:defRPr>
            </a:lvl1pPr>
          </a:lstStyle>
          <a:p>
            <a:r>
              <a:rPr lang="en-US" altLang="ko-KR" sz="1400" dirty="0">
                <a:solidFill>
                  <a:srgbClr val="052751"/>
                </a:solidFill>
              </a:rPr>
              <a:t>Lorem ipsum dolor sit </a:t>
            </a:r>
            <a:r>
              <a:rPr lang="en-US" altLang="ko-KR" sz="1400" dirty="0" err="1">
                <a:solidFill>
                  <a:srgbClr val="052751"/>
                </a:solidFill>
              </a:rPr>
              <a:t>amet</a:t>
            </a:r>
            <a:r>
              <a:rPr lang="en-US" altLang="ko-KR" sz="1400" dirty="0">
                <a:solidFill>
                  <a:srgbClr val="052751"/>
                </a:solidFill>
              </a:rPr>
              <a:t>, </a:t>
            </a:r>
            <a:r>
              <a:rPr lang="en-US" altLang="ko-KR" sz="1400" dirty="0" err="1">
                <a:solidFill>
                  <a:srgbClr val="052751"/>
                </a:solidFill>
              </a:rPr>
              <a:t>consectetur</a:t>
            </a:r>
            <a:r>
              <a:rPr lang="en-US" altLang="ko-KR" sz="1400" dirty="0">
                <a:solidFill>
                  <a:srgbClr val="052751"/>
                </a:solidFill>
              </a:rPr>
              <a:t> </a:t>
            </a:r>
            <a:r>
              <a:rPr lang="en-US" altLang="ko-KR" sz="1400" dirty="0" err="1">
                <a:solidFill>
                  <a:srgbClr val="052751"/>
                </a:solidFill>
              </a:rPr>
              <a:t>adipisicing</a:t>
            </a:r>
            <a:r>
              <a:rPr lang="en-US" altLang="ko-KR" sz="1400" dirty="0">
                <a:solidFill>
                  <a:srgbClr val="052751"/>
                </a:solidFill>
              </a:rPr>
              <a:t> </a:t>
            </a:r>
            <a:r>
              <a:rPr lang="en-US" altLang="ko-KR" sz="1400" dirty="0" err="1">
                <a:solidFill>
                  <a:srgbClr val="052751"/>
                </a:solidFill>
              </a:rPr>
              <a:t>elit</a:t>
            </a:r>
            <a:endParaRPr lang="en-US" altLang="ko-KR" sz="1400" dirty="0">
              <a:solidFill>
                <a:srgbClr val="052751"/>
              </a:solidFill>
            </a:endParaRPr>
          </a:p>
          <a:p>
            <a:r>
              <a:rPr lang="en-US" altLang="ko-KR" sz="1400" dirty="0">
                <a:solidFill>
                  <a:srgbClr val="052751"/>
                </a:solidFill>
              </a:rPr>
              <a:t>Sed do </a:t>
            </a:r>
            <a:r>
              <a:rPr lang="en-US" altLang="ko-KR" sz="1400" dirty="0" err="1">
                <a:solidFill>
                  <a:srgbClr val="052751"/>
                </a:solidFill>
              </a:rPr>
              <a:t>eiusmod</a:t>
            </a:r>
            <a:r>
              <a:rPr lang="en-US" altLang="ko-KR" sz="1400" dirty="0">
                <a:solidFill>
                  <a:srgbClr val="052751"/>
                </a:solidFill>
              </a:rPr>
              <a:t> </a:t>
            </a:r>
            <a:r>
              <a:rPr lang="en-US" altLang="ko-KR" sz="1400" dirty="0" err="1">
                <a:solidFill>
                  <a:srgbClr val="052751"/>
                </a:solidFill>
              </a:rPr>
              <a:t>tempor</a:t>
            </a:r>
            <a:r>
              <a:rPr lang="en-US" altLang="ko-KR" sz="1400" dirty="0">
                <a:solidFill>
                  <a:srgbClr val="052751"/>
                </a:solidFill>
              </a:rPr>
              <a:t> </a:t>
            </a:r>
            <a:r>
              <a:rPr lang="en-US" altLang="ko-KR" sz="1400" dirty="0" err="1">
                <a:solidFill>
                  <a:srgbClr val="052751"/>
                </a:solidFill>
              </a:rPr>
              <a:t>incididunt</a:t>
            </a:r>
            <a:r>
              <a:rPr lang="en-US" altLang="ko-KR" sz="1400" dirty="0">
                <a:solidFill>
                  <a:srgbClr val="052751"/>
                </a:solidFill>
              </a:rPr>
              <a:t> </a:t>
            </a:r>
            <a:r>
              <a:rPr lang="en-US" altLang="ko-KR" sz="1400" dirty="0" err="1">
                <a:solidFill>
                  <a:srgbClr val="052751"/>
                </a:solidFill>
              </a:rPr>
              <a:t>ut</a:t>
            </a:r>
            <a:r>
              <a:rPr lang="en-US" altLang="ko-KR" sz="1400" dirty="0">
                <a:solidFill>
                  <a:srgbClr val="052751"/>
                </a:solidFill>
              </a:rPr>
              <a:t> </a:t>
            </a:r>
            <a:r>
              <a:rPr lang="en-US" altLang="ko-KR" sz="1400" dirty="0" err="1">
                <a:solidFill>
                  <a:srgbClr val="052751"/>
                </a:solidFill>
              </a:rPr>
              <a:t>labore</a:t>
            </a:r>
            <a:r>
              <a:rPr lang="en-US" altLang="ko-KR" sz="1400" dirty="0">
                <a:solidFill>
                  <a:srgbClr val="052751"/>
                </a:solidFill>
              </a:rPr>
              <a:t> et dolore magna </a:t>
            </a:r>
            <a:r>
              <a:rPr lang="en-US" altLang="ko-KR" sz="1400" dirty="0" err="1">
                <a:solidFill>
                  <a:srgbClr val="052751"/>
                </a:solidFill>
              </a:rPr>
              <a:t>aliqua</a:t>
            </a:r>
            <a:endParaRPr lang="en-US" altLang="ko-KR" sz="1400" dirty="0">
              <a:solidFill>
                <a:srgbClr val="052751"/>
              </a:solidFill>
            </a:endParaRPr>
          </a:p>
          <a:p>
            <a:r>
              <a:rPr lang="en-US" altLang="ko-KR" sz="1400" dirty="0">
                <a:solidFill>
                  <a:srgbClr val="052751"/>
                </a:solidFill>
              </a:rPr>
              <a:t>Ut </a:t>
            </a:r>
            <a:r>
              <a:rPr lang="en-US" altLang="ko-KR" sz="1400" dirty="0" err="1">
                <a:solidFill>
                  <a:srgbClr val="052751"/>
                </a:solidFill>
              </a:rPr>
              <a:t>enim</a:t>
            </a:r>
            <a:r>
              <a:rPr lang="en-US" altLang="ko-KR" sz="1400" dirty="0">
                <a:solidFill>
                  <a:srgbClr val="052751"/>
                </a:solidFill>
              </a:rPr>
              <a:t> ad minim </a:t>
            </a:r>
            <a:r>
              <a:rPr lang="en-US" altLang="ko-KR" sz="1400" dirty="0" err="1">
                <a:solidFill>
                  <a:srgbClr val="052751"/>
                </a:solidFill>
              </a:rPr>
              <a:t>veniam</a:t>
            </a:r>
            <a:r>
              <a:rPr lang="en-US" altLang="ko-KR" sz="1400" dirty="0">
                <a:solidFill>
                  <a:srgbClr val="052751"/>
                </a:solidFill>
              </a:rPr>
              <a:t>, </a:t>
            </a:r>
            <a:r>
              <a:rPr lang="en-US" altLang="ko-KR" sz="1400" dirty="0" err="1">
                <a:solidFill>
                  <a:srgbClr val="052751"/>
                </a:solidFill>
              </a:rPr>
              <a:t>quis</a:t>
            </a:r>
            <a:r>
              <a:rPr lang="en-US" altLang="ko-KR" sz="1400" dirty="0">
                <a:solidFill>
                  <a:srgbClr val="052751"/>
                </a:solidFill>
              </a:rPr>
              <a:t> </a:t>
            </a:r>
            <a:r>
              <a:rPr lang="en-US" altLang="ko-KR" sz="1400" dirty="0" err="1">
                <a:solidFill>
                  <a:srgbClr val="052751"/>
                </a:solidFill>
              </a:rPr>
              <a:t>nostrud</a:t>
            </a:r>
            <a:r>
              <a:rPr lang="en-US" altLang="ko-KR" sz="1400" dirty="0">
                <a:solidFill>
                  <a:srgbClr val="052751"/>
                </a:solidFill>
              </a:rPr>
              <a:t> exercitation </a:t>
            </a:r>
            <a:r>
              <a:rPr lang="en-US" altLang="ko-KR" sz="1400" dirty="0" err="1">
                <a:solidFill>
                  <a:srgbClr val="052751"/>
                </a:solidFill>
              </a:rPr>
              <a:t>ullamco</a:t>
            </a:r>
            <a:r>
              <a:rPr lang="en-US" altLang="ko-KR" sz="1400" dirty="0">
                <a:solidFill>
                  <a:srgbClr val="052751"/>
                </a:solidFill>
              </a:rPr>
              <a:t> </a:t>
            </a:r>
            <a:r>
              <a:rPr lang="en-US" altLang="ko-KR" sz="1400" dirty="0" err="1">
                <a:solidFill>
                  <a:srgbClr val="052751"/>
                </a:solidFill>
              </a:rPr>
              <a:t>laboris</a:t>
            </a:r>
            <a:r>
              <a:rPr lang="en-US" altLang="ko-KR" sz="1400" dirty="0">
                <a:solidFill>
                  <a:srgbClr val="052751"/>
                </a:solidFill>
              </a:rPr>
              <a:t> nisi </a:t>
            </a:r>
            <a:r>
              <a:rPr lang="en-US" altLang="ko-KR" sz="1400" dirty="0" err="1">
                <a:solidFill>
                  <a:srgbClr val="052751"/>
                </a:solidFill>
              </a:rPr>
              <a:t>ut</a:t>
            </a:r>
            <a:r>
              <a:rPr lang="en-US" altLang="ko-KR" sz="1400" dirty="0">
                <a:solidFill>
                  <a:srgbClr val="052751"/>
                </a:solidFill>
              </a:rPr>
              <a:t> </a:t>
            </a:r>
            <a:r>
              <a:rPr lang="en-US" altLang="ko-KR" sz="1400" dirty="0" err="1">
                <a:solidFill>
                  <a:srgbClr val="052751"/>
                </a:solidFill>
              </a:rPr>
              <a:t>aliquip</a:t>
            </a:r>
            <a:r>
              <a:rPr lang="en-US" altLang="ko-KR" sz="1400" dirty="0">
                <a:solidFill>
                  <a:srgbClr val="052751"/>
                </a:solidFill>
              </a:rPr>
              <a:t> ex </a:t>
            </a:r>
            <a:r>
              <a:rPr lang="en-US" altLang="ko-KR" sz="1400" dirty="0" err="1">
                <a:solidFill>
                  <a:srgbClr val="052751"/>
                </a:solidFill>
              </a:rPr>
              <a:t>ea</a:t>
            </a:r>
            <a:r>
              <a:rPr lang="en-US" altLang="ko-KR" sz="1400" dirty="0">
                <a:solidFill>
                  <a:srgbClr val="052751"/>
                </a:solidFill>
              </a:rPr>
              <a:t> </a:t>
            </a:r>
            <a:r>
              <a:rPr lang="en-US" altLang="ko-KR" sz="1400" dirty="0" err="1">
                <a:solidFill>
                  <a:srgbClr val="052751"/>
                </a:solidFill>
              </a:rPr>
              <a:t>commodo</a:t>
            </a:r>
            <a:r>
              <a:rPr lang="en-US" altLang="ko-KR" sz="1400" dirty="0">
                <a:solidFill>
                  <a:srgbClr val="052751"/>
                </a:solidFill>
              </a:rPr>
              <a:t> </a:t>
            </a:r>
            <a:r>
              <a:rPr lang="en-US" altLang="ko-KR" sz="1400" dirty="0" err="1">
                <a:solidFill>
                  <a:srgbClr val="052751"/>
                </a:solidFill>
              </a:rPr>
              <a:t>consequat</a:t>
            </a:r>
            <a:endParaRPr lang="ko-KR" altLang="en-US" sz="1400" dirty="0">
              <a:solidFill>
                <a:srgbClr val="05275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4992BB1-D254-483A-8E1C-538226F2BE54}"/>
              </a:ext>
            </a:extLst>
          </p:cNvPr>
          <p:cNvSpPr txBox="1"/>
          <p:nvPr/>
        </p:nvSpPr>
        <p:spPr>
          <a:xfrm>
            <a:off x="847318" y="1017881"/>
            <a:ext cx="48422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052751"/>
                </a:solidFill>
                <a:latin typeface="+mj-lt"/>
                <a:cs typeface="Arial" panose="020B0604020202020204" pitchFamily="34" charset="0"/>
              </a:rPr>
              <a:t>SLIDES TITLE HERE</a:t>
            </a:r>
            <a:endParaRPr lang="ko-KR" altLang="en-US" sz="3200" dirty="0">
              <a:solidFill>
                <a:srgbClr val="052751"/>
              </a:solidFill>
              <a:latin typeface="+mj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0602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3A4D8D9-EC1D-45C2-8565-0C37B06DE41E}"/>
              </a:ext>
            </a:extLst>
          </p:cNvPr>
          <p:cNvSpPr txBox="1"/>
          <p:nvPr/>
        </p:nvSpPr>
        <p:spPr>
          <a:xfrm>
            <a:off x="3175000" y="3530598"/>
            <a:ext cx="584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solidFill>
                  <a:srgbClr val="052751"/>
                </a:solidFill>
                <a:latin typeface="+mj-lt"/>
                <a:cs typeface="Arial" panose="020B0604020202020204" pitchFamily="34" charset="0"/>
              </a:rPr>
              <a:t>Break Section</a:t>
            </a:r>
            <a:endParaRPr lang="ko-KR" altLang="en-US" sz="4000" dirty="0">
              <a:solidFill>
                <a:srgbClr val="052751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1CDDCC-6010-4652-BCCF-AAB9EA0D4149}"/>
              </a:ext>
            </a:extLst>
          </p:cNvPr>
          <p:cNvSpPr txBox="1"/>
          <p:nvPr/>
        </p:nvSpPr>
        <p:spPr>
          <a:xfrm>
            <a:off x="3242935" y="4238484"/>
            <a:ext cx="57579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052751"/>
                </a:solidFill>
              </a:rPr>
              <a:t>01:00pm ~ 01:30pm</a:t>
            </a:r>
            <a:endParaRPr lang="ko-KR" altLang="en-US" sz="2000" dirty="0">
              <a:solidFill>
                <a:srgbClr val="052751"/>
              </a:solidFill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E7F0B58D-DC9A-44B5-8CEE-4564B62E929B}"/>
              </a:ext>
            </a:extLst>
          </p:cNvPr>
          <p:cNvGrpSpPr/>
          <p:nvPr/>
        </p:nvGrpSpPr>
        <p:grpSpPr>
          <a:xfrm>
            <a:off x="5582308" y="2241462"/>
            <a:ext cx="1027384" cy="1170074"/>
            <a:chOff x="6830083" y="5571172"/>
            <a:chExt cx="342900" cy="390525"/>
          </a:xfrm>
          <a:solidFill>
            <a:srgbClr val="01C49A"/>
          </a:solidFill>
        </p:grpSpPr>
        <p:sp>
          <p:nvSpPr>
            <p:cNvPr id="10" name="자유형: 도형 9">
              <a:extLst>
                <a:ext uri="{FF2B5EF4-FFF2-40B4-BE49-F238E27FC236}">
                  <a16:creationId xmlns:a16="http://schemas.microsoft.com/office/drawing/2014/main" id="{F4D85AE0-804F-4356-AD63-F91DD29B9862}"/>
                </a:ext>
              </a:extLst>
            </p:cNvPr>
            <p:cNvSpPr/>
            <p:nvPr/>
          </p:nvSpPr>
          <p:spPr>
            <a:xfrm>
              <a:off x="6830083" y="5571172"/>
              <a:ext cx="342900" cy="390525"/>
            </a:xfrm>
            <a:custGeom>
              <a:avLst/>
              <a:gdLst>
                <a:gd name="connsiteX0" fmla="*/ 329375 w 342900"/>
                <a:gd name="connsiteY0" fmla="*/ 318802 h 390525"/>
                <a:gd name="connsiteX1" fmla="*/ 307181 w 342900"/>
                <a:gd name="connsiteY1" fmla="*/ 318802 h 390525"/>
                <a:gd name="connsiteX2" fmla="*/ 340423 w 342900"/>
                <a:gd name="connsiteY2" fmla="*/ 218885 h 390525"/>
                <a:gd name="connsiteX3" fmla="*/ 204121 w 342900"/>
                <a:gd name="connsiteY3" fmla="*/ 54388 h 390525"/>
                <a:gd name="connsiteX4" fmla="*/ 207169 w 342900"/>
                <a:gd name="connsiteY4" fmla="*/ 40481 h 390525"/>
                <a:gd name="connsiteX5" fmla="*/ 173831 w 342900"/>
                <a:gd name="connsiteY5" fmla="*/ 7144 h 390525"/>
                <a:gd name="connsiteX6" fmla="*/ 140494 w 342900"/>
                <a:gd name="connsiteY6" fmla="*/ 40481 h 390525"/>
                <a:gd name="connsiteX7" fmla="*/ 143542 w 342900"/>
                <a:gd name="connsiteY7" fmla="*/ 54388 h 390525"/>
                <a:gd name="connsiteX8" fmla="*/ 7239 w 342900"/>
                <a:gd name="connsiteY8" fmla="*/ 218885 h 390525"/>
                <a:gd name="connsiteX9" fmla="*/ 40481 w 342900"/>
                <a:gd name="connsiteY9" fmla="*/ 318802 h 390525"/>
                <a:gd name="connsiteX10" fmla="*/ 18288 w 342900"/>
                <a:gd name="connsiteY10" fmla="*/ 318802 h 390525"/>
                <a:gd name="connsiteX11" fmla="*/ 7144 w 342900"/>
                <a:gd name="connsiteY11" fmla="*/ 329946 h 390525"/>
                <a:gd name="connsiteX12" fmla="*/ 23336 w 342900"/>
                <a:gd name="connsiteY12" fmla="*/ 369475 h 390525"/>
                <a:gd name="connsiteX13" fmla="*/ 62675 w 342900"/>
                <a:gd name="connsiteY13" fmla="*/ 386239 h 390525"/>
                <a:gd name="connsiteX14" fmla="*/ 284702 w 342900"/>
                <a:gd name="connsiteY14" fmla="*/ 386239 h 390525"/>
                <a:gd name="connsiteX15" fmla="*/ 324040 w 342900"/>
                <a:gd name="connsiteY15" fmla="*/ 369475 h 390525"/>
                <a:gd name="connsiteX16" fmla="*/ 340233 w 342900"/>
                <a:gd name="connsiteY16" fmla="*/ 329946 h 390525"/>
                <a:gd name="connsiteX17" fmla="*/ 329375 w 342900"/>
                <a:gd name="connsiteY17" fmla="*/ 318802 h 390525"/>
                <a:gd name="connsiteX18" fmla="*/ 162782 w 342900"/>
                <a:gd name="connsiteY18" fmla="*/ 40481 h 390525"/>
                <a:gd name="connsiteX19" fmla="*/ 173927 w 342900"/>
                <a:gd name="connsiteY19" fmla="*/ 29337 h 390525"/>
                <a:gd name="connsiteX20" fmla="*/ 185071 w 342900"/>
                <a:gd name="connsiteY20" fmla="*/ 40481 h 390525"/>
                <a:gd name="connsiteX21" fmla="*/ 173927 w 342900"/>
                <a:gd name="connsiteY21" fmla="*/ 51626 h 390525"/>
                <a:gd name="connsiteX22" fmla="*/ 162782 w 342900"/>
                <a:gd name="connsiteY22" fmla="*/ 40481 h 390525"/>
                <a:gd name="connsiteX23" fmla="*/ 29623 w 342900"/>
                <a:gd name="connsiteY23" fmla="*/ 218885 h 390525"/>
                <a:gd name="connsiteX24" fmla="*/ 173927 w 342900"/>
                <a:gd name="connsiteY24" fmla="*/ 73819 h 390525"/>
                <a:gd name="connsiteX25" fmla="*/ 318230 w 342900"/>
                <a:gd name="connsiteY25" fmla="*/ 218885 h 390525"/>
                <a:gd name="connsiteX26" fmla="*/ 278035 w 342900"/>
                <a:gd name="connsiteY26" fmla="*/ 318802 h 390525"/>
                <a:gd name="connsiteX27" fmla="*/ 244030 w 342900"/>
                <a:gd name="connsiteY27" fmla="*/ 318802 h 390525"/>
                <a:gd name="connsiteX28" fmla="*/ 296037 w 342900"/>
                <a:gd name="connsiteY28" fmla="*/ 218885 h 390525"/>
                <a:gd name="connsiteX29" fmla="*/ 173927 w 342900"/>
                <a:gd name="connsiteY29" fmla="*/ 96774 h 390525"/>
                <a:gd name="connsiteX30" fmla="*/ 51816 w 342900"/>
                <a:gd name="connsiteY30" fmla="*/ 218885 h 390525"/>
                <a:gd name="connsiteX31" fmla="*/ 103822 w 342900"/>
                <a:gd name="connsiteY31" fmla="*/ 318802 h 390525"/>
                <a:gd name="connsiteX32" fmla="*/ 69818 w 342900"/>
                <a:gd name="connsiteY32" fmla="*/ 318802 h 390525"/>
                <a:gd name="connsiteX33" fmla="*/ 29623 w 342900"/>
                <a:gd name="connsiteY33" fmla="*/ 218885 h 390525"/>
                <a:gd name="connsiteX34" fmla="*/ 119348 w 342900"/>
                <a:gd name="connsiteY34" fmla="*/ 273844 h 390525"/>
                <a:gd name="connsiteX35" fmla="*/ 103632 w 342900"/>
                <a:gd name="connsiteY35" fmla="*/ 273844 h 390525"/>
                <a:gd name="connsiteX36" fmla="*/ 96298 w 342900"/>
                <a:gd name="connsiteY36" fmla="*/ 281178 h 390525"/>
                <a:gd name="connsiteX37" fmla="*/ 75057 w 342900"/>
                <a:gd name="connsiteY37" fmla="*/ 229933 h 390525"/>
                <a:gd name="connsiteX38" fmla="*/ 85249 w 342900"/>
                <a:gd name="connsiteY38" fmla="*/ 229933 h 390525"/>
                <a:gd name="connsiteX39" fmla="*/ 96584 w 342900"/>
                <a:gd name="connsiteY39" fmla="*/ 220123 h 390525"/>
                <a:gd name="connsiteX40" fmla="*/ 85534 w 342900"/>
                <a:gd name="connsiteY40" fmla="*/ 207741 h 390525"/>
                <a:gd name="connsiteX41" fmla="*/ 75057 w 342900"/>
                <a:gd name="connsiteY41" fmla="*/ 207741 h 390525"/>
                <a:gd name="connsiteX42" fmla="*/ 96298 w 342900"/>
                <a:gd name="connsiteY42" fmla="*/ 156496 h 390525"/>
                <a:gd name="connsiteX43" fmla="*/ 103632 w 342900"/>
                <a:gd name="connsiteY43" fmla="*/ 163830 h 390525"/>
                <a:gd name="connsiteX44" fmla="*/ 119348 w 342900"/>
                <a:gd name="connsiteY44" fmla="*/ 163830 h 390525"/>
                <a:gd name="connsiteX45" fmla="*/ 119348 w 342900"/>
                <a:gd name="connsiteY45" fmla="*/ 148114 h 390525"/>
                <a:gd name="connsiteX46" fmla="*/ 112014 w 342900"/>
                <a:gd name="connsiteY46" fmla="*/ 140779 h 390525"/>
                <a:gd name="connsiteX47" fmla="*/ 163259 w 342900"/>
                <a:gd name="connsiteY47" fmla="*/ 119539 h 390525"/>
                <a:gd name="connsiteX48" fmla="*/ 163259 w 342900"/>
                <a:gd name="connsiteY48" fmla="*/ 129730 h 390525"/>
                <a:gd name="connsiteX49" fmla="*/ 173069 w 342900"/>
                <a:gd name="connsiteY49" fmla="*/ 141065 h 390525"/>
                <a:gd name="connsiteX50" fmla="*/ 185451 w 342900"/>
                <a:gd name="connsiteY50" fmla="*/ 130016 h 390525"/>
                <a:gd name="connsiteX51" fmla="*/ 185451 w 342900"/>
                <a:gd name="connsiteY51" fmla="*/ 119539 h 390525"/>
                <a:gd name="connsiteX52" fmla="*/ 236696 w 342900"/>
                <a:gd name="connsiteY52" fmla="*/ 140779 h 390525"/>
                <a:gd name="connsiteX53" fmla="*/ 229362 w 342900"/>
                <a:gd name="connsiteY53" fmla="*/ 148114 h 390525"/>
                <a:gd name="connsiteX54" fmla="*/ 229362 w 342900"/>
                <a:gd name="connsiteY54" fmla="*/ 163830 h 390525"/>
                <a:gd name="connsiteX55" fmla="*/ 245078 w 342900"/>
                <a:gd name="connsiteY55" fmla="*/ 163830 h 390525"/>
                <a:gd name="connsiteX56" fmla="*/ 252413 w 342900"/>
                <a:gd name="connsiteY56" fmla="*/ 156496 h 390525"/>
                <a:gd name="connsiteX57" fmla="*/ 273653 w 342900"/>
                <a:gd name="connsiteY57" fmla="*/ 207741 h 390525"/>
                <a:gd name="connsiteX58" fmla="*/ 263461 w 342900"/>
                <a:gd name="connsiteY58" fmla="*/ 207741 h 390525"/>
                <a:gd name="connsiteX59" fmla="*/ 252126 w 342900"/>
                <a:gd name="connsiteY59" fmla="*/ 217551 h 390525"/>
                <a:gd name="connsiteX60" fmla="*/ 263176 w 342900"/>
                <a:gd name="connsiteY60" fmla="*/ 229933 h 390525"/>
                <a:gd name="connsiteX61" fmla="*/ 273653 w 342900"/>
                <a:gd name="connsiteY61" fmla="*/ 229933 h 390525"/>
                <a:gd name="connsiteX62" fmla="*/ 252413 w 342900"/>
                <a:gd name="connsiteY62" fmla="*/ 281178 h 390525"/>
                <a:gd name="connsiteX63" fmla="*/ 245078 w 342900"/>
                <a:gd name="connsiteY63" fmla="*/ 273844 h 390525"/>
                <a:gd name="connsiteX64" fmla="*/ 229362 w 342900"/>
                <a:gd name="connsiteY64" fmla="*/ 273844 h 390525"/>
                <a:gd name="connsiteX65" fmla="*/ 229362 w 342900"/>
                <a:gd name="connsiteY65" fmla="*/ 289560 h 390525"/>
                <a:gd name="connsiteX66" fmla="*/ 236696 w 342900"/>
                <a:gd name="connsiteY66" fmla="*/ 296894 h 390525"/>
                <a:gd name="connsiteX67" fmla="*/ 185451 w 342900"/>
                <a:gd name="connsiteY67" fmla="*/ 318135 h 390525"/>
                <a:gd name="connsiteX68" fmla="*/ 185451 w 342900"/>
                <a:gd name="connsiteY68" fmla="*/ 307943 h 390525"/>
                <a:gd name="connsiteX69" fmla="*/ 175641 w 342900"/>
                <a:gd name="connsiteY69" fmla="*/ 296608 h 390525"/>
                <a:gd name="connsiteX70" fmla="*/ 163259 w 342900"/>
                <a:gd name="connsiteY70" fmla="*/ 307658 h 390525"/>
                <a:gd name="connsiteX71" fmla="*/ 163259 w 342900"/>
                <a:gd name="connsiteY71" fmla="*/ 318135 h 390525"/>
                <a:gd name="connsiteX72" fmla="*/ 112014 w 342900"/>
                <a:gd name="connsiteY72" fmla="*/ 296894 h 390525"/>
                <a:gd name="connsiteX73" fmla="*/ 119348 w 342900"/>
                <a:gd name="connsiteY73" fmla="*/ 289560 h 390525"/>
                <a:gd name="connsiteX74" fmla="*/ 119348 w 342900"/>
                <a:gd name="connsiteY74" fmla="*/ 273844 h 390525"/>
                <a:gd name="connsiteX75" fmla="*/ 284226 w 342900"/>
                <a:gd name="connsiteY75" fmla="*/ 363950 h 390525"/>
                <a:gd name="connsiteX76" fmla="*/ 63627 w 342900"/>
                <a:gd name="connsiteY76" fmla="*/ 363950 h 390525"/>
                <a:gd name="connsiteX77" fmla="*/ 32385 w 342900"/>
                <a:gd name="connsiteY77" fmla="*/ 340995 h 390525"/>
                <a:gd name="connsiteX78" fmla="*/ 315373 w 342900"/>
                <a:gd name="connsiteY78" fmla="*/ 340995 h 390525"/>
                <a:gd name="connsiteX79" fmla="*/ 284226 w 342900"/>
                <a:gd name="connsiteY79" fmla="*/ 363950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</a:cxnLst>
              <a:rect l="l" t="t" r="r" b="b"/>
              <a:pathLst>
                <a:path w="342900" h="390525">
                  <a:moveTo>
                    <a:pt x="329375" y="318802"/>
                  </a:moveTo>
                  <a:lnTo>
                    <a:pt x="307181" y="318802"/>
                  </a:lnTo>
                  <a:cubicBezTo>
                    <a:pt x="328803" y="290131"/>
                    <a:pt x="340423" y="255460"/>
                    <a:pt x="340423" y="218885"/>
                  </a:cubicBezTo>
                  <a:cubicBezTo>
                    <a:pt x="340423" y="137065"/>
                    <a:pt x="281559" y="68771"/>
                    <a:pt x="204121" y="54388"/>
                  </a:cubicBezTo>
                  <a:cubicBezTo>
                    <a:pt x="206026" y="50197"/>
                    <a:pt x="207169" y="45434"/>
                    <a:pt x="207169" y="40481"/>
                  </a:cubicBezTo>
                  <a:cubicBezTo>
                    <a:pt x="207169" y="22098"/>
                    <a:pt x="192214" y="7144"/>
                    <a:pt x="173831" y="7144"/>
                  </a:cubicBezTo>
                  <a:cubicBezTo>
                    <a:pt x="155448" y="7144"/>
                    <a:pt x="140494" y="22098"/>
                    <a:pt x="140494" y="40481"/>
                  </a:cubicBezTo>
                  <a:cubicBezTo>
                    <a:pt x="140494" y="45434"/>
                    <a:pt x="141637" y="50102"/>
                    <a:pt x="143542" y="54388"/>
                  </a:cubicBezTo>
                  <a:cubicBezTo>
                    <a:pt x="66104" y="68771"/>
                    <a:pt x="7239" y="137065"/>
                    <a:pt x="7239" y="218885"/>
                  </a:cubicBezTo>
                  <a:cubicBezTo>
                    <a:pt x="7239" y="255460"/>
                    <a:pt x="18955" y="290131"/>
                    <a:pt x="40481" y="318802"/>
                  </a:cubicBezTo>
                  <a:lnTo>
                    <a:pt x="18288" y="318802"/>
                  </a:lnTo>
                  <a:cubicBezTo>
                    <a:pt x="12192" y="318802"/>
                    <a:pt x="7144" y="323755"/>
                    <a:pt x="7144" y="329946"/>
                  </a:cubicBezTo>
                  <a:cubicBezTo>
                    <a:pt x="7144" y="344805"/>
                    <a:pt x="12859" y="358807"/>
                    <a:pt x="23336" y="369475"/>
                  </a:cubicBezTo>
                  <a:cubicBezTo>
                    <a:pt x="33909" y="380238"/>
                    <a:pt x="47815" y="386239"/>
                    <a:pt x="62675" y="386239"/>
                  </a:cubicBezTo>
                  <a:lnTo>
                    <a:pt x="284702" y="386239"/>
                  </a:lnTo>
                  <a:cubicBezTo>
                    <a:pt x="299561" y="386239"/>
                    <a:pt x="313468" y="380333"/>
                    <a:pt x="324040" y="369475"/>
                  </a:cubicBezTo>
                  <a:cubicBezTo>
                    <a:pt x="334423" y="358807"/>
                    <a:pt x="340233" y="344805"/>
                    <a:pt x="340233" y="329946"/>
                  </a:cubicBezTo>
                  <a:cubicBezTo>
                    <a:pt x="340423" y="323755"/>
                    <a:pt x="335470" y="318802"/>
                    <a:pt x="329375" y="318802"/>
                  </a:cubicBezTo>
                  <a:close/>
                  <a:moveTo>
                    <a:pt x="162782" y="40481"/>
                  </a:moveTo>
                  <a:cubicBezTo>
                    <a:pt x="162782" y="34385"/>
                    <a:pt x="167735" y="29337"/>
                    <a:pt x="173927" y="29337"/>
                  </a:cubicBezTo>
                  <a:cubicBezTo>
                    <a:pt x="180022" y="29337"/>
                    <a:pt x="185071" y="34290"/>
                    <a:pt x="185071" y="40481"/>
                  </a:cubicBezTo>
                  <a:cubicBezTo>
                    <a:pt x="185071" y="46577"/>
                    <a:pt x="180118" y="51626"/>
                    <a:pt x="173927" y="51626"/>
                  </a:cubicBezTo>
                  <a:cubicBezTo>
                    <a:pt x="167830" y="51626"/>
                    <a:pt x="162782" y="46577"/>
                    <a:pt x="162782" y="40481"/>
                  </a:cubicBezTo>
                  <a:close/>
                  <a:moveTo>
                    <a:pt x="29623" y="218885"/>
                  </a:moveTo>
                  <a:cubicBezTo>
                    <a:pt x="29623" y="138875"/>
                    <a:pt x="94392" y="73819"/>
                    <a:pt x="173927" y="73819"/>
                  </a:cubicBezTo>
                  <a:cubicBezTo>
                    <a:pt x="253460" y="73819"/>
                    <a:pt x="318230" y="138875"/>
                    <a:pt x="318230" y="218885"/>
                  </a:cubicBezTo>
                  <a:cubicBezTo>
                    <a:pt x="318230" y="256508"/>
                    <a:pt x="303943" y="291846"/>
                    <a:pt x="278035" y="318802"/>
                  </a:cubicBezTo>
                  <a:lnTo>
                    <a:pt x="244030" y="318802"/>
                  </a:lnTo>
                  <a:cubicBezTo>
                    <a:pt x="276510" y="295942"/>
                    <a:pt x="296037" y="258985"/>
                    <a:pt x="296037" y="218885"/>
                  </a:cubicBezTo>
                  <a:cubicBezTo>
                    <a:pt x="296037" y="151543"/>
                    <a:pt x="241268" y="96774"/>
                    <a:pt x="173927" y="96774"/>
                  </a:cubicBezTo>
                  <a:cubicBezTo>
                    <a:pt x="106585" y="96774"/>
                    <a:pt x="51816" y="151543"/>
                    <a:pt x="51816" y="218885"/>
                  </a:cubicBezTo>
                  <a:cubicBezTo>
                    <a:pt x="51816" y="258890"/>
                    <a:pt x="71342" y="295942"/>
                    <a:pt x="103822" y="318802"/>
                  </a:cubicBezTo>
                  <a:lnTo>
                    <a:pt x="69818" y="318802"/>
                  </a:lnTo>
                  <a:cubicBezTo>
                    <a:pt x="43815" y="291751"/>
                    <a:pt x="29623" y="256508"/>
                    <a:pt x="29623" y="218885"/>
                  </a:cubicBezTo>
                  <a:close/>
                  <a:moveTo>
                    <a:pt x="119348" y="273844"/>
                  </a:moveTo>
                  <a:cubicBezTo>
                    <a:pt x="114967" y="269558"/>
                    <a:pt x="108013" y="269558"/>
                    <a:pt x="103632" y="273844"/>
                  </a:cubicBezTo>
                  <a:lnTo>
                    <a:pt x="96298" y="281178"/>
                  </a:lnTo>
                  <a:cubicBezTo>
                    <a:pt x="84772" y="266795"/>
                    <a:pt x="77152" y="249174"/>
                    <a:pt x="75057" y="229933"/>
                  </a:cubicBezTo>
                  <a:lnTo>
                    <a:pt x="85249" y="229933"/>
                  </a:lnTo>
                  <a:cubicBezTo>
                    <a:pt x="90964" y="229933"/>
                    <a:pt x="95917" y="225742"/>
                    <a:pt x="96584" y="220123"/>
                  </a:cubicBezTo>
                  <a:cubicBezTo>
                    <a:pt x="97345" y="213455"/>
                    <a:pt x="92107" y="207741"/>
                    <a:pt x="85534" y="207741"/>
                  </a:cubicBezTo>
                  <a:lnTo>
                    <a:pt x="75057" y="207741"/>
                  </a:lnTo>
                  <a:cubicBezTo>
                    <a:pt x="77152" y="188500"/>
                    <a:pt x="84772" y="170879"/>
                    <a:pt x="96298" y="156496"/>
                  </a:cubicBezTo>
                  <a:lnTo>
                    <a:pt x="103632" y="163830"/>
                  </a:lnTo>
                  <a:cubicBezTo>
                    <a:pt x="108013" y="168116"/>
                    <a:pt x="114967" y="168212"/>
                    <a:pt x="119348" y="163830"/>
                  </a:cubicBezTo>
                  <a:cubicBezTo>
                    <a:pt x="123730" y="159449"/>
                    <a:pt x="123634" y="152495"/>
                    <a:pt x="119348" y="148114"/>
                  </a:cubicBezTo>
                  <a:lnTo>
                    <a:pt x="112014" y="140779"/>
                  </a:lnTo>
                  <a:cubicBezTo>
                    <a:pt x="126396" y="129254"/>
                    <a:pt x="144018" y="121634"/>
                    <a:pt x="163259" y="119539"/>
                  </a:cubicBezTo>
                  <a:lnTo>
                    <a:pt x="163259" y="129730"/>
                  </a:lnTo>
                  <a:cubicBezTo>
                    <a:pt x="163259" y="135446"/>
                    <a:pt x="167450" y="140399"/>
                    <a:pt x="173069" y="141065"/>
                  </a:cubicBezTo>
                  <a:cubicBezTo>
                    <a:pt x="179737" y="141827"/>
                    <a:pt x="185451" y="136588"/>
                    <a:pt x="185451" y="130016"/>
                  </a:cubicBezTo>
                  <a:lnTo>
                    <a:pt x="185451" y="119539"/>
                  </a:lnTo>
                  <a:cubicBezTo>
                    <a:pt x="204692" y="121634"/>
                    <a:pt x="222313" y="129254"/>
                    <a:pt x="236696" y="140779"/>
                  </a:cubicBezTo>
                  <a:lnTo>
                    <a:pt x="229362" y="148114"/>
                  </a:lnTo>
                  <a:cubicBezTo>
                    <a:pt x="225076" y="152495"/>
                    <a:pt x="224980" y="159449"/>
                    <a:pt x="229362" y="163830"/>
                  </a:cubicBezTo>
                  <a:cubicBezTo>
                    <a:pt x="233743" y="168116"/>
                    <a:pt x="240696" y="168116"/>
                    <a:pt x="245078" y="163830"/>
                  </a:cubicBezTo>
                  <a:lnTo>
                    <a:pt x="252413" y="156496"/>
                  </a:lnTo>
                  <a:cubicBezTo>
                    <a:pt x="263937" y="170879"/>
                    <a:pt x="271558" y="188500"/>
                    <a:pt x="273653" y="207741"/>
                  </a:cubicBezTo>
                  <a:lnTo>
                    <a:pt x="263461" y="207741"/>
                  </a:lnTo>
                  <a:cubicBezTo>
                    <a:pt x="257746" y="207741"/>
                    <a:pt x="252793" y="211932"/>
                    <a:pt x="252126" y="217551"/>
                  </a:cubicBezTo>
                  <a:cubicBezTo>
                    <a:pt x="251365" y="224219"/>
                    <a:pt x="256604" y="229933"/>
                    <a:pt x="263176" y="229933"/>
                  </a:cubicBezTo>
                  <a:lnTo>
                    <a:pt x="273653" y="229933"/>
                  </a:lnTo>
                  <a:cubicBezTo>
                    <a:pt x="271558" y="249174"/>
                    <a:pt x="263937" y="266795"/>
                    <a:pt x="252413" y="281178"/>
                  </a:cubicBezTo>
                  <a:lnTo>
                    <a:pt x="245078" y="273844"/>
                  </a:lnTo>
                  <a:cubicBezTo>
                    <a:pt x="240696" y="269558"/>
                    <a:pt x="233743" y="269558"/>
                    <a:pt x="229362" y="273844"/>
                  </a:cubicBezTo>
                  <a:cubicBezTo>
                    <a:pt x="224980" y="278225"/>
                    <a:pt x="225076" y="285179"/>
                    <a:pt x="229362" y="289560"/>
                  </a:cubicBezTo>
                  <a:lnTo>
                    <a:pt x="236696" y="296894"/>
                  </a:lnTo>
                  <a:cubicBezTo>
                    <a:pt x="222313" y="308420"/>
                    <a:pt x="204692" y="316040"/>
                    <a:pt x="185451" y="318135"/>
                  </a:cubicBezTo>
                  <a:lnTo>
                    <a:pt x="185451" y="307943"/>
                  </a:lnTo>
                  <a:cubicBezTo>
                    <a:pt x="185451" y="302228"/>
                    <a:pt x="181260" y="297275"/>
                    <a:pt x="175641" y="296608"/>
                  </a:cubicBezTo>
                  <a:cubicBezTo>
                    <a:pt x="168973" y="295847"/>
                    <a:pt x="163259" y="301085"/>
                    <a:pt x="163259" y="307658"/>
                  </a:cubicBezTo>
                  <a:lnTo>
                    <a:pt x="163259" y="318135"/>
                  </a:lnTo>
                  <a:cubicBezTo>
                    <a:pt x="144018" y="316040"/>
                    <a:pt x="126396" y="308420"/>
                    <a:pt x="112014" y="296894"/>
                  </a:cubicBezTo>
                  <a:lnTo>
                    <a:pt x="119348" y="289560"/>
                  </a:lnTo>
                  <a:cubicBezTo>
                    <a:pt x="123634" y="285179"/>
                    <a:pt x="123634" y="278130"/>
                    <a:pt x="119348" y="273844"/>
                  </a:cubicBezTo>
                  <a:close/>
                  <a:moveTo>
                    <a:pt x="284226" y="363950"/>
                  </a:moveTo>
                  <a:lnTo>
                    <a:pt x="63627" y="363950"/>
                  </a:lnTo>
                  <a:cubicBezTo>
                    <a:pt x="49435" y="363950"/>
                    <a:pt x="37052" y="354140"/>
                    <a:pt x="32385" y="340995"/>
                  </a:cubicBezTo>
                  <a:lnTo>
                    <a:pt x="315373" y="340995"/>
                  </a:lnTo>
                  <a:cubicBezTo>
                    <a:pt x="310801" y="354044"/>
                    <a:pt x="298418" y="363950"/>
                    <a:pt x="284226" y="36395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EDECEA"/>
                </a:solidFill>
              </a:endParaRPr>
            </a:p>
          </p:txBody>
        </p:sp>
        <p:sp>
          <p:nvSpPr>
            <p:cNvPr id="11" name="자유형: 도형 10">
              <a:extLst>
                <a:ext uri="{FF2B5EF4-FFF2-40B4-BE49-F238E27FC236}">
                  <a16:creationId xmlns:a16="http://schemas.microsoft.com/office/drawing/2014/main" id="{B5EB7152-7788-401D-8F0B-5309E2F5E8A9}"/>
                </a:ext>
              </a:extLst>
            </p:cNvPr>
            <p:cNvSpPr/>
            <p:nvPr/>
          </p:nvSpPr>
          <p:spPr>
            <a:xfrm>
              <a:off x="6986102" y="5727308"/>
              <a:ext cx="76200" cy="76200"/>
            </a:xfrm>
            <a:custGeom>
              <a:avLst/>
              <a:gdLst>
                <a:gd name="connsiteX0" fmla="*/ 18288 w 76200"/>
                <a:gd name="connsiteY0" fmla="*/ 73797 h 76200"/>
                <a:gd name="connsiteX1" fmla="*/ 62389 w 76200"/>
                <a:gd name="connsiteY1" fmla="*/ 73797 h 76200"/>
                <a:gd name="connsiteX2" fmla="*/ 73723 w 76200"/>
                <a:gd name="connsiteY2" fmla="*/ 63987 h 76200"/>
                <a:gd name="connsiteX3" fmla="*/ 62674 w 76200"/>
                <a:gd name="connsiteY3" fmla="*/ 51604 h 76200"/>
                <a:gd name="connsiteX4" fmla="*/ 29337 w 76200"/>
                <a:gd name="connsiteY4" fmla="*/ 51604 h 76200"/>
                <a:gd name="connsiteX5" fmla="*/ 29337 w 76200"/>
                <a:gd name="connsiteY5" fmla="*/ 18552 h 76200"/>
                <a:gd name="connsiteX6" fmla="*/ 19526 w 76200"/>
                <a:gd name="connsiteY6" fmla="*/ 7218 h 76200"/>
                <a:gd name="connsiteX7" fmla="*/ 7144 w 76200"/>
                <a:gd name="connsiteY7" fmla="*/ 18267 h 76200"/>
                <a:gd name="connsiteX8" fmla="*/ 7144 w 76200"/>
                <a:gd name="connsiteY8" fmla="*/ 62653 h 76200"/>
                <a:gd name="connsiteX9" fmla="*/ 18288 w 76200"/>
                <a:gd name="connsiteY9" fmla="*/ 73797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6200" h="76200">
                  <a:moveTo>
                    <a:pt x="18288" y="73797"/>
                  </a:moveTo>
                  <a:lnTo>
                    <a:pt x="62389" y="73797"/>
                  </a:lnTo>
                  <a:cubicBezTo>
                    <a:pt x="68103" y="73797"/>
                    <a:pt x="73057" y="69606"/>
                    <a:pt x="73723" y="63987"/>
                  </a:cubicBezTo>
                  <a:cubicBezTo>
                    <a:pt x="74486" y="57319"/>
                    <a:pt x="69246" y="51604"/>
                    <a:pt x="62674" y="51604"/>
                  </a:cubicBezTo>
                  <a:lnTo>
                    <a:pt x="29337" y="51604"/>
                  </a:lnTo>
                  <a:lnTo>
                    <a:pt x="29337" y="18552"/>
                  </a:lnTo>
                  <a:cubicBezTo>
                    <a:pt x="29337" y="12838"/>
                    <a:pt x="25146" y="7884"/>
                    <a:pt x="19526" y="7218"/>
                  </a:cubicBezTo>
                  <a:cubicBezTo>
                    <a:pt x="12859" y="6456"/>
                    <a:pt x="7144" y="11694"/>
                    <a:pt x="7144" y="18267"/>
                  </a:cubicBezTo>
                  <a:lnTo>
                    <a:pt x="7144" y="62653"/>
                  </a:lnTo>
                  <a:cubicBezTo>
                    <a:pt x="7144" y="68845"/>
                    <a:pt x="12096" y="73797"/>
                    <a:pt x="18288" y="7379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EDECEA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467697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5" name="그래픽 1">
            <a:extLst>
              <a:ext uri="{FF2B5EF4-FFF2-40B4-BE49-F238E27FC236}">
                <a16:creationId xmlns:a16="http://schemas.microsoft.com/office/drawing/2014/main" id="{2BD8D3F8-FCF3-407E-AD9A-F138E7F70142}"/>
              </a:ext>
            </a:extLst>
          </p:cNvPr>
          <p:cNvGrpSpPr/>
          <p:nvPr/>
        </p:nvGrpSpPr>
        <p:grpSpPr>
          <a:xfrm>
            <a:off x="453091" y="1157957"/>
            <a:ext cx="11082618" cy="5461000"/>
            <a:chOff x="1311832" y="1528784"/>
            <a:chExt cx="9568336" cy="4714832"/>
          </a:xfrm>
          <a:solidFill>
            <a:srgbClr val="DBF4F7"/>
          </a:solidFill>
        </p:grpSpPr>
        <p:sp>
          <p:nvSpPr>
            <p:cNvPr id="186" name="자유형: 도형 185">
              <a:extLst>
                <a:ext uri="{FF2B5EF4-FFF2-40B4-BE49-F238E27FC236}">
                  <a16:creationId xmlns:a16="http://schemas.microsoft.com/office/drawing/2014/main" id="{04C2512F-0BFC-4650-9DB8-48EFC446AFE0}"/>
                </a:ext>
              </a:extLst>
            </p:cNvPr>
            <p:cNvSpPr/>
            <p:nvPr/>
          </p:nvSpPr>
          <p:spPr>
            <a:xfrm>
              <a:off x="6110077" y="5031784"/>
              <a:ext cx="340376" cy="327769"/>
            </a:xfrm>
            <a:custGeom>
              <a:avLst/>
              <a:gdLst>
                <a:gd name="connsiteX0" fmla="*/ 126738 w 340375"/>
                <a:gd name="connsiteY0" fmla="*/ 324334 h 327769"/>
                <a:gd name="connsiteX1" fmla="*/ 141613 w 340375"/>
                <a:gd name="connsiteY1" fmla="*/ 316518 h 327769"/>
                <a:gd name="connsiteX2" fmla="*/ 155732 w 340375"/>
                <a:gd name="connsiteY2" fmla="*/ 335302 h 327769"/>
                <a:gd name="connsiteX3" fmla="*/ 189518 w 340375"/>
                <a:gd name="connsiteY3" fmla="*/ 334545 h 327769"/>
                <a:gd name="connsiteX4" fmla="*/ 206789 w 340375"/>
                <a:gd name="connsiteY4" fmla="*/ 317274 h 327769"/>
                <a:gd name="connsiteX5" fmla="*/ 206789 w 340375"/>
                <a:gd name="connsiteY5" fmla="*/ 142296 h 327769"/>
                <a:gd name="connsiteX6" fmla="*/ 233515 w 340375"/>
                <a:gd name="connsiteY6" fmla="*/ 132085 h 327769"/>
                <a:gd name="connsiteX7" fmla="*/ 233515 w 340375"/>
                <a:gd name="connsiteY7" fmla="*/ 41066 h 327769"/>
                <a:gd name="connsiteX8" fmla="*/ 258601 w 340375"/>
                <a:gd name="connsiteY8" fmla="*/ 37914 h 327769"/>
                <a:gd name="connsiteX9" fmla="*/ 288479 w 340375"/>
                <a:gd name="connsiteY9" fmla="*/ 29342 h 327769"/>
                <a:gd name="connsiteX10" fmla="*/ 302598 w 340375"/>
                <a:gd name="connsiteY10" fmla="*/ 39553 h 327769"/>
                <a:gd name="connsiteX11" fmla="*/ 321508 w 340375"/>
                <a:gd name="connsiteY11" fmla="*/ 27829 h 327769"/>
                <a:gd name="connsiteX12" fmla="*/ 339283 w 340375"/>
                <a:gd name="connsiteY12" fmla="*/ 24425 h 327769"/>
                <a:gd name="connsiteX13" fmla="*/ 337140 w 340375"/>
                <a:gd name="connsiteY13" fmla="*/ 18248 h 327769"/>
                <a:gd name="connsiteX14" fmla="*/ 281419 w 340375"/>
                <a:gd name="connsiteY14" fmla="*/ 22282 h 327769"/>
                <a:gd name="connsiteX15" fmla="*/ 240322 w 340375"/>
                <a:gd name="connsiteY15" fmla="*/ 24929 h 327769"/>
                <a:gd name="connsiteX16" fmla="*/ 181954 w 340375"/>
                <a:gd name="connsiteY16" fmla="*/ 24929 h 327769"/>
                <a:gd name="connsiteX17" fmla="*/ 172625 w 340375"/>
                <a:gd name="connsiteY17" fmla="*/ 15600 h 327769"/>
                <a:gd name="connsiteX18" fmla="*/ 81102 w 340375"/>
                <a:gd name="connsiteY18" fmla="*/ 15600 h 327769"/>
                <a:gd name="connsiteX19" fmla="*/ 57276 w 340375"/>
                <a:gd name="connsiteY19" fmla="*/ 9045 h 327769"/>
                <a:gd name="connsiteX20" fmla="*/ 32063 w 340375"/>
                <a:gd name="connsiteY20" fmla="*/ 7659 h 327769"/>
                <a:gd name="connsiteX21" fmla="*/ 20086 w 340375"/>
                <a:gd name="connsiteY21" fmla="*/ 2364 h 327769"/>
                <a:gd name="connsiteX22" fmla="*/ 10758 w 340375"/>
                <a:gd name="connsiteY22" fmla="*/ 9045 h 327769"/>
                <a:gd name="connsiteX23" fmla="*/ 2437 w 340375"/>
                <a:gd name="connsiteY23" fmla="*/ 11188 h 327769"/>
                <a:gd name="connsiteX24" fmla="*/ 17439 w 340375"/>
                <a:gd name="connsiteY24" fmla="*/ 45856 h 327769"/>
                <a:gd name="connsiteX25" fmla="*/ 43282 w 340375"/>
                <a:gd name="connsiteY25" fmla="*/ 99938 h 327769"/>
                <a:gd name="connsiteX26" fmla="*/ 70386 w 340375"/>
                <a:gd name="connsiteY26" fmla="*/ 155281 h 327769"/>
                <a:gd name="connsiteX27" fmla="*/ 71521 w 340375"/>
                <a:gd name="connsiteY27" fmla="*/ 200034 h 327769"/>
                <a:gd name="connsiteX28" fmla="*/ 80976 w 340375"/>
                <a:gd name="connsiteY28" fmla="*/ 241635 h 327769"/>
                <a:gd name="connsiteX29" fmla="*/ 99003 w 340375"/>
                <a:gd name="connsiteY29" fmla="*/ 305929 h 327769"/>
                <a:gd name="connsiteX30" fmla="*/ 115518 w 340375"/>
                <a:gd name="connsiteY30" fmla="*/ 327107 h 327769"/>
                <a:gd name="connsiteX31" fmla="*/ 126738 w 340375"/>
                <a:gd name="connsiteY31" fmla="*/ 324334 h 327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340375" h="327769">
                  <a:moveTo>
                    <a:pt x="126738" y="324334"/>
                  </a:moveTo>
                  <a:cubicBezTo>
                    <a:pt x="126738" y="318787"/>
                    <a:pt x="136192" y="308702"/>
                    <a:pt x="141613" y="316518"/>
                  </a:cubicBezTo>
                  <a:cubicBezTo>
                    <a:pt x="147160" y="324334"/>
                    <a:pt x="144765" y="335302"/>
                    <a:pt x="155732" y="335302"/>
                  </a:cubicBezTo>
                  <a:cubicBezTo>
                    <a:pt x="166700" y="335302"/>
                    <a:pt x="186366" y="339210"/>
                    <a:pt x="189518" y="334545"/>
                  </a:cubicBezTo>
                  <a:cubicBezTo>
                    <a:pt x="192669" y="329755"/>
                    <a:pt x="206789" y="325847"/>
                    <a:pt x="206789" y="317274"/>
                  </a:cubicBezTo>
                  <a:cubicBezTo>
                    <a:pt x="206789" y="308702"/>
                    <a:pt x="206789" y="148599"/>
                    <a:pt x="206789" y="142296"/>
                  </a:cubicBezTo>
                  <a:cubicBezTo>
                    <a:pt x="206789" y="135993"/>
                    <a:pt x="233515" y="142296"/>
                    <a:pt x="233515" y="132085"/>
                  </a:cubicBezTo>
                  <a:cubicBezTo>
                    <a:pt x="233515" y="121874"/>
                    <a:pt x="233515" y="41066"/>
                    <a:pt x="233515" y="41066"/>
                  </a:cubicBezTo>
                  <a:cubicBezTo>
                    <a:pt x="233515" y="41066"/>
                    <a:pt x="253181" y="39553"/>
                    <a:pt x="258601" y="37914"/>
                  </a:cubicBezTo>
                  <a:cubicBezTo>
                    <a:pt x="264148" y="36401"/>
                    <a:pt x="283688" y="26190"/>
                    <a:pt x="288479" y="29342"/>
                  </a:cubicBezTo>
                  <a:cubicBezTo>
                    <a:pt x="293143" y="32493"/>
                    <a:pt x="299446" y="43461"/>
                    <a:pt x="302598" y="39553"/>
                  </a:cubicBezTo>
                  <a:cubicBezTo>
                    <a:pt x="305750" y="35645"/>
                    <a:pt x="313566" y="27829"/>
                    <a:pt x="321508" y="27829"/>
                  </a:cubicBezTo>
                  <a:cubicBezTo>
                    <a:pt x="325794" y="27829"/>
                    <a:pt x="332854" y="25938"/>
                    <a:pt x="339283" y="24425"/>
                  </a:cubicBezTo>
                  <a:cubicBezTo>
                    <a:pt x="338022" y="22156"/>
                    <a:pt x="337140" y="20013"/>
                    <a:pt x="337140" y="18248"/>
                  </a:cubicBezTo>
                  <a:cubicBezTo>
                    <a:pt x="337140" y="11567"/>
                    <a:pt x="289361" y="19509"/>
                    <a:pt x="281419" y="22282"/>
                  </a:cubicBezTo>
                  <a:cubicBezTo>
                    <a:pt x="273477" y="24929"/>
                    <a:pt x="248264" y="28964"/>
                    <a:pt x="240322" y="24929"/>
                  </a:cubicBezTo>
                  <a:cubicBezTo>
                    <a:pt x="232380" y="20895"/>
                    <a:pt x="181954" y="24929"/>
                    <a:pt x="181954" y="24929"/>
                  </a:cubicBezTo>
                  <a:lnTo>
                    <a:pt x="172625" y="15600"/>
                  </a:lnTo>
                  <a:cubicBezTo>
                    <a:pt x="172625" y="15600"/>
                    <a:pt x="90305" y="15600"/>
                    <a:pt x="81102" y="15600"/>
                  </a:cubicBezTo>
                  <a:cubicBezTo>
                    <a:pt x="71899" y="15600"/>
                    <a:pt x="65218" y="14340"/>
                    <a:pt x="57276" y="9045"/>
                  </a:cubicBezTo>
                  <a:cubicBezTo>
                    <a:pt x="49333" y="3751"/>
                    <a:pt x="41391" y="3751"/>
                    <a:pt x="32063" y="7659"/>
                  </a:cubicBezTo>
                  <a:cubicBezTo>
                    <a:pt x="22734" y="11692"/>
                    <a:pt x="26768" y="2364"/>
                    <a:pt x="20086" y="2364"/>
                  </a:cubicBezTo>
                  <a:cubicBezTo>
                    <a:pt x="13405" y="2364"/>
                    <a:pt x="10758" y="9045"/>
                    <a:pt x="10758" y="9045"/>
                  </a:cubicBezTo>
                  <a:lnTo>
                    <a:pt x="2437" y="11188"/>
                  </a:lnTo>
                  <a:cubicBezTo>
                    <a:pt x="1555" y="19256"/>
                    <a:pt x="8740" y="34132"/>
                    <a:pt x="17439" y="45856"/>
                  </a:cubicBezTo>
                  <a:cubicBezTo>
                    <a:pt x="26516" y="57958"/>
                    <a:pt x="37483" y="80776"/>
                    <a:pt x="43282" y="99938"/>
                  </a:cubicBezTo>
                  <a:cubicBezTo>
                    <a:pt x="49207" y="119226"/>
                    <a:pt x="66100" y="140783"/>
                    <a:pt x="70386" y="155281"/>
                  </a:cubicBezTo>
                  <a:cubicBezTo>
                    <a:pt x="74673" y="169778"/>
                    <a:pt x="67235" y="190579"/>
                    <a:pt x="71521" y="200034"/>
                  </a:cubicBezTo>
                  <a:cubicBezTo>
                    <a:pt x="75807" y="209488"/>
                    <a:pt x="78581" y="225499"/>
                    <a:pt x="80976" y="241635"/>
                  </a:cubicBezTo>
                  <a:cubicBezTo>
                    <a:pt x="83371" y="257772"/>
                    <a:pt x="84506" y="291809"/>
                    <a:pt x="99003" y="305929"/>
                  </a:cubicBezTo>
                  <a:cubicBezTo>
                    <a:pt x="104550" y="311349"/>
                    <a:pt x="110223" y="318787"/>
                    <a:pt x="115518" y="327107"/>
                  </a:cubicBezTo>
                  <a:cubicBezTo>
                    <a:pt x="121821" y="327611"/>
                    <a:pt x="126738" y="328494"/>
                    <a:pt x="126738" y="324334"/>
                  </a:cubicBezTo>
                  <a:close/>
                </a:path>
              </a:pathLst>
            </a:custGeom>
            <a:grpFill/>
            <a:ln w="2381" cap="flat">
              <a:solidFill>
                <a:srgbClr val="FCFDF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7" name="자유형: 도형 186">
              <a:extLst>
                <a:ext uri="{FF2B5EF4-FFF2-40B4-BE49-F238E27FC236}">
                  <a16:creationId xmlns:a16="http://schemas.microsoft.com/office/drawing/2014/main" id="{A8FA9112-B8BB-488F-872E-37C91613C7FF}"/>
                </a:ext>
              </a:extLst>
            </p:cNvPr>
            <p:cNvSpPr/>
            <p:nvPr/>
          </p:nvSpPr>
          <p:spPr>
            <a:xfrm>
              <a:off x="6446870" y="4994343"/>
              <a:ext cx="201704" cy="189098"/>
            </a:xfrm>
            <a:custGeom>
              <a:avLst/>
              <a:gdLst>
                <a:gd name="connsiteX0" fmla="*/ 143052 w 201704"/>
                <a:gd name="connsiteY0" fmla="*/ 10936 h 189097"/>
                <a:gd name="connsiteX1" fmla="*/ 139144 w 201704"/>
                <a:gd name="connsiteY1" fmla="*/ 2364 h 189097"/>
                <a:gd name="connsiteX2" fmla="*/ 116327 w 201704"/>
                <a:gd name="connsiteY2" fmla="*/ 3120 h 189097"/>
                <a:gd name="connsiteX3" fmla="*/ 101451 w 201704"/>
                <a:gd name="connsiteY3" fmla="*/ 16483 h 189097"/>
                <a:gd name="connsiteX4" fmla="*/ 77121 w 201704"/>
                <a:gd name="connsiteY4" fmla="*/ 35267 h 189097"/>
                <a:gd name="connsiteX5" fmla="*/ 49638 w 201704"/>
                <a:gd name="connsiteY5" fmla="*/ 65018 h 189097"/>
                <a:gd name="connsiteX6" fmla="*/ 15853 w 201704"/>
                <a:gd name="connsiteY6" fmla="*/ 59597 h 189097"/>
                <a:gd name="connsiteX7" fmla="*/ 2364 w 201704"/>
                <a:gd name="connsiteY7" fmla="*/ 61614 h 189097"/>
                <a:gd name="connsiteX8" fmla="*/ 17492 w 201704"/>
                <a:gd name="connsiteY8" fmla="*/ 76742 h 189097"/>
                <a:gd name="connsiteX9" fmla="*/ 32115 w 201704"/>
                <a:gd name="connsiteY9" fmla="*/ 108636 h 189097"/>
                <a:gd name="connsiteX10" fmla="*/ 58715 w 201704"/>
                <a:gd name="connsiteY10" fmla="*/ 127168 h 189097"/>
                <a:gd name="connsiteX11" fmla="*/ 69304 w 201704"/>
                <a:gd name="connsiteY11" fmla="*/ 147087 h 189097"/>
                <a:gd name="connsiteX12" fmla="*/ 87836 w 201704"/>
                <a:gd name="connsiteY12" fmla="*/ 165618 h 189097"/>
                <a:gd name="connsiteX13" fmla="*/ 106620 w 201704"/>
                <a:gd name="connsiteY13" fmla="*/ 176838 h 189097"/>
                <a:gd name="connsiteX14" fmla="*/ 131959 w 201704"/>
                <a:gd name="connsiteY14" fmla="*/ 181502 h 189097"/>
                <a:gd name="connsiteX15" fmla="*/ 162088 w 201704"/>
                <a:gd name="connsiteY15" fmla="*/ 187175 h 189097"/>
                <a:gd name="connsiteX16" fmla="*/ 189066 w 201704"/>
                <a:gd name="connsiteY16" fmla="*/ 160323 h 189097"/>
                <a:gd name="connsiteX17" fmla="*/ 196126 w 201704"/>
                <a:gd name="connsiteY17" fmla="*/ 134480 h 189097"/>
                <a:gd name="connsiteX18" fmla="*/ 210245 w 201704"/>
                <a:gd name="connsiteY18" fmla="*/ 114436 h 189097"/>
                <a:gd name="connsiteX19" fmla="*/ 202051 w 201704"/>
                <a:gd name="connsiteY19" fmla="*/ 94391 h 189097"/>
                <a:gd name="connsiteX20" fmla="*/ 209111 w 201704"/>
                <a:gd name="connsiteY20" fmla="*/ 70817 h 189097"/>
                <a:gd name="connsiteX21" fmla="*/ 207976 w 201704"/>
                <a:gd name="connsiteY21" fmla="*/ 29594 h 189097"/>
                <a:gd name="connsiteX22" fmla="*/ 177342 w 201704"/>
                <a:gd name="connsiteY22" fmla="*/ 19004 h 189097"/>
                <a:gd name="connsiteX23" fmla="*/ 143052 w 201704"/>
                <a:gd name="connsiteY23" fmla="*/ 10936 h 189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01704" h="189097">
                  <a:moveTo>
                    <a:pt x="143052" y="10936"/>
                  </a:moveTo>
                  <a:lnTo>
                    <a:pt x="139144" y="2364"/>
                  </a:lnTo>
                  <a:lnTo>
                    <a:pt x="116327" y="3120"/>
                  </a:lnTo>
                  <a:cubicBezTo>
                    <a:pt x="101451" y="7028"/>
                    <a:pt x="101451" y="11819"/>
                    <a:pt x="101451" y="16483"/>
                  </a:cubicBezTo>
                  <a:cubicBezTo>
                    <a:pt x="101451" y="21147"/>
                    <a:pt x="87332" y="32115"/>
                    <a:pt x="77121" y="35267"/>
                  </a:cubicBezTo>
                  <a:cubicBezTo>
                    <a:pt x="66909" y="38419"/>
                    <a:pt x="55941" y="61993"/>
                    <a:pt x="49638" y="65018"/>
                  </a:cubicBezTo>
                  <a:cubicBezTo>
                    <a:pt x="43335" y="68170"/>
                    <a:pt x="22156" y="60354"/>
                    <a:pt x="15853" y="59597"/>
                  </a:cubicBezTo>
                  <a:cubicBezTo>
                    <a:pt x="12953" y="59219"/>
                    <a:pt x="7785" y="60354"/>
                    <a:pt x="2364" y="61614"/>
                  </a:cubicBezTo>
                  <a:cubicBezTo>
                    <a:pt x="6272" y="68548"/>
                    <a:pt x="14466" y="76742"/>
                    <a:pt x="17492" y="76742"/>
                  </a:cubicBezTo>
                  <a:cubicBezTo>
                    <a:pt x="21400" y="76742"/>
                    <a:pt x="22787" y="104603"/>
                    <a:pt x="32115" y="108636"/>
                  </a:cubicBezTo>
                  <a:cubicBezTo>
                    <a:pt x="41444" y="112544"/>
                    <a:pt x="58715" y="121874"/>
                    <a:pt x="58715" y="127168"/>
                  </a:cubicBezTo>
                  <a:cubicBezTo>
                    <a:pt x="58715" y="132463"/>
                    <a:pt x="69304" y="139144"/>
                    <a:pt x="69304" y="147087"/>
                  </a:cubicBezTo>
                  <a:cubicBezTo>
                    <a:pt x="69304" y="155029"/>
                    <a:pt x="79768" y="165996"/>
                    <a:pt x="87836" y="165618"/>
                  </a:cubicBezTo>
                  <a:cubicBezTo>
                    <a:pt x="104855" y="165114"/>
                    <a:pt x="106620" y="172173"/>
                    <a:pt x="106620" y="176838"/>
                  </a:cubicBezTo>
                  <a:cubicBezTo>
                    <a:pt x="106620" y="181502"/>
                    <a:pt x="128933" y="176838"/>
                    <a:pt x="131959" y="181502"/>
                  </a:cubicBezTo>
                  <a:cubicBezTo>
                    <a:pt x="134732" y="185914"/>
                    <a:pt x="156793" y="184150"/>
                    <a:pt x="162088" y="187175"/>
                  </a:cubicBezTo>
                  <a:cubicBezTo>
                    <a:pt x="171291" y="178225"/>
                    <a:pt x="184528" y="166374"/>
                    <a:pt x="189066" y="160323"/>
                  </a:cubicBezTo>
                  <a:cubicBezTo>
                    <a:pt x="196126" y="150995"/>
                    <a:pt x="190201" y="138010"/>
                    <a:pt x="196126" y="134480"/>
                  </a:cubicBezTo>
                  <a:cubicBezTo>
                    <a:pt x="202051" y="130950"/>
                    <a:pt x="215036" y="115696"/>
                    <a:pt x="210245" y="114436"/>
                  </a:cubicBezTo>
                  <a:cubicBezTo>
                    <a:pt x="205455" y="113301"/>
                    <a:pt x="209111" y="101451"/>
                    <a:pt x="202051" y="94391"/>
                  </a:cubicBezTo>
                  <a:cubicBezTo>
                    <a:pt x="194991" y="87331"/>
                    <a:pt x="210245" y="83802"/>
                    <a:pt x="209111" y="70817"/>
                  </a:cubicBezTo>
                  <a:cubicBezTo>
                    <a:pt x="207976" y="57832"/>
                    <a:pt x="211506" y="31989"/>
                    <a:pt x="207976" y="29594"/>
                  </a:cubicBezTo>
                  <a:cubicBezTo>
                    <a:pt x="204446" y="27199"/>
                    <a:pt x="187931" y="26064"/>
                    <a:pt x="177342" y="19004"/>
                  </a:cubicBezTo>
                  <a:cubicBezTo>
                    <a:pt x="166501" y="12197"/>
                    <a:pt x="143052" y="10936"/>
                    <a:pt x="143052" y="10936"/>
                  </a:cubicBezTo>
                  <a:close/>
                </a:path>
              </a:pathLst>
            </a:custGeom>
            <a:grpFill/>
            <a:ln w="2381" cap="flat">
              <a:solidFill>
                <a:srgbClr val="FCFDF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8" name="자유형: 도형 187">
              <a:extLst>
                <a:ext uri="{FF2B5EF4-FFF2-40B4-BE49-F238E27FC236}">
                  <a16:creationId xmlns:a16="http://schemas.microsoft.com/office/drawing/2014/main" id="{85C6FB8B-83FE-41A8-A7E1-3A98857A9D49}"/>
                </a:ext>
              </a:extLst>
            </p:cNvPr>
            <p:cNvSpPr/>
            <p:nvPr/>
          </p:nvSpPr>
          <p:spPr>
            <a:xfrm>
              <a:off x="6314376" y="5053720"/>
              <a:ext cx="239524" cy="252130"/>
            </a:xfrm>
            <a:custGeom>
              <a:avLst/>
              <a:gdLst>
                <a:gd name="connsiteX0" fmla="*/ 220330 w 239523"/>
                <a:gd name="connsiteY0" fmla="*/ 106367 h 252130"/>
                <a:gd name="connsiteX1" fmla="*/ 201798 w 239523"/>
                <a:gd name="connsiteY1" fmla="*/ 87836 h 252130"/>
                <a:gd name="connsiteX2" fmla="*/ 191209 w 239523"/>
                <a:gd name="connsiteY2" fmla="*/ 67918 h 252130"/>
                <a:gd name="connsiteX3" fmla="*/ 164609 w 239523"/>
                <a:gd name="connsiteY3" fmla="*/ 49386 h 252130"/>
                <a:gd name="connsiteX4" fmla="*/ 149986 w 239523"/>
                <a:gd name="connsiteY4" fmla="*/ 17492 h 252130"/>
                <a:gd name="connsiteX5" fmla="*/ 134858 w 239523"/>
                <a:gd name="connsiteY5" fmla="*/ 2364 h 252130"/>
                <a:gd name="connsiteX6" fmla="*/ 117083 w 239523"/>
                <a:gd name="connsiteY6" fmla="*/ 5768 h 252130"/>
                <a:gd name="connsiteX7" fmla="*/ 98173 w 239523"/>
                <a:gd name="connsiteY7" fmla="*/ 17492 h 252130"/>
                <a:gd name="connsiteX8" fmla="*/ 84054 w 239523"/>
                <a:gd name="connsiteY8" fmla="*/ 7280 h 252130"/>
                <a:gd name="connsiteX9" fmla="*/ 54176 w 239523"/>
                <a:gd name="connsiteY9" fmla="*/ 15853 h 252130"/>
                <a:gd name="connsiteX10" fmla="*/ 29089 w 239523"/>
                <a:gd name="connsiteY10" fmla="*/ 19004 h 252130"/>
                <a:gd name="connsiteX11" fmla="*/ 29089 w 239523"/>
                <a:gd name="connsiteY11" fmla="*/ 110023 h 252130"/>
                <a:gd name="connsiteX12" fmla="*/ 2364 w 239523"/>
                <a:gd name="connsiteY12" fmla="*/ 120235 h 252130"/>
                <a:gd name="connsiteX13" fmla="*/ 2364 w 239523"/>
                <a:gd name="connsiteY13" fmla="*/ 198269 h 252130"/>
                <a:gd name="connsiteX14" fmla="*/ 14970 w 239523"/>
                <a:gd name="connsiteY14" fmla="*/ 206589 h 252130"/>
                <a:gd name="connsiteX15" fmla="*/ 23543 w 239523"/>
                <a:gd name="connsiteY15" fmla="*/ 236340 h 252130"/>
                <a:gd name="connsiteX16" fmla="*/ 18122 w 239523"/>
                <a:gd name="connsiteY16" fmla="*/ 242644 h 252130"/>
                <a:gd name="connsiteX17" fmla="*/ 22786 w 239523"/>
                <a:gd name="connsiteY17" fmla="*/ 254368 h 252130"/>
                <a:gd name="connsiteX18" fmla="*/ 49512 w 239523"/>
                <a:gd name="connsiteY18" fmla="*/ 252729 h 252130"/>
                <a:gd name="connsiteX19" fmla="*/ 73842 w 239523"/>
                <a:gd name="connsiteY19" fmla="*/ 225247 h 252130"/>
                <a:gd name="connsiteX20" fmla="*/ 91870 w 239523"/>
                <a:gd name="connsiteY20" fmla="*/ 211127 h 252130"/>
                <a:gd name="connsiteX21" fmla="*/ 123260 w 239523"/>
                <a:gd name="connsiteY21" fmla="*/ 221339 h 252130"/>
                <a:gd name="connsiteX22" fmla="*/ 148347 w 239523"/>
                <a:gd name="connsiteY22" fmla="*/ 209615 h 252130"/>
                <a:gd name="connsiteX23" fmla="*/ 158558 w 239523"/>
                <a:gd name="connsiteY23" fmla="*/ 189949 h 252130"/>
                <a:gd name="connsiteX24" fmla="*/ 181250 w 239523"/>
                <a:gd name="connsiteY24" fmla="*/ 173434 h 252130"/>
                <a:gd name="connsiteX25" fmla="*/ 192218 w 239523"/>
                <a:gd name="connsiteY25" fmla="*/ 155407 h 252130"/>
                <a:gd name="connsiteX26" fmla="*/ 213396 w 239523"/>
                <a:gd name="connsiteY26" fmla="*/ 139649 h 252130"/>
                <a:gd name="connsiteX27" fmla="*/ 229911 w 239523"/>
                <a:gd name="connsiteY27" fmla="*/ 130194 h 252130"/>
                <a:gd name="connsiteX28" fmla="*/ 238988 w 239523"/>
                <a:gd name="connsiteY28" fmla="*/ 117335 h 252130"/>
                <a:gd name="connsiteX29" fmla="*/ 238861 w 239523"/>
                <a:gd name="connsiteY29" fmla="*/ 117209 h 252130"/>
                <a:gd name="connsiteX30" fmla="*/ 220330 w 239523"/>
                <a:gd name="connsiteY30" fmla="*/ 106367 h 252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39523" h="252130">
                  <a:moveTo>
                    <a:pt x="220330" y="106367"/>
                  </a:moveTo>
                  <a:cubicBezTo>
                    <a:pt x="212262" y="106620"/>
                    <a:pt x="201798" y="95778"/>
                    <a:pt x="201798" y="87836"/>
                  </a:cubicBezTo>
                  <a:cubicBezTo>
                    <a:pt x="201798" y="79894"/>
                    <a:pt x="191209" y="73213"/>
                    <a:pt x="191209" y="67918"/>
                  </a:cubicBezTo>
                  <a:cubicBezTo>
                    <a:pt x="191209" y="62623"/>
                    <a:pt x="173938" y="53294"/>
                    <a:pt x="164609" y="49386"/>
                  </a:cubicBezTo>
                  <a:cubicBezTo>
                    <a:pt x="155281" y="45352"/>
                    <a:pt x="154020" y="17492"/>
                    <a:pt x="149986" y="17492"/>
                  </a:cubicBezTo>
                  <a:cubicBezTo>
                    <a:pt x="146960" y="17492"/>
                    <a:pt x="138766" y="9298"/>
                    <a:pt x="134858" y="2364"/>
                  </a:cubicBezTo>
                  <a:cubicBezTo>
                    <a:pt x="128303" y="3877"/>
                    <a:pt x="121243" y="5768"/>
                    <a:pt x="117083" y="5768"/>
                  </a:cubicBezTo>
                  <a:cubicBezTo>
                    <a:pt x="109267" y="5768"/>
                    <a:pt x="101324" y="13584"/>
                    <a:pt x="98173" y="17492"/>
                  </a:cubicBezTo>
                  <a:cubicBezTo>
                    <a:pt x="95021" y="21400"/>
                    <a:pt x="88718" y="10432"/>
                    <a:pt x="84054" y="7280"/>
                  </a:cubicBezTo>
                  <a:cubicBezTo>
                    <a:pt x="79389" y="4129"/>
                    <a:pt x="59723" y="14340"/>
                    <a:pt x="54176" y="15853"/>
                  </a:cubicBezTo>
                  <a:cubicBezTo>
                    <a:pt x="48629" y="17492"/>
                    <a:pt x="29089" y="19004"/>
                    <a:pt x="29089" y="19004"/>
                  </a:cubicBezTo>
                  <a:cubicBezTo>
                    <a:pt x="29089" y="19004"/>
                    <a:pt x="29089" y="99812"/>
                    <a:pt x="29089" y="110023"/>
                  </a:cubicBezTo>
                  <a:cubicBezTo>
                    <a:pt x="29089" y="120235"/>
                    <a:pt x="2364" y="113931"/>
                    <a:pt x="2364" y="120235"/>
                  </a:cubicBezTo>
                  <a:cubicBezTo>
                    <a:pt x="2364" y="123134"/>
                    <a:pt x="2364" y="159441"/>
                    <a:pt x="2364" y="198269"/>
                  </a:cubicBezTo>
                  <a:cubicBezTo>
                    <a:pt x="8163" y="200412"/>
                    <a:pt x="13583" y="203186"/>
                    <a:pt x="14970" y="206589"/>
                  </a:cubicBezTo>
                  <a:cubicBezTo>
                    <a:pt x="18122" y="214405"/>
                    <a:pt x="25181" y="231676"/>
                    <a:pt x="23543" y="236340"/>
                  </a:cubicBezTo>
                  <a:cubicBezTo>
                    <a:pt x="22030" y="241131"/>
                    <a:pt x="18122" y="237979"/>
                    <a:pt x="18122" y="242644"/>
                  </a:cubicBezTo>
                  <a:cubicBezTo>
                    <a:pt x="18122" y="247308"/>
                    <a:pt x="14970" y="254368"/>
                    <a:pt x="22786" y="254368"/>
                  </a:cubicBezTo>
                  <a:cubicBezTo>
                    <a:pt x="30602" y="254368"/>
                    <a:pt x="43965" y="259032"/>
                    <a:pt x="49512" y="252729"/>
                  </a:cubicBezTo>
                  <a:cubicBezTo>
                    <a:pt x="55059" y="246426"/>
                    <a:pt x="73086" y="232307"/>
                    <a:pt x="73842" y="225247"/>
                  </a:cubicBezTo>
                  <a:cubicBezTo>
                    <a:pt x="74599" y="218187"/>
                    <a:pt x="78507" y="202555"/>
                    <a:pt x="91870" y="211127"/>
                  </a:cubicBezTo>
                  <a:cubicBezTo>
                    <a:pt x="105233" y="219700"/>
                    <a:pt x="105989" y="221339"/>
                    <a:pt x="123260" y="221339"/>
                  </a:cubicBezTo>
                  <a:cubicBezTo>
                    <a:pt x="140531" y="221339"/>
                    <a:pt x="145195" y="220582"/>
                    <a:pt x="148347" y="209615"/>
                  </a:cubicBezTo>
                  <a:cubicBezTo>
                    <a:pt x="151498" y="198647"/>
                    <a:pt x="148347" y="189949"/>
                    <a:pt x="158558" y="189949"/>
                  </a:cubicBezTo>
                  <a:cubicBezTo>
                    <a:pt x="168769" y="189949"/>
                    <a:pt x="181250" y="180494"/>
                    <a:pt x="181250" y="173434"/>
                  </a:cubicBezTo>
                  <a:cubicBezTo>
                    <a:pt x="181250" y="166374"/>
                    <a:pt x="185914" y="155407"/>
                    <a:pt x="192218" y="155407"/>
                  </a:cubicBezTo>
                  <a:cubicBezTo>
                    <a:pt x="198521" y="155407"/>
                    <a:pt x="211758" y="147591"/>
                    <a:pt x="213396" y="139649"/>
                  </a:cubicBezTo>
                  <a:cubicBezTo>
                    <a:pt x="214909" y="131833"/>
                    <a:pt x="226003" y="134984"/>
                    <a:pt x="229911" y="130194"/>
                  </a:cubicBezTo>
                  <a:cubicBezTo>
                    <a:pt x="231802" y="127925"/>
                    <a:pt x="235584" y="122378"/>
                    <a:pt x="238988" y="117335"/>
                  </a:cubicBezTo>
                  <a:cubicBezTo>
                    <a:pt x="238988" y="117335"/>
                    <a:pt x="238861" y="117209"/>
                    <a:pt x="238861" y="117209"/>
                  </a:cubicBezTo>
                  <a:cubicBezTo>
                    <a:pt x="238988" y="112797"/>
                    <a:pt x="237223" y="105737"/>
                    <a:pt x="220330" y="106367"/>
                  </a:cubicBezTo>
                  <a:close/>
                </a:path>
              </a:pathLst>
            </a:custGeom>
            <a:grpFill/>
            <a:ln w="2381" cap="flat">
              <a:solidFill>
                <a:srgbClr val="FCFDF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1" name="자유형: 도형 190">
              <a:extLst>
                <a:ext uri="{FF2B5EF4-FFF2-40B4-BE49-F238E27FC236}">
                  <a16:creationId xmlns:a16="http://schemas.microsoft.com/office/drawing/2014/main" id="{BAC7F9E5-980D-4D36-BDA5-E9AAE3DF3BEA}"/>
                </a:ext>
              </a:extLst>
            </p:cNvPr>
            <p:cNvSpPr/>
            <p:nvPr/>
          </p:nvSpPr>
          <p:spPr>
            <a:xfrm>
              <a:off x="6593358" y="5274964"/>
              <a:ext cx="37820" cy="37820"/>
            </a:xfrm>
            <a:custGeom>
              <a:avLst/>
              <a:gdLst>
                <a:gd name="connsiteX0" fmla="*/ 20391 w 37819"/>
                <a:gd name="connsiteY0" fmla="*/ 2364 h 37819"/>
                <a:gd name="connsiteX1" fmla="*/ 2364 w 37819"/>
                <a:gd name="connsiteY1" fmla="*/ 21525 h 37819"/>
                <a:gd name="connsiteX2" fmla="*/ 18752 w 37819"/>
                <a:gd name="connsiteY2" fmla="*/ 46108 h 37819"/>
                <a:gd name="connsiteX3" fmla="*/ 33501 w 37819"/>
                <a:gd name="connsiteY3" fmla="*/ 40057 h 37819"/>
                <a:gd name="connsiteX4" fmla="*/ 37914 w 37819"/>
                <a:gd name="connsiteY4" fmla="*/ 32997 h 37819"/>
                <a:gd name="connsiteX5" fmla="*/ 35393 w 37819"/>
                <a:gd name="connsiteY5" fmla="*/ 10180 h 37819"/>
                <a:gd name="connsiteX6" fmla="*/ 20391 w 37819"/>
                <a:gd name="connsiteY6" fmla="*/ 2364 h 37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819" h="37819">
                  <a:moveTo>
                    <a:pt x="20391" y="2364"/>
                  </a:moveTo>
                  <a:cubicBezTo>
                    <a:pt x="13835" y="2364"/>
                    <a:pt x="2364" y="18248"/>
                    <a:pt x="2364" y="21525"/>
                  </a:cubicBezTo>
                  <a:cubicBezTo>
                    <a:pt x="2364" y="24803"/>
                    <a:pt x="10558" y="45604"/>
                    <a:pt x="18752" y="46108"/>
                  </a:cubicBezTo>
                  <a:cubicBezTo>
                    <a:pt x="26946" y="46612"/>
                    <a:pt x="32997" y="46108"/>
                    <a:pt x="33501" y="40057"/>
                  </a:cubicBezTo>
                  <a:cubicBezTo>
                    <a:pt x="33754" y="37032"/>
                    <a:pt x="35897" y="34636"/>
                    <a:pt x="37914" y="32997"/>
                  </a:cubicBezTo>
                  <a:cubicBezTo>
                    <a:pt x="37284" y="27829"/>
                    <a:pt x="35897" y="16861"/>
                    <a:pt x="35393" y="10180"/>
                  </a:cubicBezTo>
                  <a:cubicBezTo>
                    <a:pt x="30728" y="6902"/>
                    <a:pt x="24551" y="2364"/>
                    <a:pt x="20391" y="2364"/>
                  </a:cubicBezTo>
                  <a:close/>
                </a:path>
              </a:pathLst>
            </a:custGeom>
            <a:grpFill/>
            <a:ln w="2381" cap="flat">
              <a:solidFill>
                <a:srgbClr val="FCFDF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2" name="자유형: 도형 191">
              <a:extLst>
                <a:ext uri="{FF2B5EF4-FFF2-40B4-BE49-F238E27FC236}">
                  <a16:creationId xmlns:a16="http://schemas.microsoft.com/office/drawing/2014/main" id="{4C5B3F14-B33A-42F1-A5A7-EE311E45E63D}"/>
                </a:ext>
              </a:extLst>
            </p:cNvPr>
            <p:cNvSpPr/>
            <p:nvPr/>
          </p:nvSpPr>
          <p:spPr>
            <a:xfrm>
              <a:off x="6497296" y="5355017"/>
              <a:ext cx="63033" cy="63033"/>
            </a:xfrm>
            <a:custGeom>
              <a:avLst/>
              <a:gdLst>
                <a:gd name="connsiteX0" fmla="*/ 44722 w 63032"/>
                <a:gd name="connsiteY0" fmla="*/ 4253 h 63032"/>
                <a:gd name="connsiteX1" fmla="*/ 17996 w 63032"/>
                <a:gd name="connsiteY1" fmla="*/ 15221 h 63032"/>
                <a:gd name="connsiteX2" fmla="*/ 2364 w 63032"/>
                <a:gd name="connsiteY2" fmla="*/ 38795 h 63032"/>
                <a:gd name="connsiteX3" fmla="*/ 17996 w 63032"/>
                <a:gd name="connsiteY3" fmla="*/ 60730 h 63032"/>
                <a:gd name="connsiteX4" fmla="*/ 28964 w 63032"/>
                <a:gd name="connsiteY4" fmla="*/ 62243 h 63032"/>
                <a:gd name="connsiteX5" fmla="*/ 35267 w 63032"/>
                <a:gd name="connsiteY5" fmla="*/ 48123 h 63032"/>
                <a:gd name="connsiteX6" fmla="*/ 52538 w 63032"/>
                <a:gd name="connsiteY6" fmla="*/ 43459 h 63032"/>
                <a:gd name="connsiteX7" fmla="*/ 61993 w 63032"/>
                <a:gd name="connsiteY7" fmla="*/ 24549 h 63032"/>
                <a:gd name="connsiteX8" fmla="*/ 44722 w 63032"/>
                <a:gd name="connsiteY8" fmla="*/ 4253 h 63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3032" h="63032">
                  <a:moveTo>
                    <a:pt x="44722" y="4253"/>
                  </a:moveTo>
                  <a:cubicBezTo>
                    <a:pt x="41570" y="-2050"/>
                    <a:pt x="21148" y="8917"/>
                    <a:pt x="17996" y="15221"/>
                  </a:cubicBezTo>
                  <a:cubicBezTo>
                    <a:pt x="14844" y="21524"/>
                    <a:pt x="2364" y="38795"/>
                    <a:pt x="2364" y="38795"/>
                  </a:cubicBezTo>
                  <a:lnTo>
                    <a:pt x="17996" y="60730"/>
                  </a:lnTo>
                  <a:lnTo>
                    <a:pt x="28964" y="62243"/>
                  </a:lnTo>
                  <a:cubicBezTo>
                    <a:pt x="28964" y="62243"/>
                    <a:pt x="32115" y="54427"/>
                    <a:pt x="35267" y="48123"/>
                  </a:cubicBezTo>
                  <a:cubicBezTo>
                    <a:pt x="38419" y="41820"/>
                    <a:pt x="52538" y="49762"/>
                    <a:pt x="52538" y="43459"/>
                  </a:cubicBezTo>
                  <a:cubicBezTo>
                    <a:pt x="52538" y="37156"/>
                    <a:pt x="61993" y="30853"/>
                    <a:pt x="61993" y="24549"/>
                  </a:cubicBezTo>
                  <a:cubicBezTo>
                    <a:pt x="61993" y="18372"/>
                    <a:pt x="47873" y="10430"/>
                    <a:pt x="44722" y="4253"/>
                  </a:cubicBezTo>
                  <a:close/>
                </a:path>
              </a:pathLst>
            </a:custGeom>
            <a:grpFill/>
            <a:ln w="2381" cap="flat">
              <a:solidFill>
                <a:srgbClr val="FCFDF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3" name="자유형: 도형 192">
              <a:extLst>
                <a:ext uri="{FF2B5EF4-FFF2-40B4-BE49-F238E27FC236}">
                  <a16:creationId xmlns:a16="http://schemas.microsoft.com/office/drawing/2014/main" id="{CABFB49C-8EF7-44AE-8F7E-5365E2CB124B}"/>
                </a:ext>
              </a:extLst>
            </p:cNvPr>
            <p:cNvSpPr/>
            <p:nvPr/>
          </p:nvSpPr>
          <p:spPr>
            <a:xfrm>
              <a:off x="6223105" y="5169195"/>
              <a:ext cx="428621" cy="365589"/>
            </a:xfrm>
            <a:custGeom>
              <a:avLst/>
              <a:gdLst>
                <a:gd name="connsiteX0" fmla="*/ 408545 w 428621"/>
                <a:gd name="connsiteY0" fmla="*/ 141540 h 365588"/>
                <a:gd name="connsiteX1" fmla="*/ 408167 w 428621"/>
                <a:gd name="connsiteY1" fmla="*/ 138766 h 365588"/>
                <a:gd name="connsiteX2" fmla="*/ 403755 w 428621"/>
                <a:gd name="connsiteY2" fmla="*/ 145826 h 365588"/>
                <a:gd name="connsiteX3" fmla="*/ 389005 w 428621"/>
                <a:gd name="connsiteY3" fmla="*/ 151877 h 365588"/>
                <a:gd name="connsiteX4" fmla="*/ 372617 w 428621"/>
                <a:gd name="connsiteY4" fmla="*/ 127294 h 365588"/>
                <a:gd name="connsiteX5" fmla="*/ 390644 w 428621"/>
                <a:gd name="connsiteY5" fmla="*/ 108132 h 365588"/>
                <a:gd name="connsiteX6" fmla="*/ 405772 w 428621"/>
                <a:gd name="connsiteY6" fmla="*/ 115948 h 365588"/>
                <a:gd name="connsiteX7" fmla="*/ 405646 w 428621"/>
                <a:gd name="connsiteY7" fmla="*/ 111032 h 365588"/>
                <a:gd name="connsiteX8" fmla="*/ 403251 w 428621"/>
                <a:gd name="connsiteY8" fmla="*/ 62749 h 365588"/>
                <a:gd name="connsiteX9" fmla="*/ 386736 w 428621"/>
                <a:gd name="connsiteY9" fmla="*/ 13331 h 365588"/>
                <a:gd name="connsiteX10" fmla="*/ 355598 w 428621"/>
                <a:gd name="connsiteY10" fmla="*/ 6902 h 365588"/>
                <a:gd name="connsiteX11" fmla="*/ 330385 w 428621"/>
                <a:gd name="connsiteY11" fmla="*/ 2364 h 365588"/>
                <a:gd name="connsiteX12" fmla="*/ 321308 w 428621"/>
                <a:gd name="connsiteY12" fmla="*/ 15223 h 365588"/>
                <a:gd name="connsiteX13" fmla="*/ 304794 w 428621"/>
                <a:gd name="connsiteY13" fmla="*/ 24677 h 365588"/>
                <a:gd name="connsiteX14" fmla="*/ 283615 w 428621"/>
                <a:gd name="connsiteY14" fmla="*/ 40436 h 365588"/>
                <a:gd name="connsiteX15" fmla="*/ 272647 w 428621"/>
                <a:gd name="connsiteY15" fmla="*/ 58463 h 365588"/>
                <a:gd name="connsiteX16" fmla="*/ 249956 w 428621"/>
                <a:gd name="connsiteY16" fmla="*/ 74977 h 365588"/>
                <a:gd name="connsiteX17" fmla="*/ 239744 w 428621"/>
                <a:gd name="connsiteY17" fmla="*/ 94643 h 365588"/>
                <a:gd name="connsiteX18" fmla="*/ 214657 w 428621"/>
                <a:gd name="connsiteY18" fmla="*/ 106367 h 365588"/>
                <a:gd name="connsiteX19" fmla="*/ 183267 w 428621"/>
                <a:gd name="connsiteY19" fmla="*/ 96156 h 365588"/>
                <a:gd name="connsiteX20" fmla="*/ 165240 w 428621"/>
                <a:gd name="connsiteY20" fmla="*/ 110275 h 365588"/>
                <a:gd name="connsiteX21" fmla="*/ 140909 w 428621"/>
                <a:gd name="connsiteY21" fmla="*/ 137758 h 365588"/>
                <a:gd name="connsiteX22" fmla="*/ 114184 w 428621"/>
                <a:gd name="connsiteY22" fmla="*/ 139396 h 365588"/>
                <a:gd name="connsiteX23" fmla="*/ 109519 w 428621"/>
                <a:gd name="connsiteY23" fmla="*/ 127672 h 365588"/>
                <a:gd name="connsiteX24" fmla="*/ 114940 w 428621"/>
                <a:gd name="connsiteY24" fmla="*/ 121369 h 365588"/>
                <a:gd name="connsiteX25" fmla="*/ 106367 w 428621"/>
                <a:gd name="connsiteY25" fmla="*/ 91618 h 365588"/>
                <a:gd name="connsiteX26" fmla="*/ 93761 w 428621"/>
                <a:gd name="connsiteY26" fmla="*/ 83298 h 365588"/>
                <a:gd name="connsiteX27" fmla="*/ 93761 w 428621"/>
                <a:gd name="connsiteY27" fmla="*/ 180242 h 365588"/>
                <a:gd name="connsiteX28" fmla="*/ 76490 w 428621"/>
                <a:gd name="connsiteY28" fmla="*/ 197513 h 365588"/>
                <a:gd name="connsiteX29" fmla="*/ 42705 w 428621"/>
                <a:gd name="connsiteY29" fmla="*/ 198269 h 365588"/>
                <a:gd name="connsiteX30" fmla="*/ 28585 w 428621"/>
                <a:gd name="connsiteY30" fmla="*/ 179485 h 365588"/>
                <a:gd name="connsiteX31" fmla="*/ 13710 w 428621"/>
                <a:gd name="connsiteY31" fmla="*/ 187301 h 365588"/>
                <a:gd name="connsiteX32" fmla="*/ 2364 w 428621"/>
                <a:gd name="connsiteY32" fmla="*/ 190075 h 365588"/>
                <a:gd name="connsiteX33" fmla="*/ 22408 w 428621"/>
                <a:gd name="connsiteY33" fmla="*/ 232432 h 365588"/>
                <a:gd name="connsiteX34" fmla="*/ 47873 w 428621"/>
                <a:gd name="connsiteY34" fmla="*/ 285002 h 365588"/>
                <a:gd name="connsiteX35" fmla="*/ 47873 w 428621"/>
                <a:gd name="connsiteY35" fmla="*/ 309710 h 365588"/>
                <a:gd name="connsiteX36" fmla="*/ 48252 w 428621"/>
                <a:gd name="connsiteY36" fmla="*/ 331267 h 365588"/>
                <a:gd name="connsiteX37" fmla="*/ 56950 w 428621"/>
                <a:gd name="connsiteY37" fmla="*/ 353959 h 365588"/>
                <a:gd name="connsiteX38" fmla="*/ 67918 w 428621"/>
                <a:gd name="connsiteY38" fmla="*/ 360641 h 365588"/>
                <a:gd name="connsiteX39" fmla="*/ 82037 w 428621"/>
                <a:gd name="connsiteY39" fmla="*/ 371986 h 365588"/>
                <a:gd name="connsiteX40" fmla="*/ 99308 w 428621"/>
                <a:gd name="connsiteY40" fmla="*/ 370852 h 365588"/>
                <a:gd name="connsiteX41" fmla="*/ 130698 w 428621"/>
                <a:gd name="connsiteY41" fmla="*/ 362658 h 365588"/>
                <a:gd name="connsiteX42" fmla="*/ 155029 w 428621"/>
                <a:gd name="connsiteY42" fmla="*/ 352825 h 365588"/>
                <a:gd name="connsiteX43" fmla="*/ 195874 w 428621"/>
                <a:gd name="connsiteY43" fmla="*/ 352447 h 365588"/>
                <a:gd name="connsiteX44" fmla="*/ 221339 w 428621"/>
                <a:gd name="connsiteY44" fmla="*/ 349295 h 365588"/>
                <a:gd name="connsiteX45" fmla="*/ 238232 w 428621"/>
                <a:gd name="connsiteY45" fmla="*/ 345765 h 365588"/>
                <a:gd name="connsiteX46" fmla="*/ 260167 w 428621"/>
                <a:gd name="connsiteY46" fmla="*/ 338327 h 365588"/>
                <a:gd name="connsiteX47" fmla="*/ 314753 w 428621"/>
                <a:gd name="connsiteY47" fmla="*/ 303785 h 365588"/>
                <a:gd name="connsiteX48" fmla="*/ 377912 w 428621"/>
                <a:gd name="connsiteY48" fmla="*/ 226507 h 365588"/>
                <a:gd name="connsiteX49" fmla="*/ 415983 w 428621"/>
                <a:gd name="connsiteY49" fmla="*/ 184150 h 365588"/>
                <a:gd name="connsiteX50" fmla="*/ 428464 w 428621"/>
                <a:gd name="connsiteY50" fmla="*/ 140531 h 365588"/>
                <a:gd name="connsiteX51" fmla="*/ 408545 w 428621"/>
                <a:gd name="connsiteY51" fmla="*/ 141540 h 365588"/>
                <a:gd name="connsiteX52" fmla="*/ 326729 w 428621"/>
                <a:gd name="connsiteY52" fmla="*/ 229281 h 365588"/>
                <a:gd name="connsiteX53" fmla="*/ 309458 w 428621"/>
                <a:gd name="connsiteY53" fmla="*/ 233945 h 365588"/>
                <a:gd name="connsiteX54" fmla="*/ 303155 w 428621"/>
                <a:gd name="connsiteY54" fmla="*/ 248065 h 365588"/>
                <a:gd name="connsiteX55" fmla="*/ 292188 w 428621"/>
                <a:gd name="connsiteY55" fmla="*/ 246552 h 365588"/>
                <a:gd name="connsiteX56" fmla="*/ 276555 w 428621"/>
                <a:gd name="connsiteY56" fmla="*/ 224616 h 365588"/>
                <a:gd name="connsiteX57" fmla="*/ 292188 w 428621"/>
                <a:gd name="connsiteY57" fmla="*/ 201042 h 365588"/>
                <a:gd name="connsiteX58" fmla="*/ 318913 w 428621"/>
                <a:gd name="connsiteY58" fmla="*/ 190075 h 365588"/>
                <a:gd name="connsiteX59" fmla="*/ 336184 w 428621"/>
                <a:gd name="connsiteY59" fmla="*/ 210497 h 365588"/>
                <a:gd name="connsiteX60" fmla="*/ 326729 w 428621"/>
                <a:gd name="connsiteY60" fmla="*/ 229281 h 365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428621" h="365588">
                  <a:moveTo>
                    <a:pt x="408545" y="141540"/>
                  </a:moveTo>
                  <a:cubicBezTo>
                    <a:pt x="408545" y="141540"/>
                    <a:pt x="408419" y="140405"/>
                    <a:pt x="408167" y="138766"/>
                  </a:cubicBezTo>
                  <a:cubicBezTo>
                    <a:pt x="406024" y="140405"/>
                    <a:pt x="404007" y="142926"/>
                    <a:pt x="403755" y="145826"/>
                  </a:cubicBezTo>
                  <a:cubicBezTo>
                    <a:pt x="403251" y="151877"/>
                    <a:pt x="397200" y="152381"/>
                    <a:pt x="389005" y="151877"/>
                  </a:cubicBezTo>
                  <a:cubicBezTo>
                    <a:pt x="380811" y="151373"/>
                    <a:pt x="372617" y="130572"/>
                    <a:pt x="372617" y="127294"/>
                  </a:cubicBezTo>
                  <a:cubicBezTo>
                    <a:pt x="372617" y="124016"/>
                    <a:pt x="384089" y="108132"/>
                    <a:pt x="390644" y="108132"/>
                  </a:cubicBezTo>
                  <a:cubicBezTo>
                    <a:pt x="394930" y="108132"/>
                    <a:pt x="400982" y="112671"/>
                    <a:pt x="405772" y="115948"/>
                  </a:cubicBezTo>
                  <a:cubicBezTo>
                    <a:pt x="405520" y="113553"/>
                    <a:pt x="405520" y="111788"/>
                    <a:pt x="405646" y="111032"/>
                  </a:cubicBezTo>
                  <a:cubicBezTo>
                    <a:pt x="406276" y="107502"/>
                    <a:pt x="410310" y="66909"/>
                    <a:pt x="403251" y="62749"/>
                  </a:cubicBezTo>
                  <a:cubicBezTo>
                    <a:pt x="396191" y="58589"/>
                    <a:pt x="389132" y="17492"/>
                    <a:pt x="386736" y="13331"/>
                  </a:cubicBezTo>
                  <a:cubicBezTo>
                    <a:pt x="384341" y="9171"/>
                    <a:pt x="358497" y="11567"/>
                    <a:pt x="355598" y="6902"/>
                  </a:cubicBezTo>
                  <a:cubicBezTo>
                    <a:pt x="352699" y="2238"/>
                    <a:pt x="330889" y="6776"/>
                    <a:pt x="330385" y="2364"/>
                  </a:cubicBezTo>
                  <a:cubicBezTo>
                    <a:pt x="326981" y="7406"/>
                    <a:pt x="323199" y="12827"/>
                    <a:pt x="321308" y="15223"/>
                  </a:cubicBezTo>
                  <a:cubicBezTo>
                    <a:pt x="317401" y="19887"/>
                    <a:pt x="306433" y="16735"/>
                    <a:pt x="304794" y="24677"/>
                  </a:cubicBezTo>
                  <a:cubicBezTo>
                    <a:pt x="303155" y="32493"/>
                    <a:pt x="289918" y="40436"/>
                    <a:pt x="283615" y="40436"/>
                  </a:cubicBezTo>
                  <a:cubicBezTo>
                    <a:pt x="277312" y="40436"/>
                    <a:pt x="272647" y="51403"/>
                    <a:pt x="272647" y="58463"/>
                  </a:cubicBezTo>
                  <a:cubicBezTo>
                    <a:pt x="272647" y="65522"/>
                    <a:pt x="260041" y="74977"/>
                    <a:pt x="249956" y="74977"/>
                  </a:cubicBezTo>
                  <a:cubicBezTo>
                    <a:pt x="239744" y="74977"/>
                    <a:pt x="242896" y="83550"/>
                    <a:pt x="239744" y="94643"/>
                  </a:cubicBezTo>
                  <a:cubicBezTo>
                    <a:pt x="236593" y="105611"/>
                    <a:pt x="231928" y="106367"/>
                    <a:pt x="214657" y="106367"/>
                  </a:cubicBezTo>
                  <a:cubicBezTo>
                    <a:pt x="197386" y="106367"/>
                    <a:pt x="196630" y="104728"/>
                    <a:pt x="183267" y="96156"/>
                  </a:cubicBezTo>
                  <a:cubicBezTo>
                    <a:pt x="169904" y="87584"/>
                    <a:pt x="165996" y="103216"/>
                    <a:pt x="165240" y="110275"/>
                  </a:cubicBezTo>
                  <a:cubicBezTo>
                    <a:pt x="164484" y="117335"/>
                    <a:pt x="146330" y="131455"/>
                    <a:pt x="140909" y="137758"/>
                  </a:cubicBezTo>
                  <a:cubicBezTo>
                    <a:pt x="135363" y="144061"/>
                    <a:pt x="122126" y="139396"/>
                    <a:pt x="114184" y="139396"/>
                  </a:cubicBezTo>
                  <a:cubicBezTo>
                    <a:pt x="106367" y="139396"/>
                    <a:pt x="109519" y="132337"/>
                    <a:pt x="109519" y="127672"/>
                  </a:cubicBezTo>
                  <a:cubicBezTo>
                    <a:pt x="109519" y="123008"/>
                    <a:pt x="113427" y="126160"/>
                    <a:pt x="114940" y="121369"/>
                  </a:cubicBezTo>
                  <a:cubicBezTo>
                    <a:pt x="116579" y="116705"/>
                    <a:pt x="109519" y="99434"/>
                    <a:pt x="106367" y="91618"/>
                  </a:cubicBezTo>
                  <a:cubicBezTo>
                    <a:pt x="104981" y="88214"/>
                    <a:pt x="99560" y="85441"/>
                    <a:pt x="93761" y="83298"/>
                  </a:cubicBezTo>
                  <a:cubicBezTo>
                    <a:pt x="93761" y="127799"/>
                    <a:pt x="93761" y="175577"/>
                    <a:pt x="93761" y="180242"/>
                  </a:cubicBezTo>
                  <a:cubicBezTo>
                    <a:pt x="93761" y="188814"/>
                    <a:pt x="79642" y="192848"/>
                    <a:pt x="76490" y="197513"/>
                  </a:cubicBezTo>
                  <a:cubicBezTo>
                    <a:pt x="73338" y="202177"/>
                    <a:pt x="53672" y="198269"/>
                    <a:pt x="42705" y="198269"/>
                  </a:cubicBezTo>
                  <a:cubicBezTo>
                    <a:pt x="31737" y="198269"/>
                    <a:pt x="34132" y="187301"/>
                    <a:pt x="28585" y="179485"/>
                  </a:cubicBezTo>
                  <a:cubicBezTo>
                    <a:pt x="23165" y="171669"/>
                    <a:pt x="13710" y="181881"/>
                    <a:pt x="13710" y="187301"/>
                  </a:cubicBezTo>
                  <a:cubicBezTo>
                    <a:pt x="13710" y="191461"/>
                    <a:pt x="8793" y="190705"/>
                    <a:pt x="2364" y="190075"/>
                  </a:cubicBezTo>
                  <a:cubicBezTo>
                    <a:pt x="10936" y="203690"/>
                    <a:pt x="18500" y="219574"/>
                    <a:pt x="22408" y="232432"/>
                  </a:cubicBezTo>
                  <a:cubicBezTo>
                    <a:pt x="28711" y="253233"/>
                    <a:pt x="43965" y="272773"/>
                    <a:pt x="47873" y="285002"/>
                  </a:cubicBezTo>
                  <a:cubicBezTo>
                    <a:pt x="51781" y="297230"/>
                    <a:pt x="56068" y="308576"/>
                    <a:pt x="47873" y="309710"/>
                  </a:cubicBezTo>
                  <a:cubicBezTo>
                    <a:pt x="39679" y="310845"/>
                    <a:pt x="39679" y="317904"/>
                    <a:pt x="48252" y="331267"/>
                  </a:cubicBezTo>
                  <a:cubicBezTo>
                    <a:pt x="56950" y="344630"/>
                    <a:pt x="49386" y="352447"/>
                    <a:pt x="56950" y="353959"/>
                  </a:cubicBezTo>
                  <a:cubicBezTo>
                    <a:pt x="64388" y="355472"/>
                    <a:pt x="61993" y="360263"/>
                    <a:pt x="67918" y="360641"/>
                  </a:cubicBezTo>
                  <a:cubicBezTo>
                    <a:pt x="73843" y="361019"/>
                    <a:pt x="78129" y="366944"/>
                    <a:pt x="82037" y="371986"/>
                  </a:cubicBezTo>
                  <a:cubicBezTo>
                    <a:pt x="85945" y="377155"/>
                    <a:pt x="95022" y="377155"/>
                    <a:pt x="99308" y="370852"/>
                  </a:cubicBezTo>
                  <a:cubicBezTo>
                    <a:pt x="103594" y="364549"/>
                    <a:pt x="116957" y="362658"/>
                    <a:pt x="130698" y="362658"/>
                  </a:cubicBezTo>
                  <a:cubicBezTo>
                    <a:pt x="144439" y="362658"/>
                    <a:pt x="141666" y="356733"/>
                    <a:pt x="155029" y="352825"/>
                  </a:cubicBezTo>
                  <a:cubicBezTo>
                    <a:pt x="168392" y="348917"/>
                    <a:pt x="184402" y="348539"/>
                    <a:pt x="195874" y="352447"/>
                  </a:cubicBezTo>
                  <a:cubicBezTo>
                    <a:pt x="207219" y="356355"/>
                    <a:pt x="215918" y="352825"/>
                    <a:pt x="221339" y="349295"/>
                  </a:cubicBezTo>
                  <a:cubicBezTo>
                    <a:pt x="226886" y="345765"/>
                    <a:pt x="237475" y="354842"/>
                    <a:pt x="238232" y="345765"/>
                  </a:cubicBezTo>
                  <a:cubicBezTo>
                    <a:pt x="238988" y="336688"/>
                    <a:pt x="249956" y="338327"/>
                    <a:pt x="260167" y="338327"/>
                  </a:cubicBezTo>
                  <a:cubicBezTo>
                    <a:pt x="270378" y="338327"/>
                    <a:pt x="295087" y="322191"/>
                    <a:pt x="314753" y="303785"/>
                  </a:cubicBezTo>
                  <a:cubicBezTo>
                    <a:pt x="334419" y="285380"/>
                    <a:pt x="366944" y="244913"/>
                    <a:pt x="377912" y="226507"/>
                  </a:cubicBezTo>
                  <a:cubicBezTo>
                    <a:pt x="388879" y="208102"/>
                    <a:pt x="406906" y="192344"/>
                    <a:pt x="415983" y="184150"/>
                  </a:cubicBezTo>
                  <a:cubicBezTo>
                    <a:pt x="422665" y="177973"/>
                    <a:pt x="426573" y="156289"/>
                    <a:pt x="428464" y="140531"/>
                  </a:cubicBezTo>
                  <a:cubicBezTo>
                    <a:pt x="419009" y="139901"/>
                    <a:pt x="408545" y="141540"/>
                    <a:pt x="408545" y="141540"/>
                  </a:cubicBezTo>
                  <a:close/>
                  <a:moveTo>
                    <a:pt x="326729" y="229281"/>
                  </a:moveTo>
                  <a:cubicBezTo>
                    <a:pt x="326729" y="235584"/>
                    <a:pt x="312610" y="227642"/>
                    <a:pt x="309458" y="233945"/>
                  </a:cubicBezTo>
                  <a:cubicBezTo>
                    <a:pt x="306307" y="240248"/>
                    <a:pt x="303155" y="248065"/>
                    <a:pt x="303155" y="248065"/>
                  </a:cubicBezTo>
                  <a:lnTo>
                    <a:pt x="292188" y="246552"/>
                  </a:lnTo>
                  <a:lnTo>
                    <a:pt x="276555" y="224616"/>
                  </a:lnTo>
                  <a:cubicBezTo>
                    <a:pt x="276555" y="224616"/>
                    <a:pt x="289162" y="207346"/>
                    <a:pt x="292188" y="201042"/>
                  </a:cubicBezTo>
                  <a:cubicBezTo>
                    <a:pt x="295339" y="194739"/>
                    <a:pt x="315762" y="183771"/>
                    <a:pt x="318913" y="190075"/>
                  </a:cubicBezTo>
                  <a:cubicBezTo>
                    <a:pt x="322065" y="196378"/>
                    <a:pt x="336184" y="204194"/>
                    <a:pt x="336184" y="210497"/>
                  </a:cubicBezTo>
                  <a:cubicBezTo>
                    <a:pt x="336184" y="216674"/>
                    <a:pt x="326729" y="222978"/>
                    <a:pt x="326729" y="229281"/>
                  </a:cubicBezTo>
                  <a:close/>
                </a:path>
              </a:pathLst>
            </a:custGeom>
            <a:grpFill/>
            <a:ln w="2381" cap="flat">
              <a:solidFill>
                <a:srgbClr val="FCFDF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4" name="자유형: 도형 193">
              <a:extLst>
                <a:ext uri="{FF2B5EF4-FFF2-40B4-BE49-F238E27FC236}">
                  <a16:creationId xmlns:a16="http://schemas.microsoft.com/office/drawing/2014/main" id="{C0F0E5BD-A8C8-42C4-BA94-70DCF3E0D966}"/>
                </a:ext>
              </a:extLst>
            </p:cNvPr>
            <p:cNvSpPr/>
            <p:nvPr/>
          </p:nvSpPr>
          <p:spPr>
            <a:xfrm>
              <a:off x="6110277" y="4729354"/>
              <a:ext cx="302556" cy="327769"/>
            </a:xfrm>
            <a:custGeom>
              <a:avLst/>
              <a:gdLst>
                <a:gd name="connsiteX0" fmla="*/ 19761 w 302556"/>
                <a:gd name="connsiteY0" fmla="*/ 304667 h 327769"/>
                <a:gd name="connsiteX1" fmla="*/ 31737 w 302556"/>
                <a:gd name="connsiteY1" fmla="*/ 309962 h 327769"/>
                <a:gd name="connsiteX2" fmla="*/ 56950 w 302556"/>
                <a:gd name="connsiteY2" fmla="*/ 311349 h 327769"/>
                <a:gd name="connsiteX3" fmla="*/ 80776 w 302556"/>
                <a:gd name="connsiteY3" fmla="*/ 317905 h 327769"/>
                <a:gd name="connsiteX4" fmla="*/ 172299 w 302556"/>
                <a:gd name="connsiteY4" fmla="*/ 317905 h 327769"/>
                <a:gd name="connsiteX5" fmla="*/ 181628 w 302556"/>
                <a:gd name="connsiteY5" fmla="*/ 327233 h 327769"/>
                <a:gd name="connsiteX6" fmla="*/ 239996 w 302556"/>
                <a:gd name="connsiteY6" fmla="*/ 327233 h 327769"/>
                <a:gd name="connsiteX7" fmla="*/ 281093 w 302556"/>
                <a:gd name="connsiteY7" fmla="*/ 324586 h 327769"/>
                <a:gd name="connsiteX8" fmla="*/ 288405 w 302556"/>
                <a:gd name="connsiteY8" fmla="*/ 322821 h 327769"/>
                <a:gd name="connsiteX9" fmla="*/ 258149 w 302556"/>
                <a:gd name="connsiteY9" fmla="*/ 281472 h 327769"/>
                <a:gd name="connsiteX10" fmla="*/ 260923 w 302556"/>
                <a:gd name="connsiteY10" fmla="*/ 193226 h 327769"/>
                <a:gd name="connsiteX11" fmla="*/ 300255 w 302556"/>
                <a:gd name="connsiteY11" fmla="*/ 194613 h 327769"/>
                <a:gd name="connsiteX12" fmla="*/ 307063 w 302556"/>
                <a:gd name="connsiteY12" fmla="*/ 187805 h 327769"/>
                <a:gd name="connsiteX13" fmla="*/ 312736 w 302556"/>
                <a:gd name="connsiteY13" fmla="*/ 135110 h 327769"/>
                <a:gd name="connsiteX14" fmla="*/ 305550 w 302556"/>
                <a:gd name="connsiteY14" fmla="*/ 134858 h 327769"/>
                <a:gd name="connsiteX15" fmla="*/ 281976 w 302556"/>
                <a:gd name="connsiteY15" fmla="*/ 137253 h 327769"/>
                <a:gd name="connsiteX16" fmla="*/ 267857 w 302556"/>
                <a:gd name="connsiteY16" fmla="*/ 144313 h 327769"/>
                <a:gd name="connsiteX17" fmla="*/ 267857 w 302556"/>
                <a:gd name="connsiteY17" fmla="*/ 123134 h 327769"/>
                <a:gd name="connsiteX18" fmla="*/ 254872 w 302556"/>
                <a:gd name="connsiteY18" fmla="*/ 101955 h 327769"/>
                <a:gd name="connsiteX19" fmla="*/ 258402 w 302556"/>
                <a:gd name="connsiteY19" fmla="*/ 64262 h 327769"/>
                <a:gd name="connsiteX20" fmla="*/ 253737 w 302556"/>
                <a:gd name="connsiteY20" fmla="*/ 43083 h 327769"/>
                <a:gd name="connsiteX21" fmla="*/ 236088 w 302556"/>
                <a:gd name="connsiteY21" fmla="*/ 39553 h 327769"/>
                <a:gd name="connsiteX22" fmla="*/ 223103 w 302556"/>
                <a:gd name="connsiteY22" fmla="*/ 33628 h 327769"/>
                <a:gd name="connsiteX23" fmla="*/ 201925 w 302556"/>
                <a:gd name="connsiteY23" fmla="*/ 33628 h 327769"/>
                <a:gd name="connsiteX24" fmla="*/ 191335 w 302556"/>
                <a:gd name="connsiteY24" fmla="*/ 57202 h 327769"/>
                <a:gd name="connsiteX25" fmla="*/ 160701 w 302556"/>
                <a:gd name="connsiteY25" fmla="*/ 61866 h 327769"/>
                <a:gd name="connsiteX26" fmla="*/ 138388 w 302556"/>
                <a:gd name="connsiteY26" fmla="*/ 45352 h 327769"/>
                <a:gd name="connsiteX27" fmla="*/ 127798 w 302556"/>
                <a:gd name="connsiteY27" fmla="*/ 25308 h 327769"/>
                <a:gd name="connsiteX28" fmla="*/ 123134 w 302556"/>
                <a:gd name="connsiteY28" fmla="*/ 2868 h 327769"/>
                <a:gd name="connsiteX29" fmla="*/ 37157 w 302556"/>
                <a:gd name="connsiteY29" fmla="*/ 2868 h 327769"/>
                <a:gd name="connsiteX30" fmla="*/ 22156 w 302556"/>
                <a:gd name="connsiteY30" fmla="*/ 11062 h 327769"/>
                <a:gd name="connsiteX31" fmla="*/ 45352 w 302556"/>
                <a:gd name="connsiteY31" fmla="*/ 66405 h 327769"/>
                <a:gd name="connsiteX32" fmla="*/ 41066 w 302556"/>
                <a:gd name="connsiteY32" fmla="*/ 94265 h 327769"/>
                <a:gd name="connsiteX33" fmla="*/ 57580 w 302556"/>
                <a:gd name="connsiteY33" fmla="*/ 149986 h 327769"/>
                <a:gd name="connsiteX34" fmla="*/ 38796 w 302556"/>
                <a:gd name="connsiteY34" fmla="*/ 188436 h 327769"/>
                <a:gd name="connsiteX35" fmla="*/ 19635 w 302556"/>
                <a:gd name="connsiteY35" fmla="*/ 239366 h 327769"/>
                <a:gd name="connsiteX36" fmla="*/ 5894 w 302556"/>
                <a:gd name="connsiteY36" fmla="*/ 276681 h 327769"/>
                <a:gd name="connsiteX37" fmla="*/ 2364 w 302556"/>
                <a:gd name="connsiteY37" fmla="*/ 312358 h 327769"/>
                <a:gd name="connsiteX38" fmla="*/ 2364 w 302556"/>
                <a:gd name="connsiteY38" fmla="*/ 313366 h 327769"/>
                <a:gd name="connsiteX39" fmla="*/ 10684 w 302556"/>
                <a:gd name="connsiteY39" fmla="*/ 311223 h 327769"/>
                <a:gd name="connsiteX40" fmla="*/ 19761 w 302556"/>
                <a:gd name="connsiteY40" fmla="*/ 304667 h 327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302556" h="327769">
                  <a:moveTo>
                    <a:pt x="19761" y="304667"/>
                  </a:moveTo>
                  <a:cubicBezTo>
                    <a:pt x="26442" y="304667"/>
                    <a:pt x="22408" y="313997"/>
                    <a:pt x="31737" y="309962"/>
                  </a:cubicBezTo>
                  <a:cubicBezTo>
                    <a:pt x="41066" y="306054"/>
                    <a:pt x="49008" y="306054"/>
                    <a:pt x="56950" y="311349"/>
                  </a:cubicBezTo>
                  <a:cubicBezTo>
                    <a:pt x="64892" y="316644"/>
                    <a:pt x="71573" y="317905"/>
                    <a:pt x="80776" y="317905"/>
                  </a:cubicBezTo>
                  <a:cubicBezTo>
                    <a:pt x="89979" y="317905"/>
                    <a:pt x="172299" y="317905"/>
                    <a:pt x="172299" y="317905"/>
                  </a:cubicBezTo>
                  <a:lnTo>
                    <a:pt x="181628" y="327233"/>
                  </a:lnTo>
                  <a:cubicBezTo>
                    <a:pt x="181628" y="327233"/>
                    <a:pt x="232054" y="323199"/>
                    <a:pt x="239996" y="327233"/>
                  </a:cubicBezTo>
                  <a:cubicBezTo>
                    <a:pt x="247938" y="331141"/>
                    <a:pt x="273151" y="327233"/>
                    <a:pt x="281093" y="324586"/>
                  </a:cubicBezTo>
                  <a:cubicBezTo>
                    <a:pt x="282480" y="324082"/>
                    <a:pt x="285128" y="323451"/>
                    <a:pt x="288405" y="322821"/>
                  </a:cubicBezTo>
                  <a:lnTo>
                    <a:pt x="258149" y="281472"/>
                  </a:lnTo>
                  <a:lnTo>
                    <a:pt x="260923" y="193226"/>
                  </a:lnTo>
                  <a:lnTo>
                    <a:pt x="300255" y="194613"/>
                  </a:lnTo>
                  <a:lnTo>
                    <a:pt x="307063" y="187805"/>
                  </a:lnTo>
                  <a:lnTo>
                    <a:pt x="312736" y="135110"/>
                  </a:lnTo>
                  <a:cubicBezTo>
                    <a:pt x="310719" y="134102"/>
                    <a:pt x="308323" y="133723"/>
                    <a:pt x="305550" y="134858"/>
                  </a:cubicBezTo>
                  <a:cubicBezTo>
                    <a:pt x="297356" y="138388"/>
                    <a:pt x="290296" y="137253"/>
                    <a:pt x="281976" y="137253"/>
                  </a:cubicBezTo>
                  <a:cubicBezTo>
                    <a:pt x="273782" y="137253"/>
                    <a:pt x="272521" y="145448"/>
                    <a:pt x="267857" y="144313"/>
                  </a:cubicBezTo>
                  <a:cubicBezTo>
                    <a:pt x="263192" y="143178"/>
                    <a:pt x="266722" y="129059"/>
                    <a:pt x="267857" y="123134"/>
                  </a:cubicBezTo>
                  <a:cubicBezTo>
                    <a:pt x="268991" y="117209"/>
                    <a:pt x="260797" y="106619"/>
                    <a:pt x="254872" y="101955"/>
                  </a:cubicBezTo>
                  <a:cubicBezTo>
                    <a:pt x="248947" y="97165"/>
                    <a:pt x="261932" y="67792"/>
                    <a:pt x="258402" y="64262"/>
                  </a:cubicBezTo>
                  <a:cubicBezTo>
                    <a:pt x="254872" y="60732"/>
                    <a:pt x="253737" y="51277"/>
                    <a:pt x="253737" y="43083"/>
                  </a:cubicBezTo>
                  <a:cubicBezTo>
                    <a:pt x="253737" y="34888"/>
                    <a:pt x="247812" y="39553"/>
                    <a:pt x="236088" y="39553"/>
                  </a:cubicBezTo>
                  <a:cubicBezTo>
                    <a:pt x="224364" y="39553"/>
                    <a:pt x="223103" y="33628"/>
                    <a:pt x="223103" y="33628"/>
                  </a:cubicBezTo>
                  <a:cubicBezTo>
                    <a:pt x="223103" y="33628"/>
                    <a:pt x="208984" y="30098"/>
                    <a:pt x="201925" y="33628"/>
                  </a:cubicBezTo>
                  <a:cubicBezTo>
                    <a:pt x="194865" y="37157"/>
                    <a:pt x="195999" y="58337"/>
                    <a:pt x="191335" y="57202"/>
                  </a:cubicBezTo>
                  <a:cubicBezTo>
                    <a:pt x="186671" y="56067"/>
                    <a:pt x="172425" y="58337"/>
                    <a:pt x="160701" y="61866"/>
                  </a:cubicBezTo>
                  <a:cubicBezTo>
                    <a:pt x="148977" y="65396"/>
                    <a:pt x="144187" y="59471"/>
                    <a:pt x="138388" y="45352"/>
                  </a:cubicBezTo>
                  <a:cubicBezTo>
                    <a:pt x="132463" y="31232"/>
                    <a:pt x="125403" y="35897"/>
                    <a:pt x="127798" y="25308"/>
                  </a:cubicBezTo>
                  <a:cubicBezTo>
                    <a:pt x="130193" y="14718"/>
                    <a:pt x="123134" y="2868"/>
                    <a:pt x="123134" y="2868"/>
                  </a:cubicBezTo>
                  <a:cubicBezTo>
                    <a:pt x="123134" y="2868"/>
                    <a:pt x="45478" y="1733"/>
                    <a:pt x="37157" y="2868"/>
                  </a:cubicBezTo>
                  <a:cubicBezTo>
                    <a:pt x="33880" y="3372"/>
                    <a:pt x="27955" y="6902"/>
                    <a:pt x="22156" y="11062"/>
                  </a:cubicBezTo>
                  <a:cubicBezTo>
                    <a:pt x="26946" y="29216"/>
                    <a:pt x="42074" y="59345"/>
                    <a:pt x="45352" y="66405"/>
                  </a:cubicBezTo>
                  <a:cubicBezTo>
                    <a:pt x="48882" y="73842"/>
                    <a:pt x="41066" y="80524"/>
                    <a:pt x="41066" y="94265"/>
                  </a:cubicBezTo>
                  <a:cubicBezTo>
                    <a:pt x="41066" y="108006"/>
                    <a:pt x="55941" y="133093"/>
                    <a:pt x="57580" y="149986"/>
                  </a:cubicBezTo>
                  <a:cubicBezTo>
                    <a:pt x="59219" y="166878"/>
                    <a:pt x="48125" y="177468"/>
                    <a:pt x="38796" y="188436"/>
                  </a:cubicBezTo>
                  <a:cubicBezTo>
                    <a:pt x="29341" y="199403"/>
                    <a:pt x="19635" y="224112"/>
                    <a:pt x="19635" y="239366"/>
                  </a:cubicBezTo>
                  <a:cubicBezTo>
                    <a:pt x="19635" y="254620"/>
                    <a:pt x="5515" y="269621"/>
                    <a:pt x="5894" y="276681"/>
                  </a:cubicBezTo>
                  <a:cubicBezTo>
                    <a:pt x="6272" y="283741"/>
                    <a:pt x="4003" y="304542"/>
                    <a:pt x="2364" y="312358"/>
                  </a:cubicBezTo>
                  <a:cubicBezTo>
                    <a:pt x="2364" y="312736"/>
                    <a:pt x="2364" y="313114"/>
                    <a:pt x="2364" y="313366"/>
                  </a:cubicBezTo>
                  <a:lnTo>
                    <a:pt x="10684" y="311223"/>
                  </a:lnTo>
                  <a:cubicBezTo>
                    <a:pt x="10432" y="311349"/>
                    <a:pt x="13079" y="304667"/>
                    <a:pt x="19761" y="304667"/>
                  </a:cubicBezTo>
                  <a:close/>
                </a:path>
              </a:pathLst>
            </a:custGeom>
            <a:grpFill/>
            <a:ln w="2381" cap="flat">
              <a:solidFill>
                <a:srgbClr val="FCFDF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5" name="자유형: 도형 194">
              <a:extLst>
                <a:ext uri="{FF2B5EF4-FFF2-40B4-BE49-F238E27FC236}">
                  <a16:creationId xmlns:a16="http://schemas.microsoft.com/office/drawing/2014/main" id="{B2BAB90B-F1F7-4867-BA71-29C3AD9C957C}"/>
                </a:ext>
              </a:extLst>
            </p:cNvPr>
            <p:cNvSpPr/>
            <p:nvPr/>
          </p:nvSpPr>
          <p:spPr>
            <a:xfrm>
              <a:off x="6366063" y="4791000"/>
              <a:ext cx="302556" cy="264737"/>
            </a:xfrm>
            <a:custGeom>
              <a:avLst/>
              <a:gdLst>
                <a:gd name="connsiteX0" fmla="*/ 237223 w 302556"/>
                <a:gd name="connsiteY0" fmla="*/ 13331 h 264736"/>
                <a:gd name="connsiteX1" fmla="*/ 218061 w 302556"/>
                <a:gd name="connsiteY1" fmla="*/ 2364 h 264736"/>
                <a:gd name="connsiteX2" fmla="*/ 186167 w 302556"/>
                <a:gd name="connsiteY2" fmla="*/ 7154 h 264736"/>
                <a:gd name="connsiteX3" fmla="*/ 179107 w 302556"/>
                <a:gd name="connsiteY3" fmla="*/ 24803 h 264736"/>
                <a:gd name="connsiteX4" fmla="*/ 175577 w 302556"/>
                <a:gd name="connsiteY4" fmla="*/ 38923 h 264736"/>
                <a:gd name="connsiteX5" fmla="*/ 174443 w 302556"/>
                <a:gd name="connsiteY5" fmla="*/ 68296 h 264736"/>
                <a:gd name="connsiteX6" fmla="*/ 168518 w 302556"/>
                <a:gd name="connsiteY6" fmla="*/ 93005 h 264736"/>
                <a:gd name="connsiteX7" fmla="*/ 186167 w 302556"/>
                <a:gd name="connsiteY7" fmla="*/ 114183 h 264736"/>
                <a:gd name="connsiteX8" fmla="*/ 203816 w 302556"/>
                <a:gd name="connsiteY8" fmla="*/ 108258 h 264736"/>
                <a:gd name="connsiteX9" fmla="*/ 207346 w 302556"/>
                <a:gd name="connsiteY9" fmla="*/ 127168 h 264736"/>
                <a:gd name="connsiteX10" fmla="*/ 202681 w 302556"/>
                <a:gd name="connsiteY10" fmla="*/ 138892 h 264736"/>
                <a:gd name="connsiteX11" fmla="*/ 183898 w 302556"/>
                <a:gd name="connsiteY11" fmla="*/ 138892 h 264736"/>
                <a:gd name="connsiteX12" fmla="*/ 173308 w 302556"/>
                <a:gd name="connsiteY12" fmla="*/ 116579 h 264736"/>
                <a:gd name="connsiteX13" fmla="*/ 153264 w 302556"/>
                <a:gd name="connsiteY13" fmla="*/ 111914 h 264736"/>
                <a:gd name="connsiteX14" fmla="*/ 139144 w 302556"/>
                <a:gd name="connsiteY14" fmla="*/ 96661 h 264736"/>
                <a:gd name="connsiteX15" fmla="*/ 129689 w 302556"/>
                <a:gd name="connsiteY15" fmla="*/ 101325 h 264736"/>
                <a:gd name="connsiteX16" fmla="*/ 117966 w 302556"/>
                <a:gd name="connsiteY16" fmla="*/ 104855 h 264736"/>
                <a:gd name="connsiteX17" fmla="*/ 95652 w 302556"/>
                <a:gd name="connsiteY17" fmla="*/ 97795 h 264736"/>
                <a:gd name="connsiteX18" fmla="*/ 87458 w 302556"/>
                <a:gd name="connsiteY18" fmla="*/ 84810 h 264736"/>
                <a:gd name="connsiteX19" fmla="*/ 70943 w 302556"/>
                <a:gd name="connsiteY19" fmla="*/ 85945 h 264736"/>
                <a:gd name="connsiteX20" fmla="*/ 63884 w 302556"/>
                <a:gd name="connsiteY20" fmla="*/ 80020 h 264736"/>
                <a:gd name="connsiteX21" fmla="*/ 56950 w 302556"/>
                <a:gd name="connsiteY21" fmla="*/ 73212 h 264736"/>
                <a:gd name="connsiteX22" fmla="*/ 51277 w 302556"/>
                <a:gd name="connsiteY22" fmla="*/ 125908 h 264736"/>
                <a:gd name="connsiteX23" fmla="*/ 44470 w 302556"/>
                <a:gd name="connsiteY23" fmla="*/ 132715 h 264736"/>
                <a:gd name="connsiteX24" fmla="*/ 5137 w 302556"/>
                <a:gd name="connsiteY24" fmla="*/ 131328 h 264736"/>
                <a:gd name="connsiteX25" fmla="*/ 2364 w 302556"/>
                <a:gd name="connsiteY25" fmla="*/ 219574 h 264736"/>
                <a:gd name="connsiteX26" fmla="*/ 32620 w 302556"/>
                <a:gd name="connsiteY26" fmla="*/ 260923 h 264736"/>
                <a:gd name="connsiteX27" fmla="*/ 81029 w 302556"/>
                <a:gd name="connsiteY27" fmla="*/ 258654 h 264736"/>
                <a:gd name="connsiteX28" fmla="*/ 83171 w 302556"/>
                <a:gd name="connsiteY28" fmla="*/ 264831 h 264736"/>
                <a:gd name="connsiteX29" fmla="*/ 96661 w 302556"/>
                <a:gd name="connsiteY29" fmla="*/ 262814 h 264736"/>
                <a:gd name="connsiteX30" fmla="*/ 130446 w 302556"/>
                <a:gd name="connsiteY30" fmla="*/ 268235 h 264736"/>
                <a:gd name="connsiteX31" fmla="*/ 157928 w 302556"/>
                <a:gd name="connsiteY31" fmla="*/ 238484 h 264736"/>
                <a:gd name="connsiteX32" fmla="*/ 182259 w 302556"/>
                <a:gd name="connsiteY32" fmla="*/ 219700 h 264736"/>
                <a:gd name="connsiteX33" fmla="*/ 197134 w 302556"/>
                <a:gd name="connsiteY33" fmla="*/ 206337 h 264736"/>
                <a:gd name="connsiteX34" fmla="*/ 219952 w 302556"/>
                <a:gd name="connsiteY34" fmla="*/ 205580 h 264736"/>
                <a:gd name="connsiteX35" fmla="*/ 221465 w 302556"/>
                <a:gd name="connsiteY35" fmla="*/ 205580 h 264736"/>
                <a:gd name="connsiteX36" fmla="*/ 216044 w 302556"/>
                <a:gd name="connsiteY36" fmla="*/ 185914 h 264736"/>
                <a:gd name="connsiteX37" fmla="*/ 289540 w 302556"/>
                <a:gd name="connsiteY37" fmla="*/ 159315 h 264736"/>
                <a:gd name="connsiteX38" fmla="*/ 284876 w 302556"/>
                <a:gd name="connsiteY38" fmla="*/ 147717 h 264736"/>
                <a:gd name="connsiteX39" fmla="*/ 288910 w 302556"/>
                <a:gd name="connsiteY39" fmla="*/ 121874 h 264736"/>
                <a:gd name="connsiteX40" fmla="*/ 299751 w 302556"/>
                <a:gd name="connsiteY40" fmla="*/ 115066 h 264736"/>
                <a:gd name="connsiteX41" fmla="*/ 298365 w 302556"/>
                <a:gd name="connsiteY41" fmla="*/ 71574 h 264736"/>
                <a:gd name="connsiteX42" fmla="*/ 307819 w 302556"/>
                <a:gd name="connsiteY42" fmla="*/ 66153 h 264736"/>
                <a:gd name="connsiteX43" fmla="*/ 295591 w 302556"/>
                <a:gd name="connsiteY43" fmla="*/ 37662 h 264736"/>
                <a:gd name="connsiteX44" fmla="*/ 261680 w 302556"/>
                <a:gd name="connsiteY44" fmla="*/ 22786 h 264736"/>
                <a:gd name="connsiteX45" fmla="*/ 237223 w 302556"/>
                <a:gd name="connsiteY45" fmla="*/ 13331 h 264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302556" h="264736">
                  <a:moveTo>
                    <a:pt x="237223" y="13331"/>
                  </a:moveTo>
                  <a:cubicBezTo>
                    <a:pt x="233693" y="13331"/>
                    <a:pt x="225247" y="7785"/>
                    <a:pt x="218061" y="2364"/>
                  </a:cubicBezTo>
                  <a:cubicBezTo>
                    <a:pt x="212892" y="8037"/>
                    <a:pt x="194991" y="7154"/>
                    <a:pt x="186167" y="7154"/>
                  </a:cubicBezTo>
                  <a:cubicBezTo>
                    <a:pt x="176712" y="7154"/>
                    <a:pt x="185032" y="20139"/>
                    <a:pt x="179107" y="24803"/>
                  </a:cubicBezTo>
                  <a:cubicBezTo>
                    <a:pt x="173182" y="29468"/>
                    <a:pt x="170913" y="36528"/>
                    <a:pt x="175577" y="38923"/>
                  </a:cubicBezTo>
                  <a:cubicBezTo>
                    <a:pt x="180368" y="41318"/>
                    <a:pt x="174443" y="61362"/>
                    <a:pt x="174443" y="68296"/>
                  </a:cubicBezTo>
                  <a:cubicBezTo>
                    <a:pt x="174443" y="75355"/>
                    <a:pt x="164988" y="90609"/>
                    <a:pt x="168518" y="93005"/>
                  </a:cubicBezTo>
                  <a:cubicBezTo>
                    <a:pt x="172048" y="95400"/>
                    <a:pt x="177973" y="111914"/>
                    <a:pt x="186167" y="114183"/>
                  </a:cubicBezTo>
                  <a:cubicBezTo>
                    <a:pt x="194361" y="116579"/>
                    <a:pt x="200286" y="108258"/>
                    <a:pt x="203816" y="108258"/>
                  </a:cubicBezTo>
                  <a:cubicBezTo>
                    <a:pt x="207346" y="108258"/>
                    <a:pt x="207346" y="118848"/>
                    <a:pt x="207346" y="127168"/>
                  </a:cubicBezTo>
                  <a:cubicBezTo>
                    <a:pt x="207346" y="135363"/>
                    <a:pt x="202681" y="138892"/>
                    <a:pt x="202681" y="138892"/>
                  </a:cubicBezTo>
                  <a:cubicBezTo>
                    <a:pt x="202681" y="138892"/>
                    <a:pt x="189697" y="143557"/>
                    <a:pt x="183898" y="138892"/>
                  </a:cubicBezTo>
                  <a:cubicBezTo>
                    <a:pt x="177973" y="134228"/>
                    <a:pt x="173308" y="121243"/>
                    <a:pt x="173308" y="116579"/>
                  </a:cubicBezTo>
                  <a:cubicBezTo>
                    <a:pt x="173308" y="111914"/>
                    <a:pt x="159189" y="111914"/>
                    <a:pt x="153264" y="111914"/>
                  </a:cubicBezTo>
                  <a:cubicBezTo>
                    <a:pt x="147339" y="111914"/>
                    <a:pt x="141540" y="101325"/>
                    <a:pt x="139144" y="96661"/>
                  </a:cubicBezTo>
                  <a:cubicBezTo>
                    <a:pt x="136749" y="91996"/>
                    <a:pt x="129689" y="97795"/>
                    <a:pt x="129689" y="101325"/>
                  </a:cubicBezTo>
                  <a:cubicBezTo>
                    <a:pt x="129689" y="104855"/>
                    <a:pt x="123764" y="104855"/>
                    <a:pt x="117966" y="104855"/>
                  </a:cubicBezTo>
                  <a:cubicBezTo>
                    <a:pt x="112167" y="104855"/>
                    <a:pt x="100317" y="95400"/>
                    <a:pt x="95652" y="97795"/>
                  </a:cubicBezTo>
                  <a:cubicBezTo>
                    <a:pt x="90988" y="100190"/>
                    <a:pt x="86197" y="89601"/>
                    <a:pt x="87458" y="84810"/>
                  </a:cubicBezTo>
                  <a:cubicBezTo>
                    <a:pt x="88593" y="80146"/>
                    <a:pt x="75734" y="83676"/>
                    <a:pt x="70943" y="85945"/>
                  </a:cubicBezTo>
                  <a:cubicBezTo>
                    <a:pt x="66279" y="88340"/>
                    <a:pt x="63884" y="80020"/>
                    <a:pt x="63884" y="80020"/>
                  </a:cubicBezTo>
                  <a:cubicBezTo>
                    <a:pt x="63884" y="80020"/>
                    <a:pt x="61110" y="75355"/>
                    <a:pt x="56950" y="73212"/>
                  </a:cubicBezTo>
                  <a:lnTo>
                    <a:pt x="51277" y="125908"/>
                  </a:lnTo>
                  <a:lnTo>
                    <a:pt x="44470" y="132715"/>
                  </a:lnTo>
                  <a:lnTo>
                    <a:pt x="5137" y="131328"/>
                  </a:lnTo>
                  <a:lnTo>
                    <a:pt x="2364" y="219574"/>
                  </a:lnTo>
                  <a:lnTo>
                    <a:pt x="32620" y="260923"/>
                  </a:lnTo>
                  <a:cubicBezTo>
                    <a:pt x="48378" y="257772"/>
                    <a:pt x="81029" y="253233"/>
                    <a:pt x="81029" y="258654"/>
                  </a:cubicBezTo>
                  <a:cubicBezTo>
                    <a:pt x="81029" y="260293"/>
                    <a:pt x="81911" y="262436"/>
                    <a:pt x="83171" y="264831"/>
                  </a:cubicBezTo>
                  <a:cubicBezTo>
                    <a:pt x="88718" y="263570"/>
                    <a:pt x="93887" y="262436"/>
                    <a:pt x="96661" y="262814"/>
                  </a:cubicBezTo>
                  <a:cubicBezTo>
                    <a:pt x="102964" y="263570"/>
                    <a:pt x="124143" y="271386"/>
                    <a:pt x="130446" y="268235"/>
                  </a:cubicBezTo>
                  <a:cubicBezTo>
                    <a:pt x="136749" y="265083"/>
                    <a:pt x="147717" y="241635"/>
                    <a:pt x="157928" y="238484"/>
                  </a:cubicBezTo>
                  <a:cubicBezTo>
                    <a:pt x="168140" y="235332"/>
                    <a:pt x="182259" y="224364"/>
                    <a:pt x="182259" y="219700"/>
                  </a:cubicBezTo>
                  <a:cubicBezTo>
                    <a:pt x="182259" y="215035"/>
                    <a:pt x="182259" y="210245"/>
                    <a:pt x="197134" y="206337"/>
                  </a:cubicBezTo>
                  <a:lnTo>
                    <a:pt x="219952" y="205580"/>
                  </a:lnTo>
                  <a:lnTo>
                    <a:pt x="221465" y="205580"/>
                  </a:lnTo>
                  <a:lnTo>
                    <a:pt x="216044" y="185914"/>
                  </a:lnTo>
                  <a:cubicBezTo>
                    <a:pt x="216044" y="185914"/>
                    <a:pt x="285506" y="159945"/>
                    <a:pt x="289540" y="159315"/>
                  </a:cubicBezTo>
                  <a:cubicBezTo>
                    <a:pt x="286514" y="153012"/>
                    <a:pt x="283363" y="148347"/>
                    <a:pt x="284876" y="147717"/>
                  </a:cubicBezTo>
                  <a:cubicBezTo>
                    <a:pt x="287649" y="146330"/>
                    <a:pt x="288910" y="127294"/>
                    <a:pt x="288910" y="121874"/>
                  </a:cubicBezTo>
                  <a:cubicBezTo>
                    <a:pt x="288910" y="116453"/>
                    <a:pt x="305172" y="120487"/>
                    <a:pt x="299751" y="115066"/>
                  </a:cubicBezTo>
                  <a:cubicBezTo>
                    <a:pt x="294330" y="109645"/>
                    <a:pt x="295717" y="78381"/>
                    <a:pt x="298365" y="71574"/>
                  </a:cubicBezTo>
                  <a:cubicBezTo>
                    <a:pt x="301138" y="64766"/>
                    <a:pt x="307819" y="71574"/>
                    <a:pt x="307819" y="66153"/>
                  </a:cubicBezTo>
                  <a:cubicBezTo>
                    <a:pt x="307819" y="60732"/>
                    <a:pt x="299625" y="43083"/>
                    <a:pt x="295591" y="37662"/>
                  </a:cubicBezTo>
                  <a:cubicBezTo>
                    <a:pt x="292692" y="33754"/>
                    <a:pt x="268361" y="24047"/>
                    <a:pt x="261680" y="22786"/>
                  </a:cubicBezTo>
                  <a:cubicBezTo>
                    <a:pt x="254872" y="21526"/>
                    <a:pt x="244031" y="13331"/>
                    <a:pt x="237223" y="13331"/>
                  </a:cubicBezTo>
                  <a:close/>
                </a:path>
              </a:pathLst>
            </a:custGeom>
            <a:grpFill/>
            <a:ln w="2381" cap="flat">
              <a:solidFill>
                <a:srgbClr val="FCFDF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6" name="자유형: 도형 195">
              <a:extLst>
                <a:ext uri="{FF2B5EF4-FFF2-40B4-BE49-F238E27FC236}">
                  <a16:creationId xmlns:a16="http://schemas.microsoft.com/office/drawing/2014/main" id="{761F0500-7058-4959-A25A-40C9C146D913}"/>
                </a:ext>
              </a:extLst>
            </p:cNvPr>
            <p:cNvSpPr/>
            <p:nvPr/>
          </p:nvSpPr>
          <p:spPr>
            <a:xfrm>
              <a:off x="6547470" y="4600264"/>
              <a:ext cx="50426" cy="37820"/>
            </a:xfrm>
            <a:custGeom>
              <a:avLst/>
              <a:gdLst>
                <a:gd name="connsiteX0" fmla="*/ 44721 w 50426"/>
                <a:gd name="connsiteY0" fmla="*/ 2364 h 37819"/>
                <a:gd name="connsiteX1" fmla="*/ 30098 w 50426"/>
                <a:gd name="connsiteY1" fmla="*/ 7154 h 37819"/>
                <a:gd name="connsiteX2" fmla="*/ 16861 w 50426"/>
                <a:gd name="connsiteY2" fmla="*/ 9423 h 37819"/>
                <a:gd name="connsiteX3" fmla="*/ 13584 w 50426"/>
                <a:gd name="connsiteY3" fmla="*/ 11945 h 37819"/>
                <a:gd name="connsiteX4" fmla="*/ 8289 w 50426"/>
                <a:gd name="connsiteY4" fmla="*/ 28963 h 37819"/>
                <a:gd name="connsiteX5" fmla="*/ 2364 w 50426"/>
                <a:gd name="connsiteY5" fmla="*/ 36653 h 37819"/>
                <a:gd name="connsiteX6" fmla="*/ 7659 w 50426"/>
                <a:gd name="connsiteY6" fmla="*/ 44343 h 37819"/>
                <a:gd name="connsiteX7" fmla="*/ 16483 w 50426"/>
                <a:gd name="connsiteY7" fmla="*/ 45226 h 37819"/>
                <a:gd name="connsiteX8" fmla="*/ 30098 w 50426"/>
                <a:gd name="connsiteY8" fmla="*/ 37032 h 37819"/>
                <a:gd name="connsiteX9" fmla="*/ 53168 w 50426"/>
                <a:gd name="connsiteY9" fmla="*/ 31611 h 37819"/>
                <a:gd name="connsiteX10" fmla="*/ 49134 w 50426"/>
                <a:gd name="connsiteY10" fmla="*/ 13962 h 37819"/>
                <a:gd name="connsiteX11" fmla="*/ 44721 w 50426"/>
                <a:gd name="connsiteY11" fmla="*/ 2364 h 37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0426" h="37819">
                  <a:moveTo>
                    <a:pt x="44721" y="2364"/>
                  </a:moveTo>
                  <a:cubicBezTo>
                    <a:pt x="38923" y="4003"/>
                    <a:pt x="32619" y="5894"/>
                    <a:pt x="30098" y="7154"/>
                  </a:cubicBezTo>
                  <a:cubicBezTo>
                    <a:pt x="26316" y="9045"/>
                    <a:pt x="24425" y="10306"/>
                    <a:pt x="16861" y="9423"/>
                  </a:cubicBezTo>
                  <a:cubicBezTo>
                    <a:pt x="15979" y="10558"/>
                    <a:pt x="14970" y="11440"/>
                    <a:pt x="13584" y="11945"/>
                  </a:cubicBezTo>
                  <a:cubicBezTo>
                    <a:pt x="7154" y="14340"/>
                    <a:pt x="8289" y="28963"/>
                    <a:pt x="8289" y="28963"/>
                  </a:cubicBezTo>
                  <a:cubicBezTo>
                    <a:pt x="8289" y="28963"/>
                    <a:pt x="2364" y="29594"/>
                    <a:pt x="2364" y="36653"/>
                  </a:cubicBezTo>
                  <a:cubicBezTo>
                    <a:pt x="2364" y="41444"/>
                    <a:pt x="5642" y="43461"/>
                    <a:pt x="7659" y="44343"/>
                  </a:cubicBezTo>
                  <a:cubicBezTo>
                    <a:pt x="10936" y="44469"/>
                    <a:pt x="14088" y="44722"/>
                    <a:pt x="16483" y="45226"/>
                  </a:cubicBezTo>
                  <a:cubicBezTo>
                    <a:pt x="31359" y="47873"/>
                    <a:pt x="30098" y="37032"/>
                    <a:pt x="30098" y="37032"/>
                  </a:cubicBezTo>
                  <a:cubicBezTo>
                    <a:pt x="30098" y="37032"/>
                    <a:pt x="51781" y="38418"/>
                    <a:pt x="53168" y="31611"/>
                  </a:cubicBezTo>
                  <a:cubicBezTo>
                    <a:pt x="54555" y="24803"/>
                    <a:pt x="49134" y="13962"/>
                    <a:pt x="49134" y="13962"/>
                  </a:cubicBezTo>
                  <a:lnTo>
                    <a:pt x="44721" y="2364"/>
                  </a:lnTo>
                  <a:close/>
                </a:path>
              </a:pathLst>
            </a:custGeom>
            <a:grpFill/>
            <a:ln w="2381" cap="flat">
              <a:solidFill>
                <a:srgbClr val="FCFDF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7" name="자유형: 도형 196">
              <a:extLst>
                <a:ext uri="{FF2B5EF4-FFF2-40B4-BE49-F238E27FC236}">
                  <a16:creationId xmlns:a16="http://schemas.microsoft.com/office/drawing/2014/main" id="{B711925D-317C-4AC5-885C-4CFCE9A05EFB}"/>
                </a:ext>
              </a:extLst>
            </p:cNvPr>
            <p:cNvSpPr/>
            <p:nvPr/>
          </p:nvSpPr>
          <p:spPr>
            <a:xfrm>
              <a:off x="6867297" y="4247380"/>
              <a:ext cx="277343" cy="365589"/>
            </a:xfrm>
            <a:custGeom>
              <a:avLst/>
              <a:gdLst>
                <a:gd name="connsiteX0" fmla="*/ 66279 w 277343"/>
                <a:gd name="connsiteY0" fmla="*/ 68828 h 365588"/>
                <a:gd name="connsiteX1" fmla="*/ 83928 w 277343"/>
                <a:gd name="connsiteY1" fmla="*/ 84712 h 365588"/>
                <a:gd name="connsiteX2" fmla="*/ 137505 w 277343"/>
                <a:gd name="connsiteY2" fmla="*/ 103495 h 365588"/>
                <a:gd name="connsiteX3" fmla="*/ 173938 w 277343"/>
                <a:gd name="connsiteY3" fmla="*/ 111690 h 365588"/>
                <a:gd name="connsiteX4" fmla="*/ 183393 w 277343"/>
                <a:gd name="connsiteY4" fmla="*/ 117615 h 365588"/>
                <a:gd name="connsiteX5" fmla="*/ 112797 w 277343"/>
                <a:gd name="connsiteY5" fmla="*/ 188211 h 365588"/>
                <a:gd name="connsiteX6" fmla="*/ 83423 w 277343"/>
                <a:gd name="connsiteY6" fmla="*/ 193506 h 365588"/>
                <a:gd name="connsiteX7" fmla="*/ 48756 w 277343"/>
                <a:gd name="connsiteY7" fmla="*/ 211785 h 365588"/>
                <a:gd name="connsiteX8" fmla="*/ 27199 w 277343"/>
                <a:gd name="connsiteY8" fmla="*/ 215063 h 365588"/>
                <a:gd name="connsiteX9" fmla="*/ 14592 w 277343"/>
                <a:gd name="connsiteY9" fmla="*/ 233594 h 365588"/>
                <a:gd name="connsiteX10" fmla="*/ 2364 w 277343"/>
                <a:gd name="connsiteY10" fmla="*/ 252630 h 365588"/>
                <a:gd name="connsiteX11" fmla="*/ 3751 w 277343"/>
                <a:gd name="connsiteY11" fmla="*/ 347683 h 365588"/>
                <a:gd name="connsiteX12" fmla="*/ 16861 w 277343"/>
                <a:gd name="connsiteY12" fmla="*/ 368484 h 365588"/>
                <a:gd name="connsiteX13" fmla="*/ 75734 w 277343"/>
                <a:gd name="connsiteY13" fmla="*/ 306208 h 365588"/>
                <a:gd name="connsiteX14" fmla="*/ 121999 w 277343"/>
                <a:gd name="connsiteY14" fmla="*/ 270910 h 365588"/>
                <a:gd name="connsiteX15" fmla="*/ 187931 w 277343"/>
                <a:gd name="connsiteY15" fmla="*/ 206238 h 365588"/>
                <a:gd name="connsiteX16" fmla="*/ 218565 w 277343"/>
                <a:gd name="connsiteY16" fmla="*/ 157199 h 365588"/>
                <a:gd name="connsiteX17" fmla="*/ 242518 w 277343"/>
                <a:gd name="connsiteY17" fmla="*/ 115976 h 365588"/>
                <a:gd name="connsiteX18" fmla="*/ 267226 w 277343"/>
                <a:gd name="connsiteY18" fmla="*/ 63407 h 365588"/>
                <a:gd name="connsiteX19" fmla="*/ 276303 w 277343"/>
                <a:gd name="connsiteY19" fmla="*/ 17141 h 365588"/>
                <a:gd name="connsiteX20" fmla="*/ 259032 w 277343"/>
                <a:gd name="connsiteY20" fmla="*/ 8064 h 365588"/>
                <a:gd name="connsiteX21" fmla="*/ 199403 w 277343"/>
                <a:gd name="connsiteY21" fmla="*/ 24201 h 365588"/>
                <a:gd name="connsiteX22" fmla="*/ 157046 w 277343"/>
                <a:gd name="connsiteY22" fmla="*/ 34034 h 365588"/>
                <a:gd name="connsiteX23" fmla="*/ 122504 w 277343"/>
                <a:gd name="connsiteY23" fmla="*/ 40337 h 365588"/>
                <a:gd name="connsiteX24" fmla="*/ 78507 w 277343"/>
                <a:gd name="connsiteY24" fmla="*/ 36807 h 365588"/>
                <a:gd name="connsiteX25" fmla="*/ 64892 w 277343"/>
                <a:gd name="connsiteY25" fmla="*/ 21679 h 365588"/>
                <a:gd name="connsiteX26" fmla="*/ 49890 w 277343"/>
                <a:gd name="connsiteY26" fmla="*/ 44623 h 365588"/>
                <a:gd name="connsiteX27" fmla="*/ 66279 w 277343"/>
                <a:gd name="connsiteY27" fmla="*/ 68828 h 365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77343" h="365588">
                  <a:moveTo>
                    <a:pt x="66279" y="68828"/>
                  </a:moveTo>
                  <a:cubicBezTo>
                    <a:pt x="70943" y="71223"/>
                    <a:pt x="78633" y="83577"/>
                    <a:pt x="83928" y="84712"/>
                  </a:cubicBezTo>
                  <a:cubicBezTo>
                    <a:pt x="89223" y="85846"/>
                    <a:pt x="118596" y="95931"/>
                    <a:pt x="137505" y="103495"/>
                  </a:cubicBezTo>
                  <a:cubicBezTo>
                    <a:pt x="156289" y="111185"/>
                    <a:pt x="168139" y="111690"/>
                    <a:pt x="173938" y="111690"/>
                  </a:cubicBezTo>
                  <a:cubicBezTo>
                    <a:pt x="179864" y="111690"/>
                    <a:pt x="188688" y="113454"/>
                    <a:pt x="183393" y="117615"/>
                  </a:cubicBezTo>
                  <a:cubicBezTo>
                    <a:pt x="178098" y="121775"/>
                    <a:pt x="120487" y="180017"/>
                    <a:pt x="112797" y="188211"/>
                  </a:cubicBezTo>
                  <a:cubicBezTo>
                    <a:pt x="105107" y="196405"/>
                    <a:pt x="100442" y="193506"/>
                    <a:pt x="83423" y="193506"/>
                  </a:cubicBezTo>
                  <a:cubicBezTo>
                    <a:pt x="66405" y="193506"/>
                    <a:pt x="53420" y="212290"/>
                    <a:pt x="48756" y="211785"/>
                  </a:cubicBezTo>
                  <a:cubicBezTo>
                    <a:pt x="45982" y="211407"/>
                    <a:pt x="35897" y="213172"/>
                    <a:pt x="27199" y="215063"/>
                  </a:cubicBezTo>
                  <a:lnTo>
                    <a:pt x="14592" y="233594"/>
                  </a:lnTo>
                  <a:lnTo>
                    <a:pt x="2364" y="252630"/>
                  </a:lnTo>
                  <a:lnTo>
                    <a:pt x="3751" y="347683"/>
                  </a:lnTo>
                  <a:lnTo>
                    <a:pt x="16861" y="368484"/>
                  </a:lnTo>
                  <a:cubicBezTo>
                    <a:pt x="27199" y="354617"/>
                    <a:pt x="55185" y="327891"/>
                    <a:pt x="75734" y="306208"/>
                  </a:cubicBezTo>
                  <a:cubicBezTo>
                    <a:pt x="98173" y="282634"/>
                    <a:pt x="109519" y="277213"/>
                    <a:pt x="121999" y="270910"/>
                  </a:cubicBezTo>
                  <a:cubicBezTo>
                    <a:pt x="134606" y="264607"/>
                    <a:pt x="166374" y="233594"/>
                    <a:pt x="187931" y="206238"/>
                  </a:cubicBezTo>
                  <a:cubicBezTo>
                    <a:pt x="201547" y="188967"/>
                    <a:pt x="216548" y="169680"/>
                    <a:pt x="218565" y="157199"/>
                  </a:cubicBezTo>
                  <a:cubicBezTo>
                    <a:pt x="220456" y="144593"/>
                    <a:pt x="233063" y="128204"/>
                    <a:pt x="242518" y="115976"/>
                  </a:cubicBezTo>
                  <a:cubicBezTo>
                    <a:pt x="251973" y="103874"/>
                    <a:pt x="267605" y="72862"/>
                    <a:pt x="267226" y="63407"/>
                  </a:cubicBezTo>
                  <a:cubicBezTo>
                    <a:pt x="266848" y="53952"/>
                    <a:pt x="275042" y="34034"/>
                    <a:pt x="276303" y="17141"/>
                  </a:cubicBezTo>
                  <a:cubicBezTo>
                    <a:pt x="277438" y="248"/>
                    <a:pt x="263319" y="-1265"/>
                    <a:pt x="259032" y="8064"/>
                  </a:cubicBezTo>
                  <a:cubicBezTo>
                    <a:pt x="254746" y="17519"/>
                    <a:pt x="220960" y="23822"/>
                    <a:pt x="199403" y="24201"/>
                  </a:cubicBezTo>
                  <a:cubicBezTo>
                    <a:pt x="177846" y="24579"/>
                    <a:pt x="164862" y="26596"/>
                    <a:pt x="157046" y="34034"/>
                  </a:cubicBezTo>
                  <a:cubicBezTo>
                    <a:pt x="149229" y="41471"/>
                    <a:pt x="129563" y="32143"/>
                    <a:pt x="122504" y="40337"/>
                  </a:cubicBezTo>
                  <a:cubicBezTo>
                    <a:pt x="115444" y="48531"/>
                    <a:pt x="87584" y="55591"/>
                    <a:pt x="78507" y="36807"/>
                  </a:cubicBezTo>
                  <a:cubicBezTo>
                    <a:pt x="74725" y="28865"/>
                    <a:pt x="69682" y="24453"/>
                    <a:pt x="64892" y="21679"/>
                  </a:cubicBezTo>
                  <a:cubicBezTo>
                    <a:pt x="57328" y="29495"/>
                    <a:pt x="48252" y="40967"/>
                    <a:pt x="49890" y="44623"/>
                  </a:cubicBezTo>
                  <a:cubicBezTo>
                    <a:pt x="52160" y="50044"/>
                    <a:pt x="61488" y="66558"/>
                    <a:pt x="66279" y="68828"/>
                  </a:cubicBezTo>
                  <a:close/>
                </a:path>
              </a:pathLst>
            </a:custGeom>
            <a:grpFill/>
            <a:ln w="2381" cap="flat">
              <a:solidFill>
                <a:srgbClr val="FCFDF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8" name="자유형: 도형 197">
              <a:extLst>
                <a:ext uri="{FF2B5EF4-FFF2-40B4-BE49-F238E27FC236}">
                  <a16:creationId xmlns:a16="http://schemas.microsoft.com/office/drawing/2014/main" id="{1A8BD2D6-8EF0-4122-BC23-55244E7698A5}"/>
                </a:ext>
              </a:extLst>
            </p:cNvPr>
            <p:cNvSpPr/>
            <p:nvPr/>
          </p:nvSpPr>
          <p:spPr>
            <a:xfrm>
              <a:off x="5449444" y="3570513"/>
              <a:ext cx="315163" cy="252130"/>
            </a:xfrm>
            <a:custGeom>
              <a:avLst/>
              <a:gdLst>
                <a:gd name="connsiteX0" fmla="*/ 120108 w 315162"/>
                <a:gd name="connsiteY0" fmla="*/ 254671 h 252130"/>
                <a:gd name="connsiteX1" fmla="*/ 119478 w 315162"/>
                <a:gd name="connsiteY1" fmla="*/ 218491 h 252130"/>
                <a:gd name="connsiteX2" fmla="*/ 161836 w 315162"/>
                <a:gd name="connsiteY2" fmla="*/ 190756 h 252130"/>
                <a:gd name="connsiteX3" fmla="*/ 179107 w 315162"/>
                <a:gd name="connsiteY3" fmla="*/ 185588 h 252130"/>
                <a:gd name="connsiteX4" fmla="*/ 202429 w 315162"/>
                <a:gd name="connsiteY4" fmla="*/ 180419 h 252130"/>
                <a:gd name="connsiteX5" fmla="*/ 216296 w 315162"/>
                <a:gd name="connsiteY5" fmla="*/ 164787 h 252130"/>
                <a:gd name="connsiteX6" fmla="*/ 236215 w 315162"/>
                <a:gd name="connsiteY6" fmla="*/ 157853 h 252130"/>
                <a:gd name="connsiteX7" fmla="*/ 248317 w 315162"/>
                <a:gd name="connsiteY7" fmla="*/ 150037 h 252130"/>
                <a:gd name="connsiteX8" fmla="*/ 251720 w 315162"/>
                <a:gd name="connsiteY8" fmla="*/ 133649 h 252130"/>
                <a:gd name="connsiteX9" fmla="*/ 260293 w 315162"/>
                <a:gd name="connsiteY9" fmla="*/ 126715 h 252130"/>
                <a:gd name="connsiteX10" fmla="*/ 275925 w 315162"/>
                <a:gd name="connsiteY10" fmla="*/ 117260 h 252130"/>
                <a:gd name="connsiteX11" fmla="*/ 314879 w 315162"/>
                <a:gd name="connsiteY11" fmla="*/ 115495 h 252130"/>
                <a:gd name="connsiteX12" fmla="*/ 320930 w 315162"/>
                <a:gd name="connsiteY12" fmla="*/ 105158 h 252130"/>
                <a:gd name="connsiteX13" fmla="*/ 310593 w 315162"/>
                <a:gd name="connsiteY13" fmla="*/ 87005 h 252130"/>
                <a:gd name="connsiteX14" fmla="*/ 308828 w 315162"/>
                <a:gd name="connsiteY14" fmla="*/ 62800 h 252130"/>
                <a:gd name="connsiteX15" fmla="*/ 301012 w 315162"/>
                <a:gd name="connsiteY15" fmla="*/ 35066 h 252130"/>
                <a:gd name="connsiteX16" fmla="*/ 296599 w 315162"/>
                <a:gd name="connsiteY16" fmla="*/ 26872 h 252130"/>
                <a:gd name="connsiteX17" fmla="*/ 265840 w 315162"/>
                <a:gd name="connsiteY17" fmla="*/ 19686 h 252130"/>
                <a:gd name="connsiteX18" fmla="*/ 220708 w 315162"/>
                <a:gd name="connsiteY18" fmla="*/ 15022 h 252130"/>
                <a:gd name="connsiteX19" fmla="*/ 196000 w 315162"/>
                <a:gd name="connsiteY19" fmla="*/ 3676 h 252130"/>
                <a:gd name="connsiteX20" fmla="*/ 167005 w 315162"/>
                <a:gd name="connsiteY20" fmla="*/ 57758 h 252130"/>
                <a:gd name="connsiteX21" fmla="*/ 126664 w 315162"/>
                <a:gd name="connsiteY21" fmla="*/ 77046 h 252130"/>
                <a:gd name="connsiteX22" fmla="*/ 106620 w 315162"/>
                <a:gd name="connsiteY22" fmla="*/ 99737 h 252130"/>
                <a:gd name="connsiteX23" fmla="*/ 91744 w 315162"/>
                <a:gd name="connsiteY23" fmla="*/ 124824 h 252130"/>
                <a:gd name="connsiteX24" fmla="*/ 91744 w 315162"/>
                <a:gd name="connsiteY24" fmla="*/ 165291 h 252130"/>
                <a:gd name="connsiteX25" fmla="*/ 60354 w 315162"/>
                <a:gd name="connsiteY25" fmla="*/ 208784 h 252130"/>
                <a:gd name="connsiteX26" fmla="*/ 21526 w 315162"/>
                <a:gd name="connsiteY26" fmla="*/ 235005 h 252130"/>
                <a:gd name="connsiteX27" fmla="*/ 2364 w 315162"/>
                <a:gd name="connsiteY27" fmla="*/ 244460 h 252130"/>
                <a:gd name="connsiteX28" fmla="*/ 101073 w 315162"/>
                <a:gd name="connsiteY28" fmla="*/ 244460 h 252130"/>
                <a:gd name="connsiteX29" fmla="*/ 120108 w 315162"/>
                <a:gd name="connsiteY29" fmla="*/ 254671 h 252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15162" h="252130">
                  <a:moveTo>
                    <a:pt x="120108" y="254671"/>
                  </a:moveTo>
                  <a:cubicBezTo>
                    <a:pt x="119730" y="237274"/>
                    <a:pt x="119100" y="220129"/>
                    <a:pt x="119478" y="218491"/>
                  </a:cubicBezTo>
                  <a:cubicBezTo>
                    <a:pt x="120361" y="214961"/>
                    <a:pt x="155785" y="194286"/>
                    <a:pt x="161836" y="190756"/>
                  </a:cubicBezTo>
                  <a:cubicBezTo>
                    <a:pt x="167887" y="187353"/>
                    <a:pt x="179107" y="192521"/>
                    <a:pt x="179107" y="185588"/>
                  </a:cubicBezTo>
                  <a:cubicBezTo>
                    <a:pt x="179107" y="178654"/>
                    <a:pt x="193857" y="182184"/>
                    <a:pt x="202429" y="180419"/>
                  </a:cubicBezTo>
                  <a:cubicBezTo>
                    <a:pt x="211127" y="178654"/>
                    <a:pt x="216296" y="172603"/>
                    <a:pt x="216296" y="164787"/>
                  </a:cubicBezTo>
                  <a:cubicBezTo>
                    <a:pt x="216296" y="156971"/>
                    <a:pt x="228398" y="158736"/>
                    <a:pt x="236215" y="157853"/>
                  </a:cubicBezTo>
                  <a:cubicBezTo>
                    <a:pt x="244031" y="156971"/>
                    <a:pt x="243148" y="150037"/>
                    <a:pt x="248317" y="150037"/>
                  </a:cubicBezTo>
                  <a:cubicBezTo>
                    <a:pt x="253485" y="150037"/>
                    <a:pt x="250964" y="142221"/>
                    <a:pt x="251720" y="133649"/>
                  </a:cubicBezTo>
                  <a:cubicBezTo>
                    <a:pt x="252603" y="124950"/>
                    <a:pt x="252603" y="126715"/>
                    <a:pt x="260293" y="126715"/>
                  </a:cubicBezTo>
                  <a:cubicBezTo>
                    <a:pt x="268109" y="126715"/>
                    <a:pt x="275925" y="122429"/>
                    <a:pt x="275925" y="117260"/>
                  </a:cubicBezTo>
                  <a:cubicBezTo>
                    <a:pt x="275925" y="112092"/>
                    <a:pt x="309584" y="115495"/>
                    <a:pt x="314879" y="115495"/>
                  </a:cubicBezTo>
                  <a:cubicBezTo>
                    <a:pt x="320048" y="115495"/>
                    <a:pt x="321812" y="109444"/>
                    <a:pt x="320930" y="105158"/>
                  </a:cubicBezTo>
                  <a:cubicBezTo>
                    <a:pt x="320048" y="100872"/>
                    <a:pt x="315762" y="87887"/>
                    <a:pt x="310593" y="87005"/>
                  </a:cubicBezTo>
                  <a:cubicBezTo>
                    <a:pt x="305424" y="86122"/>
                    <a:pt x="308828" y="73138"/>
                    <a:pt x="308828" y="62800"/>
                  </a:cubicBezTo>
                  <a:cubicBezTo>
                    <a:pt x="308828" y="52463"/>
                    <a:pt x="307063" y="42882"/>
                    <a:pt x="301012" y="35066"/>
                  </a:cubicBezTo>
                  <a:cubicBezTo>
                    <a:pt x="299751" y="33427"/>
                    <a:pt x="298238" y="30402"/>
                    <a:pt x="296599" y="26872"/>
                  </a:cubicBezTo>
                  <a:cubicBezTo>
                    <a:pt x="287145" y="27124"/>
                    <a:pt x="275673" y="19938"/>
                    <a:pt x="265840" y="19686"/>
                  </a:cubicBezTo>
                  <a:cubicBezTo>
                    <a:pt x="252099" y="19308"/>
                    <a:pt x="230920" y="26368"/>
                    <a:pt x="220708" y="15022"/>
                  </a:cubicBezTo>
                  <a:cubicBezTo>
                    <a:pt x="210497" y="3676"/>
                    <a:pt x="203438" y="146"/>
                    <a:pt x="196000" y="3676"/>
                  </a:cubicBezTo>
                  <a:cubicBezTo>
                    <a:pt x="188562" y="7206"/>
                    <a:pt x="174821" y="46412"/>
                    <a:pt x="167005" y="57758"/>
                  </a:cubicBezTo>
                  <a:cubicBezTo>
                    <a:pt x="159189" y="69104"/>
                    <a:pt x="137253" y="77046"/>
                    <a:pt x="126664" y="77046"/>
                  </a:cubicBezTo>
                  <a:cubicBezTo>
                    <a:pt x="116075" y="77046"/>
                    <a:pt x="114940" y="93182"/>
                    <a:pt x="106620" y="99737"/>
                  </a:cubicBezTo>
                  <a:cubicBezTo>
                    <a:pt x="98425" y="106419"/>
                    <a:pt x="101577" y="117008"/>
                    <a:pt x="91744" y="124824"/>
                  </a:cubicBezTo>
                  <a:cubicBezTo>
                    <a:pt x="81911" y="132640"/>
                    <a:pt x="86701" y="156593"/>
                    <a:pt x="91744" y="165291"/>
                  </a:cubicBezTo>
                  <a:cubicBezTo>
                    <a:pt x="96787" y="173864"/>
                    <a:pt x="73717" y="200968"/>
                    <a:pt x="60354" y="208784"/>
                  </a:cubicBezTo>
                  <a:cubicBezTo>
                    <a:pt x="46991" y="216600"/>
                    <a:pt x="42705" y="231475"/>
                    <a:pt x="21526" y="235005"/>
                  </a:cubicBezTo>
                  <a:cubicBezTo>
                    <a:pt x="13331" y="236392"/>
                    <a:pt x="7154" y="239922"/>
                    <a:pt x="2364" y="244460"/>
                  </a:cubicBezTo>
                  <a:cubicBezTo>
                    <a:pt x="35393" y="244460"/>
                    <a:pt x="84306" y="244460"/>
                    <a:pt x="101073" y="244460"/>
                  </a:cubicBezTo>
                  <a:cubicBezTo>
                    <a:pt x="121495" y="244586"/>
                    <a:pt x="116831" y="249124"/>
                    <a:pt x="120108" y="254671"/>
                  </a:cubicBezTo>
                  <a:close/>
                </a:path>
              </a:pathLst>
            </a:custGeom>
            <a:grpFill/>
            <a:ln w="2381" cap="flat">
              <a:solidFill>
                <a:srgbClr val="FCFDF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9" name="자유형: 도형 198">
              <a:extLst>
                <a:ext uri="{FF2B5EF4-FFF2-40B4-BE49-F238E27FC236}">
                  <a16:creationId xmlns:a16="http://schemas.microsoft.com/office/drawing/2014/main" id="{4039D60B-8ECF-4F1C-837A-9B56D9497D08}"/>
                </a:ext>
              </a:extLst>
            </p:cNvPr>
            <p:cNvSpPr/>
            <p:nvPr/>
          </p:nvSpPr>
          <p:spPr>
            <a:xfrm>
              <a:off x="5997339" y="3526158"/>
              <a:ext cx="113459" cy="214311"/>
            </a:xfrm>
            <a:custGeom>
              <a:avLst/>
              <a:gdLst>
                <a:gd name="connsiteX0" fmla="*/ 29956 w 113458"/>
                <a:gd name="connsiteY0" fmla="*/ 53578 h 214310"/>
                <a:gd name="connsiteX1" fmla="*/ 22140 w 113458"/>
                <a:gd name="connsiteY1" fmla="*/ 81816 h 214310"/>
                <a:gd name="connsiteX2" fmla="*/ 4869 w 113458"/>
                <a:gd name="connsiteY2" fmla="*/ 99087 h 214310"/>
                <a:gd name="connsiteX3" fmla="*/ 15837 w 113458"/>
                <a:gd name="connsiteY3" fmla="*/ 127326 h 214310"/>
                <a:gd name="connsiteX4" fmla="*/ 26804 w 113458"/>
                <a:gd name="connsiteY4" fmla="*/ 144597 h 214310"/>
                <a:gd name="connsiteX5" fmla="*/ 47227 w 113458"/>
                <a:gd name="connsiteY5" fmla="*/ 160229 h 214310"/>
                <a:gd name="connsiteX6" fmla="*/ 59834 w 113458"/>
                <a:gd name="connsiteY6" fmla="*/ 207377 h 214310"/>
                <a:gd name="connsiteX7" fmla="*/ 62228 w 113458"/>
                <a:gd name="connsiteY7" fmla="*/ 214311 h 214310"/>
                <a:gd name="connsiteX8" fmla="*/ 73196 w 113458"/>
                <a:gd name="connsiteY8" fmla="*/ 204604 h 214310"/>
                <a:gd name="connsiteX9" fmla="*/ 77861 w 113458"/>
                <a:gd name="connsiteY9" fmla="*/ 183425 h 214310"/>
                <a:gd name="connsiteX10" fmla="*/ 80256 w 113458"/>
                <a:gd name="connsiteY10" fmla="*/ 171701 h 214310"/>
                <a:gd name="connsiteX11" fmla="*/ 100679 w 113458"/>
                <a:gd name="connsiteY11" fmla="*/ 152539 h 214310"/>
                <a:gd name="connsiteX12" fmla="*/ 112024 w 113458"/>
                <a:gd name="connsiteY12" fmla="*/ 144345 h 214310"/>
                <a:gd name="connsiteX13" fmla="*/ 112781 w 113458"/>
                <a:gd name="connsiteY13" fmla="*/ 130477 h 214310"/>
                <a:gd name="connsiteX14" fmla="*/ 102569 w 113458"/>
                <a:gd name="connsiteY14" fmla="*/ 119258 h 214310"/>
                <a:gd name="connsiteX15" fmla="*/ 91602 w 113458"/>
                <a:gd name="connsiteY15" fmla="*/ 110307 h 214310"/>
                <a:gd name="connsiteX16" fmla="*/ 70801 w 113458"/>
                <a:gd name="connsiteY16" fmla="*/ 101230 h 214310"/>
                <a:gd name="connsiteX17" fmla="*/ 91602 w 113458"/>
                <a:gd name="connsiteY17" fmla="*/ 82825 h 214310"/>
                <a:gd name="connsiteX18" fmla="*/ 92358 w 113458"/>
                <a:gd name="connsiteY18" fmla="*/ 47148 h 214310"/>
                <a:gd name="connsiteX19" fmla="*/ 97023 w 113458"/>
                <a:gd name="connsiteY19" fmla="*/ 24079 h 214310"/>
                <a:gd name="connsiteX20" fmla="*/ 93493 w 113458"/>
                <a:gd name="connsiteY20" fmla="*/ 14624 h 214310"/>
                <a:gd name="connsiteX21" fmla="*/ 80886 w 113458"/>
                <a:gd name="connsiteY21" fmla="*/ 10337 h 214310"/>
                <a:gd name="connsiteX22" fmla="*/ 44454 w 113458"/>
                <a:gd name="connsiteY22" fmla="*/ 8321 h 214310"/>
                <a:gd name="connsiteX23" fmla="*/ 30208 w 113458"/>
                <a:gd name="connsiteY23" fmla="*/ 12355 h 214310"/>
                <a:gd name="connsiteX24" fmla="*/ 29956 w 113458"/>
                <a:gd name="connsiteY24" fmla="*/ 53578 h 214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13458" h="214310">
                  <a:moveTo>
                    <a:pt x="29956" y="53578"/>
                  </a:moveTo>
                  <a:cubicBezTo>
                    <a:pt x="36259" y="63033"/>
                    <a:pt x="28443" y="78665"/>
                    <a:pt x="22140" y="81816"/>
                  </a:cubicBezTo>
                  <a:cubicBezTo>
                    <a:pt x="15837" y="84968"/>
                    <a:pt x="11172" y="99087"/>
                    <a:pt x="4869" y="99087"/>
                  </a:cubicBezTo>
                  <a:cubicBezTo>
                    <a:pt x="-1434" y="99087"/>
                    <a:pt x="4869" y="122661"/>
                    <a:pt x="15837" y="127326"/>
                  </a:cubicBezTo>
                  <a:cubicBezTo>
                    <a:pt x="26804" y="131990"/>
                    <a:pt x="26804" y="139806"/>
                    <a:pt x="26804" y="144597"/>
                  </a:cubicBezTo>
                  <a:cubicBezTo>
                    <a:pt x="26804" y="149261"/>
                    <a:pt x="42562" y="154052"/>
                    <a:pt x="47227" y="160229"/>
                  </a:cubicBezTo>
                  <a:cubicBezTo>
                    <a:pt x="51891" y="166532"/>
                    <a:pt x="59834" y="196283"/>
                    <a:pt x="59834" y="207377"/>
                  </a:cubicBezTo>
                  <a:cubicBezTo>
                    <a:pt x="59834" y="210151"/>
                    <a:pt x="60842" y="212546"/>
                    <a:pt x="62228" y="214311"/>
                  </a:cubicBezTo>
                  <a:cubicBezTo>
                    <a:pt x="66263" y="211537"/>
                    <a:pt x="71179" y="208386"/>
                    <a:pt x="73196" y="204604"/>
                  </a:cubicBezTo>
                  <a:cubicBezTo>
                    <a:pt x="76726" y="197922"/>
                    <a:pt x="79500" y="186576"/>
                    <a:pt x="77861" y="183425"/>
                  </a:cubicBezTo>
                  <a:cubicBezTo>
                    <a:pt x="76348" y="180273"/>
                    <a:pt x="76726" y="174852"/>
                    <a:pt x="80256" y="171701"/>
                  </a:cubicBezTo>
                  <a:cubicBezTo>
                    <a:pt x="83786" y="168549"/>
                    <a:pt x="97905" y="153674"/>
                    <a:pt x="100679" y="152539"/>
                  </a:cubicBezTo>
                  <a:cubicBezTo>
                    <a:pt x="103452" y="151404"/>
                    <a:pt x="112402" y="152917"/>
                    <a:pt x="112024" y="144345"/>
                  </a:cubicBezTo>
                  <a:cubicBezTo>
                    <a:pt x="111898" y="140941"/>
                    <a:pt x="112276" y="135646"/>
                    <a:pt x="112781" y="130477"/>
                  </a:cubicBezTo>
                  <a:cubicBezTo>
                    <a:pt x="106351" y="126443"/>
                    <a:pt x="102569" y="121527"/>
                    <a:pt x="102569" y="119258"/>
                  </a:cubicBezTo>
                  <a:cubicBezTo>
                    <a:pt x="102569" y="114215"/>
                    <a:pt x="95510" y="105517"/>
                    <a:pt x="91602" y="110307"/>
                  </a:cubicBezTo>
                  <a:cubicBezTo>
                    <a:pt x="87694" y="114971"/>
                    <a:pt x="72818" y="111063"/>
                    <a:pt x="70801" y="101230"/>
                  </a:cubicBezTo>
                  <a:cubicBezTo>
                    <a:pt x="68784" y="91397"/>
                    <a:pt x="80634" y="91776"/>
                    <a:pt x="91602" y="82825"/>
                  </a:cubicBezTo>
                  <a:cubicBezTo>
                    <a:pt x="102569" y="73748"/>
                    <a:pt x="104208" y="56477"/>
                    <a:pt x="92358" y="47148"/>
                  </a:cubicBezTo>
                  <a:cubicBezTo>
                    <a:pt x="80634" y="37694"/>
                    <a:pt x="88828" y="32651"/>
                    <a:pt x="97023" y="24079"/>
                  </a:cubicBezTo>
                  <a:cubicBezTo>
                    <a:pt x="105217" y="15506"/>
                    <a:pt x="97779" y="10716"/>
                    <a:pt x="93493" y="14624"/>
                  </a:cubicBezTo>
                  <a:cubicBezTo>
                    <a:pt x="89207" y="18532"/>
                    <a:pt x="82147" y="19666"/>
                    <a:pt x="80886" y="10337"/>
                  </a:cubicBezTo>
                  <a:cubicBezTo>
                    <a:pt x="79752" y="883"/>
                    <a:pt x="54161" y="-630"/>
                    <a:pt x="44454" y="8321"/>
                  </a:cubicBezTo>
                  <a:cubicBezTo>
                    <a:pt x="41050" y="11472"/>
                    <a:pt x="35755" y="12481"/>
                    <a:pt x="30208" y="12355"/>
                  </a:cubicBezTo>
                  <a:cubicBezTo>
                    <a:pt x="27939" y="27734"/>
                    <a:pt x="25796" y="47275"/>
                    <a:pt x="29956" y="53578"/>
                  </a:cubicBezTo>
                  <a:close/>
                </a:path>
              </a:pathLst>
            </a:custGeom>
            <a:grpFill/>
            <a:ln w="2381" cap="flat">
              <a:solidFill>
                <a:srgbClr val="FCFDF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0" name="자유형: 도형 199">
              <a:extLst>
                <a:ext uri="{FF2B5EF4-FFF2-40B4-BE49-F238E27FC236}">
                  <a16:creationId xmlns:a16="http://schemas.microsoft.com/office/drawing/2014/main" id="{99D20D97-11EE-44EA-A344-8BA1F1EF5A36}"/>
                </a:ext>
              </a:extLst>
            </p:cNvPr>
            <p:cNvSpPr/>
            <p:nvPr/>
          </p:nvSpPr>
          <p:spPr>
            <a:xfrm>
              <a:off x="5566553" y="3530716"/>
              <a:ext cx="554686" cy="529473"/>
            </a:xfrm>
            <a:custGeom>
              <a:avLst/>
              <a:gdLst>
                <a:gd name="connsiteX0" fmla="*/ 191845 w 554686"/>
                <a:gd name="connsiteY0" fmla="*/ 102597 h 529473"/>
                <a:gd name="connsiteX1" fmla="*/ 193610 w 554686"/>
                <a:gd name="connsiteY1" fmla="*/ 126802 h 529473"/>
                <a:gd name="connsiteX2" fmla="*/ 203947 w 554686"/>
                <a:gd name="connsiteY2" fmla="*/ 144955 h 529473"/>
                <a:gd name="connsiteX3" fmla="*/ 197897 w 554686"/>
                <a:gd name="connsiteY3" fmla="*/ 155292 h 529473"/>
                <a:gd name="connsiteX4" fmla="*/ 158942 w 554686"/>
                <a:gd name="connsiteY4" fmla="*/ 157057 h 529473"/>
                <a:gd name="connsiteX5" fmla="*/ 143310 w 554686"/>
                <a:gd name="connsiteY5" fmla="*/ 166512 h 529473"/>
                <a:gd name="connsiteX6" fmla="*/ 134738 w 554686"/>
                <a:gd name="connsiteY6" fmla="*/ 173446 h 529473"/>
                <a:gd name="connsiteX7" fmla="*/ 131334 w 554686"/>
                <a:gd name="connsiteY7" fmla="*/ 189834 h 529473"/>
                <a:gd name="connsiteX8" fmla="*/ 119232 w 554686"/>
                <a:gd name="connsiteY8" fmla="*/ 197650 h 529473"/>
                <a:gd name="connsiteX9" fmla="*/ 99314 w 554686"/>
                <a:gd name="connsiteY9" fmla="*/ 204584 h 529473"/>
                <a:gd name="connsiteX10" fmla="*/ 85446 w 554686"/>
                <a:gd name="connsiteY10" fmla="*/ 220216 h 529473"/>
                <a:gd name="connsiteX11" fmla="*/ 62124 w 554686"/>
                <a:gd name="connsiteY11" fmla="*/ 225384 h 529473"/>
                <a:gd name="connsiteX12" fmla="*/ 44853 w 554686"/>
                <a:gd name="connsiteY12" fmla="*/ 230553 h 529473"/>
                <a:gd name="connsiteX13" fmla="*/ 2496 w 554686"/>
                <a:gd name="connsiteY13" fmla="*/ 258287 h 529473"/>
                <a:gd name="connsiteX14" fmla="*/ 3126 w 554686"/>
                <a:gd name="connsiteY14" fmla="*/ 294468 h 529473"/>
                <a:gd name="connsiteX15" fmla="*/ 8295 w 554686"/>
                <a:gd name="connsiteY15" fmla="*/ 299258 h 529473"/>
                <a:gd name="connsiteX16" fmla="*/ 265719 w 554686"/>
                <a:gd name="connsiteY16" fmla="*/ 470959 h 529473"/>
                <a:gd name="connsiteX17" fmla="*/ 282486 w 554686"/>
                <a:gd name="connsiteY17" fmla="*/ 495164 h 529473"/>
                <a:gd name="connsiteX18" fmla="*/ 312363 w 554686"/>
                <a:gd name="connsiteY18" fmla="*/ 504492 h 529473"/>
                <a:gd name="connsiteX19" fmla="*/ 325474 w 554686"/>
                <a:gd name="connsiteY19" fmla="*/ 532479 h 529473"/>
                <a:gd name="connsiteX20" fmla="*/ 351570 w 554686"/>
                <a:gd name="connsiteY20" fmla="*/ 526932 h 529473"/>
                <a:gd name="connsiteX21" fmla="*/ 392667 w 554686"/>
                <a:gd name="connsiteY21" fmla="*/ 513821 h 529473"/>
                <a:gd name="connsiteX22" fmla="*/ 441202 w 554686"/>
                <a:gd name="connsiteY22" fmla="*/ 474615 h 529473"/>
                <a:gd name="connsiteX23" fmla="*/ 555039 w 554686"/>
                <a:gd name="connsiteY23" fmla="*/ 403640 h 529473"/>
                <a:gd name="connsiteX24" fmla="*/ 555291 w 554686"/>
                <a:gd name="connsiteY24" fmla="*/ 403640 h 529473"/>
                <a:gd name="connsiteX25" fmla="*/ 541928 w 554686"/>
                <a:gd name="connsiteY25" fmla="*/ 381075 h 529473"/>
                <a:gd name="connsiteX26" fmla="*/ 522388 w 554686"/>
                <a:gd name="connsiteY26" fmla="*/ 375276 h 529473"/>
                <a:gd name="connsiteX27" fmla="*/ 503730 w 554686"/>
                <a:gd name="connsiteY27" fmla="*/ 364434 h 529473"/>
                <a:gd name="connsiteX28" fmla="*/ 500831 w 554686"/>
                <a:gd name="connsiteY28" fmla="*/ 343886 h 529473"/>
                <a:gd name="connsiteX29" fmla="*/ 489107 w 554686"/>
                <a:gd name="connsiteY29" fmla="*/ 327245 h 529473"/>
                <a:gd name="connsiteX30" fmla="*/ 500578 w 554686"/>
                <a:gd name="connsiteY30" fmla="*/ 314134 h 529473"/>
                <a:gd name="connsiteX31" fmla="*/ 496671 w 554686"/>
                <a:gd name="connsiteY31" fmla="*/ 302032 h 529473"/>
                <a:gd name="connsiteX32" fmla="*/ 496671 w 554686"/>
                <a:gd name="connsiteY32" fmla="*/ 285517 h 529473"/>
                <a:gd name="connsiteX33" fmla="*/ 498688 w 554686"/>
                <a:gd name="connsiteY33" fmla="*/ 267490 h 529473"/>
                <a:gd name="connsiteX34" fmla="*/ 499444 w 554686"/>
                <a:gd name="connsiteY34" fmla="*/ 239630 h 529473"/>
                <a:gd name="connsiteX35" fmla="*/ 487342 w 554686"/>
                <a:gd name="connsiteY35" fmla="*/ 215299 h 529473"/>
                <a:gd name="connsiteX36" fmla="*/ 493267 w 554686"/>
                <a:gd name="connsiteY36" fmla="*/ 209752 h 529473"/>
                <a:gd name="connsiteX37" fmla="*/ 490872 w 554686"/>
                <a:gd name="connsiteY37" fmla="*/ 202819 h 529473"/>
                <a:gd name="connsiteX38" fmla="*/ 478265 w 554686"/>
                <a:gd name="connsiteY38" fmla="*/ 155670 h 529473"/>
                <a:gd name="connsiteX39" fmla="*/ 457843 w 554686"/>
                <a:gd name="connsiteY39" fmla="*/ 140038 h 529473"/>
                <a:gd name="connsiteX40" fmla="*/ 446875 w 554686"/>
                <a:gd name="connsiteY40" fmla="*/ 122767 h 529473"/>
                <a:gd name="connsiteX41" fmla="*/ 435907 w 554686"/>
                <a:gd name="connsiteY41" fmla="*/ 94529 h 529473"/>
                <a:gd name="connsiteX42" fmla="*/ 453178 w 554686"/>
                <a:gd name="connsiteY42" fmla="*/ 77258 h 529473"/>
                <a:gd name="connsiteX43" fmla="*/ 460994 w 554686"/>
                <a:gd name="connsiteY43" fmla="*/ 49019 h 529473"/>
                <a:gd name="connsiteX44" fmla="*/ 461246 w 554686"/>
                <a:gd name="connsiteY44" fmla="*/ 7544 h 529473"/>
                <a:gd name="connsiteX45" fmla="*/ 436285 w 554686"/>
                <a:gd name="connsiteY45" fmla="*/ 2754 h 529473"/>
                <a:gd name="connsiteX46" fmla="*/ 409181 w 554686"/>
                <a:gd name="connsiteY46" fmla="*/ 5527 h 529473"/>
                <a:gd name="connsiteX47" fmla="*/ 372371 w 554686"/>
                <a:gd name="connsiteY47" fmla="*/ 12965 h 529473"/>
                <a:gd name="connsiteX48" fmla="*/ 272779 w 554686"/>
                <a:gd name="connsiteY48" fmla="*/ 18890 h 529473"/>
                <a:gd name="connsiteX49" fmla="*/ 231556 w 554686"/>
                <a:gd name="connsiteY49" fmla="*/ 40825 h 529473"/>
                <a:gd name="connsiteX50" fmla="*/ 189954 w 554686"/>
                <a:gd name="connsiteY50" fmla="*/ 62382 h 529473"/>
                <a:gd name="connsiteX51" fmla="*/ 179995 w 554686"/>
                <a:gd name="connsiteY51" fmla="*/ 66795 h 529473"/>
                <a:gd name="connsiteX52" fmla="*/ 184408 w 554686"/>
                <a:gd name="connsiteY52" fmla="*/ 74989 h 529473"/>
                <a:gd name="connsiteX53" fmla="*/ 191845 w 554686"/>
                <a:gd name="connsiteY53" fmla="*/ 102597 h 529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554686" h="529473">
                  <a:moveTo>
                    <a:pt x="191845" y="102597"/>
                  </a:moveTo>
                  <a:cubicBezTo>
                    <a:pt x="191845" y="112934"/>
                    <a:pt x="188442" y="125919"/>
                    <a:pt x="193610" y="126802"/>
                  </a:cubicBezTo>
                  <a:cubicBezTo>
                    <a:pt x="198779" y="127684"/>
                    <a:pt x="203191" y="140669"/>
                    <a:pt x="203947" y="144955"/>
                  </a:cubicBezTo>
                  <a:cubicBezTo>
                    <a:pt x="204830" y="149241"/>
                    <a:pt x="203065" y="155292"/>
                    <a:pt x="197897" y="155292"/>
                  </a:cubicBezTo>
                  <a:cubicBezTo>
                    <a:pt x="192728" y="155292"/>
                    <a:pt x="158942" y="151889"/>
                    <a:pt x="158942" y="157057"/>
                  </a:cubicBezTo>
                  <a:cubicBezTo>
                    <a:pt x="158942" y="162226"/>
                    <a:pt x="151126" y="166512"/>
                    <a:pt x="143310" y="166512"/>
                  </a:cubicBezTo>
                  <a:cubicBezTo>
                    <a:pt x="135494" y="166512"/>
                    <a:pt x="135494" y="164747"/>
                    <a:pt x="134738" y="173446"/>
                  </a:cubicBezTo>
                  <a:cubicBezTo>
                    <a:pt x="133855" y="182144"/>
                    <a:pt x="136503" y="189834"/>
                    <a:pt x="131334" y="189834"/>
                  </a:cubicBezTo>
                  <a:cubicBezTo>
                    <a:pt x="126166" y="189834"/>
                    <a:pt x="127048" y="196768"/>
                    <a:pt x="119232" y="197650"/>
                  </a:cubicBezTo>
                  <a:cubicBezTo>
                    <a:pt x="111416" y="198533"/>
                    <a:pt x="99314" y="196768"/>
                    <a:pt x="99314" y="204584"/>
                  </a:cubicBezTo>
                  <a:cubicBezTo>
                    <a:pt x="99314" y="212400"/>
                    <a:pt x="94145" y="218451"/>
                    <a:pt x="85446" y="220216"/>
                  </a:cubicBezTo>
                  <a:cubicBezTo>
                    <a:pt x="76748" y="221981"/>
                    <a:pt x="62124" y="218451"/>
                    <a:pt x="62124" y="225384"/>
                  </a:cubicBezTo>
                  <a:cubicBezTo>
                    <a:pt x="62124" y="232318"/>
                    <a:pt x="50905" y="227149"/>
                    <a:pt x="44853" y="230553"/>
                  </a:cubicBezTo>
                  <a:cubicBezTo>
                    <a:pt x="38802" y="234083"/>
                    <a:pt x="3378" y="254757"/>
                    <a:pt x="2496" y="258287"/>
                  </a:cubicBezTo>
                  <a:cubicBezTo>
                    <a:pt x="2118" y="259926"/>
                    <a:pt x="2622" y="277071"/>
                    <a:pt x="3126" y="294468"/>
                  </a:cubicBezTo>
                  <a:cubicBezTo>
                    <a:pt x="4009" y="295981"/>
                    <a:pt x="5521" y="297620"/>
                    <a:pt x="8295" y="299258"/>
                  </a:cubicBezTo>
                  <a:cubicBezTo>
                    <a:pt x="21406" y="306696"/>
                    <a:pt x="258281" y="463395"/>
                    <a:pt x="265719" y="470959"/>
                  </a:cubicBezTo>
                  <a:cubicBezTo>
                    <a:pt x="273157" y="478397"/>
                    <a:pt x="282486" y="495164"/>
                    <a:pt x="282486" y="495164"/>
                  </a:cubicBezTo>
                  <a:cubicBezTo>
                    <a:pt x="282486" y="495164"/>
                    <a:pt x="299253" y="497054"/>
                    <a:pt x="312363" y="504492"/>
                  </a:cubicBezTo>
                  <a:cubicBezTo>
                    <a:pt x="325474" y="511930"/>
                    <a:pt x="325474" y="532479"/>
                    <a:pt x="325474" y="532479"/>
                  </a:cubicBezTo>
                  <a:cubicBezTo>
                    <a:pt x="325474" y="532479"/>
                    <a:pt x="342241" y="528697"/>
                    <a:pt x="351570" y="526932"/>
                  </a:cubicBezTo>
                  <a:cubicBezTo>
                    <a:pt x="360899" y="525041"/>
                    <a:pt x="392667" y="513821"/>
                    <a:pt x="392667" y="513821"/>
                  </a:cubicBezTo>
                  <a:lnTo>
                    <a:pt x="441202" y="474615"/>
                  </a:lnTo>
                  <a:lnTo>
                    <a:pt x="555039" y="403640"/>
                  </a:lnTo>
                  <a:cubicBezTo>
                    <a:pt x="555039" y="403640"/>
                    <a:pt x="555165" y="403640"/>
                    <a:pt x="555291" y="403640"/>
                  </a:cubicBezTo>
                  <a:cubicBezTo>
                    <a:pt x="551761" y="391034"/>
                    <a:pt x="547979" y="381075"/>
                    <a:pt x="541928" y="381075"/>
                  </a:cubicBezTo>
                  <a:cubicBezTo>
                    <a:pt x="535121" y="381075"/>
                    <a:pt x="530204" y="375276"/>
                    <a:pt x="522388" y="375276"/>
                  </a:cubicBezTo>
                  <a:cubicBezTo>
                    <a:pt x="514572" y="375276"/>
                    <a:pt x="504739" y="371368"/>
                    <a:pt x="503730" y="364434"/>
                  </a:cubicBezTo>
                  <a:cubicBezTo>
                    <a:pt x="502722" y="357627"/>
                    <a:pt x="506630" y="352710"/>
                    <a:pt x="500831" y="343886"/>
                  </a:cubicBezTo>
                  <a:cubicBezTo>
                    <a:pt x="495032" y="335061"/>
                    <a:pt x="489107" y="331153"/>
                    <a:pt x="489107" y="327245"/>
                  </a:cubicBezTo>
                  <a:cubicBezTo>
                    <a:pt x="489107" y="323337"/>
                    <a:pt x="499066" y="315647"/>
                    <a:pt x="500578" y="314134"/>
                  </a:cubicBezTo>
                  <a:cubicBezTo>
                    <a:pt x="502091" y="312621"/>
                    <a:pt x="496671" y="306318"/>
                    <a:pt x="496671" y="302032"/>
                  </a:cubicBezTo>
                  <a:cubicBezTo>
                    <a:pt x="496671" y="297746"/>
                    <a:pt x="492763" y="290308"/>
                    <a:pt x="496671" y="285517"/>
                  </a:cubicBezTo>
                  <a:cubicBezTo>
                    <a:pt x="500578" y="280853"/>
                    <a:pt x="502974" y="276063"/>
                    <a:pt x="498688" y="267490"/>
                  </a:cubicBezTo>
                  <a:cubicBezTo>
                    <a:pt x="494401" y="258918"/>
                    <a:pt x="504613" y="250976"/>
                    <a:pt x="499444" y="239630"/>
                  </a:cubicBezTo>
                  <a:cubicBezTo>
                    <a:pt x="494401" y="228284"/>
                    <a:pt x="486459" y="219207"/>
                    <a:pt x="487342" y="215299"/>
                  </a:cubicBezTo>
                  <a:cubicBezTo>
                    <a:pt x="487720" y="213660"/>
                    <a:pt x="490241" y="211769"/>
                    <a:pt x="493267" y="209752"/>
                  </a:cubicBezTo>
                  <a:cubicBezTo>
                    <a:pt x="491880" y="207861"/>
                    <a:pt x="490872" y="205592"/>
                    <a:pt x="490872" y="202819"/>
                  </a:cubicBezTo>
                  <a:cubicBezTo>
                    <a:pt x="490872" y="191851"/>
                    <a:pt x="483056" y="161974"/>
                    <a:pt x="478265" y="155670"/>
                  </a:cubicBezTo>
                  <a:cubicBezTo>
                    <a:pt x="473601" y="149367"/>
                    <a:pt x="457843" y="144703"/>
                    <a:pt x="457843" y="140038"/>
                  </a:cubicBezTo>
                  <a:cubicBezTo>
                    <a:pt x="457843" y="135248"/>
                    <a:pt x="457843" y="127432"/>
                    <a:pt x="446875" y="122767"/>
                  </a:cubicBezTo>
                  <a:cubicBezTo>
                    <a:pt x="435907" y="118103"/>
                    <a:pt x="429604" y="94529"/>
                    <a:pt x="435907" y="94529"/>
                  </a:cubicBezTo>
                  <a:cubicBezTo>
                    <a:pt x="442210" y="94529"/>
                    <a:pt x="446875" y="80410"/>
                    <a:pt x="453178" y="77258"/>
                  </a:cubicBezTo>
                  <a:cubicBezTo>
                    <a:pt x="459482" y="74106"/>
                    <a:pt x="467298" y="58474"/>
                    <a:pt x="460994" y="49019"/>
                  </a:cubicBezTo>
                  <a:cubicBezTo>
                    <a:pt x="456834" y="42716"/>
                    <a:pt x="458977" y="23176"/>
                    <a:pt x="461246" y="7544"/>
                  </a:cubicBezTo>
                  <a:cubicBezTo>
                    <a:pt x="450909" y="7418"/>
                    <a:pt x="439311" y="3636"/>
                    <a:pt x="436285" y="2754"/>
                  </a:cubicBezTo>
                  <a:cubicBezTo>
                    <a:pt x="431621" y="1115"/>
                    <a:pt x="417880" y="5149"/>
                    <a:pt x="409181" y="5527"/>
                  </a:cubicBezTo>
                  <a:cubicBezTo>
                    <a:pt x="400609" y="5905"/>
                    <a:pt x="379430" y="19646"/>
                    <a:pt x="372371" y="12965"/>
                  </a:cubicBezTo>
                  <a:cubicBezTo>
                    <a:pt x="365311" y="6283"/>
                    <a:pt x="293076" y="18134"/>
                    <a:pt x="272779" y="18890"/>
                  </a:cubicBezTo>
                  <a:cubicBezTo>
                    <a:pt x="252356" y="19646"/>
                    <a:pt x="243784" y="40825"/>
                    <a:pt x="231556" y="40825"/>
                  </a:cubicBezTo>
                  <a:cubicBezTo>
                    <a:pt x="219454" y="40825"/>
                    <a:pt x="200166" y="51037"/>
                    <a:pt x="189954" y="62382"/>
                  </a:cubicBezTo>
                  <a:cubicBezTo>
                    <a:pt x="187055" y="65534"/>
                    <a:pt x="183651" y="66795"/>
                    <a:pt x="179995" y="66795"/>
                  </a:cubicBezTo>
                  <a:cubicBezTo>
                    <a:pt x="181634" y="70324"/>
                    <a:pt x="183147" y="73350"/>
                    <a:pt x="184408" y="74989"/>
                  </a:cubicBezTo>
                  <a:cubicBezTo>
                    <a:pt x="190080" y="82679"/>
                    <a:pt x="191845" y="92260"/>
                    <a:pt x="191845" y="102597"/>
                  </a:cubicBezTo>
                  <a:close/>
                </a:path>
              </a:pathLst>
            </a:custGeom>
            <a:grpFill/>
            <a:ln w="2381" cap="flat">
              <a:solidFill>
                <a:srgbClr val="FCFDF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1" name="자유형: 도형 200">
              <a:extLst>
                <a:ext uri="{FF2B5EF4-FFF2-40B4-BE49-F238E27FC236}">
                  <a16:creationId xmlns:a16="http://schemas.microsoft.com/office/drawing/2014/main" id="{5C22B0E5-DF31-4486-AF78-F02BB90404B3}"/>
                </a:ext>
              </a:extLst>
            </p:cNvPr>
            <p:cNvSpPr/>
            <p:nvPr/>
          </p:nvSpPr>
          <p:spPr>
            <a:xfrm>
              <a:off x="6051101" y="3653894"/>
              <a:ext cx="403408" cy="390802"/>
            </a:xfrm>
            <a:custGeom>
              <a:avLst/>
              <a:gdLst>
                <a:gd name="connsiteX0" fmla="*/ 46790 w 403408"/>
                <a:gd name="connsiteY0" fmla="*/ 24677 h 390801"/>
                <a:gd name="connsiteX1" fmla="*/ 26367 w 403408"/>
                <a:gd name="connsiteY1" fmla="*/ 43839 h 390801"/>
                <a:gd name="connsiteX2" fmla="*/ 23972 w 403408"/>
                <a:gd name="connsiteY2" fmla="*/ 55563 h 390801"/>
                <a:gd name="connsiteX3" fmla="*/ 19307 w 403408"/>
                <a:gd name="connsiteY3" fmla="*/ 76742 h 390801"/>
                <a:gd name="connsiteX4" fmla="*/ 2415 w 403408"/>
                <a:gd name="connsiteY4" fmla="*/ 91996 h 390801"/>
                <a:gd name="connsiteX5" fmla="*/ 14517 w 403408"/>
                <a:gd name="connsiteY5" fmla="*/ 116327 h 390801"/>
                <a:gd name="connsiteX6" fmla="*/ 13761 w 403408"/>
                <a:gd name="connsiteY6" fmla="*/ 144187 h 390801"/>
                <a:gd name="connsiteX7" fmla="*/ 11743 w 403408"/>
                <a:gd name="connsiteY7" fmla="*/ 162214 h 390801"/>
                <a:gd name="connsiteX8" fmla="*/ 11743 w 403408"/>
                <a:gd name="connsiteY8" fmla="*/ 178729 h 390801"/>
                <a:gd name="connsiteX9" fmla="*/ 15651 w 403408"/>
                <a:gd name="connsiteY9" fmla="*/ 190831 h 390801"/>
                <a:gd name="connsiteX10" fmla="*/ 4180 w 403408"/>
                <a:gd name="connsiteY10" fmla="*/ 203942 h 390801"/>
                <a:gd name="connsiteX11" fmla="*/ 15904 w 403408"/>
                <a:gd name="connsiteY11" fmla="*/ 220582 h 390801"/>
                <a:gd name="connsiteX12" fmla="*/ 18803 w 403408"/>
                <a:gd name="connsiteY12" fmla="*/ 241131 h 390801"/>
                <a:gd name="connsiteX13" fmla="*/ 37461 w 403408"/>
                <a:gd name="connsiteY13" fmla="*/ 251973 h 390801"/>
                <a:gd name="connsiteX14" fmla="*/ 57001 w 403408"/>
                <a:gd name="connsiteY14" fmla="*/ 257772 h 390801"/>
                <a:gd name="connsiteX15" fmla="*/ 70364 w 403408"/>
                <a:gd name="connsiteY15" fmla="*/ 280337 h 390801"/>
                <a:gd name="connsiteX16" fmla="*/ 109192 w 403408"/>
                <a:gd name="connsiteY16" fmla="*/ 287775 h 390801"/>
                <a:gd name="connsiteX17" fmla="*/ 125958 w 403408"/>
                <a:gd name="connsiteY17" fmla="*/ 304542 h 390801"/>
                <a:gd name="connsiteX18" fmla="*/ 170712 w 403408"/>
                <a:gd name="connsiteY18" fmla="*/ 280337 h 390801"/>
                <a:gd name="connsiteX19" fmla="*/ 373298 w 403408"/>
                <a:gd name="connsiteY19" fmla="*/ 389257 h 390801"/>
                <a:gd name="connsiteX20" fmla="*/ 373298 w 403408"/>
                <a:gd name="connsiteY20" fmla="*/ 375264 h 390801"/>
                <a:gd name="connsiteX21" fmla="*/ 397881 w 403408"/>
                <a:gd name="connsiteY21" fmla="*/ 375264 h 390801"/>
                <a:gd name="connsiteX22" fmla="*/ 397881 w 403408"/>
                <a:gd name="connsiteY22" fmla="*/ 115066 h 390801"/>
                <a:gd name="connsiteX23" fmla="*/ 397881 w 403408"/>
                <a:gd name="connsiteY23" fmla="*/ 75734 h 390801"/>
                <a:gd name="connsiteX24" fmla="*/ 401159 w 403408"/>
                <a:gd name="connsiteY24" fmla="*/ 42957 h 390801"/>
                <a:gd name="connsiteX25" fmla="*/ 403554 w 403408"/>
                <a:gd name="connsiteY25" fmla="*/ 36401 h 390801"/>
                <a:gd name="connsiteX26" fmla="*/ 402797 w 403408"/>
                <a:gd name="connsiteY26" fmla="*/ 35393 h 390801"/>
                <a:gd name="connsiteX27" fmla="*/ 367121 w 403408"/>
                <a:gd name="connsiteY27" fmla="*/ 25938 h 390801"/>
                <a:gd name="connsiteX28" fmla="*/ 326654 w 403408"/>
                <a:gd name="connsiteY28" fmla="*/ 5137 h 390801"/>
                <a:gd name="connsiteX29" fmla="*/ 267403 w 403408"/>
                <a:gd name="connsiteY29" fmla="*/ 35393 h 390801"/>
                <a:gd name="connsiteX30" fmla="*/ 270933 w 403408"/>
                <a:gd name="connsiteY30" fmla="*/ 69935 h 390801"/>
                <a:gd name="connsiteX31" fmla="*/ 230088 w 403408"/>
                <a:gd name="connsiteY31" fmla="*/ 70313 h 390801"/>
                <a:gd name="connsiteX32" fmla="*/ 181049 w 403408"/>
                <a:gd name="connsiteY32" fmla="*/ 52664 h 390801"/>
                <a:gd name="connsiteX33" fmla="*/ 154701 w 403408"/>
                <a:gd name="connsiteY33" fmla="*/ 33880 h 390801"/>
                <a:gd name="connsiteX34" fmla="*/ 137430 w 403408"/>
                <a:gd name="connsiteY34" fmla="*/ 18626 h 390801"/>
                <a:gd name="connsiteX35" fmla="*/ 89148 w 403408"/>
                <a:gd name="connsiteY35" fmla="*/ 8793 h 390801"/>
                <a:gd name="connsiteX36" fmla="*/ 58514 w 403408"/>
                <a:gd name="connsiteY36" fmla="*/ 2364 h 390801"/>
                <a:gd name="connsiteX37" fmla="*/ 57757 w 403408"/>
                <a:gd name="connsiteY37" fmla="*/ 16231 h 390801"/>
                <a:gd name="connsiteX38" fmla="*/ 46790 w 403408"/>
                <a:gd name="connsiteY38" fmla="*/ 24677 h 3908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403408" h="390801">
                  <a:moveTo>
                    <a:pt x="46790" y="24677"/>
                  </a:moveTo>
                  <a:cubicBezTo>
                    <a:pt x="44016" y="25812"/>
                    <a:pt x="29897" y="40814"/>
                    <a:pt x="26367" y="43839"/>
                  </a:cubicBezTo>
                  <a:cubicBezTo>
                    <a:pt x="22837" y="46991"/>
                    <a:pt x="22459" y="52538"/>
                    <a:pt x="23972" y="55563"/>
                  </a:cubicBezTo>
                  <a:cubicBezTo>
                    <a:pt x="25485" y="58715"/>
                    <a:pt x="22837" y="70061"/>
                    <a:pt x="19307" y="76742"/>
                  </a:cubicBezTo>
                  <a:cubicBezTo>
                    <a:pt x="15778" y="83424"/>
                    <a:pt x="3171" y="88088"/>
                    <a:pt x="2415" y="91996"/>
                  </a:cubicBezTo>
                  <a:cubicBezTo>
                    <a:pt x="1658" y="95904"/>
                    <a:pt x="9474" y="104981"/>
                    <a:pt x="14517" y="116327"/>
                  </a:cubicBezTo>
                  <a:cubicBezTo>
                    <a:pt x="19686" y="127672"/>
                    <a:pt x="9474" y="135615"/>
                    <a:pt x="13761" y="144187"/>
                  </a:cubicBezTo>
                  <a:cubicBezTo>
                    <a:pt x="18047" y="152759"/>
                    <a:pt x="15778" y="157550"/>
                    <a:pt x="11743" y="162214"/>
                  </a:cubicBezTo>
                  <a:cubicBezTo>
                    <a:pt x="7835" y="166879"/>
                    <a:pt x="11743" y="174316"/>
                    <a:pt x="11743" y="178729"/>
                  </a:cubicBezTo>
                  <a:cubicBezTo>
                    <a:pt x="11743" y="183015"/>
                    <a:pt x="17290" y="189318"/>
                    <a:pt x="15651" y="190831"/>
                  </a:cubicBezTo>
                  <a:cubicBezTo>
                    <a:pt x="14139" y="192470"/>
                    <a:pt x="4180" y="200034"/>
                    <a:pt x="4180" y="203942"/>
                  </a:cubicBezTo>
                  <a:cubicBezTo>
                    <a:pt x="4180" y="207850"/>
                    <a:pt x="10105" y="211758"/>
                    <a:pt x="15904" y="220582"/>
                  </a:cubicBezTo>
                  <a:cubicBezTo>
                    <a:pt x="21829" y="229407"/>
                    <a:pt x="17921" y="234323"/>
                    <a:pt x="18803" y="241131"/>
                  </a:cubicBezTo>
                  <a:cubicBezTo>
                    <a:pt x="19812" y="247939"/>
                    <a:pt x="29519" y="251973"/>
                    <a:pt x="37461" y="251973"/>
                  </a:cubicBezTo>
                  <a:cubicBezTo>
                    <a:pt x="45277" y="251973"/>
                    <a:pt x="50194" y="257772"/>
                    <a:pt x="57001" y="257772"/>
                  </a:cubicBezTo>
                  <a:cubicBezTo>
                    <a:pt x="63052" y="257772"/>
                    <a:pt x="66834" y="267857"/>
                    <a:pt x="70364" y="280337"/>
                  </a:cubicBezTo>
                  <a:cubicBezTo>
                    <a:pt x="73263" y="280337"/>
                    <a:pt x="98728" y="280715"/>
                    <a:pt x="109192" y="287775"/>
                  </a:cubicBezTo>
                  <a:cubicBezTo>
                    <a:pt x="120411" y="295213"/>
                    <a:pt x="125958" y="304542"/>
                    <a:pt x="125958" y="304542"/>
                  </a:cubicBezTo>
                  <a:lnTo>
                    <a:pt x="170712" y="280337"/>
                  </a:lnTo>
                  <a:lnTo>
                    <a:pt x="373298" y="389257"/>
                  </a:lnTo>
                  <a:lnTo>
                    <a:pt x="373298" y="375264"/>
                  </a:lnTo>
                  <a:lnTo>
                    <a:pt x="397881" y="375264"/>
                  </a:lnTo>
                  <a:cubicBezTo>
                    <a:pt x="397881" y="375264"/>
                    <a:pt x="397881" y="133093"/>
                    <a:pt x="397881" y="115066"/>
                  </a:cubicBezTo>
                  <a:cubicBezTo>
                    <a:pt x="397881" y="97039"/>
                    <a:pt x="389687" y="85567"/>
                    <a:pt x="397881" y="75734"/>
                  </a:cubicBezTo>
                  <a:cubicBezTo>
                    <a:pt x="406075" y="65901"/>
                    <a:pt x="394603" y="60984"/>
                    <a:pt x="401159" y="42957"/>
                  </a:cubicBezTo>
                  <a:cubicBezTo>
                    <a:pt x="401915" y="40814"/>
                    <a:pt x="402671" y="38671"/>
                    <a:pt x="403554" y="36401"/>
                  </a:cubicBezTo>
                  <a:cubicBezTo>
                    <a:pt x="403301" y="36023"/>
                    <a:pt x="402923" y="35771"/>
                    <a:pt x="402797" y="35393"/>
                  </a:cubicBezTo>
                  <a:cubicBezTo>
                    <a:pt x="400780" y="29972"/>
                    <a:pt x="390191" y="29468"/>
                    <a:pt x="367121" y="25938"/>
                  </a:cubicBezTo>
                  <a:cubicBezTo>
                    <a:pt x="343925" y="22408"/>
                    <a:pt x="352623" y="6650"/>
                    <a:pt x="326654" y="5137"/>
                  </a:cubicBezTo>
                  <a:cubicBezTo>
                    <a:pt x="300811" y="3498"/>
                    <a:pt x="267782" y="24299"/>
                    <a:pt x="267403" y="35393"/>
                  </a:cubicBezTo>
                  <a:cubicBezTo>
                    <a:pt x="267025" y="46360"/>
                    <a:pt x="279506" y="58589"/>
                    <a:pt x="270933" y="69935"/>
                  </a:cubicBezTo>
                  <a:cubicBezTo>
                    <a:pt x="262361" y="81281"/>
                    <a:pt x="243451" y="82415"/>
                    <a:pt x="230088" y="70313"/>
                  </a:cubicBezTo>
                  <a:cubicBezTo>
                    <a:pt x="216725" y="58211"/>
                    <a:pt x="197185" y="52664"/>
                    <a:pt x="181049" y="52664"/>
                  </a:cubicBezTo>
                  <a:cubicBezTo>
                    <a:pt x="164912" y="52664"/>
                    <a:pt x="153567" y="42452"/>
                    <a:pt x="154701" y="33880"/>
                  </a:cubicBezTo>
                  <a:cubicBezTo>
                    <a:pt x="155836" y="25308"/>
                    <a:pt x="150793" y="21273"/>
                    <a:pt x="137430" y="18626"/>
                  </a:cubicBezTo>
                  <a:cubicBezTo>
                    <a:pt x="124067" y="15853"/>
                    <a:pt x="112722" y="4885"/>
                    <a:pt x="89148" y="8793"/>
                  </a:cubicBezTo>
                  <a:cubicBezTo>
                    <a:pt x="76541" y="10936"/>
                    <a:pt x="65825" y="7154"/>
                    <a:pt x="58514" y="2364"/>
                  </a:cubicBezTo>
                  <a:cubicBezTo>
                    <a:pt x="58010" y="7532"/>
                    <a:pt x="57505" y="12701"/>
                    <a:pt x="57757" y="16231"/>
                  </a:cubicBezTo>
                  <a:cubicBezTo>
                    <a:pt x="58640" y="25055"/>
                    <a:pt x="49563" y="23417"/>
                    <a:pt x="46790" y="24677"/>
                  </a:cubicBezTo>
                  <a:close/>
                </a:path>
              </a:pathLst>
            </a:custGeom>
            <a:grpFill/>
            <a:ln w="2381" cap="flat">
              <a:solidFill>
                <a:srgbClr val="FCFDF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2" name="자유형: 도형 201">
              <a:extLst>
                <a:ext uri="{FF2B5EF4-FFF2-40B4-BE49-F238E27FC236}">
                  <a16:creationId xmlns:a16="http://schemas.microsoft.com/office/drawing/2014/main" id="{B5E22370-6447-42DB-9C96-208DED8205CC}"/>
                </a:ext>
              </a:extLst>
            </p:cNvPr>
            <p:cNvSpPr/>
            <p:nvPr/>
          </p:nvSpPr>
          <p:spPr>
            <a:xfrm>
              <a:off x="5354643" y="4198601"/>
              <a:ext cx="75639" cy="25213"/>
            </a:xfrm>
            <a:custGeom>
              <a:avLst/>
              <a:gdLst>
                <a:gd name="connsiteX0" fmla="*/ 40309 w 75639"/>
                <a:gd name="connsiteY0" fmla="*/ 14990 h 25213"/>
                <a:gd name="connsiteX1" fmla="*/ 62623 w 75639"/>
                <a:gd name="connsiteY1" fmla="*/ 20915 h 25213"/>
                <a:gd name="connsiteX2" fmla="*/ 79011 w 75639"/>
                <a:gd name="connsiteY2" fmla="*/ 16502 h 25213"/>
                <a:gd name="connsiteX3" fmla="*/ 64640 w 75639"/>
                <a:gd name="connsiteY3" fmla="*/ 14485 h 25213"/>
                <a:gd name="connsiteX4" fmla="*/ 39301 w 75639"/>
                <a:gd name="connsiteY4" fmla="*/ 3518 h 25213"/>
                <a:gd name="connsiteX5" fmla="*/ 5767 w 75639"/>
                <a:gd name="connsiteY5" fmla="*/ 9065 h 25213"/>
                <a:gd name="connsiteX6" fmla="*/ 2364 w 75639"/>
                <a:gd name="connsiteY6" fmla="*/ 25075 h 25213"/>
                <a:gd name="connsiteX7" fmla="*/ 10180 w 75639"/>
                <a:gd name="connsiteY7" fmla="*/ 23436 h 25213"/>
                <a:gd name="connsiteX8" fmla="*/ 40309 w 75639"/>
                <a:gd name="connsiteY8" fmla="*/ 14990 h 25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5639" h="25213">
                  <a:moveTo>
                    <a:pt x="40309" y="14990"/>
                  </a:moveTo>
                  <a:cubicBezTo>
                    <a:pt x="45730" y="10073"/>
                    <a:pt x="54681" y="19906"/>
                    <a:pt x="62623" y="20915"/>
                  </a:cubicBezTo>
                  <a:cubicBezTo>
                    <a:pt x="70565" y="21923"/>
                    <a:pt x="79011" y="16502"/>
                    <a:pt x="79011" y="16502"/>
                  </a:cubicBezTo>
                  <a:cubicBezTo>
                    <a:pt x="79011" y="16502"/>
                    <a:pt x="77498" y="15494"/>
                    <a:pt x="64640" y="14485"/>
                  </a:cubicBezTo>
                  <a:cubicBezTo>
                    <a:pt x="51781" y="13477"/>
                    <a:pt x="50773" y="-1903"/>
                    <a:pt x="39301" y="3518"/>
                  </a:cubicBezTo>
                  <a:cubicBezTo>
                    <a:pt x="27955" y="8939"/>
                    <a:pt x="20013" y="10451"/>
                    <a:pt x="5767" y="9065"/>
                  </a:cubicBezTo>
                  <a:cubicBezTo>
                    <a:pt x="5515" y="13477"/>
                    <a:pt x="3120" y="19276"/>
                    <a:pt x="2364" y="25075"/>
                  </a:cubicBezTo>
                  <a:cubicBezTo>
                    <a:pt x="6020" y="24192"/>
                    <a:pt x="8793" y="23562"/>
                    <a:pt x="10180" y="23436"/>
                  </a:cubicBezTo>
                  <a:cubicBezTo>
                    <a:pt x="17996" y="22932"/>
                    <a:pt x="34888" y="19906"/>
                    <a:pt x="40309" y="14990"/>
                  </a:cubicBezTo>
                  <a:close/>
                </a:path>
              </a:pathLst>
            </a:custGeom>
            <a:grpFill/>
            <a:ln w="2381" cap="flat">
              <a:solidFill>
                <a:srgbClr val="FCFDF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3" name="자유형: 도형 202">
              <a:extLst>
                <a:ext uri="{FF2B5EF4-FFF2-40B4-BE49-F238E27FC236}">
                  <a16:creationId xmlns:a16="http://schemas.microsoft.com/office/drawing/2014/main" id="{3ACDD5A8-63D7-4E17-B4E4-CF7A5D6A45CC}"/>
                </a:ext>
              </a:extLst>
            </p:cNvPr>
            <p:cNvSpPr/>
            <p:nvPr/>
          </p:nvSpPr>
          <p:spPr>
            <a:xfrm>
              <a:off x="5343734" y="4124833"/>
              <a:ext cx="151278" cy="113459"/>
            </a:xfrm>
            <a:custGeom>
              <a:avLst/>
              <a:gdLst>
                <a:gd name="connsiteX0" fmla="*/ 32435 w 151278"/>
                <a:gd name="connsiteY0" fmla="*/ 118005 h 113458"/>
                <a:gd name="connsiteX1" fmla="*/ 47310 w 151278"/>
                <a:gd name="connsiteY1" fmla="*/ 112080 h 113458"/>
                <a:gd name="connsiteX2" fmla="*/ 86012 w 151278"/>
                <a:gd name="connsiteY2" fmla="*/ 109054 h 113458"/>
                <a:gd name="connsiteX3" fmla="*/ 92694 w 151278"/>
                <a:gd name="connsiteY3" fmla="*/ 110819 h 113458"/>
                <a:gd name="connsiteX4" fmla="*/ 92820 w 151278"/>
                <a:gd name="connsiteY4" fmla="*/ 108424 h 113458"/>
                <a:gd name="connsiteX5" fmla="*/ 111604 w 151278"/>
                <a:gd name="connsiteY5" fmla="*/ 116114 h 113458"/>
                <a:gd name="connsiteX6" fmla="*/ 150432 w 151278"/>
                <a:gd name="connsiteY6" fmla="*/ 118509 h 113458"/>
                <a:gd name="connsiteX7" fmla="*/ 153331 w 151278"/>
                <a:gd name="connsiteY7" fmla="*/ 117501 h 113458"/>
                <a:gd name="connsiteX8" fmla="*/ 153205 w 151278"/>
                <a:gd name="connsiteY8" fmla="*/ 100734 h 113458"/>
                <a:gd name="connsiteX9" fmla="*/ 139086 w 151278"/>
                <a:gd name="connsiteY9" fmla="*/ 83463 h 113458"/>
                <a:gd name="connsiteX10" fmla="*/ 135178 w 151278"/>
                <a:gd name="connsiteY10" fmla="*/ 66948 h 113458"/>
                <a:gd name="connsiteX11" fmla="*/ 130261 w 151278"/>
                <a:gd name="connsiteY11" fmla="*/ 59637 h 113458"/>
                <a:gd name="connsiteX12" fmla="*/ 115386 w 151278"/>
                <a:gd name="connsiteY12" fmla="*/ 40979 h 113458"/>
                <a:gd name="connsiteX13" fmla="*/ 96728 w 151278"/>
                <a:gd name="connsiteY13" fmla="*/ 16774 h 113458"/>
                <a:gd name="connsiteX14" fmla="*/ 87399 w 151278"/>
                <a:gd name="connsiteY14" fmla="*/ 16774 h 113458"/>
                <a:gd name="connsiteX15" fmla="*/ 72523 w 151278"/>
                <a:gd name="connsiteY15" fmla="*/ 3664 h 113458"/>
                <a:gd name="connsiteX16" fmla="*/ 51975 w 151278"/>
                <a:gd name="connsiteY16" fmla="*/ 5555 h 113458"/>
                <a:gd name="connsiteX17" fmla="*/ 27770 w 151278"/>
                <a:gd name="connsiteY17" fmla="*/ 5555 h 113458"/>
                <a:gd name="connsiteX18" fmla="*/ 12769 w 151278"/>
                <a:gd name="connsiteY18" fmla="*/ 18666 h 113458"/>
                <a:gd name="connsiteX19" fmla="*/ 11382 w 151278"/>
                <a:gd name="connsiteY19" fmla="*/ 19044 h 113458"/>
                <a:gd name="connsiteX20" fmla="*/ 5331 w 151278"/>
                <a:gd name="connsiteY20" fmla="*/ 40223 h 113458"/>
                <a:gd name="connsiteX21" fmla="*/ 15164 w 151278"/>
                <a:gd name="connsiteY21" fmla="*/ 77916 h 113458"/>
                <a:gd name="connsiteX22" fmla="*/ 16803 w 151278"/>
                <a:gd name="connsiteY22" fmla="*/ 82959 h 113458"/>
                <a:gd name="connsiteX23" fmla="*/ 50336 w 151278"/>
                <a:gd name="connsiteY23" fmla="*/ 77412 h 113458"/>
                <a:gd name="connsiteX24" fmla="*/ 75675 w 151278"/>
                <a:gd name="connsiteY24" fmla="*/ 88380 h 113458"/>
                <a:gd name="connsiteX25" fmla="*/ 90047 w 151278"/>
                <a:gd name="connsiteY25" fmla="*/ 90397 h 113458"/>
                <a:gd name="connsiteX26" fmla="*/ 73658 w 151278"/>
                <a:gd name="connsiteY26" fmla="*/ 94809 h 113458"/>
                <a:gd name="connsiteX27" fmla="*/ 51344 w 151278"/>
                <a:gd name="connsiteY27" fmla="*/ 88884 h 113458"/>
                <a:gd name="connsiteX28" fmla="*/ 21089 w 151278"/>
                <a:gd name="connsiteY28" fmla="*/ 97330 h 113458"/>
                <a:gd name="connsiteX29" fmla="*/ 13273 w 151278"/>
                <a:gd name="connsiteY29" fmla="*/ 98969 h 113458"/>
                <a:gd name="connsiteX30" fmla="*/ 16298 w 151278"/>
                <a:gd name="connsiteY30" fmla="*/ 111323 h 113458"/>
                <a:gd name="connsiteX31" fmla="*/ 18946 w 151278"/>
                <a:gd name="connsiteY31" fmla="*/ 114475 h 113458"/>
                <a:gd name="connsiteX32" fmla="*/ 32435 w 151278"/>
                <a:gd name="connsiteY32" fmla="*/ 118005 h 113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1278" h="113458">
                  <a:moveTo>
                    <a:pt x="32435" y="118005"/>
                  </a:moveTo>
                  <a:cubicBezTo>
                    <a:pt x="37351" y="118509"/>
                    <a:pt x="47310" y="112080"/>
                    <a:pt x="47310" y="112080"/>
                  </a:cubicBezTo>
                  <a:cubicBezTo>
                    <a:pt x="47310" y="112080"/>
                    <a:pt x="80592" y="109558"/>
                    <a:pt x="86012" y="109054"/>
                  </a:cubicBezTo>
                  <a:cubicBezTo>
                    <a:pt x="87903" y="108928"/>
                    <a:pt x="90425" y="109685"/>
                    <a:pt x="92694" y="110819"/>
                  </a:cubicBezTo>
                  <a:cubicBezTo>
                    <a:pt x="92820" y="109432"/>
                    <a:pt x="92820" y="108424"/>
                    <a:pt x="92820" y="108424"/>
                  </a:cubicBezTo>
                  <a:cubicBezTo>
                    <a:pt x="92820" y="108424"/>
                    <a:pt x="110469" y="111954"/>
                    <a:pt x="111604" y="116114"/>
                  </a:cubicBezTo>
                  <a:cubicBezTo>
                    <a:pt x="112738" y="120274"/>
                    <a:pt x="136943" y="123173"/>
                    <a:pt x="150432" y="118509"/>
                  </a:cubicBezTo>
                  <a:cubicBezTo>
                    <a:pt x="151440" y="118131"/>
                    <a:pt x="152449" y="117879"/>
                    <a:pt x="153331" y="117501"/>
                  </a:cubicBezTo>
                  <a:cubicBezTo>
                    <a:pt x="153457" y="112080"/>
                    <a:pt x="153709" y="103381"/>
                    <a:pt x="153205" y="100734"/>
                  </a:cubicBezTo>
                  <a:cubicBezTo>
                    <a:pt x="152449" y="96826"/>
                    <a:pt x="143750" y="88253"/>
                    <a:pt x="139086" y="83463"/>
                  </a:cubicBezTo>
                  <a:cubicBezTo>
                    <a:pt x="134421" y="78672"/>
                    <a:pt x="135178" y="66948"/>
                    <a:pt x="135178" y="66948"/>
                  </a:cubicBezTo>
                  <a:lnTo>
                    <a:pt x="130261" y="59637"/>
                  </a:lnTo>
                  <a:cubicBezTo>
                    <a:pt x="130261" y="59637"/>
                    <a:pt x="126479" y="44761"/>
                    <a:pt x="115386" y="40979"/>
                  </a:cubicBezTo>
                  <a:cubicBezTo>
                    <a:pt x="104166" y="37323"/>
                    <a:pt x="96728" y="16774"/>
                    <a:pt x="96728" y="16774"/>
                  </a:cubicBezTo>
                  <a:lnTo>
                    <a:pt x="87399" y="16774"/>
                  </a:lnTo>
                  <a:cubicBezTo>
                    <a:pt x="87399" y="16774"/>
                    <a:pt x="79961" y="7446"/>
                    <a:pt x="72523" y="3664"/>
                  </a:cubicBezTo>
                  <a:cubicBezTo>
                    <a:pt x="65086" y="-118"/>
                    <a:pt x="51975" y="5555"/>
                    <a:pt x="51975" y="5555"/>
                  </a:cubicBezTo>
                  <a:cubicBezTo>
                    <a:pt x="51975" y="5555"/>
                    <a:pt x="36973" y="7446"/>
                    <a:pt x="27770" y="5555"/>
                  </a:cubicBezTo>
                  <a:cubicBezTo>
                    <a:pt x="18442" y="3664"/>
                    <a:pt x="20333" y="16774"/>
                    <a:pt x="12769" y="18666"/>
                  </a:cubicBezTo>
                  <a:cubicBezTo>
                    <a:pt x="12517" y="18792"/>
                    <a:pt x="11886" y="18918"/>
                    <a:pt x="11382" y="19044"/>
                  </a:cubicBezTo>
                  <a:cubicBezTo>
                    <a:pt x="10500" y="26608"/>
                    <a:pt x="9239" y="34424"/>
                    <a:pt x="5331" y="40223"/>
                  </a:cubicBezTo>
                  <a:cubicBezTo>
                    <a:pt x="-3242" y="53207"/>
                    <a:pt x="8861" y="71991"/>
                    <a:pt x="15164" y="77916"/>
                  </a:cubicBezTo>
                  <a:cubicBezTo>
                    <a:pt x="16425" y="79177"/>
                    <a:pt x="16803" y="80942"/>
                    <a:pt x="16803" y="82959"/>
                  </a:cubicBezTo>
                  <a:cubicBezTo>
                    <a:pt x="31048" y="84345"/>
                    <a:pt x="38990" y="82959"/>
                    <a:pt x="50336" y="77412"/>
                  </a:cubicBezTo>
                  <a:cubicBezTo>
                    <a:pt x="61808" y="71991"/>
                    <a:pt x="62816" y="87371"/>
                    <a:pt x="75675" y="88380"/>
                  </a:cubicBezTo>
                  <a:cubicBezTo>
                    <a:pt x="88534" y="89388"/>
                    <a:pt x="90047" y="90397"/>
                    <a:pt x="90047" y="90397"/>
                  </a:cubicBezTo>
                  <a:cubicBezTo>
                    <a:pt x="90047" y="90397"/>
                    <a:pt x="81600" y="95817"/>
                    <a:pt x="73658" y="94809"/>
                  </a:cubicBezTo>
                  <a:cubicBezTo>
                    <a:pt x="65716" y="93800"/>
                    <a:pt x="56765" y="83841"/>
                    <a:pt x="51344" y="88884"/>
                  </a:cubicBezTo>
                  <a:cubicBezTo>
                    <a:pt x="45924" y="93800"/>
                    <a:pt x="29031" y="96826"/>
                    <a:pt x="21089" y="97330"/>
                  </a:cubicBezTo>
                  <a:cubicBezTo>
                    <a:pt x="19828" y="97456"/>
                    <a:pt x="16929" y="98087"/>
                    <a:pt x="13273" y="98969"/>
                  </a:cubicBezTo>
                  <a:cubicBezTo>
                    <a:pt x="12642" y="103381"/>
                    <a:pt x="13021" y="107667"/>
                    <a:pt x="16298" y="111323"/>
                  </a:cubicBezTo>
                  <a:cubicBezTo>
                    <a:pt x="17307" y="112458"/>
                    <a:pt x="18189" y="113466"/>
                    <a:pt x="18946" y="114475"/>
                  </a:cubicBezTo>
                  <a:cubicBezTo>
                    <a:pt x="32309" y="110945"/>
                    <a:pt x="28275" y="117626"/>
                    <a:pt x="32435" y="118005"/>
                  </a:cubicBezTo>
                  <a:close/>
                </a:path>
              </a:pathLst>
            </a:custGeom>
            <a:grpFill/>
            <a:ln w="2381" cap="flat">
              <a:solidFill>
                <a:srgbClr val="FCFDF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4" name="자유형: 도형 203">
              <a:extLst>
                <a:ext uri="{FF2B5EF4-FFF2-40B4-BE49-F238E27FC236}">
                  <a16:creationId xmlns:a16="http://schemas.microsoft.com/office/drawing/2014/main" id="{AF24D10E-3201-4206-8FE4-AD3D064AE7FE}"/>
                </a:ext>
              </a:extLst>
            </p:cNvPr>
            <p:cNvSpPr/>
            <p:nvPr/>
          </p:nvSpPr>
          <p:spPr>
            <a:xfrm>
              <a:off x="5360316" y="4231354"/>
              <a:ext cx="75639" cy="37820"/>
            </a:xfrm>
            <a:custGeom>
              <a:avLst/>
              <a:gdLst>
                <a:gd name="connsiteX0" fmla="*/ 40814 w 75639"/>
                <a:gd name="connsiteY0" fmla="*/ 43630 h 37819"/>
                <a:gd name="connsiteX1" fmla="*/ 62623 w 75639"/>
                <a:gd name="connsiteY1" fmla="*/ 30646 h 37819"/>
                <a:gd name="connsiteX2" fmla="*/ 72078 w 75639"/>
                <a:gd name="connsiteY2" fmla="*/ 26485 h 37819"/>
                <a:gd name="connsiteX3" fmla="*/ 70313 w 75639"/>
                <a:gd name="connsiteY3" fmla="*/ 14131 h 37819"/>
                <a:gd name="connsiteX4" fmla="*/ 76112 w 75639"/>
                <a:gd name="connsiteY4" fmla="*/ 4172 h 37819"/>
                <a:gd name="connsiteX5" fmla="*/ 69430 w 75639"/>
                <a:gd name="connsiteY5" fmla="*/ 2407 h 37819"/>
                <a:gd name="connsiteX6" fmla="*/ 30728 w 75639"/>
                <a:gd name="connsiteY6" fmla="*/ 5432 h 37819"/>
                <a:gd name="connsiteX7" fmla="*/ 15853 w 75639"/>
                <a:gd name="connsiteY7" fmla="*/ 11358 h 37819"/>
                <a:gd name="connsiteX8" fmla="*/ 2364 w 75639"/>
                <a:gd name="connsiteY8" fmla="*/ 7702 h 37819"/>
                <a:gd name="connsiteX9" fmla="*/ 23669 w 75639"/>
                <a:gd name="connsiteY9" fmla="*/ 24090 h 37819"/>
                <a:gd name="connsiteX10" fmla="*/ 35015 w 75639"/>
                <a:gd name="connsiteY10" fmla="*/ 44135 h 37819"/>
                <a:gd name="connsiteX11" fmla="*/ 38040 w 75639"/>
                <a:gd name="connsiteY11" fmla="*/ 46404 h 37819"/>
                <a:gd name="connsiteX12" fmla="*/ 40814 w 75639"/>
                <a:gd name="connsiteY12" fmla="*/ 43630 h 37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5639" h="37819">
                  <a:moveTo>
                    <a:pt x="40814" y="43630"/>
                  </a:moveTo>
                  <a:cubicBezTo>
                    <a:pt x="46739" y="39470"/>
                    <a:pt x="58463" y="28881"/>
                    <a:pt x="62623" y="30646"/>
                  </a:cubicBezTo>
                  <a:cubicBezTo>
                    <a:pt x="66783" y="32410"/>
                    <a:pt x="72078" y="28881"/>
                    <a:pt x="72078" y="26485"/>
                  </a:cubicBezTo>
                  <a:cubicBezTo>
                    <a:pt x="72078" y="24090"/>
                    <a:pt x="63884" y="16526"/>
                    <a:pt x="70313" y="14131"/>
                  </a:cubicBezTo>
                  <a:cubicBezTo>
                    <a:pt x="74725" y="12492"/>
                    <a:pt x="75860" y="7324"/>
                    <a:pt x="76112" y="4172"/>
                  </a:cubicBezTo>
                  <a:cubicBezTo>
                    <a:pt x="73717" y="3037"/>
                    <a:pt x="71321" y="2155"/>
                    <a:pt x="69430" y="2407"/>
                  </a:cubicBezTo>
                  <a:cubicBezTo>
                    <a:pt x="64010" y="2911"/>
                    <a:pt x="30728" y="5432"/>
                    <a:pt x="30728" y="5432"/>
                  </a:cubicBezTo>
                  <a:cubicBezTo>
                    <a:pt x="30728" y="5432"/>
                    <a:pt x="20769" y="11862"/>
                    <a:pt x="15853" y="11358"/>
                  </a:cubicBezTo>
                  <a:cubicBezTo>
                    <a:pt x="11693" y="10853"/>
                    <a:pt x="15853" y="4298"/>
                    <a:pt x="2364" y="7702"/>
                  </a:cubicBezTo>
                  <a:cubicBezTo>
                    <a:pt x="9045" y="16022"/>
                    <a:pt x="9928" y="20308"/>
                    <a:pt x="23669" y="24090"/>
                  </a:cubicBezTo>
                  <a:cubicBezTo>
                    <a:pt x="38923" y="28376"/>
                    <a:pt x="22534" y="36318"/>
                    <a:pt x="35015" y="44135"/>
                  </a:cubicBezTo>
                  <a:cubicBezTo>
                    <a:pt x="36149" y="44891"/>
                    <a:pt x="37158" y="45647"/>
                    <a:pt x="38040" y="46404"/>
                  </a:cubicBezTo>
                  <a:cubicBezTo>
                    <a:pt x="39175" y="45269"/>
                    <a:pt x="40183" y="44135"/>
                    <a:pt x="40814" y="43630"/>
                  </a:cubicBezTo>
                  <a:close/>
                </a:path>
              </a:pathLst>
            </a:custGeom>
            <a:grpFill/>
            <a:ln w="2381" cap="flat">
              <a:solidFill>
                <a:srgbClr val="FCFDF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5" name="자유형: 도형 204">
              <a:extLst>
                <a:ext uri="{FF2B5EF4-FFF2-40B4-BE49-F238E27FC236}">
                  <a16:creationId xmlns:a16="http://schemas.microsoft.com/office/drawing/2014/main" id="{60EC129B-AC49-43B1-86EE-F983FE564010}"/>
                </a:ext>
              </a:extLst>
            </p:cNvPr>
            <p:cNvSpPr/>
            <p:nvPr/>
          </p:nvSpPr>
          <p:spPr>
            <a:xfrm>
              <a:off x="6181125" y="4273038"/>
              <a:ext cx="327769" cy="226917"/>
            </a:xfrm>
            <a:custGeom>
              <a:avLst/>
              <a:gdLst>
                <a:gd name="connsiteX0" fmla="*/ 304037 w 327769"/>
                <a:gd name="connsiteY0" fmla="*/ 131037 h 226917"/>
                <a:gd name="connsiteX1" fmla="*/ 294204 w 327769"/>
                <a:gd name="connsiteY1" fmla="*/ 113010 h 226917"/>
                <a:gd name="connsiteX2" fmla="*/ 277816 w 327769"/>
                <a:gd name="connsiteY2" fmla="*/ 98260 h 226917"/>
                <a:gd name="connsiteX3" fmla="*/ 266344 w 327769"/>
                <a:gd name="connsiteY3" fmla="*/ 81872 h 226917"/>
                <a:gd name="connsiteX4" fmla="*/ 245039 w 327769"/>
                <a:gd name="connsiteY4" fmla="*/ 72039 h 226917"/>
                <a:gd name="connsiteX5" fmla="*/ 241761 w 327769"/>
                <a:gd name="connsiteY5" fmla="*/ 63845 h 226917"/>
                <a:gd name="connsiteX6" fmla="*/ 230289 w 327769"/>
                <a:gd name="connsiteY6" fmla="*/ 62206 h 226917"/>
                <a:gd name="connsiteX7" fmla="*/ 233567 w 327769"/>
                <a:gd name="connsiteY7" fmla="*/ 52373 h 226917"/>
                <a:gd name="connsiteX8" fmla="*/ 231928 w 327769"/>
                <a:gd name="connsiteY8" fmla="*/ 29429 h 226917"/>
                <a:gd name="connsiteX9" fmla="*/ 213144 w 327769"/>
                <a:gd name="connsiteY9" fmla="*/ 4216 h 226917"/>
                <a:gd name="connsiteX10" fmla="*/ 208480 w 327769"/>
                <a:gd name="connsiteY10" fmla="*/ 3208 h 226917"/>
                <a:gd name="connsiteX11" fmla="*/ 186545 w 327769"/>
                <a:gd name="connsiteY11" fmla="*/ 11780 h 226917"/>
                <a:gd name="connsiteX12" fmla="*/ 180998 w 327769"/>
                <a:gd name="connsiteY12" fmla="*/ 24386 h 226917"/>
                <a:gd name="connsiteX13" fmla="*/ 155154 w 327769"/>
                <a:gd name="connsiteY13" fmla="*/ 51112 h 226917"/>
                <a:gd name="connsiteX14" fmla="*/ 117461 w 327769"/>
                <a:gd name="connsiteY14" fmla="*/ 58928 h 226917"/>
                <a:gd name="connsiteX15" fmla="*/ 115822 w 327769"/>
                <a:gd name="connsiteY15" fmla="*/ 73047 h 226917"/>
                <a:gd name="connsiteX16" fmla="*/ 92248 w 327769"/>
                <a:gd name="connsiteY16" fmla="*/ 85654 h 226917"/>
                <a:gd name="connsiteX17" fmla="*/ 63253 w 327769"/>
                <a:gd name="connsiteY17" fmla="*/ 94353 h 226917"/>
                <a:gd name="connsiteX18" fmla="*/ 45982 w 327769"/>
                <a:gd name="connsiteY18" fmla="*/ 94353 h 226917"/>
                <a:gd name="connsiteX19" fmla="*/ 31107 w 327769"/>
                <a:gd name="connsiteY19" fmla="*/ 100656 h 226917"/>
                <a:gd name="connsiteX20" fmla="*/ 28711 w 327769"/>
                <a:gd name="connsiteY20" fmla="*/ 97882 h 226917"/>
                <a:gd name="connsiteX21" fmla="*/ 15348 w 327769"/>
                <a:gd name="connsiteY21" fmla="*/ 114397 h 226917"/>
                <a:gd name="connsiteX22" fmla="*/ 2364 w 327769"/>
                <a:gd name="connsiteY22" fmla="*/ 140871 h 226917"/>
                <a:gd name="connsiteX23" fmla="*/ 5894 w 327769"/>
                <a:gd name="connsiteY23" fmla="*/ 162680 h 226917"/>
                <a:gd name="connsiteX24" fmla="*/ 13583 w 327769"/>
                <a:gd name="connsiteY24" fmla="*/ 183859 h 226917"/>
                <a:gd name="connsiteX25" fmla="*/ 17744 w 327769"/>
                <a:gd name="connsiteY25" fmla="*/ 199743 h 226917"/>
                <a:gd name="connsiteX26" fmla="*/ 23669 w 327769"/>
                <a:gd name="connsiteY26" fmla="*/ 208567 h 226917"/>
                <a:gd name="connsiteX27" fmla="*/ 40688 w 327769"/>
                <a:gd name="connsiteY27" fmla="*/ 225586 h 226917"/>
                <a:gd name="connsiteX28" fmla="*/ 45226 w 327769"/>
                <a:gd name="connsiteY28" fmla="*/ 229998 h 226917"/>
                <a:gd name="connsiteX29" fmla="*/ 46865 w 327769"/>
                <a:gd name="connsiteY29" fmla="*/ 227477 h 226917"/>
                <a:gd name="connsiteX30" fmla="*/ 51781 w 327769"/>
                <a:gd name="connsiteY30" fmla="*/ 207811 h 226917"/>
                <a:gd name="connsiteX31" fmla="*/ 66531 w 327769"/>
                <a:gd name="connsiteY31" fmla="*/ 204533 h 226917"/>
                <a:gd name="connsiteX32" fmla="*/ 78003 w 327769"/>
                <a:gd name="connsiteY32" fmla="*/ 201256 h 226917"/>
                <a:gd name="connsiteX33" fmla="*/ 100947 w 327769"/>
                <a:gd name="connsiteY33" fmla="*/ 204533 h 226917"/>
                <a:gd name="connsiteX34" fmla="*/ 100947 w 327769"/>
                <a:gd name="connsiteY34" fmla="*/ 186506 h 226917"/>
                <a:gd name="connsiteX35" fmla="*/ 128807 w 327769"/>
                <a:gd name="connsiteY35" fmla="*/ 165201 h 226917"/>
                <a:gd name="connsiteX36" fmla="*/ 150112 w 327769"/>
                <a:gd name="connsiteY36" fmla="*/ 179951 h 226917"/>
                <a:gd name="connsiteX37" fmla="*/ 200790 w 327769"/>
                <a:gd name="connsiteY37" fmla="*/ 189784 h 226917"/>
                <a:gd name="connsiteX38" fmla="*/ 208984 w 327769"/>
                <a:gd name="connsiteY38" fmla="*/ 171756 h 226917"/>
                <a:gd name="connsiteX39" fmla="*/ 230289 w 327769"/>
                <a:gd name="connsiteY39" fmla="*/ 171756 h 226917"/>
                <a:gd name="connsiteX40" fmla="*/ 258150 w 327769"/>
                <a:gd name="connsiteY40" fmla="*/ 163562 h 226917"/>
                <a:gd name="connsiteX41" fmla="*/ 279455 w 327769"/>
                <a:gd name="connsiteY41" fmla="*/ 160284 h 226917"/>
                <a:gd name="connsiteX42" fmla="*/ 308828 w 327769"/>
                <a:gd name="connsiteY42" fmla="*/ 163562 h 226917"/>
                <a:gd name="connsiteX43" fmla="*/ 328494 w 327769"/>
                <a:gd name="connsiteY43" fmla="*/ 160284 h 226917"/>
                <a:gd name="connsiteX44" fmla="*/ 321939 w 327769"/>
                <a:gd name="connsiteY44" fmla="*/ 143896 h 226917"/>
                <a:gd name="connsiteX45" fmla="*/ 304037 w 327769"/>
                <a:gd name="connsiteY45" fmla="*/ 131037 h 2269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327769" h="226917">
                  <a:moveTo>
                    <a:pt x="304037" y="131037"/>
                  </a:moveTo>
                  <a:cubicBezTo>
                    <a:pt x="304037" y="126121"/>
                    <a:pt x="304037" y="121204"/>
                    <a:pt x="294204" y="113010"/>
                  </a:cubicBezTo>
                  <a:cubicBezTo>
                    <a:pt x="284371" y="104816"/>
                    <a:pt x="277816" y="103177"/>
                    <a:pt x="277816" y="98260"/>
                  </a:cubicBezTo>
                  <a:cubicBezTo>
                    <a:pt x="277816" y="93344"/>
                    <a:pt x="274538" y="91705"/>
                    <a:pt x="266344" y="81872"/>
                  </a:cubicBezTo>
                  <a:cubicBezTo>
                    <a:pt x="258150" y="72039"/>
                    <a:pt x="245039" y="72039"/>
                    <a:pt x="245039" y="72039"/>
                  </a:cubicBezTo>
                  <a:lnTo>
                    <a:pt x="241761" y="63845"/>
                  </a:lnTo>
                  <a:lnTo>
                    <a:pt x="230289" y="62206"/>
                  </a:lnTo>
                  <a:cubicBezTo>
                    <a:pt x="230289" y="62206"/>
                    <a:pt x="223734" y="57289"/>
                    <a:pt x="233567" y="52373"/>
                  </a:cubicBezTo>
                  <a:cubicBezTo>
                    <a:pt x="243400" y="47456"/>
                    <a:pt x="233567" y="34346"/>
                    <a:pt x="231928" y="29429"/>
                  </a:cubicBezTo>
                  <a:cubicBezTo>
                    <a:pt x="230542" y="25143"/>
                    <a:pt x="216674" y="8502"/>
                    <a:pt x="213144" y="4216"/>
                  </a:cubicBezTo>
                  <a:cubicBezTo>
                    <a:pt x="211379" y="4090"/>
                    <a:pt x="209741" y="3838"/>
                    <a:pt x="208480" y="3208"/>
                  </a:cubicBezTo>
                  <a:cubicBezTo>
                    <a:pt x="203059" y="56"/>
                    <a:pt x="191966" y="6359"/>
                    <a:pt x="186545" y="11780"/>
                  </a:cubicBezTo>
                  <a:cubicBezTo>
                    <a:pt x="180998" y="17327"/>
                    <a:pt x="184906" y="20478"/>
                    <a:pt x="180998" y="24386"/>
                  </a:cubicBezTo>
                  <a:cubicBezTo>
                    <a:pt x="177090" y="28294"/>
                    <a:pt x="163727" y="40019"/>
                    <a:pt x="155154" y="51112"/>
                  </a:cubicBezTo>
                  <a:cubicBezTo>
                    <a:pt x="146582" y="62080"/>
                    <a:pt x="124521" y="55020"/>
                    <a:pt x="117461" y="58928"/>
                  </a:cubicBezTo>
                  <a:cubicBezTo>
                    <a:pt x="110402" y="62836"/>
                    <a:pt x="120613" y="69140"/>
                    <a:pt x="115822" y="73047"/>
                  </a:cubicBezTo>
                  <a:cubicBezTo>
                    <a:pt x="111158" y="76955"/>
                    <a:pt x="97039" y="83259"/>
                    <a:pt x="92248" y="85654"/>
                  </a:cubicBezTo>
                  <a:cubicBezTo>
                    <a:pt x="87584" y="88049"/>
                    <a:pt x="68674" y="87167"/>
                    <a:pt x="63253" y="94353"/>
                  </a:cubicBezTo>
                  <a:cubicBezTo>
                    <a:pt x="57832" y="101412"/>
                    <a:pt x="51529" y="86537"/>
                    <a:pt x="45982" y="94353"/>
                  </a:cubicBezTo>
                  <a:cubicBezTo>
                    <a:pt x="40561" y="102168"/>
                    <a:pt x="34258" y="102925"/>
                    <a:pt x="31107" y="100656"/>
                  </a:cubicBezTo>
                  <a:cubicBezTo>
                    <a:pt x="30350" y="100152"/>
                    <a:pt x="29594" y="99143"/>
                    <a:pt x="28711" y="97882"/>
                  </a:cubicBezTo>
                  <a:cubicBezTo>
                    <a:pt x="23669" y="102673"/>
                    <a:pt x="17365" y="107842"/>
                    <a:pt x="15348" y="114397"/>
                  </a:cubicBezTo>
                  <a:cubicBezTo>
                    <a:pt x="11819" y="125617"/>
                    <a:pt x="2364" y="135576"/>
                    <a:pt x="2364" y="140871"/>
                  </a:cubicBezTo>
                  <a:cubicBezTo>
                    <a:pt x="2364" y="146165"/>
                    <a:pt x="5894" y="153225"/>
                    <a:pt x="5894" y="162680"/>
                  </a:cubicBezTo>
                  <a:cubicBezTo>
                    <a:pt x="5894" y="172135"/>
                    <a:pt x="8289" y="176799"/>
                    <a:pt x="13583" y="183859"/>
                  </a:cubicBezTo>
                  <a:cubicBezTo>
                    <a:pt x="18878" y="190918"/>
                    <a:pt x="17744" y="199743"/>
                    <a:pt x="17744" y="199743"/>
                  </a:cubicBezTo>
                  <a:cubicBezTo>
                    <a:pt x="17744" y="199743"/>
                    <a:pt x="19508" y="203273"/>
                    <a:pt x="23669" y="208567"/>
                  </a:cubicBezTo>
                  <a:cubicBezTo>
                    <a:pt x="27829" y="213862"/>
                    <a:pt x="39553" y="221552"/>
                    <a:pt x="40688" y="225586"/>
                  </a:cubicBezTo>
                  <a:cubicBezTo>
                    <a:pt x="41192" y="227477"/>
                    <a:pt x="43209" y="228990"/>
                    <a:pt x="45226" y="229998"/>
                  </a:cubicBezTo>
                  <a:cubicBezTo>
                    <a:pt x="45730" y="229116"/>
                    <a:pt x="46234" y="228234"/>
                    <a:pt x="46865" y="227477"/>
                  </a:cubicBezTo>
                  <a:cubicBezTo>
                    <a:pt x="53420" y="219283"/>
                    <a:pt x="51781" y="207811"/>
                    <a:pt x="51781" y="207811"/>
                  </a:cubicBezTo>
                  <a:lnTo>
                    <a:pt x="66531" y="204533"/>
                  </a:lnTo>
                  <a:lnTo>
                    <a:pt x="78003" y="201256"/>
                  </a:lnTo>
                  <a:lnTo>
                    <a:pt x="100947" y="204533"/>
                  </a:lnTo>
                  <a:lnTo>
                    <a:pt x="100947" y="186506"/>
                  </a:lnTo>
                  <a:cubicBezTo>
                    <a:pt x="100947" y="186506"/>
                    <a:pt x="117335" y="165201"/>
                    <a:pt x="128807" y="165201"/>
                  </a:cubicBezTo>
                  <a:cubicBezTo>
                    <a:pt x="140279" y="165201"/>
                    <a:pt x="150112" y="179951"/>
                    <a:pt x="150112" y="179951"/>
                  </a:cubicBezTo>
                  <a:lnTo>
                    <a:pt x="200790" y="189784"/>
                  </a:lnTo>
                  <a:cubicBezTo>
                    <a:pt x="200790" y="189784"/>
                    <a:pt x="204068" y="175034"/>
                    <a:pt x="208984" y="171756"/>
                  </a:cubicBezTo>
                  <a:cubicBezTo>
                    <a:pt x="213901" y="168479"/>
                    <a:pt x="223734" y="175034"/>
                    <a:pt x="230289" y="171756"/>
                  </a:cubicBezTo>
                  <a:cubicBezTo>
                    <a:pt x="236845" y="168479"/>
                    <a:pt x="246678" y="163562"/>
                    <a:pt x="258150" y="163562"/>
                  </a:cubicBezTo>
                  <a:cubicBezTo>
                    <a:pt x="269622" y="163562"/>
                    <a:pt x="274538" y="170118"/>
                    <a:pt x="279455" y="160284"/>
                  </a:cubicBezTo>
                  <a:cubicBezTo>
                    <a:pt x="284371" y="150451"/>
                    <a:pt x="308828" y="163562"/>
                    <a:pt x="308828" y="163562"/>
                  </a:cubicBezTo>
                  <a:lnTo>
                    <a:pt x="328494" y="160284"/>
                  </a:lnTo>
                  <a:lnTo>
                    <a:pt x="321939" y="143896"/>
                  </a:lnTo>
                  <a:cubicBezTo>
                    <a:pt x="322064" y="144148"/>
                    <a:pt x="304037" y="135954"/>
                    <a:pt x="304037" y="131037"/>
                  </a:cubicBezTo>
                  <a:close/>
                </a:path>
              </a:pathLst>
            </a:custGeom>
            <a:grpFill/>
            <a:ln w="2381" cap="flat">
              <a:solidFill>
                <a:srgbClr val="FCFDF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6" name="자유형: 도형 205">
              <a:extLst>
                <a:ext uri="{FF2B5EF4-FFF2-40B4-BE49-F238E27FC236}">
                  <a16:creationId xmlns:a16="http://schemas.microsoft.com/office/drawing/2014/main" id="{67BACA72-CE75-4709-AA86-A5501B08E0E7}"/>
                </a:ext>
              </a:extLst>
            </p:cNvPr>
            <p:cNvSpPr/>
            <p:nvPr/>
          </p:nvSpPr>
          <p:spPr>
            <a:xfrm>
              <a:off x="5872374" y="4199406"/>
              <a:ext cx="315163" cy="252130"/>
            </a:xfrm>
            <a:custGeom>
              <a:avLst/>
              <a:gdLst>
                <a:gd name="connsiteX0" fmla="*/ 195766 w 315162"/>
                <a:gd name="connsiteY0" fmla="*/ 190045 h 252130"/>
                <a:gd name="connsiteX1" fmla="*/ 211524 w 315162"/>
                <a:gd name="connsiteY1" fmla="*/ 187650 h 252130"/>
                <a:gd name="connsiteX2" fmla="*/ 230308 w 315162"/>
                <a:gd name="connsiteY2" fmla="*/ 201013 h 252130"/>
                <a:gd name="connsiteX3" fmla="*/ 241275 w 315162"/>
                <a:gd name="connsiteY3" fmla="*/ 189289 h 252130"/>
                <a:gd name="connsiteX4" fmla="*/ 260816 w 315162"/>
                <a:gd name="connsiteY4" fmla="*/ 148444 h 252130"/>
                <a:gd name="connsiteX5" fmla="*/ 273422 w 315162"/>
                <a:gd name="connsiteY5" fmla="*/ 132686 h 252130"/>
                <a:gd name="connsiteX6" fmla="*/ 276574 w 315162"/>
                <a:gd name="connsiteY6" fmla="*/ 118566 h 252130"/>
                <a:gd name="connsiteX7" fmla="*/ 282877 w 315162"/>
                <a:gd name="connsiteY7" fmla="*/ 101296 h 252130"/>
                <a:gd name="connsiteX8" fmla="*/ 298509 w 315162"/>
                <a:gd name="connsiteY8" fmla="*/ 72301 h 252130"/>
                <a:gd name="connsiteX9" fmla="*/ 314267 w 315162"/>
                <a:gd name="connsiteY9" fmla="*/ 63602 h 252130"/>
                <a:gd name="connsiteX10" fmla="*/ 312628 w 315162"/>
                <a:gd name="connsiteY10" fmla="*/ 47088 h 252130"/>
                <a:gd name="connsiteX11" fmla="*/ 301661 w 315162"/>
                <a:gd name="connsiteY11" fmla="*/ 36120 h 252130"/>
                <a:gd name="connsiteX12" fmla="*/ 303300 w 315162"/>
                <a:gd name="connsiteY12" fmla="*/ 21748 h 252130"/>
                <a:gd name="connsiteX13" fmla="*/ 292962 w 315162"/>
                <a:gd name="connsiteY13" fmla="*/ 10907 h 252130"/>
                <a:gd name="connsiteX14" fmla="*/ 283507 w 315162"/>
                <a:gd name="connsiteY14" fmla="*/ 5360 h 252130"/>
                <a:gd name="connsiteX15" fmla="*/ 264724 w 315162"/>
                <a:gd name="connsiteY15" fmla="*/ 22631 h 252130"/>
                <a:gd name="connsiteX16" fmla="*/ 242788 w 315162"/>
                <a:gd name="connsiteY16" fmla="*/ 17084 h 252130"/>
                <a:gd name="connsiteX17" fmla="*/ 209003 w 315162"/>
                <a:gd name="connsiteY17" fmla="*/ 16328 h 252130"/>
                <a:gd name="connsiteX18" fmla="*/ 189337 w 315162"/>
                <a:gd name="connsiteY18" fmla="*/ 28934 h 252130"/>
                <a:gd name="connsiteX19" fmla="*/ 163494 w 315162"/>
                <a:gd name="connsiteY19" fmla="*/ 28934 h 252130"/>
                <a:gd name="connsiteX20" fmla="*/ 143071 w 315162"/>
                <a:gd name="connsiteY20" fmla="*/ 17967 h 252130"/>
                <a:gd name="connsiteX21" fmla="*/ 121135 w 315162"/>
                <a:gd name="connsiteY21" fmla="*/ 24270 h 252130"/>
                <a:gd name="connsiteX22" fmla="*/ 106260 w 315162"/>
                <a:gd name="connsiteY22" fmla="*/ 10150 h 252130"/>
                <a:gd name="connsiteX23" fmla="*/ 85081 w 315162"/>
                <a:gd name="connsiteY23" fmla="*/ 3847 h 252130"/>
                <a:gd name="connsiteX24" fmla="*/ 69323 w 315162"/>
                <a:gd name="connsiteY24" fmla="*/ 9394 h 252130"/>
                <a:gd name="connsiteX25" fmla="*/ 44992 w 315162"/>
                <a:gd name="connsiteY25" fmla="*/ 9394 h 252130"/>
                <a:gd name="connsiteX26" fmla="*/ 38689 w 315162"/>
                <a:gd name="connsiteY26" fmla="*/ 30573 h 252130"/>
                <a:gd name="connsiteX27" fmla="*/ 26965 w 315162"/>
                <a:gd name="connsiteY27" fmla="*/ 49357 h 252130"/>
                <a:gd name="connsiteX28" fmla="*/ 24444 w 315162"/>
                <a:gd name="connsiteY28" fmla="*/ 54651 h 252130"/>
                <a:gd name="connsiteX29" fmla="*/ 27091 w 315162"/>
                <a:gd name="connsiteY29" fmla="*/ 72553 h 252130"/>
                <a:gd name="connsiteX30" fmla="*/ 24191 w 315162"/>
                <a:gd name="connsiteY30" fmla="*/ 110246 h 252130"/>
                <a:gd name="connsiteX31" fmla="*/ 14233 w 315162"/>
                <a:gd name="connsiteY31" fmla="*/ 125500 h 252130"/>
                <a:gd name="connsiteX32" fmla="*/ 3013 w 315162"/>
                <a:gd name="connsiteY32" fmla="*/ 144914 h 252130"/>
                <a:gd name="connsiteX33" fmla="*/ 3643 w 315162"/>
                <a:gd name="connsiteY33" fmla="*/ 176052 h 252130"/>
                <a:gd name="connsiteX34" fmla="*/ 11837 w 315162"/>
                <a:gd name="connsiteY34" fmla="*/ 196979 h 252130"/>
                <a:gd name="connsiteX35" fmla="*/ 12089 w 315162"/>
                <a:gd name="connsiteY35" fmla="*/ 197231 h 252130"/>
                <a:gd name="connsiteX36" fmla="*/ 51674 w 315162"/>
                <a:gd name="connsiteY36" fmla="*/ 207442 h 252130"/>
                <a:gd name="connsiteX37" fmla="*/ 76761 w 315162"/>
                <a:gd name="connsiteY37" fmla="*/ 234546 h 252130"/>
                <a:gd name="connsiteX38" fmla="*/ 90880 w 315162"/>
                <a:gd name="connsiteY38" fmla="*/ 257238 h 252130"/>
                <a:gd name="connsiteX39" fmla="*/ 117984 w 315162"/>
                <a:gd name="connsiteY39" fmla="*/ 251313 h 252130"/>
                <a:gd name="connsiteX40" fmla="*/ 153282 w 315162"/>
                <a:gd name="connsiteY40" fmla="*/ 247405 h 252130"/>
                <a:gd name="connsiteX41" fmla="*/ 157568 w 315162"/>
                <a:gd name="connsiteY41" fmla="*/ 247153 h 252130"/>
                <a:gd name="connsiteX42" fmla="*/ 165258 w 315162"/>
                <a:gd name="connsiteY42" fmla="*/ 218662 h 252130"/>
                <a:gd name="connsiteX43" fmla="*/ 195766 w 315162"/>
                <a:gd name="connsiteY43" fmla="*/ 190045 h 252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315162" h="252130">
                  <a:moveTo>
                    <a:pt x="195766" y="190045"/>
                  </a:moveTo>
                  <a:cubicBezTo>
                    <a:pt x="198918" y="189289"/>
                    <a:pt x="205977" y="191558"/>
                    <a:pt x="211524" y="187650"/>
                  </a:cubicBezTo>
                  <a:cubicBezTo>
                    <a:pt x="217071" y="183742"/>
                    <a:pt x="228795" y="193197"/>
                    <a:pt x="230308" y="201013"/>
                  </a:cubicBezTo>
                  <a:cubicBezTo>
                    <a:pt x="231947" y="208829"/>
                    <a:pt x="236611" y="197861"/>
                    <a:pt x="241275" y="189289"/>
                  </a:cubicBezTo>
                  <a:cubicBezTo>
                    <a:pt x="245940" y="180590"/>
                    <a:pt x="260816" y="154747"/>
                    <a:pt x="260816" y="148444"/>
                  </a:cubicBezTo>
                  <a:cubicBezTo>
                    <a:pt x="260816" y="142140"/>
                    <a:pt x="273422" y="136720"/>
                    <a:pt x="273422" y="132686"/>
                  </a:cubicBezTo>
                  <a:cubicBezTo>
                    <a:pt x="273422" y="128778"/>
                    <a:pt x="272666" y="120079"/>
                    <a:pt x="276574" y="118566"/>
                  </a:cubicBezTo>
                  <a:cubicBezTo>
                    <a:pt x="280482" y="116927"/>
                    <a:pt x="283634" y="105203"/>
                    <a:pt x="282877" y="101296"/>
                  </a:cubicBezTo>
                  <a:cubicBezTo>
                    <a:pt x="282121" y="97388"/>
                    <a:pt x="296240" y="75452"/>
                    <a:pt x="298509" y="72301"/>
                  </a:cubicBezTo>
                  <a:cubicBezTo>
                    <a:pt x="300904" y="69149"/>
                    <a:pt x="313385" y="70788"/>
                    <a:pt x="314267" y="63602"/>
                  </a:cubicBezTo>
                  <a:cubicBezTo>
                    <a:pt x="315024" y="56542"/>
                    <a:pt x="317419" y="48726"/>
                    <a:pt x="312628" y="47088"/>
                  </a:cubicBezTo>
                  <a:cubicBezTo>
                    <a:pt x="307964" y="45575"/>
                    <a:pt x="301661" y="40028"/>
                    <a:pt x="301661" y="36120"/>
                  </a:cubicBezTo>
                  <a:cubicBezTo>
                    <a:pt x="301661" y="33851"/>
                    <a:pt x="301913" y="27421"/>
                    <a:pt x="303300" y="21748"/>
                  </a:cubicBezTo>
                  <a:cubicBezTo>
                    <a:pt x="296996" y="20866"/>
                    <a:pt x="296618" y="14563"/>
                    <a:pt x="292962" y="10907"/>
                  </a:cubicBezTo>
                  <a:cubicBezTo>
                    <a:pt x="289054" y="6999"/>
                    <a:pt x="289054" y="3847"/>
                    <a:pt x="283507" y="5360"/>
                  </a:cubicBezTo>
                  <a:cubicBezTo>
                    <a:pt x="277960" y="6999"/>
                    <a:pt x="271783" y="20236"/>
                    <a:pt x="264724" y="22631"/>
                  </a:cubicBezTo>
                  <a:cubicBezTo>
                    <a:pt x="257664" y="25026"/>
                    <a:pt x="247453" y="19479"/>
                    <a:pt x="242788" y="17084"/>
                  </a:cubicBezTo>
                  <a:cubicBezTo>
                    <a:pt x="238124" y="14689"/>
                    <a:pt x="216062" y="17084"/>
                    <a:pt x="209003" y="16328"/>
                  </a:cubicBezTo>
                  <a:cubicBezTo>
                    <a:pt x="201943" y="15571"/>
                    <a:pt x="194884" y="25782"/>
                    <a:pt x="189337" y="28934"/>
                  </a:cubicBezTo>
                  <a:cubicBezTo>
                    <a:pt x="183790" y="32086"/>
                    <a:pt x="168158" y="30573"/>
                    <a:pt x="163494" y="28934"/>
                  </a:cubicBezTo>
                  <a:cubicBezTo>
                    <a:pt x="158829" y="27295"/>
                    <a:pt x="147735" y="17967"/>
                    <a:pt x="143071" y="17967"/>
                  </a:cubicBezTo>
                  <a:cubicBezTo>
                    <a:pt x="138406" y="17967"/>
                    <a:pt x="128951" y="19479"/>
                    <a:pt x="121135" y="24270"/>
                  </a:cubicBezTo>
                  <a:cubicBezTo>
                    <a:pt x="113320" y="28934"/>
                    <a:pt x="110924" y="15697"/>
                    <a:pt x="106260" y="10150"/>
                  </a:cubicBezTo>
                  <a:cubicBezTo>
                    <a:pt x="101596" y="4604"/>
                    <a:pt x="91384" y="9394"/>
                    <a:pt x="85081" y="3847"/>
                  </a:cubicBezTo>
                  <a:cubicBezTo>
                    <a:pt x="78778" y="-1700"/>
                    <a:pt x="74870" y="10150"/>
                    <a:pt x="69323" y="9394"/>
                  </a:cubicBezTo>
                  <a:cubicBezTo>
                    <a:pt x="63776" y="8638"/>
                    <a:pt x="49657" y="5486"/>
                    <a:pt x="44992" y="9394"/>
                  </a:cubicBezTo>
                  <a:cubicBezTo>
                    <a:pt x="40328" y="13302"/>
                    <a:pt x="41084" y="28304"/>
                    <a:pt x="38689" y="30573"/>
                  </a:cubicBezTo>
                  <a:cubicBezTo>
                    <a:pt x="36294" y="32968"/>
                    <a:pt x="26965" y="43936"/>
                    <a:pt x="26965" y="49357"/>
                  </a:cubicBezTo>
                  <a:cubicBezTo>
                    <a:pt x="26965" y="51878"/>
                    <a:pt x="26082" y="53643"/>
                    <a:pt x="24444" y="54651"/>
                  </a:cubicBezTo>
                  <a:cubicBezTo>
                    <a:pt x="25452" y="61207"/>
                    <a:pt x="26839" y="69527"/>
                    <a:pt x="27091" y="72553"/>
                  </a:cubicBezTo>
                  <a:cubicBezTo>
                    <a:pt x="27721" y="77847"/>
                    <a:pt x="29991" y="104321"/>
                    <a:pt x="24191" y="110246"/>
                  </a:cubicBezTo>
                  <a:cubicBezTo>
                    <a:pt x="18266" y="116171"/>
                    <a:pt x="14233" y="125500"/>
                    <a:pt x="14233" y="125500"/>
                  </a:cubicBezTo>
                  <a:cubicBezTo>
                    <a:pt x="14233" y="125500"/>
                    <a:pt x="4778" y="131929"/>
                    <a:pt x="3013" y="144914"/>
                  </a:cubicBezTo>
                  <a:cubicBezTo>
                    <a:pt x="1248" y="157899"/>
                    <a:pt x="3643" y="166093"/>
                    <a:pt x="3643" y="176052"/>
                  </a:cubicBezTo>
                  <a:cubicBezTo>
                    <a:pt x="3643" y="183112"/>
                    <a:pt x="8938" y="188154"/>
                    <a:pt x="11837" y="196979"/>
                  </a:cubicBezTo>
                  <a:cubicBezTo>
                    <a:pt x="11963" y="197105"/>
                    <a:pt x="12089" y="197105"/>
                    <a:pt x="12089" y="197231"/>
                  </a:cubicBezTo>
                  <a:cubicBezTo>
                    <a:pt x="16754" y="203534"/>
                    <a:pt x="39193" y="204669"/>
                    <a:pt x="51674" y="207442"/>
                  </a:cubicBezTo>
                  <a:cubicBezTo>
                    <a:pt x="64280" y="210216"/>
                    <a:pt x="77139" y="227865"/>
                    <a:pt x="76761" y="234546"/>
                  </a:cubicBezTo>
                  <a:cubicBezTo>
                    <a:pt x="76383" y="241228"/>
                    <a:pt x="84955" y="254212"/>
                    <a:pt x="90880" y="257238"/>
                  </a:cubicBezTo>
                  <a:cubicBezTo>
                    <a:pt x="96805" y="260390"/>
                    <a:pt x="111302" y="251313"/>
                    <a:pt x="117984" y="251313"/>
                  </a:cubicBezTo>
                  <a:cubicBezTo>
                    <a:pt x="124665" y="251313"/>
                    <a:pt x="148618" y="251691"/>
                    <a:pt x="153282" y="247405"/>
                  </a:cubicBezTo>
                  <a:cubicBezTo>
                    <a:pt x="154669" y="246144"/>
                    <a:pt x="156056" y="246270"/>
                    <a:pt x="157568" y="247153"/>
                  </a:cubicBezTo>
                  <a:cubicBezTo>
                    <a:pt x="163241" y="232025"/>
                    <a:pt x="165258" y="218662"/>
                    <a:pt x="165258" y="218662"/>
                  </a:cubicBezTo>
                  <a:cubicBezTo>
                    <a:pt x="165258" y="218662"/>
                    <a:pt x="192615" y="190802"/>
                    <a:pt x="195766" y="190045"/>
                  </a:cubicBezTo>
                  <a:close/>
                </a:path>
              </a:pathLst>
            </a:custGeom>
            <a:grpFill/>
            <a:ln w="2381" cap="flat">
              <a:solidFill>
                <a:srgbClr val="FCFDF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7" name="자유형: 도형 206">
              <a:extLst>
                <a:ext uri="{FF2B5EF4-FFF2-40B4-BE49-F238E27FC236}">
                  <a16:creationId xmlns:a16="http://schemas.microsoft.com/office/drawing/2014/main" id="{A1DF233E-ED04-41B0-A023-0C2838556665}"/>
                </a:ext>
              </a:extLst>
            </p:cNvPr>
            <p:cNvSpPr/>
            <p:nvPr/>
          </p:nvSpPr>
          <p:spPr>
            <a:xfrm>
              <a:off x="5819949" y="4238303"/>
              <a:ext cx="75639" cy="163885"/>
            </a:xfrm>
            <a:custGeom>
              <a:avLst/>
              <a:gdLst>
                <a:gd name="connsiteX0" fmla="*/ 55563 w 75639"/>
                <a:gd name="connsiteY0" fmla="*/ 106144 h 163884"/>
                <a:gd name="connsiteX1" fmla="*/ 66783 w 75639"/>
                <a:gd name="connsiteY1" fmla="*/ 86730 h 163884"/>
                <a:gd name="connsiteX2" fmla="*/ 76742 w 75639"/>
                <a:gd name="connsiteY2" fmla="*/ 71476 h 163884"/>
                <a:gd name="connsiteX3" fmla="*/ 79642 w 75639"/>
                <a:gd name="connsiteY3" fmla="*/ 33783 h 163884"/>
                <a:gd name="connsiteX4" fmla="*/ 76994 w 75639"/>
                <a:gd name="connsiteY4" fmla="*/ 15881 h 163884"/>
                <a:gd name="connsiteX5" fmla="*/ 68548 w 75639"/>
                <a:gd name="connsiteY5" fmla="*/ 15377 h 163884"/>
                <a:gd name="connsiteX6" fmla="*/ 59975 w 75639"/>
                <a:gd name="connsiteY6" fmla="*/ 2770 h 163884"/>
                <a:gd name="connsiteX7" fmla="*/ 50520 w 75639"/>
                <a:gd name="connsiteY7" fmla="*/ 15377 h 163884"/>
                <a:gd name="connsiteX8" fmla="*/ 43461 w 75639"/>
                <a:gd name="connsiteY8" fmla="*/ 25588 h 163884"/>
                <a:gd name="connsiteX9" fmla="*/ 21525 w 75639"/>
                <a:gd name="connsiteY9" fmla="*/ 30253 h 163884"/>
                <a:gd name="connsiteX10" fmla="*/ 6650 w 75639"/>
                <a:gd name="connsiteY10" fmla="*/ 40464 h 163884"/>
                <a:gd name="connsiteX11" fmla="*/ 2364 w 75639"/>
                <a:gd name="connsiteY11" fmla="*/ 40716 h 163884"/>
                <a:gd name="connsiteX12" fmla="*/ 16735 w 75639"/>
                <a:gd name="connsiteY12" fmla="*/ 65551 h 163884"/>
                <a:gd name="connsiteX13" fmla="*/ 22030 w 75639"/>
                <a:gd name="connsiteY13" fmla="*/ 85595 h 163884"/>
                <a:gd name="connsiteX14" fmla="*/ 26190 w 75639"/>
                <a:gd name="connsiteY14" fmla="*/ 116733 h 163884"/>
                <a:gd name="connsiteX15" fmla="*/ 28459 w 75639"/>
                <a:gd name="connsiteY15" fmla="*/ 165647 h 163884"/>
                <a:gd name="connsiteX16" fmla="*/ 46234 w 75639"/>
                <a:gd name="connsiteY16" fmla="*/ 164008 h 163884"/>
                <a:gd name="connsiteX17" fmla="*/ 64388 w 75639"/>
                <a:gd name="connsiteY17" fmla="*/ 158209 h 163884"/>
                <a:gd name="connsiteX18" fmla="*/ 56193 w 75639"/>
                <a:gd name="connsiteY18" fmla="*/ 137282 h 163884"/>
                <a:gd name="connsiteX19" fmla="*/ 55563 w 75639"/>
                <a:gd name="connsiteY19" fmla="*/ 106144 h 163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75639" h="163884">
                  <a:moveTo>
                    <a:pt x="55563" y="106144"/>
                  </a:moveTo>
                  <a:cubicBezTo>
                    <a:pt x="57328" y="93159"/>
                    <a:pt x="66783" y="86730"/>
                    <a:pt x="66783" y="86730"/>
                  </a:cubicBezTo>
                  <a:cubicBezTo>
                    <a:pt x="66783" y="86730"/>
                    <a:pt x="70943" y="77275"/>
                    <a:pt x="76742" y="71476"/>
                  </a:cubicBezTo>
                  <a:cubicBezTo>
                    <a:pt x="82667" y="65551"/>
                    <a:pt x="80272" y="39077"/>
                    <a:pt x="79642" y="33783"/>
                  </a:cubicBezTo>
                  <a:cubicBezTo>
                    <a:pt x="79263" y="30757"/>
                    <a:pt x="78003" y="22437"/>
                    <a:pt x="76994" y="15881"/>
                  </a:cubicBezTo>
                  <a:cubicBezTo>
                    <a:pt x="75103" y="17016"/>
                    <a:pt x="72330" y="17016"/>
                    <a:pt x="68548" y="15377"/>
                  </a:cubicBezTo>
                  <a:cubicBezTo>
                    <a:pt x="61488" y="12225"/>
                    <a:pt x="67792" y="5166"/>
                    <a:pt x="59975" y="2770"/>
                  </a:cubicBezTo>
                  <a:cubicBezTo>
                    <a:pt x="52159" y="375"/>
                    <a:pt x="49008" y="9074"/>
                    <a:pt x="50520" y="15377"/>
                  </a:cubicBezTo>
                  <a:cubicBezTo>
                    <a:pt x="52159" y="21680"/>
                    <a:pt x="46612" y="21680"/>
                    <a:pt x="43461" y="25588"/>
                  </a:cubicBezTo>
                  <a:cubicBezTo>
                    <a:pt x="40309" y="29496"/>
                    <a:pt x="26190" y="30253"/>
                    <a:pt x="21525" y="30253"/>
                  </a:cubicBezTo>
                  <a:cubicBezTo>
                    <a:pt x="16861" y="30253"/>
                    <a:pt x="11314" y="38951"/>
                    <a:pt x="6650" y="40464"/>
                  </a:cubicBezTo>
                  <a:cubicBezTo>
                    <a:pt x="5641" y="40842"/>
                    <a:pt x="4128" y="40842"/>
                    <a:pt x="2364" y="40716"/>
                  </a:cubicBezTo>
                  <a:cubicBezTo>
                    <a:pt x="3498" y="61391"/>
                    <a:pt x="6902" y="59752"/>
                    <a:pt x="16735" y="65551"/>
                  </a:cubicBezTo>
                  <a:cubicBezTo>
                    <a:pt x="27955" y="71980"/>
                    <a:pt x="17365" y="80805"/>
                    <a:pt x="22030" y="85595"/>
                  </a:cubicBezTo>
                  <a:cubicBezTo>
                    <a:pt x="26694" y="90260"/>
                    <a:pt x="24929" y="102110"/>
                    <a:pt x="26190" y="116733"/>
                  </a:cubicBezTo>
                  <a:cubicBezTo>
                    <a:pt x="26946" y="125684"/>
                    <a:pt x="27829" y="148754"/>
                    <a:pt x="28459" y="165647"/>
                  </a:cubicBezTo>
                  <a:cubicBezTo>
                    <a:pt x="34888" y="164386"/>
                    <a:pt x="41696" y="164008"/>
                    <a:pt x="46234" y="164008"/>
                  </a:cubicBezTo>
                  <a:cubicBezTo>
                    <a:pt x="54681" y="164008"/>
                    <a:pt x="59723" y="152788"/>
                    <a:pt x="64388" y="158209"/>
                  </a:cubicBezTo>
                  <a:cubicBezTo>
                    <a:pt x="61488" y="149384"/>
                    <a:pt x="56193" y="144342"/>
                    <a:pt x="56193" y="137282"/>
                  </a:cubicBezTo>
                  <a:cubicBezTo>
                    <a:pt x="56067" y="127323"/>
                    <a:pt x="53798" y="119129"/>
                    <a:pt x="55563" y="106144"/>
                  </a:cubicBezTo>
                  <a:close/>
                </a:path>
              </a:pathLst>
            </a:custGeom>
            <a:grpFill/>
            <a:ln w="2381" cap="flat">
              <a:solidFill>
                <a:srgbClr val="FCFDF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8" name="자유형: 도형 207">
              <a:extLst>
                <a:ext uri="{FF2B5EF4-FFF2-40B4-BE49-F238E27FC236}">
                  <a16:creationId xmlns:a16="http://schemas.microsoft.com/office/drawing/2014/main" id="{DD126C0E-D13E-4CF9-8B9A-78711CD1F3D2}"/>
                </a:ext>
              </a:extLst>
            </p:cNvPr>
            <p:cNvSpPr/>
            <p:nvPr/>
          </p:nvSpPr>
          <p:spPr>
            <a:xfrm>
              <a:off x="5796627" y="4273218"/>
              <a:ext cx="50426" cy="138672"/>
            </a:xfrm>
            <a:custGeom>
              <a:avLst/>
              <a:gdLst>
                <a:gd name="connsiteX0" fmla="*/ 45352 w 50426"/>
                <a:gd name="connsiteY0" fmla="*/ 50679 h 138671"/>
                <a:gd name="connsiteX1" fmla="*/ 40057 w 50426"/>
                <a:gd name="connsiteY1" fmla="*/ 30635 h 138671"/>
                <a:gd name="connsiteX2" fmla="*/ 25686 w 50426"/>
                <a:gd name="connsiteY2" fmla="*/ 5800 h 138671"/>
                <a:gd name="connsiteX3" fmla="*/ 5515 w 50426"/>
                <a:gd name="connsiteY3" fmla="*/ 2396 h 138671"/>
                <a:gd name="connsiteX4" fmla="*/ 2364 w 50426"/>
                <a:gd name="connsiteY4" fmla="*/ 2901 h 138671"/>
                <a:gd name="connsiteX5" fmla="*/ 7658 w 50426"/>
                <a:gd name="connsiteY5" fmla="*/ 20046 h 138671"/>
                <a:gd name="connsiteX6" fmla="*/ 14088 w 50426"/>
                <a:gd name="connsiteY6" fmla="*/ 35930 h 138671"/>
                <a:gd name="connsiteX7" fmla="*/ 14718 w 50426"/>
                <a:gd name="connsiteY7" fmla="*/ 72993 h 138671"/>
                <a:gd name="connsiteX8" fmla="*/ 21778 w 50426"/>
                <a:gd name="connsiteY8" fmla="*/ 109426 h 138671"/>
                <a:gd name="connsiteX9" fmla="*/ 31485 w 50426"/>
                <a:gd name="connsiteY9" fmla="*/ 139933 h 138671"/>
                <a:gd name="connsiteX10" fmla="*/ 36905 w 50426"/>
                <a:gd name="connsiteY10" fmla="*/ 136404 h 138671"/>
                <a:gd name="connsiteX11" fmla="*/ 51781 w 50426"/>
                <a:gd name="connsiteY11" fmla="*/ 130605 h 138671"/>
                <a:gd name="connsiteX12" fmla="*/ 49512 w 50426"/>
                <a:gd name="connsiteY12" fmla="*/ 81691 h 138671"/>
                <a:gd name="connsiteX13" fmla="*/ 45352 w 50426"/>
                <a:gd name="connsiteY13" fmla="*/ 50679 h 138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0426" h="138671">
                  <a:moveTo>
                    <a:pt x="45352" y="50679"/>
                  </a:moveTo>
                  <a:cubicBezTo>
                    <a:pt x="40688" y="46015"/>
                    <a:pt x="51277" y="37190"/>
                    <a:pt x="40057" y="30635"/>
                  </a:cubicBezTo>
                  <a:cubicBezTo>
                    <a:pt x="30224" y="24962"/>
                    <a:pt x="26694" y="26475"/>
                    <a:pt x="25686" y="5800"/>
                  </a:cubicBezTo>
                  <a:cubicBezTo>
                    <a:pt x="20013" y="5422"/>
                    <a:pt x="11692" y="3027"/>
                    <a:pt x="5515" y="2396"/>
                  </a:cubicBezTo>
                  <a:cubicBezTo>
                    <a:pt x="4255" y="2270"/>
                    <a:pt x="3246" y="2522"/>
                    <a:pt x="2364" y="2901"/>
                  </a:cubicBezTo>
                  <a:cubicBezTo>
                    <a:pt x="3624" y="10465"/>
                    <a:pt x="5515" y="18785"/>
                    <a:pt x="7658" y="20046"/>
                  </a:cubicBezTo>
                  <a:cubicBezTo>
                    <a:pt x="11819" y="22441"/>
                    <a:pt x="14718" y="27105"/>
                    <a:pt x="14088" y="35930"/>
                  </a:cubicBezTo>
                  <a:cubicBezTo>
                    <a:pt x="13458" y="44754"/>
                    <a:pt x="11188" y="64168"/>
                    <a:pt x="14718" y="72993"/>
                  </a:cubicBezTo>
                  <a:cubicBezTo>
                    <a:pt x="18248" y="81818"/>
                    <a:pt x="21778" y="95937"/>
                    <a:pt x="21778" y="109426"/>
                  </a:cubicBezTo>
                  <a:cubicBezTo>
                    <a:pt x="21778" y="117872"/>
                    <a:pt x="26568" y="130479"/>
                    <a:pt x="31485" y="139933"/>
                  </a:cubicBezTo>
                  <a:cubicBezTo>
                    <a:pt x="33502" y="138799"/>
                    <a:pt x="35393" y="137664"/>
                    <a:pt x="36905" y="136404"/>
                  </a:cubicBezTo>
                  <a:cubicBezTo>
                    <a:pt x="40435" y="133378"/>
                    <a:pt x="45982" y="131613"/>
                    <a:pt x="51781" y="130605"/>
                  </a:cubicBezTo>
                  <a:cubicBezTo>
                    <a:pt x="51151" y="113712"/>
                    <a:pt x="50268" y="90642"/>
                    <a:pt x="49512" y="81691"/>
                  </a:cubicBezTo>
                  <a:cubicBezTo>
                    <a:pt x="48251" y="67194"/>
                    <a:pt x="50016" y="55344"/>
                    <a:pt x="45352" y="50679"/>
                  </a:cubicBezTo>
                  <a:close/>
                </a:path>
              </a:pathLst>
            </a:custGeom>
            <a:grpFill/>
            <a:ln w="2381" cap="flat">
              <a:solidFill>
                <a:srgbClr val="FCFDF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9" name="자유형: 도형 208">
              <a:extLst>
                <a:ext uri="{FF2B5EF4-FFF2-40B4-BE49-F238E27FC236}">
                  <a16:creationId xmlns:a16="http://schemas.microsoft.com/office/drawing/2014/main" id="{FFD757A9-1A65-49AC-B5D7-B24103F89595}"/>
                </a:ext>
              </a:extLst>
            </p:cNvPr>
            <p:cNvSpPr/>
            <p:nvPr/>
          </p:nvSpPr>
          <p:spPr>
            <a:xfrm>
              <a:off x="6027452" y="4219169"/>
              <a:ext cx="189098" cy="302556"/>
            </a:xfrm>
            <a:custGeom>
              <a:avLst/>
              <a:gdLst>
                <a:gd name="connsiteX0" fmla="*/ 84684 w 189097"/>
                <a:gd name="connsiteY0" fmla="*/ 292943 h 302556"/>
                <a:gd name="connsiteX1" fmla="*/ 155028 w 189097"/>
                <a:gd name="connsiteY1" fmla="*/ 294582 h 302556"/>
                <a:gd name="connsiteX2" fmla="*/ 192596 w 189097"/>
                <a:gd name="connsiteY2" fmla="*/ 307693 h 302556"/>
                <a:gd name="connsiteX3" fmla="*/ 199151 w 189097"/>
                <a:gd name="connsiteY3" fmla="*/ 283993 h 302556"/>
                <a:gd name="connsiteX4" fmla="*/ 194613 w 189097"/>
                <a:gd name="connsiteY4" fmla="*/ 279581 h 302556"/>
                <a:gd name="connsiteX5" fmla="*/ 177594 w 189097"/>
                <a:gd name="connsiteY5" fmla="*/ 262562 h 302556"/>
                <a:gd name="connsiteX6" fmla="*/ 171669 w 189097"/>
                <a:gd name="connsiteY6" fmla="*/ 253737 h 302556"/>
                <a:gd name="connsiteX7" fmla="*/ 167509 w 189097"/>
                <a:gd name="connsiteY7" fmla="*/ 237853 h 302556"/>
                <a:gd name="connsiteX8" fmla="*/ 159819 w 189097"/>
                <a:gd name="connsiteY8" fmla="*/ 216674 h 302556"/>
                <a:gd name="connsiteX9" fmla="*/ 156289 w 189097"/>
                <a:gd name="connsiteY9" fmla="*/ 194865 h 302556"/>
                <a:gd name="connsiteX10" fmla="*/ 169274 w 189097"/>
                <a:gd name="connsiteY10" fmla="*/ 168391 h 302556"/>
                <a:gd name="connsiteX11" fmla="*/ 182637 w 189097"/>
                <a:gd name="connsiteY11" fmla="*/ 151877 h 302556"/>
                <a:gd name="connsiteX12" fmla="*/ 174695 w 189097"/>
                <a:gd name="connsiteY12" fmla="*/ 132715 h 302556"/>
                <a:gd name="connsiteX13" fmla="*/ 152759 w 189097"/>
                <a:gd name="connsiteY13" fmla="*/ 110023 h 302556"/>
                <a:gd name="connsiteX14" fmla="*/ 146456 w 189097"/>
                <a:gd name="connsiteY14" fmla="*/ 91113 h 302556"/>
                <a:gd name="connsiteX15" fmla="*/ 169148 w 189097"/>
                <a:gd name="connsiteY15" fmla="*/ 87962 h 302556"/>
                <a:gd name="connsiteX16" fmla="*/ 180116 w 189097"/>
                <a:gd name="connsiteY16" fmla="*/ 84054 h 302556"/>
                <a:gd name="connsiteX17" fmla="*/ 169148 w 189097"/>
                <a:gd name="connsiteY17" fmla="*/ 51151 h 302556"/>
                <a:gd name="connsiteX18" fmla="*/ 165996 w 189097"/>
                <a:gd name="connsiteY18" fmla="*/ 27577 h 302556"/>
                <a:gd name="connsiteX19" fmla="*/ 149482 w 189097"/>
                <a:gd name="connsiteY19" fmla="*/ 2490 h 302556"/>
                <a:gd name="connsiteX20" fmla="*/ 147969 w 189097"/>
                <a:gd name="connsiteY20" fmla="*/ 2364 h 302556"/>
                <a:gd name="connsiteX21" fmla="*/ 146330 w 189097"/>
                <a:gd name="connsiteY21" fmla="*/ 16735 h 302556"/>
                <a:gd name="connsiteX22" fmla="*/ 157298 w 189097"/>
                <a:gd name="connsiteY22" fmla="*/ 27703 h 302556"/>
                <a:gd name="connsiteX23" fmla="*/ 158937 w 189097"/>
                <a:gd name="connsiteY23" fmla="*/ 44217 h 302556"/>
                <a:gd name="connsiteX24" fmla="*/ 143179 w 189097"/>
                <a:gd name="connsiteY24" fmla="*/ 52916 h 302556"/>
                <a:gd name="connsiteX25" fmla="*/ 127546 w 189097"/>
                <a:gd name="connsiteY25" fmla="*/ 81911 h 302556"/>
                <a:gd name="connsiteX26" fmla="*/ 121243 w 189097"/>
                <a:gd name="connsiteY26" fmla="*/ 99182 h 302556"/>
                <a:gd name="connsiteX27" fmla="*/ 118091 w 189097"/>
                <a:gd name="connsiteY27" fmla="*/ 113301 h 302556"/>
                <a:gd name="connsiteX28" fmla="*/ 105485 w 189097"/>
                <a:gd name="connsiteY28" fmla="*/ 129059 h 302556"/>
                <a:gd name="connsiteX29" fmla="*/ 85945 w 189097"/>
                <a:gd name="connsiteY29" fmla="*/ 169904 h 302556"/>
                <a:gd name="connsiteX30" fmla="*/ 74977 w 189097"/>
                <a:gd name="connsiteY30" fmla="*/ 181628 h 302556"/>
                <a:gd name="connsiteX31" fmla="*/ 56193 w 189097"/>
                <a:gd name="connsiteY31" fmla="*/ 168265 h 302556"/>
                <a:gd name="connsiteX32" fmla="*/ 40435 w 189097"/>
                <a:gd name="connsiteY32" fmla="*/ 170660 h 302556"/>
                <a:gd name="connsiteX33" fmla="*/ 10054 w 189097"/>
                <a:gd name="connsiteY33" fmla="*/ 199655 h 302556"/>
                <a:gd name="connsiteX34" fmla="*/ 2364 w 189097"/>
                <a:gd name="connsiteY34" fmla="*/ 228146 h 302556"/>
                <a:gd name="connsiteX35" fmla="*/ 13458 w 189097"/>
                <a:gd name="connsiteY35" fmla="*/ 242896 h 302556"/>
                <a:gd name="connsiteX36" fmla="*/ 33880 w 189097"/>
                <a:gd name="connsiteY36" fmla="*/ 247182 h 302556"/>
                <a:gd name="connsiteX37" fmla="*/ 41318 w 189097"/>
                <a:gd name="connsiteY37" fmla="*/ 273025 h 302556"/>
                <a:gd name="connsiteX38" fmla="*/ 36275 w 189097"/>
                <a:gd name="connsiteY38" fmla="*/ 296599 h 302556"/>
                <a:gd name="connsiteX39" fmla="*/ 73086 w 189097"/>
                <a:gd name="connsiteY39" fmla="*/ 296599 h 302556"/>
                <a:gd name="connsiteX40" fmla="*/ 84684 w 189097"/>
                <a:gd name="connsiteY40" fmla="*/ 292943 h 302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189097" h="302556">
                  <a:moveTo>
                    <a:pt x="84684" y="292943"/>
                  </a:moveTo>
                  <a:cubicBezTo>
                    <a:pt x="84684" y="292943"/>
                    <a:pt x="146834" y="296221"/>
                    <a:pt x="155028" y="294582"/>
                  </a:cubicBezTo>
                  <a:cubicBezTo>
                    <a:pt x="163223" y="292943"/>
                    <a:pt x="192596" y="307693"/>
                    <a:pt x="192596" y="307693"/>
                  </a:cubicBezTo>
                  <a:cubicBezTo>
                    <a:pt x="192596" y="307693"/>
                    <a:pt x="193983" y="292817"/>
                    <a:pt x="199151" y="283993"/>
                  </a:cubicBezTo>
                  <a:cubicBezTo>
                    <a:pt x="197134" y="282858"/>
                    <a:pt x="195117" y="281472"/>
                    <a:pt x="194613" y="279581"/>
                  </a:cubicBezTo>
                  <a:cubicBezTo>
                    <a:pt x="193478" y="275420"/>
                    <a:pt x="181628" y="267857"/>
                    <a:pt x="177594" y="262562"/>
                  </a:cubicBezTo>
                  <a:cubicBezTo>
                    <a:pt x="173434" y="257267"/>
                    <a:pt x="171669" y="253737"/>
                    <a:pt x="171669" y="253737"/>
                  </a:cubicBezTo>
                  <a:cubicBezTo>
                    <a:pt x="171669" y="253737"/>
                    <a:pt x="172804" y="244913"/>
                    <a:pt x="167509" y="237853"/>
                  </a:cubicBezTo>
                  <a:cubicBezTo>
                    <a:pt x="162214" y="230793"/>
                    <a:pt x="159819" y="226129"/>
                    <a:pt x="159819" y="216674"/>
                  </a:cubicBezTo>
                  <a:cubicBezTo>
                    <a:pt x="159819" y="207219"/>
                    <a:pt x="156289" y="200160"/>
                    <a:pt x="156289" y="194865"/>
                  </a:cubicBezTo>
                  <a:cubicBezTo>
                    <a:pt x="156289" y="189570"/>
                    <a:pt x="165744" y="179611"/>
                    <a:pt x="169274" y="168391"/>
                  </a:cubicBezTo>
                  <a:cubicBezTo>
                    <a:pt x="171291" y="161836"/>
                    <a:pt x="177594" y="156541"/>
                    <a:pt x="182637" y="151877"/>
                  </a:cubicBezTo>
                  <a:cubicBezTo>
                    <a:pt x="179989" y="147843"/>
                    <a:pt x="177216" y="140531"/>
                    <a:pt x="174695" y="132715"/>
                  </a:cubicBezTo>
                  <a:cubicBezTo>
                    <a:pt x="171543" y="122504"/>
                    <a:pt x="162970" y="119352"/>
                    <a:pt x="152759" y="110023"/>
                  </a:cubicBezTo>
                  <a:cubicBezTo>
                    <a:pt x="142548" y="100568"/>
                    <a:pt x="146456" y="95148"/>
                    <a:pt x="146456" y="91113"/>
                  </a:cubicBezTo>
                  <a:cubicBezTo>
                    <a:pt x="146456" y="87205"/>
                    <a:pt x="159819" y="87205"/>
                    <a:pt x="169148" y="87962"/>
                  </a:cubicBezTo>
                  <a:cubicBezTo>
                    <a:pt x="178603" y="88718"/>
                    <a:pt x="184023" y="86323"/>
                    <a:pt x="180116" y="84054"/>
                  </a:cubicBezTo>
                  <a:cubicBezTo>
                    <a:pt x="176208" y="81659"/>
                    <a:pt x="168392" y="63631"/>
                    <a:pt x="169148" y="51151"/>
                  </a:cubicBezTo>
                  <a:cubicBezTo>
                    <a:pt x="169904" y="38544"/>
                    <a:pt x="165240" y="34636"/>
                    <a:pt x="165996" y="27577"/>
                  </a:cubicBezTo>
                  <a:cubicBezTo>
                    <a:pt x="166753" y="20517"/>
                    <a:pt x="157424" y="2490"/>
                    <a:pt x="149482" y="2490"/>
                  </a:cubicBezTo>
                  <a:cubicBezTo>
                    <a:pt x="148977" y="2490"/>
                    <a:pt x="148473" y="2364"/>
                    <a:pt x="147969" y="2364"/>
                  </a:cubicBezTo>
                  <a:cubicBezTo>
                    <a:pt x="146582" y="8037"/>
                    <a:pt x="146330" y="14466"/>
                    <a:pt x="146330" y="16735"/>
                  </a:cubicBezTo>
                  <a:cubicBezTo>
                    <a:pt x="146330" y="20643"/>
                    <a:pt x="152633" y="26190"/>
                    <a:pt x="157298" y="27703"/>
                  </a:cubicBezTo>
                  <a:cubicBezTo>
                    <a:pt x="161962" y="29342"/>
                    <a:pt x="159693" y="37158"/>
                    <a:pt x="158937" y="44217"/>
                  </a:cubicBezTo>
                  <a:cubicBezTo>
                    <a:pt x="158180" y="51277"/>
                    <a:pt x="145573" y="49764"/>
                    <a:pt x="143179" y="52916"/>
                  </a:cubicBezTo>
                  <a:cubicBezTo>
                    <a:pt x="140783" y="56067"/>
                    <a:pt x="126664" y="78003"/>
                    <a:pt x="127546" y="81911"/>
                  </a:cubicBezTo>
                  <a:cubicBezTo>
                    <a:pt x="128303" y="85819"/>
                    <a:pt x="125151" y="97669"/>
                    <a:pt x="121243" y="99182"/>
                  </a:cubicBezTo>
                  <a:cubicBezTo>
                    <a:pt x="117335" y="100694"/>
                    <a:pt x="118091" y="109393"/>
                    <a:pt x="118091" y="113301"/>
                  </a:cubicBezTo>
                  <a:cubicBezTo>
                    <a:pt x="118091" y="117209"/>
                    <a:pt x="105485" y="122756"/>
                    <a:pt x="105485" y="129059"/>
                  </a:cubicBezTo>
                  <a:cubicBezTo>
                    <a:pt x="105485" y="135362"/>
                    <a:pt x="90609" y="161206"/>
                    <a:pt x="85945" y="169904"/>
                  </a:cubicBezTo>
                  <a:cubicBezTo>
                    <a:pt x="81281" y="178477"/>
                    <a:pt x="76490" y="189570"/>
                    <a:pt x="74977" y="181628"/>
                  </a:cubicBezTo>
                  <a:cubicBezTo>
                    <a:pt x="73465" y="173812"/>
                    <a:pt x="61614" y="164357"/>
                    <a:pt x="56193" y="168265"/>
                  </a:cubicBezTo>
                  <a:cubicBezTo>
                    <a:pt x="50646" y="172173"/>
                    <a:pt x="43713" y="169778"/>
                    <a:pt x="40435" y="170660"/>
                  </a:cubicBezTo>
                  <a:cubicBezTo>
                    <a:pt x="37284" y="171417"/>
                    <a:pt x="10054" y="199655"/>
                    <a:pt x="10054" y="199655"/>
                  </a:cubicBezTo>
                  <a:cubicBezTo>
                    <a:pt x="10054" y="199655"/>
                    <a:pt x="8037" y="213018"/>
                    <a:pt x="2364" y="228146"/>
                  </a:cubicBezTo>
                  <a:cubicBezTo>
                    <a:pt x="5894" y="230289"/>
                    <a:pt x="9550" y="237349"/>
                    <a:pt x="13458" y="242896"/>
                  </a:cubicBezTo>
                  <a:cubicBezTo>
                    <a:pt x="19004" y="250712"/>
                    <a:pt x="29594" y="244913"/>
                    <a:pt x="33880" y="247182"/>
                  </a:cubicBezTo>
                  <a:cubicBezTo>
                    <a:pt x="38166" y="249577"/>
                    <a:pt x="42957" y="267983"/>
                    <a:pt x="41318" y="273025"/>
                  </a:cubicBezTo>
                  <a:cubicBezTo>
                    <a:pt x="39805" y="277942"/>
                    <a:pt x="33376" y="290422"/>
                    <a:pt x="36275" y="296599"/>
                  </a:cubicBezTo>
                  <a:lnTo>
                    <a:pt x="73086" y="296599"/>
                  </a:lnTo>
                  <a:lnTo>
                    <a:pt x="84684" y="292943"/>
                  </a:lnTo>
                  <a:close/>
                </a:path>
              </a:pathLst>
            </a:custGeom>
            <a:grpFill/>
            <a:ln w="2381" cap="flat">
              <a:solidFill>
                <a:srgbClr val="FCFDF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0" name="자유형: 도형 209">
              <a:extLst>
                <a:ext uri="{FF2B5EF4-FFF2-40B4-BE49-F238E27FC236}">
                  <a16:creationId xmlns:a16="http://schemas.microsoft.com/office/drawing/2014/main" id="{B282009D-3473-404B-8804-0198D976EBDE}"/>
                </a:ext>
              </a:extLst>
            </p:cNvPr>
            <p:cNvSpPr/>
            <p:nvPr/>
          </p:nvSpPr>
          <p:spPr>
            <a:xfrm>
              <a:off x="5570968" y="4286345"/>
              <a:ext cx="163885" cy="163885"/>
            </a:xfrm>
            <a:custGeom>
              <a:avLst/>
              <a:gdLst>
                <a:gd name="connsiteX0" fmla="*/ 155662 w 163884"/>
                <a:gd name="connsiteY0" fmla="*/ 140548 h 163884"/>
                <a:gd name="connsiteX1" fmla="*/ 144442 w 163884"/>
                <a:gd name="connsiteY1" fmla="*/ 111175 h 163884"/>
                <a:gd name="connsiteX2" fmla="*/ 154401 w 163884"/>
                <a:gd name="connsiteY2" fmla="*/ 85332 h 163884"/>
                <a:gd name="connsiteX3" fmla="*/ 164360 w 163884"/>
                <a:gd name="connsiteY3" fmla="*/ 67683 h 163884"/>
                <a:gd name="connsiteX4" fmla="*/ 155157 w 163884"/>
                <a:gd name="connsiteY4" fmla="*/ 26459 h 163884"/>
                <a:gd name="connsiteX5" fmla="*/ 150241 w 163884"/>
                <a:gd name="connsiteY5" fmla="*/ 23938 h 163884"/>
                <a:gd name="connsiteX6" fmla="*/ 118851 w 163884"/>
                <a:gd name="connsiteY6" fmla="*/ 27846 h 163884"/>
                <a:gd name="connsiteX7" fmla="*/ 95276 w 163884"/>
                <a:gd name="connsiteY7" fmla="*/ 16879 h 163884"/>
                <a:gd name="connsiteX8" fmla="*/ 74854 w 163884"/>
                <a:gd name="connsiteY8" fmla="*/ 9819 h 163884"/>
                <a:gd name="connsiteX9" fmla="*/ 65399 w 163884"/>
                <a:gd name="connsiteY9" fmla="*/ 6667 h 163884"/>
                <a:gd name="connsiteX10" fmla="*/ 52036 w 163884"/>
                <a:gd name="connsiteY10" fmla="*/ 8306 h 163884"/>
                <a:gd name="connsiteX11" fmla="*/ 37160 w 163884"/>
                <a:gd name="connsiteY11" fmla="*/ 15366 h 163884"/>
                <a:gd name="connsiteX12" fmla="*/ 23797 w 163884"/>
                <a:gd name="connsiteY12" fmla="*/ 11458 h 163884"/>
                <a:gd name="connsiteX13" fmla="*/ 14847 w 163884"/>
                <a:gd name="connsiteY13" fmla="*/ 13601 h 163884"/>
                <a:gd name="connsiteX14" fmla="*/ 14847 w 163884"/>
                <a:gd name="connsiteY14" fmla="*/ 34780 h 163884"/>
                <a:gd name="connsiteX15" fmla="*/ 19511 w 163884"/>
                <a:gd name="connsiteY15" fmla="*/ 47134 h 163884"/>
                <a:gd name="connsiteX16" fmla="*/ 24176 w 163884"/>
                <a:gd name="connsiteY16" fmla="*/ 63649 h 163884"/>
                <a:gd name="connsiteX17" fmla="*/ 11821 w 163884"/>
                <a:gd name="connsiteY17" fmla="*/ 65413 h 163884"/>
                <a:gd name="connsiteX18" fmla="*/ 14217 w 163884"/>
                <a:gd name="connsiteY18" fmla="*/ 81298 h 163884"/>
                <a:gd name="connsiteX19" fmla="*/ 6527 w 163884"/>
                <a:gd name="connsiteY19" fmla="*/ 96047 h 163884"/>
                <a:gd name="connsiteX20" fmla="*/ 3627 w 163884"/>
                <a:gd name="connsiteY20" fmla="*/ 114957 h 163884"/>
                <a:gd name="connsiteX21" fmla="*/ 12452 w 163884"/>
                <a:gd name="connsiteY21" fmla="*/ 123151 h 163884"/>
                <a:gd name="connsiteX22" fmla="*/ 33000 w 163884"/>
                <a:gd name="connsiteY22" fmla="*/ 143196 h 163884"/>
                <a:gd name="connsiteX23" fmla="*/ 25184 w 163884"/>
                <a:gd name="connsiteY23" fmla="*/ 167904 h 163884"/>
                <a:gd name="connsiteX24" fmla="*/ 103471 w 163884"/>
                <a:gd name="connsiteY24" fmla="*/ 150760 h 163884"/>
                <a:gd name="connsiteX25" fmla="*/ 155031 w 163884"/>
                <a:gd name="connsiteY25" fmla="*/ 153785 h 163884"/>
                <a:gd name="connsiteX26" fmla="*/ 155662 w 163884"/>
                <a:gd name="connsiteY26" fmla="*/ 140548 h 163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63884" h="163884">
                  <a:moveTo>
                    <a:pt x="155662" y="140548"/>
                  </a:moveTo>
                  <a:cubicBezTo>
                    <a:pt x="152132" y="135884"/>
                    <a:pt x="143937" y="115839"/>
                    <a:pt x="144442" y="111175"/>
                  </a:cubicBezTo>
                  <a:cubicBezTo>
                    <a:pt x="145072" y="106511"/>
                    <a:pt x="155031" y="92265"/>
                    <a:pt x="154401" y="85332"/>
                  </a:cubicBezTo>
                  <a:cubicBezTo>
                    <a:pt x="153770" y="78272"/>
                    <a:pt x="164360" y="73608"/>
                    <a:pt x="164360" y="67683"/>
                  </a:cubicBezTo>
                  <a:cubicBezTo>
                    <a:pt x="164360" y="63144"/>
                    <a:pt x="161587" y="40957"/>
                    <a:pt x="155157" y="26459"/>
                  </a:cubicBezTo>
                  <a:cubicBezTo>
                    <a:pt x="153770" y="26586"/>
                    <a:pt x="152132" y="25829"/>
                    <a:pt x="150241" y="23938"/>
                  </a:cubicBezTo>
                  <a:cubicBezTo>
                    <a:pt x="145576" y="19274"/>
                    <a:pt x="125910" y="20030"/>
                    <a:pt x="118851" y="27846"/>
                  </a:cubicBezTo>
                  <a:cubicBezTo>
                    <a:pt x="111791" y="35662"/>
                    <a:pt x="97672" y="20787"/>
                    <a:pt x="95276" y="16879"/>
                  </a:cubicBezTo>
                  <a:cubicBezTo>
                    <a:pt x="92881" y="12971"/>
                    <a:pt x="82670" y="4272"/>
                    <a:pt x="74854" y="9819"/>
                  </a:cubicBezTo>
                  <a:cubicBezTo>
                    <a:pt x="67038" y="15366"/>
                    <a:pt x="64643" y="13727"/>
                    <a:pt x="65399" y="6667"/>
                  </a:cubicBezTo>
                  <a:cubicBezTo>
                    <a:pt x="66156" y="-392"/>
                    <a:pt x="53675" y="2003"/>
                    <a:pt x="52036" y="8306"/>
                  </a:cubicBezTo>
                  <a:cubicBezTo>
                    <a:pt x="50523" y="14609"/>
                    <a:pt x="40312" y="20030"/>
                    <a:pt x="37160" y="15366"/>
                  </a:cubicBezTo>
                  <a:cubicBezTo>
                    <a:pt x="34009" y="10575"/>
                    <a:pt x="26949" y="4398"/>
                    <a:pt x="23797" y="11458"/>
                  </a:cubicBezTo>
                  <a:cubicBezTo>
                    <a:pt x="21655" y="16374"/>
                    <a:pt x="17872" y="15870"/>
                    <a:pt x="14847" y="13601"/>
                  </a:cubicBezTo>
                  <a:cubicBezTo>
                    <a:pt x="12830" y="22299"/>
                    <a:pt x="10435" y="32384"/>
                    <a:pt x="14847" y="34780"/>
                  </a:cubicBezTo>
                  <a:cubicBezTo>
                    <a:pt x="20142" y="37679"/>
                    <a:pt x="20772" y="43604"/>
                    <a:pt x="19511" y="47134"/>
                  </a:cubicBezTo>
                  <a:cubicBezTo>
                    <a:pt x="18377" y="50664"/>
                    <a:pt x="28336" y="59489"/>
                    <a:pt x="24176" y="63649"/>
                  </a:cubicBezTo>
                  <a:cubicBezTo>
                    <a:pt x="20016" y="67809"/>
                    <a:pt x="14721" y="59489"/>
                    <a:pt x="11821" y="65413"/>
                  </a:cubicBezTo>
                  <a:cubicBezTo>
                    <a:pt x="8922" y="71339"/>
                    <a:pt x="17747" y="76633"/>
                    <a:pt x="14217" y="81298"/>
                  </a:cubicBezTo>
                  <a:cubicBezTo>
                    <a:pt x="10687" y="85962"/>
                    <a:pt x="5392" y="86592"/>
                    <a:pt x="6527" y="96047"/>
                  </a:cubicBezTo>
                  <a:cubicBezTo>
                    <a:pt x="7661" y="105502"/>
                    <a:pt x="7157" y="111931"/>
                    <a:pt x="3627" y="114957"/>
                  </a:cubicBezTo>
                  <a:cubicBezTo>
                    <a:pt x="97" y="117857"/>
                    <a:pt x="4258" y="117857"/>
                    <a:pt x="12452" y="123151"/>
                  </a:cubicBezTo>
                  <a:cubicBezTo>
                    <a:pt x="20646" y="128446"/>
                    <a:pt x="34261" y="134371"/>
                    <a:pt x="33000" y="143196"/>
                  </a:cubicBezTo>
                  <a:cubicBezTo>
                    <a:pt x="31992" y="151264"/>
                    <a:pt x="28462" y="153155"/>
                    <a:pt x="25184" y="167904"/>
                  </a:cubicBezTo>
                  <a:cubicBezTo>
                    <a:pt x="41194" y="168283"/>
                    <a:pt x="69811" y="156559"/>
                    <a:pt x="103471" y="150760"/>
                  </a:cubicBezTo>
                  <a:cubicBezTo>
                    <a:pt x="124524" y="147104"/>
                    <a:pt x="142299" y="150129"/>
                    <a:pt x="155031" y="153785"/>
                  </a:cubicBezTo>
                  <a:cubicBezTo>
                    <a:pt x="156544" y="148490"/>
                    <a:pt x="157426" y="142944"/>
                    <a:pt x="155662" y="140548"/>
                  </a:cubicBezTo>
                  <a:close/>
                </a:path>
              </a:pathLst>
            </a:custGeom>
            <a:grpFill/>
            <a:ln w="2381" cap="flat">
              <a:solidFill>
                <a:srgbClr val="FCFDF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1" name="자유형: 도형 210">
              <a:extLst>
                <a:ext uri="{FF2B5EF4-FFF2-40B4-BE49-F238E27FC236}">
                  <a16:creationId xmlns:a16="http://schemas.microsoft.com/office/drawing/2014/main" id="{26470B40-7E79-421B-8697-2CC7C179E857}"/>
                </a:ext>
              </a:extLst>
            </p:cNvPr>
            <p:cNvSpPr/>
            <p:nvPr/>
          </p:nvSpPr>
          <p:spPr>
            <a:xfrm>
              <a:off x="5713024" y="4273755"/>
              <a:ext cx="113459" cy="163885"/>
            </a:xfrm>
            <a:custGeom>
              <a:avLst/>
              <a:gdLst>
                <a:gd name="connsiteX0" fmla="*/ 98322 w 113458"/>
                <a:gd name="connsiteY0" fmla="*/ 72456 h 163884"/>
                <a:gd name="connsiteX1" fmla="*/ 97691 w 113458"/>
                <a:gd name="connsiteY1" fmla="*/ 35393 h 163884"/>
                <a:gd name="connsiteX2" fmla="*/ 91262 w 113458"/>
                <a:gd name="connsiteY2" fmla="*/ 19509 h 163884"/>
                <a:gd name="connsiteX3" fmla="*/ 85967 w 113458"/>
                <a:gd name="connsiteY3" fmla="*/ 2364 h 163884"/>
                <a:gd name="connsiteX4" fmla="*/ 78908 w 113458"/>
                <a:gd name="connsiteY4" fmla="*/ 8919 h 163884"/>
                <a:gd name="connsiteX5" fmla="*/ 12219 w 113458"/>
                <a:gd name="connsiteY5" fmla="*/ 7280 h 163884"/>
                <a:gd name="connsiteX6" fmla="*/ 16883 w 113458"/>
                <a:gd name="connsiteY6" fmla="*/ 34006 h 163884"/>
                <a:gd name="connsiteX7" fmla="*/ 13102 w 113458"/>
                <a:gd name="connsiteY7" fmla="*/ 38923 h 163884"/>
                <a:gd name="connsiteX8" fmla="*/ 22304 w 113458"/>
                <a:gd name="connsiteY8" fmla="*/ 80146 h 163884"/>
                <a:gd name="connsiteX9" fmla="*/ 12345 w 113458"/>
                <a:gd name="connsiteY9" fmla="*/ 97795 h 163884"/>
                <a:gd name="connsiteX10" fmla="*/ 2386 w 113458"/>
                <a:gd name="connsiteY10" fmla="*/ 123638 h 163884"/>
                <a:gd name="connsiteX11" fmla="*/ 13606 w 113458"/>
                <a:gd name="connsiteY11" fmla="*/ 153012 h 163884"/>
                <a:gd name="connsiteX12" fmla="*/ 13102 w 113458"/>
                <a:gd name="connsiteY12" fmla="*/ 165996 h 163884"/>
                <a:gd name="connsiteX13" fmla="*/ 33020 w 113458"/>
                <a:gd name="connsiteY13" fmla="*/ 173182 h 163884"/>
                <a:gd name="connsiteX14" fmla="*/ 84454 w 113458"/>
                <a:gd name="connsiteY14" fmla="*/ 152381 h 163884"/>
                <a:gd name="connsiteX15" fmla="*/ 115088 w 113458"/>
                <a:gd name="connsiteY15" fmla="*/ 139397 h 163884"/>
                <a:gd name="connsiteX16" fmla="*/ 105381 w 113458"/>
                <a:gd name="connsiteY16" fmla="*/ 108889 h 163884"/>
                <a:gd name="connsiteX17" fmla="*/ 98322 w 113458"/>
                <a:gd name="connsiteY17" fmla="*/ 72456 h 163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3458" h="163884">
                  <a:moveTo>
                    <a:pt x="98322" y="72456"/>
                  </a:moveTo>
                  <a:cubicBezTo>
                    <a:pt x="94792" y="63631"/>
                    <a:pt x="97187" y="44217"/>
                    <a:pt x="97691" y="35393"/>
                  </a:cubicBezTo>
                  <a:cubicBezTo>
                    <a:pt x="98322" y="26568"/>
                    <a:pt x="95296" y="21904"/>
                    <a:pt x="91262" y="19509"/>
                  </a:cubicBezTo>
                  <a:cubicBezTo>
                    <a:pt x="89119" y="18248"/>
                    <a:pt x="87228" y="9928"/>
                    <a:pt x="85967" y="2364"/>
                  </a:cubicBezTo>
                  <a:cubicBezTo>
                    <a:pt x="81303" y="4507"/>
                    <a:pt x="80925" y="12197"/>
                    <a:pt x="78908" y="8919"/>
                  </a:cubicBezTo>
                  <a:cubicBezTo>
                    <a:pt x="76512" y="5011"/>
                    <a:pt x="15371" y="2616"/>
                    <a:pt x="12219" y="7280"/>
                  </a:cubicBezTo>
                  <a:cubicBezTo>
                    <a:pt x="9067" y="11945"/>
                    <a:pt x="17640" y="29216"/>
                    <a:pt x="16883" y="34006"/>
                  </a:cubicBezTo>
                  <a:cubicBezTo>
                    <a:pt x="16379" y="36780"/>
                    <a:pt x="15119" y="38797"/>
                    <a:pt x="13102" y="38923"/>
                  </a:cubicBezTo>
                  <a:cubicBezTo>
                    <a:pt x="19657" y="53420"/>
                    <a:pt x="22304" y="75608"/>
                    <a:pt x="22304" y="80146"/>
                  </a:cubicBezTo>
                  <a:cubicBezTo>
                    <a:pt x="22304" y="86071"/>
                    <a:pt x="11715" y="90735"/>
                    <a:pt x="12345" y="97795"/>
                  </a:cubicBezTo>
                  <a:cubicBezTo>
                    <a:pt x="12975" y="104855"/>
                    <a:pt x="2890" y="118974"/>
                    <a:pt x="2386" y="123638"/>
                  </a:cubicBezTo>
                  <a:cubicBezTo>
                    <a:pt x="1882" y="128303"/>
                    <a:pt x="10076" y="148347"/>
                    <a:pt x="13606" y="153012"/>
                  </a:cubicBezTo>
                  <a:cubicBezTo>
                    <a:pt x="15371" y="155407"/>
                    <a:pt x="14488" y="161080"/>
                    <a:pt x="13102" y="165996"/>
                  </a:cubicBezTo>
                  <a:cubicBezTo>
                    <a:pt x="23817" y="169148"/>
                    <a:pt x="30877" y="172678"/>
                    <a:pt x="33020" y="173182"/>
                  </a:cubicBezTo>
                  <a:cubicBezTo>
                    <a:pt x="37684" y="174317"/>
                    <a:pt x="71092" y="159063"/>
                    <a:pt x="84454" y="152381"/>
                  </a:cubicBezTo>
                  <a:cubicBezTo>
                    <a:pt x="95170" y="147087"/>
                    <a:pt x="107020" y="143683"/>
                    <a:pt x="115088" y="139397"/>
                  </a:cubicBezTo>
                  <a:cubicBezTo>
                    <a:pt x="110171" y="129815"/>
                    <a:pt x="105381" y="117335"/>
                    <a:pt x="105381" y="108889"/>
                  </a:cubicBezTo>
                  <a:cubicBezTo>
                    <a:pt x="105381" y="95400"/>
                    <a:pt x="101851" y="81281"/>
                    <a:pt x="98322" y="72456"/>
                  </a:cubicBezTo>
                  <a:close/>
                </a:path>
              </a:pathLst>
            </a:custGeom>
            <a:grpFill/>
            <a:ln w="2381" cap="flat">
              <a:solidFill>
                <a:srgbClr val="FCFDF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2" name="자유형: 도형 211">
              <a:extLst>
                <a:ext uri="{FF2B5EF4-FFF2-40B4-BE49-F238E27FC236}">
                  <a16:creationId xmlns:a16="http://schemas.microsoft.com/office/drawing/2014/main" id="{78039438-0C70-46B0-950B-D158D7E86C79}"/>
                </a:ext>
              </a:extLst>
            </p:cNvPr>
            <p:cNvSpPr/>
            <p:nvPr/>
          </p:nvSpPr>
          <p:spPr>
            <a:xfrm>
              <a:off x="5396119" y="4230893"/>
              <a:ext cx="201704" cy="151278"/>
            </a:xfrm>
            <a:custGeom>
              <a:avLst/>
              <a:gdLst>
                <a:gd name="connsiteX0" fmla="*/ 69178 w 201704"/>
                <a:gd name="connsiteY0" fmla="*/ 83045 h 151278"/>
                <a:gd name="connsiteX1" fmla="*/ 81533 w 201704"/>
                <a:gd name="connsiteY1" fmla="*/ 80146 h 151278"/>
                <a:gd name="connsiteX2" fmla="*/ 101577 w 201704"/>
                <a:gd name="connsiteY2" fmla="*/ 75986 h 151278"/>
                <a:gd name="connsiteX3" fmla="*/ 122756 w 201704"/>
                <a:gd name="connsiteY3" fmla="*/ 102459 h 151278"/>
                <a:gd name="connsiteX4" fmla="*/ 126285 w 201704"/>
                <a:gd name="connsiteY4" fmla="*/ 118344 h 151278"/>
                <a:gd name="connsiteX5" fmla="*/ 127168 w 201704"/>
                <a:gd name="connsiteY5" fmla="*/ 120235 h 151278"/>
                <a:gd name="connsiteX6" fmla="*/ 146330 w 201704"/>
                <a:gd name="connsiteY6" fmla="*/ 116831 h 151278"/>
                <a:gd name="connsiteX7" fmla="*/ 153894 w 201704"/>
                <a:gd name="connsiteY7" fmla="*/ 139396 h 151278"/>
                <a:gd name="connsiteX8" fmla="*/ 166626 w 201704"/>
                <a:gd name="connsiteY8" fmla="*/ 148725 h 151278"/>
                <a:gd name="connsiteX9" fmla="*/ 177090 w 201704"/>
                <a:gd name="connsiteY9" fmla="*/ 140657 h 151278"/>
                <a:gd name="connsiteX10" fmla="*/ 182385 w 201704"/>
                <a:gd name="connsiteY10" fmla="*/ 144691 h 151278"/>
                <a:gd name="connsiteX11" fmla="*/ 189444 w 201704"/>
                <a:gd name="connsiteY11" fmla="*/ 136749 h 151278"/>
                <a:gd name="connsiteX12" fmla="*/ 187049 w 201704"/>
                <a:gd name="connsiteY12" fmla="*/ 120865 h 151278"/>
                <a:gd name="connsiteX13" fmla="*/ 199403 w 201704"/>
                <a:gd name="connsiteY13" fmla="*/ 119100 h 151278"/>
                <a:gd name="connsiteX14" fmla="*/ 194739 w 201704"/>
                <a:gd name="connsiteY14" fmla="*/ 102585 h 151278"/>
                <a:gd name="connsiteX15" fmla="*/ 190074 w 201704"/>
                <a:gd name="connsiteY15" fmla="*/ 90231 h 151278"/>
                <a:gd name="connsiteX16" fmla="*/ 190074 w 201704"/>
                <a:gd name="connsiteY16" fmla="*/ 69052 h 151278"/>
                <a:gd name="connsiteX17" fmla="*/ 186545 w 201704"/>
                <a:gd name="connsiteY17" fmla="*/ 65270 h 151278"/>
                <a:gd name="connsiteX18" fmla="*/ 180241 w 201704"/>
                <a:gd name="connsiteY18" fmla="*/ 50394 h 151278"/>
                <a:gd name="connsiteX19" fmla="*/ 180241 w 201704"/>
                <a:gd name="connsiteY19" fmla="*/ 40940 h 151278"/>
                <a:gd name="connsiteX20" fmla="*/ 170786 w 201704"/>
                <a:gd name="connsiteY20" fmla="*/ 28333 h 151278"/>
                <a:gd name="connsiteX21" fmla="*/ 160575 w 201704"/>
                <a:gd name="connsiteY21" fmla="*/ 8667 h 151278"/>
                <a:gd name="connsiteX22" fmla="*/ 141792 w 201704"/>
                <a:gd name="connsiteY22" fmla="*/ 22030 h 151278"/>
                <a:gd name="connsiteX23" fmla="*/ 123764 w 201704"/>
                <a:gd name="connsiteY23" fmla="*/ 20517 h 151278"/>
                <a:gd name="connsiteX24" fmla="*/ 108888 w 201704"/>
                <a:gd name="connsiteY24" fmla="*/ 22912 h 151278"/>
                <a:gd name="connsiteX25" fmla="*/ 101072 w 201704"/>
                <a:gd name="connsiteY25" fmla="*/ 15853 h 151278"/>
                <a:gd name="connsiteX26" fmla="*/ 101199 w 201704"/>
                <a:gd name="connsiteY26" fmla="*/ 11440 h 151278"/>
                <a:gd name="connsiteX27" fmla="*/ 98299 w 201704"/>
                <a:gd name="connsiteY27" fmla="*/ 12449 h 151278"/>
                <a:gd name="connsiteX28" fmla="*/ 59471 w 201704"/>
                <a:gd name="connsiteY28" fmla="*/ 10054 h 151278"/>
                <a:gd name="connsiteX29" fmla="*/ 40687 w 201704"/>
                <a:gd name="connsiteY29" fmla="*/ 2364 h 151278"/>
                <a:gd name="connsiteX30" fmla="*/ 34762 w 201704"/>
                <a:gd name="connsiteY30" fmla="*/ 14718 h 151278"/>
                <a:gd name="connsiteX31" fmla="*/ 36527 w 201704"/>
                <a:gd name="connsiteY31" fmla="*/ 27073 h 151278"/>
                <a:gd name="connsiteX32" fmla="*/ 27072 w 201704"/>
                <a:gd name="connsiteY32" fmla="*/ 31233 h 151278"/>
                <a:gd name="connsiteX33" fmla="*/ 5263 w 201704"/>
                <a:gd name="connsiteY33" fmla="*/ 44217 h 151278"/>
                <a:gd name="connsiteX34" fmla="*/ 2364 w 201704"/>
                <a:gd name="connsiteY34" fmla="*/ 46991 h 151278"/>
                <a:gd name="connsiteX35" fmla="*/ 21273 w 201704"/>
                <a:gd name="connsiteY35" fmla="*/ 70187 h 151278"/>
                <a:gd name="connsiteX36" fmla="*/ 51151 w 201704"/>
                <a:gd name="connsiteY36" fmla="*/ 102838 h 151278"/>
                <a:gd name="connsiteX37" fmla="*/ 69178 w 201704"/>
                <a:gd name="connsiteY37" fmla="*/ 83045 h 151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201704" h="151278">
                  <a:moveTo>
                    <a:pt x="69178" y="83045"/>
                  </a:moveTo>
                  <a:cubicBezTo>
                    <a:pt x="69808" y="76616"/>
                    <a:pt x="75103" y="78885"/>
                    <a:pt x="81533" y="80146"/>
                  </a:cubicBezTo>
                  <a:cubicBezTo>
                    <a:pt x="87962" y="81280"/>
                    <a:pt x="95652" y="75986"/>
                    <a:pt x="101577" y="75986"/>
                  </a:cubicBezTo>
                  <a:cubicBezTo>
                    <a:pt x="107502" y="75986"/>
                    <a:pt x="122756" y="96534"/>
                    <a:pt x="122756" y="102459"/>
                  </a:cubicBezTo>
                  <a:cubicBezTo>
                    <a:pt x="122756" y="108384"/>
                    <a:pt x="123386" y="113679"/>
                    <a:pt x="126285" y="118344"/>
                  </a:cubicBezTo>
                  <a:cubicBezTo>
                    <a:pt x="126664" y="118974"/>
                    <a:pt x="126916" y="119604"/>
                    <a:pt x="127168" y="120235"/>
                  </a:cubicBezTo>
                  <a:cubicBezTo>
                    <a:pt x="136623" y="118092"/>
                    <a:pt x="144565" y="116831"/>
                    <a:pt x="146330" y="116831"/>
                  </a:cubicBezTo>
                  <a:cubicBezTo>
                    <a:pt x="149229" y="116831"/>
                    <a:pt x="155028" y="130698"/>
                    <a:pt x="153894" y="139396"/>
                  </a:cubicBezTo>
                  <a:cubicBezTo>
                    <a:pt x="152759" y="148095"/>
                    <a:pt x="162592" y="154398"/>
                    <a:pt x="166626" y="148725"/>
                  </a:cubicBezTo>
                  <a:cubicBezTo>
                    <a:pt x="170660" y="142926"/>
                    <a:pt x="175829" y="135362"/>
                    <a:pt x="177090" y="140657"/>
                  </a:cubicBezTo>
                  <a:cubicBezTo>
                    <a:pt x="177468" y="142170"/>
                    <a:pt x="179611" y="143557"/>
                    <a:pt x="182385" y="144691"/>
                  </a:cubicBezTo>
                  <a:cubicBezTo>
                    <a:pt x="183897" y="141287"/>
                    <a:pt x="187049" y="139901"/>
                    <a:pt x="189444" y="136749"/>
                  </a:cubicBezTo>
                  <a:cubicBezTo>
                    <a:pt x="192974" y="131959"/>
                    <a:pt x="184149" y="126664"/>
                    <a:pt x="187049" y="120865"/>
                  </a:cubicBezTo>
                  <a:cubicBezTo>
                    <a:pt x="189948" y="114940"/>
                    <a:pt x="195243" y="123260"/>
                    <a:pt x="199403" y="119100"/>
                  </a:cubicBezTo>
                  <a:cubicBezTo>
                    <a:pt x="203563" y="114940"/>
                    <a:pt x="193478" y="106115"/>
                    <a:pt x="194739" y="102585"/>
                  </a:cubicBezTo>
                  <a:cubicBezTo>
                    <a:pt x="195873" y="99056"/>
                    <a:pt x="195369" y="93131"/>
                    <a:pt x="190074" y="90231"/>
                  </a:cubicBezTo>
                  <a:cubicBezTo>
                    <a:pt x="185662" y="87836"/>
                    <a:pt x="188183" y="77751"/>
                    <a:pt x="190074" y="69052"/>
                  </a:cubicBezTo>
                  <a:cubicBezTo>
                    <a:pt x="188688" y="68044"/>
                    <a:pt x="187427" y="66783"/>
                    <a:pt x="186545" y="65270"/>
                  </a:cubicBezTo>
                  <a:cubicBezTo>
                    <a:pt x="183393" y="60606"/>
                    <a:pt x="185788" y="50394"/>
                    <a:pt x="180241" y="50394"/>
                  </a:cubicBezTo>
                  <a:cubicBezTo>
                    <a:pt x="174694" y="50394"/>
                    <a:pt x="175577" y="42578"/>
                    <a:pt x="180241" y="40940"/>
                  </a:cubicBezTo>
                  <a:cubicBezTo>
                    <a:pt x="184906" y="39427"/>
                    <a:pt x="170786" y="33880"/>
                    <a:pt x="170786" y="28333"/>
                  </a:cubicBezTo>
                  <a:cubicBezTo>
                    <a:pt x="170786" y="22912"/>
                    <a:pt x="163727" y="9550"/>
                    <a:pt x="160575" y="8667"/>
                  </a:cubicBezTo>
                  <a:cubicBezTo>
                    <a:pt x="157424" y="7911"/>
                    <a:pt x="146456" y="22030"/>
                    <a:pt x="141792" y="22030"/>
                  </a:cubicBezTo>
                  <a:cubicBezTo>
                    <a:pt x="137127" y="22030"/>
                    <a:pt x="126916" y="12575"/>
                    <a:pt x="123764" y="20517"/>
                  </a:cubicBezTo>
                  <a:cubicBezTo>
                    <a:pt x="120612" y="28333"/>
                    <a:pt x="113553" y="16609"/>
                    <a:pt x="108888" y="22912"/>
                  </a:cubicBezTo>
                  <a:cubicBezTo>
                    <a:pt x="104224" y="29216"/>
                    <a:pt x="101072" y="15853"/>
                    <a:pt x="101072" y="15853"/>
                  </a:cubicBezTo>
                  <a:cubicBezTo>
                    <a:pt x="101072" y="15853"/>
                    <a:pt x="101199" y="13962"/>
                    <a:pt x="101199" y="11440"/>
                  </a:cubicBezTo>
                  <a:cubicBezTo>
                    <a:pt x="100190" y="11819"/>
                    <a:pt x="99307" y="12071"/>
                    <a:pt x="98299" y="12449"/>
                  </a:cubicBezTo>
                  <a:cubicBezTo>
                    <a:pt x="84810" y="17113"/>
                    <a:pt x="60606" y="14214"/>
                    <a:pt x="59471" y="10054"/>
                  </a:cubicBezTo>
                  <a:cubicBezTo>
                    <a:pt x="58336" y="5894"/>
                    <a:pt x="40687" y="2364"/>
                    <a:pt x="40687" y="2364"/>
                  </a:cubicBezTo>
                  <a:cubicBezTo>
                    <a:pt x="40687" y="2364"/>
                    <a:pt x="41318" y="12323"/>
                    <a:pt x="34762" y="14718"/>
                  </a:cubicBezTo>
                  <a:cubicBezTo>
                    <a:pt x="28333" y="17113"/>
                    <a:pt x="36527" y="24677"/>
                    <a:pt x="36527" y="27073"/>
                  </a:cubicBezTo>
                  <a:cubicBezTo>
                    <a:pt x="36527" y="29468"/>
                    <a:pt x="31232" y="32998"/>
                    <a:pt x="27072" y="31233"/>
                  </a:cubicBezTo>
                  <a:cubicBezTo>
                    <a:pt x="22912" y="29468"/>
                    <a:pt x="11188" y="40057"/>
                    <a:pt x="5263" y="44217"/>
                  </a:cubicBezTo>
                  <a:cubicBezTo>
                    <a:pt x="4633" y="44722"/>
                    <a:pt x="3624" y="45730"/>
                    <a:pt x="2364" y="46991"/>
                  </a:cubicBezTo>
                  <a:cubicBezTo>
                    <a:pt x="11440" y="54302"/>
                    <a:pt x="10684" y="62497"/>
                    <a:pt x="21273" y="70187"/>
                  </a:cubicBezTo>
                  <a:cubicBezTo>
                    <a:pt x="31107" y="77372"/>
                    <a:pt x="43587" y="87205"/>
                    <a:pt x="51151" y="102838"/>
                  </a:cubicBezTo>
                  <a:cubicBezTo>
                    <a:pt x="58589" y="96408"/>
                    <a:pt x="68800" y="87458"/>
                    <a:pt x="69178" y="83045"/>
                  </a:cubicBezTo>
                  <a:close/>
                </a:path>
              </a:pathLst>
            </a:custGeom>
            <a:grpFill/>
            <a:ln w="2381" cap="flat">
              <a:solidFill>
                <a:srgbClr val="FCFDF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3" name="자유형: 도형 212">
              <a:extLst>
                <a:ext uri="{FF2B5EF4-FFF2-40B4-BE49-F238E27FC236}">
                  <a16:creationId xmlns:a16="http://schemas.microsoft.com/office/drawing/2014/main" id="{A8D6A494-E8EA-45E9-A597-A0E3924D4AFF}"/>
                </a:ext>
              </a:extLst>
            </p:cNvPr>
            <p:cNvSpPr/>
            <p:nvPr/>
          </p:nvSpPr>
          <p:spPr>
            <a:xfrm>
              <a:off x="5490793" y="4345234"/>
              <a:ext cx="113459" cy="100852"/>
            </a:xfrm>
            <a:custGeom>
              <a:avLst/>
              <a:gdLst>
                <a:gd name="connsiteX0" fmla="*/ 92753 w 113458"/>
                <a:gd name="connsiteY0" fmla="*/ 64010 h 100852"/>
                <a:gd name="connsiteX1" fmla="*/ 83928 w 113458"/>
                <a:gd name="connsiteY1" fmla="*/ 55815 h 100852"/>
                <a:gd name="connsiteX2" fmla="*/ 86827 w 113458"/>
                <a:gd name="connsiteY2" fmla="*/ 36905 h 100852"/>
                <a:gd name="connsiteX3" fmla="*/ 87458 w 113458"/>
                <a:gd name="connsiteY3" fmla="*/ 30224 h 100852"/>
                <a:gd name="connsiteX4" fmla="*/ 82163 w 113458"/>
                <a:gd name="connsiteY4" fmla="*/ 26190 h 100852"/>
                <a:gd name="connsiteX5" fmla="*/ 71699 w 113458"/>
                <a:gd name="connsiteY5" fmla="*/ 34258 h 100852"/>
                <a:gd name="connsiteX6" fmla="*/ 58967 w 113458"/>
                <a:gd name="connsiteY6" fmla="*/ 24929 h 100852"/>
                <a:gd name="connsiteX7" fmla="*/ 51403 w 113458"/>
                <a:gd name="connsiteY7" fmla="*/ 2364 h 100852"/>
                <a:gd name="connsiteX8" fmla="*/ 32241 w 113458"/>
                <a:gd name="connsiteY8" fmla="*/ 5767 h 100852"/>
                <a:gd name="connsiteX9" fmla="*/ 29594 w 113458"/>
                <a:gd name="connsiteY9" fmla="*/ 19256 h 100852"/>
                <a:gd name="connsiteX10" fmla="*/ 8415 w 113458"/>
                <a:gd name="connsiteY10" fmla="*/ 36905 h 100852"/>
                <a:gd name="connsiteX11" fmla="*/ 2364 w 113458"/>
                <a:gd name="connsiteY11" fmla="*/ 45856 h 100852"/>
                <a:gd name="connsiteX12" fmla="*/ 36780 w 113458"/>
                <a:gd name="connsiteY12" fmla="*/ 68926 h 100852"/>
                <a:gd name="connsiteX13" fmla="*/ 98803 w 113458"/>
                <a:gd name="connsiteY13" fmla="*/ 107754 h 100852"/>
                <a:gd name="connsiteX14" fmla="*/ 105233 w 113458"/>
                <a:gd name="connsiteY14" fmla="*/ 108762 h 100852"/>
                <a:gd name="connsiteX15" fmla="*/ 113049 w 113458"/>
                <a:gd name="connsiteY15" fmla="*/ 84054 h 100852"/>
                <a:gd name="connsiteX16" fmla="*/ 92753 w 113458"/>
                <a:gd name="connsiteY16" fmla="*/ 64010 h 100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3458" h="100852">
                  <a:moveTo>
                    <a:pt x="92753" y="64010"/>
                  </a:moveTo>
                  <a:cubicBezTo>
                    <a:pt x="84558" y="58715"/>
                    <a:pt x="80398" y="58715"/>
                    <a:pt x="83928" y="55815"/>
                  </a:cubicBezTo>
                  <a:cubicBezTo>
                    <a:pt x="87458" y="52790"/>
                    <a:pt x="88088" y="46360"/>
                    <a:pt x="86827" y="36905"/>
                  </a:cubicBezTo>
                  <a:cubicBezTo>
                    <a:pt x="86449" y="33880"/>
                    <a:pt x="86827" y="31863"/>
                    <a:pt x="87458" y="30224"/>
                  </a:cubicBezTo>
                  <a:cubicBezTo>
                    <a:pt x="84684" y="29089"/>
                    <a:pt x="82541" y="27829"/>
                    <a:pt x="82163" y="26190"/>
                  </a:cubicBezTo>
                  <a:cubicBezTo>
                    <a:pt x="81029" y="21021"/>
                    <a:pt x="75734" y="28459"/>
                    <a:pt x="71699" y="34258"/>
                  </a:cubicBezTo>
                  <a:cubicBezTo>
                    <a:pt x="67665" y="40057"/>
                    <a:pt x="57832" y="33628"/>
                    <a:pt x="58967" y="24929"/>
                  </a:cubicBezTo>
                  <a:cubicBezTo>
                    <a:pt x="60102" y="16231"/>
                    <a:pt x="54302" y="2364"/>
                    <a:pt x="51403" y="2364"/>
                  </a:cubicBezTo>
                  <a:cubicBezTo>
                    <a:pt x="49512" y="2364"/>
                    <a:pt x="41696" y="3498"/>
                    <a:pt x="32241" y="5767"/>
                  </a:cubicBezTo>
                  <a:cubicBezTo>
                    <a:pt x="33502" y="9928"/>
                    <a:pt x="30728" y="14592"/>
                    <a:pt x="29594" y="19256"/>
                  </a:cubicBezTo>
                  <a:cubicBezTo>
                    <a:pt x="28459" y="24551"/>
                    <a:pt x="14340" y="32241"/>
                    <a:pt x="8415" y="36905"/>
                  </a:cubicBezTo>
                  <a:cubicBezTo>
                    <a:pt x="6776" y="38166"/>
                    <a:pt x="4633" y="41570"/>
                    <a:pt x="2364" y="45856"/>
                  </a:cubicBezTo>
                  <a:cubicBezTo>
                    <a:pt x="13458" y="52790"/>
                    <a:pt x="26316" y="60984"/>
                    <a:pt x="36780" y="68926"/>
                  </a:cubicBezTo>
                  <a:cubicBezTo>
                    <a:pt x="55941" y="83423"/>
                    <a:pt x="85062" y="102711"/>
                    <a:pt x="98803" y="107754"/>
                  </a:cubicBezTo>
                  <a:cubicBezTo>
                    <a:pt x="100568" y="108510"/>
                    <a:pt x="102838" y="108762"/>
                    <a:pt x="105233" y="108762"/>
                  </a:cubicBezTo>
                  <a:cubicBezTo>
                    <a:pt x="108511" y="93887"/>
                    <a:pt x="112040" y="91996"/>
                    <a:pt x="113049" y="84054"/>
                  </a:cubicBezTo>
                  <a:cubicBezTo>
                    <a:pt x="114562" y="75103"/>
                    <a:pt x="101073" y="69304"/>
                    <a:pt x="92753" y="64010"/>
                  </a:cubicBezTo>
                  <a:close/>
                </a:path>
              </a:pathLst>
            </a:custGeom>
            <a:grpFill/>
            <a:ln w="2381" cap="flat">
              <a:solidFill>
                <a:srgbClr val="FCFDF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4" name="자유형: 도형 213">
              <a:extLst>
                <a:ext uri="{FF2B5EF4-FFF2-40B4-BE49-F238E27FC236}">
                  <a16:creationId xmlns:a16="http://schemas.microsoft.com/office/drawing/2014/main" id="{3E56E7B2-F0CD-4F2B-8D1E-08D37E7C4F33}"/>
                </a:ext>
              </a:extLst>
            </p:cNvPr>
            <p:cNvSpPr/>
            <p:nvPr/>
          </p:nvSpPr>
          <p:spPr>
            <a:xfrm>
              <a:off x="5444780" y="4304515"/>
              <a:ext cx="75639" cy="88246"/>
            </a:xfrm>
            <a:custGeom>
              <a:avLst/>
              <a:gdLst>
                <a:gd name="connsiteX0" fmla="*/ 75859 w 75639"/>
                <a:gd name="connsiteY0" fmla="*/ 59976 h 88245"/>
                <a:gd name="connsiteX1" fmla="*/ 77625 w 75639"/>
                <a:gd name="connsiteY1" fmla="*/ 44722 h 88245"/>
                <a:gd name="connsiteX2" fmla="*/ 74095 w 75639"/>
                <a:gd name="connsiteY2" fmla="*/ 28837 h 88245"/>
                <a:gd name="connsiteX3" fmla="*/ 52916 w 75639"/>
                <a:gd name="connsiteY3" fmla="*/ 2364 h 88245"/>
                <a:gd name="connsiteX4" fmla="*/ 32872 w 75639"/>
                <a:gd name="connsiteY4" fmla="*/ 6524 h 88245"/>
                <a:gd name="connsiteX5" fmla="*/ 20517 w 75639"/>
                <a:gd name="connsiteY5" fmla="*/ 9423 h 88245"/>
                <a:gd name="connsiteX6" fmla="*/ 2364 w 75639"/>
                <a:gd name="connsiteY6" fmla="*/ 29216 h 88245"/>
                <a:gd name="connsiteX7" fmla="*/ 6272 w 75639"/>
                <a:gd name="connsiteY7" fmla="*/ 38923 h 88245"/>
                <a:gd name="connsiteX8" fmla="*/ 27451 w 75639"/>
                <a:gd name="connsiteY8" fmla="*/ 72204 h 88245"/>
                <a:gd name="connsiteX9" fmla="*/ 48630 w 75639"/>
                <a:gd name="connsiteY9" fmla="*/ 86449 h 88245"/>
                <a:gd name="connsiteX10" fmla="*/ 54681 w 75639"/>
                <a:gd name="connsiteY10" fmla="*/ 77499 h 88245"/>
                <a:gd name="connsiteX11" fmla="*/ 75859 w 75639"/>
                <a:gd name="connsiteY11" fmla="*/ 59976 h 88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5639" h="88245">
                  <a:moveTo>
                    <a:pt x="75859" y="59976"/>
                  </a:moveTo>
                  <a:cubicBezTo>
                    <a:pt x="76994" y="54681"/>
                    <a:pt x="80524" y="49386"/>
                    <a:pt x="77625" y="44722"/>
                  </a:cubicBezTo>
                  <a:cubicBezTo>
                    <a:pt x="74725" y="40057"/>
                    <a:pt x="74095" y="34763"/>
                    <a:pt x="74095" y="28837"/>
                  </a:cubicBezTo>
                  <a:cubicBezTo>
                    <a:pt x="74095" y="22912"/>
                    <a:pt x="58841" y="2364"/>
                    <a:pt x="52916" y="2364"/>
                  </a:cubicBezTo>
                  <a:cubicBezTo>
                    <a:pt x="46991" y="2364"/>
                    <a:pt x="39427" y="7658"/>
                    <a:pt x="32872" y="6524"/>
                  </a:cubicBezTo>
                  <a:cubicBezTo>
                    <a:pt x="26442" y="5389"/>
                    <a:pt x="21147" y="2994"/>
                    <a:pt x="20517" y="9423"/>
                  </a:cubicBezTo>
                  <a:cubicBezTo>
                    <a:pt x="20139" y="13836"/>
                    <a:pt x="9928" y="22786"/>
                    <a:pt x="2364" y="29216"/>
                  </a:cubicBezTo>
                  <a:cubicBezTo>
                    <a:pt x="3876" y="32241"/>
                    <a:pt x="5263" y="35519"/>
                    <a:pt x="6272" y="38923"/>
                  </a:cubicBezTo>
                  <a:cubicBezTo>
                    <a:pt x="12575" y="60480"/>
                    <a:pt x="18374" y="64892"/>
                    <a:pt x="27451" y="72204"/>
                  </a:cubicBezTo>
                  <a:cubicBezTo>
                    <a:pt x="31485" y="75607"/>
                    <a:pt x="39553" y="80650"/>
                    <a:pt x="48630" y="86449"/>
                  </a:cubicBezTo>
                  <a:cubicBezTo>
                    <a:pt x="50899" y="82163"/>
                    <a:pt x="53042" y="78759"/>
                    <a:pt x="54681" y="77499"/>
                  </a:cubicBezTo>
                  <a:cubicBezTo>
                    <a:pt x="60606" y="72960"/>
                    <a:pt x="74725" y="65270"/>
                    <a:pt x="75859" y="59976"/>
                  </a:cubicBezTo>
                  <a:close/>
                </a:path>
              </a:pathLst>
            </a:custGeom>
            <a:grpFill/>
            <a:ln w="2381" cap="flat">
              <a:solidFill>
                <a:srgbClr val="FCFDF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5" name="자유형: 도형 214">
              <a:extLst>
                <a:ext uri="{FF2B5EF4-FFF2-40B4-BE49-F238E27FC236}">
                  <a16:creationId xmlns:a16="http://schemas.microsoft.com/office/drawing/2014/main" id="{F54E51AE-28F4-40C4-98CA-14897F8A9606}"/>
                </a:ext>
              </a:extLst>
            </p:cNvPr>
            <p:cNvSpPr/>
            <p:nvPr/>
          </p:nvSpPr>
          <p:spPr>
            <a:xfrm>
              <a:off x="5345188" y="3812610"/>
              <a:ext cx="226917" cy="176491"/>
            </a:xfrm>
            <a:custGeom>
              <a:avLst/>
              <a:gdLst>
                <a:gd name="connsiteX0" fmla="*/ 106872 w 226917"/>
                <a:gd name="connsiteY0" fmla="*/ 141665 h 176491"/>
                <a:gd name="connsiteX1" fmla="*/ 134606 w 226917"/>
                <a:gd name="connsiteY1" fmla="*/ 121747 h 176491"/>
                <a:gd name="connsiteX2" fmla="*/ 134606 w 226917"/>
                <a:gd name="connsiteY2" fmla="*/ 50773 h 176491"/>
                <a:gd name="connsiteX3" fmla="*/ 223734 w 226917"/>
                <a:gd name="connsiteY3" fmla="*/ 50773 h 176491"/>
                <a:gd name="connsiteX4" fmla="*/ 224364 w 226917"/>
                <a:gd name="connsiteY4" fmla="*/ 12575 h 176491"/>
                <a:gd name="connsiteX5" fmla="*/ 205329 w 226917"/>
                <a:gd name="connsiteY5" fmla="*/ 2364 h 176491"/>
                <a:gd name="connsiteX6" fmla="*/ 106619 w 226917"/>
                <a:gd name="connsiteY6" fmla="*/ 2364 h 176491"/>
                <a:gd name="connsiteX7" fmla="*/ 92122 w 226917"/>
                <a:gd name="connsiteY7" fmla="*/ 26694 h 176491"/>
                <a:gd name="connsiteX8" fmla="*/ 56824 w 226917"/>
                <a:gd name="connsiteY8" fmla="*/ 75355 h 176491"/>
                <a:gd name="connsiteX9" fmla="*/ 10180 w 226917"/>
                <a:gd name="connsiteY9" fmla="*/ 158180 h 176491"/>
                <a:gd name="connsiteX10" fmla="*/ 2364 w 226917"/>
                <a:gd name="connsiteY10" fmla="*/ 183141 h 176491"/>
                <a:gd name="connsiteX11" fmla="*/ 106998 w 226917"/>
                <a:gd name="connsiteY11" fmla="*/ 183141 h 176491"/>
                <a:gd name="connsiteX12" fmla="*/ 106872 w 226917"/>
                <a:gd name="connsiteY12" fmla="*/ 141665 h 176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26917" h="176491">
                  <a:moveTo>
                    <a:pt x="106872" y="141665"/>
                  </a:moveTo>
                  <a:cubicBezTo>
                    <a:pt x="106872" y="135614"/>
                    <a:pt x="134606" y="127798"/>
                    <a:pt x="134606" y="121747"/>
                  </a:cubicBezTo>
                  <a:cubicBezTo>
                    <a:pt x="134606" y="115696"/>
                    <a:pt x="134606" y="50773"/>
                    <a:pt x="134606" y="50773"/>
                  </a:cubicBezTo>
                  <a:cubicBezTo>
                    <a:pt x="134606" y="50773"/>
                    <a:pt x="221087" y="52538"/>
                    <a:pt x="223734" y="50773"/>
                  </a:cubicBezTo>
                  <a:cubicBezTo>
                    <a:pt x="225120" y="49890"/>
                    <a:pt x="224742" y="31107"/>
                    <a:pt x="224364" y="12575"/>
                  </a:cubicBezTo>
                  <a:cubicBezTo>
                    <a:pt x="221087" y="7028"/>
                    <a:pt x="225751" y="2364"/>
                    <a:pt x="205329" y="2364"/>
                  </a:cubicBezTo>
                  <a:cubicBezTo>
                    <a:pt x="188562" y="2364"/>
                    <a:pt x="139648" y="2364"/>
                    <a:pt x="106619" y="2364"/>
                  </a:cubicBezTo>
                  <a:cubicBezTo>
                    <a:pt x="99055" y="9423"/>
                    <a:pt x="95022" y="19004"/>
                    <a:pt x="92122" y="26694"/>
                  </a:cubicBezTo>
                  <a:cubicBezTo>
                    <a:pt x="87458" y="39301"/>
                    <a:pt x="57958" y="57706"/>
                    <a:pt x="56824" y="75355"/>
                  </a:cubicBezTo>
                  <a:cubicBezTo>
                    <a:pt x="55689" y="93004"/>
                    <a:pt x="28207" y="120487"/>
                    <a:pt x="10180" y="158180"/>
                  </a:cubicBezTo>
                  <a:cubicBezTo>
                    <a:pt x="5263" y="168517"/>
                    <a:pt x="2994" y="176585"/>
                    <a:pt x="2364" y="183141"/>
                  </a:cubicBezTo>
                  <a:lnTo>
                    <a:pt x="106998" y="183141"/>
                  </a:lnTo>
                  <a:cubicBezTo>
                    <a:pt x="106872" y="183141"/>
                    <a:pt x="106872" y="147717"/>
                    <a:pt x="106872" y="141665"/>
                  </a:cubicBezTo>
                  <a:close/>
                </a:path>
              </a:pathLst>
            </a:custGeom>
            <a:grpFill/>
            <a:ln w="2381" cap="flat">
              <a:solidFill>
                <a:srgbClr val="FCFDF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6" name="자유형: 도형 215">
              <a:extLst>
                <a:ext uri="{FF2B5EF4-FFF2-40B4-BE49-F238E27FC236}">
                  <a16:creationId xmlns:a16="http://schemas.microsoft.com/office/drawing/2014/main" id="{AA46031D-F1EA-420A-8A8D-8F32AD633406}"/>
                </a:ext>
              </a:extLst>
            </p:cNvPr>
            <p:cNvSpPr/>
            <p:nvPr/>
          </p:nvSpPr>
          <p:spPr>
            <a:xfrm>
              <a:off x="5344914" y="3822695"/>
              <a:ext cx="315163" cy="352982"/>
            </a:xfrm>
            <a:custGeom>
              <a:avLst/>
              <a:gdLst>
                <a:gd name="connsiteX0" fmla="*/ 26464 w 315162"/>
                <a:gd name="connsiteY0" fmla="*/ 307693 h 352982"/>
                <a:gd name="connsiteX1" fmla="*/ 50668 w 315162"/>
                <a:gd name="connsiteY1" fmla="*/ 307693 h 352982"/>
                <a:gd name="connsiteX2" fmla="*/ 71217 w 315162"/>
                <a:gd name="connsiteY2" fmla="*/ 305802 h 352982"/>
                <a:gd name="connsiteX3" fmla="*/ 86093 w 315162"/>
                <a:gd name="connsiteY3" fmla="*/ 318913 h 352982"/>
                <a:gd name="connsiteX4" fmla="*/ 95421 w 315162"/>
                <a:gd name="connsiteY4" fmla="*/ 318913 h 352982"/>
                <a:gd name="connsiteX5" fmla="*/ 114079 w 315162"/>
                <a:gd name="connsiteY5" fmla="*/ 343117 h 352982"/>
                <a:gd name="connsiteX6" fmla="*/ 126686 w 315162"/>
                <a:gd name="connsiteY6" fmla="*/ 355598 h 352982"/>
                <a:gd name="connsiteX7" fmla="*/ 140805 w 315162"/>
                <a:gd name="connsiteY7" fmla="*/ 347026 h 352982"/>
                <a:gd name="connsiteX8" fmla="*/ 156311 w 315162"/>
                <a:gd name="connsiteY8" fmla="*/ 341101 h 352982"/>
                <a:gd name="connsiteX9" fmla="*/ 170556 w 315162"/>
                <a:gd name="connsiteY9" fmla="*/ 338705 h 352982"/>
                <a:gd name="connsiteX10" fmla="*/ 188457 w 315162"/>
                <a:gd name="connsiteY10" fmla="*/ 339840 h 352982"/>
                <a:gd name="connsiteX11" fmla="*/ 205098 w 315162"/>
                <a:gd name="connsiteY11" fmla="*/ 335049 h 352982"/>
                <a:gd name="connsiteX12" fmla="*/ 308597 w 315162"/>
                <a:gd name="connsiteY12" fmla="*/ 333789 h 352982"/>
                <a:gd name="connsiteX13" fmla="*/ 312127 w 315162"/>
                <a:gd name="connsiteY13" fmla="*/ 311223 h 352982"/>
                <a:gd name="connsiteX14" fmla="*/ 303807 w 315162"/>
                <a:gd name="connsiteY14" fmla="*/ 302903 h 352982"/>
                <a:gd name="connsiteX15" fmla="*/ 278846 w 315162"/>
                <a:gd name="connsiteY15" fmla="*/ 68422 h 352982"/>
                <a:gd name="connsiteX16" fmla="*/ 323599 w 315162"/>
                <a:gd name="connsiteY16" fmla="*/ 68422 h 352982"/>
                <a:gd name="connsiteX17" fmla="*/ 229807 w 315162"/>
                <a:gd name="connsiteY17" fmla="*/ 7154 h 352982"/>
                <a:gd name="connsiteX18" fmla="*/ 224638 w 315162"/>
                <a:gd name="connsiteY18" fmla="*/ 2364 h 352982"/>
                <a:gd name="connsiteX19" fmla="*/ 224008 w 315162"/>
                <a:gd name="connsiteY19" fmla="*/ 40561 h 352982"/>
                <a:gd name="connsiteX20" fmla="*/ 134880 w 315162"/>
                <a:gd name="connsiteY20" fmla="*/ 40561 h 352982"/>
                <a:gd name="connsiteX21" fmla="*/ 134880 w 315162"/>
                <a:gd name="connsiteY21" fmla="*/ 111536 h 352982"/>
                <a:gd name="connsiteX22" fmla="*/ 107146 w 315162"/>
                <a:gd name="connsiteY22" fmla="*/ 131454 h 352982"/>
                <a:gd name="connsiteX23" fmla="*/ 107146 w 315162"/>
                <a:gd name="connsiteY23" fmla="*/ 172930 h 352982"/>
                <a:gd name="connsiteX24" fmla="*/ 2511 w 315162"/>
                <a:gd name="connsiteY24" fmla="*/ 172930 h 352982"/>
                <a:gd name="connsiteX25" fmla="*/ 17387 w 315162"/>
                <a:gd name="connsiteY25" fmla="*/ 202933 h 352982"/>
                <a:gd name="connsiteX26" fmla="*/ 23312 w 315162"/>
                <a:gd name="connsiteY26" fmla="*/ 245669 h 352982"/>
                <a:gd name="connsiteX27" fmla="*/ 14614 w 315162"/>
                <a:gd name="connsiteY27" fmla="*/ 297860 h 352982"/>
                <a:gd name="connsiteX28" fmla="*/ 10075 w 315162"/>
                <a:gd name="connsiteY28" fmla="*/ 320930 h 352982"/>
                <a:gd name="connsiteX29" fmla="*/ 11462 w 315162"/>
                <a:gd name="connsiteY29" fmla="*/ 320552 h 352982"/>
                <a:gd name="connsiteX30" fmla="*/ 26464 w 315162"/>
                <a:gd name="connsiteY30" fmla="*/ 307693 h 352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315162" h="352982">
                  <a:moveTo>
                    <a:pt x="26464" y="307693"/>
                  </a:moveTo>
                  <a:cubicBezTo>
                    <a:pt x="35793" y="309584"/>
                    <a:pt x="50668" y="307693"/>
                    <a:pt x="50668" y="307693"/>
                  </a:cubicBezTo>
                  <a:cubicBezTo>
                    <a:pt x="50668" y="307693"/>
                    <a:pt x="63653" y="302146"/>
                    <a:pt x="71217" y="305802"/>
                  </a:cubicBezTo>
                  <a:cubicBezTo>
                    <a:pt x="78655" y="309584"/>
                    <a:pt x="86093" y="318913"/>
                    <a:pt x="86093" y="318913"/>
                  </a:cubicBezTo>
                  <a:lnTo>
                    <a:pt x="95421" y="318913"/>
                  </a:lnTo>
                  <a:cubicBezTo>
                    <a:pt x="95421" y="318913"/>
                    <a:pt x="102859" y="339462"/>
                    <a:pt x="114079" y="343117"/>
                  </a:cubicBezTo>
                  <a:cubicBezTo>
                    <a:pt x="120509" y="345261"/>
                    <a:pt x="124417" y="351060"/>
                    <a:pt x="126686" y="355598"/>
                  </a:cubicBezTo>
                  <a:cubicBezTo>
                    <a:pt x="134628" y="355472"/>
                    <a:pt x="140805" y="352825"/>
                    <a:pt x="140805" y="347026"/>
                  </a:cubicBezTo>
                  <a:cubicBezTo>
                    <a:pt x="140805" y="339840"/>
                    <a:pt x="144335" y="330385"/>
                    <a:pt x="156311" y="341101"/>
                  </a:cubicBezTo>
                  <a:cubicBezTo>
                    <a:pt x="168161" y="351816"/>
                    <a:pt x="168161" y="342235"/>
                    <a:pt x="170556" y="338705"/>
                  </a:cubicBezTo>
                  <a:cubicBezTo>
                    <a:pt x="172952" y="335176"/>
                    <a:pt x="181272" y="339840"/>
                    <a:pt x="188457" y="339840"/>
                  </a:cubicBezTo>
                  <a:cubicBezTo>
                    <a:pt x="195643" y="339840"/>
                    <a:pt x="205098" y="335049"/>
                    <a:pt x="205098" y="335049"/>
                  </a:cubicBezTo>
                  <a:cubicBezTo>
                    <a:pt x="205098" y="335049"/>
                    <a:pt x="303933" y="336184"/>
                    <a:pt x="308597" y="333789"/>
                  </a:cubicBezTo>
                  <a:cubicBezTo>
                    <a:pt x="313388" y="331394"/>
                    <a:pt x="312127" y="311223"/>
                    <a:pt x="312127" y="311223"/>
                  </a:cubicBezTo>
                  <a:lnTo>
                    <a:pt x="303807" y="302903"/>
                  </a:lnTo>
                  <a:lnTo>
                    <a:pt x="278846" y="68422"/>
                  </a:lnTo>
                  <a:lnTo>
                    <a:pt x="323599" y="68422"/>
                  </a:lnTo>
                  <a:cubicBezTo>
                    <a:pt x="275820" y="36906"/>
                    <a:pt x="234975" y="10054"/>
                    <a:pt x="229807" y="7154"/>
                  </a:cubicBezTo>
                  <a:cubicBezTo>
                    <a:pt x="227033" y="5515"/>
                    <a:pt x="225521" y="4003"/>
                    <a:pt x="224638" y="2364"/>
                  </a:cubicBezTo>
                  <a:cubicBezTo>
                    <a:pt x="225142" y="20895"/>
                    <a:pt x="225394" y="39679"/>
                    <a:pt x="224008" y="40561"/>
                  </a:cubicBezTo>
                  <a:cubicBezTo>
                    <a:pt x="221361" y="42327"/>
                    <a:pt x="134880" y="40561"/>
                    <a:pt x="134880" y="40561"/>
                  </a:cubicBezTo>
                  <a:cubicBezTo>
                    <a:pt x="134880" y="40561"/>
                    <a:pt x="134880" y="105485"/>
                    <a:pt x="134880" y="111536"/>
                  </a:cubicBezTo>
                  <a:cubicBezTo>
                    <a:pt x="134880" y="117587"/>
                    <a:pt x="107146" y="125403"/>
                    <a:pt x="107146" y="131454"/>
                  </a:cubicBezTo>
                  <a:cubicBezTo>
                    <a:pt x="107146" y="137505"/>
                    <a:pt x="107146" y="172930"/>
                    <a:pt x="107146" y="172930"/>
                  </a:cubicBezTo>
                  <a:lnTo>
                    <a:pt x="2511" y="172930"/>
                  </a:lnTo>
                  <a:cubicBezTo>
                    <a:pt x="999" y="190075"/>
                    <a:pt x="11462" y="196126"/>
                    <a:pt x="17387" y="202933"/>
                  </a:cubicBezTo>
                  <a:cubicBezTo>
                    <a:pt x="25582" y="212388"/>
                    <a:pt x="11084" y="228777"/>
                    <a:pt x="23312" y="245669"/>
                  </a:cubicBezTo>
                  <a:cubicBezTo>
                    <a:pt x="35415" y="262562"/>
                    <a:pt x="20539" y="288405"/>
                    <a:pt x="14614" y="297860"/>
                  </a:cubicBezTo>
                  <a:cubicBezTo>
                    <a:pt x="11462" y="303029"/>
                    <a:pt x="11084" y="311853"/>
                    <a:pt x="10075" y="320930"/>
                  </a:cubicBezTo>
                  <a:cubicBezTo>
                    <a:pt x="10580" y="320804"/>
                    <a:pt x="11084" y="320678"/>
                    <a:pt x="11462" y="320552"/>
                  </a:cubicBezTo>
                  <a:cubicBezTo>
                    <a:pt x="19026" y="318787"/>
                    <a:pt x="17135" y="305802"/>
                    <a:pt x="26464" y="307693"/>
                  </a:cubicBezTo>
                  <a:close/>
                </a:path>
              </a:pathLst>
            </a:custGeom>
            <a:grpFill/>
            <a:ln w="2381" cap="flat">
              <a:solidFill>
                <a:srgbClr val="FCFDF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7" name="자유형: 도형 216">
              <a:extLst>
                <a:ext uri="{FF2B5EF4-FFF2-40B4-BE49-F238E27FC236}">
                  <a16:creationId xmlns:a16="http://schemas.microsoft.com/office/drawing/2014/main" id="{51F207A8-A451-4437-9CF6-144CC0466F83}"/>
                </a:ext>
              </a:extLst>
            </p:cNvPr>
            <p:cNvSpPr/>
            <p:nvPr/>
          </p:nvSpPr>
          <p:spPr>
            <a:xfrm>
              <a:off x="5469236" y="3889005"/>
              <a:ext cx="441228" cy="416015"/>
            </a:xfrm>
            <a:custGeom>
              <a:avLst/>
              <a:gdLst>
                <a:gd name="connsiteX0" fmla="*/ 422665 w 441227"/>
                <a:gd name="connsiteY0" fmla="*/ 174190 h 416014"/>
                <a:gd name="connsiteX1" fmla="*/ 409554 w 441227"/>
                <a:gd name="connsiteY1" fmla="*/ 146204 h 416014"/>
                <a:gd name="connsiteX2" fmla="*/ 379676 w 441227"/>
                <a:gd name="connsiteY2" fmla="*/ 136875 h 416014"/>
                <a:gd name="connsiteX3" fmla="*/ 362910 w 441227"/>
                <a:gd name="connsiteY3" fmla="*/ 112671 h 416014"/>
                <a:gd name="connsiteX4" fmla="*/ 199277 w 441227"/>
                <a:gd name="connsiteY4" fmla="*/ 2364 h 416014"/>
                <a:gd name="connsiteX5" fmla="*/ 154524 w 441227"/>
                <a:gd name="connsiteY5" fmla="*/ 2364 h 416014"/>
                <a:gd name="connsiteX6" fmla="*/ 179485 w 441227"/>
                <a:gd name="connsiteY6" fmla="*/ 236845 h 416014"/>
                <a:gd name="connsiteX7" fmla="*/ 187805 w 441227"/>
                <a:gd name="connsiteY7" fmla="*/ 245165 h 416014"/>
                <a:gd name="connsiteX8" fmla="*/ 184275 w 441227"/>
                <a:gd name="connsiteY8" fmla="*/ 267731 h 416014"/>
                <a:gd name="connsiteX9" fmla="*/ 80776 w 441227"/>
                <a:gd name="connsiteY9" fmla="*/ 268991 h 416014"/>
                <a:gd name="connsiteX10" fmla="*/ 64136 w 441227"/>
                <a:gd name="connsiteY10" fmla="*/ 273782 h 416014"/>
                <a:gd name="connsiteX11" fmla="*/ 46234 w 441227"/>
                <a:gd name="connsiteY11" fmla="*/ 272647 h 416014"/>
                <a:gd name="connsiteX12" fmla="*/ 31989 w 441227"/>
                <a:gd name="connsiteY12" fmla="*/ 275042 h 416014"/>
                <a:gd name="connsiteX13" fmla="*/ 16483 w 441227"/>
                <a:gd name="connsiteY13" fmla="*/ 280967 h 416014"/>
                <a:gd name="connsiteX14" fmla="*/ 2364 w 441227"/>
                <a:gd name="connsiteY14" fmla="*/ 289540 h 416014"/>
                <a:gd name="connsiteX15" fmla="*/ 4759 w 441227"/>
                <a:gd name="connsiteY15" fmla="*/ 295717 h 416014"/>
                <a:gd name="connsiteX16" fmla="*/ 9675 w 441227"/>
                <a:gd name="connsiteY16" fmla="*/ 303029 h 416014"/>
                <a:gd name="connsiteX17" fmla="*/ 13583 w 441227"/>
                <a:gd name="connsiteY17" fmla="*/ 319543 h 416014"/>
                <a:gd name="connsiteX18" fmla="*/ 27703 w 441227"/>
                <a:gd name="connsiteY18" fmla="*/ 336814 h 416014"/>
                <a:gd name="connsiteX19" fmla="*/ 27703 w 441227"/>
                <a:gd name="connsiteY19" fmla="*/ 357993 h 416014"/>
                <a:gd name="connsiteX20" fmla="*/ 35519 w 441227"/>
                <a:gd name="connsiteY20" fmla="*/ 365053 h 416014"/>
                <a:gd name="connsiteX21" fmla="*/ 50394 w 441227"/>
                <a:gd name="connsiteY21" fmla="*/ 362658 h 416014"/>
                <a:gd name="connsiteX22" fmla="*/ 68422 w 441227"/>
                <a:gd name="connsiteY22" fmla="*/ 364170 h 416014"/>
                <a:gd name="connsiteX23" fmla="*/ 87206 w 441227"/>
                <a:gd name="connsiteY23" fmla="*/ 350807 h 416014"/>
                <a:gd name="connsiteX24" fmla="*/ 97417 w 441227"/>
                <a:gd name="connsiteY24" fmla="*/ 370474 h 416014"/>
                <a:gd name="connsiteX25" fmla="*/ 106872 w 441227"/>
                <a:gd name="connsiteY25" fmla="*/ 383080 h 416014"/>
                <a:gd name="connsiteX26" fmla="*/ 106872 w 441227"/>
                <a:gd name="connsiteY26" fmla="*/ 392535 h 416014"/>
                <a:gd name="connsiteX27" fmla="*/ 113175 w 441227"/>
                <a:gd name="connsiteY27" fmla="*/ 407411 h 416014"/>
                <a:gd name="connsiteX28" fmla="*/ 125781 w 441227"/>
                <a:gd name="connsiteY28" fmla="*/ 408923 h 416014"/>
                <a:gd name="connsiteX29" fmla="*/ 139144 w 441227"/>
                <a:gd name="connsiteY29" fmla="*/ 412831 h 416014"/>
                <a:gd name="connsiteX30" fmla="*/ 154020 w 441227"/>
                <a:gd name="connsiteY30" fmla="*/ 405772 h 416014"/>
                <a:gd name="connsiteX31" fmla="*/ 167383 w 441227"/>
                <a:gd name="connsiteY31" fmla="*/ 404133 h 416014"/>
                <a:gd name="connsiteX32" fmla="*/ 176838 w 441227"/>
                <a:gd name="connsiteY32" fmla="*/ 407285 h 416014"/>
                <a:gd name="connsiteX33" fmla="*/ 184275 w 441227"/>
                <a:gd name="connsiteY33" fmla="*/ 405772 h 416014"/>
                <a:gd name="connsiteX34" fmla="*/ 191713 w 441227"/>
                <a:gd name="connsiteY34" fmla="*/ 385349 h 416014"/>
                <a:gd name="connsiteX35" fmla="*/ 190201 w 441227"/>
                <a:gd name="connsiteY35" fmla="*/ 368078 h 416014"/>
                <a:gd name="connsiteX36" fmla="*/ 211379 w 441227"/>
                <a:gd name="connsiteY36" fmla="*/ 358623 h 416014"/>
                <a:gd name="connsiteX37" fmla="*/ 219952 w 441227"/>
                <a:gd name="connsiteY37" fmla="*/ 342109 h 416014"/>
                <a:gd name="connsiteX38" fmla="*/ 228524 w 441227"/>
                <a:gd name="connsiteY38" fmla="*/ 322569 h 416014"/>
                <a:gd name="connsiteX39" fmla="*/ 245039 w 441227"/>
                <a:gd name="connsiteY39" fmla="*/ 323325 h 416014"/>
                <a:gd name="connsiteX40" fmla="*/ 256763 w 441227"/>
                <a:gd name="connsiteY40" fmla="*/ 310719 h 416014"/>
                <a:gd name="connsiteX41" fmla="*/ 269369 w 441227"/>
                <a:gd name="connsiteY41" fmla="*/ 304415 h 416014"/>
                <a:gd name="connsiteX42" fmla="*/ 279581 w 441227"/>
                <a:gd name="connsiteY42" fmla="*/ 298869 h 416014"/>
                <a:gd name="connsiteX43" fmla="*/ 302398 w 441227"/>
                <a:gd name="connsiteY43" fmla="*/ 289414 h 416014"/>
                <a:gd name="connsiteX44" fmla="*/ 321939 w 441227"/>
                <a:gd name="connsiteY44" fmla="*/ 280715 h 416014"/>
                <a:gd name="connsiteX45" fmla="*/ 355724 w 441227"/>
                <a:gd name="connsiteY45" fmla="*/ 282354 h 416014"/>
                <a:gd name="connsiteX46" fmla="*/ 376903 w 441227"/>
                <a:gd name="connsiteY46" fmla="*/ 275294 h 416014"/>
                <a:gd name="connsiteX47" fmla="*/ 418505 w 441227"/>
                <a:gd name="connsiteY47" fmla="*/ 271386 h 416014"/>
                <a:gd name="connsiteX48" fmla="*/ 435019 w 441227"/>
                <a:gd name="connsiteY48" fmla="*/ 259662 h 416014"/>
                <a:gd name="connsiteX49" fmla="*/ 443718 w 441227"/>
                <a:gd name="connsiteY49" fmla="*/ 240122 h 416014"/>
                <a:gd name="connsiteX50" fmla="*/ 445356 w 441227"/>
                <a:gd name="connsiteY50" fmla="*/ 169526 h 416014"/>
                <a:gd name="connsiteX51" fmla="*/ 422665 w 441227"/>
                <a:gd name="connsiteY51" fmla="*/ 174190 h 4160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441227" h="416014">
                  <a:moveTo>
                    <a:pt x="422665" y="174190"/>
                  </a:moveTo>
                  <a:cubicBezTo>
                    <a:pt x="422665" y="174190"/>
                    <a:pt x="422665" y="153642"/>
                    <a:pt x="409554" y="146204"/>
                  </a:cubicBezTo>
                  <a:cubicBezTo>
                    <a:pt x="396443" y="138766"/>
                    <a:pt x="379676" y="136875"/>
                    <a:pt x="379676" y="136875"/>
                  </a:cubicBezTo>
                  <a:cubicBezTo>
                    <a:pt x="379676" y="136875"/>
                    <a:pt x="370348" y="120108"/>
                    <a:pt x="362910" y="112671"/>
                  </a:cubicBezTo>
                  <a:cubicBezTo>
                    <a:pt x="358371" y="108132"/>
                    <a:pt x="271134" y="49764"/>
                    <a:pt x="199277" y="2364"/>
                  </a:cubicBezTo>
                  <a:lnTo>
                    <a:pt x="154524" y="2364"/>
                  </a:lnTo>
                  <a:lnTo>
                    <a:pt x="179485" y="236845"/>
                  </a:lnTo>
                  <a:lnTo>
                    <a:pt x="187805" y="245165"/>
                  </a:lnTo>
                  <a:cubicBezTo>
                    <a:pt x="187805" y="245165"/>
                    <a:pt x="188940" y="265335"/>
                    <a:pt x="184275" y="267731"/>
                  </a:cubicBezTo>
                  <a:cubicBezTo>
                    <a:pt x="179485" y="270126"/>
                    <a:pt x="80776" y="268991"/>
                    <a:pt x="80776" y="268991"/>
                  </a:cubicBezTo>
                  <a:cubicBezTo>
                    <a:pt x="80776" y="268991"/>
                    <a:pt x="71195" y="273782"/>
                    <a:pt x="64136" y="273782"/>
                  </a:cubicBezTo>
                  <a:cubicBezTo>
                    <a:pt x="56950" y="273782"/>
                    <a:pt x="48630" y="268991"/>
                    <a:pt x="46234" y="272647"/>
                  </a:cubicBezTo>
                  <a:cubicBezTo>
                    <a:pt x="43839" y="276177"/>
                    <a:pt x="43839" y="285758"/>
                    <a:pt x="31989" y="275042"/>
                  </a:cubicBezTo>
                  <a:cubicBezTo>
                    <a:pt x="20139" y="264327"/>
                    <a:pt x="16483" y="273782"/>
                    <a:pt x="16483" y="280967"/>
                  </a:cubicBezTo>
                  <a:cubicBezTo>
                    <a:pt x="16483" y="286766"/>
                    <a:pt x="10306" y="289288"/>
                    <a:pt x="2364" y="289540"/>
                  </a:cubicBezTo>
                  <a:cubicBezTo>
                    <a:pt x="4003" y="292944"/>
                    <a:pt x="4759" y="295717"/>
                    <a:pt x="4759" y="295717"/>
                  </a:cubicBezTo>
                  <a:lnTo>
                    <a:pt x="9675" y="303029"/>
                  </a:lnTo>
                  <a:cubicBezTo>
                    <a:pt x="9675" y="303029"/>
                    <a:pt x="8919" y="314753"/>
                    <a:pt x="13583" y="319543"/>
                  </a:cubicBezTo>
                  <a:cubicBezTo>
                    <a:pt x="18248" y="324208"/>
                    <a:pt x="26947" y="332906"/>
                    <a:pt x="27703" y="336814"/>
                  </a:cubicBezTo>
                  <a:cubicBezTo>
                    <a:pt x="28459" y="340722"/>
                    <a:pt x="27703" y="357993"/>
                    <a:pt x="27703" y="357993"/>
                  </a:cubicBezTo>
                  <a:cubicBezTo>
                    <a:pt x="27703" y="357993"/>
                    <a:pt x="30855" y="371356"/>
                    <a:pt x="35519" y="365053"/>
                  </a:cubicBezTo>
                  <a:cubicBezTo>
                    <a:pt x="40183" y="358749"/>
                    <a:pt x="47243" y="370474"/>
                    <a:pt x="50394" y="362658"/>
                  </a:cubicBezTo>
                  <a:cubicBezTo>
                    <a:pt x="53546" y="354841"/>
                    <a:pt x="63757" y="364170"/>
                    <a:pt x="68422" y="364170"/>
                  </a:cubicBezTo>
                  <a:cubicBezTo>
                    <a:pt x="73086" y="364170"/>
                    <a:pt x="84180" y="350051"/>
                    <a:pt x="87206" y="350807"/>
                  </a:cubicBezTo>
                  <a:cubicBezTo>
                    <a:pt x="90357" y="351564"/>
                    <a:pt x="97417" y="364927"/>
                    <a:pt x="97417" y="370474"/>
                  </a:cubicBezTo>
                  <a:cubicBezTo>
                    <a:pt x="97417" y="376020"/>
                    <a:pt x="111536" y="381441"/>
                    <a:pt x="106872" y="383080"/>
                  </a:cubicBezTo>
                  <a:cubicBezTo>
                    <a:pt x="102207" y="384719"/>
                    <a:pt x="101325" y="392535"/>
                    <a:pt x="106872" y="392535"/>
                  </a:cubicBezTo>
                  <a:cubicBezTo>
                    <a:pt x="112419" y="392535"/>
                    <a:pt x="110023" y="402746"/>
                    <a:pt x="113175" y="407411"/>
                  </a:cubicBezTo>
                  <a:cubicBezTo>
                    <a:pt x="116327" y="412075"/>
                    <a:pt x="122630" y="415983"/>
                    <a:pt x="125781" y="408923"/>
                  </a:cubicBezTo>
                  <a:cubicBezTo>
                    <a:pt x="128933" y="401864"/>
                    <a:pt x="135993" y="408167"/>
                    <a:pt x="139144" y="412831"/>
                  </a:cubicBezTo>
                  <a:cubicBezTo>
                    <a:pt x="142296" y="417496"/>
                    <a:pt x="152507" y="412075"/>
                    <a:pt x="154020" y="405772"/>
                  </a:cubicBezTo>
                  <a:cubicBezTo>
                    <a:pt x="155533" y="399469"/>
                    <a:pt x="168139" y="397073"/>
                    <a:pt x="167383" y="404133"/>
                  </a:cubicBezTo>
                  <a:cubicBezTo>
                    <a:pt x="166626" y="411193"/>
                    <a:pt x="168896" y="412831"/>
                    <a:pt x="176838" y="407285"/>
                  </a:cubicBezTo>
                  <a:cubicBezTo>
                    <a:pt x="179233" y="405646"/>
                    <a:pt x="181754" y="405394"/>
                    <a:pt x="184275" y="405772"/>
                  </a:cubicBezTo>
                  <a:cubicBezTo>
                    <a:pt x="187049" y="396695"/>
                    <a:pt x="190201" y="388249"/>
                    <a:pt x="191713" y="385349"/>
                  </a:cubicBezTo>
                  <a:cubicBezTo>
                    <a:pt x="194109" y="380559"/>
                    <a:pt x="186166" y="369591"/>
                    <a:pt x="190201" y="368078"/>
                  </a:cubicBezTo>
                  <a:cubicBezTo>
                    <a:pt x="194109" y="366439"/>
                    <a:pt x="207471" y="369591"/>
                    <a:pt x="211379" y="358623"/>
                  </a:cubicBezTo>
                  <a:cubicBezTo>
                    <a:pt x="215287" y="347656"/>
                    <a:pt x="219952" y="342109"/>
                    <a:pt x="219952" y="342109"/>
                  </a:cubicBezTo>
                  <a:cubicBezTo>
                    <a:pt x="219952" y="342109"/>
                    <a:pt x="221465" y="318661"/>
                    <a:pt x="228524" y="322569"/>
                  </a:cubicBezTo>
                  <a:cubicBezTo>
                    <a:pt x="235584" y="326477"/>
                    <a:pt x="244156" y="332780"/>
                    <a:pt x="245039" y="323325"/>
                  </a:cubicBezTo>
                  <a:cubicBezTo>
                    <a:pt x="245795" y="313870"/>
                    <a:pt x="254494" y="319417"/>
                    <a:pt x="256763" y="310719"/>
                  </a:cubicBezTo>
                  <a:cubicBezTo>
                    <a:pt x="259158" y="302146"/>
                    <a:pt x="263822" y="302903"/>
                    <a:pt x="269369" y="304415"/>
                  </a:cubicBezTo>
                  <a:cubicBezTo>
                    <a:pt x="274790" y="306054"/>
                    <a:pt x="279581" y="303659"/>
                    <a:pt x="279581" y="298869"/>
                  </a:cubicBezTo>
                  <a:cubicBezTo>
                    <a:pt x="279581" y="294204"/>
                    <a:pt x="292187" y="296473"/>
                    <a:pt x="302398" y="289414"/>
                  </a:cubicBezTo>
                  <a:cubicBezTo>
                    <a:pt x="312610" y="282354"/>
                    <a:pt x="318031" y="276807"/>
                    <a:pt x="321939" y="280715"/>
                  </a:cubicBezTo>
                  <a:cubicBezTo>
                    <a:pt x="325847" y="284623"/>
                    <a:pt x="351816" y="283867"/>
                    <a:pt x="355724" y="282354"/>
                  </a:cubicBezTo>
                  <a:cubicBezTo>
                    <a:pt x="359632" y="280715"/>
                    <a:pt x="367448" y="273782"/>
                    <a:pt x="376903" y="275294"/>
                  </a:cubicBezTo>
                  <a:cubicBezTo>
                    <a:pt x="386358" y="276933"/>
                    <a:pt x="409050" y="271386"/>
                    <a:pt x="418505" y="271386"/>
                  </a:cubicBezTo>
                  <a:cubicBezTo>
                    <a:pt x="427959" y="271386"/>
                    <a:pt x="431867" y="262814"/>
                    <a:pt x="435019" y="259662"/>
                  </a:cubicBezTo>
                  <a:cubicBezTo>
                    <a:pt x="438171" y="256511"/>
                    <a:pt x="440566" y="242391"/>
                    <a:pt x="443718" y="240122"/>
                  </a:cubicBezTo>
                  <a:cubicBezTo>
                    <a:pt x="446239" y="238231"/>
                    <a:pt x="445735" y="188940"/>
                    <a:pt x="445356" y="169526"/>
                  </a:cubicBezTo>
                  <a:cubicBezTo>
                    <a:pt x="435775" y="171291"/>
                    <a:pt x="422665" y="174190"/>
                    <a:pt x="422665" y="174190"/>
                  </a:cubicBezTo>
                  <a:close/>
                </a:path>
              </a:pathLst>
            </a:custGeom>
            <a:grpFill/>
            <a:ln w="2381" cap="flat">
              <a:solidFill>
                <a:srgbClr val="FCFDF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8" name="자유형: 도형 217">
              <a:extLst>
                <a:ext uri="{FF2B5EF4-FFF2-40B4-BE49-F238E27FC236}">
                  <a16:creationId xmlns:a16="http://schemas.microsoft.com/office/drawing/2014/main" id="{88F5554A-E645-40D6-8227-F2A770DA938C}"/>
                </a:ext>
              </a:extLst>
            </p:cNvPr>
            <p:cNvSpPr/>
            <p:nvPr/>
          </p:nvSpPr>
          <p:spPr>
            <a:xfrm>
              <a:off x="5651148" y="4166064"/>
              <a:ext cx="214311" cy="151278"/>
            </a:xfrm>
            <a:custGeom>
              <a:avLst/>
              <a:gdLst>
                <a:gd name="connsiteX0" fmla="*/ 219196 w 214310"/>
                <a:gd name="connsiteY0" fmla="*/ 87364 h 151278"/>
                <a:gd name="connsiteX1" fmla="*/ 208480 w 214310"/>
                <a:gd name="connsiteY1" fmla="*/ 82573 h 151278"/>
                <a:gd name="connsiteX2" fmla="*/ 206715 w 214310"/>
                <a:gd name="connsiteY2" fmla="*/ 67824 h 151278"/>
                <a:gd name="connsiteX3" fmla="*/ 193226 w 214310"/>
                <a:gd name="connsiteY3" fmla="*/ 69588 h 151278"/>
                <a:gd name="connsiteX4" fmla="*/ 182637 w 214310"/>
                <a:gd name="connsiteY4" fmla="*/ 60134 h 151278"/>
                <a:gd name="connsiteX5" fmla="*/ 177972 w 214310"/>
                <a:gd name="connsiteY5" fmla="*/ 50174 h 151278"/>
                <a:gd name="connsiteX6" fmla="*/ 165618 w 214310"/>
                <a:gd name="connsiteY6" fmla="*/ 36055 h 151278"/>
                <a:gd name="connsiteX7" fmla="*/ 156793 w 214310"/>
                <a:gd name="connsiteY7" fmla="*/ 20801 h 151278"/>
                <a:gd name="connsiteX8" fmla="*/ 156541 w 214310"/>
                <a:gd name="connsiteY8" fmla="*/ 6556 h 151278"/>
                <a:gd name="connsiteX9" fmla="*/ 140027 w 214310"/>
                <a:gd name="connsiteY9" fmla="*/ 3657 h 151278"/>
                <a:gd name="connsiteX10" fmla="*/ 120487 w 214310"/>
                <a:gd name="connsiteY10" fmla="*/ 12355 h 151278"/>
                <a:gd name="connsiteX11" fmla="*/ 97669 w 214310"/>
                <a:gd name="connsiteY11" fmla="*/ 21810 h 151278"/>
                <a:gd name="connsiteX12" fmla="*/ 87458 w 214310"/>
                <a:gd name="connsiteY12" fmla="*/ 27357 h 151278"/>
                <a:gd name="connsiteX13" fmla="*/ 74851 w 214310"/>
                <a:gd name="connsiteY13" fmla="*/ 33660 h 151278"/>
                <a:gd name="connsiteX14" fmla="*/ 63127 w 214310"/>
                <a:gd name="connsiteY14" fmla="*/ 46266 h 151278"/>
                <a:gd name="connsiteX15" fmla="*/ 46613 w 214310"/>
                <a:gd name="connsiteY15" fmla="*/ 45510 h 151278"/>
                <a:gd name="connsiteX16" fmla="*/ 38040 w 214310"/>
                <a:gd name="connsiteY16" fmla="*/ 65050 h 151278"/>
                <a:gd name="connsiteX17" fmla="*/ 29468 w 214310"/>
                <a:gd name="connsiteY17" fmla="*/ 81565 h 151278"/>
                <a:gd name="connsiteX18" fmla="*/ 8289 w 214310"/>
                <a:gd name="connsiteY18" fmla="*/ 91019 h 151278"/>
                <a:gd name="connsiteX19" fmla="*/ 9802 w 214310"/>
                <a:gd name="connsiteY19" fmla="*/ 108290 h 151278"/>
                <a:gd name="connsiteX20" fmla="*/ 2364 w 214310"/>
                <a:gd name="connsiteY20" fmla="*/ 128713 h 151278"/>
                <a:gd name="connsiteX21" fmla="*/ 15223 w 214310"/>
                <a:gd name="connsiteY21" fmla="*/ 137285 h 151278"/>
                <a:gd name="connsiteX22" fmla="*/ 38797 w 214310"/>
                <a:gd name="connsiteY22" fmla="*/ 148253 h 151278"/>
                <a:gd name="connsiteX23" fmla="*/ 70187 w 214310"/>
                <a:gd name="connsiteY23" fmla="*/ 144345 h 151278"/>
                <a:gd name="connsiteX24" fmla="*/ 78759 w 214310"/>
                <a:gd name="connsiteY24" fmla="*/ 141950 h 151278"/>
                <a:gd name="connsiteX25" fmla="*/ 74095 w 214310"/>
                <a:gd name="connsiteY25" fmla="*/ 115224 h 151278"/>
                <a:gd name="connsiteX26" fmla="*/ 140783 w 214310"/>
                <a:gd name="connsiteY26" fmla="*/ 116863 h 151278"/>
                <a:gd name="connsiteX27" fmla="*/ 150995 w 214310"/>
                <a:gd name="connsiteY27" fmla="*/ 109803 h 151278"/>
                <a:gd name="connsiteX28" fmla="*/ 175325 w 214310"/>
                <a:gd name="connsiteY28" fmla="*/ 112955 h 151278"/>
                <a:gd name="connsiteX29" fmla="*/ 190201 w 214310"/>
                <a:gd name="connsiteY29" fmla="*/ 102744 h 151278"/>
                <a:gd name="connsiteX30" fmla="*/ 212136 w 214310"/>
                <a:gd name="connsiteY30" fmla="*/ 98079 h 151278"/>
                <a:gd name="connsiteX31" fmla="*/ 219196 w 214310"/>
                <a:gd name="connsiteY31" fmla="*/ 87868 h 151278"/>
                <a:gd name="connsiteX32" fmla="*/ 219196 w 214310"/>
                <a:gd name="connsiteY32" fmla="*/ 87364 h 151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14310" h="151278">
                  <a:moveTo>
                    <a:pt x="219196" y="87364"/>
                  </a:moveTo>
                  <a:cubicBezTo>
                    <a:pt x="215162" y="83708"/>
                    <a:pt x="209867" y="82573"/>
                    <a:pt x="208480" y="82573"/>
                  </a:cubicBezTo>
                  <a:cubicBezTo>
                    <a:pt x="206085" y="82573"/>
                    <a:pt x="207850" y="69588"/>
                    <a:pt x="206715" y="67824"/>
                  </a:cubicBezTo>
                  <a:cubicBezTo>
                    <a:pt x="205580" y="66059"/>
                    <a:pt x="197891" y="71353"/>
                    <a:pt x="193226" y="69588"/>
                  </a:cubicBezTo>
                  <a:cubicBezTo>
                    <a:pt x="188562" y="67824"/>
                    <a:pt x="186797" y="60134"/>
                    <a:pt x="182637" y="60134"/>
                  </a:cubicBezTo>
                  <a:cubicBezTo>
                    <a:pt x="178477" y="60134"/>
                    <a:pt x="177972" y="55469"/>
                    <a:pt x="177972" y="50174"/>
                  </a:cubicBezTo>
                  <a:cubicBezTo>
                    <a:pt x="177972" y="44880"/>
                    <a:pt x="170282" y="39585"/>
                    <a:pt x="165618" y="36055"/>
                  </a:cubicBezTo>
                  <a:cubicBezTo>
                    <a:pt x="160954" y="32525"/>
                    <a:pt x="159693" y="22566"/>
                    <a:pt x="156793" y="20801"/>
                  </a:cubicBezTo>
                  <a:cubicBezTo>
                    <a:pt x="155154" y="19793"/>
                    <a:pt x="155785" y="12607"/>
                    <a:pt x="156541" y="6556"/>
                  </a:cubicBezTo>
                  <a:cubicBezTo>
                    <a:pt x="149229" y="6430"/>
                    <a:pt x="141918" y="5673"/>
                    <a:pt x="140027" y="3657"/>
                  </a:cubicBezTo>
                  <a:cubicBezTo>
                    <a:pt x="136119" y="-252"/>
                    <a:pt x="130572" y="5295"/>
                    <a:pt x="120487" y="12355"/>
                  </a:cubicBezTo>
                  <a:cubicBezTo>
                    <a:pt x="110275" y="19415"/>
                    <a:pt x="97669" y="17019"/>
                    <a:pt x="97669" y="21810"/>
                  </a:cubicBezTo>
                  <a:cubicBezTo>
                    <a:pt x="97669" y="26474"/>
                    <a:pt x="93005" y="28870"/>
                    <a:pt x="87458" y="27357"/>
                  </a:cubicBezTo>
                  <a:cubicBezTo>
                    <a:pt x="81911" y="25844"/>
                    <a:pt x="77246" y="24961"/>
                    <a:pt x="74851" y="33660"/>
                  </a:cubicBezTo>
                  <a:cubicBezTo>
                    <a:pt x="72456" y="42358"/>
                    <a:pt x="63884" y="36811"/>
                    <a:pt x="63127" y="46266"/>
                  </a:cubicBezTo>
                  <a:cubicBezTo>
                    <a:pt x="62371" y="55721"/>
                    <a:pt x="53672" y="49418"/>
                    <a:pt x="46613" y="45510"/>
                  </a:cubicBezTo>
                  <a:cubicBezTo>
                    <a:pt x="39553" y="41602"/>
                    <a:pt x="38040" y="65050"/>
                    <a:pt x="38040" y="65050"/>
                  </a:cubicBezTo>
                  <a:cubicBezTo>
                    <a:pt x="38040" y="65050"/>
                    <a:pt x="33376" y="70597"/>
                    <a:pt x="29468" y="81565"/>
                  </a:cubicBezTo>
                  <a:cubicBezTo>
                    <a:pt x="25560" y="92532"/>
                    <a:pt x="12197" y="89381"/>
                    <a:pt x="8289" y="91019"/>
                  </a:cubicBezTo>
                  <a:cubicBezTo>
                    <a:pt x="4381" y="92532"/>
                    <a:pt x="12197" y="103626"/>
                    <a:pt x="9802" y="108290"/>
                  </a:cubicBezTo>
                  <a:cubicBezTo>
                    <a:pt x="8415" y="111190"/>
                    <a:pt x="5137" y="119636"/>
                    <a:pt x="2364" y="128713"/>
                  </a:cubicBezTo>
                  <a:cubicBezTo>
                    <a:pt x="8163" y="129722"/>
                    <a:pt x="13584" y="134638"/>
                    <a:pt x="15223" y="137285"/>
                  </a:cubicBezTo>
                  <a:cubicBezTo>
                    <a:pt x="17617" y="141193"/>
                    <a:pt x="31737" y="156069"/>
                    <a:pt x="38797" y="148253"/>
                  </a:cubicBezTo>
                  <a:cubicBezTo>
                    <a:pt x="45856" y="140437"/>
                    <a:pt x="65396" y="139681"/>
                    <a:pt x="70187" y="144345"/>
                  </a:cubicBezTo>
                  <a:cubicBezTo>
                    <a:pt x="74851" y="149009"/>
                    <a:pt x="78003" y="146740"/>
                    <a:pt x="78759" y="141950"/>
                  </a:cubicBezTo>
                  <a:cubicBezTo>
                    <a:pt x="79515" y="137285"/>
                    <a:pt x="70943" y="120014"/>
                    <a:pt x="74095" y="115224"/>
                  </a:cubicBezTo>
                  <a:cubicBezTo>
                    <a:pt x="77246" y="110560"/>
                    <a:pt x="138388" y="112829"/>
                    <a:pt x="140783" y="116863"/>
                  </a:cubicBezTo>
                  <a:cubicBezTo>
                    <a:pt x="143179" y="120771"/>
                    <a:pt x="143179" y="109047"/>
                    <a:pt x="150995" y="109803"/>
                  </a:cubicBezTo>
                  <a:cubicBezTo>
                    <a:pt x="158810" y="110560"/>
                    <a:pt x="170661" y="114468"/>
                    <a:pt x="175325" y="112955"/>
                  </a:cubicBezTo>
                  <a:cubicBezTo>
                    <a:pt x="179989" y="111316"/>
                    <a:pt x="185536" y="102744"/>
                    <a:pt x="190201" y="102744"/>
                  </a:cubicBezTo>
                  <a:cubicBezTo>
                    <a:pt x="194865" y="102744"/>
                    <a:pt x="208985" y="101987"/>
                    <a:pt x="212136" y="98079"/>
                  </a:cubicBezTo>
                  <a:cubicBezTo>
                    <a:pt x="215288" y="94171"/>
                    <a:pt x="220835" y="94171"/>
                    <a:pt x="219196" y="87868"/>
                  </a:cubicBezTo>
                  <a:cubicBezTo>
                    <a:pt x="219196" y="87490"/>
                    <a:pt x="219196" y="87490"/>
                    <a:pt x="219196" y="87364"/>
                  </a:cubicBezTo>
                  <a:close/>
                </a:path>
              </a:pathLst>
            </a:custGeom>
            <a:grpFill/>
            <a:ln w="2381" cap="flat">
              <a:solidFill>
                <a:srgbClr val="FCFDF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9" name="자유형: 도형 218">
              <a:extLst>
                <a:ext uri="{FF2B5EF4-FFF2-40B4-BE49-F238E27FC236}">
                  <a16:creationId xmlns:a16="http://schemas.microsoft.com/office/drawing/2014/main" id="{E0F80FF7-2054-49A9-8A58-5B0E5DC1A480}"/>
                </a:ext>
              </a:extLst>
            </p:cNvPr>
            <p:cNvSpPr/>
            <p:nvPr/>
          </p:nvSpPr>
          <p:spPr>
            <a:xfrm>
              <a:off x="5804202" y="3931993"/>
              <a:ext cx="403408" cy="315163"/>
            </a:xfrm>
            <a:custGeom>
              <a:avLst/>
              <a:gdLst>
                <a:gd name="connsiteX0" fmla="*/ 395676 w 403408"/>
                <a:gd name="connsiteY0" fmla="*/ 49386 h 315162"/>
                <a:gd name="connsiteX1" fmla="*/ 394163 w 403408"/>
                <a:gd name="connsiteY1" fmla="*/ 15222 h 315162"/>
                <a:gd name="connsiteX2" fmla="*/ 373110 w 403408"/>
                <a:gd name="connsiteY2" fmla="*/ 26568 h 315162"/>
                <a:gd name="connsiteX3" fmla="*/ 356344 w 403408"/>
                <a:gd name="connsiteY3" fmla="*/ 9802 h 315162"/>
                <a:gd name="connsiteX4" fmla="*/ 317137 w 403408"/>
                <a:gd name="connsiteY4" fmla="*/ 2364 h 315162"/>
                <a:gd name="connsiteX5" fmla="*/ 203301 w 403408"/>
                <a:gd name="connsiteY5" fmla="*/ 73338 h 315162"/>
                <a:gd name="connsiteX6" fmla="*/ 154766 w 403408"/>
                <a:gd name="connsiteY6" fmla="*/ 112544 h 315162"/>
                <a:gd name="connsiteX7" fmla="*/ 113668 w 403408"/>
                <a:gd name="connsiteY7" fmla="*/ 125655 h 315162"/>
                <a:gd name="connsiteX8" fmla="*/ 110139 w 403408"/>
                <a:gd name="connsiteY8" fmla="*/ 126412 h 315162"/>
                <a:gd name="connsiteX9" fmla="*/ 108500 w 403408"/>
                <a:gd name="connsiteY9" fmla="*/ 197008 h 315162"/>
                <a:gd name="connsiteX10" fmla="*/ 99801 w 403408"/>
                <a:gd name="connsiteY10" fmla="*/ 216548 h 315162"/>
                <a:gd name="connsiteX11" fmla="*/ 83287 w 403408"/>
                <a:gd name="connsiteY11" fmla="*/ 228272 h 315162"/>
                <a:gd name="connsiteX12" fmla="*/ 41685 w 403408"/>
                <a:gd name="connsiteY12" fmla="*/ 232180 h 315162"/>
                <a:gd name="connsiteX13" fmla="*/ 20506 w 403408"/>
                <a:gd name="connsiteY13" fmla="*/ 239240 h 315162"/>
                <a:gd name="connsiteX14" fmla="*/ 3235 w 403408"/>
                <a:gd name="connsiteY14" fmla="*/ 240501 h 315162"/>
                <a:gd name="connsiteX15" fmla="*/ 3488 w 403408"/>
                <a:gd name="connsiteY15" fmla="*/ 254746 h 315162"/>
                <a:gd name="connsiteX16" fmla="*/ 12312 w 403408"/>
                <a:gd name="connsiteY16" fmla="*/ 270000 h 315162"/>
                <a:gd name="connsiteX17" fmla="*/ 24666 w 403408"/>
                <a:gd name="connsiteY17" fmla="*/ 284119 h 315162"/>
                <a:gd name="connsiteX18" fmla="*/ 29331 w 403408"/>
                <a:gd name="connsiteY18" fmla="*/ 294078 h 315162"/>
                <a:gd name="connsiteX19" fmla="*/ 39920 w 403408"/>
                <a:gd name="connsiteY19" fmla="*/ 303533 h 315162"/>
                <a:gd name="connsiteX20" fmla="*/ 53409 w 403408"/>
                <a:gd name="connsiteY20" fmla="*/ 301768 h 315162"/>
                <a:gd name="connsiteX21" fmla="*/ 55174 w 403408"/>
                <a:gd name="connsiteY21" fmla="*/ 316518 h 315162"/>
                <a:gd name="connsiteX22" fmla="*/ 65890 w 403408"/>
                <a:gd name="connsiteY22" fmla="*/ 321308 h 315162"/>
                <a:gd name="connsiteX23" fmla="*/ 75344 w 403408"/>
                <a:gd name="connsiteY23" fmla="*/ 309080 h 315162"/>
                <a:gd name="connsiteX24" fmla="*/ 83917 w 403408"/>
                <a:gd name="connsiteY24" fmla="*/ 321686 h 315162"/>
                <a:gd name="connsiteX25" fmla="*/ 94885 w 403408"/>
                <a:gd name="connsiteY25" fmla="*/ 317022 h 315162"/>
                <a:gd name="connsiteX26" fmla="*/ 106609 w 403408"/>
                <a:gd name="connsiteY26" fmla="*/ 298238 h 315162"/>
                <a:gd name="connsiteX27" fmla="*/ 112912 w 403408"/>
                <a:gd name="connsiteY27" fmla="*/ 277059 h 315162"/>
                <a:gd name="connsiteX28" fmla="*/ 137242 w 403408"/>
                <a:gd name="connsiteY28" fmla="*/ 277059 h 315162"/>
                <a:gd name="connsiteX29" fmla="*/ 153001 w 403408"/>
                <a:gd name="connsiteY29" fmla="*/ 271512 h 315162"/>
                <a:gd name="connsiteX30" fmla="*/ 174180 w 403408"/>
                <a:gd name="connsiteY30" fmla="*/ 277816 h 315162"/>
                <a:gd name="connsiteX31" fmla="*/ 189055 w 403408"/>
                <a:gd name="connsiteY31" fmla="*/ 291935 h 315162"/>
                <a:gd name="connsiteX32" fmla="*/ 210991 w 403408"/>
                <a:gd name="connsiteY32" fmla="*/ 285632 h 315162"/>
                <a:gd name="connsiteX33" fmla="*/ 231413 w 403408"/>
                <a:gd name="connsiteY33" fmla="*/ 296599 h 315162"/>
                <a:gd name="connsiteX34" fmla="*/ 257257 w 403408"/>
                <a:gd name="connsiteY34" fmla="*/ 296599 h 315162"/>
                <a:gd name="connsiteX35" fmla="*/ 276923 w 403408"/>
                <a:gd name="connsiteY35" fmla="*/ 283993 h 315162"/>
                <a:gd name="connsiteX36" fmla="*/ 310708 w 403408"/>
                <a:gd name="connsiteY36" fmla="*/ 284749 h 315162"/>
                <a:gd name="connsiteX37" fmla="*/ 332643 w 403408"/>
                <a:gd name="connsiteY37" fmla="*/ 290296 h 315162"/>
                <a:gd name="connsiteX38" fmla="*/ 351427 w 403408"/>
                <a:gd name="connsiteY38" fmla="*/ 273025 h 315162"/>
                <a:gd name="connsiteX39" fmla="*/ 355209 w 403408"/>
                <a:gd name="connsiteY39" fmla="*/ 272899 h 315162"/>
                <a:gd name="connsiteX40" fmla="*/ 355335 w 403408"/>
                <a:gd name="connsiteY40" fmla="*/ 264327 h 315162"/>
                <a:gd name="connsiteX41" fmla="*/ 360882 w 403408"/>
                <a:gd name="connsiteY41" fmla="*/ 241635 h 315162"/>
                <a:gd name="connsiteX42" fmla="*/ 403240 w 403408"/>
                <a:gd name="connsiteY42" fmla="*/ 188183 h 315162"/>
                <a:gd name="connsiteX43" fmla="*/ 406391 w 403408"/>
                <a:gd name="connsiteY43" fmla="*/ 122251 h 315162"/>
                <a:gd name="connsiteX44" fmla="*/ 411056 w 403408"/>
                <a:gd name="connsiteY44" fmla="*/ 94013 h 315162"/>
                <a:gd name="connsiteX45" fmla="*/ 406391 w 403408"/>
                <a:gd name="connsiteY45" fmla="*/ 73590 h 315162"/>
                <a:gd name="connsiteX46" fmla="*/ 395676 w 403408"/>
                <a:gd name="connsiteY46" fmla="*/ 49386 h 315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403408" h="315162">
                  <a:moveTo>
                    <a:pt x="395676" y="49386"/>
                  </a:moveTo>
                  <a:cubicBezTo>
                    <a:pt x="395676" y="45604"/>
                    <a:pt x="394794" y="28207"/>
                    <a:pt x="394163" y="15222"/>
                  </a:cubicBezTo>
                  <a:lnTo>
                    <a:pt x="373110" y="26568"/>
                  </a:lnTo>
                  <a:cubicBezTo>
                    <a:pt x="373110" y="26568"/>
                    <a:pt x="367563" y="17239"/>
                    <a:pt x="356344" y="9802"/>
                  </a:cubicBezTo>
                  <a:cubicBezTo>
                    <a:pt x="345124" y="2364"/>
                    <a:pt x="317137" y="2364"/>
                    <a:pt x="317137" y="2364"/>
                  </a:cubicBezTo>
                  <a:lnTo>
                    <a:pt x="203301" y="73338"/>
                  </a:lnTo>
                  <a:lnTo>
                    <a:pt x="154766" y="112544"/>
                  </a:lnTo>
                  <a:cubicBezTo>
                    <a:pt x="154766" y="112544"/>
                    <a:pt x="122997" y="123764"/>
                    <a:pt x="113668" y="125655"/>
                  </a:cubicBezTo>
                  <a:cubicBezTo>
                    <a:pt x="112534" y="125907"/>
                    <a:pt x="111399" y="126159"/>
                    <a:pt x="110139" y="126412"/>
                  </a:cubicBezTo>
                  <a:cubicBezTo>
                    <a:pt x="110391" y="145826"/>
                    <a:pt x="110895" y="195117"/>
                    <a:pt x="108500" y="197008"/>
                  </a:cubicBezTo>
                  <a:cubicBezTo>
                    <a:pt x="105348" y="199403"/>
                    <a:pt x="102953" y="213523"/>
                    <a:pt x="99801" y="216548"/>
                  </a:cubicBezTo>
                  <a:cubicBezTo>
                    <a:pt x="96649" y="219700"/>
                    <a:pt x="92741" y="228272"/>
                    <a:pt x="83287" y="228272"/>
                  </a:cubicBezTo>
                  <a:cubicBezTo>
                    <a:pt x="73832" y="228272"/>
                    <a:pt x="51140" y="233819"/>
                    <a:pt x="41685" y="232180"/>
                  </a:cubicBezTo>
                  <a:cubicBezTo>
                    <a:pt x="32230" y="230667"/>
                    <a:pt x="24414" y="237727"/>
                    <a:pt x="20506" y="239240"/>
                  </a:cubicBezTo>
                  <a:cubicBezTo>
                    <a:pt x="18489" y="239996"/>
                    <a:pt x="10799" y="240627"/>
                    <a:pt x="3235" y="240501"/>
                  </a:cubicBezTo>
                  <a:cubicBezTo>
                    <a:pt x="2353" y="246552"/>
                    <a:pt x="1723" y="253737"/>
                    <a:pt x="3488" y="254746"/>
                  </a:cubicBezTo>
                  <a:cubicBezTo>
                    <a:pt x="6387" y="256511"/>
                    <a:pt x="7648" y="266470"/>
                    <a:pt x="12312" y="270000"/>
                  </a:cubicBezTo>
                  <a:cubicBezTo>
                    <a:pt x="16977" y="273530"/>
                    <a:pt x="24666" y="278824"/>
                    <a:pt x="24666" y="284119"/>
                  </a:cubicBezTo>
                  <a:cubicBezTo>
                    <a:pt x="24666" y="289414"/>
                    <a:pt x="25297" y="294078"/>
                    <a:pt x="29331" y="294078"/>
                  </a:cubicBezTo>
                  <a:cubicBezTo>
                    <a:pt x="33491" y="294078"/>
                    <a:pt x="35256" y="301768"/>
                    <a:pt x="39920" y="303533"/>
                  </a:cubicBezTo>
                  <a:cubicBezTo>
                    <a:pt x="44585" y="305298"/>
                    <a:pt x="52275" y="300003"/>
                    <a:pt x="53409" y="301768"/>
                  </a:cubicBezTo>
                  <a:cubicBezTo>
                    <a:pt x="54544" y="303533"/>
                    <a:pt x="52779" y="316518"/>
                    <a:pt x="55174" y="316518"/>
                  </a:cubicBezTo>
                  <a:cubicBezTo>
                    <a:pt x="56561" y="316518"/>
                    <a:pt x="61982" y="317652"/>
                    <a:pt x="65890" y="321308"/>
                  </a:cubicBezTo>
                  <a:cubicBezTo>
                    <a:pt x="64503" y="315005"/>
                    <a:pt x="67655" y="306685"/>
                    <a:pt x="75344" y="309080"/>
                  </a:cubicBezTo>
                  <a:cubicBezTo>
                    <a:pt x="83161" y="311475"/>
                    <a:pt x="76858" y="318535"/>
                    <a:pt x="83917" y="321686"/>
                  </a:cubicBezTo>
                  <a:cubicBezTo>
                    <a:pt x="90977" y="324838"/>
                    <a:pt x="94885" y="322443"/>
                    <a:pt x="94885" y="317022"/>
                  </a:cubicBezTo>
                  <a:cubicBezTo>
                    <a:pt x="94885" y="311475"/>
                    <a:pt x="104340" y="300507"/>
                    <a:pt x="106609" y="298238"/>
                  </a:cubicBezTo>
                  <a:cubicBezTo>
                    <a:pt x="109004" y="295843"/>
                    <a:pt x="108121" y="280967"/>
                    <a:pt x="112912" y="277059"/>
                  </a:cubicBezTo>
                  <a:cubicBezTo>
                    <a:pt x="117576" y="273151"/>
                    <a:pt x="131696" y="276303"/>
                    <a:pt x="137242" y="277059"/>
                  </a:cubicBezTo>
                  <a:cubicBezTo>
                    <a:pt x="142789" y="277816"/>
                    <a:pt x="146697" y="266092"/>
                    <a:pt x="153001" y="271512"/>
                  </a:cubicBezTo>
                  <a:cubicBezTo>
                    <a:pt x="159304" y="277059"/>
                    <a:pt x="169515" y="272269"/>
                    <a:pt x="174180" y="277816"/>
                  </a:cubicBezTo>
                  <a:cubicBezTo>
                    <a:pt x="178844" y="283363"/>
                    <a:pt x="181239" y="296599"/>
                    <a:pt x="189055" y="291935"/>
                  </a:cubicBezTo>
                  <a:cubicBezTo>
                    <a:pt x="196871" y="287145"/>
                    <a:pt x="206326" y="285632"/>
                    <a:pt x="210991" y="285632"/>
                  </a:cubicBezTo>
                  <a:cubicBezTo>
                    <a:pt x="215655" y="285632"/>
                    <a:pt x="226749" y="295087"/>
                    <a:pt x="231413" y="296599"/>
                  </a:cubicBezTo>
                  <a:cubicBezTo>
                    <a:pt x="236077" y="298238"/>
                    <a:pt x="251835" y="299751"/>
                    <a:pt x="257257" y="296599"/>
                  </a:cubicBezTo>
                  <a:cubicBezTo>
                    <a:pt x="262803" y="293448"/>
                    <a:pt x="269863" y="283237"/>
                    <a:pt x="276923" y="283993"/>
                  </a:cubicBezTo>
                  <a:cubicBezTo>
                    <a:pt x="283982" y="284749"/>
                    <a:pt x="305918" y="282354"/>
                    <a:pt x="310708" y="284749"/>
                  </a:cubicBezTo>
                  <a:cubicBezTo>
                    <a:pt x="315372" y="287145"/>
                    <a:pt x="325584" y="292565"/>
                    <a:pt x="332643" y="290296"/>
                  </a:cubicBezTo>
                  <a:cubicBezTo>
                    <a:pt x="339703" y="287901"/>
                    <a:pt x="346006" y="274664"/>
                    <a:pt x="351427" y="273025"/>
                  </a:cubicBezTo>
                  <a:cubicBezTo>
                    <a:pt x="353192" y="272521"/>
                    <a:pt x="354201" y="272647"/>
                    <a:pt x="355209" y="272899"/>
                  </a:cubicBezTo>
                  <a:cubicBezTo>
                    <a:pt x="355335" y="269874"/>
                    <a:pt x="355335" y="266974"/>
                    <a:pt x="355335" y="264327"/>
                  </a:cubicBezTo>
                  <a:cubicBezTo>
                    <a:pt x="355335" y="250207"/>
                    <a:pt x="358487" y="255628"/>
                    <a:pt x="360882" y="241635"/>
                  </a:cubicBezTo>
                  <a:cubicBezTo>
                    <a:pt x="363277" y="227516"/>
                    <a:pt x="400088" y="190579"/>
                    <a:pt x="403240" y="188183"/>
                  </a:cubicBezTo>
                  <a:cubicBezTo>
                    <a:pt x="406391" y="185788"/>
                    <a:pt x="406391" y="130194"/>
                    <a:pt x="406391" y="122251"/>
                  </a:cubicBezTo>
                  <a:cubicBezTo>
                    <a:pt x="406391" y="114436"/>
                    <a:pt x="408030" y="104981"/>
                    <a:pt x="411056" y="94013"/>
                  </a:cubicBezTo>
                  <a:cubicBezTo>
                    <a:pt x="414207" y="83045"/>
                    <a:pt x="405635" y="83802"/>
                    <a:pt x="406391" y="73590"/>
                  </a:cubicBezTo>
                  <a:cubicBezTo>
                    <a:pt x="407526" y="63505"/>
                    <a:pt x="395676" y="55689"/>
                    <a:pt x="395676" y="49386"/>
                  </a:cubicBezTo>
                  <a:close/>
                </a:path>
              </a:pathLst>
            </a:custGeom>
            <a:grpFill/>
            <a:ln w="2381" cap="flat">
              <a:solidFill>
                <a:srgbClr val="FCFDF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0" name="자유형: 도형 219">
              <a:extLst>
                <a:ext uri="{FF2B5EF4-FFF2-40B4-BE49-F238E27FC236}">
                  <a16:creationId xmlns:a16="http://schemas.microsoft.com/office/drawing/2014/main" id="{D9433CC2-5078-4819-8832-9369D9237408}"/>
                </a:ext>
              </a:extLst>
            </p:cNvPr>
            <p:cNvSpPr/>
            <p:nvPr/>
          </p:nvSpPr>
          <p:spPr>
            <a:xfrm>
              <a:off x="6157299" y="3932119"/>
              <a:ext cx="264737" cy="441228"/>
            </a:xfrm>
            <a:custGeom>
              <a:avLst/>
              <a:gdLst>
                <a:gd name="connsiteX0" fmla="*/ 267353 w 264736"/>
                <a:gd name="connsiteY0" fmla="*/ 111284 h 441227"/>
                <a:gd name="connsiteX1" fmla="*/ 64766 w 264736"/>
                <a:gd name="connsiteY1" fmla="*/ 2364 h 441227"/>
                <a:gd name="connsiteX2" fmla="*/ 41066 w 264736"/>
                <a:gd name="connsiteY2" fmla="*/ 15222 h 441227"/>
                <a:gd name="connsiteX3" fmla="*/ 42578 w 264736"/>
                <a:gd name="connsiteY3" fmla="*/ 49386 h 441227"/>
                <a:gd name="connsiteX4" fmla="*/ 53546 w 264736"/>
                <a:gd name="connsiteY4" fmla="*/ 73717 h 441227"/>
                <a:gd name="connsiteX5" fmla="*/ 58211 w 264736"/>
                <a:gd name="connsiteY5" fmla="*/ 94139 h 441227"/>
                <a:gd name="connsiteX6" fmla="*/ 53546 w 264736"/>
                <a:gd name="connsiteY6" fmla="*/ 122378 h 441227"/>
                <a:gd name="connsiteX7" fmla="*/ 50394 w 264736"/>
                <a:gd name="connsiteY7" fmla="*/ 188310 h 441227"/>
                <a:gd name="connsiteX8" fmla="*/ 8037 w 264736"/>
                <a:gd name="connsiteY8" fmla="*/ 241761 h 441227"/>
                <a:gd name="connsiteX9" fmla="*/ 2490 w 264736"/>
                <a:gd name="connsiteY9" fmla="*/ 264453 h 441227"/>
                <a:gd name="connsiteX10" fmla="*/ 2364 w 264736"/>
                <a:gd name="connsiteY10" fmla="*/ 273025 h 441227"/>
                <a:gd name="connsiteX11" fmla="*/ 8037 w 264736"/>
                <a:gd name="connsiteY11" fmla="*/ 278572 h 441227"/>
                <a:gd name="connsiteX12" fmla="*/ 19761 w 264736"/>
                <a:gd name="connsiteY12" fmla="*/ 289540 h 441227"/>
                <a:gd name="connsiteX13" fmla="*/ 36275 w 264736"/>
                <a:gd name="connsiteY13" fmla="*/ 314627 h 441227"/>
                <a:gd name="connsiteX14" fmla="*/ 39427 w 264736"/>
                <a:gd name="connsiteY14" fmla="*/ 338201 h 441227"/>
                <a:gd name="connsiteX15" fmla="*/ 50394 w 264736"/>
                <a:gd name="connsiteY15" fmla="*/ 371104 h 441227"/>
                <a:gd name="connsiteX16" fmla="*/ 39427 w 264736"/>
                <a:gd name="connsiteY16" fmla="*/ 375012 h 441227"/>
                <a:gd name="connsiteX17" fmla="*/ 16735 w 264736"/>
                <a:gd name="connsiteY17" fmla="*/ 378164 h 441227"/>
                <a:gd name="connsiteX18" fmla="*/ 23039 w 264736"/>
                <a:gd name="connsiteY18" fmla="*/ 397073 h 441227"/>
                <a:gd name="connsiteX19" fmla="*/ 44974 w 264736"/>
                <a:gd name="connsiteY19" fmla="*/ 419765 h 441227"/>
                <a:gd name="connsiteX20" fmla="*/ 55185 w 264736"/>
                <a:gd name="connsiteY20" fmla="*/ 441700 h 441227"/>
                <a:gd name="connsiteX21" fmla="*/ 70061 w 264736"/>
                <a:gd name="connsiteY21" fmla="*/ 435397 h 441227"/>
                <a:gd name="connsiteX22" fmla="*/ 87332 w 264736"/>
                <a:gd name="connsiteY22" fmla="*/ 435397 h 441227"/>
                <a:gd name="connsiteX23" fmla="*/ 116327 w 264736"/>
                <a:gd name="connsiteY23" fmla="*/ 426699 h 441227"/>
                <a:gd name="connsiteX24" fmla="*/ 139901 w 264736"/>
                <a:gd name="connsiteY24" fmla="*/ 414092 h 441227"/>
                <a:gd name="connsiteX25" fmla="*/ 141540 w 264736"/>
                <a:gd name="connsiteY25" fmla="*/ 399973 h 441227"/>
                <a:gd name="connsiteX26" fmla="*/ 179233 w 264736"/>
                <a:gd name="connsiteY26" fmla="*/ 392157 h 441227"/>
                <a:gd name="connsiteX27" fmla="*/ 205077 w 264736"/>
                <a:gd name="connsiteY27" fmla="*/ 365431 h 441227"/>
                <a:gd name="connsiteX28" fmla="*/ 210623 w 264736"/>
                <a:gd name="connsiteY28" fmla="*/ 352825 h 441227"/>
                <a:gd name="connsiteX29" fmla="*/ 232559 w 264736"/>
                <a:gd name="connsiteY29" fmla="*/ 344252 h 441227"/>
                <a:gd name="connsiteX30" fmla="*/ 237223 w 264736"/>
                <a:gd name="connsiteY30" fmla="*/ 345261 h 441227"/>
                <a:gd name="connsiteX31" fmla="*/ 236340 w 264736"/>
                <a:gd name="connsiteY31" fmla="*/ 344252 h 441227"/>
                <a:gd name="connsiteX32" fmla="*/ 239618 w 264736"/>
                <a:gd name="connsiteY32" fmla="*/ 332780 h 441227"/>
                <a:gd name="connsiteX33" fmla="*/ 226507 w 264736"/>
                <a:gd name="connsiteY33" fmla="*/ 316392 h 441227"/>
                <a:gd name="connsiteX34" fmla="*/ 221591 w 264736"/>
                <a:gd name="connsiteY34" fmla="*/ 296725 h 441227"/>
                <a:gd name="connsiteX35" fmla="*/ 218313 w 264736"/>
                <a:gd name="connsiteY35" fmla="*/ 281976 h 441227"/>
                <a:gd name="connsiteX36" fmla="*/ 219952 w 264736"/>
                <a:gd name="connsiteY36" fmla="*/ 262310 h 441227"/>
                <a:gd name="connsiteX37" fmla="*/ 231424 w 264736"/>
                <a:gd name="connsiteY37" fmla="*/ 242644 h 441227"/>
                <a:gd name="connsiteX38" fmla="*/ 241257 w 264736"/>
                <a:gd name="connsiteY38" fmla="*/ 226255 h 441227"/>
                <a:gd name="connsiteX39" fmla="*/ 264201 w 264736"/>
                <a:gd name="connsiteY39" fmla="*/ 211506 h 441227"/>
                <a:gd name="connsiteX40" fmla="*/ 267478 w 264736"/>
                <a:gd name="connsiteY40" fmla="*/ 183771 h 441227"/>
                <a:gd name="connsiteX41" fmla="*/ 267478 w 264736"/>
                <a:gd name="connsiteY41" fmla="*/ 111284 h 441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264736" h="441227">
                  <a:moveTo>
                    <a:pt x="267353" y="111284"/>
                  </a:moveTo>
                  <a:lnTo>
                    <a:pt x="64766" y="2364"/>
                  </a:lnTo>
                  <a:lnTo>
                    <a:pt x="41066" y="15222"/>
                  </a:lnTo>
                  <a:cubicBezTo>
                    <a:pt x="41696" y="28081"/>
                    <a:pt x="42578" y="45478"/>
                    <a:pt x="42578" y="49386"/>
                  </a:cubicBezTo>
                  <a:cubicBezTo>
                    <a:pt x="42578" y="55689"/>
                    <a:pt x="54303" y="63505"/>
                    <a:pt x="53546" y="73717"/>
                  </a:cubicBezTo>
                  <a:cubicBezTo>
                    <a:pt x="52790" y="83928"/>
                    <a:pt x="61362" y="83171"/>
                    <a:pt x="58211" y="94139"/>
                  </a:cubicBezTo>
                  <a:cubicBezTo>
                    <a:pt x="55059" y="105107"/>
                    <a:pt x="53546" y="114562"/>
                    <a:pt x="53546" y="122378"/>
                  </a:cubicBezTo>
                  <a:cubicBezTo>
                    <a:pt x="53546" y="130194"/>
                    <a:pt x="53546" y="185914"/>
                    <a:pt x="50394" y="188310"/>
                  </a:cubicBezTo>
                  <a:cubicBezTo>
                    <a:pt x="47243" y="190705"/>
                    <a:pt x="10432" y="227516"/>
                    <a:pt x="8037" y="241761"/>
                  </a:cubicBezTo>
                  <a:cubicBezTo>
                    <a:pt x="5642" y="255881"/>
                    <a:pt x="2490" y="250334"/>
                    <a:pt x="2490" y="264453"/>
                  </a:cubicBezTo>
                  <a:cubicBezTo>
                    <a:pt x="2490" y="266974"/>
                    <a:pt x="2490" y="270000"/>
                    <a:pt x="2364" y="273025"/>
                  </a:cubicBezTo>
                  <a:cubicBezTo>
                    <a:pt x="4381" y="273656"/>
                    <a:pt x="5263" y="275925"/>
                    <a:pt x="8037" y="278572"/>
                  </a:cubicBezTo>
                  <a:cubicBezTo>
                    <a:pt x="11945" y="282480"/>
                    <a:pt x="11945" y="289540"/>
                    <a:pt x="19761" y="289540"/>
                  </a:cubicBezTo>
                  <a:cubicBezTo>
                    <a:pt x="27577" y="289540"/>
                    <a:pt x="37032" y="307567"/>
                    <a:pt x="36275" y="314627"/>
                  </a:cubicBezTo>
                  <a:cubicBezTo>
                    <a:pt x="35519" y="321686"/>
                    <a:pt x="40183" y="325594"/>
                    <a:pt x="39427" y="338201"/>
                  </a:cubicBezTo>
                  <a:cubicBezTo>
                    <a:pt x="38671" y="350681"/>
                    <a:pt x="46486" y="368835"/>
                    <a:pt x="50394" y="371104"/>
                  </a:cubicBezTo>
                  <a:cubicBezTo>
                    <a:pt x="54303" y="373499"/>
                    <a:pt x="48756" y="375768"/>
                    <a:pt x="39427" y="375012"/>
                  </a:cubicBezTo>
                  <a:cubicBezTo>
                    <a:pt x="29972" y="374256"/>
                    <a:pt x="16735" y="374256"/>
                    <a:pt x="16735" y="378164"/>
                  </a:cubicBezTo>
                  <a:cubicBezTo>
                    <a:pt x="16735" y="382072"/>
                    <a:pt x="12827" y="387618"/>
                    <a:pt x="23039" y="397073"/>
                  </a:cubicBezTo>
                  <a:cubicBezTo>
                    <a:pt x="33250" y="406528"/>
                    <a:pt x="41948" y="409554"/>
                    <a:pt x="44974" y="419765"/>
                  </a:cubicBezTo>
                  <a:cubicBezTo>
                    <a:pt x="48125" y="429976"/>
                    <a:pt x="52033" y="439431"/>
                    <a:pt x="55185" y="441700"/>
                  </a:cubicBezTo>
                  <a:cubicBezTo>
                    <a:pt x="58337" y="444096"/>
                    <a:pt x="64640" y="443339"/>
                    <a:pt x="70061" y="435397"/>
                  </a:cubicBezTo>
                  <a:cubicBezTo>
                    <a:pt x="75607" y="427581"/>
                    <a:pt x="81911" y="442457"/>
                    <a:pt x="87332" y="435397"/>
                  </a:cubicBezTo>
                  <a:cubicBezTo>
                    <a:pt x="92879" y="428337"/>
                    <a:pt x="111662" y="429094"/>
                    <a:pt x="116327" y="426699"/>
                  </a:cubicBezTo>
                  <a:cubicBezTo>
                    <a:pt x="120991" y="424303"/>
                    <a:pt x="135110" y="418126"/>
                    <a:pt x="139901" y="414092"/>
                  </a:cubicBezTo>
                  <a:cubicBezTo>
                    <a:pt x="144565" y="410184"/>
                    <a:pt x="134354" y="403881"/>
                    <a:pt x="141540" y="399973"/>
                  </a:cubicBezTo>
                  <a:cubicBezTo>
                    <a:pt x="148599" y="396065"/>
                    <a:pt x="170535" y="403124"/>
                    <a:pt x="179233" y="392157"/>
                  </a:cubicBezTo>
                  <a:cubicBezTo>
                    <a:pt x="187806" y="381189"/>
                    <a:pt x="201169" y="369465"/>
                    <a:pt x="205077" y="365431"/>
                  </a:cubicBezTo>
                  <a:cubicBezTo>
                    <a:pt x="208985" y="361523"/>
                    <a:pt x="205077" y="358371"/>
                    <a:pt x="210623" y="352825"/>
                  </a:cubicBezTo>
                  <a:cubicBezTo>
                    <a:pt x="216044" y="347404"/>
                    <a:pt x="227138" y="341100"/>
                    <a:pt x="232559" y="344252"/>
                  </a:cubicBezTo>
                  <a:cubicBezTo>
                    <a:pt x="233819" y="345008"/>
                    <a:pt x="235458" y="345261"/>
                    <a:pt x="237223" y="345261"/>
                  </a:cubicBezTo>
                  <a:cubicBezTo>
                    <a:pt x="236719" y="344630"/>
                    <a:pt x="236340" y="344252"/>
                    <a:pt x="236340" y="344252"/>
                  </a:cubicBezTo>
                  <a:lnTo>
                    <a:pt x="239618" y="332780"/>
                  </a:lnTo>
                  <a:cubicBezTo>
                    <a:pt x="239618" y="332780"/>
                    <a:pt x="226507" y="326225"/>
                    <a:pt x="226507" y="316392"/>
                  </a:cubicBezTo>
                  <a:cubicBezTo>
                    <a:pt x="226507" y="306559"/>
                    <a:pt x="229785" y="296725"/>
                    <a:pt x="221591" y="296725"/>
                  </a:cubicBezTo>
                  <a:cubicBezTo>
                    <a:pt x="213397" y="296725"/>
                    <a:pt x="211758" y="288531"/>
                    <a:pt x="218313" y="281976"/>
                  </a:cubicBezTo>
                  <a:cubicBezTo>
                    <a:pt x="224869" y="275421"/>
                    <a:pt x="208480" y="262310"/>
                    <a:pt x="219952" y="262310"/>
                  </a:cubicBezTo>
                  <a:cubicBezTo>
                    <a:pt x="231424" y="262310"/>
                    <a:pt x="223230" y="244283"/>
                    <a:pt x="231424" y="242644"/>
                  </a:cubicBezTo>
                  <a:cubicBezTo>
                    <a:pt x="239618" y="241005"/>
                    <a:pt x="241257" y="234449"/>
                    <a:pt x="241257" y="226255"/>
                  </a:cubicBezTo>
                  <a:cubicBezTo>
                    <a:pt x="241257" y="218061"/>
                    <a:pt x="259284" y="213144"/>
                    <a:pt x="264201" y="211506"/>
                  </a:cubicBezTo>
                  <a:cubicBezTo>
                    <a:pt x="269117" y="209867"/>
                    <a:pt x="267478" y="183771"/>
                    <a:pt x="267478" y="183771"/>
                  </a:cubicBezTo>
                  <a:lnTo>
                    <a:pt x="267478" y="111284"/>
                  </a:lnTo>
                  <a:close/>
                </a:path>
              </a:pathLst>
            </a:custGeom>
            <a:grpFill/>
            <a:ln w="2381" cap="flat">
              <a:solidFill>
                <a:srgbClr val="FCFDF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1" name="자유형: 도형 220">
              <a:extLst>
                <a:ext uri="{FF2B5EF4-FFF2-40B4-BE49-F238E27FC236}">
                  <a16:creationId xmlns:a16="http://schemas.microsoft.com/office/drawing/2014/main" id="{2A3923DA-9C40-44B7-A5B7-2AD38B51C894}"/>
                </a:ext>
              </a:extLst>
            </p:cNvPr>
            <p:cNvSpPr/>
            <p:nvPr/>
          </p:nvSpPr>
          <p:spPr>
            <a:xfrm>
              <a:off x="6443103" y="3687931"/>
              <a:ext cx="277343" cy="289950"/>
            </a:xfrm>
            <a:custGeom>
              <a:avLst/>
              <a:gdLst>
                <a:gd name="connsiteX0" fmla="*/ 269230 w 277343"/>
                <a:gd name="connsiteY0" fmla="*/ 65270 h 289949"/>
                <a:gd name="connsiteX1" fmla="*/ 250194 w 277343"/>
                <a:gd name="connsiteY1" fmla="*/ 18500 h 289949"/>
                <a:gd name="connsiteX2" fmla="*/ 247168 w 277343"/>
                <a:gd name="connsiteY2" fmla="*/ 22660 h 289949"/>
                <a:gd name="connsiteX3" fmla="*/ 218929 w 277343"/>
                <a:gd name="connsiteY3" fmla="*/ 21021 h 289949"/>
                <a:gd name="connsiteX4" fmla="*/ 185522 w 277343"/>
                <a:gd name="connsiteY4" fmla="*/ 13962 h 289949"/>
                <a:gd name="connsiteX5" fmla="*/ 130179 w 277343"/>
                <a:gd name="connsiteY5" fmla="*/ 22912 h 289949"/>
                <a:gd name="connsiteX6" fmla="*/ 100428 w 277343"/>
                <a:gd name="connsiteY6" fmla="*/ 25686 h 289949"/>
                <a:gd name="connsiteX7" fmla="*/ 51767 w 277343"/>
                <a:gd name="connsiteY7" fmla="*/ 11945 h 289949"/>
                <a:gd name="connsiteX8" fmla="*/ 11678 w 277343"/>
                <a:gd name="connsiteY8" fmla="*/ 2364 h 289949"/>
                <a:gd name="connsiteX9" fmla="*/ 9283 w 277343"/>
                <a:gd name="connsiteY9" fmla="*/ 8919 h 289949"/>
                <a:gd name="connsiteX10" fmla="*/ 6006 w 277343"/>
                <a:gd name="connsiteY10" fmla="*/ 41696 h 289949"/>
                <a:gd name="connsiteX11" fmla="*/ 6006 w 277343"/>
                <a:gd name="connsiteY11" fmla="*/ 81028 h 289949"/>
                <a:gd name="connsiteX12" fmla="*/ 6006 w 277343"/>
                <a:gd name="connsiteY12" fmla="*/ 285380 h 289949"/>
                <a:gd name="connsiteX13" fmla="*/ 167873 w 277343"/>
                <a:gd name="connsiteY13" fmla="*/ 285380 h 289949"/>
                <a:gd name="connsiteX14" fmla="*/ 177328 w 277343"/>
                <a:gd name="connsiteY14" fmla="*/ 279076 h 289949"/>
                <a:gd name="connsiteX15" fmla="*/ 189935 w 277343"/>
                <a:gd name="connsiteY15" fmla="*/ 283741 h 289949"/>
                <a:gd name="connsiteX16" fmla="*/ 224476 w 277343"/>
                <a:gd name="connsiteY16" fmla="*/ 283741 h 289949"/>
                <a:gd name="connsiteX17" fmla="*/ 238595 w 277343"/>
                <a:gd name="connsiteY17" fmla="*/ 291557 h 289949"/>
                <a:gd name="connsiteX18" fmla="*/ 254354 w 277343"/>
                <a:gd name="connsiteY18" fmla="*/ 278950 h 289949"/>
                <a:gd name="connsiteX19" fmla="*/ 271624 w 277343"/>
                <a:gd name="connsiteY19" fmla="*/ 260040 h 289949"/>
                <a:gd name="connsiteX20" fmla="*/ 285744 w 277343"/>
                <a:gd name="connsiteY20" fmla="*/ 250586 h 289949"/>
                <a:gd name="connsiteX21" fmla="*/ 286626 w 277343"/>
                <a:gd name="connsiteY21" fmla="*/ 249451 h 289949"/>
                <a:gd name="connsiteX22" fmla="*/ 286500 w 277343"/>
                <a:gd name="connsiteY22" fmla="*/ 238736 h 289949"/>
                <a:gd name="connsiteX23" fmla="*/ 274398 w 277343"/>
                <a:gd name="connsiteY23" fmla="*/ 209362 h 289949"/>
                <a:gd name="connsiteX24" fmla="*/ 246159 w 277343"/>
                <a:gd name="connsiteY24" fmla="*/ 155280 h 289949"/>
                <a:gd name="connsiteX25" fmla="*/ 233553 w 277343"/>
                <a:gd name="connsiteY25" fmla="*/ 128177 h 289949"/>
                <a:gd name="connsiteX26" fmla="*/ 215526 w 277343"/>
                <a:gd name="connsiteY26" fmla="*/ 98803 h 289949"/>
                <a:gd name="connsiteX27" fmla="*/ 203424 w 277343"/>
                <a:gd name="connsiteY27" fmla="*/ 50142 h 289949"/>
                <a:gd name="connsiteX28" fmla="*/ 221073 w 277343"/>
                <a:gd name="connsiteY28" fmla="*/ 84306 h 289949"/>
                <a:gd name="connsiteX29" fmla="*/ 247798 w 277343"/>
                <a:gd name="connsiteY29" fmla="*/ 119226 h 289949"/>
                <a:gd name="connsiteX30" fmla="*/ 263935 w 277343"/>
                <a:gd name="connsiteY30" fmla="*/ 81533 h 289949"/>
                <a:gd name="connsiteX31" fmla="*/ 264565 w 277343"/>
                <a:gd name="connsiteY31" fmla="*/ 82667 h 289949"/>
                <a:gd name="connsiteX32" fmla="*/ 265574 w 277343"/>
                <a:gd name="connsiteY32" fmla="*/ 75481 h 289949"/>
                <a:gd name="connsiteX33" fmla="*/ 269230 w 277343"/>
                <a:gd name="connsiteY33" fmla="*/ 65270 h 289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277343" h="289949">
                  <a:moveTo>
                    <a:pt x="269230" y="65270"/>
                  </a:moveTo>
                  <a:lnTo>
                    <a:pt x="250194" y="18500"/>
                  </a:lnTo>
                  <a:cubicBezTo>
                    <a:pt x="248807" y="20643"/>
                    <a:pt x="247798" y="22156"/>
                    <a:pt x="247168" y="22660"/>
                  </a:cubicBezTo>
                  <a:cubicBezTo>
                    <a:pt x="244017" y="25812"/>
                    <a:pt x="231032" y="17996"/>
                    <a:pt x="218929" y="21021"/>
                  </a:cubicBezTo>
                  <a:cubicBezTo>
                    <a:pt x="206827" y="24173"/>
                    <a:pt x="197372" y="19887"/>
                    <a:pt x="185522" y="13962"/>
                  </a:cubicBezTo>
                  <a:cubicBezTo>
                    <a:pt x="173798" y="8037"/>
                    <a:pt x="135348" y="15474"/>
                    <a:pt x="130179" y="22912"/>
                  </a:cubicBezTo>
                  <a:cubicBezTo>
                    <a:pt x="125137" y="30350"/>
                    <a:pt x="112152" y="30350"/>
                    <a:pt x="100428" y="25686"/>
                  </a:cubicBezTo>
                  <a:cubicBezTo>
                    <a:pt x="88704" y="20895"/>
                    <a:pt x="73324" y="13962"/>
                    <a:pt x="51767" y="11945"/>
                  </a:cubicBezTo>
                  <a:cubicBezTo>
                    <a:pt x="31597" y="10180"/>
                    <a:pt x="15334" y="7154"/>
                    <a:pt x="11678" y="2364"/>
                  </a:cubicBezTo>
                  <a:cubicBezTo>
                    <a:pt x="10796" y="4633"/>
                    <a:pt x="10040" y="6902"/>
                    <a:pt x="9283" y="8919"/>
                  </a:cubicBezTo>
                  <a:cubicBezTo>
                    <a:pt x="2728" y="26946"/>
                    <a:pt x="14200" y="31863"/>
                    <a:pt x="6006" y="41696"/>
                  </a:cubicBezTo>
                  <a:cubicBezTo>
                    <a:pt x="-2189" y="51529"/>
                    <a:pt x="6006" y="63001"/>
                    <a:pt x="6006" y="81028"/>
                  </a:cubicBezTo>
                  <a:cubicBezTo>
                    <a:pt x="6006" y="93509"/>
                    <a:pt x="6006" y="212766"/>
                    <a:pt x="6006" y="285380"/>
                  </a:cubicBezTo>
                  <a:lnTo>
                    <a:pt x="167873" y="285380"/>
                  </a:lnTo>
                  <a:cubicBezTo>
                    <a:pt x="167873" y="285380"/>
                    <a:pt x="172664" y="282228"/>
                    <a:pt x="177328" y="279076"/>
                  </a:cubicBezTo>
                  <a:cubicBezTo>
                    <a:pt x="181992" y="275925"/>
                    <a:pt x="189935" y="283741"/>
                    <a:pt x="189935" y="283741"/>
                  </a:cubicBezTo>
                  <a:lnTo>
                    <a:pt x="224476" y="283741"/>
                  </a:lnTo>
                  <a:cubicBezTo>
                    <a:pt x="224476" y="283741"/>
                    <a:pt x="230780" y="291557"/>
                    <a:pt x="238595" y="291557"/>
                  </a:cubicBezTo>
                  <a:cubicBezTo>
                    <a:pt x="246411" y="291557"/>
                    <a:pt x="241747" y="278950"/>
                    <a:pt x="254354" y="278950"/>
                  </a:cubicBezTo>
                  <a:cubicBezTo>
                    <a:pt x="266834" y="278950"/>
                    <a:pt x="263809" y="260040"/>
                    <a:pt x="271624" y="260040"/>
                  </a:cubicBezTo>
                  <a:cubicBezTo>
                    <a:pt x="279441" y="260040"/>
                    <a:pt x="277928" y="261679"/>
                    <a:pt x="285744" y="250586"/>
                  </a:cubicBezTo>
                  <a:cubicBezTo>
                    <a:pt x="285996" y="250207"/>
                    <a:pt x="286374" y="249829"/>
                    <a:pt x="286626" y="249451"/>
                  </a:cubicBezTo>
                  <a:cubicBezTo>
                    <a:pt x="285996" y="246047"/>
                    <a:pt x="285996" y="242517"/>
                    <a:pt x="286500" y="238736"/>
                  </a:cubicBezTo>
                  <a:cubicBezTo>
                    <a:pt x="288518" y="226129"/>
                    <a:pt x="279819" y="227012"/>
                    <a:pt x="274398" y="209362"/>
                  </a:cubicBezTo>
                  <a:cubicBezTo>
                    <a:pt x="268851" y="191713"/>
                    <a:pt x="246916" y="165492"/>
                    <a:pt x="246159" y="155280"/>
                  </a:cubicBezTo>
                  <a:cubicBezTo>
                    <a:pt x="245403" y="145069"/>
                    <a:pt x="233175" y="139270"/>
                    <a:pt x="233553" y="128177"/>
                  </a:cubicBezTo>
                  <a:cubicBezTo>
                    <a:pt x="233931" y="117209"/>
                    <a:pt x="227628" y="116074"/>
                    <a:pt x="215526" y="98803"/>
                  </a:cubicBezTo>
                  <a:cubicBezTo>
                    <a:pt x="203424" y="81533"/>
                    <a:pt x="199768" y="51277"/>
                    <a:pt x="203424" y="50142"/>
                  </a:cubicBezTo>
                  <a:cubicBezTo>
                    <a:pt x="206953" y="49008"/>
                    <a:pt x="217165" y="75607"/>
                    <a:pt x="221073" y="84306"/>
                  </a:cubicBezTo>
                  <a:cubicBezTo>
                    <a:pt x="224981" y="93004"/>
                    <a:pt x="238344" y="119226"/>
                    <a:pt x="247798" y="119226"/>
                  </a:cubicBezTo>
                  <a:cubicBezTo>
                    <a:pt x="257253" y="119226"/>
                    <a:pt x="260783" y="79641"/>
                    <a:pt x="263935" y="81533"/>
                  </a:cubicBezTo>
                  <a:cubicBezTo>
                    <a:pt x="264187" y="81659"/>
                    <a:pt x="264439" y="82163"/>
                    <a:pt x="264565" y="82667"/>
                  </a:cubicBezTo>
                  <a:lnTo>
                    <a:pt x="265574" y="75481"/>
                  </a:lnTo>
                  <a:lnTo>
                    <a:pt x="269230" y="65270"/>
                  </a:lnTo>
                  <a:close/>
                </a:path>
              </a:pathLst>
            </a:custGeom>
            <a:grpFill/>
            <a:ln w="2381" cap="flat">
              <a:solidFill>
                <a:srgbClr val="FCFDF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2" name="자유형: 도형 221">
              <a:extLst>
                <a:ext uri="{FF2B5EF4-FFF2-40B4-BE49-F238E27FC236}">
                  <a16:creationId xmlns:a16="http://schemas.microsoft.com/office/drawing/2014/main" id="{14C1B770-2C9C-4483-8E50-EC4B94E926AD}"/>
                </a:ext>
              </a:extLst>
            </p:cNvPr>
            <p:cNvSpPr/>
            <p:nvPr/>
          </p:nvSpPr>
          <p:spPr>
            <a:xfrm>
              <a:off x="6035100" y="4509875"/>
              <a:ext cx="138672" cy="163885"/>
            </a:xfrm>
            <a:custGeom>
              <a:avLst/>
              <a:gdLst>
                <a:gd name="connsiteX0" fmla="*/ 74263 w 138671"/>
                <a:gd name="connsiteY0" fmla="*/ 160827 h 163884"/>
                <a:gd name="connsiteX1" fmla="*/ 77541 w 138671"/>
                <a:gd name="connsiteY1" fmla="*/ 139522 h 163884"/>
                <a:gd name="connsiteX2" fmla="*/ 93929 w 138671"/>
                <a:gd name="connsiteY2" fmla="*/ 128051 h 163884"/>
                <a:gd name="connsiteX3" fmla="*/ 105401 w 138671"/>
                <a:gd name="connsiteY3" fmla="*/ 113301 h 163884"/>
                <a:gd name="connsiteX4" fmla="*/ 120151 w 138671"/>
                <a:gd name="connsiteY4" fmla="*/ 129689 h 163884"/>
                <a:gd name="connsiteX5" fmla="*/ 139817 w 138671"/>
                <a:gd name="connsiteY5" fmla="*/ 132967 h 163884"/>
                <a:gd name="connsiteX6" fmla="*/ 148011 w 138671"/>
                <a:gd name="connsiteY6" fmla="*/ 101829 h 163884"/>
                <a:gd name="connsiteX7" fmla="*/ 141456 w 138671"/>
                <a:gd name="connsiteY7" fmla="*/ 73969 h 163884"/>
                <a:gd name="connsiteX8" fmla="*/ 136539 w 138671"/>
                <a:gd name="connsiteY8" fmla="*/ 52664 h 163884"/>
                <a:gd name="connsiteX9" fmla="*/ 139817 w 138671"/>
                <a:gd name="connsiteY9" fmla="*/ 31359 h 163884"/>
                <a:gd name="connsiteX10" fmla="*/ 113595 w 138671"/>
                <a:gd name="connsiteY10" fmla="*/ 31359 h 163884"/>
                <a:gd name="connsiteX11" fmla="*/ 116369 w 138671"/>
                <a:gd name="connsiteY11" fmla="*/ 4002 h 163884"/>
                <a:gd name="connsiteX12" fmla="*/ 76910 w 138671"/>
                <a:gd name="connsiteY12" fmla="*/ 2364 h 163884"/>
                <a:gd name="connsiteX13" fmla="*/ 71994 w 138671"/>
                <a:gd name="connsiteY13" fmla="*/ 3750 h 163884"/>
                <a:gd name="connsiteX14" fmla="*/ 70859 w 138671"/>
                <a:gd name="connsiteY14" fmla="*/ 37914 h 163884"/>
                <a:gd name="connsiteX15" fmla="*/ 34805 w 138671"/>
                <a:gd name="connsiteY15" fmla="*/ 39553 h 163884"/>
                <a:gd name="connsiteX16" fmla="*/ 22576 w 138671"/>
                <a:gd name="connsiteY16" fmla="*/ 41192 h 163884"/>
                <a:gd name="connsiteX17" fmla="*/ 18038 w 138671"/>
                <a:gd name="connsiteY17" fmla="*/ 46738 h 163884"/>
                <a:gd name="connsiteX18" fmla="*/ 28249 w 138671"/>
                <a:gd name="connsiteY18" fmla="*/ 60102 h 163884"/>
                <a:gd name="connsiteX19" fmla="*/ 13752 w 138671"/>
                <a:gd name="connsiteY19" fmla="*/ 71069 h 163884"/>
                <a:gd name="connsiteX20" fmla="*/ 3163 w 138671"/>
                <a:gd name="connsiteY20" fmla="*/ 87962 h 163884"/>
                <a:gd name="connsiteX21" fmla="*/ 16147 w 138671"/>
                <a:gd name="connsiteY21" fmla="*/ 111536 h 163884"/>
                <a:gd name="connsiteX22" fmla="*/ 35435 w 138671"/>
                <a:gd name="connsiteY22" fmla="*/ 135867 h 163884"/>
                <a:gd name="connsiteX23" fmla="*/ 61657 w 138671"/>
                <a:gd name="connsiteY23" fmla="*/ 168517 h 163884"/>
                <a:gd name="connsiteX24" fmla="*/ 74263 w 138671"/>
                <a:gd name="connsiteY24" fmla="*/ 160827 h 163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38671" h="163884">
                  <a:moveTo>
                    <a:pt x="74263" y="160827"/>
                  </a:moveTo>
                  <a:cubicBezTo>
                    <a:pt x="87374" y="160827"/>
                    <a:pt x="82457" y="152633"/>
                    <a:pt x="77541" y="139522"/>
                  </a:cubicBezTo>
                  <a:cubicBezTo>
                    <a:pt x="72624" y="126412"/>
                    <a:pt x="85735" y="128051"/>
                    <a:pt x="93929" y="128051"/>
                  </a:cubicBezTo>
                  <a:cubicBezTo>
                    <a:pt x="102123" y="128051"/>
                    <a:pt x="98846" y="113301"/>
                    <a:pt x="105401" y="113301"/>
                  </a:cubicBezTo>
                  <a:cubicBezTo>
                    <a:pt x="111956" y="113301"/>
                    <a:pt x="113595" y="131328"/>
                    <a:pt x="120151" y="129689"/>
                  </a:cubicBezTo>
                  <a:cubicBezTo>
                    <a:pt x="126706" y="128051"/>
                    <a:pt x="131622" y="134606"/>
                    <a:pt x="139817" y="132967"/>
                  </a:cubicBezTo>
                  <a:cubicBezTo>
                    <a:pt x="148011" y="131328"/>
                    <a:pt x="148011" y="114940"/>
                    <a:pt x="148011" y="101829"/>
                  </a:cubicBezTo>
                  <a:cubicBezTo>
                    <a:pt x="148011" y="88718"/>
                    <a:pt x="149650" y="78885"/>
                    <a:pt x="141456" y="73969"/>
                  </a:cubicBezTo>
                  <a:cubicBezTo>
                    <a:pt x="133261" y="69052"/>
                    <a:pt x="126706" y="57580"/>
                    <a:pt x="136539" y="52664"/>
                  </a:cubicBezTo>
                  <a:cubicBezTo>
                    <a:pt x="146372" y="47747"/>
                    <a:pt x="148011" y="37914"/>
                    <a:pt x="139817" y="31359"/>
                  </a:cubicBezTo>
                  <a:cubicBezTo>
                    <a:pt x="131622" y="24803"/>
                    <a:pt x="113595" y="37914"/>
                    <a:pt x="113595" y="31359"/>
                  </a:cubicBezTo>
                  <a:cubicBezTo>
                    <a:pt x="113595" y="27829"/>
                    <a:pt x="115108" y="14970"/>
                    <a:pt x="116369" y="4002"/>
                  </a:cubicBezTo>
                  <a:cubicBezTo>
                    <a:pt x="97333" y="3372"/>
                    <a:pt x="76910" y="2364"/>
                    <a:pt x="76910" y="2364"/>
                  </a:cubicBezTo>
                  <a:lnTo>
                    <a:pt x="71994" y="3750"/>
                  </a:lnTo>
                  <a:cubicBezTo>
                    <a:pt x="73129" y="23038"/>
                    <a:pt x="70859" y="37914"/>
                    <a:pt x="70859" y="37914"/>
                  </a:cubicBezTo>
                  <a:cubicBezTo>
                    <a:pt x="70859" y="37914"/>
                    <a:pt x="41360" y="39553"/>
                    <a:pt x="34805" y="39553"/>
                  </a:cubicBezTo>
                  <a:cubicBezTo>
                    <a:pt x="33418" y="39553"/>
                    <a:pt x="28880" y="40183"/>
                    <a:pt x="22576" y="41192"/>
                  </a:cubicBezTo>
                  <a:cubicBezTo>
                    <a:pt x="21190" y="43335"/>
                    <a:pt x="19425" y="45352"/>
                    <a:pt x="18038" y="46738"/>
                  </a:cubicBezTo>
                  <a:cubicBezTo>
                    <a:pt x="14508" y="50268"/>
                    <a:pt x="26232" y="54933"/>
                    <a:pt x="28249" y="60102"/>
                  </a:cubicBezTo>
                  <a:cubicBezTo>
                    <a:pt x="30266" y="65144"/>
                    <a:pt x="13374" y="63631"/>
                    <a:pt x="13752" y="71069"/>
                  </a:cubicBezTo>
                  <a:cubicBezTo>
                    <a:pt x="14130" y="78507"/>
                    <a:pt x="7827" y="84432"/>
                    <a:pt x="3163" y="87962"/>
                  </a:cubicBezTo>
                  <a:cubicBezTo>
                    <a:pt x="-1502" y="91492"/>
                    <a:pt x="15769" y="106367"/>
                    <a:pt x="16147" y="111536"/>
                  </a:cubicBezTo>
                  <a:cubicBezTo>
                    <a:pt x="16525" y="116705"/>
                    <a:pt x="20433" y="121369"/>
                    <a:pt x="35435" y="135867"/>
                  </a:cubicBezTo>
                  <a:cubicBezTo>
                    <a:pt x="49680" y="149734"/>
                    <a:pt x="42873" y="153264"/>
                    <a:pt x="61657" y="168517"/>
                  </a:cubicBezTo>
                  <a:cubicBezTo>
                    <a:pt x="64178" y="164483"/>
                    <a:pt x="68086" y="160827"/>
                    <a:pt x="74263" y="160827"/>
                  </a:cubicBezTo>
                  <a:close/>
                </a:path>
              </a:pathLst>
            </a:custGeom>
            <a:grpFill/>
            <a:ln w="2381" cap="flat">
              <a:solidFill>
                <a:srgbClr val="FCFDF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3" name="자유형: 도형 222">
              <a:extLst>
                <a:ext uri="{FF2B5EF4-FFF2-40B4-BE49-F238E27FC236}">
                  <a16:creationId xmlns:a16="http://schemas.microsoft.com/office/drawing/2014/main" id="{7EC44AC8-51F1-44E7-BEB6-6280880FA230}"/>
                </a:ext>
              </a:extLst>
            </p:cNvPr>
            <p:cNvSpPr/>
            <p:nvPr/>
          </p:nvSpPr>
          <p:spPr>
            <a:xfrm>
              <a:off x="6049289" y="4511136"/>
              <a:ext cx="50426" cy="37820"/>
            </a:xfrm>
            <a:custGeom>
              <a:avLst/>
              <a:gdLst>
                <a:gd name="connsiteX0" fmla="*/ 56796 w 50426"/>
                <a:gd name="connsiteY0" fmla="*/ 36527 h 37819"/>
                <a:gd name="connsiteX1" fmla="*/ 57931 w 50426"/>
                <a:gd name="connsiteY1" fmla="*/ 2364 h 37819"/>
                <a:gd name="connsiteX2" fmla="*/ 51375 w 50426"/>
                <a:gd name="connsiteY2" fmla="*/ 4255 h 37819"/>
                <a:gd name="connsiteX3" fmla="*/ 14564 w 50426"/>
                <a:gd name="connsiteY3" fmla="*/ 4255 h 37819"/>
                <a:gd name="connsiteX4" fmla="*/ 14816 w 50426"/>
                <a:gd name="connsiteY4" fmla="*/ 5011 h 37819"/>
                <a:gd name="connsiteX5" fmla="*/ 8513 w 50426"/>
                <a:gd name="connsiteY5" fmla="*/ 22282 h 37819"/>
                <a:gd name="connsiteX6" fmla="*/ 7378 w 50426"/>
                <a:gd name="connsiteY6" fmla="*/ 32871 h 37819"/>
                <a:gd name="connsiteX7" fmla="*/ 8387 w 50426"/>
                <a:gd name="connsiteY7" fmla="*/ 39805 h 37819"/>
                <a:gd name="connsiteX8" fmla="*/ 20615 w 50426"/>
                <a:gd name="connsiteY8" fmla="*/ 38166 h 37819"/>
                <a:gd name="connsiteX9" fmla="*/ 56796 w 50426"/>
                <a:gd name="connsiteY9" fmla="*/ 36527 h 37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426" h="37819">
                  <a:moveTo>
                    <a:pt x="56796" y="36527"/>
                  </a:moveTo>
                  <a:cubicBezTo>
                    <a:pt x="56796" y="36527"/>
                    <a:pt x="59065" y="21526"/>
                    <a:pt x="57931" y="2364"/>
                  </a:cubicBezTo>
                  <a:lnTo>
                    <a:pt x="51375" y="4255"/>
                  </a:lnTo>
                  <a:lnTo>
                    <a:pt x="14564" y="4255"/>
                  </a:lnTo>
                  <a:cubicBezTo>
                    <a:pt x="14690" y="4507"/>
                    <a:pt x="14690" y="4759"/>
                    <a:pt x="14816" y="5011"/>
                  </a:cubicBezTo>
                  <a:cubicBezTo>
                    <a:pt x="18724" y="10936"/>
                    <a:pt x="16833" y="19509"/>
                    <a:pt x="8513" y="22282"/>
                  </a:cubicBezTo>
                  <a:cubicBezTo>
                    <a:pt x="319" y="25055"/>
                    <a:pt x="697" y="32493"/>
                    <a:pt x="7378" y="32871"/>
                  </a:cubicBezTo>
                  <a:cubicBezTo>
                    <a:pt x="11538" y="33124"/>
                    <a:pt x="10530" y="36527"/>
                    <a:pt x="8387" y="39805"/>
                  </a:cubicBezTo>
                  <a:cubicBezTo>
                    <a:pt x="14690" y="38797"/>
                    <a:pt x="19229" y="38166"/>
                    <a:pt x="20615" y="38166"/>
                  </a:cubicBezTo>
                  <a:cubicBezTo>
                    <a:pt x="27297" y="38166"/>
                    <a:pt x="56796" y="36527"/>
                    <a:pt x="56796" y="36527"/>
                  </a:cubicBezTo>
                  <a:close/>
                </a:path>
              </a:pathLst>
            </a:custGeom>
            <a:grpFill/>
            <a:ln w="2381" cap="flat">
              <a:solidFill>
                <a:srgbClr val="FCFDF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4" name="자유형: 도형 223">
              <a:extLst>
                <a:ext uri="{FF2B5EF4-FFF2-40B4-BE49-F238E27FC236}">
                  <a16:creationId xmlns:a16="http://schemas.microsoft.com/office/drawing/2014/main" id="{46CEE31E-F00C-4CB4-94DA-47AC27EC2AFF}"/>
                </a:ext>
              </a:extLst>
            </p:cNvPr>
            <p:cNvSpPr/>
            <p:nvPr/>
          </p:nvSpPr>
          <p:spPr>
            <a:xfrm>
              <a:off x="6094266" y="4472182"/>
              <a:ext cx="189098" cy="226917"/>
            </a:xfrm>
            <a:custGeom>
              <a:avLst/>
              <a:gdLst>
                <a:gd name="connsiteX0" fmla="*/ 52790 w 189097"/>
                <a:gd name="connsiteY0" fmla="*/ 223104 h 226917"/>
                <a:gd name="connsiteX1" fmla="*/ 70817 w 189097"/>
                <a:gd name="connsiteY1" fmla="*/ 224742 h 226917"/>
                <a:gd name="connsiteX2" fmla="*/ 92122 w 189097"/>
                <a:gd name="connsiteY2" fmla="*/ 226381 h 226917"/>
                <a:gd name="connsiteX3" fmla="*/ 103594 w 189097"/>
                <a:gd name="connsiteY3" fmla="*/ 224742 h 226917"/>
                <a:gd name="connsiteX4" fmla="*/ 119983 w 189097"/>
                <a:gd name="connsiteY4" fmla="*/ 209993 h 226917"/>
                <a:gd name="connsiteX5" fmla="*/ 129816 w 189097"/>
                <a:gd name="connsiteY5" fmla="*/ 190327 h 226917"/>
                <a:gd name="connsiteX6" fmla="*/ 131455 w 189097"/>
                <a:gd name="connsiteY6" fmla="*/ 146078 h 226917"/>
                <a:gd name="connsiteX7" fmla="*/ 154398 w 189097"/>
                <a:gd name="connsiteY7" fmla="*/ 116579 h 226917"/>
                <a:gd name="connsiteX8" fmla="*/ 174065 w 189097"/>
                <a:gd name="connsiteY8" fmla="*/ 60732 h 226917"/>
                <a:gd name="connsiteX9" fmla="*/ 183898 w 189097"/>
                <a:gd name="connsiteY9" fmla="*/ 32871 h 226917"/>
                <a:gd name="connsiteX10" fmla="*/ 187806 w 189097"/>
                <a:gd name="connsiteY10" fmla="*/ 5389 h 226917"/>
                <a:gd name="connsiteX11" fmla="*/ 187806 w 189097"/>
                <a:gd name="connsiteY11" fmla="*/ 5641 h 226917"/>
                <a:gd name="connsiteX12" fmla="*/ 164862 w 189097"/>
                <a:gd name="connsiteY12" fmla="*/ 2364 h 226917"/>
                <a:gd name="connsiteX13" fmla="*/ 153390 w 189097"/>
                <a:gd name="connsiteY13" fmla="*/ 5641 h 226917"/>
                <a:gd name="connsiteX14" fmla="*/ 138640 w 189097"/>
                <a:gd name="connsiteY14" fmla="*/ 8919 h 226917"/>
                <a:gd name="connsiteX15" fmla="*/ 133724 w 189097"/>
                <a:gd name="connsiteY15" fmla="*/ 28585 h 226917"/>
                <a:gd name="connsiteX16" fmla="*/ 125530 w 189097"/>
                <a:gd name="connsiteY16" fmla="*/ 54807 h 226917"/>
                <a:gd name="connsiteX17" fmla="*/ 87962 w 189097"/>
                <a:gd name="connsiteY17" fmla="*/ 41696 h 226917"/>
                <a:gd name="connsiteX18" fmla="*/ 57076 w 189097"/>
                <a:gd name="connsiteY18" fmla="*/ 41696 h 226917"/>
                <a:gd name="connsiteX19" fmla="*/ 54303 w 189097"/>
                <a:gd name="connsiteY19" fmla="*/ 69052 h 226917"/>
                <a:gd name="connsiteX20" fmla="*/ 80524 w 189097"/>
                <a:gd name="connsiteY20" fmla="*/ 69052 h 226917"/>
                <a:gd name="connsiteX21" fmla="*/ 77246 w 189097"/>
                <a:gd name="connsiteY21" fmla="*/ 90357 h 226917"/>
                <a:gd name="connsiteX22" fmla="*/ 82163 w 189097"/>
                <a:gd name="connsiteY22" fmla="*/ 111662 h 226917"/>
                <a:gd name="connsiteX23" fmla="*/ 88718 w 189097"/>
                <a:gd name="connsiteY23" fmla="*/ 139523 h 226917"/>
                <a:gd name="connsiteX24" fmla="*/ 80524 w 189097"/>
                <a:gd name="connsiteY24" fmla="*/ 170661 h 226917"/>
                <a:gd name="connsiteX25" fmla="*/ 60858 w 189097"/>
                <a:gd name="connsiteY25" fmla="*/ 167383 h 226917"/>
                <a:gd name="connsiteX26" fmla="*/ 46108 w 189097"/>
                <a:gd name="connsiteY26" fmla="*/ 150995 h 226917"/>
                <a:gd name="connsiteX27" fmla="*/ 34636 w 189097"/>
                <a:gd name="connsiteY27" fmla="*/ 165744 h 226917"/>
                <a:gd name="connsiteX28" fmla="*/ 18248 w 189097"/>
                <a:gd name="connsiteY28" fmla="*/ 177216 h 226917"/>
                <a:gd name="connsiteX29" fmla="*/ 14970 w 189097"/>
                <a:gd name="connsiteY29" fmla="*/ 198521 h 226917"/>
                <a:gd name="connsiteX30" fmla="*/ 2364 w 189097"/>
                <a:gd name="connsiteY30" fmla="*/ 206085 h 226917"/>
                <a:gd name="connsiteX31" fmla="*/ 5137 w 189097"/>
                <a:gd name="connsiteY31" fmla="*/ 208354 h 226917"/>
                <a:gd name="connsiteX32" fmla="*/ 27829 w 189097"/>
                <a:gd name="connsiteY32" fmla="*/ 236340 h 226917"/>
                <a:gd name="connsiteX33" fmla="*/ 52790 w 189097"/>
                <a:gd name="connsiteY33" fmla="*/ 223104 h 2269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89097" h="226917">
                  <a:moveTo>
                    <a:pt x="52790" y="223104"/>
                  </a:moveTo>
                  <a:cubicBezTo>
                    <a:pt x="57706" y="224742"/>
                    <a:pt x="60984" y="232937"/>
                    <a:pt x="70817" y="224742"/>
                  </a:cubicBezTo>
                  <a:cubicBezTo>
                    <a:pt x="80650" y="216548"/>
                    <a:pt x="92122" y="218187"/>
                    <a:pt x="92122" y="226381"/>
                  </a:cubicBezTo>
                  <a:cubicBezTo>
                    <a:pt x="92122" y="234575"/>
                    <a:pt x="95400" y="232937"/>
                    <a:pt x="103594" y="224742"/>
                  </a:cubicBezTo>
                  <a:cubicBezTo>
                    <a:pt x="111788" y="216548"/>
                    <a:pt x="119983" y="226381"/>
                    <a:pt x="119983" y="209993"/>
                  </a:cubicBezTo>
                  <a:cubicBezTo>
                    <a:pt x="119983" y="193604"/>
                    <a:pt x="129816" y="208354"/>
                    <a:pt x="129816" y="190327"/>
                  </a:cubicBezTo>
                  <a:cubicBezTo>
                    <a:pt x="129816" y="172299"/>
                    <a:pt x="131455" y="154272"/>
                    <a:pt x="131455" y="146078"/>
                  </a:cubicBezTo>
                  <a:cubicBezTo>
                    <a:pt x="131455" y="137884"/>
                    <a:pt x="154398" y="129689"/>
                    <a:pt x="154398" y="116579"/>
                  </a:cubicBezTo>
                  <a:cubicBezTo>
                    <a:pt x="154398" y="103468"/>
                    <a:pt x="174065" y="77246"/>
                    <a:pt x="174065" y="60732"/>
                  </a:cubicBezTo>
                  <a:cubicBezTo>
                    <a:pt x="174065" y="44343"/>
                    <a:pt x="178981" y="41066"/>
                    <a:pt x="183898" y="32871"/>
                  </a:cubicBezTo>
                  <a:cubicBezTo>
                    <a:pt x="187301" y="27199"/>
                    <a:pt x="189823" y="15979"/>
                    <a:pt x="187806" y="5389"/>
                  </a:cubicBezTo>
                  <a:lnTo>
                    <a:pt x="187806" y="5641"/>
                  </a:lnTo>
                  <a:lnTo>
                    <a:pt x="164862" y="2364"/>
                  </a:lnTo>
                  <a:lnTo>
                    <a:pt x="153390" y="5641"/>
                  </a:lnTo>
                  <a:lnTo>
                    <a:pt x="138640" y="8919"/>
                  </a:lnTo>
                  <a:cubicBezTo>
                    <a:pt x="138640" y="8919"/>
                    <a:pt x="140279" y="20391"/>
                    <a:pt x="133724" y="28585"/>
                  </a:cubicBezTo>
                  <a:cubicBezTo>
                    <a:pt x="127168" y="36779"/>
                    <a:pt x="125530" y="54807"/>
                    <a:pt x="125530" y="54807"/>
                  </a:cubicBezTo>
                  <a:cubicBezTo>
                    <a:pt x="125530" y="54807"/>
                    <a:pt x="96030" y="40057"/>
                    <a:pt x="87962" y="41696"/>
                  </a:cubicBezTo>
                  <a:cubicBezTo>
                    <a:pt x="84432" y="42452"/>
                    <a:pt x="71196" y="42200"/>
                    <a:pt x="57076" y="41696"/>
                  </a:cubicBezTo>
                  <a:cubicBezTo>
                    <a:pt x="55689" y="52664"/>
                    <a:pt x="54303" y="65396"/>
                    <a:pt x="54303" y="69052"/>
                  </a:cubicBezTo>
                  <a:cubicBezTo>
                    <a:pt x="54303" y="75607"/>
                    <a:pt x="72330" y="62497"/>
                    <a:pt x="80524" y="69052"/>
                  </a:cubicBezTo>
                  <a:cubicBezTo>
                    <a:pt x="88718" y="75607"/>
                    <a:pt x="87079" y="85441"/>
                    <a:pt x="77246" y="90357"/>
                  </a:cubicBezTo>
                  <a:cubicBezTo>
                    <a:pt x="67413" y="95274"/>
                    <a:pt x="73969" y="106746"/>
                    <a:pt x="82163" y="111662"/>
                  </a:cubicBezTo>
                  <a:cubicBezTo>
                    <a:pt x="90357" y="116579"/>
                    <a:pt x="88718" y="126412"/>
                    <a:pt x="88718" y="139523"/>
                  </a:cubicBezTo>
                  <a:cubicBezTo>
                    <a:pt x="88718" y="152633"/>
                    <a:pt x="88718" y="169022"/>
                    <a:pt x="80524" y="170661"/>
                  </a:cubicBezTo>
                  <a:cubicBezTo>
                    <a:pt x="72330" y="172299"/>
                    <a:pt x="67413" y="165744"/>
                    <a:pt x="60858" y="167383"/>
                  </a:cubicBezTo>
                  <a:cubicBezTo>
                    <a:pt x="54303" y="169022"/>
                    <a:pt x="52664" y="150995"/>
                    <a:pt x="46108" y="150995"/>
                  </a:cubicBezTo>
                  <a:cubicBezTo>
                    <a:pt x="39553" y="150995"/>
                    <a:pt x="42831" y="165744"/>
                    <a:pt x="34636" y="165744"/>
                  </a:cubicBezTo>
                  <a:cubicBezTo>
                    <a:pt x="26442" y="165744"/>
                    <a:pt x="13332" y="164105"/>
                    <a:pt x="18248" y="177216"/>
                  </a:cubicBezTo>
                  <a:cubicBezTo>
                    <a:pt x="23165" y="190327"/>
                    <a:pt x="28081" y="198521"/>
                    <a:pt x="14970" y="198521"/>
                  </a:cubicBezTo>
                  <a:cubicBezTo>
                    <a:pt x="8793" y="198521"/>
                    <a:pt x="4885" y="202177"/>
                    <a:pt x="2364" y="206085"/>
                  </a:cubicBezTo>
                  <a:cubicBezTo>
                    <a:pt x="3246" y="206841"/>
                    <a:pt x="4129" y="207472"/>
                    <a:pt x="5137" y="208354"/>
                  </a:cubicBezTo>
                  <a:cubicBezTo>
                    <a:pt x="16105" y="216800"/>
                    <a:pt x="23165" y="226634"/>
                    <a:pt x="27829" y="236340"/>
                  </a:cubicBezTo>
                  <a:cubicBezTo>
                    <a:pt x="38923" y="228903"/>
                    <a:pt x="50142" y="222221"/>
                    <a:pt x="52790" y="223104"/>
                  </a:cubicBezTo>
                  <a:close/>
                </a:path>
              </a:pathLst>
            </a:custGeom>
            <a:grpFill/>
            <a:ln w="2381" cap="flat">
              <a:solidFill>
                <a:srgbClr val="FCFDF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5" name="자유형: 도형 224">
              <a:extLst>
                <a:ext uri="{FF2B5EF4-FFF2-40B4-BE49-F238E27FC236}">
                  <a16:creationId xmlns:a16="http://schemas.microsoft.com/office/drawing/2014/main" id="{75D4D801-8093-4E0E-B29A-94CACA4D7F7C}"/>
                </a:ext>
              </a:extLst>
            </p:cNvPr>
            <p:cNvSpPr/>
            <p:nvPr/>
          </p:nvSpPr>
          <p:spPr>
            <a:xfrm>
              <a:off x="6368825" y="3936405"/>
              <a:ext cx="428621" cy="542080"/>
            </a:xfrm>
            <a:custGeom>
              <a:avLst/>
              <a:gdLst>
                <a:gd name="connsiteX0" fmla="*/ 345776 w 428621"/>
                <a:gd name="connsiteY0" fmla="*/ 12071 h 542079"/>
                <a:gd name="connsiteX1" fmla="*/ 328505 w 428621"/>
                <a:gd name="connsiteY1" fmla="*/ 30981 h 542079"/>
                <a:gd name="connsiteX2" fmla="*/ 312747 w 428621"/>
                <a:gd name="connsiteY2" fmla="*/ 43587 h 542079"/>
                <a:gd name="connsiteX3" fmla="*/ 298627 w 428621"/>
                <a:gd name="connsiteY3" fmla="*/ 35771 h 542079"/>
                <a:gd name="connsiteX4" fmla="*/ 264086 w 428621"/>
                <a:gd name="connsiteY4" fmla="*/ 35771 h 542079"/>
                <a:gd name="connsiteX5" fmla="*/ 251479 w 428621"/>
                <a:gd name="connsiteY5" fmla="*/ 31107 h 542079"/>
                <a:gd name="connsiteX6" fmla="*/ 242024 w 428621"/>
                <a:gd name="connsiteY6" fmla="*/ 37410 h 542079"/>
                <a:gd name="connsiteX7" fmla="*/ 80157 w 428621"/>
                <a:gd name="connsiteY7" fmla="*/ 37410 h 542079"/>
                <a:gd name="connsiteX8" fmla="*/ 80157 w 428621"/>
                <a:gd name="connsiteY8" fmla="*/ 93131 h 542079"/>
                <a:gd name="connsiteX9" fmla="*/ 55574 w 428621"/>
                <a:gd name="connsiteY9" fmla="*/ 93131 h 542079"/>
                <a:gd name="connsiteX10" fmla="*/ 55574 w 428621"/>
                <a:gd name="connsiteY10" fmla="*/ 179863 h 542079"/>
                <a:gd name="connsiteX11" fmla="*/ 52296 w 428621"/>
                <a:gd name="connsiteY11" fmla="*/ 207598 h 542079"/>
                <a:gd name="connsiteX12" fmla="*/ 29352 w 428621"/>
                <a:gd name="connsiteY12" fmla="*/ 222347 h 542079"/>
                <a:gd name="connsiteX13" fmla="*/ 19519 w 428621"/>
                <a:gd name="connsiteY13" fmla="*/ 238736 h 542079"/>
                <a:gd name="connsiteX14" fmla="*/ 8047 w 428621"/>
                <a:gd name="connsiteY14" fmla="*/ 258402 h 542079"/>
                <a:gd name="connsiteX15" fmla="*/ 6409 w 428621"/>
                <a:gd name="connsiteY15" fmla="*/ 278068 h 542079"/>
                <a:gd name="connsiteX16" fmla="*/ 9686 w 428621"/>
                <a:gd name="connsiteY16" fmla="*/ 292818 h 542079"/>
                <a:gd name="connsiteX17" fmla="*/ 14603 w 428621"/>
                <a:gd name="connsiteY17" fmla="*/ 312484 h 542079"/>
                <a:gd name="connsiteX18" fmla="*/ 27714 w 428621"/>
                <a:gd name="connsiteY18" fmla="*/ 328872 h 542079"/>
                <a:gd name="connsiteX19" fmla="*/ 24436 w 428621"/>
                <a:gd name="connsiteY19" fmla="*/ 340344 h 542079"/>
                <a:gd name="connsiteX20" fmla="*/ 44102 w 428621"/>
                <a:gd name="connsiteY20" fmla="*/ 366566 h 542079"/>
                <a:gd name="connsiteX21" fmla="*/ 45741 w 428621"/>
                <a:gd name="connsiteY21" fmla="*/ 389510 h 542079"/>
                <a:gd name="connsiteX22" fmla="*/ 42463 w 428621"/>
                <a:gd name="connsiteY22" fmla="*/ 399343 h 542079"/>
                <a:gd name="connsiteX23" fmla="*/ 53935 w 428621"/>
                <a:gd name="connsiteY23" fmla="*/ 400981 h 542079"/>
                <a:gd name="connsiteX24" fmla="*/ 57213 w 428621"/>
                <a:gd name="connsiteY24" fmla="*/ 409176 h 542079"/>
                <a:gd name="connsiteX25" fmla="*/ 78518 w 428621"/>
                <a:gd name="connsiteY25" fmla="*/ 419009 h 542079"/>
                <a:gd name="connsiteX26" fmla="*/ 89990 w 428621"/>
                <a:gd name="connsiteY26" fmla="*/ 435397 h 542079"/>
                <a:gd name="connsiteX27" fmla="*/ 106378 w 428621"/>
                <a:gd name="connsiteY27" fmla="*/ 450147 h 542079"/>
                <a:gd name="connsiteX28" fmla="*/ 116211 w 428621"/>
                <a:gd name="connsiteY28" fmla="*/ 468174 h 542079"/>
                <a:gd name="connsiteX29" fmla="*/ 134239 w 428621"/>
                <a:gd name="connsiteY29" fmla="*/ 481285 h 542079"/>
                <a:gd name="connsiteX30" fmla="*/ 140416 w 428621"/>
                <a:gd name="connsiteY30" fmla="*/ 496539 h 542079"/>
                <a:gd name="connsiteX31" fmla="*/ 147223 w 428621"/>
                <a:gd name="connsiteY31" fmla="*/ 503472 h 542079"/>
                <a:gd name="connsiteX32" fmla="*/ 158695 w 428621"/>
                <a:gd name="connsiteY32" fmla="*/ 516583 h 542079"/>
                <a:gd name="connsiteX33" fmla="*/ 175084 w 428621"/>
                <a:gd name="connsiteY33" fmla="*/ 516583 h 542079"/>
                <a:gd name="connsiteX34" fmla="*/ 189833 w 428621"/>
                <a:gd name="connsiteY34" fmla="*/ 518222 h 542079"/>
                <a:gd name="connsiteX35" fmla="*/ 202944 w 428621"/>
                <a:gd name="connsiteY35" fmla="*/ 514944 h 542079"/>
                <a:gd name="connsiteX36" fmla="*/ 233578 w 428621"/>
                <a:gd name="connsiteY36" fmla="*/ 540788 h 542079"/>
                <a:gd name="connsiteX37" fmla="*/ 253244 w 428621"/>
                <a:gd name="connsiteY37" fmla="*/ 534988 h 542079"/>
                <a:gd name="connsiteX38" fmla="*/ 269759 w 428621"/>
                <a:gd name="connsiteY38" fmla="*/ 540914 h 542079"/>
                <a:gd name="connsiteX39" fmla="*/ 289172 w 428621"/>
                <a:gd name="connsiteY39" fmla="*/ 534484 h 542079"/>
                <a:gd name="connsiteX40" fmla="*/ 305687 w 428621"/>
                <a:gd name="connsiteY40" fmla="*/ 533350 h 542079"/>
                <a:gd name="connsiteX41" fmla="*/ 314638 w 428621"/>
                <a:gd name="connsiteY41" fmla="*/ 524777 h 542079"/>
                <a:gd name="connsiteX42" fmla="*/ 318041 w 428621"/>
                <a:gd name="connsiteY42" fmla="*/ 520491 h 542079"/>
                <a:gd name="connsiteX43" fmla="*/ 339220 w 428621"/>
                <a:gd name="connsiteY43" fmla="*/ 506372 h 542079"/>
                <a:gd name="connsiteX44" fmla="*/ 355104 w 428621"/>
                <a:gd name="connsiteY44" fmla="*/ 508137 h 542079"/>
                <a:gd name="connsiteX45" fmla="*/ 361660 w 428621"/>
                <a:gd name="connsiteY45" fmla="*/ 512171 h 542079"/>
                <a:gd name="connsiteX46" fmla="*/ 362164 w 428621"/>
                <a:gd name="connsiteY46" fmla="*/ 488849 h 542079"/>
                <a:gd name="connsiteX47" fmla="*/ 337582 w 428621"/>
                <a:gd name="connsiteY47" fmla="*/ 469183 h 542079"/>
                <a:gd name="connsiteX48" fmla="*/ 314638 w 428621"/>
                <a:gd name="connsiteY48" fmla="*/ 439683 h 542079"/>
                <a:gd name="connsiteX49" fmla="*/ 290055 w 428621"/>
                <a:gd name="connsiteY49" fmla="*/ 426573 h 542079"/>
                <a:gd name="connsiteX50" fmla="*/ 294972 w 428621"/>
                <a:gd name="connsiteY50" fmla="*/ 411823 h 542079"/>
                <a:gd name="connsiteX51" fmla="*/ 316277 w 428621"/>
                <a:gd name="connsiteY51" fmla="*/ 406906 h 542079"/>
                <a:gd name="connsiteX52" fmla="*/ 319554 w 428621"/>
                <a:gd name="connsiteY52" fmla="*/ 377407 h 542079"/>
                <a:gd name="connsiteX53" fmla="*/ 327749 w 428621"/>
                <a:gd name="connsiteY53" fmla="*/ 352825 h 542079"/>
                <a:gd name="connsiteX54" fmla="*/ 339220 w 428621"/>
                <a:gd name="connsiteY54" fmla="*/ 341353 h 542079"/>
                <a:gd name="connsiteX55" fmla="*/ 347415 w 428621"/>
                <a:gd name="connsiteY55" fmla="*/ 315131 h 542079"/>
                <a:gd name="connsiteX56" fmla="*/ 363803 w 428621"/>
                <a:gd name="connsiteY56" fmla="*/ 295465 h 542079"/>
                <a:gd name="connsiteX57" fmla="*/ 375275 w 428621"/>
                <a:gd name="connsiteY57" fmla="*/ 282354 h 542079"/>
                <a:gd name="connsiteX58" fmla="*/ 385108 w 428621"/>
                <a:gd name="connsiteY58" fmla="*/ 251216 h 542079"/>
                <a:gd name="connsiteX59" fmla="*/ 386747 w 428621"/>
                <a:gd name="connsiteY59" fmla="*/ 215162 h 542079"/>
                <a:gd name="connsiteX60" fmla="*/ 396580 w 428621"/>
                <a:gd name="connsiteY60" fmla="*/ 188940 h 542079"/>
                <a:gd name="connsiteX61" fmla="*/ 411329 w 428621"/>
                <a:gd name="connsiteY61" fmla="*/ 174190 h 542079"/>
                <a:gd name="connsiteX62" fmla="*/ 436669 w 428621"/>
                <a:gd name="connsiteY62" fmla="*/ 150490 h 542079"/>
                <a:gd name="connsiteX63" fmla="*/ 420154 w 428621"/>
                <a:gd name="connsiteY63" fmla="*/ 135236 h 542079"/>
                <a:gd name="connsiteX64" fmla="*/ 404396 w 428621"/>
                <a:gd name="connsiteY64" fmla="*/ 93635 h 542079"/>
                <a:gd name="connsiteX65" fmla="*/ 398471 w 428621"/>
                <a:gd name="connsiteY65" fmla="*/ 49764 h 542079"/>
                <a:gd name="connsiteX66" fmla="*/ 375401 w 428621"/>
                <a:gd name="connsiteY66" fmla="*/ 22282 h 542079"/>
                <a:gd name="connsiteX67" fmla="*/ 360525 w 428621"/>
                <a:gd name="connsiteY67" fmla="*/ 2364 h 542079"/>
                <a:gd name="connsiteX68" fmla="*/ 359643 w 428621"/>
                <a:gd name="connsiteY68" fmla="*/ 3498 h 542079"/>
                <a:gd name="connsiteX69" fmla="*/ 345776 w 428621"/>
                <a:gd name="connsiteY69" fmla="*/ 12071 h 542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428621" h="542079">
                  <a:moveTo>
                    <a:pt x="345776" y="12071"/>
                  </a:moveTo>
                  <a:cubicBezTo>
                    <a:pt x="337960" y="12071"/>
                    <a:pt x="340985" y="30981"/>
                    <a:pt x="328505" y="30981"/>
                  </a:cubicBezTo>
                  <a:cubicBezTo>
                    <a:pt x="315898" y="30981"/>
                    <a:pt x="320689" y="43587"/>
                    <a:pt x="312747" y="43587"/>
                  </a:cubicBezTo>
                  <a:cubicBezTo>
                    <a:pt x="304930" y="43587"/>
                    <a:pt x="298627" y="35771"/>
                    <a:pt x="298627" y="35771"/>
                  </a:cubicBezTo>
                  <a:lnTo>
                    <a:pt x="264086" y="35771"/>
                  </a:lnTo>
                  <a:cubicBezTo>
                    <a:pt x="264086" y="35771"/>
                    <a:pt x="256270" y="27955"/>
                    <a:pt x="251479" y="31107"/>
                  </a:cubicBezTo>
                  <a:cubicBezTo>
                    <a:pt x="246815" y="34258"/>
                    <a:pt x="242024" y="37410"/>
                    <a:pt x="242024" y="37410"/>
                  </a:cubicBezTo>
                  <a:lnTo>
                    <a:pt x="80157" y="37410"/>
                  </a:lnTo>
                  <a:cubicBezTo>
                    <a:pt x="80157" y="69935"/>
                    <a:pt x="80157" y="93131"/>
                    <a:pt x="80157" y="93131"/>
                  </a:cubicBezTo>
                  <a:lnTo>
                    <a:pt x="55574" y="93131"/>
                  </a:lnTo>
                  <a:lnTo>
                    <a:pt x="55574" y="179863"/>
                  </a:lnTo>
                  <a:cubicBezTo>
                    <a:pt x="55574" y="179863"/>
                    <a:pt x="57213" y="206085"/>
                    <a:pt x="52296" y="207598"/>
                  </a:cubicBezTo>
                  <a:cubicBezTo>
                    <a:pt x="47380" y="209236"/>
                    <a:pt x="29352" y="214153"/>
                    <a:pt x="29352" y="222347"/>
                  </a:cubicBezTo>
                  <a:cubicBezTo>
                    <a:pt x="29352" y="230542"/>
                    <a:pt x="27714" y="237097"/>
                    <a:pt x="19519" y="238736"/>
                  </a:cubicBezTo>
                  <a:cubicBezTo>
                    <a:pt x="11325" y="240375"/>
                    <a:pt x="19519" y="258402"/>
                    <a:pt x="8047" y="258402"/>
                  </a:cubicBezTo>
                  <a:cubicBezTo>
                    <a:pt x="-3425" y="258402"/>
                    <a:pt x="12964" y="271513"/>
                    <a:pt x="6409" y="278068"/>
                  </a:cubicBezTo>
                  <a:cubicBezTo>
                    <a:pt x="-147" y="284623"/>
                    <a:pt x="1492" y="292818"/>
                    <a:pt x="9686" y="292818"/>
                  </a:cubicBezTo>
                  <a:cubicBezTo>
                    <a:pt x="17881" y="292818"/>
                    <a:pt x="14603" y="302651"/>
                    <a:pt x="14603" y="312484"/>
                  </a:cubicBezTo>
                  <a:cubicBezTo>
                    <a:pt x="14603" y="322317"/>
                    <a:pt x="27714" y="328872"/>
                    <a:pt x="27714" y="328872"/>
                  </a:cubicBezTo>
                  <a:lnTo>
                    <a:pt x="24436" y="340344"/>
                  </a:lnTo>
                  <a:cubicBezTo>
                    <a:pt x="24436" y="340344"/>
                    <a:pt x="42463" y="361649"/>
                    <a:pt x="44102" y="366566"/>
                  </a:cubicBezTo>
                  <a:cubicBezTo>
                    <a:pt x="45741" y="371482"/>
                    <a:pt x="55574" y="384593"/>
                    <a:pt x="45741" y="389510"/>
                  </a:cubicBezTo>
                  <a:cubicBezTo>
                    <a:pt x="35908" y="394426"/>
                    <a:pt x="42463" y="399343"/>
                    <a:pt x="42463" y="399343"/>
                  </a:cubicBezTo>
                  <a:lnTo>
                    <a:pt x="53935" y="400981"/>
                  </a:lnTo>
                  <a:lnTo>
                    <a:pt x="57213" y="409176"/>
                  </a:lnTo>
                  <a:cubicBezTo>
                    <a:pt x="57213" y="409176"/>
                    <a:pt x="70324" y="409176"/>
                    <a:pt x="78518" y="419009"/>
                  </a:cubicBezTo>
                  <a:cubicBezTo>
                    <a:pt x="86712" y="428842"/>
                    <a:pt x="89990" y="430481"/>
                    <a:pt x="89990" y="435397"/>
                  </a:cubicBezTo>
                  <a:cubicBezTo>
                    <a:pt x="89990" y="440314"/>
                    <a:pt x="96545" y="441952"/>
                    <a:pt x="106378" y="450147"/>
                  </a:cubicBezTo>
                  <a:cubicBezTo>
                    <a:pt x="116211" y="458341"/>
                    <a:pt x="116211" y="463257"/>
                    <a:pt x="116211" y="468174"/>
                  </a:cubicBezTo>
                  <a:cubicBezTo>
                    <a:pt x="116211" y="473090"/>
                    <a:pt x="134239" y="481285"/>
                    <a:pt x="134239" y="481285"/>
                  </a:cubicBezTo>
                  <a:lnTo>
                    <a:pt x="140416" y="496539"/>
                  </a:lnTo>
                  <a:cubicBezTo>
                    <a:pt x="143441" y="498178"/>
                    <a:pt x="145963" y="500195"/>
                    <a:pt x="147223" y="503472"/>
                  </a:cubicBezTo>
                  <a:cubicBezTo>
                    <a:pt x="150501" y="511667"/>
                    <a:pt x="158695" y="516583"/>
                    <a:pt x="158695" y="516583"/>
                  </a:cubicBezTo>
                  <a:cubicBezTo>
                    <a:pt x="158695" y="516583"/>
                    <a:pt x="168528" y="523138"/>
                    <a:pt x="175084" y="516583"/>
                  </a:cubicBezTo>
                  <a:cubicBezTo>
                    <a:pt x="181639" y="510028"/>
                    <a:pt x="189833" y="518222"/>
                    <a:pt x="189833" y="518222"/>
                  </a:cubicBezTo>
                  <a:cubicBezTo>
                    <a:pt x="189833" y="518222"/>
                    <a:pt x="198028" y="511667"/>
                    <a:pt x="202944" y="514944"/>
                  </a:cubicBezTo>
                  <a:cubicBezTo>
                    <a:pt x="206348" y="517213"/>
                    <a:pt x="220971" y="529190"/>
                    <a:pt x="233578" y="540788"/>
                  </a:cubicBezTo>
                  <a:cubicBezTo>
                    <a:pt x="235469" y="540031"/>
                    <a:pt x="247823" y="535619"/>
                    <a:pt x="253244" y="534988"/>
                  </a:cubicBezTo>
                  <a:cubicBezTo>
                    <a:pt x="259169" y="534358"/>
                    <a:pt x="267363" y="544443"/>
                    <a:pt x="269759" y="540914"/>
                  </a:cubicBezTo>
                  <a:cubicBezTo>
                    <a:pt x="272154" y="537384"/>
                    <a:pt x="284508" y="532089"/>
                    <a:pt x="289172" y="534484"/>
                  </a:cubicBezTo>
                  <a:cubicBezTo>
                    <a:pt x="293837" y="536880"/>
                    <a:pt x="305057" y="537384"/>
                    <a:pt x="305687" y="533350"/>
                  </a:cubicBezTo>
                  <a:cubicBezTo>
                    <a:pt x="306065" y="530576"/>
                    <a:pt x="311108" y="527677"/>
                    <a:pt x="314638" y="524777"/>
                  </a:cubicBezTo>
                  <a:cubicBezTo>
                    <a:pt x="316277" y="523391"/>
                    <a:pt x="317663" y="522004"/>
                    <a:pt x="318041" y="520491"/>
                  </a:cubicBezTo>
                  <a:cubicBezTo>
                    <a:pt x="319176" y="515827"/>
                    <a:pt x="333295" y="507506"/>
                    <a:pt x="339220" y="506372"/>
                  </a:cubicBezTo>
                  <a:cubicBezTo>
                    <a:pt x="345145" y="505237"/>
                    <a:pt x="352205" y="504607"/>
                    <a:pt x="355104" y="508137"/>
                  </a:cubicBezTo>
                  <a:cubicBezTo>
                    <a:pt x="356491" y="509775"/>
                    <a:pt x="359012" y="511036"/>
                    <a:pt x="361660" y="512171"/>
                  </a:cubicBezTo>
                  <a:cubicBezTo>
                    <a:pt x="363677" y="497043"/>
                    <a:pt x="366955" y="488849"/>
                    <a:pt x="362164" y="488849"/>
                  </a:cubicBezTo>
                  <a:cubicBezTo>
                    <a:pt x="355609" y="488849"/>
                    <a:pt x="342498" y="482293"/>
                    <a:pt x="337582" y="469183"/>
                  </a:cubicBezTo>
                  <a:cubicBezTo>
                    <a:pt x="332665" y="456072"/>
                    <a:pt x="317915" y="447877"/>
                    <a:pt x="314638" y="439683"/>
                  </a:cubicBezTo>
                  <a:cubicBezTo>
                    <a:pt x="311360" y="431489"/>
                    <a:pt x="293333" y="433128"/>
                    <a:pt x="290055" y="426573"/>
                  </a:cubicBezTo>
                  <a:cubicBezTo>
                    <a:pt x="286777" y="420017"/>
                    <a:pt x="294972" y="420017"/>
                    <a:pt x="294972" y="411823"/>
                  </a:cubicBezTo>
                  <a:cubicBezTo>
                    <a:pt x="294972" y="403629"/>
                    <a:pt x="314638" y="408545"/>
                    <a:pt x="316277" y="406906"/>
                  </a:cubicBezTo>
                  <a:cubicBezTo>
                    <a:pt x="317915" y="405268"/>
                    <a:pt x="319554" y="387240"/>
                    <a:pt x="319554" y="377407"/>
                  </a:cubicBezTo>
                  <a:cubicBezTo>
                    <a:pt x="319554" y="367574"/>
                    <a:pt x="332665" y="357741"/>
                    <a:pt x="327749" y="352825"/>
                  </a:cubicBezTo>
                  <a:cubicBezTo>
                    <a:pt x="322832" y="347908"/>
                    <a:pt x="332665" y="346269"/>
                    <a:pt x="339220" y="341353"/>
                  </a:cubicBezTo>
                  <a:cubicBezTo>
                    <a:pt x="345776" y="336436"/>
                    <a:pt x="340859" y="321686"/>
                    <a:pt x="347415" y="315131"/>
                  </a:cubicBezTo>
                  <a:cubicBezTo>
                    <a:pt x="353970" y="308576"/>
                    <a:pt x="358886" y="295465"/>
                    <a:pt x="363803" y="295465"/>
                  </a:cubicBezTo>
                  <a:cubicBezTo>
                    <a:pt x="368720" y="295465"/>
                    <a:pt x="375275" y="288909"/>
                    <a:pt x="375275" y="282354"/>
                  </a:cubicBezTo>
                  <a:cubicBezTo>
                    <a:pt x="375275" y="275799"/>
                    <a:pt x="386747" y="262688"/>
                    <a:pt x="385108" y="251216"/>
                  </a:cubicBezTo>
                  <a:cubicBezTo>
                    <a:pt x="383469" y="239744"/>
                    <a:pt x="378553" y="224995"/>
                    <a:pt x="386747" y="215162"/>
                  </a:cubicBezTo>
                  <a:cubicBezTo>
                    <a:pt x="394941" y="205328"/>
                    <a:pt x="398219" y="197134"/>
                    <a:pt x="396580" y="188940"/>
                  </a:cubicBezTo>
                  <a:cubicBezTo>
                    <a:pt x="394941" y="180746"/>
                    <a:pt x="406413" y="179107"/>
                    <a:pt x="411329" y="174190"/>
                  </a:cubicBezTo>
                  <a:cubicBezTo>
                    <a:pt x="414859" y="170661"/>
                    <a:pt x="427340" y="165492"/>
                    <a:pt x="436669" y="150490"/>
                  </a:cubicBezTo>
                  <a:cubicBezTo>
                    <a:pt x="430744" y="143178"/>
                    <a:pt x="424314" y="137127"/>
                    <a:pt x="420154" y="135236"/>
                  </a:cubicBezTo>
                  <a:cubicBezTo>
                    <a:pt x="410699" y="130950"/>
                    <a:pt x="404396" y="114436"/>
                    <a:pt x="404396" y="93635"/>
                  </a:cubicBezTo>
                  <a:cubicBezTo>
                    <a:pt x="404396" y="72834"/>
                    <a:pt x="399227" y="56320"/>
                    <a:pt x="398471" y="49764"/>
                  </a:cubicBezTo>
                  <a:cubicBezTo>
                    <a:pt x="397715" y="43083"/>
                    <a:pt x="387503" y="28963"/>
                    <a:pt x="375401" y="22282"/>
                  </a:cubicBezTo>
                  <a:cubicBezTo>
                    <a:pt x="366828" y="17618"/>
                    <a:pt x="362038" y="10558"/>
                    <a:pt x="360525" y="2364"/>
                  </a:cubicBezTo>
                  <a:cubicBezTo>
                    <a:pt x="360273" y="2742"/>
                    <a:pt x="359895" y="3120"/>
                    <a:pt x="359643" y="3498"/>
                  </a:cubicBezTo>
                  <a:cubicBezTo>
                    <a:pt x="352079" y="13583"/>
                    <a:pt x="353592" y="12071"/>
                    <a:pt x="345776" y="12071"/>
                  </a:cubicBezTo>
                  <a:close/>
                </a:path>
              </a:pathLst>
            </a:custGeom>
            <a:grpFill/>
            <a:ln w="2381" cap="flat">
              <a:solidFill>
                <a:srgbClr val="FCFDF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6" name="자유형: 도형 225">
              <a:extLst>
                <a:ext uri="{FF2B5EF4-FFF2-40B4-BE49-F238E27FC236}">
                  <a16:creationId xmlns:a16="http://schemas.microsoft.com/office/drawing/2014/main" id="{DEE903A9-741A-4352-9A4B-61E6F7A0D0D1}"/>
                </a:ext>
              </a:extLst>
            </p:cNvPr>
            <p:cNvSpPr/>
            <p:nvPr/>
          </p:nvSpPr>
          <p:spPr>
            <a:xfrm>
              <a:off x="6888834" y="4229381"/>
              <a:ext cx="50426" cy="50426"/>
            </a:xfrm>
            <a:custGeom>
              <a:avLst/>
              <a:gdLst>
                <a:gd name="connsiteX0" fmla="*/ 18520 w 50426"/>
                <a:gd name="connsiteY0" fmla="*/ 8541 h 50426"/>
                <a:gd name="connsiteX1" fmla="*/ 5662 w 50426"/>
                <a:gd name="connsiteY1" fmla="*/ 26946 h 50426"/>
                <a:gd name="connsiteX2" fmla="*/ 4779 w 50426"/>
                <a:gd name="connsiteY2" fmla="*/ 49260 h 50426"/>
                <a:gd name="connsiteX3" fmla="*/ 19655 w 50426"/>
                <a:gd name="connsiteY3" fmla="*/ 48377 h 50426"/>
                <a:gd name="connsiteX4" fmla="*/ 32135 w 50426"/>
                <a:gd name="connsiteY4" fmla="*/ 52664 h 50426"/>
                <a:gd name="connsiteX5" fmla="*/ 43103 w 50426"/>
                <a:gd name="connsiteY5" fmla="*/ 39553 h 50426"/>
                <a:gd name="connsiteX6" fmla="*/ 28857 w 50426"/>
                <a:gd name="connsiteY6" fmla="*/ 33502 h 50426"/>
                <a:gd name="connsiteX7" fmla="*/ 44112 w 50426"/>
                <a:gd name="connsiteY7" fmla="*/ 21399 h 50426"/>
                <a:gd name="connsiteX8" fmla="*/ 41716 w 50426"/>
                <a:gd name="connsiteY8" fmla="*/ 5641 h 50426"/>
                <a:gd name="connsiteX9" fmla="*/ 38187 w 50426"/>
                <a:gd name="connsiteY9" fmla="*/ 2364 h 50426"/>
                <a:gd name="connsiteX10" fmla="*/ 31001 w 50426"/>
                <a:gd name="connsiteY10" fmla="*/ 7406 h 50426"/>
                <a:gd name="connsiteX11" fmla="*/ 18520 w 50426"/>
                <a:gd name="connsiteY11" fmla="*/ 8541 h 50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0426" h="50426">
                  <a:moveTo>
                    <a:pt x="18520" y="8541"/>
                  </a:moveTo>
                  <a:cubicBezTo>
                    <a:pt x="17007" y="11062"/>
                    <a:pt x="10704" y="21273"/>
                    <a:pt x="5662" y="26946"/>
                  </a:cubicBezTo>
                  <a:cubicBezTo>
                    <a:pt x="-137" y="33502"/>
                    <a:pt x="3140" y="45982"/>
                    <a:pt x="4779" y="49260"/>
                  </a:cubicBezTo>
                  <a:cubicBezTo>
                    <a:pt x="6418" y="52538"/>
                    <a:pt x="14738" y="51781"/>
                    <a:pt x="19655" y="48377"/>
                  </a:cubicBezTo>
                  <a:cubicBezTo>
                    <a:pt x="23563" y="45856"/>
                    <a:pt x="26462" y="47243"/>
                    <a:pt x="32135" y="52664"/>
                  </a:cubicBezTo>
                  <a:cubicBezTo>
                    <a:pt x="35161" y="48377"/>
                    <a:pt x="39321" y="43461"/>
                    <a:pt x="43103" y="39553"/>
                  </a:cubicBezTo>
                  <a:cubicBezTo>
                    <a:pt x="36548" y="35771"/>
                    <a:pt x="30496" y="35141"/>
                    <a:pt x="28857" y="33502"/>
                  </a:cubicBezTo>
                  <a:cubicBezTo>
                    <a:pt x="26084" y="30728"/>
                    <a:pt x="36673" y="22912"/>
                    <a:pt x="44112" y="21399"/>
                  </a:cubicBezTo>
                  <a:cubicBezTo>
                    <a:pt x="51549" y="19887"/>
                    <a:pt x="48020" y="11188"/>
                    <a:pt x="41716" y="5641"/>
                  </a:cubicBezTo>
                  <a:cubicBezTo>
                    <a:pt x="40708" y="4759"/>
                    <a:pt x="39447" y="3624"/>
                    <a:pt x="38187" y="2364"/>
                  </a:cubicBezTo>
                  <a:cubicBezTo>
                    <a:pt x="34657" y="4381"/>
                    <a:pt x="31883" y="6272"/>
                    <a:pt x="31001" y="7406"/>
                  </a:cubicBezTo>
                  <a:cubicBezTo>
                    <a:pt x="29362" y="10180"/>
                    <a:pt x="24949" y="9297"/>
                    <a:pt x="18520" y="8541"/>
                  </a:cubicBezTo>
                  <a:close/>
                </a:path>
              </a:pathLst>
            </a:custGeom>
            <a:grpFill/>
            <a:ln w="2381" cap="flat">
              <a:solidFill>
                <a:srgbClr val="FCFDF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7" name="자유형: 도형 226">
              <a:extLst>
                <a:ext uri="{FF2B5EF4-FFF2-40B4-BE49-F238E27FC236}">
                  <a16:creationId xmlns:a16="http://schemas.microsoft.com/office/drawing/2014/main" id="{29E381A5-9152-4711-9B41-0549874A78BA}"/>
                </a:ext>
              </a:extLst>
            </p:cNvPr>
            <p:cNvSpPr/>
            <p:nvPr/>
          </p:nvSpPr>
          <p:spPr>
            <a:xfrm>
              <a:off x="6748733" y="4083775"/>
              <a:ext cx="176491" cy="151278"/>
            </a:xfrm>
            <a:custGeom>
              <a:avLst/>
              <a:gdLst>
                <a:gd name="connsiteX0" fmla="*/ 31548 w 176491"/>
                <a:gd name="connsiteY0" fmla="*/ 25938 h 151278"/>
                <a:gd name="connsiteX1" fmla="*/ 16798 w 176491"/>
                <a:gd name="connsiteY1" fmla="*/ 40687 h 151278"/>
                <a:gd name="connsiteX2" fmla="*/ 6965 w 176491"/>
                <a:gd name="connsiteY2" fmla="*/ 66909 h 151278"/>
                <a:gd name="connsiteX3" fmla="*/ 5326 w 176491"/>
                <a:gd name="connsiteY3" fmla="*/ 102838 h 151278"/>
                <a:gd name="connsiteX4" fmla="*/ 27514 w 176491"/>
                <a:gd name="connsiteY4" fmla="*/ 103972 h 151278"/>
                <a:gd name="connsiteX5" fmla="*/ 35834 w 176491"/>
                <a:gd name="connsiteY5" fmla="*/ 95778 h 151278"/>
                <a:gd name="connsiteX6" fmla="*/ 48188 w 176491"/>
                <a:gd name="connsiteY6" fmla="*/ 92500 h 151278"/>
                <a:gd name="connsiteX7" fmla="*/ 64703 w 176491"/>
                <a:gd name="connsiteY7" fmla="*/ 99056 h 151278"/>
                <a:gd name="connsiteX8" fmla="*/ 76301 w 176491"/>
                <a:gd name="connsiteY8" fmla="*/ 99056 h 151278"/>
                <a:gd name="connsiteX9" fmla="*/ 102774 w 176491"/>
                <a:gd name="connsiteY9" fmla="*/ 99056 h 151278"/>
                <a:gd name="connsiteX10" fmla="*/ 159000 w 176491"/>
                <a:gd name="connsiteY10" fmla="*/ 153642 h 151278"/>
                <a:gd name="connsiteX11" fmla="*/ 158621 w 176491"/>
                <a:gd name="connsiteY11" fmla="*/ 154146 h 151278"/>
                <a:gd name="connsiteX12" fmla="*/ 171354 w 176491"/>
                <a:gd name="connsiteY12" fmla="*/ 153264 h 151278"/>
                <a:gd name="connsiteX13" fmla="*/ 178540 w 176491"/>
                <a:gd name="connsiteY13" fmla="*/ 148221 h 151278"/>
                <a:gd name="connsiteX14" fmla="*/ 150301 w 176491"/>
                <a:gd name="connsiteY14" fmla="*/ 116579 h 151278"/>
                <a:gd name="connsiteX15" fmla="*/ 108321 w 176491"/>
                <a:gd name="connsiteY15" fmla="*/ 87584 h 151278"/>
                <a:gd name="connsiteX16" fmla="*/ 91429 w 176491"/>
                <a:gd name="connsiteY16" fmla="*/ 70691 h 151278"/>
                <a:gd name="connsiteX17" fmla="*/ 71763 w 176491"/>
                <a:gd name="connsiteY17" fmla="*/ 31863 h 151278"/>
                <a:gd name="connsiteX18" fmla="*/ 56887 w 176491"/>
                <a:gd name="connsiteY18" fmla="*/ 2364 h 151278"/>
                <a:gd name="connsiteX19" fmla="*/ 31548 w 176491"/>
                <a:gd name="connsiteY19" fmla="*/ 25938 h 151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76491" h="151278">
                  <a:moveTo>
                    <a:pt x="31548" y="25938"/>
                  </a:moveTo>
                  <a:cubicBezTo>
                    <a:pt x="26631" y="30854"/>
                    <a:pt x="15159" y="32493"/>
                    <a:pt x="16798" y="40687"/>
                  </a:cubicBezTo>
                  <a:cubicBezTo>
                    <a:pt x="18437" y="48882"/>
                    <a:pt x="15159" y="57076"/>
                    <a:pt x="6965" y="66909"/>
                  </a:cubicBezTo>
                  <a:cubicBezTo>
                    <a:pt x="-1229" y="76742"/>
                    <a:pt x="3687" y="91366"/>
                    <a:pt x="5326" y="102838"/>
                  </a:cubicBezTo>
                  <a:cubicBezTo>
                    <a:pt x="15159" y="102081"/>
                    <a:pt x="25496" y="101955"/>
                    <a:pt x="27514" y="103972"/>
                  </a:cubicBezTo>
                  <a:cubicBezTo>
                    <a:pt x="31674" y="108132"/>
                    <a:pt x="33313" y="103972"/>
                    <a:pt x="35834" y="95778"/>
                  </a:cubicBezTo>
                  <a:cubicBezTo>
                    <a:pt x="38355" y="87458"/>
                    <a:pt x="43272" y="88340"/>
                    <a:pt x="48188" y="92500"/>
                  </a:cubicBezTo>
                  <a:cubicBezTo>
                    <a:pt x="53105" y="96660"/>
                    <a:pt x="56383" y="103216"/>
                    <a:pt x="64703" y="99056"/>
                  </a:cubicBezTo>
                  <a:cubicBezTo>
                    <a:pt x="73023" y="94895"/>
                    <a:pt x="72141" y="97417"/>
                    <a:pt x="76301" y="99056"/>
                  </a:cubicBezTo>
                  <a:cubicBezTo>
                    <a:pt x="80461" y="100694"/>
                    <a:pt x="96976" y="98173"/>
                    <a:pt x="102774" y="99056"/>
                  </a:cubicBezTo>
                  <a:cubicBezTo>
                    <a:pt x="108574" y="99938"/>
                    <a:pt x="159000" y="153642"/>
                    <a:pt x="159000" y="153642"/>
                  </a:cubicBezTo>
                  <a:cubicBezTo>
                    <a:pt x="159000" y="153642"/>
                    <a:pt x="158874" y="153768"/>
                    <a:pt x="158621" y="154146"/>
                  </a:cubicBezTo>
                  <a:cubicBezTo>
                    <a:pt x="165051" y="154902"/>
                    <a:pt x="169337" y="155785"/>
                    <a:pt x="171354" y="153264"/>
                  </a:cubicBezTo>
                  <a:cubicBezTo>
                    <a:pt x="172236" y="152129"/>
                    <a:pt x="175010" y="150238"/>
                    <a:pt x="178540" y="148221"/>
                  </a:cubicBezTo>
                  <a:cubicBezTo>
                    <a:pt x="172110" y="142170"/>
                    <a:pt x="162781" y="132211"/>
                    <a:pt x="150301" y="116579"/>
                  </a:cubicBezTo>
                  <a:cubicBezTo>
                    <a:pt x="135425" y="97669"/>
                    <a:pt x="117776" y="87584"/>
                    <a:pt x="108321" y="87584"/>
                  </a:cubicBezTo>
                  <a:cubicBezTo>
                    <a:pt x="98866" y="87584"/>
                    <a:pt x="97354" y="71447"/>
                    <a:pt x="91429" y="70691"/>
                  </a:cubicBezTo>
                  <a:cubicBezTo>
                    <a:pt x="85504" y="69935"/>
                    <a:pt x="72141" y="46739"/>
                    <a:pt x="71763" y="31863"/>
                  </a:cubicBezTo>
                  <a:cubicBezTo>
                    <a:pt x="71511" y="23417"/>
                    <a:pt x="64577" y="11819"/>
                    <a:pt x="56887" y="2364"/>
                  </a:cubicBezTo>
                  <a:cubicBezTo>
                    <a:pt x="47558" y="17239"/>
                    <a:pt x="35078" y="22408"/>
                    <a:pt x="31548" y="25938"/>
                  </a:cubicBezTo>
                  <a:close/>
                </a:path>
              </a:pathLst>
            </a:custGeom>
            <a:grpFill/>
            <a:ln w="2381" cap="flat">
              <a:solidFill>
                <a:srgbClr val="FCFDF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8" name="자유형: 도형 227">
              <a:extLst>
                <a:ext uri="{FF2B5EF4-FFF2-40B4-BE49-F238E27FC236}">
                  <a16:creationId xmlns:a16="http://schemas.microsoft.com/office/drawing/2014/main" id="{A40176A8-B0FB-49A3-97BC-0B8D9AE74FC2}"/>
                </a:ext>
              </a:extLst>
            </p:cNvPr>
            <p:cNvSpPr/>
            <p:nvPr/>
          </p:nvSpPr>
          <p:spPr>
            <a:xfrm>
              <a:off x="6655995" y="4171121"/>
              <a:ext cx="390802" cy="302556"/>
            </a:xfrm>
            <a:custGeom>
              <a:avLst/>
              <a:gdLst>
                <a:gd name="connsiteX0" fmla="*/ 27594 w 390801"/>
                <a:gd name="connsiteY0" fmla="*/ 204337 h 302556"/>
                <a:gd name="connsiteX1" fmla="*/ 50538 w 390801"/>
                <a:gd name="connsiteY1" fmla="*/ 233837 h 302556"/>
                <a:gd name="connsiteX2" fmla="*/ 75121 w 390801"/>
                <a:gd name="connsiteY2" fmla="*/ 253503 h 302556"/>
                <a:gd name="connsiteX3" fmla="*/ 74616 w 390801"/>
                <a:gd name="connsiteY3" fmla="*/ 276825 h 302556"/>
                <a:gd name="connsiteX4" fmla="*/ 83315 w 390801"/>
                <a:gd name="connsiteY4" fmla="*/ 280481 h 302556"/>
                <a:gd name="connsiteX5" fmla="*/ 110419 w 390801"/>
                <a:gd name="connsiteY5" fmla="*/ 285775 h 302556"/>
                <a:gd name="connsiteX6" fmla="*/ 141052 w 390801"/>
                <a:gd name="connsiteY6" fmla="*/ 303425 h 302556"/>
                <a:gd name="connsiteX7" fmla="*/ 171687 w 390801"/>
                <a:gd name="connsiteY7" fmla="*/ 308719 h 302556"/>
                <a:gd name="connsiteX8" fmla="*/ 189336 w 390801"/>
                <a:gd name="connsiteY8" fmla="*/ 294600 h 302556"/>
                <a:gd name="connsiteX9" fmla="*/ 212280 w 390801"/>
                <a:gd name="connsiteY9" fmla="*/ 289936 h 302556"/>
                <a:gd name="connsiteX10" fmla="*/ 225264 w 390801"/>
                <a:gd name="connsiteY10" fmla="*/ 295230 h 302556"/>
                <a:gd name="connsiteX11" fmla="*/ 238501 w 390801"/>
                <a:gd name="connsiteY11" fmla="*/ 291448 h 302556"/>
                <a:gd name="connsiteX12" fmla="*/ 260058 w 390801"/>
                <a:gd name="connsiteY12" fmla="*/ 288171 h 302556"/>
                <a:gd name="connsiteX13" fmla="*/ 294726 w 390801"/>
                <a:gd name="connsiteY13" fmla="*/ 269891 h 302556"/>
                <a:gd name="connsiteX14" fmla="*/ 324099 w 390801"/>
                <a:gd name="connsiteY14" fmla="*/ 264596 h 302556"/>
                <a:gd name="connsiteX15" fmla="*/ 394696 w 390801"/>
                <a:gd name="connsiteY15" fmla="*/ 194000 h 302556"/>
                <a:gd name="connsiteX16" fmla="*/ 385241 w 390801"/>
                <a:gd name="connsiteY16" fmla="*/ 188075 h 302556"/>
                <a:gd name="connsiteX17" fmla="*/ 348808 w 390801"/>
                <a:gd name="connsiteY17" fmla="*/ 179881 h 302556"/>
                <a:gd name="connsiteX18" fmla="*/ 295230 w 390801"/>
                <a:gd name="connsiteY18" fmla="*/ 161097 h 302556"/>
                <a:gd name="connsiteX19" fmla="*/ 277581 w 390801"/>
                <a:gd name="connsiteY19" fmla="*/ 145213 h 302556"/>
                <a:gd name="connsiteX20" fmla="*/ 261067 w 390801"/>
                <a:gd name="connsiteY20" fmla="*/ 121135 h 302556"/>
                <a:gd name="connsiteX21" fmla="*/ 265101 w 390801"/>
                <a:gd name="connsiteY21" fmla="*/ 111301 h 302556"/>
                <a:gd name="connsiteX22" fmla="*/ 252620 w 390801"/>
                <a:gd name="connsiteY22" fmla="*/ 107015 h 302556"/>
                <a:gd name="connsiteX23" fmla="*/ 237745 w 390801"/>
                <a:gd name="connsiteY23" fmla="*/ 107898 h 302556"/>
                <a:gd name="connsiteX24" fmla="*/ 238627 w 390801"/>
                <a:gd name="connsiteY24" fmla="*/ 85584 h 302556"/>
                <a:gd name="connsiteX25" fmla="*/ 251864 w 390801"/>
                <a:gd name="connsiteY25" fmla="*/ 66548 h 302556"/>
                <a:gd name="connsiteX26" fmla="*/ 195639 w 390801"/>
                <a:gd name="connsiteY26" fmla="*/ 11962 h 302556"/>
                <a:gd name="connsiteX27" fmla="*/ 169165 w 390801"/>
                <a:gd name="connsiteY27" fmla="*/ 11962 h 302556"/>
                <a:gd name="connsiteX28" fmla="*/ 157567 w 390801"/>
                <a:gd name="connsiteY28" fmla="*/ 11962 h 302556"/>
                <a:gd name="connsiteX29" fmla="*/ 141052 w 390801"/>
                <a:gd name="connsiteY29" fmla="*/ 5407 h 302556"/>
                <a:gd name="connsiteX30" fmla="*/ 128698 w 390801"/>
                <a:gd name="connsiteY30" fmla="*/ 8684 h 302556"/>
                <a:gd name="connsiteX31" fmla="*/ 120378 w 390801"/>
                <a:gd name="connsiteY31" fmla="*/ 16879 h 302556"/>
                <a:gd name="connsiteX32" fmla="*/ 98190 w 390801"/>
                <a:gd name="connsiteY32" fmla="*/ 15744 h 302556"/>
                <a:gd name="connsiteX33" fmla="*/ 98190 w 390801"/>
                <a:gd name="connsiteY33" fmla="*/ 15996 h 302556"/>
                <a:gd name="connsiteX34" fmla="*/ 88357 w 390801"/>
                <a:gd name="connsiteY34" fmla="*/ 47134 h 302556"/>
                <a:gd name="connsiteX35" fmla="*/ 76885 w 390801"/>
                <a:gd name="connsiteY35" fmla="*/ 60245 h 302556"/>
                <a:gd name="connsiteX36" fmla="*/ 60497 w 390801"/>
                <a:gd name="connsiteY36" fmla="*/ 79911 h 302556"/>
                <a:gd name="connsiteX37" fmla="*/ 52303 w 390801"/>
                <a:gd name="connsiteY37" fmla="*/ 106133 h 302556"/>
                <a:gd name="connsiteX38" fmla="*/ 40831 w 390801"/>
                <a:gd name="connsiteY38" fmla="*/ 117605 h 302556"/>
                <a:gd name="connsiteX39" fmla="*/ 32637 w 390801"/>
                <a:gd name="connsiteY39" fmla="*/ 142187 h 302556"/>
                <a:gd name="connsiteX40" fmla="*/ 29359 w 390801"/>
                <a:gd name="connsiteY40" fmla="*/ 171687 h 302556"/>
                <a:gd name="connsiteX41" fmla="*/ 8054 w 390801"/>
                <a:gd name="connsiteY41" fmla="*/ 176603 h 302556"/>
                <a:gd name="connsiteX42" fmla="*/ 3138 w 390801"/>
                <a:gd name="connsiteY42" fmla="*/ 191353 h 302556"/>
                <a:gd name="connsiteX43" fmla="*/ 27594 w 390801"/>
                <a:gd name="connsiteY43" fmla="*/ 204337 h 302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390801" h="302556">
                  <a:moveTo>
                    <a:pt x="27594" y="204337"/>
                  </a:moveTo>
                  <a:cubicBezTo>
                    <a:pt x="30872" y="212532"/>
                    <a:pt x="45622" y="220726"/>
                    <a:pt x="50538" y="233837"/>
                  </a:cubicBezTo>
                  <a:cubicBezTo>
                    <a:pt x="55455" y="246947"/>
                    <a:pt x="68565" y="253503"/>
                    <a:pt x="75121" y="253503"/>
                  </a:cubicBezTo>
                  <a:cubicBezTo>
                    <a:pt x="80037" y="253503"/>
                    <a:pt x="76633" y="261697"/>
                    <a:pt x="74616" y="276825"/>
                  </a:cubicBezTo>
                  <a:cubicBezTo>
                    <a:pt x="77768" y="278086"/>
                    <a:pt x="81046" y="279220"/>
                    <a:pt x="83315" y="280481"/>
                  </a:cubicBezTo>
                  <a:cubicBezTo>
                    <a:pt x="87475" y="282876"/>
                    <a:pt x="104494" y="280481"/>
                    <a:pt x="110419" y="285775"/>
                  </a:cubicBezTo>
                  <a:cubicBezTo>
                    <a:pt x="116344" y="291070"/>
                    <a:pt x="135128" y="303425"/>
                    <a:pt x="141052" y="303425"/>
                  </a:cubicBezTo>
                  <a:cubicBezTo>
                    <a:pt x="146978" y="303425"/>
                    <a:pt x="168157" y="306324"/>
                    <a:pt x="171687" y="308719"/>
                  </a:cubicBezTo>
                  <a:cubicBezTo>
                    <a:pt x="175216" y="311114"/>
                    <a:pt x="179881" y="299895"/>
                    <a:pt x="189336" y="294600"/>
                  </a:cubicBezTo>
                  <a:cubicBezTo>
                    <a:pt x="198790" y="289305"/>
                    <a:pt x="210514" y="285775"/>
                    <a:pt x="212280" y="289936"/>
                  </a:cubicBezTo>
                  <a:cubicBezTo>
                    <a:pt x="214044" y="294096"/>
                    <a:pt x="220474" y="297626"/>
                    <a:pt x="225264" y="295230"/>
                  </a:cubicBezTo>
                  <a:cubicBezTo>
                    <a:pt x="227155" y="294222"/>
                    <a:pt x="232576" y="292835"/>
                    <a:pt x="238501" y="291448"/>
                  </a:cubicBezTo>
                  <a:cubicBezTo>
                    <a:pt x="247199" y="289431"/>
                    <a:pt x="257159" y="287792"/>
                    <a:pt x="260058" y="288171"/>
                  </a:cubicBezTo>
                  <a:cubicBezTo>
                    <a:pt x="264723" y="288675"/>
                    <a:pt x="277707" y="269891"/>
                    <a:pt x="294726" y="269891"/>
                  </a:cubicBezTo>
                  <a:cubicBezTo>
                    <a:pt x="311745" y="269891"/>
                    <a:pt x="316535" y="272791"/>
                    <a:pt x="324099" y="264596"/>
                  </a:cubicBezTo>
                  <a:cubicBezTo>
                    <a:pt x="331789" y="256402"/>
                    <a:pt x="389401" y="198160"/>
                    <a:pt x="394696" y="194000"/>
                  </a:cubicBezTo>
                  <a:cubicBezTo>
                    <a:pt x="399990" y="189840"/>
                    <a:pt x="391166" y="188075"/>
                    <a:pt x="385241" y="188075"/>
                  </a:cubicBezTo>
                  <a:cubicBezTo>
                    <a:pt x="379316" y="188075"/>
                    <a:pt x="367591" y="187445"/>
                    <a:pt x="348808" y="179881"/>
                  </a:cubicBezTo>
                  <a:cubicBezTo>
                    <a:pt x="330024" y="172191"/>
                    <a:pt x="300525" y="162232"/>
                    <a:pt x="295230" y="161097"/>
                  </a:cubicBezTo>
                  <a:cubicBezTo>
                    <a:pt x="289936" y="159962"/>
                    <a:pt x="282245" y="147608"/>
                    <a:pt x="277581" y="145213"/>
                  </a:cubicBezTo>
                  <a:cubicBezTo>
                    <a:pt x="272917" y="142818"/>
                    <a:pt x="263462" y="126429"/>
                    <a:pt x="261067" y="121135"/>
                  </a:cubicBezTo>
                  <a:cubicBezTo>
                    <a:pt x="260310" y="119370"/>
                    <a:pt x="262075" y="115588"/>
                    <a:pt x="265101" y="111301"/>
                  </a:cubicBezTo>
                  <a:cubicBezTo>
                    <a:pt x="259302" y="105881"/>
                    <a:pt x="256402" y="104368"/>
                    <a:pt x="252620" y="107015"/>
                  </a:cubicBezTo>
                  <a:cubicBezTo>
                    <a:pt x="247704" y="110293"/>
                    <a:pt x="239383" y="111175"/>
                    <a:pt x="237745" y="107898"/>
                  </a:cubicBezTo>
                  <a:cubicBezTo>
                    <a:pt x="236106" y="104620"/>
                    <a:pt x="232828" y="92140"/>
                    <a:pt x="238627" y="85584"/>
                  </a:cubicBezTo>
                  <a:cubicBezTo>
                    <a:pt x="244426" y="78903"/>
                    <a:pt x="251864" y="66548"/>
                    <a:pt x="251864" y="66548"/>
                  </a:cubicBezTo>
                  <a:cubicBezTo>
                    <a:pt x="251864" y="66548"/>
                    <a:pt x="201438" y="12719"/>
                    <a:pt x="195639" y="11962"/>
                  </a:cubicBezTo>
                  <a:cubicBezTo>
                    <a:pt x="189840" y="11080"/>
                    <a:pt x="173325" y="13601"/>
                    <a:pt x="169165" y="11962"/>
                  </a:cubicBezTo>
                  <a:cubicBezTo>
                    <a:pt x="165005" y="10323"/>
                    <a:pt x="165887" y="7802"/>
                    <a:pt x="157567" y="11962"/>
                  </a:cubicBezTo>
                  <a:cubicBezTo>
                    <a:pt x="149247" y="16122"/>
                    <a:pt x="145969" y="9441"/>
                    <a:pt x="141052" y="5407"/>
                  </a:cubicBezTo>
                  <a:cubicBezTo>
                    <a:pt x="136136" y="1247"/>
                    <a:pt x="131094" y="490"/>
                    <a:pt x="128698" y="8684"/>
                  </a:cubicBezTo>
                  <a:cubicBezTo>
                    <a:pt x="126177" y="16879"/>
                    <a:pt x="124538" y="21039"/>
                    <a:pt x="120378" y="16879"/>
                  </a:cubicBezTo>
                  <a:cubicBezTo>
                    <a:pt x="118361" y="14862"/>
                    <a:pt x="108023" y="14988"/>
                    <a:pt x="98190" y="15744"/>
                  </a:cubicBezTo>
                  <a:cubicBezTo>
                    <a:pt x="98190" y="15870"/>
                    <a:pt x="98190" y="15870"/>
                    <a:pt x="98190" y="15996"/>
                  </a:cubicBezTo>
                  <a:cubicBezTo>
                    <a:pt x="99829" y="27468"/>
                    <a:pt x="88357" y="40579"/>
                    <a:pt x="88357" y="47134"/>
                  </a:cubicBezTo>
                  <a:cubicBezTo>
                    <a:pt x="88357" y="53690"/>
                    <a:pt x="81802" y="60245"/>
                    <a:pt x="76885" y="60245"/>
                  </a:cubicBezTo>
                  <a:cubicBezTo>
                    <a:pt x="71969" y="60245"/>
                    <a:pt x="67052" y="73356"/>
                    <a:pt x="60497" y="79911"/>
                  </a:cubicBezTo>
                  <a:cubicBezTo>
                    <a:pt x="53942" y="86467"/>
                    <a:pt x="58858" y="101216"/>
                    <a:pt x="52303" y="106133"/>
                  </a:cubicBezTo>
                  <a:cubicBezTo>
                    <a:pt x="45747" y="111049"/>
                    <a:pt x="35914" y="112688"/>
                    <a:pt x="40831" y="117605"/>
                  </a:cubicBezTo>
                  <a:cubicBezTo>
                    <a:pt x="45747" y="122521"/>
                    <a:pt x="32637" y="132354"/>
                    <a:pt x="32637" y="142187"/>
                  </a:cubicBezTo>
                  <a:cubicBezTo>
                    <a:pt x="32637" y="152020"/>
                    <a:pt x="30998" y="170048"/>
                    <a:pt x="29359" y="171687"/>
                  </a:cubicBezTo>
                  <a:cubicBezTo>
                    <a:pt x="27720" y="173325"/>
                    <a:pt x="8054" y="168409"/>
                    <a:pt x="8054" y="176603"/>
                  </a:cubicBezTo>
                  <a:cubicBezTo>
                    <a:pt x="8054" y="184797"/>
                    <a:pt x="-140" y="184797"/>
                    <a:pt x="3138" y="191353"/>
                  </a:cubicBezTo>
                  <a:cubicBezTo>
                    <a:pt x="6163" y="197782"/>
                    <a:pt x="24190" y="196143"/>
                    <a:pt x="27594" y="204337"/>
                  </a:cubicBezTo>
                  <a:close/>
                </a:path>
              </a:pathLst>
            </a:custGeom>
            <a:grpFill/>
            <a:ln w="2381" cap="flat">
              <a:solidFill>
                <a:srgbClr val="FCFDF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9" name="자유형: 도형 228">
              <a:extLst>
                <a:ext uri="{FF2B5EF4-FFF2-40B4-BE49-F238E27FC236}">
                  <a16:creationId xmlns:a16="http://schemas.microsoft.com/office/drawing/2014/main" id="{66222DDF-D954-4C2D-9C2B-2440225BE237}"/>
                </a:ext>
              </a:extLst>
            </p:cNvPr>
            <p:cNvSpPr/>
            <p:nvPr/>
          </p:nvSpPr>
          <p:spPr>
            <a:xfrm>
              <a:off x="6716145" y="3601166"/>
              <a:ext cx="37820" cy="50426"/>
            </a:xfrm>
            <a:custGeom>
              <a:avLst/>
              <a:gdLst>
                <a:gd name="connsiteX0" fmla="*/ 35141 w 37819"/>
                <a:gd name="connsiteY0" fmla="*/ 23071 h 50426"/>
                <a:gd name="connsiteX1" fmla="*/ 22282 w 37819"/>
                <a:gd name="connsiteY1" fmla="*/ 2397 h 50426"/>
                <a:gd name="connsiteX2" fmla="*/ 22030 w 37819"/>
                <a:gd name="connsiteY2" fmla="*/ 5926 h 50426"/>
                <a:gd name="connsiteX3" fmla="*/ 2364 w 37819"/>
                <a:gd name="connsiteY3" fmla="*/ 45637 h 50426"/>
                <a:gd name="connsiteX4" fmla="*/ 14844 w 37819"/>
                <a:gd name="connsiteY4" fmla="*/ 50932 h 50426"/>
                <a:gd name="connsiteX5" fmla="*/ 35141 w 37819"/>
                <a:gd name="connsiteY5" fmla="*/ 23071 h 50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819" h="50426">
                  <a:moveTo>
                    <a:pt x="35141" y="23071"/>
                  </a:moveTo>
                  <a:cubicBezTo>
                    <a:pt x="40183" y="18659"/>
                    <a:pt x="43082" y="1514"/>
                    <a:pt x="22282" y="2397"/>
                  </a:cubicBezTo>
                  <a:cubicBezTo>
                    <a:pt x="22156" y="3531"/>
                    <a:pt x="22030" y="4666"/>
                    <a:pt x="22030" y="5926"/>
                  </a:cubicBezTo>
                  <a:cubicBezTo>
                    <a:pt x="22030" y="13869"/>
                    <a:pt x="9297" y="30509"/>
                    <a:pt x="2364" y="45637"/>
                  </a:cubicBezTo>
                  <a:lnTo>
                    <a:pt x="14844" y="50932"/>
                  </a:lnTo>
                  <a:cubicBezTo>
                    <a:pt x="21400" y="39460"/>
                    <a:pt x="31233" y="26601"/>
                    <a:pt x="35141" y="23071"/>
                  </a:cubicBezTo>
                  <a:close/>
                </a:path>
              </a:pathLst>
            </a:custGeom>
            <a:grpFill/>
            <a:ln w="2381" cap="flat">
              <a:solidFill>
                <a:srgbClr val="FCFDF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0" name="자유형: 도형 229">
              <a:extLst>
                <a:ext uri="{FF2B5EF4-FFF2-40B4-BE49-F238E27FC236}">
                  <a16:creationId xmlns:a16="http://schemas.microsoft.com/office/drawing/2014/main" id="{A1B26298-400D-4090-B662-CB37E25D96A8}"/>
                </a:ext>
              </a:extLst>
            </p:cNvPr>
            <p:cNvSpPr/>
            <p:nvPr/>
          </p:nvSpPr>
          <p:spPr>
            <a:xfrm>
              <a:off x="6728626" y="3526694"/>
              <a:ext cx="176491" cy="138672"/>
            </a:xfrm>
            <a:custGeom>
              <a:avLst/>
              <a:gdLst>
                <a:gd name="connsiteX0" fmla="*/ 22660 w 176491"/>
                <a:gd name="connsiteY0" fmla="*/ 97543 h 138671"/>
                <a:gd name="connsiteX1" fmla="*/ 2364 w 176491"/>
                <a:gd name="connsiteY1" fmla="*/ 125403 h 138671"/>
                <a:gd name="connsiteX2" fmla="*/ 3751 w 176491"/>
                <a:gd name="connsiteY2" fmla="*/ 126033 h 138671"/>
                <a:gd name="connsiteX3" fmla="*/ 5894 w 176491"/>
                <a:gd name="connsiteY3" fmla="*/ 135488 h 138671"/>
                <a:gd name="connsiteX4" fmla="*/ 29972 w 176491"/>
                <a:gd name="connsiteY4" fmla="*/ 148095 h 138671"/>
                <a:gd name="connsiteX5" fmla="*/ 55185 w 176491"/>
                <a:gd name="connsiteY5" fmla="*/ 134480 h 138671"/>
                <a:gd name="connsiteX6" fmla="*/ 146330 w 176491"/>
                <a:gd name="connsiteY6" fmla="*/ 88340 h 138671"/>
                <a:gd name="connsiteX7" fmla="*/ 152633 w 176491"/>
                <a:gd name="connsiteY7" fmla="*/ 72582 h 138671"/>
                <a:gd name="connsiteX8" fmla="*/ 154776 w 176491"/>
                <a:gd name="connsiteY8" fmla="*/ 51655 h 138671"/>
                <a:gd name="connsiteX9" fmla="*/ 152633 w 176491"/>
                <a:gd name="connsiteY9" fmla="*/ 29594 h 138671"/>
                <a:gd name="connsiteX10" fmla="*/ 169400 w 176491"/>
                <a:gd name="connsiteY10" fmla="*/ 16987 h 138671"/>
                <a:gd name="connsiteX11" fmla="*/ 185158 w 176491"/>
                <a:gd name="connsiteY11" fmla="*/ 5515 h 138671"/>
                <a:gd name="connsiteX12" fmla="*/ 174695 w 176491"/>
                <a:gd name="connsiteY12" fmla="*/ 2364 h 138671"/>
                <a:gd name="connsiteX13" fmla="*/ 145321 w 176491"/>
                <a:gd name="connsiteY13" fmla="*/ 6524 h 138671"/>
                <a:gd name="connsiteX14" fmla="*/ 109645 w 176491"/>
                <a:gd name="connsiteY14" fmla="*/ 16987 h 138671"/>
                <a:gd name="connsiteX15" fmla="*/ 79263 w 176491"/>
                <a:gd name="connsiteY15" fmla="*/ 15979 h 138671"/>
                <a:gd name="connsiteX16" fmla="*/ 62497 w 176491"/>
                <a:gd name="connsiteY16" fmla="*/ 19130 h 138671"/>
                <a:gd name="connsiteX17" fmla="*/ 38419 w 176491"/>
                <a:gd name="connsiteY17" fmla="*/ 19130 h 138671"/>
                <a:gd name="connsiteX18" fmla="*/ 27955 w 176491"/>
                <a:gd name="connsiteY18" fmla="*/ 25434 h 138671"/>
                <a:gd name="connsiteX19" fmla="*/ 12197 w 176491"/>
                <a:gd name="connsiteY19" fmla="*/ 43839 h 138671"/>
                <a:gd name="connsiteX20" fmla="*/ 11945 w 176491"/>
                <a:gd name="connsiteY20" fmla="*/ 57202 h 138671"/>
                <a:gd name="connsiteX21" fmla="*/ 9928 w 176491"/>
                <a:gd name="connsiteY21" fmla="*/ 76868 h 138671"/>
                <a:gd name="connsiteX22" fmla="*/ 22660 w 176491"/>
                <a:gd name="connsiteY22" fmla="*/ 97543 h 138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76491" h="138671">
                  <a:moveTo>
                    <a:pt x="22660" y="97543"/>
                  </a:moveTo>
                  <a:cubicBezTo>
                    <a:pt x="18626" y="101073"/>
                    <a:pt x="8919" y="113805"/>
                    <a:pt x="2364" y="125403"/>
                  </a:cubicBezTo>
                  <a:lnTo>
                    <a:pt x="3751" y="126033"/>
                  </a:lnTo>
                  <a:lnTo>
                    <a:pt x="5894" y="135488"/>
                  </a:lnTo>
                  <a:lnTo>
                    <a:pt x="29972" y="148095"/>
                  </a:lnTo>
                  <a:cubicBezTo>
                    <a:pt x="29972" y="148095"/>
                    <a:pt x="47747" y="135488"/>
                    <a:pt x="55185" y="134480"/>
                  </a:cubicBezTo>
                  <a:cubicBezTo>
                    <a:pt x="62497" y="133471"/>
                    <a:pt x="146330" y="88340"/>
                    <a:pt x="146330" y="88340"/>
                  </a:cubicBezTo>
                  <a:cubicBezTo>
                    <a:pt x="146330" y="88340"/>
                    <a:pt x="153642" y="76868"/>
                    <a:pt x="152633" y="72582"/>
                  </a:cubicBezTo>
                  <a:cubicBezTo>
                    <a:pt x="151625" y="68422"/>
                    <a:pt x="150490" y="56824"/>
                    <a:pt x="154776" y="51655"/>
                  </a:cubicBezTo>
                  <a:cubicBezTo>
                    <a:pt x="158937" y="46360"/>
                    <a:pt x="149482" y="38040"/>
                    <a:pt x="152633" y="29594"/>
                  </a:cubicBezTo>
                  <a:cubicBezTo>
                    <a:pt x="155785" y="21147"/>
                    <a:pt x="169400" y="16987"/>
                    <a:pt x="169400" y="16987"/>
                  </a:cubicBezTo>
                  <a:lnTo>
                    <a:pt x="185158" y="5515"/>
                  </a:lnTo>
                  <a:lnTo>
                    <a:pt x="174695" y="2364"/>
                  </a:lnTo>
                  <a:cubicBezTo>
                    <a:pt x="174695" y="2364"/>
                    <a:pt x="161080" y="7532"/>
                    <a:pt x="145321" y="6524"/>
                  </a:cubicBezTo>
                  <a:cubicBezTo>
                    <a:pt x="129563" y="5515"/>
                    <a:pt x="126412" y="16987"/>
                    <a:pt x="109645" y="16987"/>
                  </a:cubicBezTo>
                  <a:cubicBezTo>
                    <a:pt x="92878" y="16987"/>
                    <a:pt x="83423" y="21147"/>
                    <a:pt x="79263" y="15979"/>
                  </a:cubicBezTo>
                  <a:cubicBezTo>
                    <a:pt x="75103" y="10684"/>
                    <a:pt x="73969" y="13836"/>
                    <a:pt x="62497" y="19130"/>
                  </a:cubicBezTo>
                  <a:cubicBezTo>
                    <a:pt x="51025" y="24299"/>
                    <a:pt x="43587" y="23291"/>
                    <a:pt x="38419" y="19130"/>
                  </a:cubicBezTo>
                  <a:cubicBezTo>
                    <a:pt x="33124" y="14970"/>
                    <a:pt x="28964" y="20139"/>
                    <a:pt x="27955" y="25434"/>
                  </a:cubicBezTo>
                  <a:cubicBezTo>
                    <a:pt x="26947" y="30350"/>
                    <a:pt x="28459" y="41570"/>
                    <a:pt x="12197" y="43839"/>
                  </a:cubicBezTo>
                  <a:cubicBezTo>
                    <a:pt x="11062" y="48630"/>
                    <a:pt x="9171" y="53672"/>
                    <a:pt x="11945" y="57202"/>
                  </a:cubicBezTo>
                  <a:cubicBezTo>
                    <a:pt x="16105" y="62371"/>
                    <a:pt x="11062" y="68548"/>
                    <a:pt x="9928" y="76868"/>
                  </a:cubicBezTo>
                  <a:cubicBezTo>
                    <a:pt x="30602" y="75986"/>
                    <a:pt x="27703" y="93257"/>
                    <a:pt x="22660" y="97543"/>
                  </a:cubicBezTo>
                  <a:close/>
                </a:path>
              </a:pathLst>
            </a:custGeom>
            <a:grpFill/>
            <a:ln w="2381" cap="flat">
              <a:solidFill>
                <a:srgbClr val="FCFDF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1" name="자유형: 도형 230">
              <a:extLst>
                <a:ext uri="{FF2B5EF4-FFF2-40B4-BE49-F238E27FC236}">
                  <a16:creationId xmlns:a16="http://schemas.microsoft.com/office/drawing/2014/main" id="{387FB07A-3454-4A4B-8E02-4A88BE4E86BE}"/>
                </a:ext>
              </a:extLst>
            </p:cNvPr>
            <p:cNvSpPr/>
            <p:nvPr/>
          </p:nvSpPr>
          <p:spPr>
            <a:xfrm>
              <a:off x="9121858" y="3494295"/>
              <a:ext cx="88246" cy="126065"/>
            </a:xfrm>
            <a:custGeom>
              <a:avLst/>
              <a:gdLst>
                <a:gd name="connsiteX0" fmla="*/ 22268 w 88245"/>
                <a:gd name="connsiteY0" fmla="*/ 12953 h 126065"/>
                <a:gd name="connsiteX1" fmla="*/ 6636 w 88245"/>
                <a:gd name="connsiteY1" fmla="*/ 24677 h 126065"/>
                <a:gd name="connsiteX2" fmla="*/ 14831 w 88245"/>
                <a:gd name="connsiteY2" fmla="*/ 38797 h 126065"/>
                <a:gd name="connsiteX3" fmla="*/ 13192 w 88245"/>
                <a:gd name="connsiteY3" fmla="*/ 50142 h 126065"/>
                <a:gd name="connsiteX4" fmla="*/ 12057 w 88245"/>
                <a:gd name="connsiteY4" fmla="*/ 74473 h 126065"/>
                <a:gd name="connsiteX5" fmla="*/ 3485 w 88245"/>
                <a:gd name="connsiteY5" fmla="*/ 106619 h 126065"/>
                <a:gd name="connsiteX6" fmla="*/ 7393 w 88245"/>
                <a:gd name="connsiteY6" fmla="*/ 124269 h 126065"/>
                <a:gd name="connsiteX7" fmla="*/ 58071 w 88245"/>
                <a:gd name="connsiteY7" fmla="*/ 107754 h 126065"/>
                <a:gd name="connsiteX8" fmla="*/ 83914 w 88245"/>
                <a:gd name="connsiteY8" fmla="*/ 96786 h 126065"/>
                <a:gd name="connsiteX9" fmla="*/ 94882 w 88245"/>
                <a:gd name="connsiteY9" fmla="*/ 85441 h 126065"/>
                <a:gd name="connsiteX10" fmla="*/ 87822 w 88245"/>
                <a:gd name="connsiteY10" fmla="*/ 46991 h 126065"/>
                <a:gd name="connsiteX11" fmla="*/ 60340 w 88245"/>
                <a:gd name="connsiteY11" fmla="*/ 2364 h 126065"/>
                <a:gd name="connsiteX12" fmla="*/ 46347 w 88245"/>
                <a:gd name="connsiteY12" fmla="*/ 7658 h 126065"/>
                <a:gd name="connsiteX13" fmla="*/ 22268 w 88245"/>
                <a:gd name="connsiteY13" fmla="*/ 12953 h 126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88245" h="126065">
                  <a:moveTo>
                    <a:pt x="22268" y="12953"/>
                  </a:moveTo>
                  <a:cubicBezTo>
                    <a:pt x="19873" y="15348"/>
                    <a:pt x="12813" y="19761"/>
                    <a:pt x="6636" y="24677"/>
                  </a:cubicBezTo>
                  <a:cubicBezTo>
                    <a:pt x="9662" y="29720"/>
                    <a:pt x="9031" y="38166"/>
                    <a:pt x="14831" y="38797"/>
                  </a:cubicBezTo>
                  <a:cubicBezTo>
                    <a:pt x="23024" y="39553"/>
                    <a:pt x="22268" y="52159"/>
                    <a:pt x="13192" y="50142"/>
                  </a:cubicBezTo>
                  <a:cubicBezTo>
                    <a:pt x="4241" y="48125"/>
                    <a:pt x="4115" y="62245"/>
                    <a:pt x="12057" y="74473"/>
                  </a:cubicBezTo>
                  <a:cubicBezTo>
                    <a:pt x="19873" y="86575"/>
                    <a:pt x="-2819" y="100316"/>
                    <a:pt x="3485" y="106619"/>
                  </a:cubicBezTo>
                  <a:cubicBezTo>
                    <a:pt x="9788" y="112923"/>
                    <a:pt x="4619" y="120361"/>
                    <a:pt x="7393" y="124269"/>
                  </a:cubicBezTo>
                  <a:cubicBezTo>
                    <a:pt x="10166" y="128177"/>
                    <a:pt x="43447" y="122630"/>
                    <a:pt x="58071" y="107754"/>
                  </a:cubicBezTo>
                  <a:cubicBezTo>
                    <a:pt x="72569" y="92878"/>
                    <a:pt x="76477" y="94769"/>
                    <a:pt x="83914" y="96786"/>
                  </a:cubicBezTo>
                  <a:cubicBezTo>
                    <a:pt x="91352" y="98677"/>
                    <a:pt x="98790" y="91239"/>
                    <a:pt x="94882" y="85441"/>
                  </a:cubicBezTo>
                  <a:cubicBezTo>
                    <a:pt x="90974" y="79515"/>
                    <a:pt x="86688" y="65018"/>
                    <a:pt x="87822" y="46991"/>
                  </a:cubicBezTo>
                  <a:cubicBezTo>
                    <a:pt x="88578" y="36527"/>
                    <a:pt x="74207" y="17617"/>
                    <a:pt x="60340" y="2364"/>
                  </a:cubicBezTo>
                  <a:cubicBezTo>
                    <a:pt x="56053" y="5767"/>
                    <a:pt x="52145" y="7658"/>
                    <a:pt x="46347" y="7658"/>
                  </a:cubicBezTo>
                  <a:cubicBezTo>
                    <a:pt x="36892" y="7658"/>
                    <a:pt x="26428" y="8667"/>
                    <a:pt x="22268" y="12953"/>
                  </a:cubicBezTo>
                  <a:close/>
                </a:path>
              </a:pathLst>
            </a:custGeom>
            <a:grpFill/>
            <a:ln w="2381" cap="flat">
              <a:solidFill>
                <a:srgbClr val="FCFDF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2" name="자유형: 도형 231">
              <a:extLst>
                <a:ext uri="{FF2B5EF4-FFF2-40B4-BE49-F238E27FC236}">
                  <a16:creationId xmlns:a16="http://schemas.microsoft.com/office/drawing/2014/main" id="{21D09DD9-C7DA-4434-A2E2-10B9EB88658F}"/>
                </a:ext>
              </a:extLst>
            </p:cNvPr>
            <p:cNvSpPr/>
            <p:nvPr/>
          </p:nvSpPr>
          <p:spPr>
            <a:xfrm>
              <a:off x="8125687" y="3856368"/>
              <a:ext cx="113459" cy="151278"/>
            </a:xfrm>
            <a:custGeom>
              <a:avLst/>
              <a:gdLst>
                <a:gd name="connsiteX0" fmla="*/ 113545 w 113458"/>
                <a:gd name="connsiteY0" fmla="*/ 125893 h 151278"/>
                <a:gd name="connsiteX1" fmla="*/ 102829 w 113458"/>
                <a:gd name="connsiteY1" fmla="*/ 74711 h 151278"/>
                <a:gd name="connsiteX2" fmla="*/ 83794 w 113458"/>
                <a:gd name="connsiteY2" fmla="*/ 95386 h 151278"/>
                <a:gd name="connsiteX3" fmla="*/ 85433 w 113458"/>
                <a:gd name="connsiteY3" fmla="*/ 66769 h 151278"/>
                <a:gd name="connsiteX4" fmla="*/ 106107 w 113458"/>
                <a:gd name="connsiteY4" fmla="*/ 39791 h 151278"/>
                <a:gd name="connsiteX5" fmla="*/ 87071 w 113458"/>
                <a:gd name="connsiteY5" fmla="*/ 33488 h 151278"/>
                <a:gd name="connsiteX6" fmla="*/ 56816 w 113458"/>
                <a:gd name="connsiteY6" fmla="*/ 35127 h 151278"/>
                <a:gd name="connsiteX7" fmla="*/ 44083 w 113458"/>
                <a:gd name="connsiteY7" fmla="*/ 22394 h 151278"/>
                <a:gd name="connsiteX8" fmla="*/ 26560 w 113458"/>
                <a:gd name="connsiteY8" fmla="*/ 8023 h 151278"/>
                <a:gd name="connsiteX9" fmla="*/ 4247 w 113458"/>
                <a:gd name="connsiteY9" fmla="*/ 8023 h 151278"/>
                <a:gd name="connsiteX10" fmla="*/ 21769 w 113458"/>
                <a:gd name="connsiteY10" fmla="*/ 30336 h 151278"/>
                <a:gd name="connsiteX11" fmla="*/ 7524 w 113458"/>
                <a:gd name="connsiteY11" fmla="*/ 41430 h 151278"/>
                <a:gd name="connsiteX12" fmla="*/ 13827 w 113458"/>
                <a:gd name="connsiteY12" fmla="*/ 81140 h 151278"/>
                <a:gd name="connsiteX13" fmla="*/ 23157 w 113458"/>
                <a:gd name="connsiteY13" fmla="*/ 129675 h 151278"/>
                <a:gd name="connsiteX14" fmla="*/ 40931 w 113458"/>
                <a:gd name="connsiteY14" fmla="*/ 124885 h 151278"/>
                <a:gd name="connsiteX15" fmla="*/ 62110 w 113458"/>
                <a:gd name="connsiteY15" fmla="*/ 114674 h 151278"/>
                <a:gd name="connsiteX16" fmla="*/ 78247 w 113458"/>
                <a:gd name="connsiteY16" fmla="*/ 101689 h 151278"/>
                <a:gd name="connsiteX17" fmla="*/ 92366 w 113458"/>
                <a:gd name="connsiteY17" fmla="*/ 137744 h 151278"/>
                <a:gd name="connsiteX18" fmla="*/ 96526 w 113458"/>
                <a:gd name="connsiteY18" fmla="*/ 151106 h 151278"/>
                <a:gd name="connsiteX19" fmla="*/ 105981 w 113458"/>
                <a:gd name="connsiteY19" fmla="*/ 143290 h 151278"/>
                <a:gd name="connsiteX20" fmla="*/ 113545 w 113458"/>
                <a:gd name="connsiteY20" fmla="*/ 125893 h 151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13458" h="151278">
                  <a:moveTo>
                    <a:pt x="113545" y="125893"/>
                  </a:moveTo>
                  <a:cubicBezTo>
                    <a:pt x="108881" y="99924"/>
                    <a:pt x="106233" y="74711"/>
                    <a:pt x="102829" y="74711"/>
                  </a:cubicBezTo>
                  <a:cubicBezTo>
                    <a:pt x="98039" y="74711"/>
                    <a:pt x="91736" y="97025"/>
                    <a:pt x="83794" y="95386"/>
                  </a:cubicBezTo>
                  <a:cubicBezTo>
                    <a:pt x="75852" y="93747"/>
                    <a:pt x="75852" y="66769"/>
                    <a:pt x="85433" y="66769"/>
                  </a:cubicBezTo>
                  <a:cubicBezTo>
                    <a:pt x="95013" y="66769"/>
                    <a:pt x="106107" y="46094"/>
                    <a:pt x="106107" y="39791"/>
                  </a:cubicBezTo>
                  <a:cubicBezTo>
                    <a:pt x="106107" y="33488"/>
                    <a:pt x="96652" y="33488"/>
                    <a:pt x="87071" y="33488"/>
                  </a:cubicBezTo>
                  <a:cubicBezTo>
                    <a:pt x="77491" y="33488"/>
                    <a:pt x="56816" y="35127"/>
                    <a:pt x="56816" y="35127"/>
                  </a:cubicBezTo>
                  <a:cubicBezTo>
                    <a:pt x="56816" y="35127"/>
                    <a:pt x="44083" y="30336"/>
                    <a:pt x="44083" y="22394"/>
                  </a:cubicBezTo>
                  <a:cubicBezTo>
                    <a:pt x="44083" y="14452"/>
                    <a:pt x="39293" y="8023"/>
                    <a:pt x="26560" y="8023"/>
                  </a:cubicBezTo>
                  <a:cubicBezTo>
                    <a:pt x="13827" y="8023"/>
                    <a:pt x="13827" y="-4710"/>
                    <a:pt x="4247" y="8023"/>
                  </a:cubicBezTo>
                  <a:cubicBezTo>
                    <a:pt x="-5334" y="20755"/>
                    <a:pt x="24921" y="20755"/>
                    <a:pt x="21769" y="30336"/>
                  </a:cubicBezTo>
                  <a:cubicBezTo>
                    <a:pt x="18618" y="39791"/>
                    <a:pt x="9037" y="33488"/>
                    <a:pt x="7524" y="41430"/>
                  </a:cubicBezTo>
                  <a:cubicBezTo>
                    <a:pt x="5885" y="49372"/>
                    <a:pt x="9163" y="70047"/>
                    <a:pt x="13827" y="81140"/>
                  </a:cubicBezTo>
                  <a:cubicBezTo>
                    <a:pt x="17484" y="89713"/>
                    <a:pt x="23030" y="111396"/>
                    <a:pt x="23157" y="129675"/>
                  </a:cubicBezTo>
                  <a:cubicBezTo>
                    <a:pt x="30594" y="128289"/>
                    <a:pt x="33998" y="124885"/>
                    <a:pt x="40931" y="124885"/>
                  </a:cubicBezTo>
                  <a:cubicBezTo>
                    <a:pt x="49504" y="124885"/>
                    <a:pt x="61354" y="123750"/>
                    <a:pt x="62110" y="114674"/>
                  </a:cubicBezTo>
                  <a:cubicBezTo>
                    <a:pt x="62867" y="105723"/>
                    <a:pt x="72700" y="99042"/>
                    <a:pt x="78247" y="101689"/>
                  </a:cubicBezTo>
                  <a:cubicBezTo>
                    <a:pt x="83794" y="104462"/>
                    <a:pt x="91988" y="126398"/>
                    <a:pt x="92366" y="137744"/>
                  </a:cubicBezTo>
                  <a:cubicBezTo>
                    <a:pt x="92492" y="141400"/>
                    <a:pt x="94005" y="146190"/>
                    <a:pt x="96526" y="151106"/>
                  </a:cubicBezTo>
                  <a:cubicBezTo>
                    <a:pt x="100939" y="146820"/>
                    <a:pt x="105981" y="143290"/>
                    <a:pt x="105981" y="143290"/>
                  </a:cubicBezTo>
                  <a:cubicBezTo>
                    <a:pt x="105981" y="143290"/>
                    <a:pt x="109132" y="131062"/>
                    <a:pt x="113545" y="125893"/>
                  </a:cubicBezTo>
                  <a:close/>
                </a:path>
              </a:pathLst>
            </a:custGeom>
            <a:grpFill/>
            <a:ln w="2381" cap="flat">
              <a:solidFill>
                <a:srgbClr val="FCFDF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3" name="자유형: 도형 232">
              <a:extLst>
                <a:ext uri="{FF2B5EF4-FFF2-40B4-BE49-F238E27FC236}">
                  <a16:creationId xmlns:a16="http://schemas.microsoft.com/office/drawing/2014/main" id="{BFA46C32-64DA-43D7-9CDA-0E4B43CFFDD0}"/>
                </a:ext>
              </a:extLst>
            </p:cNvPr>
            <p:cNvSpPr/>
            <p:nvPr/>
          </p:nvSpPr>
          <p:spPr>
            <a:xfrm>
              <a:off x="7609568" y="3582919"/>
              <a:ext cx="731177" cy="768997"/>
            </a:xfrm>
            <a:custGeom>
              <a:avLst/>
              <a:gdLst>
                <a:gd name="connsiteX0" fmla="*/ 529946 w 731177"/>
                <a:gd name="connsiteY0" fmla="*/ 354337 h 768996"/>
                <a:gd name="connsiteX1" fmla="*/ 523642 w 731177"/>
                <a:gd name="connsiteY1" fmla="*/ 314627 h 768996"/>
                <a:gd name="connsiteX2" fmla="*/ 537888 w 731177"/>
                <a:gd name="connsiteY2" fmla="*/ 303533 h 768996"/>
                <a:gd name="connsiteX3" fmla="*/ 520365 w 731177"/>
                <a:gd name="connsiteY3" fmla="*/ 281220 h 768996"/>
                <a:gd name="connsiteX4" fmla="*/ 542678 w 731177"/>
                <a:gd name="connsiteY4" fmla="*/ 281220 h 768996"/>
                <a:gd name="connsiteX5" fmla="*/ 560202 w 731177"/>
                <a:gd name="connsiteY5" fmla="*/ 295591 h 768996"/>
                <a:gd name="connsiteX6" fmla="*/ 572934 w 731177"/>
                <a:gd name="connsiteY6" fmla="*/ 308323 h 768996"/>
                <a:gd name="connsiteX7" fmla="*/ 603189 w 731177"/>
                <a:gd name="connsiteY7" fmla="*/ 306685 h 768996"/>
                <a:gd name="connsiteX8" fmla="*/ 622225 w 731177"/>
                <a:gd name="connsiteY8" fmla="*/ 312988 h 768996"/>
                <a:gd name="connsiteX9" fmla="*/ 601551 w 731177"/>
                <a:gd name="connsiteY9" fmla="*/ 339966 h 768996"/>
                <a:gd name="connsiteX10" fmla="*/ 599912 w 731177"/>
                <a:gd name="connsiteY10" fmla="*/ 368582 h 768996"/>
                <a:gd name="connsiteX11" fmla="*/ 618947 w 731177"/>
                <a:gd name="connsiteY11" fmla="*/ 347908 h 768996"/>
                <a:gd name="connsiteX12" fmla="*/ 629663 w 731177"/>
                <a:gd name="connsiteY12" fmla="*/ 399090 h 768996"/>
                <a:gd name="connsiteX13" fmla="*/ 633571 w 731177"/>
                <a:gd name="connsiteY13" fmla="*/ 396569 h 768996"/>
                <a:gd name="connsiteX14" fmla="*/ 640883 w 731177"/>
                <a:gd name="connsiteY14" fmla="*/ 368330 h 768996"/>
                <a:gd name="connsiteX15" fmla="*/ 646178 w 731177"/>
                <a:gd name="connsiteY15" fmla="*/ 342109 h 768996"/>
                <a:gd name="connsiteX16" fmla="*/ 667104 w 731177"/>
                <a:gd name="connsiteY16" fmla="*/ 343117 h 768996"/>
                <a:gd name="connsiteX17" fmla="*/ 676559 w 731177"/>
                <a:gd name="connsiteY17" fmla="*/ 310593 h 768996"/>
                <a:gd name="connsiteX18" fmla="*/ 683871 w 731177"/>
                <a:gd name="connsiteY18" fmla="*/ 278068 h 768996"/>
                <a:gd name="connsiteX19" fmla="*/ 701646 w 731177"/>
                <a:gd name="connsiteY19" fmla="*/ 257141 h 768996"/>
                <a:gd name="connsiteX20" fmla="*/ 723707 w 731177"/>
                <a:gd name="connsiteY20" fmla="*/ 247686 h 768996"/>
                <a:gd name="connsiteX21" fmla="*/ 735180 w 731177"/>
                <a:gd name="connsiteY21" fmla="*/ 247686 h 768996"/>
                <a:gd name="connsiteX22" fmla="*/ 733037 w 731177"/>
                <a:gd name="connsiteY22" fmla="*/ 229911 h 768996"/>
                <a:gd name="connsiteX23" fmla="*/ 739340 w 731177"/>
                <a:gd name="connsiteY23" fmla="*/ 217304 h 768996"/>
                <a:gd name="connsiteX24" fmla="*/ 723582 w 731177"/>
                <a:gd name="connsiteY24" fmla="*/ 208858 h 768996"/>
                <a:gd name="connsiteX25" fmla="*/ 713118 w 731177"/>
                <a:gd name="connsiteY25" fmla="*/ 191083 h 768996"/>
                <a:gd name="connsiteX26" fmla="*/ 699503 w 731177"/>
                <a:gd name="connsiteY26" fmla="*/ 193226 h 768996"/>
                <a:gd name="connsiteX27" fmla="*/ 668113 w 731177"/>
                <a:gd name="connsiteY27" fmla="*/ 194235 h 768996"/>
                <a:gd name="connsiteX28" fmla="*/ 645043 w 731177"/>
                <a:gd name="connsiteY28" fmla="*/ 208858 h 768996"/>
                <a:gd name="connsiteX29" fmla="*/ 634580 w 731177"/>
                <a:gd name="connsiteY29" fmla="*/ 219322 h 768996"/>
                <a:gd name="connsiteX30" fmla="*/ 621974 w 731177"/>
                <a:gd name="connsiteY30" fmla="*/ 230793 h 768996"/>
                <a:gd name="connsiteX31" fmla="*/ 608358 w 731177"/>
                <a:gd name="connsiteY31" fmla="*/ 236088 h 768996"/>
                <a:gd name="connsiteX32" fmla="*/ 611510 w 731177"/>
                <a:gd name="connsiteY32" fmla="*/ 259158 h 768996"/>
                <a:gd name="connsiteX33" fmla="*/ 585288 w 731177"/>
                <a:gd name="connsiteY33" fmla="*/ 262310 h 768996"/>
                <a:gd name="connsiteX34" fmla="*/ 560075 w 731177"/>
                <a:gd name="connsiteY34" fmla="*/ 260167 h 768996"/>
                <a:gd name="connsiteX35" fmla="*/ 542301 w 731177"/>
                <a:gd name="connsiteY35" fmla="*/ 256006 h 768996"/>
                <a:gd name="connsiteX36" fmla="*/ 533854 w 731177"/>
                <a:gd name="connsiteY36" fmla="*/ 238231 h 768996"/>
                <a:gd name="connsiteX37" fmla="*/ 525534 w 731177"/>
                <a:gd name="connsiteY37" fmla="*/ 224616 h 768996"/>
                <a:gd name="connsiteX38" fmla="*/ 515070 w 731177"/>
                <a:gd name="connsiteY38" fmla="*/ 237223 h 768996"/>
                <a:gd name="connsiteX39" fmla="*/ 514062 w 731177"/>
                <a:gd name="connsiteY39" fmla="*/ 264453 h 768996"/>
                <a:gd name="connsiteX40" fmla="*/ 467922 w 731177"/>
                <a:gd name="connsiteY40" fmla="*/ 268613 h 768996"/>
                <a:gd name="connsiteX41" fmla="*/ 433380 w 731177"/>
                <a:gd name="connsiteY41" fmla="*/ 254998 h 768996"/>
                <a:gd name="connsiteX42" fmla="*/ 418757 w 731177"/>
                <a:gd name="connsiteY42" fmla="*/ 240374 h 768996"/>
                <a:gd name="connsiteX43" fmla="*/ 393669 w 731177"/>
                <a:gd name="connsiteY43" fmla="*/ 244535 h 768996"/>
                <a:gd name="connsiteX44" fmla="*/ 371608 w 731177"/>
                <a:gd name="connsiteY44" fmla="*/ 231928 h 768996"/>
                <a:gd name="connsiteX45" fmla="*/ 351690 w 731177"/>
                <a:gd name="connsiteY45" fmla="*/ 221465 h 768996"/>
                <a:gd name="connsiteX46" fmla="*/ 330763 w 731177"/>
                <a:gd name="connsiteY46" fmla="*/ 211001 h 768996"/>
                <a:gd name="connsiteX47" fmla="*/ 317148 w 731177"/>
                <a:gd name="connsiteY47" fmla="*/ 200538 h 768996"/>
                <a:gd name="connsiteX48" fmla="*/ 321308 w 731177"/>
                <a:gd name="connsiteY48" fmla="*/ 180620 h 768996"/>
                <a:gd name="connsiteX49" fmla="*/ 333915 w 731177"/>
                <a:gd name="connsiteY49" fmla="*/ 163853 h 768996"/>
                <a:gd name="connsiteX50" fmla="*/ 322443 w 731177"/>
                <a:gd name="connsiteY50" fmla="*/ 152255 h 768996"/>
                <a:gd name="connsiteX51" fmla="*/ 306685 w 731177"/>
                <a:gd name="connsiteY51" fmla="*/ 138640 h 768996"/>
                <a:gd name="connsiteX52" fmla="*/ 284624 w 731177"/>
                <a:gd name="connsiteY52" fmla="*/ 122882 h 768996"/>
                <a:gd name="connsiteX53" fmla="*/ 275169 w 731177"/>
                <a:gd name="connsiteY53" fmla="*/ 101955 h 768996"/>
                <a:gd name="connsiteX54" fmla="*/ 281472 w 731177"/>
                <a:gd name="connsiteY54" fmla="*/ 90483 h 768996"/>
                <a:gd name="connsiteX55" fmla="*/ 297230 w 731177"/>
                <a:gd name="connsiteY55" fmla="*/ 81028 h 768996"/>
                <a:gd name="connsiteX56" fmla="*/ 282606 w 731177"/>
                <a:gd name="connsiteY56" fmla="*/ 57958 h 768996"/>
                <a:gd name="connsiteX57" fmla="*/ 281598 w 731177"/>
                <a:gd name="connsiteY57" fmla="*/ 32745 h 768996"/>
                <a:gd name="connsiteX58" fmla="*/ 265840 w 731177"/>
                <a:gd name="connsiteY58" fmla="*/ 14970 h 768996"/>
                <a:gd name="connsiteX59" fmla="*/ 255376 w 731177"/>
                <a:gd name="connsiteY59" fmla="*/ 2364 h 768996"/>
                <a:gd name="connsiteX60" fmla="*/ 244913 w 731177"/>
                <a:gd name="connsiteY60" fmla="*/ 3372 h 768996"/>
                <a:gd name="connsiteX61" fmla="*/ 234449 w 731177"/>
                <a:gd name="connsiteY61" fmla="*/ 22282 h 768996"/>
                <a:gd name="connsiteX62" fmla="*/ 208228 w 731177"/>
                <a:gd name="connsiteY62" fmla="*/ 32745 h 768996"/>
                <a:gd name="connsiteX63" fmla="*/ 168391 w 731177"/>
                <a:gd name="connsiteY63" fmla="*/ 25434 h 768996"/>
                <a:gd name="connsiteX64" fmla="*/ 154776 w 731177"/>
                <a:gd name="connsiteY64" fmla="*/ 40057 h 768996"/>
                <a:gd name="connsiteX65" fmla="*/ 158936 w 731177"/>
                <a:gd name="connsiteY65" fmla="*/ 65144 h 768996"/>
                <a:gd name="connsiteX66" fmla="*/ 174694 w 731177"/>
                <a:gd name="connsiteY66" fmla="*/ 90357 h 768996"/>
                <a:gd name="connsiteX67" fmla="*/ 187301 w 731177"/>
                <a:gd name="connsiteY67" fmla="*/ 101829 h 768996"/>
                <a:gd name="connsiteX68" fmla="*/ 173686 w 731177"/>
                <a:gd name="connsiteY68" fmla="*/ 121747 h 768996"/>
                <a:gd name="connsiteX69" fmla="*/ 168517 w 731177"/>
                <a:gd name="connsiteY69" fmla="*/ 141665 h 768996"/>
                <a:gd name="connsiteX70" fmla="*/ 155911 w 731177"/>
                <a:gd name="connsiteY70" fmla="*/ 156289 h 768996"/>
                <a:gd name="connsiteX71" fmla="*/ 140153 w 731177"/>
                <a:gd name="connsiteY71" fmla="*/ 168896 h 768996"/>
                <a:gd name="connsiteX72" fmla="*/ 129689 w 731177"/>
                <a:gd name="connsiteY72" fmla="*/ 197260 h 768996"/>
                <a:gd name="connsiteX73" fmla="*/ 107628 w 731177"/>
                <a:gd name="connsiteY73" fmla="*/ 210875 h 768996"/>
                <a:gd name="connsiteX74" fmla="*/ 93005 w 731177"/>
                <a:gd name="connsiteY74" fmla="*/ 230793 h 768996"/>
                <a:gd name="connsiteX75" fmla="*/ 75229 w 731177"/>
                <a:gd name="connsiteY75" fmla="*/ 231802 h 768996"/>
                <a:gd name="connsiteX76" fmla="*/ 55311 w 731177"/>
                <a:gd name="connsiteY76" fmla="*/ 229659 h 768996"/>
                <a:gd name="connsiteX77" fmla="*/ 35393 w 731177"/>
                <a:gd name="connsiteY77" fmla="*/ 254746 h 768996"/>
                <a:gd name="connsiteX78" fmla="*/ 52160 w 731177"/>
                <a:gd name="connsiteY78" fmla="*/ 273656 h 768996"/>
                <a:gd name="connsiteX79" fmla="*/ 63757 w 731177"/>
                <a:gd name="connsiteY79" fmla="*/ 300886 h 768996"/>
                <a:gd name="connsiteX80" fmla="*/ 73212 w 731177"/>
                <a:gd name="connsiteY80" fmla="*/ 324964 h 768996"/>
                <a:gd name="connsiteX81" fmla="*/ 53294 w 731177"/>
                <a:gd name="connsiteY81" fmla="*/ 330133 h 768996"/>
                <a:gd name="connsiteX82" fmla="*/ 28081 w 731177"/>
                <a:gd name="connsiteY82" fmla="*/ 331141 h 768996"/>
                <a:gd name="connsiteX83" fmla="*/ 4003 w 731177"/>
                <a:gd name="connsiteY83" fmla="*/ 347908 h 768996"/>
                <a:gd name="connsiteX84" fmla="*/ 2364 w 731177"/>
                <a:gd name="connsiteY84" fmla="*/ 349799 h 768996"/>
                <a:gd name="connsiteX85" fmla="*/ 26820 w 731177"/>
                <a:gd name="connsiteY85" fmla="*/ 372238 h 768996"/>
                <a:gd name="connsiteX86" fmla="*/ 55815 w 731177"/>
                <a:gd name="connsiteY86" fmla="*/ 373751 h 768996"/>
                <a:gd name="connsiteX87" fmla="*/ 19004 w 731177"/>
                <a:gd name="connsiteY87" fmla="*/ 386358 h 768996"/>
                <a:gd name="connsiteX88" fmla="*/ 75481 w 731177"/>
                <a:gd name="connsiteY88" fmla="*/ 432245 h 768996"/>
                <a:gd name="connsiteX89" fmla="*/ 103342 w 731177"/>
                <a:gd name="connsiteY89" fmla="*/ 404763 h 768996"/>
                <a:gd name="connsiteX90" fmla="*/ 111536 w 731177"/>
                <a:gd name="connsiteY90" fmla="*/ 391022 h 768996"/>
                <a:gd name="connsiteX91" fmla="*/ 118218 w 731177"/>
                <a:gd name="connsiteY91" fmla="*/ 418504 h 768996"/>
                <a:gd name="connsiteX92" fmla="*/ 118218 w 731177"/>
                <a:gd name="connsiteY92" fmla="*/ 442835 h 768996"/>
                <a:gd name="connsiteX93" fmla="*/ 123260 w 731177"/>
                <a:gd name="connsiteY93" fmla="*/ 487588 h 768996"/>
                <a:gd name="connsiteX94" fmla="*/ 135488 w 731177"/>
                <a:gd name="connsiteY94" fmla="*/ 535367 h 768996"/>
                <a:gd name="connsiteX95" fmla="*/ 160197 w 731177"/>
                <a:gd name="connsiteY95" fmla="*/ 606341 h 768996"/>
                <a:gd name="connsiteX96" fmla="*/ 186041 w 731177"/>
                <a:gd name="connsiteY96" fmla="*/ 675047 h 768996"/>
                <a:gd name="connsiteX97" fmla="*/ 211127 w 731177"/>
                <a:gd name="connsiteY97" fmla="*/ 730767 h 768996"/>
                <a:gd name="connsiteX98" fmla="*/ 236971 w 731177"/>
                <a:gd name="connsiteY98" fmla="*/ 777790 h 768996"/>
                <a:gd name="connsiteX99" fmla="*/ 261680 w 731177"/>
                <a:gd name="connsiteY99" fmla="*/ 761275 h 768996"/>
                <a:gd name="connsiteX100" fmla="*/ 286389 w 731177"/>
                <a:gd name="connsiteY100" fmla="*/ 736566 h 768996"/>
                <a:gd name="connsiteX101" fmla="*/ 296600 w 731177"/>
                <a:gd name="connsiteY101" fmla="*/ 718539 h 768996"/>
                <a:gd name="connsiteX102" fmla="*/ 303659 w 731177"/>
                <a:gd name="connsiteY102" fmla="*/ 699755 h 768996"/>
                <a:gd name="connsiteX103" fmla="*/ 311475 w 731177"/>
                <a:gd name="connsiteY103" fmla="*/ 665970 h 768996"/>
                <a:gd name="connsiteX104" fmla="*/ 315383 w 731177"/>
                <a:gd name="connsiteY104" fmla="*/ 622856 h 768996"/>
                <a:gd name="connsiteX105" fmla="*/ 317400 w 731177"/>
                <a:gd name="connsiteY105" fmla="*/ 589448 h 768996"/>
                <a:gd name="connsiteX106" fmla="*/ 327234 w 731177"/>
                <a:gd name="connsiteY106" fmla="*/ 567513 h 768996"/>
                <a:gd name="connsiteX107" fmla="*/ 353455 w 731177"/>
                <a:gd name="connsiteY107" fmla="*/ 549486 h 768996"/>
                <a:gd name="connsiteX108" fmla="*/ 393922 w 731177"/>
                <a:gd name="connsiteY108" fmla="*/ 517339 h 768996"/>
                <a:gd name="connsiteX109" fmla="*/ 436658 w 731177"/>
                <a:gd name="connsiteY109" fmla="*/ 474225 h 768996"/>
                <a:gd name="connsiteX110" fmla="*/ 477124 w 731177"/>
                <a:gd name="connsiteY110" fmla="*/ 446365 h 768996"/>
                <a:gd name="connsiteX111" fmla="*/ 485319 w 731177"/>
                <a:gd name="connsiteY111" fmla="*/ 418882 h 768996"/>
                <a:gd name="connsiteX112" fmla="*/ 532846 w 731177"/>
                <a:gd name="connsiteY112" fmla="*/ 402746 h 768996"/>
                <a:gd name="connsiteX113" fmla="*/ 539400 w 731177"/>
                <a:gd name="connsiteY113" fmla="*/ 402116 h 768996"/>
                <a:gd name="connsiteX114" fmla="*/ 529946 w 731177"/>
                <a:gd name="connsiteY114" fmla="*/ 354337 h 7689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</a:cxnLst>
              <a:rect l="l" t="t" r="r" b="b"/>
              <a:pathLst>
                <a:path w="731177" h="768996">
                  <a:moveTo>
                    <a:pt x="529946" y="354337"/>
                  </a:moveTo>
                  <a:cubicBezTo>
                    <a:pt x="525155" y="343243"/>
                    <a:pt x="522003" y="322569"/>
                    <a:pt x="523642" y="314627"/>
                  </a:cubicBezTo>
                  <a:cubicBezTo>
                    <a:pt x="525281" y="306685"/>
                    <a:pt x="534736" y="312988"/>
                    <a:pt x="537888" y="303533"/>
                  </a:cubicBezTo>
                  <a:cubicBezTo>
                    <a:pt x="541039" y="293952"/>
                    <a:pt x="510910" y="293952"/>
                    <a:pt x="520365" y="281220"/>
                  </a:cubicBezTo>
                  <a:cubicBezTo>
                    <a:pt x="529946" y="268487"/>
                    <a:pt x="529946" y="281220"/>
                    <a:pt x="542678" y="281220"/>
                  </a:cubicBezTo>
                  <a:cubicBezTo>
                    <a:pt x="555411" y="281220"/>
                    <a:pt x="560202" y="287649"/>
                    <a:pt x="560202" y="295591"/>
                  </a:cubicBezTo>
                  <a:cubicBezTo>
                    <a:pt x="560202" y="303533"/>
                    <a:pt x="572934" y="308323"/>
                    <a:pt x="572934" y="308323"/>
                  </a:cubicBezTo>
                  <a:cubicBezTo>
                    <a:pt x="572934" y="308323"/>
                    <a:pt x="593609" y="306685"/>
                    <a:pt x="603189" y="306685"/>
                  </a:cubicBezTo>
                  <a:cubicBezTo>
                    <a:pt x="612770" y="306685"/>
                    <a:pt x="622225" y="306685"/>
                    <a:pt x="622225" y="312988"/>
                  </a:cubicBezTo>
                  <a:cubicBezTo>
                    <a:pt x="622225" y="319291"/>
                    <a:pt x="611132" y="339966"/>
                    <a:pt x="601551" y="339966"/>
                  </a:cubicBezTo>
                  <a:cubicBezTo>
                    <a:pt x="591970" y="339966"/>
                    <a:pt x="591970" y="366944"/>
                    <a:pt x="599912" y="368582"/>
                  </a:cubicBezTo>
                  <a:cubicBezTo>
                    <a:pt x="607854" y="370221"/>
                    <a:pt x="614158" y="347908"/>
                    <a:pt x="618947" y="347908"/>
                  </a:cubicBezTo>
                  <a:cubicBezTo>
                    <a:pt x="622351" y="347908"/>
                    <a:pt x="624999" y="373121"/>
                    <a:pt x="629663" y="399090"/>
                  </a:cubicBezTo>
                  <a:cubicBezTo>
                    <a:pt x="630924" y="397577"/>
                    <a:pt x="632185" y="396569"/>
                    <a:pt x="633571" y="396569"/>
                  </a:cubicBezTo>
                  <a:cubicBezTo>
                    <a:pt x="639875" y="396569"/>
                    <a:pt x="636723" y="374508"/>
                    <a:pt x="640883" y="368330"/>
                  </a:cubicBezTo>
                  <a:cubicBezTo>
                    <a:pt x="645043" y="362027"/>
                    <a:pt x="643026" y="342109"/>
                    <a:pt x="646178" y="342109"/>
                  </a:cubicBezTo>
                  <a:cubicBezTo>
                    <a:pt x="649330" y="342109"/>
                    <a:pt x="668239" y="348412"/>
                    <a:pt x="667104" y="343117"/>
                  </a:cubicBezTo>
                  <a:cubicBezTo>
                    <a:pt x="666096" y="337823"/>
                    <a:pt x="678577" y="320048"/>
                    <a:pt x="676559" y="310593"/>
                  </a:cubicBezTo>
                  <a:cubicBezTo>
                    <a:pt x="674416" y="301138"/>
                    <a:pt x="683871" y="289666"/>
                    <a:pt x="683871" y="278068"/>
                  </a:cubicBezTo>
                  <a:cubicBezTo>
                    <a:pt x="683871" y="266596"/>
                    <a:pt x="694335" y="263444"/>
                    <a:pt x="701646" y="257141"/>
                  </a:cubicBezTo>
                  <a:cubicBezTo>
                    <a:pt x="708958" y="250838"/>
                    <a:pt x="721565" y="242517"/>
                    <a:pt x="723707" y="247686"/>
                  </a:cubicBezTo>
                  <a:cubicBezTo>
                    <a:pt x="725851" y="252981"/>
                    <a:pt x="741483" y="257141"/>
                    <a:pt x="735180" y="247686"/>
                  </a:cubicBezTo>
                  <a:cubicBezTo>
                    <a:pt x="728877" y="238231"/>
                    <a:pt x="728877" y="231928"/>
                    <a:pt x="733037" y="229911"/>
                  </a:cubicBezTo>
                  <a:cubicBezTo>
                    <a:pt x="737197" y="227768"/>
                    <a:pt x="739340" y="217304"/>
                    <a:pt x="739340" y="217304"/>
                  </a:cubicBezTo>
                  <a:cubicBezTo>
                    <a:pt x="739340" y="217304"/>
                    <a:pt x="725725" y="215161"/>
                    <a:pt x="723582" y="208858"/>
                  </a:cubicBezTo>
                  <a:cubicBezTo>
                    <a:pt x="721438" y="202555"/>
                    <a:pt x="713118" y="196252"/>
                    <a:pt x="713118" y="191083"/>
                  </a:cubicBezTo>
                  <a:cubicBezTo>
                    <a:pt x="713118" y="185788"/>
                    <a:pt x="705806" y="187931"/>
                    <a:pt x="699503" y="193226"/>
                  </a:cubicBezTo>
                  <a:cubicBezTo>
                    <a:pt x="693200" y="198521"/>
                    <a:pt x="681728" y="186923"/>
                    <a:pt x="668113" y="194235"/>
                  </a:cubicBezTo>
                  <a:cubicBezTo>
                    <a:pt x="654498" y="201546"/>
                    <a:pt x="651346" y="209867"/>
                    <a:pt x="645043" y="208858"/>
                  </a:cubicBezTo>
                  <a:cubicBezTo>
                    <a:pt x="638740" y="207850"/>
                    <a:pt x="639749" y="214153"/>
                    <a:pt x="634580" y="219322"/>
                  </a:cubicBezTo>
                  <a:cubicBezTo>
                    <a:pt x="629411" y="224616"/>
                    <a:pt x="625125" y="230793"/>
                    <a:pt x="621974" y="230793"/>
                  </a:cubicBezTo>
                  <a:cubicBezTo>
                    <a:pt x="618822" y="230793"/>
                    <a:pt x="608358" y="236088"/>
                    <a:pt x="608358" y="236088"/>
                  </a:cubicBezTo>
                  <a:cubicBezTo>
                    <a:pt x="608358" y="236088"/>
                    <a:pt x="615670" y="251846"/>
                    <a:pt x="611510" y="259158"/>
                  </a:cubicBezTo>
                  <a:cubicBezTo>
                    <a:pt x="607350" y="266470"/>
                    <a:pt x="596886" y="259158"/>
                    <a:pt x="585288" y="262310"/>
                  </a:cubicBezTo>
                  <a:cubicBezTo>
                    <a:pt x="573817" y="265461"/>
                    <a:pt x="568521" y="258150"/>
                    <a:pt x="560075" y="260167"/>
                  </a:cubicBezTo>
                  <a:cubicBezTo>
                    <a:pt x="551755" y="262310"/>
                    <a:pt x="546460" y="254872"/>
                    <a:pt x="542301" y="256006"/>
                  </a:cubicBezTo>
                  <a:cubicBezTo>
                    <a:pt x="538140" y="257015"/>
                    <a:pt x="531837" y="246552"/>
                    <a:pt x="533854" y="238231"/>
                  </a:cubicBezTo>
                  <a:cubicBezTo>
                    <a:pt x="535997" y="229911"/>
                    <a:pt x="529694" y="218313"/>
                    <a:pt x="525534" y="224616"/>
                  </a:cubicBezTo>
                  <a:cubicBezTo>
                    <a:pt x="521373" y="230919"/>
                    <a:pt x="515070" y="227768"/>
                    <a:pt x="515070" y="237223"/>
                  </a:cubicBezTo>
                  <a:cubicBezTo>
                    <a:pt x="515070" y="246678"/>
                    <a:pt x="520239" y="258150"/>
                    <a:pt x="514062" y="264453"/>
                  </a:cubicBezTo>
                  <a:cubicBezTo>
                    <a:pt x="507759" y="270756"/>
                    <a:pt x="474225" y="273908"/>
                    <a:pt x="467922" y="268613"/>
                  </a:cubicBezTo>
                  <a:cubicBezTo>
                    <a:pt x="461619" y="263318"/>
                    <a:pt x="434389" y="260167"/>
                    <a:pt x="433380" y="254998"/>
                  </a:cubicBezTo>
                  <a:cubicBezTo>
                    <a:pt x="432371" y="249829"/>
                    <a:pt x="423925" y="240374"/>
                    <a:pt x="418757" y="240374"/>
                  </a:cubicBezTo>
                  <a:cubicBezTo>
                    <a:pt x="413588" y="240374"/>
                    <a:pt x="397830" y="247686"/>
                    <a:pt x="393669" y="244535"/>
                  </a:cubicBezTo>
                  <a:cubicBezTo>
                    <a:pt x="389510" y="241383"/>
                    <a:pt x="378920" y="233063"/>
                    <a:pt x="371608" y="231928"/>
                  </a:cubicBezTo>
                  <a:cubicBezTo>
                    <a:pt x="364297" y="230919"/>
                    <a:pt x="352698" y="225625"/>
                    <a:pt x="351690" y="221465"/>
                  </a:cubicBezTo>
                  <a:cubicBezTo>
                    <a:pt x="350681" y="217304"/>
                    <a:pt x="333915" y="215161"/>
                    <a:pt x="330763" y="211001"/>
                  </a:cubicBezTo>
                  <a:cubicBezTo>
                    <a:pt x="327611" y="206841"/>
                    <a:pt x="317148" y="205833"/>
                    <a:pt x="317148" y="200538"/>
                  </a:cubicBezTo>
                  <a:cubicBezTo>
                    <a:pt x="317148" y="195243"/>
                    <a:pt x="321308" y="186923"/>
                    <a:pt x="321308" y="180620"/>
                  </a:cubicBezTo>
                  <a:cubicBezTo>
                    <a:pt x="321308" y="174316"/>
                    <a:pt x="333915" y="168013"/>
                    <a:pt x="333915" y="163853"/>
                  </a:cubicBezTo>
                  <a:cubicBezTo>
                    <a:pt x="333915" y="159693"/>
                    <a:pt x="322443" y="152255"/>
                    <a:pt x="322443" y="152255"/>
                  </a:cubicBezTo>
                  <a:cubicBezTo>
                    <a:pt x="322443" y="152255"/>
                    <a:pt x="315131" y="138640"/>
                    <a:pt x="306685" y="138640"/>
                  </a:cubicBezTo>
                  <a:cubicBezTo>
                    <a:pt x="298364" y="138640"/>
                    <a:pt x="292061" y="124016"/>
                    <a:pt x="284624" y="122882"/>
                  </a:cubicBezTo>
                  <a:cubicBezTo>
                    <a:pt x="277312" y="121873"/>
                    <a:pt x="279328" y="107124"/>
                    <a:pt x="275169" y="101955"/>
                  </a:cubicBezTo>
                  <a:cubicBezTo>
                    <a:pt x="271008" y="96660"/>
                    <a:pt x="274160" y="84180"/>
                    <a:pt x="281472" y="90483"/>
                  </a:cubicBezTo>
                  <a:cubicBezTo>
                    <a:pt x="288783" y="96786"/>
                    <a:pt x="302398" y="90483"/>
                    <a:pt x="297230" y="81028"/>
                  </a:cubicBezTo>
                  <a:cubicBezTo>
                    <a:pt x="291935" y="71573"/>
                    <a:pt x="282606" y="63253"/>
                    <a:pt x="282606" y="57958"/>
                  </a:cubicBezTo>
                  <a:cubicBezTo>
                    <a:pt x="282606" y="52664"/>
                    <a:pt x="288909" y="37032"/>
                    <a:pt x="281598" y="32745"/>
                  </a:cubicBezTo>
                  <a:cubicBezTo>
                    <a:pt x="274286" y="28585"/>
                    <a:pt x="267983" y="22282"/>
                    <a:pt x="265840" y="14970"/>
                  </a:cubicBezTo>
                  <a:cubicBezTo>
                    <a:pt x="263696" y="7658"/>
                    <a:pt x="255376" y="2364"/>
                    <a:pt x="255376" y="2364"/>
                  </a:cubicBezTo>
                  <a:lnTo>
                    <a:pt x="244913" y="3372"/>
                  </a:lnTo>
                  <a:cubicBezTo>
                    <a:pt x="244913" y="3372"/>
                    <a:pt x="238609" y="20139"/>
                    <a:pt x="234449" y="22282"/>
                  </a:cubicBezTo>
                  <a:cubicBezTo>
                    <a:pt x="230290" y="24425"/>
                    <a:pt x="215539" y="27577"/>
                    <a:pt x="208228" y="32745"/>
                  </a:cubicBezTo>
                  <a:cubicBezTo>
                    <a:pt x="200916" y="38040"/>
                    <a:pt x="179990" y="25434"/>
                    <a:pt x="168391" y="25434"/>
                  </a:cubicBezTo>
                  <a:cubicBezTo>
                    <a:pt x="156793" y="25434"/>
                    <a:pt x="149482" y="36905"/>
                    <a:pt x="154776" y="40057"/>
                  </a:cubicBezTo>
                  <a:cubicBezTo>
                    <a:pt x="160071" y="43209"/>
                    <a:pt x="158936" y="65144"/>
                    <a:pt x="158936" y="65144"/>
                  </a:cubicBezTo>
                  <a:cubicBezTo>
                    <a:pt x="158936" y="65144"/>
                    <a:pt x="165240" y="92374"/>
                    <a:pt x="174694" y="90357"/>
                  </a:cubicBezTo>
                  <a:cubicBezTo>
                    <a:pt x="184149" y="88340"/>
                    <a:pt x="195622" y="99812"/>
                    <a:pt x="187301" y="101829"/>
                  </a:cubicBezTo>
                  <a:cubicBezTo>
                    <a:pt x="178981" y="103972"/>
                    <a:pt x="174694" y="113301"/>
                    <a:pt x="173686" y="121747"/>
                  </a:cubicBezTo>
                  <a:cubicBezTo>
                    <a:pt x="172678" y="130067"/>
                    <a:pt x="174694" y="140531"/>
                    <a:pt x="168517" y="141665"/>
                  </a:cubicBezTo>
                  <a:cubicBezTo>
                    <a:pt x="162214" y="142674"/>
                    <a:pt x="155911" y="144817"/>
                    <a:pt x="155911" y="156289"/>
                  </a:cubicBezTo>
                  <a:cubicBezTo>
                    <a:pt x="155911" y="167887"/>
                    <a:pt x="142296" y="164735"/>
                    <a:pt x="140153" y="168896"/>
                  </a:cubicBezTo>
                  <a:cubicBezTo>
                    <a:pt x="138010" y="173056"/>
                    <a:pt x="132841" y="194109"/>
                    <a:pt x="129689" y="197260"/>
                  </a:cubicBezTo>
                  <a:cubicBezTo>
                    <a:pt x="126538" y="200412"/>
                    <a:pt x="108763" y="201420"/>
                    <a:pt x="107628" y="210875"/>
                  </a:cubicBezTo>
                  <a:cubicBezTo>
                    <a:pt x="106619" y="220330"/>
                    <a:pt x="98173" y="231802"/>
                    <a:pt x="93005" y="230793"/>
                  </a:cubicBezTo>
                  <a:cubicBezTo>
                    <a:pt x="87710" y="229785"/>
                    <a:pt x="78255" y="225499"/>
                    <a:pt x="75229" y="231802"/>
                  </a:cubicBezTo>
                  <a:cubicBezTo>
                    <a:pt x="72078" y="238105"/>
                    <a:pt x="58463" y="226507"/>
                    <a:pt x="55311" y="229659"/>
                  </a:cubicBezTo>
                  <a:cubicBezTo>
                    <a:pt x="52160" y="232811"/>
                    <a:pt x="35393" y="246426"/>
                    <a:pt x="35393" y="254746"/>
                  </a:cubicBezTo>
                  <a:cubicBezTo>
                    <a:pt x="35393" y="263192"/>
                    <a:pt x="53168" y="263192"/>
                    <a:pt x="52160" y="273656"/>
                  </a:cubicBezTo>
                  <a:cubicBezTo>
                    <a:pt x="51151" y="284119"/>
                    <a:pt x="58463" y="295591"/>
                    <a:pt x="63757" y="300886"/>
                  </a:cubicBezTo>
                  <a:cubicBezTo>
                    <a:pt x="68926" y="306180"/>
                    <a:pt x="77373" y="318661"/>
                    <a:pt x="73212" y="324964"/>
                  </a:cubicBezTo>
                  <a:cubicBezTo>
                    <a:pt x="69052" y="331267"/>
                    <a:pt x="62749" y="332276"/>
                    <a:pt x="53294" y="330133"/>
                  </a:cubicBezTo>
                  <a:cubicBezTo>
                    <a:pt x="43839" y="327990"/>
                    <a:pt x="44848" y="334293"/>
                    <a:pt x="28081" y="331141"/>
                  </a:cubicBezTo>
                  <a:cubicBezTo>
                    <a:pt x="11314" y="327990"/>
                    <a:pt x="10306" y="340596"/>
                    <a:pt x="4003" y="347908"/>
                  </a:cubicBezTo>
                  <a:cubicBezTo>
                    <a:pt x="3624" y="348412"/>
                    <a:pt x="2994" y="349043"/>
                    <a:pt x="2364" y="349799"/>
                  </a:cubicBezTo>
                  <a:cubicBezTo>
                    <a:pt x="10306" y="356102"/>
                    <a:pt x="13584" y="367196"/>
                    <a:pt x="26820" y="372238"/>
                  </a:cubicBezTo>
                  <a:cubicBezTo>
                    <a:pt x="42074" y="378164"/>
                    <a:pt x="55815" y="362405"/>
                    <a:pt x="55815" y="373751"/>
                  </a:cubicBezTo>
                  <a:cubicBezTo>
                    <a:pt x="55815" y="385097"/>
                    <a:pt x="19761" y="382828"/>
                    <a:pt x="19004" y="386358"/>
                  </a:cubicBezTo>
                  <a:cubicBezTo>
                    <a:pt x="18248" y="389888"/>
                    <a:pt x="56193" y="435775"/>
                    <a:pt x="75481" y="432245"/>
                  </a:cubicBezTo>
                  <a:cubicBezTo>
                    <a:pt x="94643" y="428716"/>
                    <a:pt x="108889" y="407915"/>
                    <a:pt x="103342" y="404763"/>
                  </a:cubicBezTo>
                  <a:cubicBezTo>
                    <a:pt x="97795" y="401612"/>
                    <a:pt x="106494" y="388627"/>
                    <a:pt x="111536" y="391022"/>
                  </a:cubicBezTo>
                  <a:cubicBezTo>
                    <a:pt x="116579" y="393417"/>
                    <a:pt x="112292" y="413714"/>
                    <a:pt x="118218" y="418504"/>
                  </a:cubicBezTo>
                  <a:cubicBezTo>
                    <a:pt x="124143" y="423169"/>
                    <a:pt x="122126" y="431867"/>
                    <a:pt x="118218" y="442835"/>
                  </a:cubicBezTo>
                  <a:cubicBezTo>
                    <a:pt x="114310" y="453803"/>
                    <a:pt x="122126" y="475360"/>
                    <a:pt x="123260" y="487588"/>
                  </a:cubicBezTo>
                  <a:cubicBezTo>
                    <a:pt x="124395" y="499690"/>
                    <a:pt x="132715" y="517339"/>
                    <a:pt x="135488" y="535367"/>
                  </a:cubicBezTo>
                  <a:cubicBezTo>
                    <a:pt x="138262" y="553394"/>
                    <a:pt x="149608" y="586423"/>
                    <a:pt x="160197" y="606341"/>
                  </a:cubicBezTo>
                  <a:cubicBezTo>
                    <a:pt x="170786" y="626386"/>
                    <a:pt x="178981" y="665592"/>
                    <a:pt x="186041" y="675047"/>
                  </a:cubicBezTo>
                  <a:cubicBezTo>
                    <a:pt x="193100" y="684502"/>
                    <a:pt x="211127" y="713118"/>
                    <a:pt x="211127" y="730767"/>
                  </a:cubicBezTo>
                  <a:cubicBezTo>
                    <a:pt x="211127" y="748416"/>
                    <a:pt x="230416" y="773125"/>
                    <a:pt x="236971" y="777790"/>
                  </a:cubicBezTo>
                  <a:cubicBezTo>
                    <a:pt x="243652" y="782454"/>
                    <a:pt x="258149" y="772243"/>
                    <a:pt x="261680" y="761275"/>
                  </a:cubicBezTo>
                  <a:cubicBezTo>
                    <a:pt x="265209" y="750308"/>
                    <a:pt x="285254" y="746021"/>
                    <a:pt x="286389" y="736566"/>
                  </a:cubicBezTo>
                  <a:cubicBezTo>
                    <a:pt x="287523" y="727111"/>
                    <a:pt x="289540" y="719674"/>
                    <a:pt x="296600" y="718539"/>
                  </a:cubicBezTo>
                  <a:cubicBezTo>
                    <a:pt x="303659" y="717405"/>
                    <a:pt x="303659" y="709967"/>
                    <a:pt x="303659" y="699755"/>
                  </a:cubicBezTo>
                  <a:cubicBezTo>
                    <a:pt x="303659" y="689544"/>
                    <a:pt x="304416" y="675047"/>
                    <a:pt x="311475" y="665970"/>
                  </a:cubicBezTo>
                  <a:cubicBezTo>
                    <a:pt x="318535" y="656893"/>
                    <a:pt x="319669" y="632563"/>
                    <a:pt x="315383" y="622856"/>
                  </a:cubicBezTo>
                  <a:cubicBezTo>
                    <a:pt x="311097" y="613023"/>
                    <a:pt x="313366" y="599282"/>
                    <a:pt x="317400" y="589448"/>
                  </a:cubicBezTo>
                  <a:cubicBezTo>
                    <a:pt x="321308" y="579615"/>
                    <a:pt x="319795" y="568270"/>
                    <a:pt x="327234" y="567513"/>
                  </a:cubicBezTo>
                  <a:cubicBezTo>
                    <a:pt x="334671" y="566757"/>
                    <a:pt x="345639" y="560075"/>
                    <a:pt x="353455" y="549486"/>
                  </a:cubicBezTo>
                  <a:cubicBezTo>
                    <a:pt x="361271" y="538896"/>
                    <a:pt x="385223" y="524399"/>
                    <a:pt x="393922" y="517339"/>
                  </a:cubicBezTo>
                  <a:cubicBezTo>
                    <a:pt x="402494" y="510280"/>
                    <a:pt x="428842" y="487084"/>
                    <a:pt x="436658" y="474225"/>
                  </a:cubicBezTo>
                  <a:cubicBezTo>
                    <a:pt x="444474" y="461240"/>
                    <a:pt x="466788" y="456954"/>
                    <a:pt x="477124" y="446365"/>
                  </a:cubicBezTo>
                  <a:cubicBezTo>
                    <a:pt x="487336" y="435775"/>
                    <a:pt x="483428" y="430354"/>
                    <a:pt x="485319" y="418882"/>
                  </a:cubicBezTo>
                  <a:cubicBezTo>
                    <a:pt x="487336" y="407537"/>
                    <a:pt x="520239" y="402746"/>
                    <a:pt x="532846" y="402746"/>
                  </a:cubicBezTo>
                  <a:cubicBezTo>
                    <a:pt x="535367" y="402746"/>
                    <a:pt x="537510" y="402494"/>
                    <a:pt x="539400" y="402116"/>
                  </a:cubicBezTo>
                  <a:cubicBezTo>
                    <a:pt x="539023" y="384719"/>
                    <a:pt x="533602" y="363036"/>
                    <a:pt x="529946" y="354337"/>
                  </a:cubicBezTo>
                  <a:close/>
                </a:path>
              </a:pathLst>
            </a:custGeom>
            <a:grpFill/>
            <a:ln w="2381" cap="flat">
              <a:solidFill>
                <a:srgbClr val="FCFDF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4" name="자유형: 도형 233">
              <a:extLst>
                <a:ext uri="{FF2B5EF4-FFF2-40B4-BE49-F238E27FC236}">
                  <a16:creationId xmlns:a16="http://schemas.microsoft.com/office/drawing/2014/main" id="{6379094A-88EA-4859-8694-246DF943F17E}"/>
                </a:ext>
              </a:extLst>
            </p:cNvPr>
            <p:cNvSpPr/>
            <p:nvPr/>
          </p:nvSpPr>
          <p:spPr>
            <a:xfrm>
              <a:off x="8120384" y="3040377"/>
              <a:ext cx="832029" cy="352982"/>
            </a:xfrm>
            <a:custGeom>
              <a:avLst/>
              <a:gdLst>
                <a:gd name="connsiteX0" fmla="*/ 800733 w 832029"/>
                <a:gd name="connsiteY0" fmla="*/ 151330 h 352982"/>
                <a:gd name="connsiteX1" fmla="*/ 775142 w 832029"/>
                <a:gd name="connsiteY1" fmla="*/ 154734 h 352982"/>
                <a:gd name="connsiteX2" fmla="*/ 749551 w 832029"/>
                <a:gd name="connsiteY2" fmla="*/ 151330 h 352982"/>
                <a:gd name="connsiteX3" fmla="*/ 722195 w 832029"/>
                <a:gd name="connsiteY3" fmla="*/ 149691 h 352982"/>
                <a:gd name="connsiteX4" fmla="*/ 725599 w 832029"/>
                <a:gd name="connsiteY4" fmla="*/ 135950 h 352982"/>
                <a:gd name="connsiteX5" fmla="*/ 727364 w 832029"/>
                <a:gd name="connsiteY5" fmla="*/ 122335 h 352982"/>
                <a:gd name="connsiteX6" fmla="*/ 748543 w 832029"/>
                <a:gd name="connsiteY6" fmla="*/ 79851 h 352982"/>
                <a:gd name="connsiteX7" fmla="*/ 729381 w 832029"/>
                <a:gd name="connsiteY7" fmla="*/ 77960 h 352982"/>
                <a:gd name="connsiteX8" fmla="*/ 706689 w 832029"/>
                <a:gd name="connsiteY8" fmla="*/ 73296 h 352982"/>
                <a:gd name="connsiteX9" fmla="*/ 673786 w 832029"/>
                <a:gd name="connsiteY9" fmla="*/ 71657 h 352982"/>
                <a:gd name="connsiteX10" fmla="*/ 652607 w 832029"/>
                <a:gd name="connsiteY10" fmla="*/ 85776 h 352982"/>
                <a:gd name="connsiteX11" fmla="*/ 631428 w 832029"/>
                <a:gd name="connsiteY11" fmla="*/ 93593 h 352982"/>
                <a:gd name="connsiteX12" fmla="*/ 596886 w 832029"/>
                <a:gd name="connsiteY12" fmla="*/ 102291 h 352982"/>
                <a:gd name="connsiteX13" fmla="*/ 561588 w 832029"/>
                <a:gd name="connsiteY13" fmla="*/ 102291 h 352982"/>
                <a:gd name="connsiteX14" fmla="*/ 527803 w 832029"/>
                <a:gd name="connsiteY14" fmla="*/ 95988 h 352982"/>
                <a:gd name="connsiteX15" fmla="*/ 513683 w 832029"/>
                <a:gd name="connsiteY15" fmla="*/ 81112 h 352982"/>
                <a:gd name="connsiteX16" fmla="*/ 491748 w 832029"/>
                <a:gd name="connsiteY16" fmla="*/ 70901 h 352982"/>
                <a:gd name="connsiteX17" fmla="*/ 471325 w 832029"/>
                <a:gd name="connsiteY17" fmla="*/ 65354 h 352982"/>
                <a:gd name="connsiteX18" fmla="*/ 446995 w 832029"/>
                <a:gd name="connsiteY18" fmla="*/ 59807 h 352982"/>
                <a:gd name="connsiteX19" fmla="*/ 422664 w 832029"/>
                <a:gd name="connsiteY19" fmla="*/ 62959 h 352982"/>
                <a:gd name="connsiteX20" fmla="*/ 403881 w 832029"/>
                <a:gd name="connsiteY20" fmla="*/ 72414 h 352982"/>
                <a:gd name="connsiteX21" fmla="*/ 380306 w 832029"/>
                <a:gd name="connsiteY21" fmla="*/ 65354 h 352982"/>
                <a:gd name="connsiteX22" fmla="*/ 363792 w 832029"/>
                <a:gd name="connsiteY22" fmla="*/ 52747 h 352982"/>
                <a:gd name="connsiteX23" fmla="*/ 360640 w 832029"/>
                <a:gd name="connsiteY23" fmla="*/ 29930 h 352982"/>
                <a:gd name="connsiteX24" fmla="*/ 334797 w 832029"/>
                <a:gd name="connsiteY24" fmla="*/ 22114 h 352982"/>
                <a:gd name="connsiteX25" fmla="*/ 315131 w 832029"/>
                <a:gd name="connsiteY25" fmla="*/ 14298 h 352982"/>
                <a:gd name="connsiteX26" fmla="*/ 298617 w 832029"/>
                <a:gd name="connsiteY26" fmla="*/ 10390 h 352982"/>
                <a:gd name="connsiteX27" fmla="*/ 279076 w 832029"/>
                <a:gd name="connsiteY27" fmla="*/ 2574 h 352982"/>
                <a:gd name="connsiteX28" fmla="*/ 269621 w 832029"/>
                <a:gd name="connsiteY28" fmla="*/ 11146 h 352982"/>
                <a:gd name="connsiteX29" fmla="*/ 255502 w 832029"/>
                <a:gd name="connsiteY29" fmla="*/ 20601 h 352982"/>
                <a:gd name="connsiteX30" fmla="*/ 244534 w 832029"/>
                <a:gd name="connsiteY30" fmla="*/ 33964 h 352982"/>
                <a:gd name="connsiteX31" fmla="*/ 253989 w 832029"/>
                <a:gd name="connsiteY31" fmla="*/ 55899 h 352982"/>
                <a:gd name="connsiteX32" fmla="*/ 253233 w 832029"/>
                <a:gd name="connsiteY32" fmla="*/ 71657 h 352982"/>
                <a:gd name="connsiteX33" fmla="*/ 231297 w 832029"/>
                <a:gd name="connsiteY33" fmla="*/ 82625 h 352982"/>
                <a:gd name="connsiteX34" fmla="*/ 212514 w 832029"/>
                <a:gd name="connsiteY34" fmla="*/ 77078 h 352982"/>
                <a:gd name="connsiteX35" fmla="*/ 191335 w 832029"/>
                <a:gd name="connsiteY35" fmla="*/ 78717 h 352982"/>
                <a:gd name="connsiteX36" fmla="*/ 169400 w 832029"/>
                <a:gd name="connsiteY36" fmla="*/ 70018 h 352982"/>
                <a:gd name="connsiteX37" fmla="*/ 160828 w 832029"/>
                <a:gd name="connsiteY37" fmla="*/ 55143 h 352982"/>
                <a:gd name="connsiteX38" fmla="*/ 124016 w 832029"/>
                <a:gd name="connsiteY38" fmla="*/ 48839 h 352982"/>
                <a:gd name="connsiteX39" fmla="*/ 105232 w 832029"/>
                <a:gd name="connsiteY39" fmla="*/ 51991 h 352982"/>
                <a:gd name="connsiteX40" fmla="*/ 87205 w 832029"/>
                <a:gd name="connsiteY40" fmla="*/ 59807 h 352982"/>
                <a:gd name="connsiteX41" fmla="*/ 69934 w 832029"/>
                <a:gd name="connsiteY41" fmla="*/ 71531 h 352982"/>
                <a:gd name="connsiteX42" fmla="*/ 49512 w 832029"/>
                <a:gd name="connsiteY42" fmla="*/ 83255 h 352982"/>
                <a:gd name="connsiteX43" fmla="*/ 25181 w 832029"/>
                <a:gd name="connsiteY43" fmla="*/ 94223 h 352982"/>
                <a:gd name="connsiteX44" fmla="*/ 7154 w 832029"/>
                <a:gd name="connsiteY44" fmla="*/ 101283 h 352982"/>
                <a:gd name="connsiteX45" fmla="*/ 2364 w 832029"/>
                <a:gd name="connsiteY45" fmla="*/ 102921 h 352982"/>
                <a:gd name="connsiteX46" fmla="*/ 3246 w 832029"/>
                <a:gd name="connsiteY46" fmla="*/ 106073 h 352982"/>
                <a:gd name="connsiteX47" fmla="*/ 22281 w 832029"/>
                <a:gd name="connsiteY47" fmla="*/ 130530 h 352982"/>
                <a:gd name="connsiteX48" fmla="*/ 46108 w 832029"/>
                <a:gd name="connsiteY48" fmla="*/ 143514 h 352982"/>
                <a:gd name="connsiteX49" fmla="*/ 68926 w 832029"/>
                <a:gd name="connsiteY49" fmla="*/ 161920 h 352982"/>
                <a:gd name="connsiteX50" fmla="*/ 83045 w 832029"/>
                <a:gd name="connsiteY50" fmla="*/ 181964 h 352982"/>
                <a:gd name="connsiteX51" fmla="*/ 81406 w 832029"/>
                <a:gd name="connsiteY51" fmla="*/ 208564 h 352982"/>
                <a:gd name="connsiteX52" fmla="*/ 75481 w 832029"/>
                <a:gd name="connsiteY52" fmla="*/ 230247 h 352982"/>
                <a:gd name="connsiteX53" fmla="*/ 135236 w 832029"/>
                <a:gd name="connsiteY53" fmla="*/ 244871 h 352982"/>
                <a:gd name="connsiteX54" fmla="*/ 155154 w 832029"/>
                <a:gd name="connsiteY54" fmla="*/ 256847 h 352982"/>
                <a:gd name="connsiteX55" fmla="*/ 172299 w 832029"/>
                <a:gd name="connsiteY55" fmla="*/ 268823 h 352982"/>
                <a:gd name="connsiteX56" fmla="*/ 192848 w 832029"/>
                <a:gd name="connsiteY56" fmla="*/ 291010 h 352982"/>
                <a:gd name="connsiteX57" fmla="*/ 208227 w 832029"/>
                <a:gd name="connsiteY57" fmla="*/ 318367 h 352982"/>
                <a:gd name="connsiteX58" fmla="*/ 242391 w 832029"/>
                <a:gd name="connsiteY58" fmla="*/ 321770 h 352982"/>
                <a:gd name="connsiteX59" fmla="*/ 305676 w 832029"/>
                <a:gd name="connsiteY59" fmla="*/ 323535 h 352982"/>
                <a:gd name="connsiteX60" fmla="*/ 353581 w 832029"/>
                <a:gd name="connsiteY60" fmla="*/ 333746 h 352982"/>
                <a:gd name="connsiteX61" fmla="*/ 382702 w 832029"/>
                <a:gd name="connsiteY61" fmla="*/ 340554 h 352982"/>
                <a:gd name="connsiteX62" fmla="*/ 410058 w 832029"/>
                <a:gd name="connsiteY62" fmla="*/ 347362 h 352982"/>
                <a:gd name="connsiteX63" fmla="*/ 430606 w 832029"/>
                <a:gd name="connsiteY63" fmla="*/ 357573 h 352982"/>
                <a:gd name="connsiteX64" fmla="*/ 476747 w 832029"/>
                <a:gd name="connsiteY64" fmla="*/ 333620 h 352982"/>
                <a:gd name="connsiteX65" fmla="*/ 536627 w 832029"/>
                <a:gd name="connsiteY65" fmla="*/ 331982 h 352982"/>
                <a:gd name="connsiteX66" fmla="*/ 584532 w 832029"/>
                <a:gd name="connsiteY66" fmla="*/ 311433 h 352982"/>
                <a:gd name="connsiteX67" fmla="*/ 617057 w 832029"/>
                <a:gd name="connsiteY67" fmla="*/ 285842 h 352982"/>
                <a:gd name="connsiteX68" fmla="*/ 610249 w 832029"/>
                <a:gd name="connsiteY68" fmla="*/ 255082 h 352982"/>
                <a:gd name="connsiteX69" fmla="*/ 635967 w 832029"/>
                <a:gd name="connsiteY69" fmla="*/ 248274 h 352982"/>
                <a:gd name="connsiteX70" fmla="*/ 678702 w 832029"/>
                <a:gd name="connsiteY70" fmla="*/ 244871 h 352982"/>
                <a:gd name="connsiteX71" fmla="*/ 718034 w 832029"/>
                <a:gd name="connsiteY71" fmla="*/ 232894 h 352982"/>
                <a:gd name="connsiteX72" fmla="*/ 741987 w 832029"/>
                <a:gd name="connsiteY72" fmla="*/ 210707 h 352982"/>
                <a:gd name="connsiteX73" fmla="*/ 774512 w 832029"/>
                <a:gd name="connsiteY73" fmla="*/ 197092 h 352982"/>
                <a:gd name="connsiteX74" fmla="*/ 808675 w 832029"/>
                <a:gd name="connsiteY74" fmla="*/ 190284 h 352982"/>
                <a:gd name="connsiteX75" fmla="*/ 836032 w 832029"/>
                <a:gd name="connsiteY75" fmla="*/ 186881 h 352982"/>
                <a:gd name="connsiteX76" fmla="*/ 800733 w 832029"/>
                <a:gd name="connsiteY76" fmla="*/ 151330 h 352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832029" h="352982">
                  <a:moveTo>
                    <a:pt x="800733" y="151330"/>
                  </a:moveTo>
                  <a:cubicBezTo>
                    <a:pt x="792161" y="141119"/>
                    <a:pt x="778546" y="146162"/>
                    <a:pt x="775142" y="154734"/>
                  </a:cubicBezTo>
                  <a:cubicBezTo>
                    <a:pt x="771738" y="163306"/>
                    <a:pt x="764805" y="151330"/>
                    <a:pt x="749551" y="151330"/>
                  </a:cubicBezTo>
                  <a:cubicBezTo>
                    <a:pt x="734171" y="151330"/>
                    <a:pt x="732406" y="159903"/>
                    <a:pt x="722195" y="149691"/>
                  </a:cubicBezTo>
                  <a:cubicBezTo>
                    <a:pt x="711984" y="139480"/>
                    <a:pt x="725599" y="135950"/>
                    <a:pt x="725599" y="135950"/>
                  </a:cubicBezTo>
                  <a:lnTo>
                    <a:pt x="727364" y="122335"/>
                  </a:lnTo>
                  <a:lnTo>
                    <a:pt x="748543" y="79851"/>
                  </a:lnTo>
                  <a:cubicBezTo>
                    <a:pt x="742491" y="77330"/>
                    <a:pt x="733541" y="76448"/>
                    <a:pt x="729381" y="77960"/>
                  </a:cubicBezTo>
                  <a:cubicBezTo>
                    <a:pt x="723077" y="80356"/>
                    <a:pt x="708202" y="78717"/>
                    <a:pt x="706689" y="73296"/>
                  </a:cubicBezTo>
                  <a:cubicBezTo>
                    <a:pt x="705050" y="67749"/>
                    <a:pt x="679963" y="66993"/>
                    <a:pt x="673786" y="71657"/>
                  </a:cubicBezTo>
                  <a:cubicBezTo>
                    <a:pt x="667483" y="76322"/>
                    <a:pt x="653363" y="80230"/>
                    <a:pt x="652607" y="85776"/>
                  </a:cubicBezTo>
                  <a:cubicBezTo>
                    <a:pt x="651850" y="91323"/>
                    <a:pt x="636849" y="89684"/>
                    <a:pt x="631428" y="93593"/>
                  </a:cubicBezTo>
                  <a:cubicBezTo>
                    <a:pt x="625881" y="97501"/>
                    <a:pt x="597642" y="99139"/>
                    <a:pt x="596886" y="102291"/>
                  </a:cubicBezTo>
                  <a:cubicBezTo>
                    <a:pt x="596130" y="105443"/>
                    <a:pt x="566252" y="106199"/>
                    <a:pt x="561588" y="102291"/>
                  </a:cubicBezTo>
                  <a:cubicBezTo>
                    <a:pt x="556924" y="98383"/>
                    <a:pt x="530954" y="102291"/>
                    <a:pt x="527803" y="95988"/>
                  </a:cubicBezTo>
                  <a:cubicBezTo>
                    <a:pt x="524651" y="89684"/>
                    <a:pt x="513683" y="86533"/>
                    <a:pt x="513683" y="81112"/>
                  </a:cubicBezTo>
                  <a:cubicBezTo>
                    <a:pt x="513683" y="75565"/>
                    <a:pt x="494017" y="75565"/>
                    <a:pt x="491748" y="70901"/>
                  </a:cubicBezTo>
                  <a:cubicBezTo>
                    <a:pt x="489353" y="66236"/>
                    <a:pt x="473720" y="63841"/>
                    <a:pt x="471325" y="65354"/>
                  </a:cubicBezTo>
                  <a:cubicBezTo>
                    <a:pt x="468931" y="66993"/>
                    <a:pt x="451659" y="60563"/>
                    <a:pt x="446995" y="59807"/>
                  </a:cubicBezTo>
                  <a:cubicBezTo>
                    <a:pt x="442330" y="59051"/>
                    <a:pt x="427328" y="62959"/>
                    <a:pt x="422664" y="62959"/>
                  </a:cubicBezTo>
                  <a:cubicBezTo>
                    <a:pt x="418000" y="62959"/>
                    <a:pt x="409301" y="71657"/>
                    <a:pt x="403881" y="72414"/>
                  </a:cubicBezTo>
                  <a:cubicBezTo>
                    <a:pt x="398334" y="73170"/>
                    <a:pt x="383458" y="62959"/>
                    <a:pt x="380306" y="65354"/>
                  </a:cubicBezTo>
                  <a:cubicBezTo>
                    <a:pt x="377155" y="67749"/>
                    <a:pt x="367700" y="57538"/>
                    <a:pt x="363792" y="52747"/>
                  </a:cubicBezTo>
                  <a:cubicBezTo>
                    <a:pt x="359884" y="48083"/>
                    <a:pt x="363792" y="34720"/>
                    <a:pt x="360640" y="29930"/>
                  </a:cubicBezTo>
                  <a:cubicBezTo>
                    <a:pt x="357489" y="25265"/>
                    <a:pt x="340218" y="25265"/>
                    <a:pt x="334797" y="22114"/>
                  </a:cubicBezTo>
                  <a:cubicBezTo>
                    <a:pt x="329250" y="18962"/>
                    <a:pt x="320678" y="14298"/>
                    <a:pt x="315131" y="14298"/>
                  </a:cubicBezTo>
                  <a:cubicBezTo>
                    <a:pt x="309710" y="14298"/>
                    <a:pt x="301012" y="12785"/>
                    <a:pt x="298617" y="10390"/>
                  </a:cubicBezTo>
                  <a:cubicBezTo>
                    <a:pt x="296221" y="7994"/>
                    <a:pt x="284497" y="4086"/>
                    <a:pt x="279076" y="2574"/>
                  </a:cubicBezTo>
                  <a:cubicBezTo>
                    <a:pt x="273530" y="1061"/>
                    <a:pt x="272773" y="8120"/>
                    <a:pt x="269621" y="11146"/>
                  </a:cubicBezTo>
                  <a:cubicBezTo>
                    <a:pt x="266469" y="14298"/>
                    <a:pt x="257014" y="15054"/>
                    <a:pt x="255502" y="20601"/>
                  </a:cubicBezTo>
                  <a:cubicBezTo>
                    <a:pt x="253863" y="26148"/>
                    <a:pt x="242895" y="27660"/>
                    <a:pt x="244534" y="33964"/>
                  </a:cubicBezTo>
                  <a:cubicBezTo>
                    <a:pt x="246173" y="40267"/>
                    <a:pt x="250081" y="52874"/>
                    <a:pt x="253989" y="55899"/>
                  </a:cubicBezTo>
                  <a:cubicBezTo>
                    <a:pt x="257897" y="59051"/>
                    <a:pt x="255628" y="68506"/>
                    <a:pt x="253233" y="71657"/>
                  </a:cubicBezTo>
                  <a:cubicBezTo>
                    <a:pt x="250837" y="74809"/>
                    <a:pt x="234323" y="77078"/>
                    <a:pt x="231297" y="82625"/>
                  </a:cubicBezTo>
                  <a:cubicBezTo>
                    <a:pt x="228146" y="88172"/>
                    <a:pt x="220330" y="81868"/>
                    <a:pt x="212514" y="77078"/>
                  </a:cubicBezTo>
                  <a:cubicBezTo>
                    <a:pt x="204698" y="72414"/>
                    <a:pt x="195243" y="75565"/>
                    <a:pt x="191335" y="78717"/>
                  </a:cubicBezTo>
                  <a:cubicBezTo>
                    <a:pt x="187427" y="81868"/>
                    <a:pt x="173308" y="70901"/>
                    <a:pt x="169400" y="70018"/>
                  </a:cubicBezTo>
                  <a:cubicBezTo>
                    <a:pt x="165492" y="69262"/>
                    <a:pt x="164736" y="54386"/>
                    <a:pt x="160828" y="55143"/>
                  </a:cubicBezTo>
                  <a:cubicBezTo>
                    <a:pt x="156920" y="55899"/>
                    <a:pt x="129437" y="50478"/>
                    <a:pt x="124016" y="48839"/>
                  </a:cubicBezTo>
                  <a:cubicBezTo>
                    <a:pt x="118469" y="47327"/>
                    <a:pt x="106745" y="48083"/>
                    <a:pt x="105232" y="51991"/>
                  </a:cubicBezTo>
                  <a:cubicBezTo>
                    <a:pt x="103594" y="55899"/>
                    <a:pt x="89474" y="55143"/>
                    <a:pt x="87205" y="59807"/>
                  </a:cubicBezTo>
                  <a:cubicBezTo>
                    <a:pt x="84810" y="64471"/>
                    <a:pt x="73842" y="66867"/>
                    <a:pt x="69934" y="71531"/>
                  </a:cubicBezTo>
                  <a:cubicBezTo>
                    <a:pt x="66026" y="76196"/>
                    <a:pt x="52664" y="76196"/>
                    <a:pt x="49512" y="83255"/>
                  </a:cubicBezTo>
                  <a:cubicBezTo>
                    <a:pt x="46360" y="90315"/>
                    <a:pt x="29846" y="93466"/>
                    <a:pt x="25181" y="94223"/>
                  </a:cubicBezTo>
                  <a:cubicBezTo>
                    <a:pt x="20517" y="94979"/>
                    <a:pt x="7911" y="97374"/>
                    <a:pt x="7154" y="101283"/>
                  </a:cubicBezTo>
                  <a:cubicBezTo>
                    <a:pt x="6776" y="102921"/>
                    <a:pt x="4884" y="103173"/>
                    <a:pt x="2364" y="102921"/>
                  </a:cubicBezTo>
                  <a:cubicBezTo>
                    <a:pt x="2615" y="103930"/>
                    <a:pt x="2994" y="104938"/>
                    <a:pt x="3246" y="106073"/>
                  </a:cubicBezTo>
                  <a:cubicBezTo>
                    <a:pt x="6523" y="123974"/>
                    <a:pt x="14088" y="123470"/>
                    <a:pt x="22281" y="130530"/>
                  </a:cubicBezTo>
                  <a:cubicBezTo>
                    <a:pt x="30476" y="137589"/>
                    <a:pt x="37536" y="143010"/>
                    <a:pt x="46108" y="143514"/>
                  </a:cubicBezTo>
                  <a:cubicBezTo>
                    <a:pt x="54806" y="144019"/>
                    <a:pt x="67792" y="154356"/>
                    <a:pt x="68926" y="161920"/>
                  </a:cubicBezTo>
                  <a:cubicBezTo>
                    <a:pt x="70061" y="169484"/>
                    <a:pt x="78129" y="178182"/>
                    <a:pt x="83045" y="181964"/>
                  </a:cubicBezTo>
                  <a:cubicBezTo>
                    <a:pt x="87962" y="185746"/>
                    <a:pt x="81406" y="198857"/>
                    <a:pt x="81406" y="208564"/>
                  </a:cubicBezTo>
                  <a:cubicBezTo>
                    <a:pt x="81406" y="218271"/>
                    <a:pt x="69430" y="220540"/>
                    <a:pt x="75481" y="230247"/>
                  </a:cubicBezTo>
                  <a:cubicBezTo>
                    <a:pt x="81406" y="240080"/>
                    <a:pt x="123260" y="244871"/>
                    <a:pt x="135236" y="244871"/>
                  </a:cubicBezTo>
                  <a:cubicBezTo>
                    <a:pt x="147212" y="244871"/>
                    <a:pt x="151498" y="256343"/>
                    <a:pt x="155154" y="256847"/>
                  </a:cubicBezTo>
                  <a:cubicBezTo>
                    <a:pt x="162718" y="258107"/>
                    <a:pt x="163727" y="267058"/>
                    <a:pt x="172299" y="268823"/>
                  </a:cubicBezTo>
                  <a:cubicBezTo>
                    <a:pt x="180871" y="270462"/>
                    <a:pt x="189444" y="275630"/>
                    <a:pt x="192848" y="291010"/>
                  </a:cubicBezTo>
                  <a:cubicBezTo>
                    <a:pt x="196252" y="306390"/>
                    <a:pt x="206463" y="311559"/>
                    <a:pt x="208227" y="318367"/>
                  </a:cubicBezTo>
                  <a:cubicBezTo>
                    <a:pt x="209992" y="325174"/>
                    <a:pt x="228776" y="320005"/>
                    <a:pt x="242391" y="321770"/>
                  </a:cubicBezTo>
                  <a:cubicBezTo>
                    <a:pt x="256133" y="323535"/>
                    <a:pt x="295339" y="321770"/>
                    <a:pt x="305676" y="323535"/>
                  </a:cubicBezTo>
                  <a:cubicBezTo>
                    <a:pt x="315887" y="325174"/>
                    <a:pt x="339839" y="323535"/>
                    <a:pt x="353581" y="333746"/>
                  </a:cubicBezTo>
                  <a:cubicBezTo>
                    <a:pt x="367196" y="343958"/>
                    <a:pt x="374129" y="335385"/>
                    <a:pt x="382702" y="340554"/>
                  </a:cubicBezTo>
                  <a:cubicBezTo>
                    <a:pt x="391274" y="345723"/>
                    <a:pt x="398081" y="349126"/>
                    <a:pt x="410058" y="347362"/>
                  </a:cubicBezTo>
                  <a:cubicBezTo>
                    <a:pt x="422034" y="345597"/>
                    <a:pt x="422034" y="355934"/>
                    <a:pt x="430606" y="357573"/>
                  </a:cubicBezTo>
                  <a:cubicBezTo>
                    <a:pt x="439179" y="359338"/>
                    <a:pt x="454559" y="343832"/>
                    <a:pt x="476747" y="333620"/>
                  </a:cubicBezTo>
                  <a:cubicBezTo>
                    <a:pt x="498933" y="323409"/>
                    <a:pt x="524651" y="330217"/>
                    <a:pt x="536627" y="331982"/>
                  </a:cubicBezTo>
                  <a:cubicBezTo>
                    <a:pt x="548603" y="333620"/>
                    <a:pt x="570791" y="326813"/>
                    <a:pt x="584532" y="311433"/>
                  </a:cubicBezTo>
                  <a:cubicBezTo>
                    <a:pt x="598273" y="296053"/>
                    <a:pt x="615292" y="299457"/>
                    <a:pt x="617057" y="285842"/>
                  </a:cubicBezTo>
                  <a:cubicBezTo>
                    <a:pt x="618821" y="272227"/>
                    <a:pt x="603442" y="267058"/>
                    <a:pt x="610249" y="255082"/>
                  </a:cubicBezTo>
                  <a:cubicBezTo>
                    <a:pt x="617057" y="243106"/>
                    <a:pt x="629033" y="244871"/>
                    <a:pt x="635967" y="248274"/>
                  </a:cubicBezTo>
                  <a:cubicBezTo>
                    <a:pt x="642774" y="251678"/>
                    <a:pt x="661558" y="256847"/>
                    <a:pt x="678702" y="244871"/>
                  </a:cubicBezTo>
                  <a:cubicBezTo>
                    <a:pt x="695848" y="232894"/>
                    <a:pt x="702655" y="234659"/>
                    <a:pt x="718034" y="232894"/>
                  </a:cubicBezTo>
                  <a:cubicBezTo>
                    <a:pt x="733415" y="231130"/>
                    <a:pt x="731650" y="220918"/>
                    <a:pt x="741987" y="210707"/>
                  </a:cubicBezTo>
                  <a:cubicBezTo>
                    <a:pt x="752198" y="200496"/>
                    <a:pt x="764175" y="197092"/>
                    <a:pt x="774512" y="197092"/>
                  </a:cubicBezTo>
                  <a:cubicBezTo>
                    <a:pt x="784723" y="197092"/>
                    <a:pt x="798464" y="186881"/>
                    <a:pt x="808675" y="190284"/>
                  </a:cubicBezTo>
                  <a:cubicBezTo>
                    <a:pt x="818886" y="193688"/>
                    <a:pt x="834267" y="195453"/>
                    <a:pt x="836032" y="186881"/>
                  </a:cubicBezTo>
                  <a:cubicBezTo>
                    <a:pt x="836536" y="178686"/>
                    <a:pt x="809180" y="161542"/>
                    <a:pt x="800733" y="151330"/>
                  </a:cubicBezTo>
                  <a:close/>
                </a:path>
              </a:pathLst>
            </a:custGeom>
            <a:grpFill/>
            <a:ln w="2381" cap="flat">
              <a:solidFill>
                <a:srgbClr val="FCFDF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5" name="자유형: 도형 234">
              <a:extLst>
                <a:ext uri="{FF2B5EF4-FFF2-40B4-BE49-F238E27FC236}">
                  <a16:creationId xmlns:a16="http://schemas.microsoft.com/office/drawing/2014/main" id="{D8390F40-BF63-4F3B-93A2-A6291C416CD8}"/>
                </a:ext>
              </a:extLst>
            </p:cNvPr>
            <p:cNvSpPr/>
            <p:nvPr/>
          </p:nvSpPr>
          <p:spPr>
            <a:xfrm>
              <a:off x="6713750" y="3667711"/>
              <a:ext cx="12607" cy="37820"/>
            </a:xfrm>
            <a:custGeom>
              <a:avLst/>
              <a:gdLst>
                <a:gd name="connsiteX0" fmla="*/ 7911 w 12606"/>
                <a:gd name="connsiteY0" fmla="*/ 2666 h 37819"/>
                <a:gd name="connsiteX1" fmla="*/ 2364 w 12606"/>
                <a:gd name="connsiteY1" fmla="*/ 21827 h 37819"/>
                <a:gd name="connsiteX2" fmla="*/ 12197 w 12606"/>
                <a:gd name="connsiteY2" fmla="*/ 38720 h 37819"/>
                <a:gd name="connsiteX3" fmla="*/ 15096 w 12606"/>
                <a:gd name="connsiteY3" fmla="*/ 7708 h 37819"/>
                <a:gd name="connsiteX4" fmla="*/ 15979 w 12606"/>
                <a:gd name="connsiteY4" fmla="*/ 2539 h 37819"/>
                <a:gd name="connsiteX5" fmla="*/ 7911 w 12606"/>
                <a:gd name="connsiteY5" fmla="*/ 2666 h 37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606" h="37819">
                  <a:moveTo>
                    <a:pt x="7911" y="2666"/>
                  </a:moveTo>
                  <a:cubicBezTo>
                    <a:pt x="3876" y="4304"/>
                    <a:pt x="2364" y="19432"/>
                    <a:pt x="2364" y="21827"/>
                  </a:cubicBezTo>
                  <a:cubicBezTo>
                    <a:pt x="2364" y="23592"/>
                    <a:pt x="4885" y="31156"/>
                    <a:pt x="12197" y="38720"/>
                  </a:cubicBezTo>
                  <a:cubicBezTo>
                    <a:pt x="13709" y="27122"/>
                    <a:pt x="14088" y="11868"/>
                    <a:pt x="15096" y="7708"/>
                  </a:cubicBezTo>
                  <a:cubicBezTo>
                    <a:pt x="15348" y="6573"/>
                    <a:pt x="15727" y="4809"/>
                    <a:pt x="15979" y="2539"/>
                  </a:cubicBezTo>
                  <a:cubicBezTo>
                    <a:pt x="11945" y="2287"/>
                    <a:pt x="9045" y="2287"/>
                    <a:pt x="7911" y="2666"/>
                  </a:cubicBezTo>
                  <a:close/>
                </a:path>
              </a:pathLst>
            </a:custGeom>
            <a:grpFill/>
            <a:ln w="2381" cap="flat">
              <a:solidFill>
                <a:srgbClr val="FCFDF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6" name="자유형: 도형 235">
              <a:extLst>
                <a:ext uri="{FF2B5EF4-FFF2-40B4-BE49-F238E27FC236}">
                  <a16:creationId xmlns:a16="http://schemas.microsoft.com/office/drawing/2014/main" id="{13293302-B5B4-4AAC-8CA6-C09DAF2957F2}"/>
                </a:ext>
              </a:extLst>
            </p:cNvPr>
            <p:cNvSpPr/>
            <p:nvPr/>
          </p:nvSpPr>
          <p:spPr>
            <a:xfrm>
              <a:off x="6690806" y="3644565"/>
              <a:ext cx="37820" cy="113459"/>
            </a:xfrm>
            <a:custGeom>
              <a:avLst/>
              <a:gdLst>
                <a:gd name="connsiteX0" fmla="*/ 20391 w 37819"/>
                <a:gd name="connsiteY0" fmla="*/ 111788 h 113458"/>
                <a:gd name="connsiteX1" fmla="*/ 23164 w 37819"/>
                <a:gd name="connsiteY1" fmla="*/ 113301 h 113458"/>
                <a:gd name="connsiteX2" fmla="*/ 31611 w 37819"/>
                <a:gd name="connsiteY2" fmla="*/ 74851 h 113458"/>
                <a:gd name="connsiteX3" fmla="*/ 35015 w 37819"/>
                <a:gd name="connsiteY3" fmla="*/ 61992 h 113458"/>
                <a:gd name="connsiteX4" fmla="*/ 25181 w 37819"/>
                <a:gd name="connsiteY4" fmla="*/ 45100 h 113458"/>
                <a:gd name="connsiteX5" fmla="*/ 30728 w 37819"/>
                <a:gd name="connsiteY5" fmla="*/ 25938 h 113458"/>
                <a:gd name="connsiteX6" fmla="*/ 38797 w 37819"/>
                <a:gd name="connsiteY6" fmla="*/ 25686 h 113458"/>
                <a:gd name="connsiteX7" fmla="*/ 40940 w 37819"/>
                <a:gd name="connsiteY7" fmla="*/ 8037 h 113458"/>
                <a:gd name="connsiteX8" fmla="*/ 27577 w 37819"/>
                <a:gd name="connsiteY8" fmla="*/ 2364 h 113458"/>
                <a:gd name="connsiteX9" fmla="*/ 23291 w 37819"/>
                <a:gd name="connsiteY9" fmla="*/ 14844 h 113458"/>
                <a:gd name="connsiteX10" fmla="*/ 2364 w 37819"/>
                <a:gd name="connsiteY10" fmla="*/ 62118 h 113458"/>
                <a:gd name="connsiteX11" fmla="*/ 21400 w 37819"/>
                <a:gd name="connsiteY11" fmla="*/ 108889 h 113458"/>
                <a:gd name="connsiteX12" fmla="*/ 20391 w 37819"/>
                <a:gd name="connsiteY12" fmla="*/ 111788 h 113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7819" h="113458">
                  <a:moveTo>
                    <a:pt x="20391" y="111788"/>
                  </a:moveTo>
                  <a:cubicBezTo>
                    <a:pt x="21273" y="112292"/>
                    <a:pt x="22156" y="112797"/>
                    <a:pt x="23164" y="113301"/>
                  </a:cubicBezTo>
                  <a:cubicBezTo>
                    <a:pt x="25434" y="97417"/>
                    <a:pt x="28837" y="78633"/>
                    <a:pt x="31611" y="74851"/>
                  </a:cubicBezTo>
                  <a:cubicBezTo>
                    <a:pt x="33250" y="72708"/>
                    <a:pt x="34258" y="67792"/>
                    <a:pt x="35015" y="61992"/>
                  </a:cubicBezTo>
                  <a:cubicBezTo>
                    <a:pt x="27703" y="54555"/>
                    <a:pt x="25181" y="46865"/>
                    <a:pt x="25181" y="45100"/>
                  </a:cubicBezTo>
                  <a:cubicBezTo>
                    <a:pt x="25181" y="42704"/>
                    <a:pt x="26820" y="27577"/>
                    <a:pt x="30728" y="25938"/>
                  </a:cubicBezTo>
                  <a:cubicBezTo>
                    <a:pt x="31863" y="25434"/>
                    <a:pt x="34889" y="25560"/>
                    <a:pt x="38797" y="25686"/>
                  </a:cubicBezTo>
                  <a:cubicBezTo>
                    <a:pt x="39553" y="20895"/>
                    <a:pt x="40309" y="14214"/>
                    <a:pt x="40940" y="8037"/>
                  </a:cubicBezTo>
                  <a:lnTo>
                    <a:pt x="27577" y="2364"/>
                  </a:lnTo>
                  <a:cubicBezTo>
                    <a:pt x="25560" y="6650"/>
                    <a:pt x="23921" y="10936"/>
                    <a:pt x="23291" y="14844"/>
                  </a:cubicBezTo>
                  <a:cubicBezTo>
                    <a:pt x="21021" y="28963"/>
                    <a:pt x="8541" y="52412"/>
                    <a:pt x="2364" y="62118"/>
                  </a:cubicBezTo>
                  <a:lnTo>
                    <a:pt x="21400" y="108889"/>
                  </a:lnTo>
                  <a:lnTo>
                    <a:pt x="20391" y="111788"/>
                  </a:lnTo>
                  <a:close/>
                </a:path>
              </a:pathLst>
            </a:custGeom>
            <a:grpFill/>
            <a:ln w="2381" cap="flat">
              <a:solidFill>
                <a:srgbClr val="FCFDF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7" name="자유형: 도형 236">
              <a:extLst>
                <a:ext uri="{FF2B5EF4-FFF2-40B4-BE49-F238E27FC236}">
                  <a16:creationId xmlns:a16="http://schemas.microsoft.com/office/drawing/2014/main" id="{1EE4988C-561E-4590-84C7-280674EBB6F9}"/>
                </a:ext>
              </a:extLst>
            </p:cNvPr>
            <p:cNvSpPr/>
            <p:nvPr/>
          </p:nvSpPr>
          <p:spPr>
            <a:xfrm>
              <a:off x="6711481" y="3642800"/>
              <a:ext cx="113459" cy="126065"/>
            </a:xfrm>
            <a:custGeom>
              <a:avLst/>
              <a:gdLst>
                <a:gd name="connsiteX0" fmla="*/ 106115 w 113458"/>
                <a:gd name="connsiteY0" fmla="*/ 2364 h 126065"/>
                <a:gd name="connsiteX1" fmla="*/ 72203 w 113458"/>
                <a:gd name="connsiteY1" fmla="*/ 18374 h 126065"/>
                <a:gd name="connsiteX2" fmla="*/ 46990 w 113458"/>
                <a:gd name="connsiteY2" fmla="*/ 31989 h 126065"/>
                <a:gd name="connsiteX3" fmla="*/ 22912 w 113458"/>
                <a:gd name="connsiteY3" fmla="*/ 19382 h 126065"/>
                <a:gd name="connsiteX4" fmla="*/ 20769 w 113458"/>
                <a:gd name="connsiteY4" fmla="*/ 9928 h 126065"/>
                <a:gd name="connsiteX5" fmla="*/ 20265 w 113458"/>
                <a:gd name="connsiteY5" fmla="*/ 9802 h 126065"/>
                <a:gd name="connsiteX6" fmla="*/ 17113 w 113458"/>
                <a:gd name="connsiteY6" fmla="*/ 32619 h 126065"/>
                <a:gd name="connsiteX7" fmla="*/ 10810 w 113458"/>
                <a:gd name="connsiteY7" fmla="*/ 76616 h 126065"/>
                <a:gd name="connsiteX8" fmla="*/ 2364 w 113458"/>
                <a:gd name="connsiteY8" fmla="*/ 115066 h 126065"/>
                <a:gd name="connsiteX9" fmla="*/ 25938 w 113458"/>
                <a:gd name="connsiteY9" fmla="*/ 125277 h 126065"/>
                <a:gd name="connsiteX10" fmla="*/ 46865 w 113458"/>
                <a:gd name="connsiteY10" fmla="*/ 109519 h 126065"/>
                <a:gd name="connsiteX11" fmla="*/ 63631 w 113458"/>
                <a:gd name="connsiteY11" fmla="*/ 102207 h 126065"/>
                <a:gd name="connsiteX12" fmla="*/ 79389 w 113458"/>
                <a:gd name="connsiteY12" fmla="*/ 89601 h 126065"/>
                <a:gd name="connsiteX13" fmla="*/ 59471 w 113458"/>
                <a:gd name="connsiteY13" fmla="*/ 66531 h 126065"/>
                <a:gd name="connsiteX14" fmla="*/ 85693 w 113458"/>
                <a:gd name="connsiteY14" fmla="*/ 49764 h 126065"/>
                <a:gd name="connsiteX15" fmla="*/ 112923 w 113458"/>
                <a:gd name="connsiteY15" fmla="*/ 41444 h 126065"/>
                <a:gd name="connsiteX16" fmla="*/ 114435 w 113458"/>
                <a:gd name="connsiteY16" fmla="*/ 41444 h 126065"/>
                <a:gd name="connsiteX17" fmla="*/ 108258 w 113458"/>
                <a:gd name="connsiteY17" fmla="*/ 15348 h 126065"/>
                <a:gd name="connsiteX18" fmla="*/ 106115 w 113458"/>
                <a:gd name="connsiteY18" fmla="*/ 2364 h 126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13458" h="126065">
                  <a:moveTo>
                    <a:pt x="106115" y="2364"/>
                  </a:moveTo>
                  <a:cubicBezTo>
                    <a:pt x="89475" y="10936"/>
                    <a:pt x="74977" y="17996"/>
                    <a:pt x="72203" y="18374"/>
                  </a:cubicBezTo>
                  <a:cubicBezTo>
                    <a:pt x="64892" y="19382"/>
                    <a:pt x="46990" y="31989"/>
                    <a:pt x="46990" y="31989"/>
                  </a:cubicBezTo>
                  <a:lnTo>
                    <a:pt x="22912" y="19382"/>
                  </a:lnTo>
                  <a:lnTo>
                    <a:pt x="20769" y="9928"/>
                  </a:lnTo>
                  <a:lnTo>
                    <a:pt x="20265" y="9802"/>
                  </a:lnTo>
                  <a:cubicBezTo>
                    <a:pt x="19256" y="18878"/>
                    <a:pt x="17996" y="29215"/>
                    <a:pt x="17113" y="32619"/>
                  </a:cubicBezTo>
                  <a:cubicBezTo>
                    <a:pt x="15474" y="38923"/>
                    <a:pt x="15474" y="70313"/>
                    <a:pt x="10810" y="76616"/>
                  </a:cubicBezTo>
                  <a:cubicBezTo>
                    <a:pt x="7911" y="80398"/>
                    <a:pt x="4507" y="99182"/>
                    <a:pt x="2364" y="115066"/>
                  </a:cubicBezTo>
                  <a:cubicBezTo>
                    <a:pt x="11062" y="119730"/>
                    <a:pt x="21147" y="124773"/>
                    <a:pt x="25938" y="125277"/>
                  </a:cubicBezTo>
                  <a:cubicBezTo>
                    <a:pt x="35393" y="126286"/>
                    <a:pt x="46865" y="115822"/>
                    <a:pt x="46865" y="109519"/>
                  </a:cubicBezTo>
                  <a:cubicBezTo>
                    <a:pt x="46865" y="103216"/>
                    <a:pt x="55311" y="102207"/>
                    <a:pt x="63631" y="102207"/>
                  </a:cubicBezTo>
                  <a:cubicBezTo>
                    <a:pt x="71951" y="102207"/>
                    <a:pt x="73086" y="92752"/>
                    <a:pt x="79389" y="89601"/>
                  </a:cubicBezTo>
                  <a:cubicBezTo>
                    <a:pt x="85693" y="86449"/>
                    <a:pt x="65774" y="68674"/>
                    <a:pt x="59471" y="66531"/>
                  </a:cubicBezTo>
                  <a:cubicBezTo>
                    <a:pt x="53168" y="64388"/>
                    <a:pt x="64766" y="50773"/>
                    <a:pt x="85693" y="49764"/>
                  </a:cubicBezTo>
                  <a:cubicBezTo>
                    <a:pt x="106619" y="48756"/>
                    <a:pt x="101451" y="41444"/>
                    <a:pt x="112923" y="41444"/>
                  </a:cubicBezTo>
                  <a:cubicBezTo>
                    <a:pt x="113427" y="41444"/>
                    <a:pt x="113931" y="41444"/>
                    <a:pt x="114435" y="41444"/>
                  </a:cubicBezTo>
                  <a:cubicBezTo>
                    <a:pt x="112418" y="32241"/>
                    <a:pt x="109897" y="21147"/>
                    <a:pt x="108258" y="15348"/>
                  </a:cubicBezTo>
                  <a:cubicBezTo>
                    <a:pt x="107250" y="11945"/>
                    <a:pt x="106619" y="7154"/>
                    <a:pt x="106115" y="2364"/>
                  </a:cubicBezTo>
                  <a:close/>
                </a:path>
              </a:pathLst>
            </a:custGeom>
            <a:grpFill/>
            <a:ln w="2381" cap="flat">
              <a:solidFill>
                <a:srgbClr val="FCFDF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8" name="자유형: 도형 237">
              <a:extLst>
                <a:ext uri="{FF2B5EF4-FFF2-40B4-BE49-F238E27FC236}">
                  <a16:creationId xmlns:a16="http://schemas.microsoft.com/office/drawing/2014/main" id="{D3069D1A-F1E0-473E-A001-0EB755CBE0E9}"/>
                </a:ext>
              </a:extLst>
            </p:cNvPr>
            <p:cNvSpPr/>
            <p:nvPr/>
          </p:nvSpPr>
          <p:spPr>
            <a:xfrm>
              <a:off x="7639010" y="3341606"/>
              <a:ext cx="289950" cy="126065"/>
            </a:xfrm>
            <a:custGeom>
              <a:avLst/>
              <a:gdLst>
                <a:gd name="connsiteX0" fmla="*/ 269805 w 289949"/>
                <a:gd name="connsiteY0" fmla="*/ 24702 h 126065"/>
                <a:gd name="connsiteX1" fmla="*/ 244718 w 289949"/>
                <a:gd name="connsiteY1" fmla="*/ 17642 h 126065"/>
                <a:gd name="connsiteX2" fmla="*/ 176391 w 289949"/>
                <a:gd name="connsiteY2" fmla="*/ 13734 h 126065"/>
                <a:gd name="connsiteX3" fmla="*/ 141093 w 289949"/>
                <a:gd name="connsiteY3" fmla="*/ 3523 h 126065"/>
                <a:gd name="connsiteX4" fmla="*/ 113610 w 289949"/>
                <a:gd name="connsiteY4" fmla="*/ 14491 h 126065"/>
                <a:gd name="connsiteX5" fmla="*/ 90036 w 289949"/>
                <a:gd name="connsiteY5" fmla="*/ 18399 h 126065"/>
                <a:gd name="connsiteX6" fmla="*/ 53981 w 289949"/>
                <a:gd name="connsiteY6" fmla="*/ 19155 h 126065"/>
                <a:gd name="connsiteX7" fmla="*/ 37467 w 289949"/>
                <a:gd name="connsiteY7" fmla="*/ 37182 h 126065"/>
                <a:gd name="connsiteX8" fmla="*/ 29399 w 289949"/>
                <a:gd name="connsiteY8" fmla="*/ 51932 h 126065"/>
                <a:gd name="connsiteX9" fmla="*/ 39232 w 289949"/>
                <a:gd name="connsiteY9" fmla="*/ 60756 h 126065"/>
                <a:gd name="connsiteX10" fmla="*/ 60159 w 289949"/>
                <a:gd name="connsiteY10" fmla="*/ 59748 h 126065"/>
                <a:gd name="connsiteX11" fmla="*/ 96843 w 289949"/>
                <a:gd name="connsiteY11" fmla="*/ 76515 h 126065"/>
                <a:gd name="connsiteX12" fmla="*/ 85246 w 289949"/>
                <a:gd name="connsiteY12" fmla="*/ 90130 h 126065"/>
                <a:gd name="connsiteX13" fmla="*/ 60159 w 289949"/>
                <a:gd name="connsiteY13" fmla="*/ 94290 h 126065"/>
                <a:gd name="connsiteX14" fmla="*/ 21330 w 289949"/>
                <a:gd name="connsiteY14" fmla="*/ 99584 h 126065"/>
                <a:gd name="connsiteX15" fmla="*/ 2421 w 289949"/>
                <a:gd name="connsiteY15" fmla="*/ 115343 h 126065"/>
                <a:gd name="connsiteX16" fmla="*/ 40114 w 289949"/>
                <a:gd name="connsiteY16" fmla="*/ 118494 h 126065"/>
                <a:gd name="connsiteX17" fmla="*/ 64193 w 289949"/>
                <a:gd name="connsiteY17" fmla="*/ 119503 h 126065"/>
                <a:gd name="connsiteX18" fmla="*/ 86128 w 289949"/>
                <a:gd name="connsiteY18" fmla="*/ 123663 h 126065"/>
                <a:gd name="connsiteX19" fmla="*/ 120670 w 289949"/>
                <a:gd name="connsiteY19" fmla="*/ 121520 h 126065"/>
                <a:gd name="connsiteX20" fmla="*/ 124956 w 289949"/>
                <a:gd name="connsiteY20" fmla="*/ 108409 h 126065"/>
                <a:gd name="connsiteX21" fmla="*/ 136680 w 289949"/>
                <a:gd name="connsiteY21" fmla="*/ 101349 h 126065"/>
                <a:gd name="connsiteX22" fmla="*/ 151429 w 289949"/>
                <a:gd name="connsiteY22" fmla="*/ 91894 h 126065"/>
                <a:gd name="connsiteX23" fmla="*/ 167314 w 289949"/>
                <a:gd name="connsiteY23" fmla="*/ 86600 h 126065"/>
                <a:gd name="connsiteX24" fmla="*/ 183828 w 289949"/>
                <a:gd name="connsiteY24" fmla="*/ 91894 h 126065"/>
                <a:gd name="connsiteX25" fmla="*/ 199712 w 289949"/>
                <a:gd name="connsiteY25" fmla="*/ 81305 h 126065"/>
                <a:gd name="connsiteX26" fmla="*/ 223917 w 289949"/>
                <a:gd name="connsiteY26" fmla="*/ 74245 h 126065"/>
                <a:gd name="connsiteX27" fmla="*/ 245096 w 289949"/>
                <a:gd name="connsiteY27" fmla="*/ 62521 h 126065"/>
                <a:gd name="connsiteX28" fmla="*/ 265644 w 289949"/>
                <a:gd name="connsiteY28" fmla="*/ 50797 h 126065"/>
                <a:gd name="connsiteX29" fmla="*/ 289219 w 289949"/>
                <a:gd name="connsiteY29" fmla="*/ 39073 h 126065"/>
                <a:gd name="connsiteX30" fmla="*/ 291614 w 289949"/>
                <a:gd name="connsiteY30" fmla="*/ 33400 h 126065"/>
                <a:gd name="connsiteX31" fmla="*/ 269805 w 289949"/>
                <a:gd name="connsiteY31" fmla="*/ 24702 h 126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89949" h="126065">
                  <a:moveTo>
                    <a:pt x="269805" y="24702"/>
                  </a:moveTo>
                  <a:cubicBezTo>
                    <a:pt x="259593" y="12978"/>
                    <a:pt x="256442" y="20794"/>
                    <a:pt x="244718" y="17642"/>
                  </a:cubicBezTo>
                  <a:cubicBezTo>
                    <a:pt x="232994" y="14491"/>
                    <a:pt x="185846" y="9826"/>
                    <a:pt x="176391" y="13734"/>
                  </a:cubicBezTo>
                  <a:cubicBezTo>
                    <a:pt x="166936" y="17642"/>
                    <a:pt x="147396" y="6675"/>
                    <a:pt x="141093" y="3523"/>
                  </a:cubicBezTo>
                  <a:cubicBezTo>
                    <a:pt x="134789" y="371"/>
                    <a:pt x="114367" y="3523"/>
                    <a:pt x="113610" y="14491"/>
                  </a:cubicBezTo>
                  <a:cubicBezTo>
                    <a:pt x="112854" y="25458"/>
                    <a:pt x="104155" y="25458"/>
                    <a:pt x="90036" y="18399"/>
                  </a:cubicBezTo>
                  <a:cubicBezTo>
                    <a:pt x="75917" y="11339"/>
                    <a:pt x="54738" y="11339"/>
                    <a:pt x="53981" y="19155"/>
                  </a:cubicBezTo>
                  <a:cubicBezTo>
                    <a:pt x="53225" y="26971"/>
                    <a:pt x="43014" y="34787"/>
                    <a:pt x="37467" y="37182"/>
                  </a:cubicBezTo>
                  <a:cubicBezTo>
                    <a:pt x="35324" y="38065"/>
                    <a:pt x="32424" y="44494"/>
                    <a:pt x="29399" y="51932"/>
                  </a:cubicBezTo>
                  <a:cubicBezTo>
                    <a:pt x="33685" y="53571"/>
                    <a:pt x="36332" y="57227"/>
                    <a:pt x="39232" y="60756"/>
                  </a:cubicBezTo>
                  <a:cubicBezTo>
                    <a:pt x="44526" y="67060"/>
                    <a:pt x="58142" y="66051"/>
                    <a:pt x="60159" y="59748"/>
                  </a:cubicBezTo>
                  <a:cubicBezTo>
                    <a:pt x="62302" y="53445"/>
                    <a:pt x="84237" y="66051"/>
                    <a:pt x="96843" y="76515"/>
                  </a:cubicBezTo>
                  <a:cubicBezTo>
                    <a:pt x="109450" y="86978"/>
                    <a:pt x="90540" y="79666"/>
                    <a:pt x="85246" y="90130"/>
                  </a:cubicBezTo>
                  <a:cubicBezTo>
                    <a:pt x="79951" y="100593"/>
                    <a:pt x="64319" y="90130"/>
                    <a:pt x="60159" y="94290"/>
                  </a:cubicBezTo>
                  <a:cubicBezTo>
                    <a:pt x="55998" y="98450"/>
                    <a:pt x="28768" y="100593"/>
                    <a:pt x="21330" y="99584"/>
                  </a:cubicBezTo>
                  <a:cubicBezTo>
                    <a:pt x="14019" y="98576"/>
                    <a:pt x="1412" y="110048"/>
                    <a:pt x="2421" y="115343"/>
                  </a:cubicBezTo>
                  <a:cubicBezTo>
                    <a:pt x="3429" y="120637"/>
                    <a:pt x="30785" y="112191"/>
                    <a:pt x="40114" y="118494"/>
                  </a:cubicBezTo>
                  <a:cubicBezTo>
                    <a:pt x="49569" y="124797"/>
                    <a:pt x="59024" y="112191"/>
                    <a:pt x="64193" y="119503"/>
                  </a:cubicBezTo>
                  <a:cubicBezTo>
                    <a:pt x="69361" y="126815"/>
                    <a:pt x="80959" y="121646"/>
                    <a:pt x="86128" y="123663"/>
                  </a:cubicBezTo>
                  <a:cubicBezTo>
                    <a:pt x="91297" y="125806"/>
                    <a:pt x="120418" y="121646"/>
                    <a:pt x="120670" y="121520"/>
                  </a:cubicBezTo>
                  <a:cubicBezTo>
                    <a:pt x="123821" y="117738"/>
                    <a:pt x="124956" y="112695"/>
                    <a:pt x="124956" y="108409"/>
                  </a:cubicBezTo>
                  <a:cubicBezTo>
                    <a:pt x="124956" y="101349"/>
                    <a:pt x="130881" y="103114"/>
                    <a:pt x="136680" y="101349"/>
                  </a:cubicBezTo>
                  <a:cubicBezTo>
                    <a:pt x="142605" y="99584"/>
                    <a:pt x="146640" y="91894"/>
                    <a:pt x="151429" y="91894"/>
                  </a:cubicBezTo>
                  <a:cubicBezTo>
                    <a:pt x="156094" y="91894"/>
                    <a:pt x="162649" y="84835"/>
                    <a:pt x="167314" y="86600"/>
                  </a:cubicBezTo>
                  <a:cubicBezTo>
                    <a:pt x="171978" y="88365"/>
                    <a:pt x="177903" y="96559"/>
                    <a:pt x="183828" y="91894"/>
                  </a:cubicBezTo>
                  <a:cubicBezTo>
                    <a:pt x="189754" y="87230"/>
                    <a:pt x="191519" y="91264"/>
                    <a:pt x="199712" y="81305"/>
                  </a:cubicBezTo>
                  <a:cubicBezTo>
                    <a:pt x="207907" y="71346"/>
                    <a:pt x="213201" y="73111"/>
                    <a:pt x="223917" y="74245"/>
                  </a:cubicBezTo>
                  <a:cubicBezTo>
                    <a:pt x="236272" y="75632"/>
                    <a:pt x="241566" y="69581"/>
                    <a:pt x="245096" y="62521"/>
                  </a:cubicBezTo>
                  <a:cubicBezTo>
                    <a:pt x="248626" y="55462"/>
                    <a:pt x="259216" y="55462"/>
                    <a:pt x="265644" y="50797"/>
                  </a:cubicBezTo>
                  <a:cubicBezTo>
                    <a:pt x="272074" y="46133"/>
                    <a:pt x="285059" y="40838"/>
                    <a:pt x="289219" y="39073"/>
                  </a:cubicBezTo>
                  <a:cubicBezTo>
                    <a:pt x="291236" y="38191"/>
                    <a:pt x="291614" y="36174"/>
                    <a:pt x="291614" y="33400"/>
                  </a:cubicBezTo>
                  <a:cubicBezTo>
                    <a:pt x="282537" y="25710"/>
                    <a:pt x="278377" y="34535"/>
                    <a:pt x="269805" y="24702"/>
                  </a:cubicBezTo>
                  <a:close/>
                </a:path>
              </a:pathLst>
            </a:custGeom>
            <a:grpFill/>
            <a:ln w="2381" cap="flat">
              <a:solidFill>
                <a:srgbClr val="FCFDF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9" name="자유형: 도형 238">
              <a:extLst>
                <a:ext uri="{FF2B5EF4-FFF2-40B4-BE49-F238E27FC236}">
                  <a16:creationId xmlns:a16="http://schemas.microsoft.com/office/drawing/2014/main" id="{7E8CD0E7-D1A0-42DA-944A-C11253087E88}"/>
                </a:ext>
              </a:extLst>
            </p:cNvPr>
            <p:cNvSpPr/>
            <p:nvPr/>
          </p:nvSpPr>
          <p:spPr>
            <a:xfrm>
              <a:off x="6843471" y="3325702"/>
              <a:ext cx="176491" cy="75639"/>
            </a:xfrm>
            <a:custGeom>
              <a:avLst/>
              <a:gdLst>
                <a:gd name="connsiteX0" fmla="*/ 75229 w 176491"/>
                <a:gd name="connsiteY0" fmla="*/ 65693 h 75639"/>
                <a:gd name="connsiteX1" fmla="*/ 94013 w 176491"/>
                <a:gd name="connsiteY1" fmla="*/ 80569 h 75639"/>
                <a:gd name="connsiteX2" fmla="*/ 95147 w 176491"/>
                <a:gd name="connsiteY2" fmla="*/ 82334 h 75639"/>
                <a:gd name="connsiteX3" fmla="*/ 121999 w 176491"/>
                <a:gd name="connsiteY3" fmla="*/ 76913 h 75639"/>
                <a:gd name="connsiteX4" fmla="*/ 145573 w 176491"/>
                <a:gd name="connsiteY4" fmla="*/ 79308 h 75639"/>
                <a:gd name="connsiteX5" fmla="*/ 144187 w 176491"/>
                <a:gd name="connsiteY5" fmla="*/ 73509 h 75639"/>
                <a:gd name="connsiteX6" fmla="*/ 162214 w 176491"/>
                <a:gd name="connsiteY6" fmla="*/ 79056 h 75639"/>
                <a:gd name="connsiteX7" fmla="*/ 182637 w 176491"/>
                <a:gd name="connsiteY7" fmla="*/ 80695 h 75639"/>
                <a:gd name="connsiteX8" fmla="*/ 174064 w 176491"/>
                <a:gd name="connsiteY8" fmla="*/ 68971 h 75639"/>
                <a:gd name="connsiteX9" fmla="*/ 179359 w 176491"/>
                <a:gd name="connsiteY9" fmla="*/ 59264 h 75639"/>
                <a:gd name="connsiteX10" fmla="*/ 163097 w 176491"/>
                <a:gd name="connsiteY10" fmla="*/ 50818 h 75639"/>
                <a:gd name="connsiteX11" fmla="*/ 154902 w 176491"/>
                <a:gd name="connsiteY11" fmla="*/ 34303 h 75639"/>
                <a:gd name="connsiteX12" fmla="*/ 145447 w 176491"/>
                <a:gd name="connsiteY12" fmla="*/ 30773 h 75639"/>
                <a:gd name="connsiteX13" fmla="*/ 118343 w 176491"/>
                <a:gd name="connsiteY13" fmla="*/ 34303 h 75639"/>
                <a:gd name="connsiteX14" fmla="*/ 101829 w 176491"/>
                <a:gd name="connsiteY14" fmla="*/ 26109 h 75639"/>
                <a:gd name="connsiteX15" fmla="*/ 85314 w 176491"/>
                <a:gd name="connsiteY15" fmla="*/ 15519 h 75639"/>
                <a:gd name="connsiteX16" fmla="*/ 44091 w 176491"/>
                <a:gd name="connsiteY16" fmla="*/ 11990 h 75639"/>
                <a:gd name="connsiteX17" fmla="*/ 12323 w 176491"/>
                <a:gd name="connsiteY17" fmla="*/ 2535 h 75639"/>
                <a:gd name="connsiteX18" fmla="*/ 2364 w 176491"/>
                <a:gd name="connsiteY18" fmla="*/ 7199 h 75639"/>
                <a:gd name="connsiteX19" fmla="*/ 43335 w 176491"/>
                <a:gd name="connsiteY19" fmla="*/ 30017 h 75639"/>
                <a:gd name="connsiteX20" fmla="*/ 53546 w 176491"/>
                <a:gd name="connsiteY20" fmla="*/ 57499 h 75639"/>
                <a:gd name="connsiteX21" fmla="*/ 47369 w 176491"/>
                <a:gd name="connsiteY21" fmla="*/ 66576 h 75639"/>
                <a:gd name="connsiteX22" fmla="*/ 75229 w 176491"/>
                <a:gd name="connsiteY22" fmla="*/ 65693 h 75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76491" h="75639">
                  <a:moveTo>
                    <a:pt x="75229" y="65693"/>
                  </a:moveTo>
                  <a:cubicBezTo>
                    <a:pt x="83802" y="61785"/>
                    <a:pt x="86953" y="71240"/>
                    <a:pt x="94013" y="80569"/>
                  </a:cubicBezTo>
                  <a:cubicBezTo>
                    <a:pt x="94517" y="81199"/>
                    <a:pt x="94769" y="81704"/>
                    <a:pt x="95147" y="82334"/>
                  </a:cubicBezTo>
                  <a:cubicBezTo>
                    <a:pt x="104854" y="80821"/>
                    <a:pt x="112166" y="78048"/>
                    <a:pt x="121999" y="76913"/>
                  </a:cubicBezTo>
                  <a:cubicBezTo>
                    <a:pt x="129059" y="76031"/>
                    <a:pt x="138262" y="77669"/>
                    <a:pt x="145573" y="79308"/>
                  </a:cubicBezTo>
                  <a:cubicBezTo>
                    <a:pt x="144313" y="77039"/>
                    <a:pt x="143431" y="75022"/>
                    <a:pt x="144187" y="73509"/>
                  </a:cubicBezTo>
                  <a:cubicBezTo>
                    <a:pt x="146582" y="68845"/>
                    <a:pt x="158306" y="75148"/>
                    <a:pt x="162214" y="79056"/>
                  </a:cubicBezTo>
                  <a:cubicBezTo>
                    <a:pt x="166122" y="82964"/>
                    <a:pt x="178729" y="84603"/>
                    <a:pt x="182637" y="80695"/>
                  </a:cubicBezTo>
                  <a:cubicBezTo>
                    <a:pt x="186545" y="76787"/>
                    <a:pt x="176333" y="72879"/>
                    <a:pt x="174064" y="68971"/>
                  </a:cubicBezTo>
                  <a:cubicBezTo>
                    <a:pt x="172930" y="66954"/>
                    <a:pt x="175955" y="62920"/>
                    <a:pt x="179359" y="59264"/>
                  </a:cubicBezTo>
                  <a:cubicBezTo>
                    <a:pt x="172552" y="55482"/>
                    <a:pt x="165492" y="50061"/>
                    <a:pt x="163097" y="50818"/>
                  </a:cubicBezTo>
                  <a:cubicBezTo>
                    <a:pt x="159567" y="51952"/>
                    <a:pt x="159567" y="34303"/>
                    <a:pt x="154902" y="34303"/>
                  </a:cubicBezTo>
                  <a:cubicBezTo>
                    <a:pt x="150238" y="34303"/>
                    <a:pt x="150238" y="30773"/>
                    <a:pt x="145447" y="30773"/>
                  </a:cubicBezTo>
                  <a:cubicBezTo>
                    <a:pt x="140783" y="30773"/>
                    <a:pt x="123134" y="30773"/>
                    <a:pt x="118343" y="34303"/>
                  </a:cubicBezTo>
                  <a:cubicBezTo>
                    <a:pt x="113679" y="37833"/>
                    <a:pt x="107754" y="26109"/>
                    <a:pt x="101829" y="26109"/>
                  </a:cubicBezTo>
                  <a:cubicBezTo>
                    <a:pt x="95904" y="26109"/>
                    <a:pt x="88844" y="20184"/>
                    <a:pt x="85314" y="15519"/>
                  </a:cubicBezTo>
                  <a:cubicBezTo>
                    <a:pt x="81785" y="10855"/>
                    <a:pt x="52412" y="17915"/>
                    <a:pt x="44091" y="11990"/>
                  </a:cubicBezTo>
                  <a:cubicBezTo>
                    <a:pt x="35897" y="6065"/>
                    <a:pt x="20517" y="1400"/>
                    <a:pt x="12323" y="2535"/>
                  </a:cubicBezTo>
                  <a:cubicBezTo>
                    <a:pt x="10180" y="2787"/>
                    <a:pt x="6524" y="4678"/>
                    <a:pt x="2364" y="7199"/>
                  </a:cubicBezTo>
                  <a:cubicBezTo>
                    <a:pt x="17869" y="16150"/>
                    <a:pt x="40309" y="13881"/>
                    <a:pt x="43335" y="30017"/>
                  </a:cubicBezTo>
                  <a:cubicBezTo>
                    <a:pt x="46865" y="48801"/>
                    <a:pt x="57454" y="41363"/>
                    <a:pt x="53546" y="57499"/>
                  </a:cubicBezTo>
                  <a:cubicBezTo>
                    <a:pt x="52790" y="60651"/>
                    <a:pt x="50520" y="63802"/>
                    <a:pt x="47369" y="66576"/>
                  </a:cubicBezTo>
                  <a:cubicBezTo>
                    <a:pt x="59723" y="67458"/>
                    <a:pt x="71195" y="67458"/>
                    <a:pt x="75229" y="65693"/>
                  </a:cubicBezTo>
                  <a:close/>
                </a:path>
              </a:pathLst>
            </a:custGeom>
            <a:grpFill/>
            <a:ln w="2381" cap="flat">
              <a:solidFill>
                <a:srgbClr val="FCFDF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40" name="자유형: 도형 239">
              <a:extLst>
                <a:ext uri="{FF2B5EF4-FFF2-40B4-BE49-F238E27FC236}">
                  <a16:creationId xmlns:a16="http://schemas.microsoft.com/office/drawing/2014/main" id="{C201F326-D934-4AAC-8C2D-10BD5246F510}"/>
                </a:ext>
              </a:extLst>
            </p:cNvPr>
            <p:cNvSpPr/>
            <p:nvPr/>
          </p:nvSpPr>
          <p:spPr>
            <a:xfrm>
              <a:off x="6479395" y="3374407"/>
              <a:ext cx="491654" cy="189098"/>
            </a:xfrm>
            <a:custGeom>
              <a:avLst/>
              <a:gdLst>
                <a:gd name="connsiteX0" fmla="*/ 484562 w 491653"/>
                <a:gd name="connsiteY0" fmla="*/ 136875 h 189097"/>
                <a:gd name="connsiteX1" fmla="*/ 484562 w 491653"/>
                <a:gd name="connsiteY1" fmla="*/ 108637 h 189097"/>
                <a:gd name="connsiteX2" fmla="*/ 483554 w 491653"/>
                <a:gd name="connsiteY2" fmla="*/ 86701 h 189097"/>
                <a:gd name="connsiteX3" fmla="*/ 490488 w 491653"/>
                <a:gd name="connsiteY3" fmla="*/ 73086 h 189097"/>
                <a:gd name="connsiteX4" fmla="*/ 485571 w 491653"/>
                <a:gd name="connsiteY4" fmla="*/ 63379 h 189097"/>
                <a:gd name="connsiteX5" fmla="*/ 465148 w 491653"/>
                <a:gd name="connsiteY5" fmla="*/ 54807 h 189097"/>
                <a:gd name="connsiteX6" fmla="*/ 458089 w 491653"/>
                <a:gd name="connsiteY6" fmla="*/ 32115 h 189097"/>
                <a:gd name="connsiteX7" fmla="*/ 439305 w 491653"/>
                <a:gd name="connsiteY7" fmla="*/ 17239 h 189097"/>
                <a:gd name="connsiteX8" fmla="*/ 411571 w 491653"/>
                <a:gd name="connsiteY8" fmla="*/ 18122 h 189097"/>
                <a:gd name="connsiteX9" fmla="*/ 362405 w 491653"/>
                <a:gd name="connsiteY9" fmla="*/ 34510 h 189097"/>
                <a:gd name="connsiteX10" fmla="*/ 316139 w 491653"/>
                <a:gd name="connsiteY10" fmla="*/ 35645 h 189097"/>
                <a:gd name="connsiteX11" fmla="*/ 284749 w 491653"/>
                <a:gd name="connsiteY11" fmla="*/ 25434 h 189097"/>
                <a:gd name="connsiteX12" fmla="*/ 261175 w 491653"/>
                <a:gd name="connsiteY12" fmla="*/ 14844 h 189097"/>
                <a:gd name="connsiteX13" fmla="*/ 221591 w 491653"/>
                <a:gd name="connsiteY13" fmla="*/ 4255 h 189097"/>
                <a:gd name="connsiteX14" fmla="*/ 141161 w 491653"/>
                <a:gd name="connsiteY14" fmla="*/ 28963 h 189097"/>
                <a:gd name="connsiteX15" fmla="*/ 83045 w 491653"/>
                <a:gd name="connsiteY15" fmla="*/ 32115 h 189097"/>
                <a:gd name="connsiteX16" fmla="*/ 69682 w 491653"/>
                <a:gd name="connsiteY16" fmla="*/ 52538 h 189097"/>
                <a:gd name="connsiteX17" fmla="*/ 13961 w 491653"/>
                <a:gd name="connsiteY17" fmla="*/ 57328 h 189097"/>
                <a:gd name="connsiteX18" fmla="*/ 8415 w 491653"/>
                <a:gd name="connsiteY18" fmla="*/ 76994 h 189097"/>
                <a:gd name="connsiteX19" fmla="*/ 19383 w 491653"/>
                <a:gd name="connsiteY19" fmla="*/ 84432 h 189097"/>
                <a:gd name="connsiteX20" fmla="*/ 21778 w 491653"/>
                <a:gd name="connsiteY20" fmla="*/ 104098 h 189097"/>
                <a:gd name="connsiteX21" fmla="*/ 22534 w 491653"/>
                <a:gd name="connsiteY21" fmla="*/ 122504 h 189097"/>
                <a:gd name="connsiteX22" fmla="*/ 22534 w 491653"/>
                <a:gd name="connsiteY22" fmla="*/ 137001 h 189097"/>
                <a:gd name="connsiteX23" fmla="*/ 35897 w 491653"/>
                <a:gd name="connsiteY23" fmla="*/ 150742 h 189097"/>
                <a:gd name="connsiteX24" fmla="*/ 53168 w 491653"/>
                <a:gd name="connsiteY24" fmla="*/ 161332 h 189097"/>
                <a:gd name="connsiteX25" fmla="*/ 66531 w 491653"/>
                <a:gd name="connsiteY25" fmla="*/ 165240 h 189097"/>
                <a:gd name="connsiteX26" fmla="*/ 83045 w 491653"/>
                <a:gd name="connsiteY26" fmla="*/ 182133 h 189097"/>
                <a:gd name="connsiteX27" fmla="*/ 117209 w 491653"/>
                <a:gd name="connsiteY27" fmla="*/ 175829 h 189097"/>
                <a:gd name="connsiteX28" fmla="*/ 138766 w 491653"/>
                <a:gd name="connsiteY28" fmla="*/ 165996 h 189097"/>
                <a:gd name="connsiteX29" fmla="*/ 174821 w 491653"/>
                <a:gd name="connsiteY29" fmla="*/ 187175 h 189097"/>
                <a:gd name="connsiteX30" fmla="*/ 202303 w 491653"/>
                <a:gd name="connsiteY30" fmla="*/ 182511 h 189097"/>
                <a:gd name="connsiteX31" fmla="*/ 227012 w 491653"/>
                <a:gd name="connsiteY31" fmla="*/ 166879 h 189097"/>
                <a:gd name="connsiteX32" fmla="*/ 247434 w 491653"/>
                <a:gd name="connsiteY32" fmla="*/ 171921 h 189097"/>
                <a:gd name="connsiteX33" fmla="*/ 267857 w 491653"/>
                <a:gd name="connsiteY33" fmla="*/ 166500 h 189097"/>
                <a:gd name="connsiteX34" fmla="*/ 260797 w 491653"/>
                <a:gd name="connsiteY34" fmla="*/ 187679 h 189097"/>
                <a:gd name="connsiteX35" fmla="*/ 261427 w 491653"/>
                <a:gd name="connsiteY35" fmla="*/ 196630 h 189097"/>
                <a:gd name="connsiteX36" fmla="*/ 277185 w 491653"/>
                <a:gd name="connsiteY36" fmla="*/ 178224 h 189097"/>
                <a:gd name="connsiteX37" fmla="*/ 287649 w 491653"/>
                <a:gd name="connsiteY37" fmla="*/ 171921 h 189097"/>
                <a:gd name="connsiteX38" fmla="*/ 311727 w 491653"/>
                <a:gd name="connsiteY38" fmla="*/ 171921 h 189097"/>
                <a:gd name="connsiteX39" fmla="*/ 328494 w 491653"/>
                <a:gd name="connsiteY39" fmla="*/ 168770 h 189097"/>
                <a:gd name="connsiteX40" fmla="*/ 358876 w 491653"/>
                <a:gd name="connsiteY40" fmla="*/ 169778 h 189097"/>
                <a:gd name="connsiteX41" fmla="*/ 394552 w 491653"/>
                <a:gd name="connsiteY41" fmla="*/ 159315 h 189097"/>
                <a:gd name="connsiteX42" fmla="*/ 423925 w 491653"/>
                <a:gd name="connsiteY42" fmla="*/ 155155 h 189097"/>
                <a:gd name="connsiteX43" fmla="*/ 433884 w 491653"/>
                <a:gd name="connsiteY43" fmla="*/ 158180 h 189097"/>
                <a:gd name="connsiteX44" fmla="*/ 445734 w 491653"/>
                <a:gd name="connsiteY44" fmla="*/ 149230 h 189097"/>
                <a:gd name="connsiteX45" fmla="*/ 469309 w 491653"/>
                <a:gd name="connsiteY45" fmla="*/ 153894 h 189097"/>
                <a:gd name="connsiteX46" fmla="*/ 497295 w 491653"/>
                <a:gd name="connsiteY46" fmla="*/ 158306 h 189097"/>
                <a:gd name="connsiteX47" fmla="*/ 484562 w 491653"/>
                <a:gd name="connsiteY47" fmla="*/ 136875 h 189097"/>
                <a:gd name="connsiteX48" fmla="*/ 42578 w 491653"/>
                <a:gd name="connsiteY48" fmla="*/ 35771 h 189097"/>
                <a:gd name="connsiteX49" fmla="*/ 78255 w 491653"/>
                <a:gd name="connsiteY49" fmla="*/ 32241 h 189097"/>
                <a:gd name="connsiteX50" fmla="*/ 58210 w 491653"/>
                <a:gd name="connsiteY50" fmla="*/ 16105 h 189097"/>
                <a:gd name="connsiteX51" fmla="*/ 51655 w 491653"/>
                <a:gd name="connsiteY51" fmla="*/ 2364 h 189097"/>
                <a:gd name="connsiteX52" fmla="*/ 40940 w 491653"/>
                <a:gd name="connsiteY52" fmla="*/ 4381 h 189097"/>
                <a:gd name="connsiteX53" fmla="*/ 13836 w 491653"/>
                <a:gd name="connsiteY53" fmla="*/ 4381 h 189097"/>
                <a:gd name="connsiteX54" fmla="*/ 16231 w 491653"/>
                <a:gd name="connsiteY54" fmla="*/ 22030 h 189097"/>
                <a:gd name="connsiteX55" fmla="*/ 8541 w 491653"/>
                <a:gd name="connsiteY55" fmla="*/ 34384 h 189097"/>
                <a:gd name="connsiteX56" fmla="*/ 2364 w 491653"/>
                <a:gd name="connsiteY56" fmla="*/ 43461 h 189097"/>
                <a:gd name="connsiteX57" fmla="*/ 17744 w 491653"/>
                <a:gd name="connsiteY57" fmla="*/ 51025 h 189097"/>
                <a:gd name="connsiteX58" fmla="*/ 42578 w 491653"/>
                <a:gd name="connsiteY58" fmla="*/ 35771 h 189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491653" h="189097">
                  <a:moveTo>
                    <a:pt x="484562" y="136875"/>
                  </a:moveTo>
                  <a:cubicBezTo>
                    <a:pt x="480402" y="135867"/>
                    <a:pt x="486705" y="112797"/>
                    <a:pt x="484562" y="108637"/>
                  </a:cubicBezTo>
                  <a:cubicBezTo>
                    <a:pt x="482419" y="104476"/>
                    <a:pt x="477250" y="86701"/>
                    <a:pt x="483554" y="86701"/>
                  </a:cubicBezTo>
                  <a:cubicBezTo>
                    <a:pt x="489227" y="86701"/>
                    <a:pt x="483050" y="73843"/>
                    <a:pt x="490488" y="73086"/>
                  </a:cubicBezTo>
                  <a:cubicBezTo>
                    <a:pt x="488849" y="68548"/>
                    <a:pt x="487210" y="64514"/>
                    <a:pt x="485571" y="63379"/>
                  </a:cubicBezTo>
                  <a:cubicBezTo>
                    <a:pt x="481663" y="60228"/>
                    <a:pt x="469813" y="66531"/>
                    <a:pt x="465148" y="54807"/>
                  </a:cubicBezTo>
                  <a:cubicBezTo>
                    <a:pt x="460484" y="43083"/>
                    <a:pt x="465148" y="41444"/>
                    <a:pt x="458089" y="32115"/>
                  </a:cubicBezTo>
                  <a:cubicBezTo>
                    <a:pt x="451029" y="22660"/>
                    <a:pt x="447878" y="13332"/>
                    <a:pt x="439305" y="17239"/>
                  </a:cubicBezTo>
                  <a:cubicBezTo>
                    <a:pt x="435271" y="19004"/>
                    <a:pt x="423799" y="19004"/>
                    <a:pt x="411571" y="18122"/>
                  </a:cubicBezTo>
                  <a:cubicBezTo>
                    <a:pt x="398838" y="29720"/>
                    <a:pt x="370852" y="37662"/>
                    <a:pt x="362405" y="34510"/>
                  </a:cubicBezTo>
                  <a:cubicBezTo>
                    <a:pt x="351816" y="30602"/>
                    <a:pt x="331394" y="35645"/>
                    <a:pt x="316139" y="35645"/>
                  </a:cubicBezTo>
                  <a:cubicBezTo>
                    <a:pt x="300886" y="35645"/>
                    <a:pt x="296473" y="24677"/>
                    <a:pt x="284749" y="25434"/>
                  </a:cubicBezTo>
                  <a:cubicBezTo>
                    <a:pt x="273025" y="26190"/>
                    <a:pt x="273025" y="14844"/>
                    <a:pt x="261175" y="14844"/>
                  </a:cubicBezTo>
                  <a:cubicBezTo>
                    <a:pt x="249451" y="14844"/>
                    <a:pt x="258402" y="8919"/>
                    <a:pt x="221591" y="4255"/>
                  </a:cubicBezTo>
                  <a:cubicBezTo>
                    <a:pt x="184654" y="-410"/>
                    <a:pt x="152885" y="18752"/>
                    <a:pt x="141161" y="28963"/>
                  </a:cubicBezTo>
                  <a:cubicBezTo>
                    <a:pt x="129437" y="39175"/>
                    <a:pt x="86953" y="29342"/>
                    <a:pt x="83045" y="32115"/>
                  </a:cubicBezTo>
                  <a:cubicBezTo>
                    <a:pt x="79137" y="34889"/>
                    <a:pt x="83802" y="46991"/>
                    <a:pt x="69682" y="52538"/>
                  </a:cubicBezTo>
                  <a:cubicBezTo>
                    <a:pt x="55563" y="58084"/>
                    <a:pt x="24551" y="52538"/>
                    <a:pt x="13961" y="57328"/>
                  </a:cubicBezTo>
                  <a:cubicBezTo>
                    <a:pt x="3372" y="61993"/>
                    <a:pt x="-536" y="77751"/>
                    <a:pt x="8415" y="76994"/>
                  </a:cubicBezTo>
                  <a:cubicBezTo>
                    <a:pt x="17491" y="76238"/>
                    <a:pt x="22156" y="80524"/>
                    <a:pt x="19383" y="84432"/>
                  </a:cubicBezTo>
                  <a:cubicBezTo>
                    <a:pt x="16609" y="88340"/>
                    <a:pt x="26820" y="99308"/>
                    <a:pt x="21778" y="104098"/>
                  </a:cubicBezTo>
                  <a:cubicBezTo>
                    <a:pt x="16735" y="108763"/>
                    <a:pt x="16231" y="117839"/>
                    <a:pt x="22534" y="122504"/>
                  </a:cubicBezTo>
                  <a:cubicBezTo>
                    <a:pt x="28837" y="127168"/>
                    <a:pt x="29972" y="135867"/>
                    <a:pt x="22534" y="137001"/>
                  </a:cubicBezTo>
                  <a:cubicBezTo>
                    <a:pt x="15096" y="138136"/>
                    <a:pt x="35519" y="146834"/>
                    <a:pt x="35897" y="150742"/>
                  </a:cubicBezTo>
                  <a:cubicBezTo>
                    <a:pt x="36275" y="154650"/>
                    <a:pt x="53168" y="156667"/>
                    <a:pt x="53168" y="161332"/>
                  </a:cubicBezTo>
                  <a:cubicBezTo>
                    <a:pt x="53168" y="165996"/>
                    <a:pt x="58210" y="167635"/>
                    <a:pt x="66531" y="165240"/>
                  </a:cubicBezTo>
                  <a:cubicBezTo>
                    <a:pt x="74725" y="162845"/>
                    <a:pt x="77877" y="174190"/>
                    <a:pt x="83045" y="182133"/>
                  </a:cubicBezTo>
                  <a:cubicBezTo>
                    <a:pt x="88088" y="189949"/>
                    <a:pt x="117209" y="184528"/>
                    <a:pt x="117209" y="175829"/>
                  </a:cubicBezTo>
                  <a:cubicBezTo>
                    <a:pt x="117209" y="167257"/>
                    <a:pt x="125781" y="164862"/>
                    <a:pt x="138766" y="165996"/>
                  </a:cubicBezTo>
                  <a:cubicBezTo>
                    <a:pt x="151751" y="167131"/>
                    <a:pt x="168644" y="184780"/>
                    <a:pt x="174821" y="187175"/>
                  </a:cubicBezTo>
                  <a:cubicBezTo>
                    <a:pt x="181124" y="189570"/>
                    <a:pt x="193982" y="182511"/>
                    <a:pt x="202303" y="182511"/>
                  </a:cubicBezTo>
                  <a:cubicBezTo>
                    <a:pt x="210497" y="182511"/>
                    <a:pt x="222347" y="169526"/>
                    <a:pt x="227012" y="166879"/>
                  </a:cubicBezTo>
                  <a:cubicBezTo>
                    <a:pt x="231676" y="164105"/>
                    <a:pt x="239996" y="175955"/>
                    <a:pt x="247434" y="171921"/>
                  </a:cubicBezTo>
                  <a:cubicBezTo>
                    <a:pt x="254872" y="168013"/>
                    <a:pt x="263066" y="163727"/>
                    <a:pt x="267857" y="166500"/>
                  </a:cubicBezTo>
                  <a:cubicBezTo>
                    <a:pt x="272521" y="169274"/>
                    <a:pt x="256511" y="181376"/>
                    <a:pt x="260797" y="187679"/>
                  </a:cubicBezTo>
                  <a:cubicBezTo>
                    <a:pt x="262562" y="190201"/>
                    <a:pt x="262184" y="193352"/>
                    <a:pt x="261427" y="196630"/>
                  </a:cubicBezTo>
                  <a:cubicBezTo>
                    <a:pt x="277690" y="194361"/>
                    <a:pt x="276177" y="183141"/>
                    <a:pt x="277185" y="178224"/>
                  </a:cubicBezTo>
                  <a:cubicBezTo>
                    <a:pt x="278194" y="173056"/>
                    <a:pt x="282354" y="167761"/>
                    <a:pt x="287649" y="171921"/>
                  </a:cubicBezTo>
                  <a:cubicBezTo>
                    <a:pt x="292943" y="176081"/>
                    <a:pt x="300255" y="177090"/>
                    <a:pt x="311727" y="171921"/>
                  </a:cubicBezTo>
                  <a:cubicBezTo>
                    <a:pt x="323199" y="166626"/>
                    <a:pt x="324334" y="163475"/>
                    <a:pt x="328494" y="168770"/>
                  </a:cubicBezTo>
                  <a:cubicBezTo>
                    <a:pt x="332654" y="173938"/>
                    <a:pt x="342109" y="169778"/>
                    <a:pt x="358876" y="169778"/>
                  </a:cubicBezTo>
                  <a:cubicBezTo>
                    <a:pt x="375642" y="169778"/>
                    <a:pt x="378794" y="158306"/>
                    <a:pt x="394552" y="159315"/>
                  </a:cubicBezTo>
                  <a:cubicBezTo>
                    <a:pt x="410310" y="160323"/>
                    <a:pt x="423925" y="155155"/>
                    <a:pt x="423925" y="155155"/>
                  </a:cubicBezTo>
                  <a:lnTo>
                    <a:pt x="433884" y="158180"/>
                  </a:lnTo>
                  <a:cubicBezTo>
                    <a:pt x="437918" y="154398"/>
                    <a:pt x="437666" y="150238"/>
                    <a:pt x="445734" y="149230"/>
                  </a:cubicBezTo>
                  <a:cubicBezTo>
                    <a:pt x="458341" y="147717"/>
                    <a:pt x="463005" y="157046"/>
                    <a:pt x="469309" y="153894"/>
                  </a:cubicBezTo>
                  <a:cubicBezTo>
                    <a:pt x="475612" y="150742"/>
                    <a:pt x="495530" y="172173"/>
                    <a:pt x="497295" y="158306"/>
                  </a:cubicBezTo>
                  <a:cubicBezTo>
                    <a:pt x="498052" y="154776"/>
                    <a:pt x="488722" y="138010"/>
                    <a:pt x="484562" y="136875"/>
                  </a:cubicBezTo>
                  <a:close/>
                  <a:moveTo>
                    <a:pt x="42578" y="35771"/>
                  </a:moveTo>
                  <a:cubicBezTo>
                    <a:pt x="52033" y="32241"/>
                    <a:pt x="73212" y="36906"/>
                    <a:pt x="78255" y="32241"/>
                  </a:cubicBezTo>
                  <a:cubicBezTo>
                    <a:pt x="83297" y="27577"/>
                    <a:pt x="64892" y="21652"/>
                    <a:pt x="58210" y="16105"/>
                  </a:cubicBezTo>
                  <a:cubicBezTo>
                    <a:pt x="54302" y="12953"/>
                    <a:pt x="52916" y="6902"/>
                    <a:pt x="51655" y="2364"/>
                  </a:cubicBezTo>
                  <a:cubicBezTo>
                    <a:pt x="48504" y="4507"/>
                    <a:pt x="44469" y="6146"/>
                    <a:pt x="40940" y="4381"/>
                  </a:cubicBezTo>
                  <a:cubicBezTo>
                    <a:pt x="33880" y="851"/>
                    <a:pt x="16861" y="3246"/>
                    <a:pt x="13836" y="4381"/>
                  </a:cubicBezTo>
                  <a:cubicBezTo>
                    <a:pt x="10936" y="5515"/>
                    <a:pt x="16231" y="15601"/>
                    <a:pt x="16231" y="22030"/>
                  </a:cubicBezTo>
                  <a:cubicBezTo>
                    <a:pt x="16231" y="28459"/>
                    <a:pt x="8541" y="30224"/>
                    <a:pt x="8541" y="34384"/>
                  </a:cubicBezTo>
                  <a:cubicBezTo>
                    <a:pt x="8541" y="37536"/>
                    <a:pt x="5767" y="39679"/>
                    <a:pt x="2364" y="43461"/>
                  </a:cubicBezTo>
                  <a:cubicBezTo>
                    <a:pt x="7532" y="47369"/>
                    <a:pt x="12575" y="51025"/>
                    <a:pt x="17744" y="51025"/>
                  </a:cubicBezTo>
                  <a:cubicBezTo>
                    <a:pt x="28837" y="51151"/>
                    <a:pt x="33249" y="39301"/>
                    <a:pt x="42578" y="35771"/>
                  </a:cubicBezTo>
                  <a:close/>
                </a:path>
              </a:pathLst>
            </a:custGeom>
            <a:grpFill/>
            <a:ln w="2381" cap="flat">
              <a:solidFill>
                <a:srgbClr val="FCFDF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41" name="자유형: 도형 240">
              <a:extLst>
                <a:ext uri="{FF2B5EF4-FFF2-40B4-BE49-F238E27FC236}">
                  <a16:creationId xmlns:a16="http://schemas.microsoft.com/office/drawing/2014/main" id="{E10E0018-9E0F-488D-B8BA-5CF36E6B460E}"/>
                </a:ext>
              </a:extLst>
            </p:cNvPr>
            <p:cNvSpPr/>
            <p:nvPr/>
          </p:nvSpPr>
          <p:spPr>
            <a:xfrm>
              <a:off x="7868506" y="3571175"/>
              <a:ext cx="63033" cy="50426"/>
            </a:xfrm>
            <a:custGeom>
              <a:avLst/>
              <a:gdLst>
                <a:gd name="connsiteX0" fmla="*/ 32493 w 63032"/>
                <a:gd name="connsiteY0" fmla="*/ 2383 h 50426"/>
                <a:gd name="connsiteX1" fmla="*/ 2364 w 63032"/>
                <a:gd name="connsiteY1" fmla="*/ 19654 h 50426"/>
                <a:gd name="connsiteX2" fmla="*/ 6903 w 63032"/>
                <a:gd name="connsiteY2" fmla="*/ 27092 h 50426"/>
                <a:gd name="connsiteX3" fmla="*/ 22661 w 63032"/>
                <a:gd name="connsiteY3" fmla="*/ 44867 h 50426"/>
                <a:gd name="connsiteX4" fmla="*/ 25308 w 63032"/>
                <a:gd name="connsiteY4" fmla="*/ 60625 h 50426"/>
                <a:gd name="connsiteX5" fmla="*/ 36654 w 63032"/>
                <a:gd name="connsiteY5" fmla="*/ 59491 h 50426"/>
                <a:gd name="connsiteX6" fmla="*/ 63127 w 63032"/>
                <a:gd name="connsiteY6" fmla="*/ 27722 h 50426"/>
                <a:gd name="connsiteX7" fmla="*/ 32493 w 63032"/>
                <a:gd name="connsiteY7" fmla="*/ 2383 h 50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3032" h="50426">
                  <a:moveTo>
                    <a:pt x="32493" y="2383"/>
                  </a:moveTo>
                  <a:cubicBezTo>
                    <a:pt x="23039" y="1879"/>
                    <a:pt x="5011" y="11208"/>
                    <a:pt x="2364" y="19654"/>
                  </a:cubicBezTo>
                  <a:cubicBezTo>
                    <a:pt x="4255" y="21671"/>
                    <a:pt x="6020" y="24192"/>
                    <a:pt x="6903" y="27092"/>
                  </a:cubicBezTo>
                  <a:cubicBezTo>
                    <a:pt x="9046" y="34404"/>
                    <a:pt x="15223" y="40707"/>
                    <a:pt x="22661" y="44867"/>
                  </a:cubicBezTo>
                  <a:cubicBezTo>
                    <a:pt x="27199" y="47515"/>
                    <a:pt x="26569" y="54448"/>
                    <a:pt x="25308" y="60625"/>
                  </a:cubicBezTo>
                  <a:cubicBezTo>
                    <a:pt x="29468" y="60499"/>
                    <a:pt x="33755" y="60121"/>
                    <a:pt x="36654" y="59491"/>
                  </a:cubicBezTo>
                  <a:cubicBezTo>
                    <a:pt x="44344" y="57726"/>
                    <a:pt x="60732" y="34152"/>
                    <a:pt x="63127" y="27722"/>
                  </a:cubicBezTo>
                  <a:cubicBezTo>
                    <a:pt x="65396" y="21293"/>
                    <a:pt x="42452" y="3014"/>
                    <a:pt x="32493" y="2383"/>
                  </a:cubicBezTo>
                  <a:close/>
                </a:path>
              </a:pathLst>
            </a:custGeom>
            <a:grpFill/>
            <a:ln w="2381" cap="flat">
              <a:solidFill>
                <a:srgbClr val="FCFDF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42" name="자유형: 도형 241">
              <a:extLst>
                <a:ext uri="{FF2B5EF4-FFF2-40B4-BE49-F238E27FC236}">
                  <a16:creationId xmlns:a16="http://schemas.microsoft.com/office/drawing/2014/main" id="{516723EC-D8C2-4579-A51B-C9EB9AC9978C}"/>
                </a:ext>
              </a:extLst>
            </p:cNvPr>
            <p:cNvSpPr/>
            <p:nvPr/>
          </p:nvSpPr>
          <p:spPr>
            <a:xfrm>
              <a:off x="9066754" y="3349951"/>
              <a:ext cx="176491" cy="163885"/>
            </a:xfrm>
            <a:custGeom>
              <a:avLst/>
              <a:gdLst>
                <a:gd name="connsiteX0" fmla="*/ 177341 w 176491"/>
                <a:gd name="connsiteY0" fmla="*/ 10936 h 163884"/>
                <a:gd name="connsiteX1" fmla="*/ 155154 w 176491"/>
                <a:gd name="connsiteY1" fmla="*/ 2364 h 163884"/>
                <a:gd name="connsiteX2" fmla="*/ 139774 w 176491"/>
                <a:gd name="connsiteY2" fmla="*/ 22912 h 163884"/>
                <a:gd name="connsiteX3" fmla="*/ 120991 w 176491"/>
                <a:gd name="connsiteY3" fmla="*/ 36527 h 163884"/>
                <a:gd name="connsiteX4" fmla="*/ 110779 w 176491"/>
                <a:gd name="connsiteY4" fmla="*/ 46865 h 163884"/>
                <a:gd name="connsiteX5" fmla="*/ 93635 w 176491"/>
                <a:gd name="connsiteY5" fmla="*/ 52033 h 163884"/>
                <a:gd name="connsiteX6" fmla="*/ 76489 w 176491"/>
                <a:gd name="connsiteY6" fmla="*/ 45226 h 163884"/>
                <a:gd name="connsiteX7" fmla="*/ 59345 w 176491"/>
                <a:gd name="connsiteY7" fmla="*/ 64010 h 163884"/>
                <a:gd name="connsiteX8" fmla="*/ 9801 w 176491"/>
                <a:gd name="connsiteY8" fmla="*/ 91366 h 163884"/>
                <a:gd name="connsiteX9" fmla="*/ 2364 w 176491"/>
                <a:gd name="connsiteY9" fmla="*/ 103090 h 163884"/>
                <a:gd name="connsiteX10" fmla="*/ 32745 w 176491"/>
                <a:gd name="connsiteY10" fmla="*/ 118092 h 163884"/>
                <a:gd name="connsiteX11" fmla="*/ 16987 w 176491"/>
                <a:gd name="connsiteY11" fmla="*/ 146708 h 163884"/>
                <a:gd name="connsiteX12" fmla="*/ 21651 w 176491"/>
                <a:gd name="connsiteY12" fmla="*/ 162845 h 163884"/>
                <a:gd name="connsiteX13" fmla="*/ 35014 w 176491"/>
                <a:gd name="connsiteY13" fmla="*/ 169526 h 163884"/>
                <a:gd name="connsiteX14" fmla="*/ 55437 w 176491"/>
                <a:gd name="connsiteY14" fmla="*/ 165618 h 163884"/>
                <a:gd name="connsiteX15" fmla="*/ 61740 w 176491"/>
                <a:gd name="connsiteY15" fmla="*/ 169274 h 163884"/>
                <a:gd name="connsiteX16" fmla="*/ 77372 w 176491"/>
                <a:gd name="connsiteY16" fmla="*/ 157550 h 163884"/>
                <a:gd name="connsiteX17" fmla="*/ 101451 w 176491"/>
                <a:gd name="connsiteY17" fmla="*/ 152255 h 163884"/>
                <a:gd name="connsiteX18" fmla="*/ 115444 w 176491"/>
                <a:gd name="connsiteY18" fmla="*/ 146960 h 163884"/>
                <a:gd name="connsiteX19" fmla="*/ 91870 w 176491"/>
                <a:gd name="connsiteY19" fmla="*/ 124899 h 163884"/>
                <a:gd name="connsiteX20" fmla="*/ 99308 w 176491"/>
                <a:gd name="connsiteY20" fmla="*/ 101325 h 163884"/>
                <a:gd name="connsiteX21" fmla="*/ 145573 w 176491"/>
                <a:gd name="connsiteY21" fmla="*/ 73086 h 163884"/>
                <a:gd name="connsiteX22" fmla="*/ 155028 w 176491"/>
                <a:gd name="connsiteY22" fmla="*/ 40940 h 163884"/>
                <a:gd name="connsiteX23" fmla="*/ 184527 w 176491"/>
                <a:gd name="connsiteY23" fmla="*/ 12323 h 163884"/>
                <a:gd name="connsiteX24" fmla="*/ 177341 w 176491"/>
                <a:gd name="connsiteY24" fmla="*/ 10936 h 163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76491" h="163884">
                  <a:moveTo>
                    <a:pt x="177341" y="10936"/>
                  </a:moveTo>
                  <a:cubicBezTo>
                    <a:pt x="167130" y="14340"/>
                    <a:pt x="163601" y="2364"/>
                    <a:pt x="155154" y="2364"/>
                  </a:cubicBezTo>
                  <a:cubicBezTo>
                    <a:pt x="146582" y="2364"/>
                    <a:pt x="148346" y="22912"/>
                    <a:pt x="139774" y="22912"/>
                  </a:cubicBezTo>
                  <a:cubicBezTo>
                    <a:pt x="131202" y="22912"/>
                    <a:pt x="132967" y="34889"/>
                    <a:pt x="120991" y="36527"/>
                  </a:cubicBezTo>
                  <a:cubicBezTo>
                    <a:pt x="109014" y="38292"/>
                    <a:pt x="105611" y="38292"/>
                    <a:pt x="110779" y="46865"/>
                  </a:cubicBezTo>
                  <a:cubicBezTo>
                    <a:pt x="115948" y="55437"/>
                    <a:pt x="103972" y="52033"/>
                    <a:pt x="93635" y="52033"/>
                  </a:cubicBezTo>
                  <a:cubicBezTo>
                    <a:pt x="83423" y="52033"/>
                    <a:pt x="83423" y="45226"/>
                    <a:pt x="76489" y="45226"/>
                  </a:cubicBezTo>
                  <a:cubicBezTo>
                    <a:pt x="69682" y="45226"/>
                    <a:pt x="64514" y="57202"/>
                    <a:pt x="59345" y="64010"/>
                  </a:cubicBezTo>
                  <a:cubicBezTo>
                    <a:pt x="54176" y="70817"/>
                    <a:pt x="20012" y="86197"/>
                    <a:pt x="9801" y="91366"/>
                  </a:cubicBezTo>
                  <a:cubicBezTo>
                    <a:pt x="6902" y="92879"/>
                    <a:pt x="4380" y="97291"/>
                    <a:pt x="2364" y="103090"/>
                  </a:cubicBezTo>
                  <a:cubicBezTo>
                    <a:pt x="14592" y="104098"/>
                    <a:pt x="27198" y="111158"/>
                    <a:pt x="32745" y="118092"/>
                  </a:cubicBezTo>
                  <a:cubicBezTo>
                    <a:pt x="40183" y="127546"/>
                    <a:pt x="24047" y="138136"/>
                    <a:pt x="16987" y="146708"/>
                  </a:cubicBezTo>
                  <a:cubicBezTo>
                    <a:pt x="9927" y="155407"/>
                    <a:pt x="21273" y="155785"/>
                    <a:pt x="21651" y="162845"/>
                  </a:cubicBezTo>
                  <a:cubicBezTo>
                    <a:pt x="22030" y="169904"/>
                    <a:pt x="31485" y="175829"/>
                    <a:pt x="35014" y="169526"/>
                  </a:cubicBezTo>
                  <a:cubicBezTo>
                    <a:pt x="38544" y="163223"/>
                    <a:pt x="44469" y="165618"/>
                    <a:pt x="55437" y="165618"/>
                  </a:cubicBezTo>
                  <a:cubicBezTo>
                    <a:pt x="58588" y="165618"/>
                    <a:pt x="60480" y="167131"/>
                    <a:pt x="61740" y="169274"/>
                  </a:cubicBezTo>
                  <a:cubicBezTo>
                    <a:pt x="67792" y="164357"/>
                    <a:pt x="74977" y="159945"/>
                    <a:pt x="77372" y="157550"/>
                  </a:cubicBezTo>
                  <a:cubicBezTo>
                    <a:pt x="81532" y="153390"/>
                    <a:pt x="91996" y="152255"/>
                    <a:pt x="101451" y="152255"/>
                  </a:cubicBezTo>
                  <a:cubicBezTo>
                    <a:pt x="107249" y="152255"/>
                    <a:pt x="111157" y="150364"/>
                    <a:pt x="115444" y="146960"/>
                  </a:cubicBezTo>
                  <a:cubicBezTo>
                    <a:pt x="105485" y="136119"/>
                    <a:pt x="95651" y="127168"/>
                    <a:pt x="91870" y="124899"/>
                  </a:cubicBezTo>
                  <a:cubicBezTo>
                    <a:pt x="82919" y="119352"/>
                    <a:pt x="88339" y="104098"/>
                    <a:pt x="99308" y="101325"/>
                  </a:cubicBezTo>
                  <a:cubicBezTo>
                    <a:pt x="110275" y="98551"/>
                    <a:pt x="137379" y="77751"/>
                    <a:pt x="145573" y="73086"/>
                  </a:cubicBezTo>
                  <a:cubicBezTo>
                    <a:pt x="153767" y="68422"/>
                    <a:pt x="148346" y="53042"/>
                    <a:pt x="155028" y="40940"/>
                  </a:cubicBezTo>
                  <a:cubicBezTo>
                    <a:pt x="158432" y="34637"/>
                    <a:pt x="171543" y="22534"/>
                    <a:pt x="184527" y="12323"/>
                  </a:cubicBezTo>
                  <a:cubicBezTo>
                    <a:pt x="181880" y="10810"/>
                    <a:pt x="179359" y="10306"/>
                    <a:pt x="177341" y="10936"/>
                  </a:cubicBezTo>
                  <a:close/>
                </a:path>
              </a:pathLst>
            </a:custGeom>
            <a:grpFill/>
            <a:ln w="2381" cap="flat">
              <a:solidFill>
                <a:srgbClr val="FCFDF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43" name="자유형: 도형 242">
              <a:extLst>
                <a:ext uri="{FF2B5EF4-FFF2-40B4-BE49-F238E27FC236}">
                  <a16:creationId xmlns:a16="http://schemas.microsoft.com/office/drawing/2014/main" id="{FA6368EE-2610-41A3-9BBD-B08A660D7909}"/>
                </a:ext>
              </a:extLst>
            </p:cNvPr>
            <p:cNvSpPr/>
            <p:nvPr/>
          </p:nvSpPr>
          <p:spPr>
            <a:xfrm>
              <a:off x="7924479" y="3738742"/>
              <a:ext cx="201704" cy="113459"/>
            </a:xfrm>
            <a:custGeom>
              <a:avLst/>
              <a:gdLst>
                <a:gd name="connsiteX0" fmla="*/ 202051 w 201704"/>
                <a:gd name="connsiteY0" fmla="*/ 75727 h 113458"/>
                <a:gd name="connsiteX1" fmla="*/ 196000 w 201704"/>
                <a:gd name="connsiteY1" fmla="*/ 75601 h 113458"/>
                <a:gd name="connsiteX2" fmla="*/ 161332 w 201704"/>
                <a:gd name="connsiteY2" fmla="*/ 69172 h 113458"/>
                <a:gd name="connsiteX3" fmla="*/ 110150 w 201704"/>
                <a:gd name="connsiteY3" fmla="*/ 48623 h 113458"/>
                <a:gd name="connsiteX4" fmla="*/ 56068 w 201704"/>
                <a:gd name="connsiteY4" fmla="*/ 9165 h 113458"/>
                <a:gd name="connsiteX5" fmla="*/ 34889 w 201704"/>
                <a:gd name="connsiteY5" fmla="*/ 5005 h 113458"/>
                <a:gd name="connsiteX6" fmla="*/ 18627 w 201704"/>
                <a:gd name="connsiteY6" fmla="*/ 10047 h 113458"/>
                <a:gd name="connsiteX7" fmla="*/ 6524 w 201704"/>
                <a:gd name="connsiteY7" fmla="*/ 25175 h 113458"/>
                <a:gd name="connsiteX8" fmla="*/ 2364 w 201704"/>
                <a:gd name="connsiteY8" fmla="*/ 45093 h 113458"/>
                <a:gd name="connsiteX9" fmla="*/ 15979 w 201704"/>
                <a:gd name="connsiteY9" fmla="*/ 55557 h 113458"/>
                <a:gd name="connsiteX10" fmla="*/ 36905 w 201704"/>
                <a:gd name="connsiteY10" fmla="*/ 66020 h 113458"/>
                <a:gd name="connsiteX11" fmla="*/ 56824 w 201704"/>
                <a:gd name="connsiteY11" fmla="*/ 76483 h 113458"/>
                <a:gd name="connsiteX12" fmla="*/ 78885 w 201704"/>
                <a:gd name="connsiteY12" fmla="*/ 89090 h 113458"/>
                <a:gd name="connsiteX13" fmla="*/ 103972 w 201704"/>
                <a:gd name="connsiteY13" fmla="*/ 84930 h 113458"/>
                <a:gd name="connsiteX14" fmla="*/ 118596 w 201704"/>
                <a:gd name="connsiteY14" fmla="*/ 99553 h 113458"/>
                <a:gd name="connsiteX15" fmla="*/ 153138 w 201704"/>
                <a:gd name="connsiteY15" fmla="*/ 113168 h 113458"/>
                <a:gd name="connsiteX16" fmla="*/ 199277 w 201704"/>
                <a:gd name="connsiteY16" fmla="*/ 109008 h 113458"/>
                <a:gd name="connsiteX17" fmla="*/ 200286 w 201704"/>
                <a:gd name="connsiteY17" fmla="*/ 81778 h 113458"/>
                <a:gd name="connsiteX18" fmla="*/ 202051 w 201704"/>
                <a:gd name="connsiteY18" fmla="*/ 75727 h 113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01704" h="113458">
                  <a:moveTo>
                    <a:pt x="202051" y="75727"/>
                  </a:moveTo>
                  <a:cubicBezTo>
                    <a:pt x="200286" y="75601"/>
                    <a:pt x="198269" y="75475"/>
                    <a:pt x="196000" y="75601"/>
                  </a:cubicBezTo>
                  <a:cubicBezTo>
                    <a:pt x="180746" y="76231"/>
                    <a:pt x="171291" y="68541"/>
                    <a:pt x="161332" y="69172"/>
                  </a:cubicBezTo>
                  <a:cubicBezTo>
                    <a:pt x="151373" y="69802"/>
                    <a:pt x="122504" y="58582"/>
                    <a:pt x="110150" y="48623"/>
                  </a:cubicBezTo>
                  <a:cubicBezTo>
                    <a:pt x="97795" y="38664"/>
                    <a:pt x="64262" y="17485"/>
                    <a:pt x="56068" y="9165"/>
                  </a:cubicBezTo>
                  <a:cubicBezTo>
                    <a:pt x="47874" y="971"/>
                    <a:pt x="36024" y="971"/>
                    <a:pt x="34889" y="5005"/>
                  </a:cubicBezTo>
                  <a:cubicBezTo>
                    <a:pt x="33754" y="8787"/>
                    <a:pt x="27703" y="9165"/>
                    <a:pt x="18627" y="10047"/>
                  </a:cubicBezTo>
                  <a:cubicBezTo>
                    <a:pt x="16358" y="14081"/>
                    <a:pt x="6524" y="19628"/>
                    <a:pt x="6524" y="25175"/>
                  </a:cubicBezTo>
                  <a:cubicBezTo>
                    <a:pt x="6524" y="31478"/>
                    <a:pt x="2364" y="39925"/>
                    <a:pt x="2364" y="45093"/>
                  </a:cubicBezTo>
                  <a:cubicBezTo>
                    <a:pt x="2364" y="50388"/>
                    <a:pt x="12827" y="51397"/>
                    <a:pt x="15979" y="55557"/>
                  </a:cubicBezTo>
                  <a:cubicBezTo>
                    <a:pt x="19131" y="59717"/>
                    <a:pt x="35897" y="61860"/>
                    <a:pt x="36905" y="66020"/>
                  </a:cubicBezTo>
                  <a:cubicBezTo>
                    <a:pt x="37914" y="70180"/>
                    <a:pt x="49512" y="75475"/>
                    <a:pt x="56824" y="76483"/>
                  </a:cubicBezTo>
                  <a:cubicBezTo>
                    <a:pt x="64136" y="77492"/>
                    <a:pt x="74600" y="85938"/>
                    <a:pt x="78885" y="89090"/>
                  </a:cubicBezTo>
                  <a:cubicBezTo>
                    <a:pt x="83046" y="92242"/>
                    <a:pt x="98804" y="84930"/>
                    <a:pt x="103972" y="84930"/>
                  </a:cubicBezTo>
                  <a:cubicBezTo>
                    <a:pt x="109141" y="84930"/>
                    <a:pt x="117587" y="94385"/>
                    <a:pt x="118596" y="99553"/>
                  </a:cubicBezTo>
                  <a:cubicBezTo>
                    <a:pt x="119605" y="104722"/>
                    <a:pt x="146835" y="108000"/>
                    <a:pt x="153138" y="113168"/>
                  </a:cubicBezTo>
                  <a:cubicBezTo>
                    <a:pt x="159441" y="118463"/>
                    <a:pt x="192974" y="115311"/>
                    <a:pt x="199277" y="109008"/>
                  </a:cubicBezTo>
                  <a:cubicBezTo>
                    <a:pt x="205580" y="102705"/>
                    <a:pt x="200286" y="91233"/>
                    <a:pt x="200286" y="81778"/>
                  </a:cubicBezTo>
                  <a:cubicBezTo>
                    <a:pt x="200286" y="78500"/>
                    <a:pt x="201042" y="76862"/>
                    <a:pt x="202051" y="75727"/>
                  </a:cubicBezTo>
                  <a:close/>
                </a:path>
              </a:pathLst>
            </a:custGeom>
            <a:grpFill/>
            <a:ln w="2381" cap="flat">
              <a:solidFill>
                <a:srgbClr val="FCFDF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44" name="자유형: 도형 243">
              <a:extLst>
                <a:ext uri="{FF2B5EF4-FFF2-40B4-BE49-F238E27FC236}">
                  <a16:creationId xmlns:a16="http://schemas.microsoft.com/office/drawing/2014/main" id="{6D634B8B-F0E6-4B91-910B-D4A4AF465343}"/>
                </a:ext>
              </a:extLst>
            </p:cNvPr>
            <p:cNvSpPr/>
            <p:nvPr/>
          </p:nvSpPr>
          <p:spPr>
            <a:xfrm>
              <a:off x="8219723" y="3793324"/>
              <a:ext cx="226917" cy="491654"/>
            </a:xfrm>
            <a:custGeom>
              <a:avLst/>
              <a:gdLst>
                <a:gd name="connsiteX0" fmla="*/ 185788 w 226917"/>
                <a:gd name="connsiteY0" fmla="*/ 455565 h 491653"/>
                <a:gd name="connsiteX1" fmla="*/ 177467 w 226917"/>
                <a:gd name="connsiteY1" fmla="*/ 435647 h 491653"/>
                <a:gd name="connsiteX2" fmla="*/ 167005 w 226917"/>
                <a:gd name="connsiteY2" fmla="*/ 403122 h 491653"/>
                <a:gd name="connsiteX3" fmla="*/ 157550 w 226917"/>
                <a:gd name="connsiteY3" fmla="*/ 374758 h 491653"/>
                <a:gd name="connsiteX4" fmla="*/ 161709 w 226917"/>
                <a:gd name="connsiteY4" fmla="*/ 355848 h 491653"/>
                <a:gd name="connsiteX5" fmla="*/ 162718 w 226917"/>
                <a:gd name="connsiteY5" fmla="*/ 343241 h 491653"/>
                <a:gd name="connsiteX6" fmla="*/ 157550 w 226917"/>
                <a:gd name="connsiteY6" fmla="*/ 325466 h 491653"/>
                <a:gd name="connsiteX7" fmla="*/ 137631 w 226917"/>
                <a:gd name="connsiteY7" fmla="*/ 301388 h 491653"/>
                <a:gd name="connsiteX8" fmla="*/ 142800 w 226917"/>
                <a:gd name="connsiteY8" fmla="*/ 259408 h 491653"/>
                <a:gd name="connsiteX9" fmla="*/ 157424 w 226917"/>
                <a:gd name="connsiteY9" fmla="*/ 250962 h 491653"/>
                <a:gd name="connsiteX10" fmla="*/ 177342 w 226917"/>
                <a:gd name="connsiteY10" fmla="*/ 244658 h 491653"/>
                <a:gd name="connsiteX11" fmla="*/ 201420 w 226917"/>
                <a:gd name="connsiteY11" fmla="*/ 231044 h 491653"/>
                <a:gd name="connsiteX12" fmla="*/ 215035 w 226917"/>
                <a:gd name="connsiteY12" fmla="*/ 219572 h 491653"/>
                <a:gd name="connsiteX13" fmla="*/ 228650 w 226917"/>
                <a:gd name="connsiteY13" fmla="*/ 197510 h 491653"/>
                <a:gd name="connsiteX14" fmla="*/ 229155 w 226917"/>
                <a:gd name="connsiteY14" fmla="*/ 197636 h 491653"/>
                <a:gd name="connsiteX15" fmla="*/ 217178 w 226917"/>
                <a:gd name="connsiteY15" fmla="*/ 200157 h 491653"/>
                <a:gd name="connsiteX16" fmla="*/ 200664 w 226917"/>
                <a:gd name="connsiteY16" fmla="*/ 191333 h 491653"/>
                <a:gd name="connsiteX17" fmla="*/ 185914 w 226917"/>
                <a:gd name="connsiteY17" fmla="*/ 184273 h 491653"/>
                <a:gd name="connsiteX18" fmla="*/ 185914 w 226917"/>
                <a:gd name="connsiteY18" fmla="*/ 166624 h 491653"/>
                <a:gd name="connsiteX19" fmla="*/ 175955 w 226917"/>
                <a:gd name="connsiteY19" fmla="*/ 154900 h 491653"/>
                <a:gd name="connsiteX20" fmla="*/ 167761 w 226917"/>
                <a:gd name="connsiteY20" fmla="*/ 133091 h 491653"/>
                <a:gd name="connsiteX21" fmla="*/ 143682 w 226917"/>
                <a:gd name="connsiteY21" fmla="*/ 128427 h 491653"/>
                <a:gd name="connsiteX22" fmla="*/ 139018 w 226917"/>
                <a:gd name="connsiteY22" fmla="*/ 115442 h 491653"/>
                <a:gd name="connsiteX23" fmla="*/ 160827 w 226917"/>
                <a:gd name="connsiteY23" fmla="*/ 78379 h 491653"/>
                <a:gd name="connsiteX24" fmla="*/ 167256 w 226917"/>
                <a:gd name="connsiteY24" fmla="*/ 39551 h 491653"/>
                <a:gd name="connsiteX25" fmla="*/ 156667 w 226917"/>
                <a:gd name="connsiteY25" fmla="*/ 26566 h 491653"/>
                <a:gd name="connsiteX26" fmla="*/ 150742 w 226917"/>
                <a:gd name="connsiteY26" fmla="*/ 11816 h 491653"/>
                <a:gd name="connsiteX27" fmla="*/ 133093 w 226917"/>
                <a:gd name="connsiteY27" fmla="*/ 4126 h 491653"/>
                <a:gd name="connsiteX28" fmla="*/ 128554 w 226917"/>
                <a:gd name="connsiteY28" fmla="*/ 6774 h 491653"/>
                <a:gd name="connsiteX29" fmla="*/ 129059 w 226917"/>
                <a:gd name="connsiteY29" fmla="*/ 6900 h 491653"/>
                <a:gd name="connsiteX30" fmla="*/ 122756 w 226917"/>
                <a:gd name="connsiteY30" fmla="*/ 19506 h 491653"/>
                <a:gd name="connsiteX31" fmla="*/ 124899 w 226917"/>
                <a:gd name="connsiteY31" fmla="*/ 37281 h 491653"/>
                <a:gd name="connsiteX32" fmla="*/ 113427 w 226917"/>
                <a:gd name="connsiteY32" fmla="*/ 37281 h 491653"/>
                <a:gd name="connsiteX33" fmla="*/ 91366 w 226917"/>
                <a:gd name="connsiteY33" fmla="*/ 46736 h 491653"/>
                <a:gd name="connsiteX34" fmla="*/ 73590 w 226917"/>
                <a:gd name="connsiteY34" fmla="*/ 67663 h 491653"/>
                <a:gd name="connsiteX35" fmla="*/ 66278 w 226917"/>
                <a:gd name="connsiteY35" fmla="*/ 100188 h 491653"/>
                <a:gd name="connsiteX36" fmla="*/ 56823 w 226917"/>
                <a:gd name="connsiteY36" fmla="*/ 132713 h 491653"/>
                <a:gd name="connsiteX37" fmla="*/ 35897 w 226917"/>
                <a:gd name="connsiteY37" fmla="*/ 131704 h 491653"/>
                <a:gd name="connsiteX38" fmla="*/ 30602 w 226917"/>
                <a:gd name="connsiteY38" fmla="*/ 157926 h 491653"/>
                <a:gd name="connsiteX39" fmla="*/ 23290 w 226917"/>
                <a:gd name="connsiteY39" fmla="*/ 186164 h 491653"/>
                <a:gd name="connsiteX40" fmla="*/ 11819 w 226917"/>
                <a:gd name="connsiteY40" fmla="*/ 206083 h 491653"/>
                <a:gd name="connsiteX41" fmla="*/ 2364 w 226917"/>
                <a:gd name="connsiteY41" fmla="*/ 213899 h 491653"/>
                <a:gd name="connsiteX42" fmla="*/ 27324 w 226917"/>
                <a:gd name="connsiteY42" fmla="*/ 240120 h 491653"/>
                <a:gd name="connsiteX43" fmla="*/ 57580 w 226917"/>
                <a:gd name="connsiteY43" fmla="*/ 293824 h 491653"/>
                <a:gd name="connsiteX44" fmla="*/ 53672 w 226917"/>
                <a:gd name="connsiteY44" fmla="*/ 336560 h 491653"/>
                <a:gd name="connsiteX45" fmla="*/ 64640 w 226917"/>
                <a:gd name="connsiteY45" fmla="*/ 351057 h 491653"/>
                <a:gd name="connsiteX46" fmla="*/ 90483 w 226917"/>
                <a:gd name="connsiteY46" fmla="*/ 347906 h 491653"/>
                <a:gd name="connsiteX47" fmla="*/ 112796 w 226917"/>
                <a:gd name="connsiteY47" fmla="*/ 321306 h 491653"/>
                <a:gd name="connsiteX48" fmla="*/ 126537 w 226917"/>
                <a:gd name="connsiteY48" fmla="*/ 331896 h 491653"/>
                <a:gd name="connsiteX49" fmla="*/ 137127 w 226917"/>
                <a:gd name="connsiteY49" fmla="*/ 361269 h 491653"/>
                <a:gd name="connsiteX50" fmla="*/ 150868 w 226917"/>
                <a:gd name="connsiteY50" fmla="*/ 418502 h 491653"/>
                <a:gd name="connsiteX51" fmla="*/ 161079 w 226917"/>
                <a:gd name="connsiteY51" fmla="*/ 460482 h 491653"/>
                <a:gd name="connsiteX52" fmla="*/ 164609 w 226917"/>
                <a:gd name="connsiteY52" fmla="*/ 491872 h 491653"/>
                <a:gd name="connsiteX53" fmla="*/ 163097 w 226917"/>
                <a:gd name="connsiteY53" fmla="*/ 499058 h 491653"/>
                <a:gd name="connsiteX54" fmla="*/ 185788 w 226917"/>
                <a:gd name="connsiteY54" fmla="*/ 455565 h 491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226917" h="491653">
                  <a:moveTo>
                    <a:pt x="185788" y="455565"/>
                  </a:moveTo>
                  <a:cubicBezTo>
                    <a:pt x="185788" y="445102"/>
                    <a:pt x="177467" y="444093"/>
                    <a:pt x="177467" y="435647"/>
                  </a:cubicBezTo>
                  <a:cubicBezTo>
                    <a:pt x="177467" y="427201"/>
                    <a:pt x="177467" y="412577"/>
                    <a:pt x="167005" y="403122"/>
                  </a:cubicBezTo>
                  <a:cubicBezTo>
                    <a:pt x="156541" y="393667"/>
                    <a:pt x="151247" y="380052"/>
                    <a:pt x="157550" y="374758"/>
                  </a:cubicBezTo>
                  <a:cubicBezTo>
                    <a:pt x="163853" y="369463"/>
                    <a:pt x="158558" y="354839"/>
                    <a:pt x="161709" y="355848"/>
                  </a:cubicBezTo>
                  <a:cubicBezTo>
                    <a:pt x="164861" y="356856"/>
                    <a:pt x="169021" y="346393"/>
                    <a:pt x="162718" y="343241"/>
                  </a:cubicBezTo>
                  <a:cubicBezTo>
                    <a:pt x="156415" y="340090"/>
                    <a:pt x="162718" y="327483"/>
                    <a:pt x="157550" y="325466"/>
                  </a:cubicBezTo>
                  <a:cubicBezTo>
                    <a:pt x="152254" y="323323"/>
                    <a:pt x="137631" y="306556"/>
                    <a:pt x="137631" y="301388"/>
                  </a:cubicBezTo>
                  <a:cubicBezTo>
                    <a:pt x="137631" y="296093"/>
                    <a:pt x="141792" y="266846"/>
                    <a:pt x="142800" y="259408"/>
                  </a:cubicBezTo>
                  <a:cubicBezTo>
                    <a:pt x="143808" y="252096"/>
                    <a:pt x="154272" y="250962"/>
                    <a:pt x="157424" y="250962"/>
                  </a:cubicBezTo>
                  <a:cubicBezTo>
                    <a:pt x="160575" y="250962"/>
                    <a:pt x="173182" y="251970"/>
                    <a:pt x="177342" y="244658"/>
                  </a:cubicBezTo>
                  <a:cubicBezTo>
                    <a:pt x="181502" y="237347"/>
                    <a:pt x="199277" y="236212"/>
                    <a:pt x="201420" y="231044"/>
                  </a:cubicBezTo>
                  <a:cubicBezTo>
                    <a:pt x="203563" y="225875"/>
                    <a:pt x="215035" y="225875"/>
                    <a:pt x="215035" y="219572"/>
                  </a:cubicBezTo>
                  <a:cubicBezTo>
                    <a:pt x="215035" y="213268"/>
                    <a:pt x="228650" y="197510"/>
                    <a:pt x="228650" y="197510"/>
                  </a:cubicBezTo>
                  <a:cubicBezTo>
                    <a:pt x="228902" y="197510"/>
                    <a:pt x="229028" y="197636"/>
                    <a:pt x="229155" y="197636"/>
                  </a:cubicBezTo>
                  <a:cubicBezTo>
                    <a:pt x="227516" y="194863"/>
                    <a:pt x="224112" y="197384"/>
                    <a:pt x="217178" y="200157"/>
                  </a:cubicBezTo>
                  <a:cubicBezTo>
                    <a:pt x="205454" y="204822"/>
                    <a:pt x="199529" y="198393"/>
                    <a:pt x="200664" y="191333"/>
                  </a:cubicBezTo>
                  <a:cubicBezTo>
                    <a:pt x="201798" y="184273"/>
                    <a:pt x="192469" y="184273"/>
                    <a:pt x="185914" y="184273"/>
                  </a:cubicBezTo>
                  <a:cubicBezTo>
                    <a:pt x="179485" y="184273"/>
                    <a:pt x="183519" y="173684"/>
                    <a:pt x="185914" y="166624"/>
                  </a:cubicBezTo>
                  <a:cubicBezTo>
                    <a:pt x="188310" y="159565"/>
                    <a:pt x="183519" y="155405"/>
                    <a:pt x="175955" y="154900"/>
                  </a:cubicBezTo>
                  <a:cubicBezTo>
                    <a:pt x="168265" y="154270"/>
                    <a:pt x="164736" y="137882"/>
                    <a:pt x="167761" y="133091"/>
                  </a:cubicBezTo>
                  <a:cubicBezTo>
                    <a:pt x="170660" y="128427"/>
                    <a:pt x="151877" y="124266"/>
                    <a:pt x="143682" y="128427"/>
                  </a:cubicBezTo>
                  <a:cubicBezTo>
                    <a:pt x="135488" y="132587"/>
                    <a:pt x="141287" y="121367"/>
                    <a:pt x="139018" y="115442"/>
                  </a:cubicBezTo>
                  <a:cubicBezTo>
                    <a:pt x="136623" y="109517"/>
                    <a:pt x="149608" y="89599"/>
                    <a:pt x="160827" y="78379"/>
                  </a:cubicBezTo>
                  <a:cubicBezTo>
                    <a:pt x="172047" y="67159"/>
                    <a:pt x="167256" y="52409"/>
                    <a:pt x="167256" y="39551"/>
                  </a:cubicBezTo>
                  <a:cubicBezTo>
                    <a:pt x="167256" y="26566"/>
                    <a:pt x="161962" y="26566"/>
                    <a:pt x="156667" y="26566"/>
                  </a:cubicBezTo>
                  <a:cubicBezTo>
                    <a:pt x="151372" y="26566"/>
                    <a:pt x="150742" y="18876"/>
                    <a:pt x="150742" y="11816"/>
                  </a:cubicBezTo>
                  <a:cubicBezTo>
                    <a:pt x="150742" y="4757"/>
                    <a:pt x="139523" y="-538"/>
                    <a:pt x="133093" y="4126"/>
                  </a:cubicBezTo>
                  <a:cubicBezTo>
                    <a:pt x="132211" y="4757"/>
                    <a:pt x="130572" y="5765"/>
                    <a:pt x="128554" y="6774"/>
                  </a:cubicBezTo>
                  <a:cubicBezTo>
                    <a:pt x="128807" y="6774"/>
                    <a:pt x="129059" y="6900"/>
                    <a:pt x="129059" y="6900"/>
                  </a:cubicBezTo>
                  <a:cubicBezTo>
                    <a:pt x="129059" y="6900"/>
                    <a:pt x="126916" y="17363"/>
                    <a:pt x="122756" y="19506"/>
                  </a:cubicBezTo>
                  <a:cubicBezTo>
                    <a:pt x="118595" y="21650"/>
                    <a:pt x="118595" y="27827"/>
                    <a:pt x="124899" y="37281"/>
                  </a:cubicBezTo>
                  <a:cubicBezTo>
                    <a:pt x="131202" y="46736"/>
                    <a:pt x="115444" y="42576"/>
                    <a:pt x="113427" y="37281"/>
                  </a:cubicBezTo>
                  <a:cubicBezTo>
                    <a:pt x="111283" y="32113"/>
                    <a:pt x="98677" y="40433"/>
                    <a:pt x="91366" y="46736"/>
                  </a:cubicBezTo>
                  <a:cubicBezTo>
                    <a:pt x="84054" y="53040"/>
                    <a:pt x="73590" y="56191"/>
                    <a:pt x="73590" y="67663"/>
                  </a:cubicBezTo>
                  <a:cubicBezTo>
                    <a:pt x="73590" y="79135"/>
                    <a:pt x="64135" y="90733"/>
                    <a:pt x="66278" y="100188"/>
                  </a:cubicBezTo>
                  <a:cubicBezTo>
                    <a:pt x="68422" y="109643"/>
                    <a:pt x="55815" y="127418"/>
                    <a:pt x="56823" y="132713"/>
                  </a:cubicBezTo>
                  <a:cubicBezTo>
                    <a:pt x="57832" y="138007"/>
                    <a:pt x="39048" y="131704"/>
                    <a:pt x="35897" y="131704"/>
                  </a:cubicBezTo>
                  <a:cubicBezTo>
                    <a:pt x="32745" y="131704"/>
                    <a:pt x="34888" y="151623"/>
                    <a:pt x="30602" y="157926"/>
                  </a:cubicBezTo>
                  <a:cubicBezTo>
                    <a:pt x="26442" y="164229"/>
                    <a:pt x="29593" y="186164"/>
                    <a:pt x="23290" y="186164"/>
                  </a:cubicBezTo>
                  <a:cubicBezTo>
                    <a:pt x="16987" y="186164"/>
                    <a:pt x="11819" y="206083"/>
                    <a:pt x="11819" y="206083"/>
                  </a:cubicBezTo>
                  <a:cubicBezTo>
                    <a:pt x="11819" y="206083"/>
                    <a:pt x="6649" y="209486"/>
                    <a:pt x="2364" y="213899"/>
                  </a:cubicBezTo>
                  <a:cubicBezTo>
                    <a:pt x="7532" y="224362"/>
                    <a:pt x="16861" y="235834"/>
                    <a:pt x="27324" y="240120"/>
                  </a:cubicBezTo>
                  <a:cubicBezTo>
                    <a:pt x="42578" y="246423"/>
                    <a:pt x="52790" y="277309"/>
                    <a:pt x="57580" y="293824"/>
                  </a:cubicBezTo>
                  <a:cubicBezTo>
                    <a:pt x="62245" y="310338"/>
                    <a:pt x="59093" y="327231"/>
                    <a:pt x="53672" y="336560"/>
                  </a:cubicBezTo>
                  <a:cubicBezTo>
                    <a:pt x="48125" y="346015"/>
                    <a:pt x="55563" y="346393"/>
                    <a:pt x="64640" y="351057"/>
                  </a:cubicBezTo>
                  <a:cubicBezTo>
                    <a:pt x="73716" y="355722"/>
                    <a:pt x="83927" y="357361"/>
                    <a:pt x="90483" y="347906"/>
                  </a:cubicBezTo>
                  <a:cubicBezTo>
                    <a:pt x="97164" y="338451"/>
                    <a:pt x="110906" y="331896"/>
                    <a:pt x="112796" y="321306"/>
                  </a:cubicBezTo>
                  <a:cubicBezTo>
                    <a:pt x="114814" y="310717"/>
                    <a:pt x="120991" y="326349"/>
                    <a:pt x="126537" y="331896"/>
                  </a:cubicBezTo>
                  <a:cubicBezTo>
                    <a:pt x="132084" y="337442"/>
                    <a:pt x="135992" y="347906"/>
                    <a:pt x="137127" y="361269"/>
                  </a:cubicBezTo>
                  <a:cubicBezTo>
                    <a:pt x="138261" y="374632"/>
                    <a:pt x="139523" y="407913"/>
                    <a:pt x="150868" y="418502"/>
                  </a:cubicBezTo>
                  <a:cubicBezTo>
                    <a:pt x="162214" y="429092"/>
                    <a:pt x="164231" y="452288"/>
                    <a:pt x="161079" y="460482"/>
                  </a:cubicBezTo>
                  <a:cubicBezTo>
                    <a:pt x="157928" y="468676"/>
                    <a:pt x="167005" y="482795"/>
                    <a:pt x="164609" y="491872"/>
                  </a:cubicBezTo>
                  <a:cubicBezTo>
                    <a:pt x="164105" y="493637"/>
                    <a:pt x="163601" y="496284"/>
                    <a:pt x="163097" y="499058"/>
                  </a:cubicBezTo>
                  <a:cubicBezTo>
                    <a:pt x="173308" y="501327"/>
                    <a:pt x="185788" y="455565"/>
                    <a:pt x="185788" y="455565"/>
                  </a:cubicBezTo>
                  <a:close/>
                </a:path>
              </a:pathLst>
            </a:custGeom>
            <a:grpFill/>
            <a:ln w="2381" cap="flat">
              <a:solidFill>
                <a:srgbClr val="FCFDF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45" name="자유형: 도형 244">
              <a:extLst>
                <a:ext uri="{FF2B5EF4-FFF2-40B4-BE49-F238E27FC236}">
                  <a16:creationId xmlns:a16="http://schemas.microsoft.com/office/drawing/2014/main" id="{D4748950-02A8-4D90-B20F-806111DCAF9B}"/>
                </a:ext>
              </a:extLst>
            </p:cNvPr>
            <p:cNvSpPr/>
            <p:nvPr/>
          </p:nvSpPr>
          <p:spPr>
            <a:xfrm>
              <a:off x="8142697" y="3800881"/>
              <a:ext cx="75639" cy="37820"/>
            </a:xfrm>
            <a:custGeom>
              <a:avLst/>
              <a:gdLst>
                <a:gd name="connsiteX0" fmla="*/ 79642 w 75639"/>
                <a:gd name="connsiteY0" fmla="*/ 16487 h 37819"/>
                <a:gd name="connsiteX1" fmla="*/ 49008 w 75639"/>
                <a:gd name="connsiteY1" fmla="*/ 8167 h 37819"/>
                <a:gd name="connsiteX2" fmla="*/ 27199 w 75639"/>
                <a:gd name="connsiteY2" fmla="*/ 4638 h 37819"/>
                <a:gd name="connsiteX3" fmla="*/ 8289 w 75639"/>
                <a:gd name="connsiteY3" fmla="*/ 21152 h 37819"/>
                <a:gd name="connsiteX4" fmla="*/ 2364 w 75639"/>
                <a:gd name="connsiteY4" fmla="*/ 32372 h 37819"/>
                <a:gd name="connsiteX5" fmla="*/ 9298 w 75639"/>
                <a:gd name="connsiteY5" fmla="*/ 38549 h 37819"/>
                <a:gd name="connsiteX6" fmla="*/ 27073 w 75639"/>
                <a:gd name="connsiteY6" fmla="*/ 42709 h 37819"/>
                <a:gd name="connsiteX7" fmla="*/ 52286 w 75639"/>
                <a:gd name="connsiteY7" fmla="*/ 44852 h 37819"/>
                <a:gd name="connsiteX8" fmla="*/ 78507 w 75639"/>
                <a:gd name="connsiteY8" fmla="*/ 41700 h 37819"/>
                <a:gd name="connsiteX9" fmla="*/ 75356 w 75639"/>
                <a:gd name="connsiteY9" fmla="*/ 18631 h 37819"/>
                <a:gd name="connsiteX10" fmla="*/ 79642 w 75639"/>
                <a:gd name="connsiteY10" fmla="*/ 16487 h 37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39" h="37819">
                  <a:moveTo>
                    <a:pt x="79642" y="16487"/>
                  </a:moveTo>
                  <a:cubicBezTo>
                    <a:pt x="63884" y="1990"/>
                    <a:pt x="59598" y="13714"/>
                    <a:pt x="49008" y="8167"/>
                  </a:cubicBezTo>
                  <a:cubicBezTo>
                    <a:pt x="37788" y="2242"/>
                    <a:pt x="32493" y="477"/>
                    <a:pt x="27199" y="4638"/>
                  </a:cubicBezTo>
                  <a:cubicBezTo>
                    <a:pt x="21904" y="8797"/>
                    <a:pt x="13710" y="8167"/>
                    <a:pt x="8289" y="21152"/>
                  </a:cubicBezTo>
                  <a:cubicBezTo>
                    <a:pt x="6524" y="25438"/>
                    <a:pt x="4381" y="29346"/>
                    <a:pt x="2364" y="32372"/>
                  </a:cubicBezTo>
                  <a:cubicBezTo>
                    <a:pt x="4129" y="36280"/>
                    <a:pt x="7028" y="39053"/>
                    <a:pt x="9298" y="38549"/>
                  </a:cubicBezTo>
                  <a:cubicBezTo>
                    <a:pt x="13458" y="37541"/>
                    <a:pt x="18753" y="44852"/>
                    <a:pt x="27073" y="42709"/>
                  </a:cubicBezTo>
                  <a:cubicBezTo>
                    <a:pt x="35519" y="40566"/>
                    <a:pt x="40688" y="48004"/>
                    <a:pt x="52286" y="44852"/>
                  </a:cubicBezTo>
                  <a:cubicBezTo>
                    <a:pt x="63757" y="41700"/>
                    <a:pt x="74221" y="49012"/>
                    <a:pt x="78507" y="41700"/>
                  </a:cubicBezTo>
                  <a:cubicBezTo>
                    <a:pt x="82667" y="34389"/>
                    <a:pt x="75356" y="18631"/>
                    <a:pt x="75356" y="18631"/>
                  </a:cubicBezTo>
                  <a:cubicBezTo>
                    <a:pt x="75356" y="18631"/>
                    <a:pt x="77246" y="17496"/>
                    <a:pt x="79642" y="16487"/>
                  </a:cubicBezTo>
                  <a:close/>
                </a:path>
              </a:pathLst>
            </a:custGeom>
            <a:grpFill/>
            <a:ln w="2381" cap="flat">
              <a:solidFill>
                <a:srgbClr val="FCFDF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46" name="자유형: 도형 245">
              <a:extLst>
                <a:ext uri="{FF2B5EF4-FFF2-40B4-BE49-F238E27FC236}">
                  <a16:creationId xmlns:a16="http://schemas.microsoft.com/office/drawing/2014/main" id="{17742287-69BD-411A-93AC-68D9C5CBFE06}"/>
                </a:ext>
              </a:extLst>
            </p:cNvPr>
            <p:cNvSpPr/>
            <p:nvPr/>
          </p:nvSpPr>
          <p:spPr>
            <a:xfrm>
              <a:off x="8475635" y="3941077"/>
              <a:ext cx="189098" cy="403408"/>
            </a:xfrm>
            <a:custGeom>
              <a:avLst/>
              <a:gdLst>
                <a:gd name="connsiteX0" fmla="*/ 146708 w 189097"/>
                <a:gd name="connsiteY0" fmla="*/ 50136 h 403408"/>
                <a:gd name="connsiteX1" fmla="*/ 120487 w 189097"/>
                <a:gd name="connsiteY1" fmla="*/ 30217 h 403408"/>
                <a:gd name="connsiteX2" fmla="*/ 113175 w 189097"/>
                <a:gd name="connsiteY2" fmla="*/ 14459 h 403408"/>
                <a:gd name="connsiteX3" fmla="*/ 91239 w 189097"/>
                <a:gd name="connsiteY3" fmla="*/ 2987 h 403408"/>
                <a:gd name="connsiteX4" fmla="*/ 70313 w 189097"/>
                <a:gd name="connsiteY4" fmla="*/ 16602 h 403408"/>
                <a:gd name="connsiteX5" fmla="*/ 52537 w 189097"/>
                <a:gd name="connsiteY5" fmla="*/ 19754 h 403408"/>
                <a:gd name="connsiteX6" fmla="*/ 29467 w 189097"/>
                <a:gd name="connsiteY6" fmla="*/ 19754 h 403408"/>
                <a:gd name="connsiteX7" fmla="*/ 9550 w 189097"/>
                <a:gd name="connsiteY7" fmla="*/ 21897 h 403408"/>
                <a:gd name="connsiteX8" fmla="*/ 2364 w 189097"/>
                <a:gd name="connsiteY8" fmla="*/ 27570 h 403408"/>
                <a:gd name="connsiteX9" fmla="*/ 11945 w 189097"/>
                <a:gd name="connsiteY9" fmla="*/ 41563 h 403408"/>
                <a:gd name="connsiteX10" fmla="*/ 25434 w 189097"/>
                <a:gd name="connsiteY10" fmla="*/ 61734 h 403408"/>
                <a:gd name="connsiteX11" fmla="*/ 47243 w 189097"/>
                <a:gd name="connsiteY11" fmla="*/ 73457 h 403408"/>
                <a:gd name="connsiteX12" fmla="*/ 65774 w 189097"/>
                <a:gd name="connsiteY12" fmla="*/ 78500 h 403408"/>
                <a:gd name="connsiteX13" fmla="*/ 74221 w 189097"/>
                <a:gd name="connsiteY13" fmla="*/ 98670 h 403408"/>
                <a:gd name="connsiteX14" fmla="*/ 54050 w 189097"/>
                <a:gd name="connsiteY14" fmla="*/ 110395 h 403408"/>
                <a:gd name="connsiteX15" fmla="*/ 82667 w 189097"/>
                <a:gd name="connsiteY15" fmla="*/ 135608 h 403408"/>
                <a:gd name="connsiteX16" fmla="*/ 96156 w 189097"/>
                <a:gd name="connsiteY16" fmla="*/ 159056 h 403408"/>
                <a:gd name="connsiteX17" fmla="*/ 117965 w 189097"/>
                <a:gd name="connsiteY17" fmla="*/ 187673 h 403408"/>
                <a:gd name="connsiteX18" fmla="*/ 139900 w 189097"/>
                <a:gd name="connsiteY18" fmla="*/ 207843 h 403408"/>
                <a:gd name="connsiteX19" fmla="*/ 144943 w 189097"/>
                <a:gd name="connsiteY19" fmla="*/ 234695 h 403408"/>
                <a:gd name="connsiteX20" fmla="*/ 153389 w 189097"/>
                <a:gd name="connsiteY20" fmla="*/ 278439 h 403408"/>
                <a:gd name="connsiteX21" fmla="*/ 134858 w 189097"/>
                <a:gd name="connsiteY21" fmla="*/ 308695 h 403408"/>
                <a:gd name="connsiteX22" fmla="*/ 111284 w 189097"/>
                <a:gd name="connsiteY22" fmla="*/ 323823 h 403408"/>
                <a:gd name="connsiteX23" fmla="*/ 111284 w 189097"/>
                <a:gd name="connsiteY23" fmla="*/ 347397 h 403408"/>
                <a:gd name="connsiteX24" fmla="*/ 81028 w 189097"/>
                <a:gd name="connsiteY24" fmla="*/ 347397 h 403408"/>
                <a:gd name="connsiteX25" fmla="*/ 64640 w 189097"/>
                <a:gd name="connsiteY25" fmla="*/ 360255 h 403408"/>
                <a:gd name="connsiteX26" fmla="*/ 76364 w 189097"/>
                <a:gd name="connsiteY26" fmla="*/ 369206 h 403408"/>
                <a:gd name="connsiteX27" fmla="*/ 68926 w 189097"/>
                <a:gd name="connsiteY27" fmla="*/ 392276 h 403408"/>
                <a:gd name="connsiteX28" fmla="*/ 82289 w 189097"/>
                <a:gd name="connsiteY28" fmla="*/ 402865 h 403408"/>
                <a:gd name="connsiteX29" fmla="*/ 106241 w 189097"/>
                <a:gd name="connsiteY29" fmla="*/ 384460 h 403408"/>
                <a:gd name="connsiteX30" fmla="*/ 112544 w 189097"/>
                <a:gd name="connsiteY30" fmla="*/ 374249 h 403408"/>
                <a:gd name="connsiteX31" fmla="*/ 119604 w 189097"/>
                <a:gd name="connsiteY31" fmla="*/ 360129 h 403408"/>
                <a:gd name="connsiteX32" fmla="*/ 136119 w 189097"/>
                <a:gd name="connsiteY32" fmla="*/ 357356 h 403408"/>
                <a:gd name="connsiteX33" fmla="*/ 172173 w 189097"/>
                <a:gd name="connsiteY33" fmla="*/ 340085 h 403408"/>
                <a:gd name="connsiteX34" fmla="*/ 192974 w 189097"/>
                <a:gd name="connsiteY34" fmla="*/ 304787 h 403408"/>
                <a:gd name="connsiteX35" fmla="*/ 186671 w 189097"/>
                <a:gd name="connsiteY35" fmla="*/ 243141 h 403408"/>
                <a:gd name="connsiteX36" fmla="*/ 161584 w 189097"/>
                <a:gd name="connsiteY36" fmla="*/ 201540 h 403408"/>
                <a:gd name="connsiteX37" fmla="*/ 118848 w 189097"/>
                <a:gd name="connsiteY37" fmla="*/ 165485 h 403408"/>
                <a:gd name="connsiteX38" fmla="*/ 107124 w 189097"/>
                <a:gd name="connsiteY38" fmla="*/ 145063 h 403408"/>
                <a:gd name="connsiteX39" fmla="*/ 100442 w 189097"/>
                <a:gd name="connsiteY39" fmla="*/ 109008 h 403408"/>
                <a:gd name="connsiteX40" fmla="*/ 119352 w 189097"/>
                <a:gd name="connsiteY40" fmla="*/ 85812 h 403408"/>
                <a:gd name="connsiteX41" fmla="*/ 129563 w 189097"/>
                <a:gd name="connsiteY41" fmla="*/ 70180 h 403408"/>
                <a:gd name="connsiteX42" fmla="*/ 150364 w 189097"/>
                <a:gd name="connsiteY42" fmla="*/ 56439 h 403408"/>
                <a:gd name="connsiteX43" fmla="*/ 152633 w 189097"/>
                <a:gd name="connsiteY43" fmla="*/ 54548 h 403408"/>
                <a:gd name="connsiteX44" fmla="*/ 146708 w 189097"/>
                <a:gd name="connsiteY44" fmla="*/ 50136 h 403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189097" h="403408">
                  <a:moveTo>
                    <a:pt x="146708" y="50136"/>
                  </a:moveTo>
                  <a:cubicBezTo>
                    <a:pt x="139396" y="49127"/>
                    <a:pt x="120487" y="35512"/>
                    <a:pt x="120487" y="30217"/>
                  </a:cubicBezTo>
                  <a:cubicBezTo>
                    <a:pt x="120487" y="24923"/>
                    <a:pt x="129941" y="16602"/>
                    <a:pt x="113175" y="14459"/>
                  </a:cubicBezTo>
                  <a:cubicBezTo>
                    <a:pt x="96408" y="12316"/>
                    <a:pt x="94265" y="6013"/>
                    <a:pt x="91239" y="2987"/>
                  </a:cubicBezTo>
                  <a:cubicBezTo>
                    <a:pt x="88088" y="-164"/>
                    <a:pt x="74473" y="9290"/>
                    <a:pt x="70313" y="16602"/>
                  </a:cubicBezTo>
                  <a:cubicBezTo>
                    <a:pt x="66153" y="23914"/>
                    <a:pt x="61866" y="14459"/>
                    <a:pt x="52537" y="19754"/>
                  </a:cubicBezTo>
                  <a:cubicBezTo>
                    <a:pt x="43082" y="25049"/>
                    <a:pt x="33628" y="12442"/>
                    <a:pt x="29467" y="19754"/>
                  </a:cubicBezTo>
                  <a:cubicBezTo>
                    <a:pt x="25308" y="27066"/>
                    <a:pt x="14718" y="15594"/>
                    <a:pt x="9550" y="21897"/>
                  </a:cubicBezTo>
                  <a:cubicBezTo>
                    <a:pt x="7532" y="24292"/>
                    <a:pt x="4885" y="26183"/>
                    <a:pt x="2364" y="27570"/>
                  </a:cubicBezTo>
                  <a:cubicBezTo>
                    <a:pt x="6902" y="32739"/>
                    <a:pt x="11945" y="37655"/>
                    <a:pt x="11945" y="41563"/>
                  </a:cubicBezTo>
                  <a:cubicBezTo>
                    <a:pt x="11945" y="48244"/>
                    <a:pt x="25434" y="53287"/>
                    <a:pt x="25434" y="61734"/>
                  </a:cubicBezTo>
                  <a:cubicBezTo>
                    <a:pt x="25434" y="70180"/>
                    <a:pt x="42200" y="76861"/>
                    <a:pt x="47243" y="73457"/>
                  </a:cubicBezTo>
                  <a:cubicBezTo>
                    <a:pt x="52285" y="70054"/>
                    <a:pt x="64010" y="66776"/>
                    <a:pt x="65774" y="78500"/>
                  </a:cubicBezTo>
                  <a:cubicBezTo>
                    <a:pt x="67413" y="90224"/>
                    <a:pt x="74221" y="90224"/>
                    <a:pt x="74221" y="98670"/>
                  </a:cubicBezTo>
                  <a:cubicBezTo>
                    <a:pt x="74221" y="107117"/>
                    <a:pt x="57454" y="102074"/>
                    <a:pt x="54050" y="110395"/>
                  </a:cubicBezTo>
                  <a:cubicBezTo>
                    <a:pt x="50647" y="118841"/>
                    <a:pt x="82667" y="128926"/>
                    <a:pt x="82667" y="135608"/>
                  </a:cubicBezTo>
                  <a:cubicBezTo>
                    <a:pt x="82667" y="142289"/>
                    <a:pt x="92752" y="150735"/>
                    <a:pt x="96156" y="159056"/>
                  </a:cubicBezTo>
                  <a:cubicBezTo>
                    <a:pt x="99559" y="167502"/>
                    <a:pt x="114687" y="177587"/>
                    <a:pt x="117965" y="187673"/>
                  </a:cubicBezTo>
                  <a:cubicBezTo>
                    <a:pt x="121369" y="197758"/>
                    <a:pt x="134858" y="202800"/>
                    <a:pt x="139900" y="207843"/>
                  </a:cubicBezTo>
                  <a:cubicBezTo>
                    <a:pt x="144943" y="212886"/>
                    <a:pt x="146582" y="224610"/>
                    <a:pt x="144943" y="234695"/>
                  </a:cubicBezTo>
                  <a:cubicBezTo>
                    <a:pt x="143304" y="244780"/>
                    <a:pt x="143304" y="263312"/>
                    <a:pt x="153389" y="278439"/>
                  </a:cubicBezTo>
                  <a:cubicBezTo>
                    <a:pt x="163474" y="293567"/>
                    <a:pt x="141665" y="300249"/>
                    <a:pt x="134858" y="308695"/>
                  </a:cubicBezTo>
                  <a:cubicBezTo>
                    <a:pt x="128176" y="317141"/>
                    <a:pt x="131454" y="328865"/>
                    <a:pt x="111284" y="323823"/>
                  </a:cubicBezTo>
                  <a:cubicBezTo>
                    <a:pt x="91113" y="318780"/>
                    <a:pt x="114687" y="340589"/>
                    <a:pt x="111284" y="347397"/>
                  </a:cubicBezTo>
                  <a:cubicBezTo>
                    <a:pt x="107880" y="354204"/>
                    <a:pt x="81028" y="340716"/>
                    <a:pt x="81028" y="347397"/>
                  </a:cubicBezTo>
                  <a:cubicBezTo>
                    <a:pt x="81028" y="351431"/>
                    <a:pt x="71951" y="356726"/>
                    <a:pt x="64640" y="360255"/>
                  </a:cubicBezTo>
                  <a:cubicBezTo>
                    <a:pt x="67539" y="364037"/>
                    <a:pt x="71573" y="366181"/>
                    <a:pt x="76364" y="369206"/>
                  </a:cubicBezTo>
                  <a:cubicBezTo>
                    <a:pt x="82667" y="373114"/>
                    <a:pt x="68548" y="379796"/>
                    <a:pt x="68926" y="392276"/>
                  </a:cubicBezTo>
                  <a:cubicBezTo>
                    <a:pt x="69304" y="404883"/>
                    <a:pt x="78759" y="408034"/>
                    <a:pt x="82289" y="402865"/>
                  </a:cubicBezTo>
                  <a:cubicBezTo>
                    <a:pt x="85819" y="397697"/>
                    <a:pt x="100316" y="386351"/>
                    <a:pt x="106241" y="384460"/>
                  </a:cubicBezTo>
                  <a:cubicBezTo>
                    <a:pt x="112166" y="382443"/>
                    <a:pt x="106241" y="373870"/>
                    <a:pt x="112544" y="374249"/>
                  </a:cubicBezTo>
                  <a:cubicBezTo>
                    <a:pt x="118848" y="374627"/>
                    <a:pt x="116831" y="365172"/>
                    <a:pt x="119604" y="360129"/>
                  </a:cubicBezTo>
                  <a:cubicBezTo>
                    <a:pt x="122377" y="355087"/>
                    <a:pt x="126664" y="356978"/>
                    <a:pt x="136119" y="357356"/>
                  </a:cubicBezTo>
                  <a:cubicBezTo>
                    <a:pt x="145573" y="357734"/>
                    <a:pt x="158810" y="348784"/>
                    <a:pt x="172173" y="340085"/>
                  </a:cubicBezTo>
                  <a:cubicBezTo>
                    <a:pt x="185536" y="331513"/>
                    <a:pt x="187805" y="329496"/>
                    <a:pt x="192974" y="304787"/>
                  </a:cubicBezTo>
                  <a:cubicBezTo>
                    <a:pt x="198142" y="280078"/>
                    <a:pt x="187049" y="250705"/>
                    <a:pt x="186671" y="243141"/>
                  </a:cubicBezTo>
                  <a:cubicBezTo>
                    <a:pt x="186292" y="235703"/>
                    <a:pt x="168265" y="201161"/>
                    <a:pt x="161584" y="201540"/>
                  </a:cubicBezTo>
                  <a:cubicBezTo>
                    <a:pt x="154902" y="201918"/>
                    <a:pt x="124395" y="170528"/>
                    <a:pt x="118848" y="165485"/>
                  </a:cubicBezTo>
                  <a:cubicBezTo>
                    <a:pt x="113427" y="160442"/>
                    <a:pt x="114940" y="151744"/>
                    <a:pt x="107124" y="145063"/>
                  </a:cubicBezTo>
                  <a:cubicBezTo>
                    <a:pt x="99308" y="138381"/>
                    <a:pt x="98551" y="121110"/>
                    <a:pt x="100442" y="109008"/>
                  </a:cubicBezTo>
                  <a:cubicBezTo>
                    <a:pt x="102459" y="96780"/>
                    <a:pt x="119730" y="94132"/>
                    <a:pt x="119352" y="85812"/>
                  </a:cubicBezTo>
                  <a:cubicBezTo>
                    <a:pt x="118974" y="77618"/>
                    <a:pt x="120864" y="70558"/>
                    <a:pt x="129563" y="70180"/>
                  </a:cubicBezTo>
                  <a:cubicBezTo>
                    <a:pt x="138261" y="69802"/>
                    <a:pt x="146456" y="62742"/>
                    <a:pt x="150364" y="56439"/>
                  </a:cubicBezTo>
                  <a:cubicBezTo>
                    <a:pt x="150868" y="55556"/>
                    <a:pt x="151750" y="54926"/>
                    <a:pt x="152633" y="54548"/>
                  </a:cubicBezTo>
                  <a:cubicBezTo>
                    <a:pt x="149985" y="51900"/>
                    <a:pt x="148095" y="50388"/>
                    <a:pt x="146708" y="50136"/>
                  </a:cubicBezTo>
                  <a:close/>
                </a:path>
              </a:pathLst>
            </a:custGeom>
            <a:grpFill/>
            <a:ln w="2381" cap="flat">
              <a:solidFill>
                <a:srgbClr val="FCFDF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47" name="자유형: 도형 246">
              <a:extLst>
                <a:ext uri="{FF2B5EF4-FFF2-40B4-BE49-F238E27FC236}">
                  <a16:creationId xmlns:a16="http://schemas.microsoft.com/office/drawing/2014/main" id="{EE2A8994-989E-40EB-A7DA-C88EACA461FF}"/>
                </a:ext>
              </a:extLst>
            </p:cNvPr>
            <p:cNvSpPr/>
            <p:nvPr/>
          </p:nvSpPr>
          <p:spPr>
            <a:xfrm>
              <a:off x="8480828" y="4184123"/>
              <a:ext cx="151278" cy="113459"/>
            </a:xfrm>
            <a:custGeom>
              <a:avLst/>
              <a:gdLst>
                <a:gd name="connsiteX0" fmla="*/ 75583 w 151278"/>
                <a:gd name="connsiteY0" fmla="*/ 104350 h 113458"/>
                <a:gd name="connsiteX1" fmla="*/ 105839 w 151278"/>
                <a:gd name="connsiteY1" fmla="*/ 104350 h 113458"/>
                <a:gd name="connsiteX2" fmla="*/ 105839 w 151278"/>
                <a:gd name="connsiteY2" fmla="*/ 80776 h 113458"/>
                <a:gd name="connsiteX3" fmla="*/ 129413 w 151278"/>
                <a:gd name="connsiteY3" fmla="*/ 65648 h 113458"/>
                <a:gd name="connsiteX4" fmla="*/ 147944 w 151278"/>
                <a:gd name="connsiteY4" fmla="*/ 35393 h 113458"/>
                <a:gd name="connsiteX5" fmla="*/ 138741 w 151278"/>
                <a:gd name="connsiteY5" fmla="*/ 2364 h 113458"/>
                <a:gd name="connsiteX6" fmla="*/ 119958 w 151278"/>
                <a:gd name="connsiteY6" fmla="*/ 6146 h 113458"/>
                <a:gd name="connsiteX7" fmla="*/ 101805 w 151278"/>
                <a:gd name="connsiteY7" fmla="*/ 11819 h 113458"/>
                <a:gd name="connsiteX8" fmla="*/ 93862 w 151278"/>
                <a:gd name="connsiteY8" fmla="*/ 18626 h 113458"/>
                <a:gd name="connsiteX9" fmla="*/ 79113 w 151278"/>
                <a:gd name="connsiteY9" fmla="*/ 8415 h 113458"/>
                <a:gd name="connsiteX10" fmla="*/ 42806 w 151278"/>
                <a:gd name="connsiteY10" fmla="*/ 7280 h 113458"/>
                <a:gd name="connsiteX11" fmla="*/ 6626 w 151278"/>
                <a:gd name="connsiteY11" fmla="*/ 25433 h 113458"/>
                <a:gd name="connsiteX12" fmla="*/ 7760 w 151278"/>
                <a:gd name="connsiteY12" fmla="*/ 49260 h 113458"/>
                <a:gd name="connsiteX13" fmla="*/ 11164 w 151278"/>
                <a:gd name="connsiteY13" fmla="*/ 69682 h 113458"/>
                <a:gd name="connsiteX14" fmla="*/ 10911 w 151278"/>
                <a:gd name="connsiteY14" fmla="*/ 70439 h 113458"/>
                <a:gd name="connsiteX15" fmla="*/ 18097 w 151278"/>
                <a:gd name="connsiteY15" fmla="*/ 94391 h 113458"/>
                <a:gd name="connsiteX16" fmla="*/ 34612 w 151278"/>
                <a:gd name="connsiteY16" fmla="*/ 97164 h 113458"/>
                <a:gd name="connsiteX17" fmla="*/ 35747 w 151278"/>
                <a:gd name="connsiteY17" fmla="*/ 111284 h 113458"/>
                <a:gd name="connsiteX18" fmla="*/ 56925 w 151278"/>
                <a:gd name="connsiteY18" fmla="*/ 113301 h 113458"/>
                <a:gd name="connsiteX19" fmla="*/ 59321 w 151278"/>
                <a:gd name="connsiteY19" fmla="*/ 117335 h 113458"/>
                <a:gd name="connsiteX20" fmla="*/ 75583 w 151278"/>
                <a:gd name="connsiteY20" fmla="*/ 104350 h 113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1278" h="113458">
                  <a:moveTo>
                    <a:pt x="75583" y="104350"/>
                  </a:moveTo>
                  <a:cubicBezTo>
                    <a:pt x="75583" y="97669"/>
                    <a:pt x="102435" y="111158"/>
                    <a:pt x="105839" y="104350"/>
                  </a:cubicBezTo>
                  <a:cubicBezTo>
                    <a:pt x="109243" y="97669"/>
                    <a:pt x="85668" y="75733"/>
                    <a:pt x="105839" y="80776"/>
                  </a:cubicBezTo>
                  <a:cubicBezTo>
                    <a:pt x="126009" y="85819"/>
                    <a:pt x="122606" y="74095"/>
                    <a:pt x="129413" y="65648"/>
                  </a:cubicBezTo>
                  <a:cubicBezTo>
                    <a:pt x="136094" y="57202"/>
                    <a:pt x="158030" y="50520"/>
                    <a:pt x="147944" y="35393"/>
                  </a:cubicBezTo>
                  <a:cubicBezTo>
                    <a:pt x="140759" y="24677"/>
                    <a:pt x="138741" y="12323"/>
                    <a:pt x="138741" y="2364"/>
                  </a:cubicBezTo>
                  <a:cubicBezTo>
                    <a:pt x="132186" y="7532"/>
                    <a:pt x="124370" y="7910"/>
                    <a:pt x="119958" y="6146"/>
                  </a:cubicBezTo>
                  <a:cubicBezTo>
                    <a:pt x="114285" y="3876"/>
                    <a:pt x="101805" y="2742"/>
                    <a:pt x="101805" y="11819"/>
                  </a:cubicBezTo>
                  <a:cubicBezTo>
                    <a:pt x="101805" y="20895"/>
                    <a:pt x="92728" y="23164"/>
                    <a:pt x="93862" y="18626"/>
                  </a:cubicBezTo>
                  <a:cubicBezTo>
                    <a:pt x="94997" y="14088"/>
                    <a:pt x="84786" y="15222"/>
                    <a:pt x="79113" y="8415"/>
                  </a:cubicBezTo>
                  <a:cubicBezTo>
                    <a:pt x="73440" y="1607"/>
                    <a:pt x="53017" y="10684"/>
                    <a:pt x="42806" y="7280"/>
                  </a:cubicBezTo>
                  <a:cubicBezTo>
                    <a:pt x="32595" y="3876"/>
                    <a:pt x="16711" y="12953"/>
                    <a:pt x="6626" y="25433"/>
                  </a:cubicBezTo>
                  <a:cubicBezTo>
                    <a:pt x="-3586" y="37914"/>
                    <a:pt x="7760" y="37914"/>
                    <a:pt x="7760" y="49260"/>
                  </a:cubicBezTo>
                  <a:cubicBezTo>
                    <a:pt x="7760" y="60606"/>
                    <a:pt x="14568" y="60606"/>
                    <a:pt x="11164" y="69682"/>
                  </a:cubicBezTo>
                  <a:cubicBezTo>
                    <a:pt x="11038" y="69934"/>
                    <a:pt x="11038" y="70187"/>
                    <a:pt x="10911" y="70439"/>
                  </a:cubicBezTo>
                  <a:cubicBezTo>
                    <a:pt x="20871" y="74851"/>
                    <a:pt x="16963" y="87331"/>
                    <a:pt x="18097" y="94391"/>
                  </a:cubicBezTo>
                  <a:cubicBezTo>
                    <a:pt x="19232" y="101829"/>
                    <a:pt x="29065" y="97543"/>
                    <a:pt x="34612" y="97164"/>
                  </a:cubicBezTo>
                  <a:cubicBezTo>
                    <a:pt x="40159" y="96786"/>
                    <a:pt x="31082" y="105863"/>
                    <a:pt x="35747" y="111284"/>
                  </a:cubicBezTo>
                  <a:cubicBezTo>
                    <a:pt x="40537" y="116831"/>
                    <a:pt x="54152" y="106619"/>
                    <a:pt x="56925" y="113301"/>
                  </a:cubicBezTo>
                  <a:cubicBezTo>
                    <a:pt x="57556" y="114940"/>
                    <a:pt x="58438" y="116200"/>
                    <a:pt x="59321" y="117335"/>
                  </a:cubicBezTo>
                  <a:cubicBezTo>
                    <a:pt x="66506" y="113679"/>
                    <a:pt x="75583" y="108384"/>
                    <a:pt x="75583" y="104350"/>
                  </a:cubicBezTo>
                  <a:close/>
                </a:path>
              </a:pathLst>
            </a:custGeom>
            <a:grpFill/>
            <a:ln w="2381" cap="flat">
              <a:solidFill>
                <a:srgbClr val="FCFDF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48" name="자유형: 도형 247">
              <a:extLst>
                <a:ext uri="{FF2B5EF4-FFF2-40B4-BE49-F238E27FC236}">
                  <a16:creationId xmlns:a16="http://schemas.microsoft.com/office/drawing/2014/main" id="{6053A926-744A-43BB-A528-1A26BAC956C8}"/>
                </a:ext>
              </a:extLst>
            </p:cNvPr>
            <p:cNvSpPr/>
            <p:nvPr/>
          </p:nvSpPr>
          <p:spPr>
            <a:xfrm>
              <a:off x="8423066" y="3966283"/>
              <a:ext cx="189098" cy="239524"/>
            </a:xfrm>
            <a:custGeom>
              <a:avLst/>
              <a:gdLst>
                <a:gd name="connsiteX0" fmla="*/ 134984 w 189097"/>
                <a:gd name="connsiteY0" fmla="*/ 110402 h 239523"/>
                <a:gd name="connsiteX1" fmla="*/ 106367 w 189097"/>
                <a:gd name="connsiteY1" fmla="*/ 85189 h 239523"/>
                <a:gd name="connsiteX2" fmla="*/ 126537 w 189097"/>
                <a:gd name="connsiteY2" fmla="*/ 73464 h 239523"/>
                <a:gd name="connsiteX3" fmla="*/ 118091 w 189097"/>
                <a:gd name="connsiteY3" fmla="*/ 53294 h 239523"/>
                <a:gd name="connsiteX4" fmla="*/ 99559 w 189097"/>
                <a:gd name="connsiteY4" fmla="*/ 48251 h 239523"/>
                <a:gd name="connsiteX5" fmla="*/ 77750 w 189097"/>
                <a:gd name="connsiteY5" fmla="*/ 36527 h 239523"/>
                <a:gd name="connsiteX6" fmla="*/ 64261 w 189097"/>
                <a:gd name="connsiteY6" fmla="*/ 16357 h 239523"/>
                <a:gd name="connsiteX7" fmla="*/ 54680 w 189097"/>
                <a:gd name="connsiteY7" fmla="*/ 2364 h 239523"/>
                <a:gd name="connsiteX8" fmla="*/ 44091 w 189097"/>
                <a:gd name="connsiteY8" fmla="*/ 2994 h 239523"/>
                <a:gd name="connsiteX9" fmla="*/ 39931 w 189097"/>
                <a:gd name="connsiteY9" fmla="*/ 16609 h 239523"/>
                <a:gd name="connsiteX10" fmla="*/ 38922 w 189097"/>
                <a:gd name="connsiteY10" fmla="*/ 37536 h 239523"/>
                <a:gd name="connsiteX11" fmla="*/ 25307 w 189097"/>
                <a:gd name="connsiteY11" fmla="*/ 24929 h 239523"/>
                <a:gd name="connsiteX12" fmla="*/ 11692 w 189097"/>
                <a:gd name="connsiteY12" fmla="*/ 46991 h 239523"/>
                <a:gd name="connsiteX13" fmla="*/ 2364 w 189097"/>
                <a:gd name="connsiteY13" fmla="*/ 54681 h 239523"/>
                <a:gd name="connsiteX14" fmla="*/ 7532 w 189097"/>
                <a:gd name="connsiteY14" fmla="*/ 59850 h 239523"/>
                <a:gd name="connsiteX15" fmla="*/ 9801 w 189097"/>
                <a:gd name="connsiteY15" fmla="*/ 80272 h 239523"/>
                <a:gd name="connsiteX16" fmla="*/ 27955 w 189097"/>
                <a:gd name="connsiteY16" fmla="*/ 87079 h 239523"/>
                <a:gd name="connsiteX17" fmla="*/ 25685 w 189097"/>
                <a:gd name="connsiteY17" fmla="*/ 115444 h 239523"/>
                <a:gd name="connsiteX18" fmla="*/ 18878 w 189097"/>
                <a:gd name="connsiteY18" fmla="*/ 135867 h 239523"/>
                <a:gd name="connsiteX19" fmla="*/ 42578 w 189097"/>
                <a:gd name="connsiteY19" fmla="*/ 126790 h 239523"/>
                <a:gd name="connsiteX20" fmla="*/ 61866 w 189097"/>
                <a:gd name="connsiteY20" fmla="*/ 125655 h 239523"/>
                <a:gd name="connsiteX21" fmla="*/ 78885 w 189097"/>
                <a:gd name="connsiteY21" fmla="*/ 121117 h 239523"/>
                <a:gd name="connsiteX22" fmla="*/ 103846 w 189097"/>
                <a:gd name="connsiteY22" fmla="*/ 119982 h 239523"/>
                <a:gd name="connsiteX23" fmla="*/ 123133 w 189097"/>
                <a:gd name="connsiteY23" fmla="*/ 139270 h 239523"/>
                <a:gd name="connsiteX24" fmla="*/ 125403 w 189097"/>
                <a:gd name="connsiteY24" fmla="*/ 170913 h 239523"/>
                <a:gd name="connsiteX25" fmla="*/ 143556 w 189097"/>
                <a:gd name="connsiteY25" fmla="*/ 199277 h 239523"/>
                <a:gd name="connsiteX26" fmla="*/ 140153 w 189097"/>
                <a:gd name="connsiteY26" fmla="*/ 229281 h 239523"/>
                <a:gd name="connsiteX27" fmla="*/ 151498 w 189097"/>
                <a:gd name="connsiteY27" fmla="*/ 236593 h 239523"/>
                <a:gd name="connsiteX28" fmla="*/ 159440 w 189097"/>
                <a:gd name="connsiteY28" fmla="*/ 229785 h 239523"/>
                <a:gd name="connsiteX29" fmla="*/ 177594 w 189097"/>
                <a:gd name="connsiteY29" fmla="*/ 224112 h 239523"/>
                <a:gd name="connsiteX30" fmla="*/ 196377 w 189097"/>
                <a:gd name="connsiteY30" fmla="*/ 220330 h 239523"/>
                <a:gd name="connsiteX31" fmla="*/ 197134 w 189097"/>
                <a:gd name="connsiteY31" fmla="*/ 209615 h 239523"/>
                <a:gd name="connsiteX32" fmla="*/ 192091 w 189097"/>
                <a:gd name="connsiteY32" fmla="*/ 182763 h 239523"/>
                <a:gd name="connsiteX33" fmla="*/ 170156 w 189097"/>
                <a:gd name="connsiteY33" fmla="*/ 162592 h 239523"/>
                <a:gd name="connsiteX34" fmla="*/ 148346 w 189097"/>
                <a:gd name="connsiteY34" fmla="*/ 133976 h 239523"/>
                <a:gd name="connsiteX35" fmla="*/ 134984 w 189097"/>
                <a:gd name="connsiteY35" fmla="*/ 110402 h 2395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189097" h="239523">
                  <a:moveTo>
                    <a:pt x="134984" y="110402"/>
                  </a:moveTo>
                  <a:cubicBezTo>
                    <a:pt x="134984" y="103720"/>
                    <a:pt x="103090" y="93635"/>
                    <a:pt x="106367" y="85189"/>
                  </a:cubicBezTo>
                  <a:cubicBezTo>
                    <a:pt x="109771" y="76742"/>
                    <a:pt x="126537" y="81785"/>
                    <a:pt x="126537" y="73464"/>
                  </a:cubicBezTo>
                  <a:cubicBezTo>
                    <a:pt x="126537" y="65018"/>
                    <a:pt x="119856" y="65018"/>
                    <a:pt x="118091" y="53294"/>
                  </a:cubicBezTo>
                  <a:cubicBezTo>
                    <a:pt x="116452" y="41570"/>
                    <a:pt x="104602" y="44848"/>
                    <a:pt x="99559" y="48251"/>
                  </a:cubicBezTo>
                  <a:cubicBezTo>
                    <a:pt x="94517" y="51655"/>
                    <a:pt x="77750" y="44848"/>
                    <a:pt x="77750" y="36527"/>
                  </a:cubicBezTo>
                  <a:cubicBezTo>
                    <a:pt x="77750" y="28081"/>
                    <a:pt x="64261" y="23038"/>
                    <a:pt x="64261" y="16357"/>
                  </a:cubicBezTo>
                  <a:cubicBezTo>
                    <a:pt x="64261" y="12449"/>
                    <a:pt x="59218" y="7532"/>
                    <a:pt x="54680" y="2364"/>
                  </a:cubicBezTo>
                  <a:cubicBezTo>
                    <a:pt x="50394" y="4507"/>
                    <a:pt x="46108" y="5011"/>
                    <a:pt x="44091" y="2994"/>
                  </a:cubicBezTo>
                  <a:cubicBezTo>
                    <a:pt x="40940" y="-158"/>
                    <a:pt x="36779" y="13458"/>
                    <a:pt x="39931" y="16609"/>
                  </a:cubicBezTo>
                  <a:cubicBezTo>
                    <a:pt x="43082" y="19761"/>
                    <a:pt x="47243" y="39679"/>
                    <a:pt x="38922" y="37536"/>
                  </a:cubicBezTo>
                  <a:cubicBezTo>
                    <a:pt x="30476" y="35393"/>
                    <a:pt x="30476" y="23921"/>
                    <a:pt x="25307" y="24929"/>
                  </a:cubicBezTo>
                  <a:cubicBezTo>
                    <a:pt x="25307" y="24929"/>
                    <a:pt x="11692" y="40688"/>
                    <a:pt x="11692" y="46991"/>
                  </a:cubicBezTo>
                  <a:cubicBezTo>
                    <a:pt x="11692" y="51277"/>
                    <a:pt x="6523" y="52664"/>
                    <a:pt x="2364" y="54681"/>
                  </a:cubicBezTo>
                  <a:cubicBezTo>
                    <a:pt x="4758" y="56824"/>
                    <a:pt x="6902" y="58841"/>
                    <a:pt x="7532" y="59850"/>
                  </a:cubicBezTo>
                  <a:cubicBezTo>
                    <a:pt x="9801" y="63253"/>
                    <a:pt x="6397" y="72330"/>
                    <a:pt x="9801" y="80272"/>
                  </a:cubicBezTo>
                  <a:cubicBezTo>
                    <a:pt x="13205" y="88214"/>
                    <a:pt x="24551" y="75734"/>
                    <a:pt x="27955" y="87079"/>
                  </a:cubicBezTo>
                  <a:cubicBezTo>
                    <a:pt x="31359" y="98425"/>
                    <a:pt x="25685" y="104098"/>
                    <a:pt x="25685" y="115444"/>
                  </a:cubicBezTo>
                  <a:cubicBezTo>
                    <a:pt x="25685" y="126790"/>
                    <a:pt x="16608" y="125655"/>
                    <a:pt x="18878" y="135867"/>
                  </a:cubicBezTo>
                  <a:cubicBezTo>
                    <a:pt x="21147" y="146078"/>
                    <a:pt x="33628" y="133597"/>
                    <a:pt x="42578" y="126790"/>
                  </a:cubicBezTo>
                  <a:cubicBezTo>
                    <a:pt x="51655" y="119982"/>
                    <a:pt x="58462" y="121117"/>
                    <a:pt x="61866" y="125655"/>
                  </a:cubicBezTo>
                  <a:cubicBezTo>
                    <a:pt x="65270" y="130194"/>
                    <a:pt x="76615" y="126790"/>
                    <a:pt x="78885" y="121117"/>
                  </a:cubicBezTo>
                  <a:cubicBezTo>
                    <a:pt x="81154" y="115444"/>
                    <a:pt x="98173" y="113175"/>
                    <a:pt x="103846" y="119982"/>
                  </a:cubicBezTo>
                  <a:cubicBezTo>
                    <a:pt x="109519" y="126790"/>
                    <a:pt x="115191" y="134732"/>
                    <a:pt x="123133" y="139270"/>
                  </a:cubicBezTo>
                  <a:cubicBezTo>
                    <a:pt x="131076" y="143809"/>
                    <a:pt x="117460" y="168644"/>
                    <a:pt x="125403" y="170913"/>
                  </a:cubicBezTo>
                  <a:cubicBezTo>
                    <a:pt x="133345" y="173182"/>
                    <a:pt x="144691" y="185662"/>
                    <a:pt x="143556" y="199277"/>
                  </a:cubicBezTo>
                  <a:cubicBezTo>
                    <a:pt x="142548" y="211001"/>
                    <a:pt x="149103" y="219322"/>
                    <a:pt x="140153" y="229281"/>
                  </a:cubicBezTo>
                  <a:cubicBezTo>
                    <a:pt x="145700" y="232937"/>
                    <a:pt x="152381" y="232811"/>
                    <a:pt x="151498" y="236593"/>
                  </a:cubicBezTo>
                  <a:cubicBezTo>
                    <a:pt x="150364" y="241131"/>
                    <a:pt x="159440" y="238862"/>
                    <a:pt x="159440" y="229785"/>
                  </a:cubicBezTo>
                  <a:cubicBezTo>
                    <a:pt x="159440" y="220708"/>
                    <a:pt x="171921" y="221843"/>
                    <a:pt x="177594" y="224112"/>
                  </a:cubicBezTo>
                  <a:cubicBezTo>
                    <a:pt x="182006" y="225877"/>
                    <a:pt x="189948" y="225499"/>
                    <a:pt x="196377" y="220330"/>
                  </a:cubicBezTo>
                  <a:cubicBezTo>
                    <a:pt x="196377" y="216296"/>
                    <a:pt x="196630" y="212514"/>
                    <a:pt x="197134" y="209615"/>
                  </a:cubicBezTo>
                  <a:cubicBezTo>
                    <a:pt x="198772" y="199529"/>
                    <a:pt x="197134" y="187805"/>
                    <a:pt x="192091" y="182763"/>
                  </a:cubicBezTo>
                  <a:cubicBezTo>
                    <a:pt x="187049" y="177720"/>
                    <a:pt x="173559" y="172678"/>
                    <a:pt x="170156" y="162592"/>
                  </a:cubicBezTo>
                  <a:cubicBezTo>
                    <a:pt x="166878" y="152507"/>
                    <a:pt x="151750" y="142422"/>
                    <a:pt x="148346" y="133976"/>
                  </a:cubicBezTo>
                  <a:cubicBezTo>
                    <a:pt x="145069" y="125529"/>
                    <a:pt x="134984" y="117083"/>
                    <a:pt x="134984" y="110402"/>
                  </a:cubicBezTo>
                  <a:close/>
                </a:path>
              </a:pathLst>
            </a:custGeom>
            <a:grpFill/>
            <a:ln w="2381" cap="flat">
              <a:solidFill>
                <a:srgbClr val="FCFDF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49" name="자유형: 도형 248">
              <a:extLst>
                <a:ext uri="{FF2B5EF4-FFF2-40B4-BE49-F238E27FC236}">
                  <a16:creationId xmlns:a16="http://schemas.microsoft.com/office/drawing/2014/main" id="{0CA9EB93-BE25-495F-B763-992CEC6E2BDA}"/>
                </a:ext>
              </a:extLst>
            </p:cNvPr>
            <p:cNvSpPr/>
            <p:nvPr/>
          </p:nvSpPr>
          <p:spPr>
            <a:xfrm>
              <a:off x="8355117" y="4018348"/>
              <a:ext cx="214311" cy="403408"/>
            </a:xfrm>
            <a:custGeom>
              <a:avLst/>
              <a:gdLst>
                <a:gd name="connsiteX0" fmla="*/ 133471 w 214310"/>
                <a:gd name="connsiteY0" fmla="*/ 214909 h 403408"/>
                <a:gd name="connsiteX1" fmla="*/ 132337 w 214310"/>
                <a:gd name="connsiteY1" fmla="*/ 191083 h 403408"/>
                <a:gd name="connsiteX2" fmla="*/ 168517 w 214310"/>
                <a:gd name="connsiteY2" fmla="*/ 172930 h 403408"/>
                <a:gd name="connsiteX3" fmla="*/ 204824 w 214310"/>
                <a:gd name="connsiteY3" fmla="*/ 174064 h 403408"/>
                <a:gd name="connsiteX4" fmla="*/ 208227 w 214310"/>
                <a:gd name="connsiteY4" fmla="*/ 176964 h 403408"/>
                <a:gd name="connsiteX5" fmla="*/ 211631 w 214310"/>
                <a:gd name="connsiteY5" fmla="*/ 146960 h 403408"/>
                <a:gd name="connsiteX6" fmla="*/ 193478 w 214310"/>
                <a:gd name="connsiteY6" fmla="*/ 118596 h 403408"/>
                <a:gd name="connsiteX7" fmla="*/ 191209 w 214310"/>
                <a:gd name="connsiteY7" fmla="*/ 86953 h 403408"/>
                <a:gd name="connsiteX8" fmla="*/ 171921 w 214310"/>
                <a:gd name="connsiteY8" fmla="*/ 67666 h 403408"/>
                <a:gd name="connsiteX9" fmla="*/ 146960 w 214310"/>
                <a:gd name="connsiteY9" fmla="*/ 68800 h 403408"/>
                <a:gd name="connsiteX10" fmla="*/ 129941 w 214310"/>
                <a:gd name="connsiteY10" fmla="*/ 73338 h 403408"/>
                <a:gd name="connsiteX11" fmla="*/ 110653 w 214310"/>
                <a:gd name="connsiteY11" fmla="*/ 74473 h 403408"/>
                <a:gd name="connsiteX12" fmla="*/ 86953 w 214310"/>
                <a:gd name="connsiteY12" fmla="*/ 83550 h 403408"/>
                <a:gd name="connsiteX13" fmla="*/ 93761 w 214310"/>
                <a:gd name="connsiteY13" fmla="*/ 63127 h 403408"/>
                <a:gd name="connsiteX14" fmla="*/ 96030 w 214310"/>
                <a:gd name="connsiteY14" fmla="*/ 34763 h 403408"/>
                <a:gd name="connsiteX15" fmla="*/ 77877 w 214310"/>
                <a:gd name="connsiteY15" fmla="*/ 27955 h 403408"/>
                <a:gd name="connsiteX16" fmla="*/ 75607 w 214310"/>
                <a:gd name="connsiteY16" fmla="*/ 7532 h 403408"/>
                <a:gd name="connsiteX17" fmla="*/ 70438 w 214310"/>
                <a:gd name="connsiteY17" fmla="*/ 2364 h 403408"/>
                <a:gd name="connsiteX18" fmla="*/ 66153 w 214310"/>
                <a:gd name="connsiteY18" fmla="*/ 6146 h 403408"/>
                <a:gd name="connsiteX19" fmla="*/ 42074 w 214310"/>
                <a:gd name="connsiteY19" fmla="*/ 19761 h 403408"/>
                <a:gd name="connsiteX20" fmla="*/ 22156 w 214310"/>
                <a:gd name="connsiteY20" fmla="*/ 26064 h 403408"/>
                <a:gd name="connsiteX21" fmla="*/ 7532 w 214310"/>
                <a:gd name="connsiteY21" fmla="*/ 34510 h 403408"/>
                <a:gd name="connsiteX22" fmla="*/ 2364 w 214310"/>
                <a:gd name="connsiteY22" fmla="*/ 76490 h 403408"/>
                <a:gd name="connsiteX23" fmla="*/ 22281 w 214310"/>
                <a:gd name="connsiteY23" fmla="*/ 100568 h 403408"/>
                <a:gd name="connsiteX24" fmla="*/ 27451 w 214310"/>
                <a:gd name="connsiteY24" fmla="*/ 118344 h 403408"/>
                <a:gd name="connsiteX25" fmla="*/ 26442 w 214310"/>
                <a:gd name="connsiteY25" fmla="*/ 130950 h 403408"/>
                <a:gd name="connsiteX26" fmla="*/ 22281 w 214310"/>
                <a:gd name="connsiteY26" fmla="*/ 149860 h 403408"/>
                <a:gd name="connsiteX27" fmla="*/ 31736 w 214310"/>
                <a:gd name="connsiteY27" fmla="*/ 178224 h 403408"/>
                <a:gd name="connsiteX28" fmla="*/ 42200 w 214310"/>
                <a:gd name="connsiteY28" fmla="*/ 210749 h 403408"/>
                <a:gd name="connsiteX29" fmla="*/ 50521 w 214310"/>
                <a:gd name="connsiteY29" fmla="*/ 230667 h 403408"/>
                <a:gd name="connsiteX30" fmla="*/ 27703 w 214310"/>
                <a:gd name="connsiteY30" fmla="*/ 274412 h 403408"/>
                <a:gd name="connsiteX31" fmla="*/ 20265 w 214310"/>
                <a:gd name="connsiteY31" fmla="*/ 313492 h 403408"/>
                <a:gd name="connsiteX32" fmla="*/ 21904 w 214310"/>
                <a:gd name="connsiteY32" fmla="*/ 337066 h 403408"/>
                <a:gd name="connsiteX33" fmla="*/ 56824 w 214310"/>
                <a:gd name="connsiteY33" fmla="*/ 371230 h 403408"/>
                <a:gd name="connsiteX34" fmla="*/ 64766 w 214310"/>
                <a:gd name="connsiteY34" fmla="*/ 384341 h 403408"/>
                <a:gd name="connsiteX35" fmla="*/ 80146 w 214310"/>
                <a:gd name="connsiteY35" fmla="*/ 385349 h 403408"/>
                <a:gd name="connsiteX36" fmla="*/ 93131 w 214310"/>
                <a:gd name="connsiteY36" fmla="*/ 400981 h 403408"/>
                <a:gd name="connsiteX37" fmla="*/ 114057 w 214310"/>
                <a:gd name="connsiteY37" fmla="*/ 403629 h 403408"/>
                <a:gd name="connsiteX38" fmla="*/ 122252 w 214310"/>
                <a:gd name="connsiteY38" fmla="*/ 392913 h 403408"/>
                <a:gd name="connsiteX39" fmla="*/ 91743 w 214310"/>
                <a:gd name="connsiteY39" fmla="*/ 375138 h 403408"/>
                <a:gd name="connsiteX40" fmla="*/ 73338 w 214310"/>
                <a:gd name="connsiteY40" fmla="*/ 344882 h 403408"/>
                <a:gd name="connsiteX41" fmla="*/ 63505 w 214310"/>
                <a:gd name="connsiteY41" fmla="*/ 320174 h 403408"/>
                <a:gd name="connsiteX42" fmla="*/ 46613 w 214310"/>
                <a:gd name="connsiteY42" fmla="*/ 307567 h 403408"/>
                <a:gd name="connsiteX43" fmla="*/ 49764 w 214310"/>
                <a:gd name="connsiteY43" fmla="*/ 265209 h 403408"/>
                <a:gd name="connsiteX44" fmla="*/ 64261 w 214310"/>
                <a:gd name="connsiteY44" fmla="*/ 211127 h 403408"/>
                <a:gd name="connsiteX45" fmla="*/ 86575 w 214310"/>
                <a:gd name="connsiteY45" fmla="*/ 204446 h 403408"/>
                <a:gd name="connsiteX46" fmla="*/ 106619 w 214310"/>
                <a:gd name="connsiteY46" fmla="*/ 220582 h 403408"/>
                <a:gd name="connsiteX47" fmla="*/ 134858 w 214310"/>
                <a:gd name="connsiteY47" fmla="*/ 235458 h 403408"/>
                <a:gd name="connsiteX48" fmla="*/ 136749 w 214310"/>
                <a:gd name="connsiteY48" fmla="*/ 236214 h 403408"/>
                <a:gd name="connsiteX49" fmla="*/ 137001 w 214310"/>
                <a:gd name="connsiteY49" fmla="*/ 235458 h 403408"/>
                <a:gd name="connsiteX50" fmla="*/ 133471 w 214310"/>
                <a:gd name="connsiteY50" fmla="*/ 214909 h 403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214310" h="403408">
                  <a:moveTo>
                    <a:pt x="133471" y="214909"/>
                  </a:moveTo>
                  <a:cubicBezTo>
                    <a:pt x="133471" y="203564"/>
                    <a:pt x="122126" y="203564"/>
                    <a:pt x="132337" y="191083"/>
                  </a:cubicBezTo>
                  <a:cubicBezTo>
                    <a:pt x="142548" y="178603"/>
                    <a:pt x="158306" y="169526"/>
                    <a:pt x="168517" y="172930"/>
                  </a:cubicBezTo>
                  <a:cubicBezTo>
                    <a:pt x="178729" y="176334"/>
                    <a:pt x="199151" y="167257"/>
                    <a:pt x="204824" y="174064"/>
                  </a:cubicBezTo>
                  <a:cubicBezTo>
                    <a:pt x="205833" y="175325"/>
                    <a:pt x="206967" y="176208"/>
                    <a:pt x="208227" y="176964"/>
                  </a:cubicBezTo>
                  <a:cubicBezTo>
                    <a:pt x="217178" y="167005"/>
                    <a:pt x="210623" y="158558"/>
                    <a:pt x="211631" y="146960"/>
                  </a:cubicBezTo>
                  <a:cubicBezTo>
                    <a:pt x="212766" y="133345"/>
                    <a:pt x="201420" y="120865"/>
                    <a:pt x="193478" y="118596"/>
                  </a:cubicBezTo>
                  <a:cubicBezTo>
                    <a:pt x="185536" y="116327"/>
                    <a:pt x="199151" y="91366"/>
                    <a:pt x="191209" y="86953"/>
                  </a:cubicBezTo>
                  <a:cubicBezTo>
                    <a:pt x="183267" y="82415"/>
                    <a:pt x="177594" y="74473"/>
                    <a:pt x="171921" y="67666"/>
                  </a:cubicBezTo>
                  <a:cubicBezTo>
                    <a:pt x="166248" y="60858"/>
                    <a:pt x="149229" y="63127"/>
                    <a:pt x="146960" y="68800"/>
                  </a:cubicBezTo>
                  <a:cubicBezTo>
                    <a:pt x="144691" y="74473"/>
                    <a:pt x="133345" y="77877"/>
                    <a:pt x="129941" y="73338"/>
                  </a:cubicBezTo>
                  <a:cubicBezTo>
                    <a:pt x="126537" y="68800"/>
                    <a:pt x="119730" y="67666"/>
                    <a:pt x="110653" y="74473"/>
                  </a:cubicBezTo>
                  <a:cubicBezTo>
                    <a:pt x="101577" y="81280"/>
                    <a:pt x="89097" y="93761"/>
                    <a:pt x="86953" y="83550"/>
                  </a:cubicBezTo>
                  <a:cubicBezTo>
                    <a:pt x="84684" y="73338"/>
                    <a:pt x="93761" y="74473"/>
                    <a:pt x="93761" y="63127"/>
                  </a:cubicBezTo>
                  <a:cubicBezTo>
                    <a:pt x="93761" y="51781"/>
                    <a:pt x="99434" y="46108"/>
                    <a:pt x="96030" y="34763"/>
                  </a:cubicBezTo>
                  <a:cubicBezTo>
                    <a:pt x="92626" y="23417"/>
                    <a:pt x="81281" y="35897"/>
                    <a:pt x="77877" y="27955"/>
                  </a:cubicBezTo>
                  <a:cubicBezTo>
                    <a:pt x="74473" y="20013"/>
                    <a:pt x="77877" y="10936"/>
                    <a:pt x="75607" y="7532"/>
                  </a:cubicBezTo>
                  <a:cubicBezTo>
                    <a:pt x="74977" y="6398"/>
                    <a:pt x="72834" y="4507"/>
                    <a:pt x="70438" y="2364"/>
                  </a:cubicBezTo>
                  <a:cubicBezTo>
                    <a:pt x="68422" y="3372"/>
                    <a:pt x="66783" y="4507"/>
                    <a:pt x="66153" y="6146"/>
                  </a:cubicBezTo>
                  <a:cubicBezTo>
                    <a:pt x="64010" y="11440"/>
                    <a:pt x="46234" y="12449"/>
                    <a:pt x="42074" y="19761"/>
                  </a:cubicBezTo>
                  <a:cubicBezTo>
                    <a:pt x="37914" y="27073"/>
                    <a:pt x="25308" y="26064"/>
                    <a:pt x="22156" y="26064"/>
                  </a:cubicBezTo>
                  <a:cubicBezTo>
                    <a:pt x="19004" y="26064"/>
                    <a:pt x="8541" y="27073"/>
                    <a:pt x="7532" y="34510"/>
                  </a:cubicBezTo>
                  <a:cubicBezTo>
                    <a:pt x="6523" y="41822"/>
                    <a:pt x="2364" y="71195"/>
                    <a:pt x="2364" y="76490"/>
                  </a:cubicBezTo>
                  <a:cubicBezTo>
                    <a:pt x="2364" y="81659"/>
                    <a:pt x="16987" y="98425"/>
                    <a:pt x="22281" y="100568"/>
                  </a:cubicBezTo>
                  <a:cubicBezTo>
                    <a:pt x="27451" y="102712"/>
                    <a:pt x="21273" y="115192"/>
                    <a:pt x="27451" y="118344"/>
                  </a:cubicBezTo>
                  <a:cubicBezTo>
                    <a:pt x="33754" y="121495"/>
                    <a:pt x="29593" y="131959"/>
                    <a:pt x="26442" y="130950"/>
                  </a:cubicBezTo>
                  <a:cubicBezTo>
                    <a:pt x="23290" y="129941"/>
                    <a:pt x="28585" y="144565"/>
                    <a:pt x="22281" y="149860"/>
                  </a:cubicBezTo>
                  <a:cubicBezTo>
                    <a:pt x="15978" y="155028"/>
                    <a:pt x="21273" y="168770"/>
                    <a:pt x="31736" y="178224"/>
                  </a:cubicBezTo>
                  <a:cubicBezTo>
                    <a:pt x="42200" y="187679"/>
                    <a:pt x="42200" y="202303"/>
                    <a:pt x="42200" y="210749"/>
                  </a:cubicBezTo>
                  <a:cubicBezTo>
                    <a:pt x="42200" y="219070"/>
                    <a:pt x="50521" y="220204"/>
                    <a:pt x="50521" y="230667"/>
                  </a:cubicBezTo>
                  <a:cubicBezTo>
                    <a:pt x="50521" y="230667"/>
                    <a:pt x="38040" y="276429"/>
                    <a:pt x="27703" y="274412"/>
                  </a:cubicBezTo>
                  <a:cubicBezTo>
                    <a:pt x="25559" y="285884"/>
                    <a:pt x="22786" y="303785"/>
                    <a:pt x="20265" y="313492"/>
                  </a:cubicBezTo>
                  <a:cubicBezTo>
                    <a:pt x="17113" y="325594"/>
                    <a:pt x="14844" y="336184"/>
                    <a:pt x="21904" y="337066"/>
                  </a:cubicBezTo>
                  <a:cubicBezTo>
                    <a:pt x="28963" y="337823"/>
                    <a:pt x="43082" y="353959"/>
                    <a:pt x="56824" y="371230"/>
                  </a:cubicBezTo>
                  <a:cubicBezTo>
                    <a:pt x="60227" y="375390"/>
                    <a:pt x="62749" y="379802"/>
                    <a:pt x="64766" y="384341"/>
                  </a:cubicBezTo>
                  <a:cubicBezTo>
                    <a:pt x="69556" y="384089"/>
                    <a:pt x="74851" y="384341"/>
                    <a:pt x="80146" y="385349"/>
                  </a:cubicBezTo>
                  <a:cubicBezTo>
                    <a:pt x="90609" y="387366"/>
                    <a:pt x="93131" y="395813"/>
                    <a:pt x="93131" y="400981"/>
                  </a:cubicBezTo>
                  <a:cubicBezTo>
                    <a:pt x="93131" y="406276"/>
                    <a:pt x="110779" y="404259"/>
                    <a:pt x="114057" y="403629"/>
                  </a:cubicBezTo>
                  <a:cubicBezTo>
                    <a:pt x="116579" y="403125"/>
                    <a:pt x="113301" y="395813"/>
                    <a:pt x="122252" y="392913"/>
                  </a:cubicBezTo>
                  <a:cubicBezTo>
                    <a:pt x="116956" y="385349"/>
                    <a:pt x="103090" y="376147"/>
                    <a:pt x="91743" y="375138"/>
                  </a:cubicBezTo>
                  <a:cubicBezTo>
                    <a:pt x="78381" y="374003"/>
                    <a:pt x="72077" y="353959"/>
                    <a:pt x="73338" y="344882"/>
                  </a:cubicBezTo>
                  <a:cubicBezTo>
                    <a:pt x="74473" y="335806"/>
                    <a:pt x="63505" y="327990"/>
                    <a:pt x="63505" y="320174"/>
                  </a:cubicBezTo>
                  <a:cubicBezTo>
                    <a:pt x="63505" y="312358"/>
                    <a:pt x="55689" y="311979"/>
                    <a:pt x="46613" y="307567"/>
                  </a:cubicBezTo>
                  <a:cubicBezTo>
                    <a:pt x="37536" y="303281"/>
                    <a:pt x="48503" y="276555"/>
                    <a:pt x="49764" y="265209"/>
                  </a:cubicBezTo>
                  <a:cubicBezTo>
                    <a:pt x="50898" y="253863"/>
                    <a:pt x="69808" y="221213"/>
                    <a:pt x="64261" y="211127"/>
                  </a:cubicBezTo>
                  <a:cubicBezTo>
                    <a:pt x="58714" y="200916"/>
                    <a:pt x="83423" y="193100"/>
                    <a:pt x="86575" y="204446"/>
                  </a:cubicBezTo>
                  <a:cubicBezTo>
                    <a:pt x="89727" y="215792"/>
                    <a:pt x="90861" y="221339"/>
                    <a:pt x="106619" y="220582"/>
                  </a:cubicBezTo>
                  <a:cubicBezTo>
                    <a:pt x="122377" y="219826"/>
                    <a:pt x="122377" y="231928"/>
                    <a:pt x="134858" y="235458"/>
                  </a:cubicBezTo>
                  <a:cubicBezTo>
                    <a:pt x="135615" y="235584"/>
                    <a:pt x="136119" y="235962"/>
                    <a:pt x="136749" y="236214"/>
                  </a:cubicBezTo>
                  <a:cubicBezTo>
                    <a:pt x="136875" y="235962"/>
                    <a:pt x="136875" y="235710"/>
                    <a:pt x="137001" y="235458"/>
                  </a:cubicBezTo>
                  <a:cubicBezTo>
                    <a:pt x="140279" y="226255"/>
                    <a:pt x="133471" y="226255"/>
                    <a:pt x="133471" y="214909"/>
                  </a:cubicBezTo>
                  <a:close/>
                </a:path>
              </a:pathLst>
            </a:custGeom>
            <a:grpFill/>
            <a:ln w="2381" cap="flat">
              <a:solidFill>
                <a:srgbClr val="FCFDF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0" name="자유형: 도형 249">
              <a:extLst>
                <a:ext uri="{FF2B5EF4-FFF2-40B4-BE49-F238E27FC236}">
                  <a16:creationId xmlns:a16="http://schemas.microsoft.com/office/drawing/2014/main" id="{A2ACF35C-60E9-4167-B93C-8964C08A4B8F}"/>
                </a:ext>
              </a:extLst>
            </p:cNvPr>
            <p:cNvSpPr/>
            <p:nvPr/>
          </p:nvSpPr>
          <p:spPr>
            <a:xfrm>
              <a:off x="6174969" y="2932035"/>
              <a:ext cx="252130" cy="201704"/>
            </a:xfrm>
            <a:custGeom>
              <a:avLst/>
              <a:gdLst>
                <a:gd name="connsiteX0" fmla="*/ 5368 w 252130"/>
                <a:gd name="connsiteY0" fmla="*/ 43723 h 201704"/>
                <a:gd name="connsiteX1" fmla="*/ 4738 w 252130"/>
                <a:gd name="connsiteY1" fmla="*/ 71331 h 201704"/>
                <a:gd name="connsiteX2" fmla="*/ 6503 w 252130"/>
                <a:gd name="connsiteY2" fmla="*/ 81921 h 201704"/>
                <a:gd name="connsiteX3" fmla="*/ 12428 w 252130"/>
                <a:gd name="connsiteY3" fmla="*/ 94905 h 201704"/>
                <a:gd name="connsiteX4" fmla="*/ 15958 w 252130"/>
                <a:gd name="connsiteY4" fmla="*/ 109025 h 201704"/>
                <a:gd name="connsiteX5" fmla="*/ 22387 w 252130"/>
                <a:gd name="connsiteY5" fmla="*/ 130203 h 201704"/>
                <a:gd name="connsiteX6" fmla="*/ 23143 w 252130"/>
                <a:gd name="connsiteY6" fmla="*/ 142054 h 201704"/>
                <a:gd name="connsiteX7" fmla="*/ 38523 w 252130"/>
                <a:gd name="connsiteY7" fmla="*/ 151004 h 201704"/>
                <a:gd name="connsiteX8" fmla="*/ 56046 w 252130"/>
                <a:gd name="connsiteY8" fmla="*/ 163233 h 201704"/>
                <a:gd name="connsiteX9" fmla="*/ 70040 w 252130"/>
                <a:gd name="connsiteY9" fmla="*/ 169410 h 201704"/>
                <a:gd name="connsiteX10" fmla="*/ 84915 w 252130"/>
                <a:gd name="connsiteY10" fmla="*/ 166762 h 201704"/>
                <a:gd name="connsiteX11" fmla="*/ 91849 w 252130"/>
                <a:gd name="connsiteY11" fmla="*/ 176343 h 201704"/>
                <a:gd name="connsiteX12" fmla="*/ 109372 w 252130"/>
                <a:gd name="connsiteY12" fmla="*/ 180756 h 201704"/>
                <a:gd name="connsiteX13" fmla="*/ 121600 w 252130"/>
                <a:gd name="connsiteY13" fmla="*/ 196514 h 201704"/>
                <a:gd name="connsiteX14" fmla="*/ 137358 w 252130"/>
                <a:gd name="connsiteY14" fmla="*/ 194749 h 201704"/>
                <a:gd name="connsiteX15" fmla="*/ 160176 w 252130"/>
                <a:gd name="connsiteY15" fmla="*/ 197396 h 201704"/>
                <a:gd name="connsiteX16" fmla="*/ 180346 w 252130"/>
                <a:gd name="connsiteY16" fmla="*/ 199161 h 201704"/>
                <a:gd name="connsiteX17" fmla="*/ 203164 w 252130"/>
                <a:gd name="connsiteY17" fmla="*/ 204456 h 201704"/>
                <a:gd name="connsiteX18" fmla="*/ 218670 w 252130"/>
                <a:gd name="connsiteY18" fmla="*/ 208238 h 201704"/>
                <a:gd name="connsiteX19" fmla="*/ 217535 w 252130"/>
                <a:gd name="connsiteY19" fmla="*/ 190841 h 201704"/>
                <a:gd name="connsiteX20" fmla="*/ 242244 w 252130"/>
                <a:gd name="connsiteY20" fmla="*/ 165502 h 201704"/>
                <a:gd name="connsiteX21" fmla="*/ 253968 w 252130"/>
                <a:gd name="connsiteY21" fmla="*/ 156047 h 201704"/>
                <a:gd name="connsiteX22" fmla="*/ 243379 w 252130"/>
                <a:gd name="connsiteY22" fmla="*/ 130203 h 201704"/>
                <a:gd name="connsiteX23" fmla="*/ 241614 w 252130"/>
                <a:gd name="connsiteY23" fmla="*/ 106629 h 201704"/>
                <a:gd name="connsiteX24" fmla="*/ 232790 w 252130"/>
                <a:gd name="connsiteY24" fmla="*/ 93140 h 201704"/>
                <a:gd name="connsiteX25" fmla="*/ 248043 w 252130"/>
                <a:gd name="connsiteY25" fmla="*/ 79651 h 201704"/>
                <a:gd name="connsiteX26" fmla="*/ 246909 w 252130"/>
                <a:gd name="connsiteY26" fmla="*/ 56708 h 201704"/>
                <a:gd name="connsiteX27" fmla="*/ 242748 w 252130"/>
                <a:gd name="connsiteY27" fmla="*/ 36663 h 201704"/>
                <a:gd name="connsiteX28" fmla="*/ 222200 w 252130"/>
                <a:gd name="connsiteY28" fmla="*/ 21914 h 201704"/>
                <a:gd name="connsiteX29" fmla="*/ 221191 w 252130"/>
                <a:gd name="connsiteY29" fmla="*/ 20653 h 201704"/>
                <a:gd name="connsiteX30" fmla="*/ 152234 w 252130"/>
                <a:gd name="connsiteY30" fmla="*/ 17754 h 201704"/>
                <a:gd name="connsiteX31" fmla="*/ 138871 w 252130"/>
                <a:gd name="connsiteY31" fmla="*/ 12837 h 201704"/>
                <a:gd name="connsiteX32" fmla="*/ 124374 w 252130"/>
                <a:gd name="connsiteY32" fmla="*/ 20275 h 201704"/>
                <a:gd name="connsiteX33" fmla="*/ 111767 w 252130"/>
                <a:gd name="connsiteY33" fmla="*/ 3760 h 201704"/>
                <a:gd name="connsiteX34" fmla="*/ 53651 w 252130"/>
                <a:gd name="connsiteY34" fmla="*/ 20275 h 201704"/>
                <a:gd name="connsiteX35" fmla="*/ 12428 w 252130"/>
                <a:gd name="connsiteY35" fmla="*/ 34394 h 201704"/>
                <a:gd name="connsiteX36" fmla="*/ 4864 w 252130"/>
                <a:gd name="connsiteY36" fmla="*/ 40445 h 201704"/>
                <a:gd name="connsiteX37" fmla="*/ 5368 w 252130"/>
                <a:gd name="connsiteY37" fmla="*/ 43723 h 2017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252130" h="201704">
                  <a:moveTo>
                    <a:pt x="5368" y="43723"/>
                  </a:moveTo>
                  <a:cubicBezTo>
                    <a:pt x="7133" y="48387"/>
                    <a:pt x="8898" y="64902"/>
                    <a:pt x="4738" y="71331"/>
                  </a:cubicBezTo>
                  <a:cubicBezTo>
                    <a:pt x="578" y="77760"/>
                    <a:pt x="2343" y="79525"/>
                    <a:pt x="6503" y="81921"/>
                  </a:cubicBezTo>
                  <a:cubicBezTo>
                    <a:pt x="10663" y="84316"/>
                    <a:pt x="12428" y="90115"/>
                    <a:pt x="12428" y="94905"/>
                  </a:cubicBezTo>
                  <a:cubicBezTo>
                    <a:pt x="12428" y="99570"/>
                    <a:pt x="15327" y="99065"/>
                    <a:pt x="15958" y="109025"/>
                  </a:cubicBezTo>
                  <a:cubicBezTo>
                    <a:pt x="16588" y="118984"/>
                    <a:pt x="18857" y="126043"/>
                    <a:pt x="22387" y="130203"/>
                  </a:cubicBezTo>
                  <a:cubicBezTo>
                    <a:pt x="25160" y="133481"/>
                    <a:pt x="24656" y="138398"/>
                    <a:pt x="23143" y="142054"/>
                  </a:cubicBezTo>
                  <a:cubicBezTo>
                    <a:pt x="28060" y="145710"/>
                    <a:pt x="33607" y="149239"/>
                    <a:pt x="38523" y="151004"/>
                  </a:cubicBezTo>
                  <a:cubicBezTo>
                    <a:pt x="50752" y="155416"/>
                    <a:pt x="55164" y="158946"/>
                    <a:pt x="56046" y="163233"/>
                  </a:cubicBezTo>
                  <a:cubicBezTo>
                    <a:pt x="56929" y="167645"/>
                    <a:pt x="67518" y="175461"/>
                    <a:pt x="70040" y="169410"/>
                  </a:cubicBezTo>
                  <a:cubicBezTo>
                    <a:pt x="72687" y="163233"/>
                    <a:pt x="79620" y="166762"/>
                    <a:pt x="84915" y="166762"/>
                  </a:cubicBezTo>
                  <a:cubicBezTo>
                    <a:pt x="90210" y="166762"/>
                    <a:pt x="91092" y="172940"/>
                    <a:pt x="91849" y="176343"/>
                  </a:cubicBezTo>
                  <a:cubicBezTo>
                    <a:pt x="92731" y="179873"/>
                    <a:pt x="104959" y="178108"/>
                    <a:pt x="109372" y="180756"/>
                  </a:cubicBezTo>
                  <a:cubicBezTo>
                    <a:pt x="113784" y="183403"/>
                    <a:pt x="115549" y="192984"/>
                    <a:pt x="121600" y="196514"/>
                  </a:cubicBezTo>
                  <a:cubicBezTo>
                    <a:pt x="127777" y="200044"/>
                    <a:pt x="132946" y="192101"/>
                    <a:pt x="137358" y="194749"/>
                  </a:cubicBezTo>
                  <a:cubicBezTo>
                    <a:pt x="141771" y="197396"/>
                    <a:pt x="153116" y="200044"/>
                    <a:pt x="160176" y="197396"/>
                  </a:cubicBezTo>
                  <a:cubicBezTo>
                    <a:pt x="167109" y="194749"/>
                    <a:pt x="171522" y="200044"/>
                    <a:pt x="180346" y="199161"/>
                  </a:cubicBezTo>
                  <a:cubicBezTo>
                    <a:pt x="189045" y="198279"/>
                    <a:pt x="200517" y="201808"/>
                    <a:pt x="203164" y="204456"/>
                  </a:cubicBezTo>
                  <a:cubicBezTo>
                    <a:pt x="204551" y="205843"/>
                    <a:pt x="211988" y="207229"/>
                    <a:pt x="218670" y="208238"/>
                  </a:cubicBezTo>
                  <a:cubicBezTo>
                    <a:pt x="220435" y="204582"/>
                    <a:pt x="217031" y="193488"/>
                    <a:pt x="217535" y="190841"/>
                  </a:cubicBezTo>
                  <a:cubicBezTo>
                    <a:pt x="218166" y="187941"/>
                    <a:pt x="238715" y="169662"/>
                    <a:pt x="242244" y="165502"/>
                  </a:cubicBezTo>
                  <a:cubicBezTo>
                    <a:pt x="245774" y="161342"/>
                    <a:pt x="251069" y="161342"/>
                    <a:pt x="253968" y="156047"/>
                  </a:cubicBezTo>
                  <a:cubicBezTo>
                    <a:pt x="256868" y="150752"/>
                    <a:pt x="245774" y="133733"/>
                    <a:pt x="243379" y="130203"/>
                  </a:cubicBezTo>
                  <a:cubicBezTo>
                    <a:pt x="240984" y="126674"/>
                    <a:pt x="239849" y="112554"/>
                    <a:pt x="241614" y="106629"/>
                  </a:cubicBezTo>
                  <a:cubicBezTo>
                    <a:pt x="243379" y="100704"/>
                    <a:pt x="232790" y="97174"/>
                    <a:pt x="232790" y="93140"/>
                  </a:cubicBezTo>
                  <a:cubicBezTo>
                    <a:pt x="232790" y="88980"/>
                    <a:pt x="242748" y="81921"/>
                    <a:pt x="248043" y="79651"/>
                  </a:cubicBezTo>
                  <a:cubicBezTo>
                    <a:pt x="253338" y="77256"/>
                    <a:pt x="251573" y="60742"/>
                    <a:pt x="246909" y="56708"/>
                  </a:cubicBezTo>
                  <a:cubicBezTo>
                    <a:pt x="242244" y="52547"/>
                    <a:pt x="239849" y="44983"/>
                    <a:pt x="242748" y="36663"/>
                  </a:cubicBezTo>
                  <a:cubicBezTo>
                    <a:pt x="245648" y="28469"/>
                    <a:pt x="225099" y="21914"/>
                    <a:pt x="222200" y="21914"/>
                  </a:cubicBezTo>
                  <a:cubicBezTo>
                    <a:pt x="221696" y="21914"/>
                    <a:pt x="221443" y="21409"/>
                    <a:pt x="221191" y="20653"/>
                  </a:cubicBezTo>
                  <a:cubicBezTo>
                    <a:pt x="202786" y="24057"/>
                    <a:pt x="155764" y="19140"/>
                    <a:pt x="152234" y="17754"/>
                  </a:cubicBezTo>
                  <a:cubicBezTo>
                    <a:pt x="149965" y="16871"/>
                    <a:pt x="143913" y="14728"/>
                    <a:pt x="138871" y="12837"/>
                  </a:cubicBezTo>
                  <a:cubicBezTo>
                    <a:pt x="136476" y="16745"/>
                    <a:pt x="131685" y="20275"/>
                    <a:pt x="124374" y="20275"/>
                  </a:cubicBezTo>
                  <a:cubicBezTo>
                    <a:pt x="113028" y="20275"/>
                    <a:pt x="112271" y="8929"/>
                    <a:pt x="111767" y="3760"/>
                  </a:cubicBezTo>
                  <a:cubicBezTo>
                    <a:pt x="111389" y="-1282"/>
                    <a:pt x="65879" y="8046"/>
                    <a:pt x="53651" y="20275"/>
                  </a:cubicBezTo>
                  <a:cubicBezTo>
                    <a:pt x="41549" y="32377"/>
                    <a:pt x="13184" y="27713"/>
                    <a:pt x="12428" y="34394"/>
                  </a:cubicBezTo>
                  <a:cubicBezTo>
                    <a:pt x="11798" y="39185"/>
                    <a:pt x="7637" y="41706"/>
                    <a:pt x="4864" y="40445"/>
                  </a:cubicBezTo>
                  <a:cubicBezTo>
                    <a:pt x="4990" y="41706"/>
                    <a:pt x="4990" y="42714"/>
                    <a:pt x="5368" y="43723"/>
                  </a:cubicBezTo>
                  <a:close/>
                </a:path>
              </a:pathLst>
            </a:custGeom>
            <a:grpFill/>
            <a:ln w="2381" cap="flat">
              <a:solidFill>
                <a:srgbClr val="FCFDF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1" name="자유형: 도형 250">
              <a:extLst>
                <a:ext uri="{FF2B5EF4-FFF2-40B4-BE49-F238E27FC236}">
                  <a16:creationId xmlns:a16="http://schemas.microsoft.com/office/drawing/2014/main" id="{B3D20C16-099A-49F6-A980-735D57A6E4BF}"/>
                </a:ext>
              </a:extLst>
            </p:cNvPr>
            <p:cNvSpPr/>
            <p:nvPr/>
          </p:nvSpPr>
          <p:spPr>
            <a:xfrm>
              <a:off x="6211393" y="3270531"/>
              <a:ext cx="88246" cy="88246"/>
            </a:xfrm>
            <a:custGeom>
              <a:avLst/>
              <a:gdLst>
                <a:gd name="connsiteX0" fmla="*/ 72822 w 88245"/>
                <a:gd name="connsiteY0" fmla="*/ 83800 h 88245"/>
                <a:gd name="connsiteX1" fmla="*/ 92866 w 88245"/>
                <a:gd name="connsiteY1" fmla="*/ 54301 h 88245"/>
                <a:gd name="connsiteX2" fmla="*/ 96144 w 88245"/>
                <a:gd name="connsiteY2" fmla="*/ 18877 h 88245"/>
                <a:gd name="connsiteX3" fmla="*/ 72192 w 88245"/>
                <a:gd name="connsiteY3" fmla="*/ 6775 h 88245"/>
                <a:gd name="connsiteX4" fmla="*/ 31221 w 88245"/>
                <a:gd name="connsiteY4" fmla="*/ 2741 h 88245"/>
                <a:gd name="connsiteX5" fmla="*/ 14202 w 88245"/>
                <a:gd name="connsiteY5" fmla="*/ 6271 h 88245"/>
                <a:gd name="connsiteX6" fmla="*/ 2478 w 88245"/>
                <a:gd name="connsiteY6" fmla="*/ 13330 h 88245"/>
                <a:gd name="connsiteX7" fmla="*/ 14832 w 88245"/>
                <a:gd name="connsiteY7" fmla="*/ 31484 h 88245"/>
                <a:gd name="connsiteX8" fmla="*/ 36515 w 88245"/>
                <a:gd name="connsiteY8" fmla="*/ 57831 h 88245"/>
                <a:gd name="connsiteX9" fmla="*/ 58073 w 88245"/>
                <a:gd name="connsiteY9" fmla="*/ 82036 h 88245"/>
                <a:gd name="connsiteX10" fmla="*/ 71688 w 88245"/>
                <a:gd name="connsiteY10" fmla="*/ 92121 h 88245"/>
                <a:gd name="connsiteX11" fmla="*/ 72822 w 88245"/>
                <a:gd name="connsiteY11" fmla="*/ 83800 h 88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8245" h="88245">
                  <a:moveTo>
                    <a:pt x="72822" y="83800"/>
                  </a:moveTo>
                  <a:cubicBezTo>
                    <a:pt x="71814" y="78506"/>
                    <a:pt x="88706" y="54301"/>
                    <a:pt x="92866" y="54301"/>
                  </a:cubicBezTo>
                  <a:cubicBezTo>
                    <a:pt x="96396" y="54301"/>
                    <a:pt x="97657" y="30979"/>
                    <a:pt x="96144" y="18877"/>
                  </a:cubicBezTo>
                  <a:cubicBezTo>
                    <a:pt x="83033" y="9800"/>
                    <a:pt x="72192" y="6775"/>
                    <a:pt x="72192" y="6775"/>
                  </a:cubicBezTo>
                  <a:cubicBezTo>
                    <a:pt x="72192" y="6775"/>
                    <a:pt x="37020" y="5010"/>
                    <a:pt x="31221" y="2741"/>
                  </a:cubicBezTo>
                  <a:cubicBezTo>
                    <a:pt x="25422" y="345"/>
                    <a:pt x="19497" y="10305"/>
                    <a:pt x="14202" y="6271"/>
                  </a:cubicBezTo>
                  <a:cubicBezTo>
                    <a:pt x="8907" y="2236"/>
                    <a:pt x="1343" y="7405"/>
                    <a:pt x="2478" y="13330"/>
                  </a:cubicBezTo>
                  <a:cubicBezTo>
                    <a:pt x="3612" y="19129"/>
                    <a:pt x="14832" y="22659"/>
                    <a:pt x="14832" y="31484"/>
                  </a:cubicBezTo>
                  <a:cubicBezTo>
                    <a:pt x="14832" y="40308"/>
                    <a:pt x="37146" y="53167"/>
                    <a:pt x="36515" y="57831"/>
                  </a:cubicBezTo>
                  <a:cubicBezTo>
                    <a:pt x="36137" y="61109"/>
                    <a:pt x="49878" y="70059"/>
                    <a:pt x="58073" y="82036"/>
                  </a:cubicBezTo>
                  <a:cubicBezTo>
                    <a:pt x="62485" y="84809"/>
                    <a:pt x="67149" y="88339"/>
                    <a:pt x="71688" y="92121"/>
                  </a:cubicBezTo>
                  <a:cubicBezTo>
                    <a:pt x="72696" y="88213"/>
                    <a:pt x="73200" y="85187"/>
                    <a:pt x="72822" y="83800"/>
                  </a:cubicBezTo>
                  <a:close/>
                </a:path>
              </a:pathLst>
            </a:custGeom>
            <a:grpFill/>
            <a:ln w="2381" cap="flat">
              <a:solidFill>
                <a:srgbClr val="FCFDF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2" name="자유형: 도형 251">
              <a:extLst>
                <a:ext uri="{FF2B5EF4-FFF2-40B4-BE49-F238E27FC236}">
                  <a16:creationId xmlns:a16="http://schemas.microsoft.com/office/drawing/2014/main" id="{EE1E92B7-9429-46E9-9507-2C0F0ACFBDFE}"/>
                </a:ext>
              </a:extLst>
            </p:cNvPr>
            <p:cNvSpPr/>
            <p:nvPr/>
          </p:nvSpPr>
          <p:spPr>
            <a:xfrm>
              <a:off x="6163098" y="3226281"/>
              <a:ext cx="138672" cy="126065"/>
            </a:xfrm>
            <a:custGeom>
              <a:avLst/>
              <a:gdLst>
                <a:gd name="connsiteX0" fmla="*/ 84810 w 138671"/>
                <a:gd name="connsiteY0" fmla="*/ 101955 h 126065"/>
                <a:gd name="connsiteX1" fmla="*/ 63127 w 138671"/>
                <a:gd name="connsiteY1" fmla="*/ 75607 h 126065"/>
                <a:gd name="connsiteX2" fmla="*/ 50773 w 138671"/>
                <a:gd name="connsiteY2" fmla="*/ 57454 h 126065"/>
                <a:gd name="connsiteX3" fmla="*/ 62497 w 138671"/>
                <a:gd name="connsiteY3" fmla="*/ 50394 h 126065"/>
                <a:gd name="connsiteX4" fmla="*/ 79515 w 138671"/>
                <a:gd name="connsiteY4" fmla="*/ 46865 h 126065"/>
                <a:gd name="connsiteX5" fmla="*/ 120487 w 138671"/>
                <a:gd name="connsiteY5" fmla="*/ 50899 h 126065"/>
                <a:gd name="connsiteX6" fmla="*/ 144439 w 138671"/>
                <a:gd name="connsiteY6" fmla="*/ 63001 h 126065"/>
                <a:gd name="connsiteX7" fmla="*/ 143178 w 138671"/>
                <a:gd name="connsiteY7" fmla="*/ 57328 h 126065"/>
                <a:gd name="connsiteX8" fmla="*/ 134732 w 138671"/>
                <a:gd name="connsiteY8" fmla="*/ 38292 h 126065"/>
                <a:gd name="connsiteX9" fmla="*/ 127798 w 138671"/>
                <a:gd name="connsiteY9" fmla="*/ 22282 h 126065"/>
                <a:gd name="connsiteX10" fmla="*/ 118596 w 138671"/>
                <a:gd name="connsiteY10" fmla="*/ 24929 h 126065"/>
                <a:gd name="connsiteX11" fmla="*/ 91366 w 138671"/>
                <a:gd name="connsiteY11" fmla="*/ 18752 h 126065"/>
                <a:gd name="connsiteX12" fmla="*/ 69304 w 138671"/>
                <a:gd name="connsiteY12" fmla="*/ 2364 h 126065"/>
                <a:gd name="connsiteX13" fmla="*/ 53420 w 138671"/>
                <a:gd name="connsiteY13" fmla="*/ 12953 h 126065"/>
                <a:gd name="connsiteX14" fmla="*/ 46990 w 138671"/>
                <a:gd name="connsiteY14" fmla="*/ 25938 h 126065"/>
                <a:gd name="connsiteX15" fmla="*/ 37536 w 138671"/>
                <a:gd name="connsiteY15" fmla="*/ 37662 h 126065"/>
                <a:gd name="connsiteX16" fmla="*/ 21021 w 138671"/>
                <a:gd name="connsiteY16" fmla="*/ 37032 h 126065"/>
                <a:gd name="connsiteX17" fmla="*/ 2364 w 138671"/>
                <a:gd name="connsiteY17" fmla="*/ 40688 h 126065"/>
                <a:gd name="connsiteX18" fmla="*/ 7154 w 138671"/>
                <a:gd name="connsiteY18" fmla="*/ 52033 h 126065"/>
                <a:gd name="connsiteX19" fmla="*/ 27577 w 138671"/>
                <a:gd name="connsiteY19" fmla="*/ 60732 h 126065"/>
                <a:gd name="connsiteX20" fmla="*/ 51151 w 138671"/>
                <a:gd name="connsiteY20" fmla="*/ 98047 h 126065"/>
                <a:gd name="connsiteX21" fmla="*/ 72330 w 138671"/>
                <a:gd name="connsiteY21" fmla="*/ 109393 h 126065"/>
                <a:gd name="connsiteX22" fmla="*/ 95147 w 138671"/>
                <a:gd name="connsiteY22" fmla="*/ 121495 h 126065"/>
                <a:gd name="connsiteX23" fmla="*/ 106241 w 138671"/>
                <a:gd name="connsiteY23" fmla="*/ 126160 h 126065"/>
                <a:gd name="connsiteX24" fmla="*/ 84810 w 138671"/>
                <a:gd name="connsiteY24" fmla="*/ 101955 h 126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38671" h="126065">
                  <a:moveTo>
                    <a:pt x="84810" y="101955"/>
                  </a:moveTo>
                  <a:cubicBezTo>
                    <a:pt x="85441" y="97291"/>
                    <a:pt x="63127" y="84432"/>
                    <a:pt x="63127" y="75607"/>
                  </a:cubicBezTo>
                  <a:cubicBezTo>
                    <a:pt x="63127" y="66783"/>
                    <a:pt x="52033" y="63253"/>
                    <a:pt x="50773" y="57454"/>
                  </a:cubicBezTo>
                  <a:cubicBezTo>
                    <a:pt x="49638" y="51529"/>
                    <a:pt x="57202" y="46360"/>
                    <a:pt x="62497" y="50394"/>
                  </a:cubicBezTo>
                  <a:cubicBezTo>
                    <a:pt x="67792" y="54555"/>
                    <a:pt x="73590" y="44596"/>
                    <a:pt x="79515" y="46865"/>
                  </a:cubicBezTo>
                  <a:cubicBezTo>
                    <a:pt x="85314" y="49260"/>
                    <a:pt x="120487" y="50899"/>
                    <a:pt x="120487" y="50899"/>
                  </a:cubicBezTo>
                  <a:cubicBezTo>
                    <a:pt x="120487" y="50899"/>
                    <a:pt x="131328" y="53924"/>
                    <a:pt x="144439" y="63001"/>
                  </a:cubicBezTo>
                  <a:cubicBezTo>
                    <a:pt x="144187" y="60606"/>
                    <a:pt x="143809" y="58589"/>
                    <a:pt x="143178" y="57328"/>
                  </a:cubicBezTo>
                  <a:cubicBezTo>
                    <a:pt x="140027" y="49890"/>
                    <a:pt x="143178" y="41570"/>
                    <a:pt x="134732" y="38292"/>
                  </a:cubicBezTo>
                  <a:cubicBezTo>
                    <a:pt x="130446" y="36653"/>
                    <a:pt x="128555" y="29216"/>
                    <a:pt x="127798" y="22282"/>
                  </a:cubicBezTo>
                  <a:cubicBezTo>
                    <a:pt x="123764" y="23543"/>
                    <a:pt x="120487" y="24425"/>
                    <a:pt x="118596" y="24929"/>
                  </a:cubicBezTo>
                  <a:cubicBezTo>
                    <a:pt x="111536" y="26694"/>
                    <a:pt x="96660" y="25812"/>
                    <a:pt x="91366" y="18752"/>
                  </a:cubicBezTo>
                  <a:cubicBezTo>
                    <a:pt x="87458" y="13583"/>
                    <a:pt x="75229" y="5894"/>
                    <a:pt x="69304" y="2364"/>
                  </a:cubicBezTo>
                  <a:cubicBezTo>
                    <a:pt x="66909" y="4507"/>
                    <a:pt x="57454" y="12449"/>
                    <a:pt x="53420" y="12953"/>
                  </a:cubicBezTo>
                  <a:cubicBezTo>
                    <a:pt x="48756" y="13583"/>
                    <a:pt x="51655" y="25938"/>
                    <a:pt x="46990" y="25938"/>
                  </a:cubicBezTo>
                  <a:cubicBezTo>
                    <a:pt x="42326" y="25938"/>
                    <a:pt x="38796" y="34132"/>
                    <a:pt x="37536" y="37662"/>
                  </a:cubicBezTo>
                  <a:cubicBezTo>
                    <a:pt x="36401" y="41192"/>
                    <a:pt x="25812" y="35267"/>
                    <a:pt x="21021" y="37032"/>
                  </a:cubicBezTo>
                  <a:cubicBezTo>
                    <a:pt x="17617" y="38292"/>
                    <a:pt x="7784" y="39805"/>
                    <a:pt x="2364" y="40688"/>
                  </a:cubicBezTo>
                  <a:cubicBezTo>
                    <a:pt x="3246" y="46108"/>
                    <a:pt x="2868" y="52033"/>
                    <a:pt x="7154" y="52033"/>
                  </a:cubicBezTo>
                  <a:cubicBezTo>
                    <a:pt x="14214" y="52033"/>
                    <a:pt x="27199" y="51277"/>
                    <a:pt x="27577" y="60732"/>
                  </a:cubicBezTo>
                  <a:cubicBezTo>
                    <a:pt x="27955" y="70187"/>
                    <a:pt x="44848" y="90987"/>
                    <a:pt x="51151" y="98047"/>
                  </a:cubicBezTo>
                  <a:cubicBezTo>
                    <a:pt x="57454" y="105107"/>
                    <a:pt x="71573" y="103594"/>
                    <a:pt x="72330" y="109393"/>
                  </a:cubicBezTo>
                  <a:cubicBezTo>
                    <a:pt x="73086" y="115318"/>
                    <a:pt x="83297" y="120739"/>
                    <a:pt x="95147" y="121495"/>
                  </a:cubicBezTo>
                  <a:cubicBezTo>
                    <a:pt x="98299" y="121747"/>
                    <a:pt x="102207" y="123512"/>
                    <a:pt x="106241" y="126160"/>
                  </a:cubicBezTo>
                  <a:cubicBezTo>
                    <a:pt x="98173" y="114184"/>
                    <a:pt x="84432" y="105233"/>
                    <a:pt x="84810" y="101955"/>
                  </a:cubicBezTo>
                  <a:close/>
                </a:path>
              </a:pathLst>
            </a:custGeom>
            <a:grpFill/>
            <a:ln w="2381" cap="flat">
              <a:solidFill>
                <a:srgbClr val="FCFDF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3" name="자유형: 도형 252">
              <a:extLst>
                <a:ext uri="{FF2B5EF4-FFF2-40B4-BE49-F238E27FC236}">
                  <a16:creationId xmlns:a16="http://schemas.microsoft.com/office/drawing/2014/main" id="{820460C0-E2CF-4721-A626-40B5E33914B6}"/>
                </a:ext>
              </a:extLst>
            </p:cNvPr>
            <p:cNvSpPr/>
            <p:nvPr/>
          </p:nvSpPr>
          <p:spPr>
            <a:xfrm>
              <a:off x="6300887" y="3355876"/>
              <a:ext cx="50426" cy="100852"/>
            </a:xfrm>
            <a:custGeom>
              <a:avLst/>
              <a:gdLst>
                <a:gd name="connsiteX0" fmla="*/ 34132 w 50426"/>
                <a:gd name="connsiteY0" fmla="*/ 85315 h 100852"/>
                <a:gd name="connsiteX1" fmla="*/ 40561 w 50426"/>
                <a:gd name="connsiteY1" fmla="*/ 75355 h 100852"/>
                <a:gd name="connsiteX2" fmla="*/ 50016 w 50426"/>
                <a:gd name="connsiteY2" fmla="*/ 60102 h 100852"/>
                <a:gd name="connsiteX3" fmla="*/ 50521 w 50426"/>
                <a:gd name="connsiteY3" fmla="*/ 59345 h 100852"/>
                <a:gd name="connsiteX4" fmla="*/ 35141 w 50426"/>
                <a:gd name="connsiteY4" fmla="*/ 42831 h 100852"/>
                <a:gd name="connsiteX5" fmla="*/ 38040 w 50426"/>
                <a:gd name="connsiteY5" fmla="*/ 15348 h 100852"/>
                <a:gd name="connsiteX6" fmla="*/ 15096 w 50426"/>
                <a:gd name="connsiteY6" fmla="*/ 2364 h 100852"/>
                <a:gd name="connsiteX7" fmla="*/ 2364 w 50426"/>
                <a:gd name="connsiteY7" fmla="*/ 21400 h 100852"/>
                <a:gd name="connsiteX8" fmla="*/ 9550 w 50426"/>
                <a:gd name="connsiteY8" fmla="*/ 37914 h 100852"/>
                <a:gd name="connsiteX9" fmla="*/ 8793 w 50426"/>
                <a:gd name="connsiteY9" fmla="*/ 77120 h 100852"/>
                <a:gd name="connsiteX10" fmla="*/ 26442 w 50426"/>
                <a:gd name="connsiteY10" fmla="*/ 99686 h 100852"/>
                <a:gd name="connsiteX11" fmla="*/ 34132 w 50426"/>
                <a:gd name="connsiteY11" fmla="*/ 85315 h 100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0426" h="100852">
                  <a:moveTo>
                    <a:pt x="34132" y="85315"/>
                  </a:moveTo>
                  <a:cubicBezTo>
                    <a:pt x="40057" y="84180"/>
                    <a:pt x="36527" y="79389"/>
                    <a:pt x="40561" y="75355"/>
                  </a:cubicBezTo>
                  <a:cubicBezTo>
                    <a:pt x="44721" y="71195"/>
                    <a:pt x="49386" y="63001"/>
                    <a:pt x="50016" y="60102"/>
                  </a:cubicBezTo>
                  <a:cubicBezTo>
                    <a:pt x="50016" y="59723"/>
                    <a:pt x="50268" y="59597"/>
                    <a:pt x="50521" y="59345"/>
                  </a:cubicBezTo>
                  <a:cubicBezTo>
                    <a:pt x="42578" y="53294"/>
                    <a:pt x="36905" y="49008"/>
                    <a:pt x="35141" y="42831"/>
                  </a:cubicBezTo>
                  <a:cubicBezTo>
                    <a:pt x="33376" y="36527"/>
                    <a:pt x="35141" y="24299"/>
                    <a:pt x="38040" y="15348"/>
                  </a:cubicBezTo>
                  <a:cubicBezTo>
                    <a:pt x="33502" y="12071"/>
                    <a:pt x="19508" y="2364"/>
                    <a:pt x="15096" y="2364"/>
                  </a:cubicBezTo>
                  <a:cubicBezTo>
                    <a:pt x="10684" y="2364"/>
                    <a:pt x="4003" y="12071"/>
                    <a:pt x="2364" y="21400"/>
                  </a:cubicBezTo>
                  <a:cubicBezTo>
                    <a:pt x="12701" y="26947"/>
                    <a:pt x="16735" y="30855"/>
                    <a:pt x="9550" y="37914"/>
                  </a:cubicBezTo>
                  <a:cubicBezTo>
                    <a:pt x="2112" y="45352"/>
                    <a:pt x="599" y="70439"/>
                    <a:pt x="8793" y="77120"/>
                  </a:cubicBezTo>
                  <a:cubicBezTo>
                    <a:pt x="16609" y="83424"/>
                    <a:pt x="18878" y="96030"/>
                    <a:pt x="26442" y="99686"/>
                  </a:cubicBezTo>
                  <a:cubicBezTo>
                    <a:pt x="28711" y="93257"/>
                    <a:pt x="30350" y="86071"/>
                    <a:pt x="34132" y="85315"/>
                  </a:cubicBezTo>
                  <a:close/>
                </a:path>
              </a:pathLst>
            </a:custGeom>
            <a:grpFill/>
            <a:ln w="2381" cap="flat">
              <a:solidFill>
                <a:srgbClr val="FCFDF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4" name="자유형: 도형 253">
              <a:extLst>
                <a:ext uri="{FF2B5EF4-FFF2-40B4-BE49-F238E27FC236}">
                  <a16:creationId xmlns:a16="http://schemas.microsoft.com/office/drawing/2014/main" id="{9D2C6D82-70B1-43F0-B64A-2E178AE9AE3B}"/>
                </a:ext>
              </a:extLst>
            </p:cNvPr>
            <p:cNvSpPr/>
            <p:nvPr/>
          </p:nvSpPr>
          <p:spPr>
            <a:xfrm>
              <a:off x="6056285" y="3141061"/>
              <a:ext cx="189098" cy="88246"/>
            </a:xfrm>
            <a:custGeom>
              <a:avLst/>
              <a:gdLst>
                <a:gd name="connsiteX0" fmla="*/ 166915 w 189097"/>
                <a:gd name="connsiteY0" fmla="*/ 10306 h 88245"/>
                <a:gd name="connsiteX1" fmla="*/ 142332 w 189097"/>
                <a:gd name="connsiteY1" fmla="*/ 2364 h 88245"/>
                <a:gd name="connsiteX2" fmla="*/ 137920 w 189097"/>
                <a:gd name="connsiteY2" fmla="*/ 14592 h 88245"/>
                <a:gd name="connsiteX3" fmla="*/ 114850 w 189097"/>
                <a:gd name="connsiteY3" fmla="*/ 15979 h 88245"/>
                <a:gd name="connsiteX4" fmla="*/ 100479 w 189097"/>
                <a:gd name="connsiteY4" fmla="*/ 25812 h 88245"/>
                <a:gd name="connsiteX5" fmla="*/ 89889 w 189097"/>
                <a:gd name="connsiteY5" fmla="*/ 42326 h 88245"/>
                <a:gd name="connsiteX6" fmla="*/ 79300 w 189097"/>
                <a:gd name="connsiteY6" fmla="*/ 50016 h 88245"/>
                <a:gd name="connsiteX7" fmla="*/ 52195 w 189097"/>
                <a:gd name="connsiteY7" fmla="*/ 55311 h 88245"/>
                <a:gd name="connsiteX8" fmla="*/ 36942 w 189097"/>
                <a:gd name="connsiteY8" fmla="*/ 56446 h 88245"/>
                <a:gd name="connsiteX9" fmla="*/ 21057 w 189097"/>
                <a:gd name="connsiteY9" fmla="*/ 58841 h 88245"/>
                <a:gd name="connsiteX10" fmla="*/ 5804 w 189097"/>
                <a:gd name="connsiteY10" fmla="*/ 54681 h 88245"/>
                <a:gd name="connsiteX11" fmla="*/ 2904 w 189097"/>
                <a:gd name="connsiteY11" fmla="*/ 68800 h 88245"/>
                <a:gd name="connsiteX12" fmla="*/ 16393 w 189097"/>
                <a:gd name="connsiteY12" fmla="*/ 75860 h 88245"/>
                <a:gd name="connsiteX13" fmla="*/ 32908 w 189097"/>
                <a:gd name="connsiteY13" fmla="*/ 79389 h 88245"/>
                <a:gd name="connsiteX14" fmla="*/ 49422 w 189097"/>
                <a:gd name="connsiteY14" fmla="*/ 74095 h 88245"/>
                <a:gd name="connsiteX15" fmla="*/ 70601 w 189097"/>
                <a:gd name="connsiteY15" fmla="*/ 71195 h 88245"/>
                <a:gd name="connsiteX16" fmla="*/ 75896 w 189097"/>
                <a:gd name="connsiteY16" fmla="*/ 82415 h 88245"/>
                <a:gd name="connsiteX17" fmla="*/ 99974 w 189097"/>
                <a:gd name="connsiteY17" fmla="*/ 85945 h 88245"/>
                <a:gd name="connsiteX18" fmla="*/ 129347 w 189097"/>
                <a:gd name="connsiteY18" fmla="*/ 91240 h 88245"/>
                <a:gd name="connsiteX19" fmla="*/ 152291 w 189097"/>
                <a:gd name="connsiteY19" fmla="*/ 83045 h 88245"/>
                <a:gd name="connsiteX20" fmla="*/ 170571 w 189097"/>
                <a:gd name="connsiteY20" fmla="*/ 77120 h 88245"/>
                <a:gd name="connsiteX21" fmla="*/ 170697 w 189097"/>
                <a:gd name="connsiteY21" fmla="*/ 77246 h 88245"/>
                <a:gd name="connsiteX22" fmla="*/ 174983 w 189097"/>
                <a:gd name="connsiteY22" fmla="*/ 70943 h 88245"/>
                <a:gd name="connsiteX23" fmla="*/ 179269 w 189097"/>
                <a:gd name="connsiteY23" fmla="*/ 59345 h 88245"/>
                <a:gd name="connsiteX24" fmla="*/ 182295 w 189097"/>
                <a:gd name="connsiteY24" fmla="*/ 48882 h 88245"/>
                <a:gd name="connsiteX25" fmla="*/ 193893 w 189097"/>
                <a:gd name="connsiteY25" fmla="*/ 42200 h 88245"/>
                <a:gd name="connsiteX26" fmla="*/ 197423 w 189097"/>
                <a:gd name="connsiteY26" fmla="*/ 35141 h 88245"/>
                <a:gd name="connsiteX27" fmla="*/ 186959 w 189097"/>
                <a:gd name="connsiteY27" fmla="*/ 13079 h 88245"/>
                <a:gd name="connsiteX28" fmla="*/ 166915 w 189097"/>
                <a:gd name="connsiteY28" fmla="*/ 10306 h 88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89097" h="88245">
                  <a:moveTo>
                    <a:pt x="166915" y="10306"/>
                  </a:moveTo>
                  <a:cubicBezTo>
                    <a:pt x="159855" y="2364"/>
                    <a:pt x="142332" y="2364"/>
                    <a:pt x="142332" y="2364"/>
                  </a:cubicBezTo>
                  <a:cubicBezTo>
                    <a:pt x="142332" y="2364"/>
                    <a:pt x="140567" y="10306"/>
                    <a:pt x="137920" y="14592"/>
                  </a:cubicBezTo>
                  <a:cubicBezTo>
                    <a:pt x="135777" y="18248"/>
                    <a:pt x="123044" y="18248"/>
                    <a:pt x="114850" y="15979"/>
                  </a:cubicBezTo>
                  <a:cubicBezTo>
                    <a:pt x="112581" y="19004"/>
                    <a:pt x="101991" y="21399"/>
                    <a:pt x="100479" y="25812"/>
                  </a:cubicBezTo>
                  <a:cubicBezTo>
                    <a:pt x="98714" y="31107"/>
                    <a:pt x="85729" y="28207"/>
                    <a:pt x="89889" y="42326"/>
                  </a:cubicBezTo>
                  <a:cubicBezTo>
                    <a:pt x="94049" y="56446"/>
                    <a:pt x="83460" y="51781"/>
                    <a:pt x="79300" y="50016"/>
                  </a:cubicBezTo>
                  <a:cubicBezTo>
                    <a:pt x="75139" y="48251"/>
                    <a:pt x="56986" y="50647"/>
                    <a:pt x="52195" y="55311"/>
                  </a:cubicBezTo>
                  <a:cubicBezTo>
                    <a:pt x="47531" y="59975"/>
                    <a:pt x="40976" y="58841"/>
                    <a:pt x="36942" y="56446"/>
                  </a:cubicBezTo>
                  <a:cubicBezTo>
                    <a:pt x="32782" y="54050"/>
                    <a:pt x="24587" y="52916"/>
                    <a:pt x="21057" y="58841"/>
                  </a:cubicBezTo>
                  <a:cubicBezTo>
                    <a:pt x="17528" y="64766"/>
                    <a:pt x="11099" y="54176"/>
                    <a:pt x="5804" y="54681"/>
                  </a:cubicBezTo>
                  <a:cubicBezTo>
                    <a:pt x="509" y="55311"/>
                    <a:pt x="2904" y="66405"/>
                    <a:pt x="2904" y="68800"/>
                  </a:cubicBezTo>
                  <a:cubicBezTo>
                    <a:pt x="2904" y="71195"/>
                    <a:pt x="11099" y="78255"/>
                    <a:pt x="16393" y="75860"/>
                  </a:cubicBezTo>
                  <a:cubicBezTo>
                    <a:pt x="21688" y="73464"/>
                    <a:pt x="28117" y="76490"/>
                    <a:pt x="32908" y="79389"/>
                  </a:cubicBezTo>
                  <a:cubicBezTo>
                    <a:pt x="37572" y="82289"/>
                    <a:pt x="46397" y="76994"/>
                    <a:pt x="49422" y="74095"/>
                  </a:cubicBezTo>
                  <a:cubicBezTo>
                    <a:pt x="52322" y="71195"/>
                    <a:pt x="68836" y="71195"/>
                    <a:pt x="70601" y="71195"/>
                  </a:cubicBezTo>
                  <a:cubicBezTo>
                    <a:pt x="72366" y="71195"/>
                    <a:pt x="72997" y="80650"/>
                    <a:pt x="75896" y="82415"/>
                  </a:cubicBezTo>
                  <a:cubicBezTo>
                    <a:pt x="78795" y="84180"/>
                    <a:pt x="90015" y="85315"/>
                    <a:pt x="99974" y="85945"/>
                  </a:cubicBezTo>
                  <a:cubicBezTo>
                    <a:pt x="109933" y="86575"/>
                    <a:pt x="124683" y="91240"/>
                    <a:pt x="129347" y="91240"/>
                  </a:cubicBezTo>
                  <a:cubicBezTo>
                    <a:pt x="134012" y="91240"/>
                    <a:pt x="141702" y="83045"/>
                    <a:pt x="152291" y="83045"/>
                  </a:cubicBezTo>
                  <a:cubicBezTo>
                    <a:pt x="162881" y="83045"/>
                    <a:pt x="168806" y="76616"/>
                    <a:pt x="170571" y="77120"/>
                  </a:cubicBezTo>
                  <a:cubicBezTo>
                    <a:pt x="170571" y="77120"/>
                    <a:pt x="170697" y="77120"/>
                    <a:pt x="170697" y="77246"/>
                  </a:cubicBezTo>
                  <a:cubicBezTo>
                    <a:pt x="171453" y="73969"/>
                    <a:pt x="172714" y="71321"/>
                    <a:pt x="174983" y="70943"/>
                  </a:cubicBezTo>
                  <a:cubicBezTo>
                    <a:pt x="179269" y="70313"/>
                    <a:pt x="176243" y="63001"/>
                    <a:pt x="179269" y="59345"/>
                  </a:cubicBezTo>
                  <a:cubicBezTo>
                    <a:pt x="182295" y="55689"/>
                    <a:pt x="176748" y="48251"/>
                    <a:pt x="182295" y="48882"/>
                  </a:cubicBezTo>
                  <a:cubicBezTo>
                    <a:pt x="187842" y="49512"/>
                    <a:pt x="193893" y="50142"/>
                    <a:pt x="193893" y="42200"/>
                  </a:cubicBezTo>
                  <a:cubicBezTo>
                    <a:pt x="193893" y="39553"/>
                    <a:pt x="195406" y="37158"/>
                    <a:pt x="197423" y="35141"/>
                  </a:cubicBezTo>
                  <a:cubicBezTo>
                    <a:pt x="191371" y="26694"/>
                    <a:pt x="186959" y="13079"/>
                    <a:pt x="186959" y="13079"/>
                  </a:cubicBezTo>
                  <a:cubicBezTo>
                    <a:pt x="186959" y="13079"/>
                    <a:pt x="173849" y="18248"/>
                    <a:pt x="166915" y="10306"/>
                  </a:cubicBezTo>
                  <a:close/>
                </a:path>
              </a:pathLst>
            </a:custGeom>
            <a:grpFill/>
            <a:ln w="2381" cap="flat">
              <a:solidFill>
                <a:srgbClr val="FCFDF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5" name="자유형: 도형 254">
              <a:extLst>
                <a:ext uri="{FF2B5EF4-FFF2-40B4-BE49-F238E27FC236}">
                  <a16:creationId xmlns:a16="http://schemas.microsoft.com/office/drawing/2014/main" id="{D195C6AC-A5D6-4273-83A0-CA909C5F277C}"/>
                </a:ext>
              </a:extLst>
            </p:cNvPr>
            <p:cNvSpPr/>
            <p:nvPr/>
          </p:nvSpPr>
          <p:spPr>
            <a:xfrm>
              <a:off x="6224744" y="3153382"/>
              <a:ext cx="163885" cy="100852"/>
            </a:xfrm>
            <a:custGeom>
              <a:avLst/>
              <a:gdLst>
                <a:gd name="connsiteX0" fmla="*/ 168517 w 163884"/>
                <a:gd name="connsiteY0" fmla="*/ 20047 h 100852"/>
                <a:gd name="connsiteX1" fmla="*/ 162340 w 163884"/>
                <a:gd name="connsiteY1" fmla="*/ 16265 h 100852"/>
                <a:gd name="connsiteX2" fmla="*/ 145700 w 163884"/>
                <a:gd name="connsiteY2" fmla="*/ 10340 h 100852"/>
                <a:gd name="connsiteX3" fmla="*/ 121117 w 163884"/>
                <a:gd name="connsiteY3" fmla="*/ 2398 h 100852"/>
                <a:gd name="connsiteX4" fmla="*/ 96534 w 163884"/>
                <a:gd name="connsiteY4" fmla="*/ 18156 h 100852"/>
                <a:gd name="connsiteX5" fmla="*/ 68548 w 163884"/>
                <a:gd name="connsiteY5" fmla="*/ 26854 h 100852"/>
                <a:gd name="connsiteX6" fmla="*/ 32619 w 163884"/>
                <a:gd name="connsiteY6" fmla="*/ 26854 h 100852"/>
                <a:gd name="connsiteX7" fmla="*/ 29089 w 163884"/>
                <a:gd name="connsiteY7" fmla="*/ 22694 h 100852"/>
                <a:gd name="connsiteX8" fmla="*/ 25560 w 163884"/>
                <a:gd name="connsiteY8" fmla="*/ 29754 h 100852"/>
                <a:gd name="connsiteX9" fmla="*/ 13962 w 163884"/>
                <a:gd name="connsiteY9" fmla="*/ 36435 h 100852"/>
                <a:gd name="connsiteX10" fmla="*/ 10936 w 163884"/>
                <a:gd name="connsiteY10" fmla="*/ 46899 h 100852"/>
                <a:gd name="connsiteX11" fmla="*/ 6650 w 163884"/>
                <a:gd name="connsiteY11" fmla="*/ 58497 h 100852"/>
                <a:gd name="connsiteX12" fmla="*/ 2364 w 163884"/>
                <a:gd name="connsiteY12" fmla="*/ 64800 h 100852"/>
                <a:gd name="connsiteX13" fmla="*/ 8667 w 163884"/>
                <a:gd name="connsiteY13" fmla="*/ 74759 h 100852"/>
                <a:gd name="connsiteX14" fmla="*/ 8037 w 163884"/>
                <a:gd name="connsiteY14" fmla="*/ 75263 h 100852"/>
                <a:gd name="connsiteX15" fmla="*/ 30098 w 163884"/>
                <a:gd name="connsiteY15" fmla="*/ 91652 h 100852"/>
                <a:gd name="connsiteX16" fmla="*/ 57328 w 163884"/>
                <a:gd name="connsiteY16" fmla="*/ 97829 h 100852"/>
                <a:gd name="connsiteX17" fmla="*/ 94139 w 163884"/>
                <a:gd name="connsiteY17" fmla="*/ 86483 h 100852"/>
                <a:gd name="connsiteX18" fmla="*/ 105485 w 163884"/>
                <a:gd name="connsiteY18" fmla="*/ 90013 h 100852"/>
                <a:gd name="connsiteX19" fmla="*/ 112923 w 163884"/>
                <a:gd name="connsiteY19" fmla="*/ 91273 h 100852"/>
                <a:gd name="connsiteX20" fmla="*/ 128681 w 163884"/>
                <a:gd name="connsiteY20" fmla="*/ 80180 h 100852"/>
                <a:gd name="connsiteX21" fmla="*/ 152759 w 163884"/>
                <a:gd name="connsiteY21" fmla="*/ 40217 h 100852"/>
                <a:gd name="connsiteX22" fmla="*/ 170409 w 163884"/>
                <a:gd name="connsiteY22" fmla="*/ 28997 h 100852"/>
                <a:gd name="connsiteX23" fmla="*/ 168517 w 163884"/>
                <a:gd name="connsiteY23" fmla="*/ 20047 h 100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63884" h="100852">
                  <a:moveTo>
                    <a:pt x="168517" y="20047"/>
                  </a:moveTo>
                  <a:cubicBezTo>
                    <a:pt x="166501" y="19416"/>
                    <a:pt x="164231" y="18030"/>
                    <a:pt x="162340" y="16265"/>
                  </a:cubicBezTo>
                  <a:cubicBezTo>
                    <a:pt x="154902" y="14626"/>
                    <a:pt x="147843" y="12483"/>
                    <a:pt x="145700" y="10340"/>
                  </a:cubicBezTo>
                  <a:cubicBezTo>
                    <a:pt x="141288" y="5927"/>
                    <a:pt x="123764" y="3280"/>
                    <a:pt x="121117" y="2398"/>
                  </a:cubicBezTo>
                  <a:cubicBezTo>
                    <a:pt x="118470" y="1515"/>
                    <a:pt x="101829" y="18156"/>
                    <a:pt x="96534" y="18156"/>
                  </a:cubicBezTo>
                  <a:cubicBezTo>
                    <a:pt x="91240" y="18156"/>
                    <a:pt x="68548" y="20803"/>
                    <a:pt x="68548" y="26854"/>
                  </a:cubicBezTo>
                  <a:cubicBezTo>
                    <a:pt x="68548" y="33032"/>
                    <a:pt x="40561" y="33914"/>
                    <a:pt x="32619" y="26854"/>
                  </a:cubicBezTo>
                  <a:cubicBezTo>
                    <a:pt x="31359" y="25720"/>
                    <a:pt x="30224" y="24207"/>
                    <a:pt x="29089" y="22694"/>
                  </a:cubicBezTo>
                  <a:cubicBezTo>
                    <a:pt x="26947" y="24711"/>
                    <a:pt x="25560" y="27106"/>
                    <a:pt x="25560" y="29754"/>
                  </a:cubicBezTo>
                  <a:cubicBezTo>
                    <a:pt x="25560" y="37696"/>
                    <a:pt x="19383" y="37065"/>
                    <a:pt x="13962" y="36435"/>
                  </a:cubicBezTo>
                  <a:cubicBezTo>
                    <a:pt x="8415" y="35805"/>
                    <a:pt x="13962" y="43243"/>
                    <a:pt x="10936" y="46899"/>
                  </a:cubicBezTo>
                  <a:cubicBezTo>
                    <a:pt x="7911" y="50555"/>
                    <a:pt x="10936" y="57992"/>
                    <a:pt x="6650" y="58497"/>
                  </a:cubicBezTo>
                  <a:cubicBezTo>
                    <a:pt x="4381" y="58875"/>
                    <a:pt x="3120" y="61522"/>
                    <a:pt x="2364" y="64800"/>
                  </a:cubicBezTo>
                  <a:cubicBezTo>
                    <a:pt x="4255" y="65682"/>
                    <a:pt x="8667" y="74759"/>
                    <a:pt x="8667" y="74759"/>
                  </a:cubicBezTo>
                  <a:cubicBezTo>
                    <a:pt x="8667" y="74759"/>
                    <a:pt x="8415" y="75011"/>
                    <a:pt x="8037" y="75263"/>
                  </a:cubicBezTo>
                  <a:cubicBezTo>
                    <a:pt x="13962" y="78793"/>
                    <a:pt x="26190" y="86483"/>
                    <a:pt x="30098" y="91652"/>
                  </a:cubicBezTo>
                  <a:cubicBezTo>
                    <a:pt x="35393" y="98711"/>
                    <a:pt x="50269" y="99594"/>
                    <a:pt x="57328" y="97829"/>
                  </a:cubicBezTo>
                  <a:cubicBezTo>
                    <a:pt x="64388" y="96064"/>
                    <a:pt x="94139" y="86483"/>
                    <a:pt x="94139" y="86483"/>
                  </a:cubicBezTo>
                  <a:cubicBezTo>
                    <a:pt x="94139" y="86483"/>
                    <a:pt x="101199" y="89130"/>
                    <a:pt x="105485" y="90013"/>
                  </a:cubicBezTo>
                  <a:cubicBezTo>
                    <a:pt x="106494" y="90265"/>
                    <a:pt x="109267" y="90643"/>
                    <a:pt x="112923" y="91273"/>
                  </a:cubicBezTo>
                  <a:cubicBezTo>
                    <a:pt x="115066" y="89004"/>
                    <a:pt x="121621" y="87113"/>
                    <a:pt x="128681" y="80180"/>
                  </a:cubicBezTo>
                  <a:cubicBezTo>
                    <a:pt x="136875" y="71986"/>
                    <a:pt x="149229" y="42486"/>
                    <a:pt x="152759" y="40217"/>
                  </a:cubicBezTo>
                  <a:cubicBezTo>
                    <a:pt x="156289" y="37822"/>
                    <a:pt x="165744" y="32527"/>
                    <a:pt x="170409" y="28997"/>
                  </a:cubicBezTo>
                  <a:cubicBezTo>
                    <a:pt x="175073" y="25342"/>
                    <a:pt x="173938" y="21812"/>
                    <a:pt x="168517" y="20047"/>
                  </a:cubicBezTo>
                  <a:close/>
                </a:path>
              </a:pathLst>
            </a:custGeom>
            <a:grpFill/>
            <a:ln w="2381" cap="flat">
              <a:solidFill>
                <a:srgbClr val="FCFDF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6" name="자유형: 도형 255">
              <a:extLst>
                <a:ext uri="{FF2B5EF4-FFF2-40B4-BE49-F238E27FC236}">
                  <a16:creationId xmlns:a16="http://schemas.microsoft.com/office/drawing/2014/main" id="{53F37C33-604F-4704-9788-F7FCD7CF949B}"/>
                </a:ext>
              </a:extLst>
            </p:cNvPr>
            <p:cNvSpPr/>
            <p:nvPr/>
          </p:nvSpPr>
          <p:spPr>
            <a:xfrm>
              <a:off x="6127470" y="3071725"/>
              <a:ext cx="163885" cy="88246"/>
            </a:xfrm>
            <a:custGeom>
              <a:avLst/>
              <a:gdLst>
                <a:gd name="connsiteX0" fmla="*/ 157123 w 163884"/>
                <a:gd name="connsiteY0" fmla="*/ 41066 h 88245"/>
                <a:gd name="connsiteX1" fmla="*/ 139600 w 163884"/>
                <a:gd name="connsiteY1" fmla="*/ 36653 h 88245"/>
                <a:gd name="connsiteX2" fmla="*/ 132667 w 163884"/>
                <a:gd name="connsiteY2" fmla="*/ 27072 h 88245"/>
                <a:gd name="connsiteX3" fmla="*/ 117791 w 163884"/>
                <a:gd name="connsiteY3" fmla="*/ 29720 h 88245"/>
                <a:gd name="connsiteX4" fmla="*/ 103798 w 163884"/>
                <a:gd name="connsiteY4" fmla="*/ 23543 h 88245"/>
                <a:gd name="connsiteX5" fmla="*/ 86275 w 163884"/>
                <a:gd name="connsiteY5" fmla="*/ 11314 h 88245"/>
                <a:gd name="connsiteX6" fmla="*/ 70895 w 163884"/>
                <a:gd name="connsiteY6" fmla="*/ 2364 h 88245"/>
                <a:gd name="connsiteX7" fmla="*/ 69508 w 163884"/>
                <a:gd name="connsiteY7" fmla="*/ 5137 h 88245"/>
                <a:gd name="connsiteX8" fmla="*/ 55389 w 163884"/>
                <a:gd name="connsiteY8" fmla="*/ 5767 h 88245"/>
                <a:gd name="connsiteX9" fmla="*/ 33580 w 163884"/>
                <a:gd name="connsiteY9" fmla="*/ 15727 h 88245"/>
                <a:gd name="connsiteX10" fmla="*/ 5971 w 163884"/>
                <a:gd name="connsiteY10" fmla="*/ 26316 h 88245"/>
                <a:gd name="connsiteX11" fmla="*/ 7736 w 163884"/>
                <a:gd name="connsiteY11" fmla="*/ 40435 h 88245"/>
                <a:gd name="connsiteX12" fmla="*/ 16561 w 163884"/>
                <a:gd name="connsiteY12" fmla="*/ 62749 h 88245"/>
                <a:gd name="connsiteX13" fmla="*/ 44169 w 163884"/>
                <a:gd name="connsiteY13" fmla="*/ 83297 h 88245"/>
                <a:gd name="connsiteX14" fmla="*/ 43791 w 163884"/>
                <a:gd name="connsiteY14" fmla="*/ 85315 h 88245"/>
                <a:gd name="connsiteX15" fmla="*/ 66861 w 163884"/>
                <a:gd name="connsiteY15" fmla="*/ 83928 h 88245"/>
                <a:gd name="connsiteX16" fmla="*/ 71273 w 163884"/>
                <a:gd name="connsiteY16" fmla="*/ 71699 h 88245"/>
                <a:gd name="connsiteX17" fmla="*/ 95856 w 163884"/>
                <a:gd name="connsiteY17" fmla="*/ 79642 h 88245"/>
                <a:gd name="connsiteX18" fmla="*/ 116026 w 163884"/>
                <a:gd name="connsiteY18" fmla="*/ 82289 h 88245"/>
                <a:gd name="connsiteX19" fmla="*/ 117917 w 163884"/>
                <a:gd name="connsiteY19" fmla="*/ 87584 h 88245"/>
                <a:gd name="connsiteX20" fmla="*/ 125229 w 163884"/>
                <a:gd name="connsiteY20" fmla="*/ 79011 h 88245"/>
                <a:gd name="connsiteX21" fmla="*/ 150568 w 163884"/>
                <a:gd name="connsiteY21" fmla="*/ 66405 h 88245"/>
                <a:gd name="connsiteX22" fmla="*/ 165948 w 163884"/>
                <a:gd name="connsiteY22" fmla="*/ 53798 h 88245"/>
                <a:gd name="connsiteX23" fmla="*/ 157123 w 163884"/>
                <a:gd name="connsiteY23" fmla="*/ 41066 h 88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63884" h="88245">
                  <a:moveTo>
                    <a:pt x="157123" y="41066"/>
                  </a:moveTo>
                  <a:cubicBezTo>
                    <a:pt x="152711" y="38418"/>
                    <a:pt x="140483" y="40183"/>
                    <a:pt x="139600" y="36653"/>
                  </a:cubicBezTo>
                  <a:cubicBezTo>
                    <a:pt x="138718" y="33124"/>
                    <a:pt x="137835" y="27072"/>
                    <a:pt x="132667" y="27072"/>
                  </a:cubicBezTo>
                  <a:cubicBezTo>
                    <a:pt x="127372" y="27072"/>
                    <a:pt x="120438" y="23543"/>
                    <a:pt x="117791" y="29720"/>
                  </a:cubicBezTo>
                  <a:cubicBezTo>
                    <a:pt x="115144" y="35897"/>
                    <a:pt x="104680" y="27955"/>
                    <a:pt x="103798" y="23543"/>
                  </a:cubicBezTo>
                  <a:cubicBezTo>
                    <a:pt x="102915" y="19130"/>
                    <a:pt x="98503" y="15600"/>
                    <a:pt x="86275" y="11314"/>
                  </a:cubicBezTo>
                  <a:cubicBezTo>
                    <a:pt x="81358" y="9549"/>
                    <a:pt x="75811" y="6020"/>
                    <a:pt x="70895" y="2364"/>
                  </a:cubicBezTo>
                  <a:cubicBezTo>
                    <a:pt x="70517" y="3372"/>
                    <a:pt x="70012" y="4381"/>
                    <a:pt x="69508" y="5137"/>
                  </a:cubicBezTo>
                  <a:cubicBezTo>
                    <a:pt x="67113" y="8667"/>
                    <a:pt x="58919" y="2238"/>
                    <a:pt x="55389" y="5767"/>
                  </a:cubicBezTo>
                  <a:cubicBezTo>
                    <a:pt x="51859" y="9297"/>
                    <a:pt x="40135" y="9928"/>
                    <a:pt x="33580" y="15727"/>
                  </a:cubicBezTo>
                  <a:cubicBezTo>
                    <a:pt x="27150" y="21652"/>
                    <a:pt x="13535" y="24551"/>
                    <a:pt x="5971" y="26316"/>
                  </a:cubicBezTo>
                  <a:cubicBezTo>
                    <a:pt x="-1719" y="28081"/>
                    <a:pt x="4837" y="35141"/>
                    <a:pt x="7736" y="40435"/>
                  </a:cubicBezTo>
                  <a:cubicBezTo>
                    <a:pt x="10636" y="45730"/>
                    <a:pt x="10636" y="58715"/>
                    <a:pt x="16561" y="62749"/>
                  </a:cubicBezTo>
                  <a:cubicBezTo>
                    <a:pt x="22486" y="66909"/>
                    <a:pt x="41900" y="79263"/>
                    <a:pt x="44169" y="83297"/>
                  </a:cubicBezTo>
                  <a:cubicBezTo>
                    <a:pt x="44547" y="84054"/>
                    <a:pt x="44295" y="84684"/>
                    <a:pt x="43791" y="85315"/>
                  </a:cubicBezTo>
                  <a:cubicBezTo>
                    <a:pt x="51985" y="87458"/>
                    <a:pt x="64718" y="87584"/>
                    <a:pt x="66861" y="83928"/>
                  </a:cubicBezTo>
                  <a:cubicBezTo>
                    <a:pt x="69508" y="79515"/>
                    <a:pt x="71273" y="71699"/>
                    <a:pt x="71273" y="71699"/>
                  </a:cubicBezTo>
                  <a:cubicBezTo>
                    <a:pt x="71273" y="71699"/>
                    <a:pt x="88796" y="71699"/>
                    <a:pt x="95856" y="79642"/>
                  </a:cubicBezTo>
                  <a:cubicBezTo>
                    <a:pt x="102915" y="87584"/>
                    <a:pt x="116026" y="82289"/>
                    <a:pt x="116026" y="82289"/>
                  </a:cubicBezTo>
                  <a:cubicBezTo>
                    <a:pt x="116026" y="82289"/>
                    <a:pt x="116783" y="84558"/>
                    <a:pt x="117917" y="87584"/>
                  </a:cubicBezTo>
                  <a:cubicBezTo>
                    <a:pt x="119808" y="83297"/>
                    <a:pt x="122330" y="79389"/>
                    <a:pt x="125229" y="79011"/>
                  </a:cubicBezTo>
                  <a:cubicBezTo>
                    <a:pt x="132667" y="78003"/>
                    <a:pt x="143130" y="76868"/>
                    <a:pt x="150568" y="66405"/>
                  </a:cubicBezTo>
                  <a:cubicBezTo>
                    <a:pt x="154350" y="60984"/>
                    <a:pt x="160653" y="56698"/>
                    <a:pt x="165948" y="53798"/>
                  </a:cubicBezTo>
                  <a:cubicBezTo>
                    <a:pt x="162292" y="49386"/>
                    <a:pt x="160401" y="43209"/>
                    <a:pt x="157123" y="41066"/>
                  </a:cubicBezTo>
                  <a:close/>
                </a:path>
              </a:pathLst>
            </a:custGeom>
            <a:grpFill/>
            <a:ln w="2381" cap="flat">
              <a:solidFill>
                <a:srgbClr val="FCFDF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7" name="자유형: 도형 256">
              <a:extLst>
                <a:ext uri="{FF2B5EF4-FFF2-40B4-BE49-F238E27FC236}">
                  <a16:creationId xmlns:a16="http://schemas.microsoft.com/office/drawing/2014/main" id="{678C7061-FA3C-46DF-A8A1-6B961B7A0227}"/>
                </a:ext>
              </a:extLst>
            </p:cNvPr>
            <p:cNvSpPr/>
            <p:nvPr/>
          </p:nvSpPr>
          <p:spPr>
            <a:xfrm>
              <a:off x="6242897" y="3123034"/>
              <a:ext cx="151278" cy="63033"/>
            </a:xfrm>
            <a:custGeom>
              <a:avLst/>
              <a:gdLst>
                <a:gd name="connsiteX0" fmla="*/ 112671 w 151278"/>
                <a:gd name="connsiteY0" fmla="*/ 8163 h 63032"/>
                <a:gd name="connsiteX1" fmla="*/ 92500 w 151278"/>
                <a:gd name="connsiteY1" fmla="*/ 6398 h 63032"/>
                <a:gd name="connsiteX2" fmla="*/ 69682 w 151278"/>
                <a:gd name="connsiteY2" fmla="*/ 3750 h 63032"/>
                <a:gd name="connsiteX3" fmla="*/ 53924 w 151278"/>
                <a:gd name="connsiteY3" fmla="*/ 5515 h 63032"/>
                <a:gd name="connsiteX4" fmla="*/ 50394 w 151278"/>
                <a:gd name="connsiteY4" fmla="*/ 2364 h 63032"/>
                <a:gd name="connsiteX5" fmla="*/ 35015 w 151278"/>
                <a:gd name="connsiteY5" fmla="*/ 14970 h 63032"/>
                <a:gd name="connsiteX6" fmla="*/ 9676 w 151278"/>
                <a:gd name="connsiteY6" fmla="*/ 27577 h 63032"/>
                <a:gd name="connsiteX7" fmla="*/ 2364 w 151278"/>
                <a:gd name="connsiteY7" fmla="*/ 36149 h 63032"/>
                <a:gd name="connsiteX8" fmla="*/ 14466 w 151278"/>
                <a:gd name="connsiteY8" fmla="*/ 57076 h 63032"/>
                <a:gd name="connsiteX9" fmla="*/ 50394 w 151278"/>
                <a:gd name="connsiteY9" fmla="*/ 57076 h 63032"/>
                <a:gd name="connsiteX10" fmla="*/ 78381 w 151278"/>
                <a:gd name="connsiteY10" fmla="*/ 48377 h 63032"/>
                <a:gd name="connsiteX11" fmla="*/ 102964 w 151278"/>
                <a:gd name="connsiteY11" fmla="*/ 32619 h 63032"/>
                <a:gd name="connsiteX12" fmla="*/ 127546 w 151278"/>
                <a:gd name="connsiteY12" fmla="*/ 40561 h 63032"/>
                <a:gd name="connsiteX13" fmla="*/ 144187 w 151278"/>
                <a:gd name="connsiteY13" fmla="*/ 46486 h 63032"/>
                <a:gd name="connsiteX14" fmla="*/ 138640 w 151278"/>
                <a:gd name="connsiteY14" fmla="*/ 37284 h 63032"/>
                <a:gd name="connsiteX15" fmla="*/ 150364 w 151278"/>
                <a:gd name="connsiteY15" fmla="*/ 17870 h 63032"/>
                <a:gd name="connsiteX16" fmla="*/ 150868 w 151278"/>
                <a:gd name="connsiteY16" fmla="*/ 16987 h 63032"/>
                <a:gd name="connsiteX17" fmla="*/ 135363 w 151278"/>
                <a:gd name="connsiteY17" fmla="*/ 13205 h 63032"/>
                <a:gd name="connsiteX18" fmla="*/ 112671 w 151278"/>
                <a:gd name="connsiteY18" fmla="*/ 8163 h 63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51278" h="63032">
                  <a:moveTo>
                    <a:pt x="112671" y="8163"/>
                  </a:moveTo>
                  <a:cubicBezTo>
                    <a:pt x="103846" y="9045"/>
                    <a:pt x="99560" y="3750"/>
                    <a:pt x="92500" y="6398"/>
                  </a:cubicBezTo>
                  <a:cubicBezTo>
                    <a:pt x="85441" y="9045"/>
                    <a:pt x="74095" y="6398"/>
                    <a:pt x="69682" y="3750"/>
                  </a:cubicBezTo>
                  <a:cubicBezTo>
                    <a:pt x="65270" y="1103"/>
                    <a:pt x="60102" y="9045"/>
                    <a:pt x="53924" y="5515"/>
                  </a:cubicBezTo>
                  <a:cubicBezTo>
                    <a:pt x="52538" y="4759"/>
                    <a:pt x="51403" y="3624"/>
                    <a:pt x="50394" y="2364"/>
                  </a:cubicBezTo>
                  <a:cubicBezTo>
                    <a:pt x="45100" y="5263"/>
                    <a:pt x="38797" y="9549"/>
                    <a:pt x="35015" y="14970"/>
                  </a:cubicBezTo>
                  <a:cubicBezTo>
                    <a:pt x="27577" y="25560"/>
                    <a:pt x="17113" y="26568"/>
                    <a:pt x="9676" y="27577"/>
                  </a:cubicBezTo>
                  <a:cubicBezTo>
                    <a:pt x="6650" y="28081"/>
                    <a:pt x="4255" y="31863"/>
                    <a:pt x="2364" y="36149"/>
                  </a:cubicBezTo>
                  <a:cubicBezTo>
                    <a:pt x="4759" y="42326"/>
                    <a:pt x="9171" y="52411"/>
                    <a:pt x="14466" y="57076"/>
                  </a:cubicBezTo>
                  <a:cubicBezTo>
                    <a:pt x="22408" y="64136"/>
                    <a:pt x="50394" y="63253"/>
                    <a:pt x="50394" y="57076"/>
                  </a:cubicBezTo>
                  <a:cubicBezTo>
                    <a:pt x="50394" y="50899"/>
                    <a:pt x="73212" y="48377"/>
                    <a:pt x="78381" y="48377"/>
                  </a:cubicBezTo>
                  <a:cubicBezTo>
                    <a:pt x="83676" y="48377"/>
                    <a:pt x="100316" y="31737"/>
                    <a:pt x="102964" y="32619"/>
                  </a:cubicBezTo>
                  <a:cubicBezTo>
                    <a:pt x="105611" y="33502"/>
                    <a:pt x="123134" y="36149"/>
                    <a:pt x="127546" y="40561"/>
                  </a:cubicBezTo>
                  <a:cubicBezTo>
                    <a:pt x="129689" y="42705"/>
                    <a:pt x="136875" y="44848"/>
                    <a:pt x="144187" y="46486"/>
                  </a:cubicBezTo>
                  <a:cubicBezTo>
                    <a:pt x="141035" y="43713"/>
                    <a:pt x="138640" y="40183"/>
                    <a:pt x="138640" y="37284"/>
                  </a:cubicBezTo>
                  <a:cubicBezTo>
                    <a:pt x="138640" y="32619"/>
                    <a:pt x="147465" y="20265"/>
                    <a:pt x="150364" y="17870"/>
                  </a:cubicBezTo>
                  <a:cubicBezTo>
                    <a:pt x="150616" y="17618"/>
                    <a:pt x="150742" y="17365"/>
                    <a:pt x="150868" y="16987"/>
                  </a:cubicBezTo>
                  <a:cubicBezTo>
                    <a:pt x="144061" y="15979"/>
                    <a:pt x="136749" y="14592"/>
                    <a:pt x="135363" y="13205"/>
                  </a:cubicBezTo>
                  <a:cubicBezTo>
                    <a:pt x="132715" y="10810"/>
                    <a:pt x="121369" y="7280"/>
                    <a:pt x="112671" y="8163"/>
                  </a:cubicBezTo>
                  <a:close/>
                </a:path>
              </a:pathLst>
            </a:custGeom>
            <a:grpFill/>
            <a:ln w="2381" cap="flat">
              <a:solidFill>
                <a:srgbClr val="FCFDF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8" name="자유형: 도형 257">
              <a:extLst>
                <a:ext uri="{FF2B5EF4-FFF2-40B4-BE49-F238E27FC236}">
                  <a16:creationId xmlns:a16="http://schemas.microsoft.com/office/drawing/2014/main" id="{E32B5206-D41E-471A-A61D-A0BAD5E031EB}"/>
                </a:ext>
              </a:extLst>
            </p:cNvPr>
            <p:cNvSpPr/>
            <p:nvPr/>
          </p:nvSpPr>
          <p:spPr>
            <a:xfrm>
              <a:off x="5543854" y="3372346"/>
              <a:ext cx="88246" cy="163885"/>
            </a:xfrm>
            <a:custGeom>
              <a:avLst/>
              <a:gdLst>
                <a:gd name="connsiteX0" fmla="*/ 68813 w 88245"/>
                <a:gd name="connsiteY0" fmla="*/ 135155 h 163884"/>
                <a:gd name="connsiteX1" fmla="*/ 63014 w 88245"/>
                <a:gd name="connsiteY1" fmla="*/ 121792 h 163884"/>
                <a:gd name="connsiteX2" fmla="*/ 69695 w 88245"/>
                <a:gd name="connsiteY2" fmla="*/ 107421 h 163884"/>
                <a:gd name="connsiteX3" fmla="*/ 62005 w 88245"/>
                <a:gd name="connsiteY3" fmla="*/ 93049 h 163884"/>
                <a:gd name="connsiteX4" fmla="*/ 68687 w 88245"/>
                <a:gd name="connsiteY4" fmla="*/ 82586 h 163884"/>
                <a:gd name="connsiteX5" fmla="*/ 73477 w 88245"/>
                <a:gd name="connsiteY5" fmla="*/ 64433 h 163884"/>
                <a:gd name="connsiteX6" fmla="*/ 71586 w 88245"/>
                <a:gd name="connsiteY6" fmla="*/ 39598 h 163884"/>
                <a:gd name="connsiteX7" fmla="*/ 88731 w 88245"/>
                <a:gd name="connsiteY7" fmla="*/ 24344 h 163884"/>
                <a:gd name="connsiteX8" fmla="*/ 82050 w 88245"/>
                <a:gd name="connsiteY8" fmla="*/ 13880 h 163884"/>
                <a:gd name="connsiteX9" fmla="*/ 65788 w 88245"/>
                <a:gd name="connsiteY9" fmla="*/ 10981 h 163884"/>
                <a:gd name="connsiteX10" fmla="*/ 55324 w 88245"/>
                <a:gd name="connsiteY10" fmla="*/ 10981 h 163884"/>
                <a:gd name="connsiteX11" fmla="*/ 39061 w 88245"/>
                <a:gd name="connsiteY11" fmla="*/ 7199 h 163884"/>
                <a:gd name="connsiteX12" fmla="*/ 29481 w 88245"/>
                <a:gd name="connsiteY12" fmla="*/ 6190 h 163884"/>
                <a:gd name="connsiteX13" fmla="*/ 22421 w 88245"/>
                <a:gd name="connsiteY13" fmla="*/ 9216 h 163884"/>
                <a:gd name="connsiteX14" fmla="*/ 23177 w 88245"/>
                <a:gd name="connsiteY14" fmla="*/ 27243 h 163884"/>
                <a:gd name="connsiteX15" fmla="*/ 6663 w 88245"/>
                <a:gd name="connsiteY15" fmla="*/ 90780 h 163884"/>
                <a:gd name="connsiteX16" fmla="*/ 16874 w 88245"/>
                <a:gd name="connsiteY16" fmla="*/ 113976 h 163884"/>
                <a:gd name="connsiteX17" fmla="*/ 20404 w 88245"/>
                <a:gd name="connsiteY17" fmla="*/ 159107 h 163884"/>
                <a:gd name="connsiteX18" fmla="*/ 40826 w 88245"/>
                <a:gd name="connsiteY18" fmla="*/ 164276 h 163884"/>
                <a:gd name="connsiteX19" fmla="*/ 62005 w 88245"/>
                <a:gd name="connsiteY19" fmla="*/ 160116 h 163884"/>
                <a:gd name="connsiteX20" fmla="*/ 58097 w 88245"/>
                <a:gd name="connsiteY20" fmla="*/ 151543 h 163884"/>
                <a:gd name="connsiteX21" fmla="*/ 68813 w 88245"/>
                <a:gd name="connsiteY21" fmla="*/ 135155 h 163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88245" h="163884">
                  <a:moveTo>
                    <a:pt x="68813" y="135155"/>
                  </a:moveTo>
                  <a:cubicBezTo>
                    <a:pt x="79276" y="133264"/>
                    <a:pt x="65913" y="124692"/>
                    <a:pt x="63014" y="121792"/>
                  </a:cubicBezTo>
                  <a:cubicBezTo>
                    <a:pt x="60114" y="118893"/>
                    <a:pt x="64022" y="107421"/>
                    <a:pt x="69695" y="107421"/>
                  </a:cubicBezTo>
                  <a:cubicBezTo>
                    <a:pt x="75368" y="107421"/>
                    <a:pt x="69695" y="100739"/>
                    <a:pt x="62005" y="93049"/>
                  </a:cubicBezTo>
                  <a:cubicBezTo>
                    <a:pt x="54316" y="85359"/>
                    <a:pt x="62005" y="82586"/>
                    <a:pt x="68687" y="82586"/>
                  </a:cubicBezTo>
                  <a:cubicBezTo>
                    <a:pt x="75368" y="82586"/>
                    <a:pt x="66796" y="71114"/>
                    <a:pt x="73477" y="64433"/>
                  </a:cubicBezTo>
                  <a:cubicBezTo>
                    <a:pt x="80159" y="57751"/>
                    <a:pt x="71586" y="45397"/>
                    <a:pt x="71586" y="39598"/>
                  </a:cubicBezTo>
                  <a:cubicBezTo>
                    <a:pt x="71586" y="33925"/>
                    <a:pt x="81167" y="31908"/>
                    <a:pt x="88731" y="24344"/>
                  </a:cubicBezTo>
                  <a:cubicBezTo>
                    <a:pt x="96421" y="16654"/>
                    <a:pt x="82050" y="19553"/>
                    <a:pt x="82050" y="13880"/>
                  </a:cubicBezTo>
                  <a:cubicBezTo>
                    <a:pt x="82050" y="8082"/>
                    <a:pt x="72469" y="6190"/>
                    <a:pt x="65788" y="10981"/>
                  </a:cubicBezTo>
                  <a:cubicBezTo>
                    <a:pt x="59106" y="15772"/>
                    <a:pt x="60997" y="10981"/>
                    <a:pt x="55324" y="10981"/>
                  </a:cubicBezTo>
                  <a:cubicBezTo>
                    <a:pt x="49525" y="10981"/>
                    <a:pt x="39061" y="12872"/>
                    <a:pt x="39061" y="7199"/>
                  </a:cubicBezTo>
                  <a:cubicBezTo>
                    <a:pt x="39061" y="1400"/>
                    <a:pt x="34271" y="518"/>
                    <a:pt x="29481" y="6190"/>
                  </a:cubicBezTo>
                  <a:cubicBezTo>
                    <a:pt x="28094" y="7829"/>
                    <a:pt x="25699" y="8838"/>
                    <a:pt x="22421" y="9216"/>
                  </a:cubicBezTo>
                  <a:cubicBezTo>
                    <a:pt x="21665" y="16654"/>
                    <a:pt x="20908" y="23714"/>
                    <a:pt x="23177" y="27243"/>
                  </a:cubicBezTo>
                  <a:cubicBezTo>
                    <a:pt x="28220" y="35438"/>
                    <a:pt x="16874" y="79056"/>
                    <a:pt x="6663" y="90780"/>
                  </a:cubicBezTo>
                  <a:cubicBezTo>
                    <a:pt x="-3548" y="102504"/>
                    <a:pt x="6285" y="105656"/>
                    <a:pt x="16874" y="113976"/>
                  </a:cubicBezTo>
                  <a:cubicBezTo>
                    <a:pt x="27464" y="122170"/>
                    <a:pt x="20404" y="152048"/>
                    <a:pt x="20404" y="159107"/>
                  </a:cubicBezTo>
                  <a:cubicBezTo>
                    <a:pt x="20404" y="166167"/>
                    <a:pt x="29859" y="164276"/>
                    <a:pt x="40826" y="164276"/>
                  </a:cubicBezTo>
                  <a:cubicBezTo>
                    <a:pt x="47382" y="164276"/>
                    <a:pt x="54820" y="161376"/>
                    <a:pt x="62005" y="160116"/>
                  </a:cubicBezTo>
                  <a:cubicBezTo>
                    <a:pt x="59862" y="156838"/>
                    <a:pt x="58097" y="153561"/>
                    <a:pt x="58097" y="151543"/>
                  </a:cubicBezTo>
                  <a:cubicBezTo>
                    <a:pt x="58224" y="145618"/>
                    <a:pt x="58224" y="137046"/>
                    <a:pt x="68813" y="135155"/>
                  </a:cubicBezTo>
                  <a:close/>
                </a:path>
              </a:pathLst>
            </a:custGeom>
            <a:grpFill/>
            <a:ln w="2381" cap="flat">
              <a:solidFill>
                <a:srgbClr val="FCFDF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9" name="자유형: 도형 258">
              <a:extLst>
                <a:ext uri="{FF2B5EF4-FFF2-40B4-BE49-F238E27FC236}">
                  <a16:creationId xmlns:a16="http://schemas.microsoft.com/office/drawing/2014/main" id="{7EFF7F81-129D-4CC8-833F-B4990E3CB73E}"/>
                </a:ext>
              </a:extLst>
            </p:cNvPr>
            <p:cNvSpPr/>
            <p:nvPr/>
          </p:nvSpPr>
          <p:spPr>
            <a:xfrm>
              <a:off x="5883990" y="2985623"/>
              <a:ext cx="100852" cy="88246"/>
            </a:xfrm>
            <a:custGeom>
              <a:avLst/>
              <a:gdLst>
                <a:gd name="connsiteX0" fmla="*/ 36905 w 100852"/>
                <a:gd name="connsiteY0" fmla="*/ 75103 h 88245"/>
                <a:gd name="connsiteX1" fmla="*/ 54933 w 100852"/>
                <a:gd name="connsiteY1" fmla="*/ 77498 h 88245"/>
                <a:gd name="connsiteX2" fmla="*/ 74095 w 100852"/>
                <a:gd name="connsiteY2" fmla="*/ 90609 h 88245"/>
                <a:gd name="connsiteX3" fmla="*/ 79894 w 100852"/>
                <a:gd name="connsiteY3" fmla="*/ 95652 h 88245"/>
                <a:gd name="connsiteX4" fmla="*/ 82919 w 100852"/>
                <a:gd name="connsiteY4" fmla="*/ 75355 h 88245"/>
                <a:gd name="connsiteX5" fmla="*/ 84558 w 100852"/>
                <a:gd name="connsiteY5" fmla="*/ 62749 h 88245"/>
                <a:gd name="connsiteX6" fmla="*/ 99434 w 100852"/>
                <a:gd name="connsiteY6" fmla="*/ 55689 h 88245"/>
                <a:gd name="connsiteX7" fmla="*/ 104981 w 100852"/>
                <a:gd name="connsiteY7" fmla="*/ 46991 h 88245"/>
                <a:gd name="connsiteX8" fmla="*/ 96282 w 100852"/>
                <a:gd name="connsiteY8" fmla="*/ 32871 h 88245"/>
                <a:gd name="connsiteX9" fmla="*/ 109645 w 100852"/>
                <a:gd name="connsiteY9" fmla="*/ 20391 h 88245"/>
                <a:gd name="connsiteX10" fmla="*/ 108889 w 100852"/>
                <a:gd name="connsiteY10" fmla="*/ 2364 h 88245"/>
                <a:gd name="connsiteX11" fmla="*/ 102207 w 100852"/>
                <a:gd name="connsiteY11" fmla="*/ 5011 h 88245"/>
                <a:gd name="connsiteX12" fmla="*/ 75482 w 100852"/>
                <a:gd name="connsiteY12" fmla="*/ 5767 h 88245"/>
                <a:gd name="connsiteX13" fmla="*/ 64514 w 100852"/>
                <a:gd name="connsiteY13" fmla="*/ 24173 h 88245"/>
                <a:gd name="connsiteX14" fmla="*/ 52033 w 100852"/>
                <a:gd name="connsiteY14" fmla="*/ 24929 h 88245"/>
                <a:gd name="connsiteX15" fmla="*/ 39805 w 100852"/>
                <a:gd name="connsiteY15" fmla="*/ 31233 h 88245"/>
                <a:gd name="connsiteX16" fmla="*/ 27703 w 100852"/>
                <a:gd name="connsiteY16" fmla="*/ 52790 h 88245"/>
                <a:gd name="connsiteX17" fmla="*/ 6524 w 100852"/>
                <a:gd name="connsiteY17" fmla="*/ 77498 h 88245"/>
                <a:gd name="connsiteX18" fmla="*/ 2364 w 100852"/>
                <a:gd name="connsiteY18" fmla="*/ 79894 h 88245"/>
                <a:gd name="connsiteX19" fmla="*/ 11819 w 100852"/>
                <a:gd name="connsiteY19" fmla="*/ 83171 h 88245"/>
                <a:gd name="connsiteX20" fmla="*/ 36905 w 100852"/>
                <a:gd name="connsiteY20" fmla="*/ 75103 h 88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00852" h="88245">
                  <a:moveTo>
                    <a:pt x="36905" y="75103"/>
                  </a:moveTo>
                  <a:cubicBezTo>
                    <a:pt x="41696" y="70313"/>
                    <a:pt x="50142" y="72708"/>
                    <a:pt x="54933" y="77498"/>
                  </a:cubicBezTo>
                  <a:cubicBezTo>
                    <a:pt x="59724" y="82289"/>
                    <a:pt x="66909" y="83424"/>
                    <a:pt x="74095" y="90609"/>
                  </a:cubicBezTo>
                  <a:cubicBezTo>
                    <a:pt x="75986" y="92500"/>
                    <a:pt x="77877" y="94139"/>
                    <a:pt x="79894" y="95652"/>
                  </a:cubicBezTo>
                  <a:cubicBezTo>
                    <a:pt x="80524" y="90609"/>
                    <a:pt x="80650" y="80524"/>
                    <a:pt x="82919" y="75355"/>
                  </a:cubicBezTo>
                  <a:cubicBezTo>
                    <a:pt x="85315" y="69935"/>
                    <a:pt x="80524" y="62749"/>
                    <a:pt x="84558" y="62749"/>
                  </a:cubicBezTo>
                  <a:cubicBezTo>
                    <a:pt x="88466" y="62749"/>
                    <a:pt x="99434" y="62749"/>
                    <a:pt x="99434" y="55689"/>
                  </a:cubicBezTo>
                  <a:cubicBezTo>
                    <a:pt x="99434" y="48630"/>
                    <a:pt x="102586" y="51025"/>
                    <a:pt x="104981" y="46991"/>
                  </a:cubicBezTo>
                  <a:cubicBezTo>
                    <a:pt x="107376" y="43083"/>
                    <a:pt x="97921" y="35267"/>
                    <a:pt x="96282" y="32871"/>
                  </a:cubicBezTo>
                  <a:cubicBezTo>
                    <a:pt x="94770" y="30476"/>
                    <a:pt x="103342" y="29720"/>
                    <a:pt x="109645" y="20391"/>
                  </a:cubicBezTo>
                  <a:cubicBezTo>
                    <a:pt x="111914" y="16987"/>
                    <a:pt x="111032" y="9928"/>
                    <a:pt x="108889" y="2364"/>
                  </a:cubicBezTo>
                  <a:cubicBezTo>
                    <a:pt x="107880" y="5137"/>
                    <a:pt x="105737" y="7154"/>
                    <a:pt x="102207" y="5011"/>
                  </a:cubicBezTo>
                  <a:cubicBezTo>
                    <a:pt x="96282" y="1481"/>
                    <a:pt x="87331" y="3498"/>
                    <a:pt x="75482" y="5767"/>
                  </a:cubicBezTo>
                  <a:cubicBezTo>
                    <a:pt x="63757" y="8163"/>
                    <a:pt x="60228" y="19509"/>
                    <a:pt x="64514" y="24173"/>
                  </a:cubicBezTo>
                  <a:cubicBezTo>
                    <a:pt x="68800" y="28963"/>
                    <a:pt x="53168" y="31233"/>
                    <a:pt x="52033" y="24929"/>
                  </a:cubicBezTo>
                  <a:cubicBezTo>
                    <a:pt x="50899" y="18626"/>
                    <a:pt x="39049" y="22912"/>
                    <a:pt x="39805" y="31233"/>
                  </a:cubicBezTo>
                  <a:cubicBezTo>
                    <a:pt x="40561" y="39427"/>
                    <a:pt x="26820" y="42578"/>
                    <a:pt x="27703" y="52790"/>
                  </a:cubicBezTo>
                  <a:cubicBezTo>
                    <a:pt x="28459" y="63001"/>
                    <a:pt x="15096" y="72456"/>
                    <a:pt x="6524" y="77498"/>
                  </a:cubicBezTo>
                  <a:cubicBezTo>
                    <a:pt x="5137" y="78255"/>
                    <a:pt x="3751" y="79137"/>
                    <a:pt x="2364" y="79894"/>
                  </a:cubicBezTo>
                  <a:cubicBezTo>
                    <a:pt x="6650" y="81911"/>
                    <a:pt x="10180" y="83171"/>
                    <a:pt x="11819" y="83171"/>
                  </a:cubicBezTo>
                  <a:cubicBezTo>
                    <a:pt x="18878" y="83550"/>
                    <a:pt x="32115" y="80020"/>
                    <a:pt x="36905" y="75103"/>
                  </a:cubicBezTo>
                  <a:close/>
                </a:path>
              </a:pathLst>
            </a:custGeom>
            <a:grpFill/>
            <a:ln w="2381" cap="flat">
              <a:solidFill>
                <a:srgbClr val="FCFDF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60" name="자유형: 도형 259">
              <a:extLst>
                <a:ext uri="{FF2B5EF4-FFF2-40B4-BE49-F238E27FC236}">
                  <a16:creationId xmlns:a16="http://schemas.microsoft.com/office/drawing/2014/main" id="{9A298A83-362D-49BA-94EA-11BD68298FD4}"/>
                </a:ext>
              </a:extLst>
            </p:cNvPr>
            <p:cNvSpPr/>
            <p:nvPr/>
          </p:nvSpPr>
          <p:spPr>
            <a:xfrm>
              <a:off x="5953773" y="3103998"/>
              <a:ext cx="12607" cy="25213"/>
            </a:xfrm>
            <a:custGeom>
              <a:avLst/>
              <a:gdLst>
                <a:gd name="connsiteX0" fmla="*/ 11750 w 12606"/>
                <a:gd name="connsiteY0" fmla="*/ 2364 h 25213"/>
                <a:gd name="connsiteX1" fmla="*/ 2421 w 12606"/>
                <a:gd name="connsiteY1" fmla="*/ 24929 h 25213"/>
                <a:gd name="connsiteX2" fmla="*/ 19944 w 12606"/>
                <a:gd name="connsiteY2" fmla="*/ 26946 h 25213"/>
                <a:gd name="connsiteX3" fmla="*/ 11498 w 12606"/>
                <a:gd name="connsiteY3" fmla="*/ 5011 h 25213"/>
                <a:gd name="connsiteX4" fmla="*/ 11750 w 12606"/>
                <a:gd name="connsiteY4" fmla="*/ 2364 h 25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06" h="25213">
                  <a:moveTo>
                    <a:pt x="11750" y="2364"/>
                  </a:moveTo>
                  <a:cubicBezTo>
                    <a:pt x="6455" y="5263"/>
                    <a:pt x="1791" y="11567"/>
                    <a:pt x="2421" y="24929"/>
                  </a:cubicBezTo>
                  <a:cubicBezTo>
                    <a:pt x="7464" y="24803"/>
                    <a:pt x="14776" y="25434"/>
                    <a:pt x="19944" y="26946"/>
                  </a:cubicBezTo>
                  <a:cubicBezTo>
                    <a:pt x="18684" y="12449"/>
                    <a:pt x="13010" y="7911"/>
                    <a:pt x="11498" y="5011"/>
                  </a:cubicBezTo>
                  <a:cubicBezTo>
                    <a:pt x="11120" y="4129"/>
                    <a:pt x="11245" y="3246"/>
                    <a:pt x="11750" y="2364"/>
                  </a:cubicBezTo>
                  <a:close/>
                </a:path>
              </a:pathLst>
            </a:custGeom>
            <a:grpFill/>
            <a:ln w="2381" cap="flat">
              <a:solidFill>
                <a:srgbClr val="FCFDF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61" name="자유형: 도형 260">
              <a:extLst>
                <a:ext uri="{FF2B5EF4-FFF2-40B4-BE49-F238E27FC236}">
                  <a16:creationId xmlns:a16="http://schemas.microsoft.com/office/drawing/2014/main" id="{74617F08-A50F-4908-973E-40B24C28D304}"/>
                </a:ext>
              </a:extLst>
            </p:cNvPr>
            <p:cNvSpPr/>
            <p:nvPr/>
          </p:nvSpPr>
          <p:spPr>
            <a:xfrm>
              <a:off x="5866341" y="3055499"/>
              <a:ext cx="100852" cy="75639"/>
            </a:xfrm>
            <a:custGeom>
              <a:avLst/>
              <a:gdLst>
                <a:gd name="connsiteX0" fmla="*/ 5642 w 100852"/>
                <a:gd name="connsiteY0" fmla="*/ 21363 h 75639"/>
                <a:gd name="connsiteX1" fmla="*/ 15096 w 100852"/>
                <a:gd name="connsiteY1" fmla="*/ 31322 h 75639"/>
                <a:gd name="connsiteX2" fmla="*/ 28585 w 100852"/>
                <a:gd name="connsiteY2" fmla="*/ 39517 h 75639"/>
                <a:gd name="connsiteX3" fmla="*/ 45100 w 100852"/>
                <a:gd name="connsiteY3" fmla="*/ 49476 h 75639"/>
                <a:gd name="connsiteX4" fmla="*/ 52790 w 100852"/>
                <a:gd name="connsiteY4" fmla="*/ 58300 h 75639"/>
                <a:gd name="connsiteX5" fmla="*/ 64514 w 100852"/>
                <a:gd name="connsiteY5" fmla="*/ 52375 h 75639"/>
                <a:gd name="connsiteX6" fmla="*/ 72204 w 100852"/>
                <a:gd name="connsiteY6" fmla="*/ 64730 h 75639"/>
                <a:gd name="connsiteX7" fmla="*/ 85693 w 100852"/>
                <a:gd name="connsiteY7" fmla="*/ 73554 h 75639"/>
                <a:gd name="connsiteX8" fmla="*/ 89979 w 100852"/>
                <a:gd name="connsiteY8" fmla="*/ 73176 h 75639"/>
                <a:gd name="connsiteX9" fmla="*/ 99308 w 100852"/>
                <a:gd name="connsiteY9" fmla="*/ 50611 h 75639"/>
                <a:gd name="connsiteX10" fmla="*/ 104602 w 100852"/>
                <a:gd name="connsiteY10" fmla="*/ 42921 h 75639"/>
                <a:gd name="connsiteX11" fmla="*/ 97543 w 100852"/>
                <a:gd name="connsiteY11" fmla="*/ 26406 h 75639"/>
                <a:gd name="connsiteX12" fmla="*/ 97669 w 100852"/>
                <a:gd name="connsiteY12" fmla="*/ 25523 h 75639"/>
                <a:gd name="connsiteX13" fmla="*/ 91870 w 100852"/>
                <a:gd name="connsiteY13" fmla="*/ 20481 h 75639"/>
                <a:gd name="connsiteX14" fmla="*/ 72708 w 100852"/>
                <a:gd name="connsiteY14" fmla="*/ 7370 h 75639"/>
                <a:gd name="connsiteX15" fmla="*/ 54681 w 100852"/>
                <a:gd name="connsiteY15" fmla="*/ 4975 h 75639"/>
                <a:gd name="connsiteX16" fmla="*/ 29468 w 100852"/>
                <a:gd name="connsiteY16" fmla="*/ 13421 h 75639"/>
                <a:gd name="connsiteX17" fmla="*/ 20013 w 100852"/>
                <a:gd name="connsiteY17" fmla="*/ 10144 h 75639"/>
                <a:gd name="connsiteX18" fmla="*/ 2364 w 100852"/>
                <a:gd name="connsiteY18" fmla="*/ 17708 h 75639"/>
                <a:gd name="connsiteX19" fmla="*/ 5642 w 100852"/>
                <a:gd name="connsiteY19" fmla="*/ 21363 h 75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00852" h="75639">
                  <a:moveTo>
                    <a:pt x="5642" y="21363"/>
                  </a:moveTo>
                  <a:cubicBezTo>
                    <a:pt x="6272" y="25523"/>
                    <a:pt x="12701" y="35483"/>
                    <a:pt x="15096" y="31322"/>
                  </a:cubicBezTo>
                  <a:cubicBezTo>
                    <a:pt x="17492" y="27162"/>
                    <a:pt x="23291" y="36617"/>
                    <a:pt x="28585" y="39517"/>
                  </a:cubicBezTo>
                  <a:cubicBezTo>
                    <a:pt x="33880" y="42416"/>
                    <a:pt x="44469" y="45946"/>
                    <a:pt x="45100" y="49476"/>
                  </a:cubicBezTo>
                  <a:cubicBezTo>
                    <a:pt x="45730" y="53006"/>
                    <a:pt x="47495" y="60696"/>
                    <a:pt x="52790" y="58300"/>
                  </a:cubicBezTo>
                  <a:cubicBezTo>
                    <a:pt x="58085" y="55905"/>
                    <a:pt x="64514" y="47711"/>
                    <a:pt x="64514" y="52375"/>
                  </a:cubicBezTo>
                  <a:cubicBezTo>
                    <a:pt x="64514" y="57040"/>
                    <a:pt x="66279" y="65864"/>
                    <a:pt x="72204" y="64730"/>
                  </a:cubicBezTo>
                  <a:cubicBezTo>
                    <a:pt x="78129" y="63595"/>
                    <a:pt x="79894" y="74689"/>
                    <a:pt x="85693" y="73554"/>
                  </a:cubicBezTo>
                  <a:cubicBezTo>
                    <a:pt x="86701" y="73428"/>
                    <a:pt x="88214" y="73176"/>
                    <a:pt x="89979" y="73176"/>
                  </a:cubicBezTo>
                  <a:cubicBezTo>
                    <a:pt x="89222" y="59813"/>
                    <a:pt x="94013" y="53636"/>
                    <a:pt x="99308" y="50611"/>
                  </a:cubicBezTo>
                  <a:cubicBezTo>
                    <a:pt x="100568" y="48215"/>
                    <a:pt x="104098" y="45820"/>
                    <a:pt x="104602" y="42921"/>
                  </a:cubicBezTo>
                  <a:cubicBezTo>
                    <a:pt x="105359" y="39012"/>
                    <a:pt x="96786" y="31196"/>
                    <a:pt x="97543" y="26406"/>
                  </a:cubicBezTo>
                  <a:cubicBezTo>
                    <a:pt x="97543" y="26154"/>
                    <a:pt x="97669" y="25776"/>
                    <a:pt x="97669" y="25523"/>
                  </a:cubicBezTo>
                  <a:cubicBezTo>
                    <a:pt x="95778" y="24011"/>
                    <a:pt x="93761" y="22372"/>
                    <a:pt x="91870" y="20481"/>
                  </a:cubicBezTo>
                  <a:cubicBezTo>
                    <a:pt x="84684" y="13295"/>
                    <a:pt x="77498" y="12161"/>
                    <a:pt x="72708" y="7370"/>
                  </a:cubicBezTo>
                  <a:cubicBezTo>
                    <a:pt x="67918" y="2580"/>
                    <a:pt x="59471" y="184"/>
                    <a:pt x="54681" y="4975"/>
                  </a:cubicBezTo>
                  <a:cubicBezTo>
                    <a:pt x="49890" y="9765"/>
                    <a:pt x="36653" y="13421"/>
                    <a:pt x="29468" y="13421"/>
                  </a:cubicBezTo>
                  <a:cubicBezTo>
                    <a:pt x="27829" y="13421"/>
                    <a:pt x="24299" y="12035"/>
                    <a:pt x="20013" y="10144"/>
                  </a:cubicBezTo>
                  <a:cubicBezTo>
                    <a:pt x="14340" y="13421"/>
                    <a:pt x="8289" y="16573"/>
                    <a:pt x="2364" y="17708"/>
                  </a:cubicBezTo>
                  <a:cubicBezTo>
                    <a:pt x="3372" y="19599"/>
                    <a:pt x="5263" y="18716"/>
                    <a:pt x="5642" y="21363"/>
                  </a:cubicBezTo>
                  <a:close/>
                </a:path>
              </a:pathLst>
            </a:custGeom>
            <a:grpFill/>
            <a:ln w="2381" cap="flat">
              <a:solidFill>
                <a:srgbClr val="FCFDF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62" name="자유형: 도형 261">
              <a:extLst>
                <a:ext uri="{FF2B5EF4-FFF2-40B4-BE49-F238E27FC236}">
                  <a16:creationId xmlns:a16="http://schemas.microsoft.com/office/drawing/2014/main" id="{9FC91D67-C2A4-4468-973B-6CE161EF6054}"/>
                </a:ext>
              </a:extLst>
            </p:cNvPr>
            <p:cNvSpPr/>
            <p:nvPr/>
          </p:nvSpPr>
          <p:spPr>
            <a:xfrm>
              <a:off x="6334644" y="3164005"/>
              <a:ext cx="239524" cy="151278"/>
            </a:xfrm>
            <a:custGeom>
              <a:avLst/>
              <a:gdLst>
                <a:gd name="connsiteX0" fmla="*/ 216829 w 239523"/>
                <a:gd name="connsiteY0" fmla="*/ 106494 h 151278"/>
                <a:gd name="connsiteX1" fmla="*/ 206618 w 239523"/>
                <a:gd name="connsiteY1" fmla="*/ 100190 h 151278"/>
                <a:gd name="connsiteX2" fmla="*/ 207374 w 239523"/>
                <a:gd name="connsiteY2" fmla="*/ 99308 h 151278"/>
                <a:gd name="connsiteX3" fmla="*/ 202835 w 239523"/>
                <a:gd name="connsiteY3" fmla="*/ 69430 h 151278"/>
                <a:gd name="connsiteX4" fmla="*/ 186069 w 239523"/>
                <a:gd name="connsiteY4" fmla="*/ 32241 h 151278"/>
                <a:gd name="connsiteX5" fmla="*/ 168546 w 239523"/>
                <a:gd name="connsiteY5" fmla="*/ 2364 h 151278"/>
                <a:gd name="connsiteX6" fmla="*/ 155687 w 239523"/>
                <a:gd name="connsiteY6" fmla="*/ 8415 h 151278"/>
                <a:gd name="connsiteX7" fmla="*/ 140812 w 239523"/>
                <a:gd name="connsiteY7" fmla="*/ 16231 h 151278"/>
                <a:gd name="connsiteX8" fmla="*/ 127449 w 239523"/>
                <a:gd name="connsiteY8" fmla="*/ 17744 h 151278"/>
                <a:gd name="connsiteX9" fmla="*/ 115724 w 239523"/>
                <a:gd name="connsiteY9" fmla="*/ 20895 h 151278"/>
                <a:gd name="connsiteX10" fmla="*/ 99966 w 239523"/>
                <a:gd name="connsiteY10" fmla="*/ 16231 h 151278"/>
                <a:gd name="connsiteX11" fmla="*/ 73367 w 239523"/>
                <a:gd name="connsiteY11" fmla="*/ 11440 h 151278"/>
                <a:gd name="connsiteX12" fmla="*/ 63156 w 239523"/>
                <a:gd name="connsiteY12" fmla="*/ 12323 h 151278"/>
                <a:gd name="connsiteX13" fmla="*/ 60634 w 239523"/>
                <a:gd name="connsiteY13" fmla="*/ 18122 h 151278"/>
                <a:gd name="connsiteX14" fmla="*/ 42985 w 239523"/>
                <a:gd name="connsiteY14" fmla="*/ 29342 h 151278"/>
                <a:gd name="connsiteX15" fmla="*/ 18907 w 239523"/>
                <a:gd name="connsiteY15" fmla="*/ 69304 h 151278"/>
                <a:gd name="connsiteX16" fmla="*/ 2392 w 239523"/>
                <a:gd name="connsiteY16" fmla="*/ 81659 h 151278"/>
                <a:gd name="connsiteX17" fmla="*/ 11847 w 239523"/>
                <a:gd name="connsiteY17" fmla="*/ 96912 h 151278"/>
                <a:gd name="connsiteX18" fmla="*/ 20672 w 239523"/>
                <a:gd name="connsiteY18" fmla="*/ 106367 h 151278"/>
                <a:gd name="connsiteX19" fmla="*/ 24201 w 239523"/>
                <a:gd name="connsiteY19" fmla="*/ 122882 h 151278"/>
                <a:gd name="connsiteX20" fmla="*/ 53574 w 239523"/>
                <a:gd name="connsiteY20" fmla="*/ 131707 h 151278"/>
                <a:gd name="connsiteX21" fmla="*/ 55213 w 239523"/>
                <a:gd name="connsiteY21" fmla="*/ 143305 h 151278"/>
                <a:gd name="connsiteX22" fmla="*/ 70341 w 239523"/>
                <a:gd name="connsiteY22" fmla="*/ 153516 h 151278"/>
                <a:gd name="connsiteX23" fmla="*/ 98580 w 239523"/>
                <a:gd name="connsiteY23" fmla="*/ 156667 h 151278"/>
                <a:gd name="connsiteX24" fmla="*/ 126818 w 239523"/>
                <a:gd name="connsiteY24" fmla="*/ 157424 h 151278"/>
                <a:gd name="connsiteX25" fmla="*/ 145602 w 239523"/>
                <a:gd name="connsiteY25" fmla="*/ 149608 h 151278"/>
                <a:gd name="connsiteX26" fmla="*/ 176992 w 239523"/>
                <a:gd name="connsiteY26" fmla="*/ 144061 h 151278"/>
                <a:gd name="connsiteX27" fmla="*/ 198171 w 239523"/>
                <a:gd name="connsiteY27" fmla="*/ 150364 h 151278"/>
                <a:gd name="connsiteX28" fmla="*/ 214307 w 239523"/>
                <a:gd name="connsiteY28" fmla="*/ 158054 h 151278"/>
                <a:gd name="connsiteX29" fmla="*/ 214307 w 239523"/>
                <a:gd name="connsiteY29" fmla="*/ 144061 h 151278"/>
                <a:gd name="connsiteX30" fmla="*/ 227670 w 239523"/>
                <a:gd name="connsiteY30" fmla="*/ 122504 h 151278"/>
                <a:gd name="connsiteX31" fmla="*/ 241411 w 239523"/>
                <a:gd name="connsiteY31" fmla="*/ 108006 h 151278"/>
                <a:gd name="connsiteX32" fmla="*/ 241411 w 239523"/>
                <a:gd name="connsiteY32" fmla="*/ 106746 h 151278"/>
                <a:gd name="connsiteX33" fmla="*/ 232083 w 239523"/>
                <a:gd name="connsiteY33" fmla="*/ 100190 h 151278"/>
                <a:gd name="connsiteX34" fmla="*/ 216829 w 239523"/>
                <a:gd name="connsiteY34" fmla="*/ 106494 h 151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239523" h="151278">
                  <a:moveTo>
                    <a:pt x="216829" y="106494"/>
                  </a:moveTo>
                  <a:cubicBezTo>
                    <a:pt x="211282" y="105737"/>
                    <a:pt x="204222" y="103342"/>
                    <a:pt x="206618" y="100190"/>
                  </a:cubicBezTo>
                  <a:cubicBezTo>
                    <a:pt x="206743" y="99938"/>
                    <a:pt x="207122" y="99560"/>
                    <a:pt x="207374" y="99308"/>
                  </a:cubicBezTo>
                  <a:cubicBezTo>
                    <a:pt x="200062" y="93383"/>
                    <a:pt x="198045" y="74095"/>
                    <a:pt x="202835" y="69430"/>
                  </a:cubicBezTo>
                  <a:cubicBezTo>
                    <a:pt x="208760" y="63379"/>
                    <a:pt x="193255" y="40688"/>
                    <a:pt x="186069" y="32241"/>
                  </a:cubicBezTo>
                  <a:cubicBezTo>
                    <a:pt x="182665" y="28333"/>
                    <a:pt x="175353" y="15222"/>
                    <a:pt x="168546" y="2364"/>
                  </a:cubicBezTo>
                  <a:cubicBezTo>
                    <a:pt x="162369" y="4381"/>
                    <a:pt x="156822" y="6650"/>
                    <a:pt x="155687" y="8415"/>
                  </a:cubicBezTo>
                  <a:cubicBezTo>
                    <a:pt x="153292" y="12323"/>
                    <a:pt x="145476" y="16231"/>
                    <a:pt x="140812" y="16231"/>
                  </a:cubicBezTo>
                  <a:cubicBezTo>
                    <a:pt x="136147" y="16231"/>
                    <a:pt x="131357" y="13836"/>
                    <a:pt x="127449" y="17744"/>
                  </a:cubicBezTo>
                  <a:cubicBezTo>
                    <a:pt x="123541" y="21652"/>
                    <a:pt x="117994" y="23291"/>
                    <a:pt x="115724" y="20895"/>
                  </a:cubicBezTo>
                  <a:cubicBezTo>
                    <a:pt x="113330" y="18500"/>
                    <a:pt x="105513" y="16231"/>
                    <a:pt x="99966" y="16231"/>
                  </a:cubicBezTo>
                  <a:cubicBezTo>
                    <a:pt x="94546" y="16231"/>
                    <a:pt x="77275" y="11440"/>
                    <a:pt x="73367" y="11440"/>
                  </a:cubicBezTo>
                  <a:cubicBezTo>
                    <a:pt x="71098" y="11440"/>
                    <a:pt x="67315" y="11819"/>
                    <a:pt x="63156" y="12323"/>
                  </a:cubicBezTo>
                  <a:cubicBezTo>
                    <a:pt x="64038" y="13962"/>
                    <a:pt x="63407" y="16105"/>
                    <a:pt x="60634" y="18122"/>
                  </a:cubicBezTo>
                  <a:cubicBezTo>
                    <a:pt x="55970" y="21652"/>
                    <a:pt x="46515" y="26947"/>
                    <a:pt x="42985" y="29342"/>
                  </a:cubicBezTo>
                  <a:cubicBezTo>
                    <a:pt x="39455" y="31737"/>
                    <a:pt x="27101" y="61110"/>
                    <a:pt x="18907" y="69304"/>
                  </a:cubicBezTo>
                  <a:cubicBezTo>
                    <a:pt x="10712" y="77499"/>
                    <a:pt x="3023" y="78759"/>
                    <a:pt x="2392" y="81659"/>
                  </a:cubicBezTo>
                  <a:cubicBezTo>
                    <a:pt x="1762" y="84558"/>
                    <a:pt x="11847" y="92248"/>
                    <a:pt x="11847" y="96912"/>
                  </a:cubicBezTo>
                  <a:cubicBezTo>
                    <a:pt x="11847" y="101703"/>
                    <a:pt x="14242" y="106367"/>
                    <a:pt x="20672" y="106367"/>
                  </a:cubicBezTo>
                  <a:cubicBezTo>
                    <a:pt x="27101" y="106367"/>
                    <a:pt x="20041" y="121621"/>
                    <a:pt x="24201" y="122882"/>
                  </a:cubicBezTo>
                  <a:cubicBezTo>
                    <a:pt x="28361" y="124017"/>
                    <a:pt x="53574" y="125781"/>
                    <a:pt x="53574" y="131707"/>
                  </a:cubicBezTo>
                  <a:cubicBezTo>
                    <a:pt x="53574" y="136245"/>
                    <a:pt x="56348" y="140153"/>
                    <a:pt x="55213" y="143305"/>
                  </a:cubicBezTo>
                  <a:cubicBezTo>
                    <a:pt x="62273" y="144439"/>
                    <a:pt x="67568" y="154146"/>
                    <a:pt x="70341" y="153516"/>
                  </a:cubicBezTo>
                  <a:cubicBezTo>
                    <a:pt x="73493" y="152759"/>
                    <a:pt x="94672" y="157424"/>
                    <a:pt x="98580" y="156667"/>
                  </a:cubicBezTo>
                  <a:cubicBezTo>
                    <a:pt x="102488" y="155911"/>
                    <a:pt x="120515" y="156667"/>
                    <a:pt x="126818" y="157424"/>
                  </a:cubicBezTo>
                  <a:cubicBezTo>
                    <a:pt x="133121" y="158180"/>
                    <a:pt x="140181" y="155028"/>
                    <a:pt x="145602" y="149608"/>
                  </a:cubicBezTo>
                  <a:cubicBezTo>
                    <a:pt x="151149" y="144061"/>
                    <a:pt x="170689" y="143305"/>
                    <a:pt x="176992" y="144061"/>
                  </a:cubicBezTo>
                  <a:cubicBezTo>
                    <a:pt x="183295" y="144817"/>
                    <a:pt x="195776" y="146456"/>
                    <a:pt x="198171" y="150364"/>
                  </a:cubicBezTo>
                  <a:cubicBezTo>
                    <a:pt x="199432" y="152381"/>
                    <a:pt x="206743" y="155533"/>
                    <a:pt x="214307" y="158054"/>
                  </a:cubicBezTo>
                  <a:cubicBezTo>
                    <a:pt x="215190" y="154146"/>
                    <a:pt x="214055" y="149103"/>
                    <a:pt x="214307" y="144061"/>
                  </a:cubicBezTo>
                  <a:cubicBezTo>
                    <a:pt x="214686" y="135867"/>
                    <a:pt x="219350" y="123260"/>
                    <a:pt x="227670" y="122504"/>
                  </a:cubicBezTo>
                  <a:cubicBezTo>
                    <a:pt x="235865" y="121747"/>
                    <a:pt x="242546" y="121747"/>
                    <a:pt x="241411" y="108006"/>
                  </a:cubicBezTo>
                  <a:cubicBezTo>
                    <a:pt x="241411" y="107502"/>
                    <a:pt x="241411" y="107124"/>
                    <a:pt x="241411" y="106746"/>
                  </a:cubicBezTo>
                  <a:cubicBezTo>
                    <a:pt x="237251" y="103216"/>
                    <a:pt x="233343" y="100190"/>
                    <a:pt x="232083" y="100190"/>
                  </a:cubicBezTo>
                  <a:cubicBezTo>
                    <a:pt x="228553" y="100316"/>
                    <a:pt x="219098" y="106872"/>
                    <a:pt x="216829" y="106494"/>
                  </a:cubicBezTo>
                  <a:close/>
                </a:path>
              </a:pathLst>
            </a:custGeom>
            <a:grpFill/>
            <a:ln w="2381" cap="flat">
              <a:solidFill>
                <a:srgbClr val="FCFDF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63" name="자유형: 도형 262">
              <a:extLst>
                <a:ext uri="{FF2B5EF4-FFF2-40B4-BE49-F238E27FC236}">
                  <a16:creationId xmlns:a16="http://schemas.microsoft.com/office/drawing/2014/main" id="{E6150401-ED8B-4E55-9150-D0AA82FECD9A}"/>
                </a:ext>
              </a:extLst>
            </p:cNvPr>
            <p:cNvSpPr/>
            <p:nvPr/>
          </p:nvSpPr>
          <p:spPr>
            <a:xfrm>
              <a:off x="6500826" y="3159182"/>
              <a:ext cx="75639" cy="100852"/>
            </a:xfrm>
            <a:custGeom>
              <a:avLst/>
              <a:gdLst>
                <a:gd name="connsiteX0" fmla="*/ 61614 w 75639"/>
                <a:gd name="connsiteY0" fmla="*/ 28240 h 100852"/>
                <a:gd name="connsiteX1" fmla="*/ 42831 w 75639"/>
                <a:gd name="connsiteY1" fmla="*/ 14121 h 100852"/>
                <a:gd name="connsiteX2" fmla="*/ 21652 w 75639"/>
                <a:gd name="connsiteY2" fmla="*/ 2397 h 100852"/>
                <a:gd name="connsiteX3" fmla="*/ 2364 w 75639"/>
                <a:gd name="connsiteY3" fmla="*/ 7313 h 100852"/>
                <a:gd name="connsiteX4" fmla="*/ 19887 w 75639"/>
                <a:gd name="connsiteY4" fmla="*/ 37191 h 100852"/>
                <a:gd name="connsiteX5" fmla="*/ 36653 w 75639"/>
                <a:gd name="connsiteY5" fmla="*/ 74380 h 100852"/>
                <a:gd name="connsiteX6" fmla="*/ 41192 w 75639"/>
                <a:gd name="connsiteY6" fmla="*/ 104257 h 100852"/>
                <a:gd name="connsiteX7" fmla="*/ 56194 w 75639"/>
                <a:gd name="connsiteY7" fmla="*/ 80809 h 100852"/>
                <a:gd name="connsiteX8" fmla="*/ 66405 w 75639"/>
                <a:gd name="connsiteY8" fmla="*/ 69085 h 100852"/>
                <a:gd name="connsiteX9" fmla="*/ 84432 w 75639"/>
                <a:gd name="connsiteY9" fmla="*/ 72237 h 100852"/>
                <a:gd name="connsiteX10" fmla="*/ 78129 w 75639"/>
                <a:gd name="connsiteY10" fmla="*/ 54966 h 100852"/>
                <a:gd name="connsiteX11" fmla="*/ 61614 w 75639"/>
                <a:gd name="connsiteY11" fmla="*/ 28240 h 100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5639" h="100852">
                  <a:moveTo>
                    <a:pt x="61614" y="28240"/>
                  </a:moveTo>
                  <a:cubicBezTo>
                    <a:pt x="58463" y="18029"/>
                    <a:pt x="48252" y="14121"/>
                    <a:pt x="42831" y="14121"/>
                  </a:cubicBezTo>
                  <a:cubicBezTo>
                    <a:pt x="37284" y="14121"/>
                    <a:pt x="27955" y="1640"/>
                    <a:pt x="21652" y="2397"/>
                  </a:cubicBezTo>
                  <a:cubicBezTo>
                    <a:pt x="18248" y="2775"/>
                    <a:pt x="9802" y="4918"/>
                    <a:pt x="2364" y="7313"/>
                  </a:cubicBezTo>
                  <a:cubicBezTo>
                    <a:pt x="9171" y="20172"/>
                    <a:pt x="16483" y="33283"/>
                    <a:pt x="19887" y="37191"/>
                  </a:cubicBezTo>
                  <a:cubicBezTo>
                    <a:pt x="27073" y="45511"/>
                    <a:pt x="42705" y="68329"/>
                    <a:pt x="36653" y="74380"/>
                  </a:cubicBezTo>
                  <a:cubicBezTo>
                    <a:pt x="31989" y="79044"/>
                    <a:pt x="33880" y="98332"/>
                    <a:pt x="41192" y="104257"/>
                  </a:cubicBezTo>
                  <a:cubicBezTo>
                    <a:pt x="44596" y="99845"/>
                    <a:pt x="56194" y="85221"/>
                    <a:pt x="56194" y="80809"/>
                  </a:cubicBezTo>
                  <a:cubicBezTo>
                    <a:pt x="56194" y="76145"/>
                    <a:pt x="56950" y="66690"/>
                    <a:pt x="66405" y="69085"/>
                  </a:cubicBezTo>
                  <a:cubicBezTo>
                    <a:pt x="75860" y="71480"/>
                    <a:pt x="84432" y="75388"/>
                    <a:pt x="84432" y="72237"/>
                  </a:cubicBezTo>
                  <a:cubicBezTo>
                    <a:pt x="84432" y="69085"/>
                    <a:pt x="82037" y="58874"/>
                    <a:pt x="78129" y="54966"/>
                  </a:cubicBezTo>
                  <a:cubicBezTo>
                    <a:pt x="74095" y="50932"/>
                    <a:pt x="64766" y="38451"/>
                    <a:pt x="61614" y="28240"/>
                  </a:cubicBezTo>
                  <a:close/>
                </a:path>
              </a:pathLst>
            </a:custGeom>
            <a:grpFill/>
            <a:ln w="2381" cap="flat">
              <a:solidFill>
                <a:srgbClr val="FCFDF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64" name="자유형: 도형 263">
              <a:extLst>
                <a:ext uri="{FF2B5EF4-FFF2-40B4-BE49-F238E27FC236}">
                  <a16:creationId xmlns:a16="http://schemas.microsoft.com/office/drawing/2014/main" id="{615BBB1F-EB4F-422F-8A4E-0593F7E22C6D}"/>
                </a:ext>
              </a:extLst>
            </p:cNvPr>
            <p:cNvSpPr/>
            <p:nvPr/>
          </p:nvSpPr>
          <p:spPr>
            <a:xfrm>
              <a:off x="6380888" y="3305072"/>
              <a:ext cx="163885" cy="88246"/>
            </a:xfrm>
            <a:custGeom>
              <a:avLst/>
              <a:gdLst>
                <a:gd name="connsiteX0" fmla="*/ 130497 w 163884"/>
                <a:gd name="connsiteY0" fmla="*/ 3120 h 88245"/>
                <a:gd name="connsiteX1" fmla="*/ 99106 w 163884"/>
                <a:gd name="connsiteY1" fmla="*/ 8667 h 88245"/>
                <a:gd name="connsiteX2" fmla="*/ 80323 w 163884"/>
                <a:gd name="connsiteY2" fmla="*/ 16483 h 88245"/>
                <a:gd name="connsiteX3" fmla="*/ 52084 w 163884"/>
                <a:gd name="connsiteY3" fmla="*/ 15727 h 88245"/>
                <a:gd name="connsiteX4" fmla="*/ 23845 w 163884"/>
                <a:gd name="connsiteY4" fmla="*/ 12575 h 88245"/>
                <a:gd name="connsiteX5" fmla="*/ 8718 w 163884"/>
                <a:gd name="connsiteY5" fmla="*/ 2364 h 88245"/>
                <a:gd name="connsiteX6" fmla="*/ 6574 w 163884"/>
                <a:gd name="connsiteY6" fmla="*/ 4885 h 88245"/>
                <a:gd name="connsiteX7" fmla="*/ 6574 w 163884"/>
                <a:gd name="connsiteY7" fmla="*/ 23165 h 88245"/>
                <a:gd name="connsiteX8" fmla="*/ 14769 w 163884"/>
                <a:gd name="connsiteY8" fmla="*/ 40183 h 88245"/>
                <a:gd name="connsiteX9" fmla="*/ 5944 w 163884"/>
                <a:gd name="connsiteY9" fmla="*/ 50773 h 88245"/>
                <a:gd name="connsiteX10" fmla="*/ 5944 w 163884"/>
                <a:gd name="connsiteY10" fmla="*/ 63758 h 88245"/>
                <a:gd name="connsiteX11" fmla="*/ 20694 w 163884"/>
                <a:gd name="connsiteY11" fmla="*/ 80776 h 88245"/>
                <a:gd name="connsiteX12" fmla="*/ 25862 w 163884"/>
                <a:gd name="connsiteY12" fmla="*/ 88214 h 88245"/>
                <a:gd name="connsiteX13" fmla="*/ 61413 w 163884"/>
                <a:gd name="connsiteY13" fmla="*/ 88592 h 88245"/>
                <a:gd name="connsiteX14" fmla="*/ 89651 w 163884"/>
                <a:gd name="connsiteY14" fmla="*/ 93257 h 88245"/>
                <a:gd name="connsiteX15" fmla="*/ 99862 w 163884"/>
                <a:gd name="connsiteY15" fmla="*/ 86953 h 88245"/>
                <a:gd name="connsiteX16" fmla="*/ 112595 w 163884"/>
                <a:gd name="connsiteY16" fmla="*/ 80776 h 88245"/>
                <a:gd name="connsiteX17" fmla="*/ 112343 w 163884"/>
                <a:gd name="connsiteY17" fmla="*/ 73591 h 88245"/>
                <a:gd name="connsiteX18" fmla="*/ 139447 w 163884"/>
                <a:gd name="connsiteY18" fmla="*/ 73591 h 88245"/>
                <a:gd name="connsiteX19" fmla="*/ 150163 w 163884"/>
                <a:gd name="connsiteY19" fmla="*/ 71573 h 88245"/>
                <a:gd name="connsiteX20" fmla="*/ 146507 w 163884"/>
                <a:gd name="connsiteY20" fmla="*/ 65270 h 88245"/>
                <a:gd name="connsiteX21" fmla="*/ 140960 w 163884"/>
                <a:gd name="connsiteY21" fmla="*/ 45226 h 88245"/>
                <a:gd name="connsiteX22" fmla="*/ 162139 w 163884"/>
                <a:gd name="connsiteY22" fmla="*/ 22534 h 88245"/>
                <a:gd name="connsiteX23" fmla="*/ 167685 w 163884"/>
                <a:gd name="connsiteY23" fmla="*/ 16861 h 88245"/>
                <a:gd name="connsiteX24" fmla="*/ 151549 w 163884"/>
                <a:gd name="connsiteY24" fmla="*/ 9171 h 88245"/>
                <a:gd name="connsiteX25" fmla="*/ 130497 w 163884"/>
                <a:gd name="connsiteY25" fmla="*/ 3120 h 88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63884" h="88245">
                  <a:moveTo>
                    <a:pt x="130497" y="3120"/>
                  </a:moveTo>
                  <a:cubicBezTo>
                    <a:pt x="124193" y="2364"/>
                    <a:pt x="104653" y="3120"/>
                    <a:pt x="99106" y="8667"/>
                  </a:cubicBezTo>
                  <a:cubicBezTo>
                    <a:pt x="93559" y="14214"/>
                    <a:pt x="86500" y="17239"/>
                    <a:pt x="80323" y="16483"/>
                  </a:cubicBezTo>
                  <a:cubicBezTo>
                    <a:pt x="74019" y="15727"/>
                    <a:pt x="55992" y="14970"/>
                    <a:pt x="52084" y="15727"/>
                  </a:cubicBezTo>
                  <a:cubicBezTo>
                    <a:pt x="48176" y="16483"/>
                    <a:pt x="26997" y="11819"/>
                    <a:pt x="23845" y="12575"/>
                  </a:cubicBezTo>
                  <a:cubicBezTo>
                    <a:pt x="21072" y="13205"/>
                    <a:pt x="15903" y="3624"/>
                    <a:pt x="8718" y="2364"/>
                  </a:cubicBezTo>
                  <a:cubicBezTo>
                    <a:pt x="8339" y="3246"/>
                    <a:pt x="7709" y="4129"/>
                    <a:pt x="6574" y="4885"/>
                  </a:cubicBezTo>
                  <a:cubicBezTo>
                    <a:pt x="1280" y="8415"/>
                    <a:pt x="649" y="17870"/>
                    <a:pt x="6574" y="23165"/>
                  </a:cubicBezTo>
                  <a:cubicBezTo>
                    <a:pt x="12499" y="28459"/>
                    <a:pt x="20063" y="40183"/>
                    <a:pt x="14769" y="40183"/>
                  </a:cubicBezTo>
                  <a:cubicBezTo>
                    <a:pt x="9474" y="40183"/>
                    <a:pt x="5314" y="47243"/>
                    <a:pt x="5944" y="50773"/>
                  </a:cubicBezTo>
                  <a:cubicBezTo>
                    <a:pt x="6574" y="54303"/>
                    <a:pt x="4179" y="61993"/>
                    <a:pt x="5944" y="63758"/>
                  </a:cubicBezTo>
                  <a:cubicBezTo>
                    <a:pt x="7709" y="65522"/>
                    <a:pt x="20063" y="77246"/>
                    <a:pt x="20694" y="80776"/>
                  </a:cubicBezTo>
                  <a:cubicBezTo>
                    <a:pt x="21198" y="83928"/>
                    <a:pt x="26240" y="85441"/>
                    <a:pt x="25862" y="88214"/>
                  </a:cubicBezTo>
                  <a:cubicBezTo>
                    <a:pt x="35695" y="87458"/>
                    <a:pt x="56748" y="86323"/>
                    <a:pt x="61413" y="88592"/>
                  </a:cubicBezTo>
                  <a:cubicBezTo>
                    <a:pt x="67716" y="91744"/>
                    <a:pt x="89651" y="93257"/>
                    <a:pt x="89651" y="93257"/>
                  </a:cubicBezTo>
                  <a:cubicBezTo>
                    <a:pt x="95954" y="93257"/>
                    <a:pt x="101376" y="90861"/>
                    <a:pt x="99862" y="86953"/>
                  </a:cubicBezTo>
                  <a:cubicBezTo>
                    <a:pt x="98476" y="83676"/>
                    <a:pt x="106670" y="81407"/>
                    <a:pt x="112595" y="80776"/>
                  </a:cubicBezTo>
                  <a:cubicBezTo>
                    <a:pt x="111587" y="77120"/>
                    <a:pt x="110830" y="74221"/>
                    <a:pt x="112343" y="73591"/>
                  </a:cubicBezTo>
                  <a:cubicBezTo>
                    <a:pt x="115242" y="72456"/>
                    <a:pt x="132387" y="70061"/>
                    <a:pt x="139447" y="73591"/>
                  </a:cubicBezTo>
                  <a:cubicBezTo>
                    <a:pt x="142977" y="75355"/>
                    <a:pt x="147011" y="73717"/>
                    <a:pt x="150163" y="71573"/>
                  </a:cubicBezTo>
                  <a:cubicBezTo>
                    <a:pt x="149280" y="68296"/>
                    <a:pt x="148271" y="65648"/>
                    <a:pt x="146507" y="65270"/>
                  </a:cubicBezTo>
                  <a:cubicBezTo>
                    <a:pt x="142220" y="64514"/>
                    <a:pt x="135539" y="46486"/>
                    <a:pt x="140960" y="45226"/>
                  </a:cubicBezTo>
                  <a:cubicBezTo>
                    <a:pt x="146507" y="44091"/>
                    <a:pt x="153566" y="25181"/>
                    <a:pt x="162139" y="22534"/>
                  </a:cubicBezTo>
                  <a:cubicBezTo>
                    <a:pt x="165543" y="21400"/>
                    <a:pt x="167055" y="19383"/>
                    <a:pt x="167685" y="16861"/>
                  </a:cubicBezTo>
                  <a:cubicBezTo>
                    <a:pt x="160248" y="14340"/>
                    <a:pt x="152810" y="11314"/>
                    <a:pt x="151549" y="9171"/>
                  </a:cubicBezTo>
                  <a:cubicBezTo>
                    <a:pt x="149406" y="5515"/>
                    <a:pt x="136800" y="3877"/>
                    <a:pt x="130497" y="3120"/>
                  </a:cubicBezTo>
                  <a:close/>
                </a:path>
              </a:pathLst>
            </a:custGeom>
            <a:grpFill/>
            <a:ln w="2381" cap="flat">
              <a:solidFill>
                <a:srgbClr val="FCFDF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65" name="자유형: 도형 264">
              <a:extLst>
                <a:ext uri="{FF2B5EF4-FFF2-40B4-BE49-F238E27FC236}">
                  <a16:creationId xmlns:a16="http://schemas.microsoft.com/office/drawing/2014/main" id="{B2BACA5A-C13F-4F00-A21F-6146D8BD8DDC}"/>
                </a:ext>
              </a:extLst>
            </p:cNvPr>
            <p:cNvSpPr/>
            <p:nvPr/>
          </p:nvSpPr>
          <p:spPr>
            <a:xfrm>
              <a:off x="6333232" y="3361297"/>
              <a:ext cx="75639" cy="50426"/>
            </a:xfrm>
            <a:custGeom>
              <a:avLst/>
              <a:gdLst>
                <a:gd name="connsiteX0" fmla="*/ 18302 w 75639"/>
                <a:gd name="connsiteY0" fmla="*/ 53798 h 50426"/>
                <a:gd name="connsiteX1" fmla="*/ 18302 w 75639"/>
                <a:gd name="connsiteY1" fmla="*/ 53798 h 50426"/>
                <a:gd name="connsiteX2" fmla="*/ 19311 w 75639"/>
                <a:gd name="connsiteY2" fmla="*/ 53294 h 50426"/>
                <a:gd name="connsiteX3" fmla="*/ 19563 w 75639"/>
                <a:gd name="connsiteY3" fmla="*/ 53168 h 50426"/>
                <a:gd name="connsiteX4" fmla="*/ 21075 w 75639"/>
                <a:gd name="connsiteY4" fmla="*/ 52916 h 50426"/>
                <a:gd name="connsiteX5" fmla="*/ 21328 w 75639"/>
                <a:gd name="connsiteY5" fmla="*/ 52916 h 50426"/>
                <a:gd name="connsiteX6" fmla="*/ 29774 w 75639"/>
                <a:gd name="connsiteY6" fmla="*/ 52790 h 50426"/>
                <a:gd name="connsiteX7" fmla="*/ 30405 w 75639"/>
                <a:gd name="connsiteY7" fmla="*/ 52790 h 50426"/>
                <a:gd name="connsiteX8" fmla="*/ 32547 w 75639"/>
                <a:gd name="connsiteY8" fmla="*/ 52664 h 50426"/>
                <a:gd name="connsiteX9" fmla="*/ 33430 w 75639"/>
                <a:gd name="connsiteY9" fmla="*/ 52538 h 50426"/>
                <a:gd name="connsiteX10" fmla="*/ 36077 w 75639"/>
                <a:gd name="connsiteY10" fmla="*/ 52033 h 50426"/>
                <a:gd name="connsiteX11" fmla="*/ 48432 w 75639"/>
                <a:gd name="connsiteY11" fmla="*/ 44343 h 50426"/>
                <a:gd name="connsiteX12" fmla="*/ 73140 w 75639"/>
                <a:gd name="connsiteY12" fmla="*/ 32997 h 50426"/>
                <a:gd name="connsiteX13" fmla="*/ 73645 w 75639"/>
                <a:gd name="connsiteY13" fmla="*/ 31737 h 50426"/>
                <a:gd name="connsiteX14" fmla="*/ 68476 w 75639"/>
                <a:gd name="connsiteY14" fmla="*/ 24299 h 50426"/>
                <a:gd name="connsiteX15" fmla="*/ 53726 w 75639"/>
                <a:gd name="connsiteY15" fmla="*/ 7280 h 50426"/>
                <a:gd name="connsiteX16" fmla="*/ 53096 w 75639"/>
                <a:gd name="connsiteY16" fmla="*/ 5515 h 50426"/>
                <a:gd name="connsiteX17" fmla="*/ 53096 w 75639"/>
                <a:gd name="connsiteY17" fmla="*/ 5263 h 50426"/>
                <a:gd name="connsiteX18" fmla="*/ 53222 w 75639"/>
                <a:gd name="connsiteY18" fmla="*/ 2364 h 50426"/>
                <a:gd name="connsiteX19" fmla="*/ 7461 w 75639"/>
                <a:gd name="connsiteY19" fmla="*/ 10684 h 50426"/>
                <a:gd name="connsiteX20" fmla="*/ 5948 w 75639"/>
                <a:gd name="connsiteY20" fmla="*/ 9549 h 50426"/>
                <a:gd name="connsiteX21" fmla="*/ 3048 w 75639"/>
                <a:gd name="connsiteY21" fmla="*/ 37032 h 50426"/>
                <a:gd name="connsiteX22" fmla="*/ 18302 w 75639"/>
                <a:gd name="connsiteY22" fmla="*/ 53798 h 50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75639" h="50426">
                  <a:moveTo>
                    <a:pt x="18302" y="53798"/>
                  </a:moveTo>
                  <a:lnTo>
                    <a:pt x="18302" y="53798"/>
                  </a:lnTo>
                  <a:cubicBezTo>
                    <a:pt x="18554" y="53672"/>
                    <a:pt x="18933" y="53420"/>
                    <a:pt x="19311" y="53294"/>
                  </a:cubicBezTo>
                  <a:cubicBezTo>
                    <a:pt x="19437" y="53294"/>
                    <a:pt x="19437" y="53294"/>
                    <a:pt x="19563" y="53168"/>
                  </a:cubicBezTo>
                  <a:cubicBezTo>
                    <a:pt x="19941" y="53042"/>
                    <a:pt x="20445" y="53042"/>
                    <a:pt x="21075" y="52916"/>
                  </a:cubicBezTo>
                  <a:cubicBezTo>
                    <a:pt x="21202" y="52916"/>
                    <a:pt x="21202" y="52916"/>
                    <a:pt x="21328" y="52916"/>
                  </a:cubicBezTo>
                  <a:cubicBezTo>
                    <a:pt x="23597" y="52664"/>
                    <a:pt x="26622" y="52916"/>
                    <a:pt x="29774" y="52790"/>
                  </a:cubicBezTo>
                  <a:cubicBezTo>
                    <a:pt x="29900" y="52790"/>
                    <a:pt x="30152" y="52790"/>
                    <a:pt x="30405" y="52790"/>
                  </a:cubicBezTo>
                  <a:cubicBezTo>
                    <a:pt x="31161" y="52790"/>
                    <a:pt x="31791" y="52664"/>
                    <a:pt x="32547" y="52664"/>
                  </a:cubicBezTo>
                  <a:cubicBezTo>
                    <a:pt x="32800" y="52664"/>
                    <a:pt x="33052" y="52664"/>
                    <a:pt x="33430" y="52538"/>
                  </a:cubicBezTo>
                  <a:cubicBezTo>
                    <a:pt x="34313" y="52412"/>
                    <a:pt x="35195" y="52285"/>
                    <a:pt x="36077" y="52033"/>
                  </a:cubicBezTo>
                  <a:cubicBezTo>
                    <a:pt x="43137" y="50268"/>
                    <a:pt x="44902" y="42578"/>
                    <a:pt x="48432" y="44343"/>
                  </a:cubicBezTo>
                  <a:cubicBezTo>
                    <a:pt x="51962" y="46108"/>
                    <a:pt x="70745" y="36527"/>
                    <a:pt x="73140" y="32997"/>
                  </a:cubicBezTo>
                  <a:cubicBezTo>
                    <a:pt x="73393" y="32619"/>
                    <a:pt x="73645" y="32241"/>
                    <a:pt x="73645" y="31737"/>
                  </a:cubicBezTo>
                  <a:cubicBezTo>
                    <a:pt x="74023" y="28963"/>
                    <a:pt x="68980" y="27451"/>
                    <a:pt x="68476" y="24299"/>
                  </a:cubicBezTo>
                  <a:cubicBezTo>
                    <a:pt x="67846" y="20769"/>
                    <a:pt x="55491" y="9045"/>
                    <a:pt x="53726" y="7280"/>
                  </a:cubicBezTo>
                  <a:cubicBezTo>
                    <a:pt x="53348" y="6902"/>
                    <a:pt x="53222" y="6272"/>
                    <a:pt x="53096" y="5515"/>
                  </a:cubicBezTo>
                  <a:cubicBezTo>
                    <a:pt x="53096" y="5389"/>
                    <a:pt x="53096" y="5389"/>
                    <a:pt x="53096" y="5263"/>
                  </a:cubicBezTo>
                  <a:cubicBezTo>
                    <a:pt x="53096" y="4381"/>
                    <a:pt x="53096" y="3498"/>
                    <a:pt x="53222" y="2364"/>
                  </a:cubicBezTo>
                  <a:cubicBezTo>
                    <a:pt x="34817" y="5011"/>
                    <a:pt x="7461" y="10684"/>
                    <a:pt x="7461" y="10684"/>
                  </a:cubicBezTo>
                  <a:cubicBezTo>
                    <a:pt x="7461" y="10684"/>
                    <a:pt x="6830" y="10180"/>
                    <a:pt x="5948" y="9549"/>
                  </a:cubicBezTo>
                  <a:cubicBezTo>
                    <a:pt x="3174" y="18500"/>
                    <a:pt x="1284" y="30854"/>
                    <a:pt x="3048" y="37032"/>
                  </a:cubicBezTo>
                  <a:cubicBezTo>
                    <a:pt x="4687" y="43587"/>
                    <a:pt x="10360" y="47873"/>
                    <a:pt x="18302" y="53798"/>
                  </a:cubicBezTo>
                  <a:close/>
                </a:path>
              </a:pathLst>
            </a:custGeom>
            <a:grpFill/>
            <a:ln w="2381" cap="flat">
              <a:solidFill>
                <a:srgbClr val="FCFDF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66" name="자유형: 도형 265">
              <a:extLst>
                <a:ext uri="{FF2B5EF4-FFF2-40B4-BE49-F238E27FC236}">
                  <a16:creationId xmlns:a16="http://schemas.microsoft.com/office/drawing/2014/main" id="{2D9C7B93-12F3-4AA5-8457-7D00E9140196}"/>
                </a:ext>
              </a:extLst>
            </p:cNvPr>
            <p:cNvSpPr/>
            <p:nvPr/>
          </p:nvSpPr>
          <p:spPr>
            <a:xfrm>
              <a:off x="6379300" y="3023058"/>
              <a:ext cx="466441" cy="264737"/>
            </a:xfrm>
            <a:custGeom>
              <a:avLst/>
              <a:gdLst>
                <a:gd name="connsiteX0" fmla="*/ 423043 w 466440"/>
                <a:gd name="connsiteY0" fmla="*/ 172684 h 264736"/>
                <a:gd name="connsiteX1" fmla="*/ 443591 w 466440"/>
                <a:gd name="connsiteY1" fmla="*/ 158565 h 264736"/>
                <a:gd name="connsiteX2" fmla="*/ 465401 w 466440"/>
                <a:gd name="connsiteY2" fmla="*/ 159195 h 264736"/>
                <a:gd name="connsiteX3" fmla="*/ 470065 w 466440"/>
                <a:gd name="connsiteY3" fmla="*/ 143311 h 264736"/>
                <a:gd name="connsiteX4" fmla="*/ 464140 w 466440"/>
                <a:gd name="connsiteY4" fmla="*/ 133352 h 264736"/>
                <a:gd name="connsiteX5" fmla="*/ 473595 w 466440"/>
                <a:gd name="connsiteY5" fmla="*/ 126923 h 264736"/>
                <a:gd name="connsiteX6" fmla="*/ 467165 w 466440"/>
                <a:gd name="connsiteY6" fmla="*/ 119233 h 264736"/>
                <a:gd name="connsiteX7" fmla="*/ 474856 w 466440"/>
                <a:gd name="connsiteY7" fmla="*/ 108013 h 264736"/>
                <a:gd name="connsiteX8" fmla="*/ 459601 w 466440"/>
                <a:gd name="connsiteY8" fmla="*/ 98558 h 264736"/>
                <a:gd name="connsiteX9" fmla="*/ 437162 w 466440"/>
                <a:gd name="connsiteY9" fmla="*/ 92633 h 264736"/>
                <a:gd name="connsiteX10" fmla="*/ 415353 w 466440"/>
                <a:gd name="connsiteY10" fmla="*/ 89103 h 264736"/>
                <a:gd name="connsiteX11" fmla="*/ 403629 w 466440"/>
                <a:gd name="connsiteY11" fmla="*/ 74984 h 264736"/>
                <a:gd name="connsiteX12" fmla="*/ 388879 w 466440"/>
                <a:gd name="connsiteY12" fmla="*/ 76118 h 264736"/>
                <a:gd name="connsiteX13" fmla="*/ 375390 w 466440"/>
                <a:gd name="connsiteY13" fmla="*/ 77253 h 264736"/>
                <a:gd name="connsiteX14" fmla="*/ 362405 w 466440"/>
                <a:gd name="connsiteY14" fmla="*/ 71328 h 264736"/>
                <a:gd name="connsiteX15" fmla="*/ 352446 w 466440"/>
                <a:gd name="connsiteY15" fmla="*/ 66033 h 264736"/>
                <a:gd name="connsiteX16" fmla="*/ 340722 w 466440"/>
                <a:gd name="connsiteY16" fmla="*/ 45484 h 264736"/>
                <a:gd name="connsiteX17" fmla="*/ 321308 w 466440"/>
                <a:gd name="connsiteY17" fmla="*/ 40820 h 264736"/>
                <a:gd name="connsiteX18" fmla="*/ 315383 w 466440"/>
                <a:gd name="connsiteY18" fmla="*/ 26070 h 264736"/>
                <a:gd name="connsiteX19" fmla="*/ 311853 w 466440"/>
                <a:gd name="connsiteY19" fmla="*/ 6026 h 264736"/>
                <a:gd name="connsiteX20" fmla="*/ 290044 w 466440"/>
                <a:gd name="connsiteY20" fmla="*/ 3631 h 264736"/>
                <a:gd name="connsiteX21" fmla="*/ 272395 w 466440"/>
                <a:gd name="connsiteY21" fmla="*/ 4261 h 264736"/>
                <a:gd name="connsiteX22" fmla="*/ 260041 w 466440"/>
                <a:gd name="connsiteY22" fmla="*/ 10691 h 264736"/>
                <a:gd name="connsiteX23" fmla="*/ 252729 w 466440"/>
                <a:gd name="connsiteY23" fmla="*/ 7665 h 264736"/>
                <a:gd name="connsiteX24" fmla="*/ 235710 w 466440"/>
                <a:gd name="connsiteY24" fmla="*/ 11069 h 264736"/>
                <a:gd name="connsiteX25" fmla="*/ 219952 w 466440"/>
                <a:gd name="connsiteY25" fmla="*/ 28340 h 264736"/>
                <a:gd name="connsiteX26" fmla="*/ 215287 w 466440"/>
                <a:gd name="connsiteY26" fmla="*/ 37038 h 264736"/>
                <a:gd name="connsiteX27" fmla="*/ 190957 w 466440"/>
                <a:gd name="connsiteY27" fmla="*/ 35399 h 264736"/>
                <a:gd name="connsiteX28" fmla="*/ 173686 w 466440"/>
                <a:gd name="connsiteY28" fmla="*/ 29852 h 264736"/>
                <a:gd name="connsiteX29" fmla="*/ 156415 w 466440"/>
                <a:gd name="connsiteY29" fmla="*/ 28214 h 264736"/>
                <a:gd name="connsiteX30" fmla="*/ 138388 w 466440"/>
                <a:gd name="connsiteY30" fmla="*/ 25818 h 264736"/>
                <a:gd name="connsiteX31" fmla="*/ 114057 w 466440"/>
                <a:gd name="connsiteY31" fmla="*/ 21910 h 264736"/>
                <a:gd name="connsiteX32" fmla="*/ 68548 w 466440"/>
                <a:gd name="connsiteY32" fmla="*/ 16363 h 264736"/>
                <a:gd name="connsiteX33" fmla="*/ 51277 w 466440"/>
                <a:gd name="connsiteY33" fmla="*/ 26575 h 264736"/>
                <a:gd name="connsiteX34" fmla="*/ 37032 w 466440"/>
                <a:gd name="connsiteY34" fmla="*/ 29726 h 264736"/>
                <a:gd name="connsiteX35" fmla="*/ 39301 w 466440"/>
                <a:gd name="connsiteY35" fmla="*/ 38677 h 264736"/>
                <a:gd name="connsiteX36" fmla="*/ 49890 w 466440"/>
                <a:gd name="connsiteY36" fmla="*/ 64520 h 264736"/>
                <a:gd name="connsiteX37" fmla="*/ 38166 w 466440"/>
                <a:gd name="connsiteY37" fmla="*/ 73975 h 264736"/>
                <a:gd name="connsiteX38" fmla="*/ 13458 w 466440"/>
                <a:gd name="connsiteY38" fmla="*/ 99314 h 264736"/>
                <a:gd name="connsiteX39" fmla="*/ 14088 w 466440"/>
                <a:gd name="connsiteY39" fmla="*/ 117594 h 264736"/>
                <a:gd name="connsiteX40" fmla="*/ 2364 w 466440"/>
                <a:gd name="connsiteY40" fmla="*/ 137008 h 264736"/>
                <a:gd name="connsiteX41" fmla="*/ 14088 w 466440"/>
                <a:gd name="connsiteY41" fmla="*/ 149992 h 264736"/>
                <a:gd name="connsiteX42" fmla="*/ 18374 w 466440"/>
                <a:gd name="connsiteY42" fmla="*/ 153018 h 264736"/>
                <a:gd name="connsiteX43" fmla="*/ 28585 w 466440"/>
                <a:gd name="connsiteY43" fmla="*/ 152136 h 264736"/>
                <a:gd name="connsiteX44" fmla="*/ 55185 w 466440"/>
                <a:gd name="connsiteY44" fmla="*/ 156926 h 264736"/>
                <a:gd name="connsiteX45" fmla="*/ 70943 w 466440"/>
                <a:gd name="connsiteY45" fmla="*/ 161590 h 264736"/>
                <a:gd name="connsiteX46" fmla="*/ 82667 w 466440"/>
                <a:gd name="connsiteY46" fmla="*/ 158439 h 264736"/>
                <a:gd name="connsiteX47" fmla="*/ 96030 w 466440"/>
                <a:gd name="connsiteY47" fmla="*/ 156926 h 264736"/>
                <a:gd name="connsiteX48" fmla="*/ 110906 w 466440"/>
                <a:gd name="connsiteY48" fmla="*/ 149110 h 264736"/>
                <a:gd name="connsiteX49" fmla="*/ 143052 w 466440"/>
                <a:gd name="connsiteY49" fmla="*/ 138142 h 264736"/>
                <a:gd name="connsiteX50" fmla="*/ 164231 w 466440"/>
                <a:gd name="connsiteY50" fmla="*/ 149866 h 264736"/>
                <a:gd name="connsiteX51" fmla="*/ 183015 w 466440"/>
                <a:gd name="connsiteY51" fmla="*/ 163986 h 264736"/>
                <a:gd name="connsiteX52" fmla="*/ 199529 w 466440"/>
                <a:gd name="connsiteY52" fmla="*/ 190711 h 264736"/>
                <a:gd name="connsiteX53" fmla="*/ 205832 w 466440"/>
                <a:gd name="connsiteY53" fmla="*/ 207982 h 264736"/>
                <a:gd name="connsiteX54" fmla="*/ 187805 w 466440"/>
                <a:gd name="connsiteY54" fmla="*/ 204831 h 264736"/>
                <a:gd name="connsiteX55" fmla="*/ 177594 w 466440"/>
                <a:gd name="connsiteY55" fmla="*/ 216555 h 264736"/>
                <a:gd name="connsiteX56" fmla="*/ 161962 w 466440"/>
                <a:gd name="connsiteY56" fmla="*/ 240885 h 264736"/>
                <a:gd name="connsiteX57" fmla="*/ 172173 w 466440"/>
                <a:gd name="connsiteY57" fmla="*/ 247189 h 264736"/>
                <a:gd name="connsiteX58" fmla="*/ 187049 w 466440"/>
                <a:gd name="connsiteY58" fmla="*/ 240885 h 264736"/>
                <a:gd name="connsiteX59" fmla="*/ 196378 w 466440"/>
                <a:gd name="connsiteY59" fmla="*/ 247441 h 264736"/>
                <a:gd name="connsiteX60" fmla="*/ 208984 w 466440"/>
                <a:gd name="connsiteY60" fmla="*/ 227522 h 264736"/>
                <a:gd name="connsiteX61" fmla="*/ 231676 w 466440"/>
                <a:gd name="connsiteY61" fmla="*/ 200797 h 264736"/>
                <a:gd name="connsiteX62" fmla="*/ 261049 w 466440"/>
                <a:gd name="connsiteY62" fmla="*/ 196510 h 264736"/>
                <a:gd name="connsiteX63" fmla="*/ 263822 w 466440"/>
                <a:gd name="connsiteY63" fmla="*/ 213781 h 264736"/>
                <a:gd name="connsiteX64" fmla="*/ 307063 w 466440"/>
                <a:gd name="connsiteY64" fmla="*/ 220085 h 264736"/>
                <a:gd name="connsiteX65" fmla="*/ 271765 w 466440"/>
                <a:gd name="connsiteY65" fmla="*/ 239751 h 264736"/>
                <a:gd name="connsiteX66" fmla="*/ 298490 w 466440"/>
                <a:gd name="connsiteY66" fmla="*/ 251853 h 264736"/>
                <a:gd name="connsiteX67" fmla="*/ 299625 w 466440"/>
                <a:gd name="connsiteY67" fmla="*/ 272276 h 264736"/>
                <a:gd name="connsiteX68" fmla="*/ 321182 w 466440"/>
                <a:gd name="connsiteY68" fmla="*/ 267107 h 264736"/>
                <a:gd name="connsiteX69" fmla="*/ 346647 w 466440"/>
                <a:gd name="connsiteY69" fmla="*/ 256139 h 264736"/>
                <a:gd name="connsiteX70" fmla="*/ 381945 w 466440"/>
                <a:gd name="connsiteY70" fmla="*/ 251097 h 264736"/>
                <a:gd name="connsiteX71" fmla="*/ 355220 w 466440"/>
                <a:gd name="connsiteY71" fmla="*/ 244037 h 264736"/>
                <a:gd name="connsiteX72" fmla="*/ 333663 w 466440"/>
                <a:gd name="connsiteY72" fmla="*/ 222480 h 264736"/>
                <a:gd name="connsiteX73" fmla="*/ 366944 w 466440"/>
                <a:gd name="connsiteY73" fmla="*/ 201301 h 264736"/>
                <a:gd name="connsiteX74" fmla="*/ 400729 w 466440"/>
                <a:gd name="connsiteY74" fmla="*/ 191090 h 264736"/>
                <a:gd name="connsiteX75" fmla="*/ 422286 w 466440"/>
                <a:gd name="connsiteY75" fmla="*/ 185039 h 264736"/>
                <a:gd name="connsiteX76" fmla="*/ 423043 w 466440"/>
                <a:gd name="connsiteY76" fmla="*/ 172684 h 264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466440" h="264736">
                  <a:moveTo>
                    <a:pt x="423043" y="172684"/>
                  </a:moveTo>
                  <a:cubicBezTo>
                    <a:pt x="427203" y="172054"/>
                    <a:pt x="439557" y="158565"/>
                    <a:pt x="443591" y="158565"/>
                  </a:cubicBezTo>
                  <a:cubicBezTo>
                    <a:pt x="447751" y="158565"/>
                    <a:pt x="465401" y="162095"/>
                    <a:pt x="465401" y="159195"/>
                  </a:cubicBezTo>
                  <a:cubicBezTo>
                    <a:pt x="465401" y="156296"/>
                    <a:pt x="471325" y="146211"/>
                    <a:pt x="470065" y="143311"/>
                  </a:cubicBezTo>
                  <a:cubicBezTo>
                    <a:pt x="468931" y="140411"/>
                    <a:pt x="463005" y="136251"/>
                    <a:pt x="464140" y="133352"/>
                  </a:cubicBezTo>
                  <a:cubicBezTo>
                    <a:pt x="465275" y="130452"/>
                    <a:pt x="473595" y="130452"/>
                    <a:pt x="473595" y="126923"/>
                  </a:cubicBezTo>
                  <a:cubicBezTo>
                    <a:pt x="473595" y="123393"/>
                    <a:pt x="467165" y="121628"/>
                    <a:pt x="467165" y="119233"/>
                  </a:cubicBezTo>
                  <a:cubicBezTo>
                    <a:pt x="467165" y="116837"/>
                    <a:pt x="475360" y="112803"/>
                    <a:pt x="474856" y="108013"/>
                  </a:cubicBezTo>
                  <a:cubicBezTo>
                    <a:pt x="474225" y="103348"/>
                    <a:pt x="467165" y="102718"/>
                    <a:pt x="459601" y="98558"/>
                  </a:cubicBezTo>
                  <a:cubicBezTo>
                    <a:pt x="451912" y="94398"/>
                    <a:pt x="444348" y="96163"/>
                    <a:pt x="437162" y="92633"/>
                  </a:cubicBezTo>
                  <a:cubicBezTo>
                    <a:pt x="430102" y="89103"/>
                    <a:pt x="415353" y="91498"/>
                    <a:pt x="415353" y="89103"/>
                  </a:cubicBezTo>
                  <a:cubicBezTo>
                    <a:pt x="415353" y="86708"/>
                    <a:pt x="405898" y="79144"/>
                    <a:pt x="403629" y="74984"/>
                  </a:cubicBezTo>
                  <a:cubicBezTo>
                    <a:pt x="401233" y="70824"/>
                    <a:pt x="393670" y="73219"/>
                    <a:pt x="388879" y="76118"/>
                  </a:cubicBezTo>
                  <a:cubicBezTo>
                    <a:pt x="384089" y="79018"/>
                    <a:pt x="380054" y="80278"/>
                    <a:pt x="375390" y="77253"/>
                  </a:cubicBezTo>
                  <a:cubicBezTo>
                    <a:pt x="370726" y="74353"/>
                    <a:pt x="366565" y="69563"/>
                    <a:pt x="362405" y="71328"/>
                  </a:cubicBezTo>
                  <a:cubicBezTo>
                    <a:pt x="358245" y="73093"/>
                    <a:pt x="350681" y="71958"/>
                    <a:pt x="352446" y="66033"/>
                  </a:cubicBezTo>
                  <a:cubicBezTo>
                    <a:pt x="354211" y="60108"/>
                    <a:pt x="344756" y="47249"/>
                    <a:pt x="340722" y="45484"/>
                  </a:cubicBezTo>
                  <a:cubicBezTo>
                    <a:pt x="336562" y="43720"/>
                    <a:pt x="324208" y="46619"/>
                    <a:pt x="321308" y="40820"/>
                  </a:cubicBezTo>
                  <a:cubicBezTo>
                    <a:pt x="318409" y="34895"/>
                    <a:pt x="313114" y="30231"/>
                    <a:pt x="315383" y="26070"/>
                  </a:cubicBezTo>
                  <a:cubicBezTo>
                    <a:pt x="317778" y="21910"/>
                    <a:pt x="314753" y="10817"/>
                    <a:pt x="311853" y="6026"/>
                  </a:cubicBezTo>
                  <a:cubicBezTo>
                    <a:pt x="308954" y="1362"/>
                    <a:pt x="294204" y="1866"/>
                    <a:pt x="290044" y="3631"/>
                  </a:cubicBezTo>
                  <a:cubicBezTo>
                    <a:pt x="285884" y="5396"/>
                    <a:pt x="276429" y="1866"/>
                    <a:pt x="272395" y="4261"/>
                  </a:cubicBezTo>
                  <a:cubicBezTo>
                    <a:pt x="268235" y="6656"/>
                    <a:pt x="265966" y="10691"/>
                    <a:pt x="260041" y="10691"/>
                  </a:cubicBezTo>
                  <a:cubicBezTo>
                    <a:pt x="256763" y="10691"/>
                    <a:pt x="254620" y="10312"/>
                    <a:pt x="252729" y="7665"/>
                  </a:cubicBezTo>
                  <a:cubicBezTo>
                    <a:pt x="246425" y="10565"/>
                    <a:pt x="235710" y="11069"/>
                    <a:pt x="235710" y="11069"/>
                  </a:cubicBezTo>
                  <a:cubicBezTo>
                    <a:pt x="235710" y="11069"/>
                    <a:pt x="219952" y="23675"/>
                    <a:pt x="219952" y="28340"/>
                  </a:cubicBezTo>
                  <a:cubicBezTo>
                    <a:pt x="219952" y="33004"/>
                    <a:pt x="219195" y="40946"/>
                    <a:pt x="215287" y="37038"/>
                  </a:cubicBezTo>
                  <a:cubicBezTo>
                    <a:pt x="211379" y="33130"/>
                    <a:pt x="194865" y="33130"/>
                    <a:pt x="190957" y="35399"/>
                  </a:cubicBezTo>
                  <a:cubicBezTo>
                    <a:pt x="187049" y="37795"/>
                    <a:pt x="180746" y="25944"/>
                    <a:pt x="173686" y="29852"/>
                  </a:cubicBezTo>
                  <a:cubicBezTo>
                    <a:pt x="166626" y="33760"/>
                    <a:pt x="157172" y="24306"/>
                    <a:pt x="156415" y="28214"/>
                  </a:cubicBezTo>
                  <a:cubicBezTo>
                    <a:pt x="155659" y="32122"/>
                    <a:pt x="145448" y="28970"/>
                    <a:pt x="138388" y="25818"/>
                  </a:cubicBezTo>
                  <a:cubicBezTo>
                    <a:pt x="131328" y="22667"/>
                    <a:pt x="118722" y="27457"/>
                    <a:pt x="114057" y="21910"/>
                  </a:cubicBezTo>
                  <a:cubicBezTo>
                    <a:pt x="109393" y="16363"/>
                    <a:pt x="78759" y="16363"/>
                    <a:pt x="68548" y="16363"/>
                  </a:cubicBezTo>
                  <a:cubicBezTo>
                    <a:pt x="58337" y="16363"/>
                    <a:pt x="55941" y="21910"/>
                    <a:pt x="51277" y="26575"/>
                  </a:cubicBezTo>
                  <a:cubicBezTo>
                    <a:pt x="46991" y="30861"/>
                    <a:pt x="42074" y="29979"/>
                    <a:pt x="37032" y="29726"/>
                  </a:cubicBezTo>
                  <a:cubicBezTo>
                    <a:pt x="37536" y="33634"/>
                    <a:pt x="38292" y="37164"/>
                    <a:pt x="39301" y="38677"/>
                  </a:cubicBezTo>
                  <a:cubicBezTo>
                    <a:pt x="41696" y="42207"/>
                    <a:pt x="52790" y="59226"/>
                    <a:pt x="49890" y="64520"/>
                  </a:cubicBezTo>
                  <a:cubicBezTo>
                    <a:pt x="46991" y="69815"/>
                    <a:pt x="41696" y="69815"/>
                    <a:pt x="38166" y="73975"/>
                  </a:cubicBezTo>
                  <a:cubicBezTo>
                    <a:pt x="34636" y="78135"/>
                    <a:pt x="14088" y="96289"/>
                    <a:pt x="13458" y="99314"/>
                  </a:cubicBezTo>
                  <a:cubicBezTo>
                    <a:pt x="12827" y="102214"/>
                    <a:pt x="16987" y="115198"/>
                    <a:pt x="14088" y="117594"/>
                  </a:cubicBezTo>
                  <a:cubicBezTo>
                    <a:pt x="11188" y="119989"/>
                    <a:pt x="2364" y="132343"/>
                    <a:pt x="2364" y="137008"/>
                  </a:cubicBezTo>
                  <a:cubicBezTo>
                    <a:pt x="2364" y="141672"/>
                    <a:pt x="8793" y="148227"/>
                    <a:pt x="14088" y="149992"/>
                  </a:cubicBezTo>
                  <a:cubicBezTo>
                    <a:pt x="16357" y="150749"/>
                    <a:pt x="17744" y="151757"/>
                    <a:pt x="18374" y="153018"/>
                  </a:cubicBezTo>
                  <a:cubicBezTo>
                    <a:pt x="22534" y="152514"/>
                    <a:pt x="26316" y="152136"/>
                    <a:pt x="28585" y="152136"/>
                  </a:cubicBezTo>
                  <a:cubicBezTo>
                    <a:pt x="32493" y="152136"/>
                    <a:pt x="49764" y="156926"/>
                    <a:pt x="55185" y="156926"/>
                  </a:cubicBezTo>
                  <a:cubicBezTo>
                    <a:pt x="60732" y="156926"/>
                    <a:pt x="68548" y="159321"/>
                    <a:pt x="70943" y="161590"/>
                  </a:cubicBezTo>
                  <a:cubicBezTo>
                    <a:pt x="73338" y="163986"/>
                    <a:pt x="78759" y="162347"/>
                    <a:pt x="82667" y="158439"/>
                  </a:cubicBezTo>
                  <a:cubicBezTo>
                    <a:pt x="86575" y="154531"/>
                    <a:pt x="91366" y="156926"/>
                    <a:pt x="96030" y="156926"/>
                  </a:cubicBezTo>
                  <a:cubicBezTo>
                    <a:pt x="100694" y="156926"/>
                    <a:pt x="108636" y="153018"/>
                    <a:pt x="110906" y="149110"/>
                  </a:cubicBezTo>
                  <a:cubicBezTo>
                    <a:pt x="113301" y="145202"/>
                    <a:pt x="136749" y="138899"/>
                    <a:pt x="143052" y="138142"/>
                  </a:cubicBezTo>
                  <a:cubicBezTo>
                    <a:pt x="149356" y="137386"/>
                    <a:pt x="158810" y="149866"/>
                    <a:pt x="164231" y="149866"/>
                  </a:cubicBezTo>
                  <a:cubicBezTo>
                    <a:pt x="169778" y="149866"/>
                    <a:pt x="179863" y="153774"/>
                    <a:pt x="183015" y="163986"/>
                  </a:cubicBezTo>
                  <a:cubicBezTo>
                    <a:pt x="186166" y="174197"/>
                    <a:pt x="195621" y="186803"/>
                    <a:pt x="199529" y="190711"/>
                  </a:cubicBezTo>
                  <a:cubicBezTo>
                    <a:pt x="203437" y="194619"/>
                    <a:pt x="205832" y="204831"/>
                    <a:pt x="205832" y="207982"/>
                  </a:cubicBezTo>
                  <a:cubicBezTo>
                    <a:pt x="205832" y="211134"/>
                    <a:pt x="197260" y="207226"/>
                    <a:pt x="187805" y="204831"/>
                  </a:cubicBezTo>
                  <a:cubicBezTo>
                    <a:pt x="178350" y="202435"/>
                    <a:pt x="177594" y="211890"/>
                    <a:pt x="177594" y="216555"/>
                  </a:cubicBezTo>
                  <a:cubicBezTo>
                    <a:pt x="177594" y="221219"/>
                    <a:pt x="164231" y="237734"/>
                    <a:pt x="161962" y="240885"/>
                  </a:cubicBezTo>
                  <a:cubicBezTo>
                    <a:pt x="159567" y="244037"/>
                    <a:pt x="166626" y="246432"/>
                    <a:pt x="172173" y="247189"/>
                  </a:cubicBezTo>
                  <a:cubicBezTo>
                    <a:pt x="174569" y="247567"/>
                    <a:pt x="183897" y="240885"/>
                    <a:pt x="187049" y="240885"/>
                  </a:cubicBezTo>
                  <a:cubicBezTo>
                    <a:pt x="188310" y="240885"/>
                    <a:pt x="192218" y="243911"/>
                    <a:pt x="196378" y="247441"/>
                  </a:cubicBezTo>
                  <a:cubicBezTo>
                    <a:pt x="195495" y="235212"/>
                    <a:pt x="198017" y="235843"/>
                    <a:pt x="208984" y="227522"/>
                  </a:cubicBezTo>
                  <a:cubicBezTo>
                    <a:pt x="220330" y="218950"/>
                    <a:pt x="221591" y="202814"/>
                    <a:pt x="231676" y="200797"/>
                  </a:cubicBezTo>
                  <a:cubicBezTo>
                    <a:pt x="241887" y="198780"/>
                    <a:pt x="246173" y="194115"/>
                    <a:pt x="261049" y="196510"/>
                  </a:cubicBezTo>
                  <a:cubicBezTo>
                    <a:pt x="275925" y="198906"/>
                    <a:pt x="253611" y="208234"/>
                    <a:pt x="263822" y="213781"/>
                  </a:cubicBezTo>
                  <a:cubicBezTo>
                    <a:pt x="274034" y="219328"/>
                    <a:pt x="305424" y="212268"/>
                    <a:pt x="307063" y="220085"/>
                  </a:cubicBezTo>
                  <a:cubicBezTo>
                    <a:pt x="308576" y="227901"/>
                    <a:pt x="271008" y="235843"/>
                    <a:pt x="271765" y="239751"/>
                  </a:cubicBezTo>
                  <a:cubicBezTo>
                    <a:pt x="272521" y="243659"/>
                    <a:pt x="291809" y="247567"/>
                    <a:pt x="298490" y="251853"/>
                  </a:cubicBezTo>
                  <a:cubicBezTo>
                    <a:pt x="305172" y="256139"/>
                    <a:pt x="296473" y="268368"/>
                    <a:pt x="299625" y="272276"/>
                  </a:cubicBezTo>
                  <a:cubicBezTo>
                    <a:pt x="302777" y="276184"/>
                    <a:pt x="312988" y="273032"/>
                    <a:pt x="321182" y="267107"/>
                  </a:cubicBezTo>
                  <a:cubicBezTo>
                    <a:pt x="329376" y="261182"/>
                    <a:pt x="336058" y="263199"/>
                    <a:pt x="346647" y="256139"/>
                  </a:cubicBezTo>
                  <a:cubicBezTo>
                    <a:pt x="357237" y="249079"/>
                    <a:pt x="379172" y="255383"/>
                    <a:pt x="381945" y="251097"/>
                  </a:cubicBezTo>
                  <a:cubicBezTo>
                    <a:pt x="384719" y="246810"/>
                    <a:pt x="375642" y="242524"/>
                    <a:pt x="355220" y="244037"/>
                  </a:cubicBezTo>
                  <a:cubicBezTo>
                    <a:pt x="334797" y="245550"/>
                    <a:pt x="333663" y="226388"/>
                    <a:pt x="333663" y="222480"/>
                  </a:cubicBezTo>
                  <a:cubicBezTo>
                    <a:pt x="333663" y="218572"/>
                    <a:pt x="354841" y="202435"/>
                    <a:pt x="366944" y="201301"/>
                  </a:cubicBezTo>
                  <a:cubicBezTo>
                    <a:pt x="379172" y="200166"/>
                    <a:pt x="388879" y="196510"/>
                    <a:pt x="400729" y="191090"/>
                  </a:cubicBezTo>
                  <a:cubicBezTo>
                    <a:pt x="405520" y="188820"/>
                    <a:pt x="413840" y="186677"/>
                    <a:pt x="422286" y="185039"/>
                  </a:cubicBezTo>
                  <a:cubicBezTo>
                    <a:pt x="421152" y="179744"/>
                    <a:pt x="419513" y="173314"/>
                    <a:pt x="423043" y="172684"/>
                  </a:cubicBezTo>
                  <a:close/>
                </a:path>
              </a:pathLst>
            </a:custGeom>
            <a:grpFill/>
            <a:ln w="2381" cap="flat">
              <a:solidFill>
                <a:srgbClr val="FCFDF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67" name="자유형: 도형 266">
              <a:extLst>
                <a:ext uri="{FF2B5EF4-FFF2-40B4-BE49-F238E27FC236}">
                  <a16:creationId xmlns:a16="http://schemas.microsoft.com/office/drawing/2014/main" id="{5D4AD4D3-E62D-40B2-A2C6-9500F5995745}"/>
                </a:ext>
              </a:extLst>
            </p:cNvPr>
            <p:cNvSpPr/>
            <p:nvPr/>
          </p:nvSpPr>
          <p:spPr>
            <a:xfrm>
              <a:off x="6405899" y="2881871"/>
              <a:ext cx="252130" cy="176491"/>
            </a:xfrm>
            <a:custGeom>
              <a:avLst/>
              <a:gdLst>
                <a:gd name="connsiteX0" fmla="*/ 235710 w 252130"/>
                <a:gd name="connsiteY0" fmla="*/ 90357 h 176491"/>
                <a:gd name="connsiteX1" fmla="*/ 220456 w 252130"/>
                <a:gd name="connsiteY1" fmla="*/ 75608 h 176491"/>
                <a:gd name="connsiteX2" fmla="*/ 208102 w 252130"/>
                <a:gd name="connsiteY2" fmla="*/ 59093 h 176491"/>
                <a:gd name="connsiteX3" fmla="*/ 205202 w 252130"/>
                <a:gd name="connsiteY3" fmla="*/ 40183 h 176491"/>
                <a:gd name="connsiteX4" fmla="*/ 202807 w 252130"/>
                <a:gd name="connsiteY4" fmla="*/ 21904 h 176491"/>
                <a:gd name="connsiteX5" fmla="*/ 178098 w 252130"/>
                <a:gd name="connsiteY5" fmla="*/ 14844 h 176491"/>
                <a:gd name="connsiteX6" fmla="*/ 163979 w 252130"/>
                <a:gd name="connsiteY6" fmla="*/ 14844 h 176491"/>
                <a:gd name="connsiteX7" fmla="*/ 150490 w 252130"/>
                <a:gd name="connsiteY7" fmla="*/ 8415 h 176491"/>
                <a:gd name="connsiteX8" fmla="*/ 136371 w 252130"/>
                <a:gd name="connsiteY8" fmla="*/ 4255 h 176491"/>
                <a:gd name="connsiteX9" fmla="*/ 134984 w 252130"/>
                <a:gd name="connsiteY9" fmla="*/ 2364 h 176491"/>
                <a:gd name="connsiteX10" fmla="*/ 126790 w 252130"/>
                <a:gd name="connsiteY10" fmla="*/ 5641 h 176491"/>
                <a:gd name="connsiteX11" fmla="*/ 116579 w 252130"/>
                <a:gd name="connsiteY11" fmla="*/ 15096 h 176491"/>
                <a:gd name="connsiteX12" fmla="*/ 98551 w 252130"/>
                <a:gd name="connsiteY12" fmla="*/ 17492 h 176491"/>
                <a:gd name="connsiteX13" fmla="*/ 91492 w 252130"/>
                <a:gd name="connsiteY13" fmla="*/ 31611 h 176491"/>
                <a:gd name="connsiteX14" fmla="*/ 88340 w 252130"/>
                <a:gd name="connsiteY14" fmla="*/ 41822 h 176491"/>
                <a:gd name="connsiteX15" fmla="*/ 79768 w 252130"/>
                <a:gd name="connsiteY15" fmla="*/ 48882 h 176491"/>
                <a:gd name="connsiteX16" fmla="*/ 66405 w 252130"/>
                <a:gd name="connsiteY16" fmla="*/ 61362 h 176491"/>
                <a:gd name="connsiteX17" fmla="*/ 62497 w 252130"/>
                <a:gd name="connsiteY17" fmla="*/ 73969 h 176491"/>
                <a:gd name="connsiteX18" fmla="*/ 45226 w 252130"/>
                <a:gd name="connsiteY18" fmla="*/ 79516 h 176491"/>
                <a:gd name="connsiteX19" fmla="*/ 31863 w 252130"/>
                <a:gd name="connsiteY19" fmla="*/ 85819 h 176491"/>
                <a:gd name="connsiteX20" fmla="*/ 12449 w 252130"/>
                <a:gd name="connsiteY20" fmla="*/ 84432 h 176491"/>
                <a:gd name="connsiteX21" fmla="*/ 12323 w 252130"/>
                <a:gd name="connsiteY21" fmla="*/ 86827 h 176491"/>
                <a:gd name="connsiteX22" fmla="*/ 16483 w 252130"/>
                <a:gd name="connsiteY22" fmla="*/ 106872 h 176491"/>
                <a:gd name="connsiteX23" fmla="*/ 17618 w 252130"/>
                <a:gd name="connsiteY23" fmla="*/ 129815 h 176491"/>
                <a:gd name="connsiteX24" fmla="*/ 2364 w 252130"/>
                <a:gd name="connsiteY24" fmla="*/ 143304 h 176491"/>
                <a:gd name="connsiteX25" fmla="*/ 11188 w 252130"/>
                <a:gd name="connsiteY25" fmla="*/ 156793 h 176491"/>
                <a:gd name="connsiteX26" fmla="*/ 10684 w 252130"/>
                <a:gd name="connsiteY26" fmla="*/ 171291 h 176491"/>
                <a:gd name="connsiteX27" fmla="*/ 24929 w 252130"/>
                <a:gd name="connsiteY27" fmla="*/ 168139 h 176491"/>
                <a:gd name="connsiteX28" fmla="*/ 42200 w 252130"/>
                <a:gd name="connsiteY28" fmla="*/ 157928 h 176491"/>
                <a:gd name="connsiteX29" fmla="*/ 87710 w 252130"/>
                <a:gd name="connsiteY29" fmla="*/ 163475 h 176491"/>
                <a:gd name="connsiteX30" fmla="*/ 112040 w 252130"/>
                <a:gd name="connsiteY30" fmla="*/ 167383 h 176491"/>
                <a:gd name="connsiteX31" fmla="*/ 130068 w 252130"/>
                <a:gd name="connsiteY31" fmla="*/ 169778 h 176491"/>
                <a:gd name="connsiteX32" fmla="*/ 147339 w 252130"/>
                <a:gd name="connsiteY32" fmla="*/ 171417 h 176491"/>
                <a:gd name="connsiteX33" fmla="*/ 164610 w 252130"/>
                <a:gd name="connsiteY33" fmla="*/ 176964 h 176491"/>
                <a:gd name="connsiteX34" fmla="*/ 188940 w 252130"/>
                <a:gd name="connsiteY34" fmla="*/ 178603 h 176491"/>
                <a:gd name="connsiteX35" fmla="*/ 193605 w 252130"/>
                <a:gd name="connsiteY35" fmla="*/ 169904 h 176491"/>
                <a:gd name="connsiteX36" fmla="*/ 209363 w 252130"/>
                <a:gd name="connsiteY36" fmla="*/ 152633 h 176491"/>
                <a:gd name="connsiteX37" fmla="*/ 226382 w 252130"/>
                <a:gd name="connsiteY37" fmla="*/ 149230 h 176491"/>
                <a:gd name="connsiteX38" fmla="*/ 222474 w 252130"/>
                <a:gd name="connsiteY38" fmla="*/ 138136 h 176491"/>
                <a:gd name="connsiteX39" fmla="*/ 218313 w 252130"/>
                <a:gd name="connsiteY39" fmla="*/ 113427 h 176491"/>
                <a:gd name="connsiteX40" fmla="*/ 237097 w 252130"/>
                <a:gd name="connsiteY40" fmla="*/ 116327 h 176491"/>
                <a:gd name="connsiteX41" fmla="*/ 250586 w 252130"/>
                <a:gd name="connsiteY41" fmla="*/ 103972 h 176491"/>
                <a:gd name="connsiteX42" fmla="*/ 235710 w 252130"/>
                <a:gd name="connsiteY42" fmla="*/ 90357 h 176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252130" h="176491">
                  <a:moveTo>
                    <a:pt x="235710" y="90357"/>
                  </a:moveTo>
                  <a:cubicBezTo>
                    <a:pt x="231046" y="89223"/>
                    <a:pt x="228020" y="78633"/>
                    <a:pt x="220456" y="75608"/>
                  </a:cubicBezTo>
                  <a:cubicBezTo>
                    <a:pt x="212766" y="72708"/>
                    <a:pt x="214531" y="63253"/>
                    <a:pt x="208102" y="59093"/>
                  </a:cubicBezTo>
                  <a:cubicBezTo>
                    <a:pt x="201673" y="54933"/>
                    <a:pt x="205707" y="46739"/>
                    <a:pt x="205202" y="40183"/>
                  </a:cubicBezTo>
                  <a:cubicBezTo>
                    <a:pt x="204572" y="33754"/>
                    <a:pt x="206337" y="23669"/>
                    <a:pt x="202807" y="21904"/>
                  </a:cubicBezTo>
                  <a:cubicBezTo>
                    <a:pt x="199278" y="20139"/>
                    <a:pt x="184528" y="11945"/>
                    <a:pt x="178098" y="14844"/>
                  </a:cubicBezTo>
                  <a:cubicBezTo>
                    <a:pt x="171669" y="17744"/>
                    <a:pt x="166879" y="20139"/>
                    <a:pt x="163979" y="14844"/>
                  </a:cubicBezTo>
                  <a:cubicBezTo>
                    <a:pt x="161080" y="9549"/>
                    <a:pt x="156920" y="6650"/>
                    <a:pt x="150490" y="8415"/>
                  </a:cubicBezTo>
                  <a:cubicBezTo>
                    <a:pt x="144061" y="10180"/>
                    <a:pt x="139901" y="7280"/>
                    <a:pt x="136371" y="4255"/>
                  </a:cubicBezTo>
                  <a:cubicBezTo>
                    <a:pt x="135867" y="3750"/>
                    <a:pt x="135363" y="3120"/>
                    <a:pt x="134984" y="2364"/>
                  </a:cubicBezTo>
                  <a:cubicBezTo>
                    <a:pt x="132337" y="2868"/>
                    <a:pt x="128933" y="3877"/>
                    <a:pt x="126790" y="5641"/>
                  </a:cubicBezTo>
                  <a:cubicBezTo>
                    <a:pt x="122882" y="8793"/>
                    <a:pt x="122126" y="15096"/>
                    <a:pt x="116579" y="15096"/>
                  </a:cubicBezTo>
                  <a:cubicBezTo>
                    <a:pt x="111032" y="15096"/>
                    <a:pt x="104855" y="12701"/>
                    <a:pt x="98551" y="17492"/>
                  </a:cubicBezTo>
                  <a:cubicBezTo>
                    <a:pt x="92248" y="22156"/>
                    <a:pt x="90735" y="27703"/>
                    <a:pt x="91492" y="31611"/>
                  </a:cubicBezTo>
                  <a:cubicBezTo>
                    <a:pt x="92248" y="35519"/>
                    <a:pt x="93131" y="41822"/>
                    <a:pt x="88340" y="41822"/>
                  </a:cubicBezTo>
                  <a:cubicBezTo>
                    <a:pt x="83676" y="41822"/>
                    <a:pt x="84432" y="47369"/>
                    <a:pt x="79768" y="48882"/>
                  </a:cubicBezTo>
                  <a:cubicBezTo>
                    <a:pt x="75103" y="50395"/>
                    <a:pt x="67161" y="57454"/>
                    <a:pt x="66405" y="61362"/>
                  </a:cubicBezTo>
                  <a:cubicBezTo>
                    <a:pt x="65649" y="65270"/>
                    <a:pt x="65649" y="73969"/>
                    <a:pt x="62497" y="73969"/>
                  </a:cubicBezTo>
                  <a:cubicBezTo>
                    <a:pt x="59345" y="73969"/>
                    <a:pt x="48378" y="75481"/>
                    <a:pt x="45226" y="79516"/>
                  </a:cubicBezTo>
                  <a:cubicBezTo>
                    <a:pt x="42075" y="83424"/>
                    <a:pt x="38166" y="87332"/>
                    <a:pt x="31863" y="85819"/>
                  </a:cubicBezTo>
                  <a:cubicBezTo>
                    <a:pt x="28585" y="85062"/>
                    <a:pt x="20013" y="84684"/>
                    <a:pt x="12449" y="84432"/>
                  </a:cubicBezTo>
                  <a:cubicBezTo>
                    <a:pt x="12575" y="85188"/>
                    <a:pt x="12575" y="85945"/>
                    <a:pt x="12323" y="86827"/>
                  </a:cubicBezTo>
                  <a:cubicBezTo>
                    <a:pt x="9423" y="95022"/>
                    <a:pt x="11693" y="102712"/>
                    <a:pt x="16483" y="106872"/>
                  </a:cubicBezTo>
                  <a:cubicBezTo>
                    <a:pt x="21148" y="111032"/>
                    <a:pt x="22912" y="127420"/>
                    <a:pt x="17618" y="129815"/>
                  </a:cubicBezTo>
                  <a:cubicBezTo>
                    <a:pt x="12323" y="132211"/>
                    <a:pt x="2364" y="139270"/>
                    <a:pt x="2364" y="143304"/>
                  </a:cubicBezTo>
                  <a:cubicBezTo>
                    <a:pt x="2364" y="147465"/>
                    <a:pt x="12953" y="150994"/>
                    <a:pt x="11188" y="156793"/>
                  </a:cubicBezTo>
                  <a:cubicBezTo>
                    <a:pt x="10180" y="160197"/>
                    <a:pt x="10180" y="166122"/>
                    <a:pt x="10684" y="171291"/>
                  </a:cubicBezTo>
                  <a:cubicBezTo>
                    <a:pt x="15727" y="171543"/>
                    <a:pt x="20643" y="172426"/>
                    <a:pt x="24929" y="168139"/>
                  </a:cubicBezTo>
                  <a:cubicBezTo>
                    <a:pt x="29594" y="163475"/>
                    <a:pt x="31989" y="157928"/>
                    <a:pt x="42200" y="157928"/>
                  </a:cubicBezTo>
                  <a:cubicBezTo>
                    <a:pt x="52412" y="157928"/>
                    <a:pt x="83046" y="157928"/>
                    <a:pt x="87710" y="163475"/>
                  </a:cubicBezTo>
                  <a:cubicBezTo>
                    <a:pt x="92374" y="169022"/>
                    <a:pt x="104981" y="164231"/>
                    <a:pt x="112040" y="167383"/>
                  </a:cubicBezTo>
                  <a:cubicBezTo>
                    <a:pt x="119100" y="170535"/>
                    <a:pt x="129311" y="173686"/>
                    <a:pt x="130068" y="169778"/>
                  </a:cubicBezTo>
                  <a:cubicBezTo>
                    <a:pt x="130824" y="165870"/>
                    <a:pt x="140279" y="175325"/>
                    <a:pt x="147339" y="171417"/>
                  </a:cubicBezTo>
                  <a:cubicBezTo>
                    <a:pt x="154398" y="167509"/>
                    <a:pt x="160701" y="179233"/>
                    <a:pt x="164610" y="176964"/>
                  </a:cubicBezTo>
                  <a:cubicBezTo>
                    <a:pt x="168518" y="174569"/>
                    <a:pt x="185032" y="174569"/>
                    <a:pt x="188940" y="178603"/>
                  </a:cubicBezTo>
                  <a:cubicBezTo>
                    <a:pt x="192848" y="182511"/>
                    <a:pt x="193605" y="174695"/>
                    <a:pt x="193605" y="169904"/>
                  </a:cubicBezTo>
                  <a:cubicBezTo>
                    <a:pt x="193605" y="165240"/>
                    <a:pt x="209363" y="152633"/>
                    <a:pt x="209363" y="152633"/>
                  </a:cubicBezTo>
                  <a:cubicBezTo>
                    <a:pt x="209363" y="152633"/>
                    <a:pt x="220078" y="152003"/>
                    <a:pt x="226382" y="149230"/>
                  </a:cubicBezTo>
                  <a:cubicBezTo>
                    <a:pt x="224995" y="147213"/>
                    <a:pt x="223734" y="143809"/>
                    <a:pt x="222474" y="138136"/>
                  </a:cubicBezTo>
                  <a:cubicBezTo>
                    <a:pt x="219574" y="125151"/>
                    <a:pt x="214783" y="117587"/>
                    <a:pt x="218313" y="113427"/>
                  </a:cubicBezTo>
                  <a:cubicBezTo>
                    <a:pt x="221843" y="109267"/>
                    <a:pt x="231802" y="118722"/>
                    <a:pt x="237097" y="116327"/>
                  </a:cubicBezTo>
                  <a:cubicBezTo>
                    <a:pt x="242392" y="113931"/>
                    <a:pt x="251847" y="109267"/>
                    <a:pt x="250586" y="103972"/>
                  </a:cubicBezTo>
                  <a:cubicBezTo>
                    <a:pt x="249325" y="98551"/>
                    <a:pt x="240501" y="91492"/>
                    <a:pt x="235710" y="90357"/>
                  </a:cubicBezTo>
                  <a:close/>
                </a:path>
              </a:pathLst>
            </a:custGeom>
            <a:grpFill/>
            <a:ln w="2381" cap="flat">
              <a:solidFill>
                <a:srgbClr val="FCFDF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68" name="자유형: 도형 267">
              <a:extLst>
                <a:ext uri="{FF2B5EF4-FFF2-40B4-BE49-F238E27FC236}">
                  <a16:creationId xmlns:a16="http://schemas.microsoft.com/office/drawing/2014/main" id="{ABC17745-935B-44E8-9F93-0459B212CC73}"/>
                </a:ext>
              </a:extLst>
            </p:cNvPr>
            <p:cNvSpPr/>
            <p:nvPr/>
          </p:nvSpPr>
          <p:spPr>
            <a:xfrm>
              <a:off x="6345968" y="2810562"/>
              <a:ext cx="189098" cy="88246"/>
            </a:xfrm>
            <a:custGeom>
              <a:avLst/>
              <a:gdLst>
                <a:gd name="connsiteX0" fmla="*/ 65447 w 189097"/>
                <a:gd name="connsiteY0" fmla="*/ 66740 h 88245"/>
                <a:gd name="connsiteX1" fmla="*/ 99106 w 189097"/>
                <a:gd name="connsiteY1" fmla="*/ 66740 h 88245"/>
                <a:gd name="connsiteX2" fmla="*/ 114738 w 189097"/>
                <a:gd name="connsiteY2" fmla="*/ 72665 h 88245"/>
                <a:gd name="connsiteX3" fmla="*/ 139951 w 189097"/>
                <a:gd name="connsiteY3" fmla="*/ 85902 h 88245"/>
                <a:gd name="connsiteX4" fmla="*/ 153440 w 189097"/>
                <a:gd name="connsiteY4" fmla="*/ 94600 h 88245"/>
                <a:gd name="connsiteX5" fmla="*/ 158609 w 189097"/>
                <a:gd name="connsiteY5" fmla="*/ 88801 h 88245"/>
                <a:gd name="connsiteX6" fmla="*/ 176636 w 189097"/>
                <a:gd name="connsiteY6" fmla="*/ 86406 h 88245"/>
                <a:gd name="connsiteX7" fmla="*/ 186847 w 189097"/>
                <a:gd name="connsiteY7" fmla="*/ 76951 h 88245"/>
                <a:gd name="connsiteX8" fmla="*/ 195042 w 189097"/>
                <a:gd name="connsiteY8" fmla="*/ 73673 h 88245"/>
                <a:gd name="connsiteX9" fmla="*/ 189369 w 189097"/>
                <a:gd name="connsiteY9" fmla="*/ 57411 h 88245"/>
                <a:gd name="connsiteX10" fmla="*/ 181175 w 189097"/>
                <a:gd name="connsiteY10" fmla="*/ 42157 h 88245"/>
                <a:gd name="connsiteX11" fmla="*/ 178275 w 189097"/>
                <a:gd name="connsiteY11" fmla="*/ 27407 h 88245"/>
                <a:gd name="connsiteX12" fmla="*/ 173737 w 189097"/>
                <a:gd name="connsiteY12" fmla="*/ 20600 h 88245"/>
                <a:gd name="connsiteX13" fmla="*/ 148398 w 189097"/>
                <a:gd name="connsiteY13" fmla="*/ 18961 h 88245"/>
                <a:gd name="connsiteX14" fmla="*/ 121672 w 189097"/>
                <a:gd name="connsiteY14" fmla="*/ 3203 h 88245"/>
                <a:gd name="connsiteX15" fmla="*/ 93055 w 189097"/>
                <a:gd name="connsiteY15" fmla="*/ 3707 h 88245"/>
                <a:gd name="connsiteX16" fmla="*/ 90660 w 189097"/>
                <a:gd name="connsiteY16" fmla="*/ 29929 h 88245"/>
                <a:gd name="connsiteX17" fmla="*/ 69103 w 189097"/>
                <a:gd name="connsiteY17" fmla="*/ 40140 h 88245"/>
                <a:gd name="connsiteX18" fmla="*/ 45529 w 189097"/>
                <a:gd name="connsiteY18" fmla="*/ 12658 h 88245"/>
                <a:gd name="connsiteX19" fmla="*/ 20064 w 189097"/>
                <a:gd name="connsiteY19" fmla="*/ 24382 h 88245"/>
                <a:gd name="connsiteX20" fmla="*/ 9474 w 189097"/>
                <a:gd name="connsiteY20" fmla="*/ 45561 h 88245"/>
                <a:gd name="connsiteX21" fmla="*/ 5566 w 189097"/>
                <a:gd name="connsiteY21" fmla="*/ 70648 h 88245"/>
                <a:gd name="connsiteX22" fmla="*/ 6196 w 189097"/>
                <a:gd name="connsiteY22" fmla="*/ 72035 h 88245"/>
                <a:gd name="connsiteX23" fmla="*/ 27249 w 189097"/>
                <a:gd name="connsiteY23" fmla="*/ 66488 h 88245"/>
                <a:gd name="connsiteX24" fmla="*/ 65447 w 189097"/>
                <a:gd name="connsiteY24" fmla="*/ 66740 h 88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89097" h="88245">
                  <a:moveTo>
                    <a:pt x="65447" y="66740"/>
                  </a:moveTo>
                  <a:cubicBezTo>
                    <a:pt x="72633" y="66740"/>
                    <a:pt x="89399" y="70396"/>
                    <a:pt x="99106" y="66740"/>
                  </a:cubicBezTo>
                  <a:cubicBezTo>
                    <a:pt x="108687" y="63084"/>
                    <a:pt x="108687" y="73926"/>
                    <a:pt x="114738" y="72665"/>
                  </a:cubicBezTo>
                  <a:cubicBezTo>
                    <a:pt x="120663" y="71530"/>
                    <a:pt x="132765" y="79851"/>
                    <a:pt x="139951" y="85902"/>
                  </a:cubicBezTo>
                  <a:cubicBezTo>
                    <a:pt x="143733" y="89053"/>
                    <a:pt x="148398" y="91701"/>
                    <a:pt x="153440" y="94600"/>
                  </a:cubicBezTo>
                  <a:cubicBezTo>
                    <a:pt x="154575" y="92583"/>
                    <a:pt x="156088" y="90692"/>
                    <a:pt x="158609" y="88801"/>
                  </a:cubicBezTo>
                  <a:cubicBezTo>
                    <a:pt x="164912" y="84137"/>
                    <a:pt x="171216" y="86406"/>
                    <a:pt x="176636" y="86406"/>
                  </a:cubicBezTo>
                  <a:cubicBezTo>
                    <a:pt x="182183" y="86406"/>
                    <a:pt x="182939" y="80103"/>
                    <a:pt x="186847" y="76951"/>
                  </a:cubicBezTo>
                  <a:cubicBezTo>
                    <a:pt x="188991" y="75186"/>
                    <a:pt x="192521" y="74178"/>
                    <a:pt x="195042" y="73673"/>
                  </a:cubicBezTo>
                  <a:cubicBezTo>
                    <a:pt x="192899" y="69387"/>
                    <a:pt x="192773" y="60815"/>
                    <a:pt x="189369" y="57411"/>
                  </a:cubicBezTo>
                  <a:cubicBezTo>
                    <a:pt x="185209" y="53251"/>
                    <a:pt x="179410" y="46191"/>
                    <a:pt x="181175" y="42157"/>
                  </a:cubicBezTo>
                  <a:cubicBezTo>
                    <a:pt x="182939" y="37997"/>
                    <a:pt x="182939" y="32198"/>
                    <a:pt x="178275" y="27407"/>
                  </a:cubicBezTo>
                  <a:cubicBezTo>
                    <a:pt x="176258" y="25390"/>
                    <a:pt x="174619" y="22995"/>
                    <a:pt x="173737" y="20600"/>
                  </a:cubicBezTo>
                  <a:cubicBezTo>
                    <a:pt x="164156" y="19339"/>
                    <a:pt x="151297" y="17953"/>
                    <a:pt x="148398" y="18961"/>
                  </a:cubicBezTo>
                  <a:cubicBezTo>
                    <a:pt x="143733" y="20600"/>
                    <a:pt x="124824" y="5598"/>
                    <a:pt x="121672" y="3203"/>
                  </a:cubicBezTo>
                  <a:cubicBezTo>
                    <a:pt x="119655" y="1690"/>
                    <a:pt x="105662" y="2447"/>
                    <a:pt x="93055" y="3707"/>
                  </a:cubicBezTo>
                  <a:cubicBezTo>
                    <a:pt x="85870" y="11775"/>
                    <a:pt x="91038" y="17574"/>
                    <a:pt x="90660" y="29929"/>
                  </a:cubicBezTo>
                  <a:cubicBezTo>
                    <a:pt x="90282" y="42535"/>
                    <a:pt x="76541" y="40140"/>
                    <a:pt x="69103" y="40140"/>
                  </a:cubicBezTo>
                  <a:cubicBezTo>
                    <a:pt x="61665" y="40140"/>
                    <a:pt x="49437" y="17827"/>
                    <a:pt x="45529" y="12658"/>
                  </a:cubicBezTo>
                  <a:cubicBezTo>
                    <a:pt x="41621" y="7615"/>
                    <a:pt x="29014" y="18961"/>
                    <a:pt x="20064" y="24382"/>
                  </a:cubicBezTo>
                  <a:cubicBezTo>
                    <a:pt x="10987" y="29929"/>
                    <a:pt x="15777" y="40518"/>
                    <a:pt x="9474" y="45561"/>
                  </a:cubicBezTo>
                  <a:cubicBezTo>
                    <a:pt x="3171" y="50603"/>
                    <a:pt x="-737" y="59302"/>
                    <a:pt x="5566" y="70648"/>
                  </a:cubicBezTo>
                  <a:cubicBezTo>
                    <a:pt x="5818" y="71152"/>
                    <a:pt x="5944" y="71656"/>
                    <a:pt x="6196" y="72035"/>
                  </a:cubicBezTo>
                  <a:cubicBezTo>
                    <a:pt x="14012" y="71404"/>
                    <a:pt x="22459" y="70018"/>
                    <a:pt x="27249" y="66488"/>
                  </a:cubicBezTo>
                  <a:cubicBezTo>
                    <a:pt x="35444" y="60689"/>
                    <a:pt x="58261" y="66740"/>
                    <a:pt x="65447" y="66740"/>
                  </a:cubicBezTo>
                  <a:close/>
                </a:path>
              </a:pathLst>
            </a:custGeom>
            <a:grpFill/>
            <a:ln w="2381" cap="flat">
              <a:solidFill>
                <a:srgbClr val="FCFDF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69" name="자유형: 도형 268">
              <a:extLst>
                <a:ext uri="{FF2B5EF4-FFF2-40B4-BE49-F238E27FC236}">
                  <a16:creationId xmlns:a16="http://schemas.microsoft.com/office/drawing/2014/main" id="{44A0D235-B53D-4020-B3F8-42C3CAC3AD88}"/>
                </a:ext>
              </a:extLst>
            </p:cNvPr>
            <p:cNvSpPr/>
            <p:nvPr/>
          </p:nvSpPr>
          <p:spPr>
            <a:xfrm>
              <a:off x="6344499" y="2872375"/>
              <a:ext cx="151278" cy="88246"/>
            </a:xfrm>
            <a:custGeom>
              <a:avLst/>
              <a:gdLst>
                <a:gd name="connsiteX0" fmla="*/ 22289 w 151278"/>
                <a:gd name="connsiteY0" fmla="*/ 48041 h 88245"/>
                <a:gd name="connsiteX1" fmla="*/ 38173 w 151278"/>
                <a:gd name="connsiteY1" fmla="*/ 53966 h 88245"/>
                <a:gd name="connsiteX2" fmla="*/ 52923 w 151278"/>
                <a:gd name="connsiteY2" fmla="*/ 62791 h 88245"/>
                <a:gd name="connsiteX3" fmla="*/ 52923 w 151278"/>
                <a:gd name="connsiteY3" fmla="*/ 81701 h 88245"/>
                <a:gd name="connsiteX4" fmla="*/ 73724 w 151278"/>
                <a:gd name="connsiteY4" fmla="*/ 94055 h 88245"/>
                <a:gd name="connsiteX5" fmla="*/ 93138 w 151278"/>
                <a:gd name="connsiteY5" fmla="*/ 95442 h 88245"/>
                <a:gd name="connsiteX6" fmla="*/ 106501 w 151278"/>
                <a:gd name="connsiteY6" fmla="*/ 89138 h 88245"/>
                <a:gd name="connsiteX7" fmla="*/ 123771 w 151278"/>
                <a:gd name="connsiteY7" fmla="*/ 83592 h 88245"/>
                <a:gd name="connsiteX8" fmla="*/ 127679 w 151278"/>
                <a:gd name="connsiteY8" fmla="*/ 70985 h 88245"/>
                <a:gd name="connsiteX9" fmla="*/ 141042 w 151278"/>
                <a:gd name="connsiteY9" fmla="*/ 58505 h 88245"/>
                <a:gd name="connsiteX10" fmla="*/ 149615 w 151278"/>
                <a:gd name="connsiteY10" fmla="*/ 51445 h 88245"/>
                <a:gd name="connsiteX11" fmla="*/ 152766 w 151278"/>
                <a:gd name="connsiteY11" fmla="*/ 41234 h 88245"/>
                <a:gd name="connsiteX12" fmla="*/ 154658 w 151278"/>
                <a:gd name="connsiteY12" fmla="*/ 32913 h 88245"/>
                <a:gd name="connsiteX13" fmla="*/ 141169 w 151278"/>
                <a:gd name="connsiteY13" fmla="*/ 24215 h 88245"/>
                <a:gd name="connsiteX14" fmla="*/ 115956 w 151278"/>
                <a:gd name="connsiteY14" fmla="*/ 10978 h 88245"/>
                <a:gd name="connsiteX15" fmla="*/ 100324 w 151278"/>
                <a:gd name="connsiteY15" fmla="*/ 5053 h 88245"/>
                <a:gd name="connsiteX16" fmla="*/ 66664 w 151278"/>
                <a:gd name="connsiteY16" fmla="*/ 5053 h 88245"/>
                <a:gd name="connsiteX17" fmla="*/ 28340 w 151278"/>
                <a:gd name="connsiteY17" fmla="*/ 5053 h 88245"/>
                <a:gd name="connsiteX18" fmla="*/ 7288 w 151278"/>
                <a:gd name="connsiteY18" fmla="*/ 10600 h 88245"/>
                <a:gd name="connsiteX19" fmla="*/ 4640 w 151278"/>
                <a:gd name="connsiteY19" fmla="*/ 39469 h 88245"/>
                <a:gd name="connsiteX20" fmla="*/ 6027 w 151278"/>
                <a:gd name="connsiteY20" fmla="*/ 46781 h 88245"/>
                <a:gd name="connsiteX21" fmla="*/ 22289 w 151278"/>
                <a:gd name="connsiteY21" fmla="*/ 48041 h 88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1278" h="88245">
                  <a:moveTo>
                    <a:pt x="22289" y="48041"/>
                  </a:moveTo>
                  <a:cubicBezTo>
                    <a:pt x="25189" y="52201"/>
                    <a:pt x="34643" y="55731"/>
                    <a:pt x="38173" y="53966"/>
                  </a:cubicBezTo>
                  <a:cubicBezTo>
                    <a:pt x="41703" y="52201"/>
                    <a:pt x="52923" y="58126"/>
                    <a:pt x="52923" y="62791"/>
                  </a:cubicBezTo>
                  <a:cubicBezTo>
                    <a:pt x="52923" y="67455"/>
                    <a:pt x="50023" y="81701"/>
                    <a:pt x="52923" y="81701"/>
                  </a:cubicBezTo>
                  <a:cubicBezTo>
                    <a:pt x="55570" y="81701"/>
                    <a:pt x="72589" y="86995"/>
                    <a:pt x="73724" y="94055"/>
                  </a:cubicBezTo>
                  <a:cubicBezTo>
                    <a:pt x="81288" y="94181"/>
                    <a:pt x="89986" y="94559"/>
                    <a:pt x="93138" y="95442"/>
                  </a:cubicBezTo>
                  <a:cubicBezTo>
                    <a:pt x="99441" y="96954"/>
                    <a:pt x="103349" y="93046"/>
                    <a:pt x="106501" y="89138"/>
                  </a:cubicBezTo>
                  <a:cubicBezTo>
                    <a:pt x="109652" y="85230"/>
                    <a:pt x="120620" y="83592"/>
                    <a:pt x="123771" y="83592"/>
                  </a:cubicBezTo>
                  <a:cubicBezTo>
                    <a:pt x="126923" y="83592"/>
                    <a:pt x="126923" y="75019"/>
                    <a:pt x="127679" y="70985"/>
                  </a:cubicBezTo>
                  <a:cubicBezTo>
                    <a:pt x="128436" y="67077"/>
                    <a:pt x="136378" y="60017"/>
                    <a:pt x="141042" y="58505"/>
                  </a:cubicBezTo>
                  <a:cubicBezTo>
                    <a:pt x="145707" y="56992"/>
                    <a:pt x="144950" y="51445"/>
                    <a:pt x="149615" y="51445"/>
                  </a:cubicBezTo>
                  <a:cubicBezTo>
                    <a:pt x="154279" y="51445"/>
                    <a:pt x="153523" y="45142"/>
                    <a:pt x="152766" y="41234"/>
                  </a:cubicBezTo>
                  <a:cubicBezTo>
                    <a:pt x="152262" y="38839"/>
                    <a:pt x="152892" y="35939"/>
                    <a:pt x="154658" y="32913"/>
                  </a:cubicBezTo>
                  <a:cubicBezTo>
                    <a:pt x="149615" y="30014"/>
                    <a:pt x="145076" y="27493"/>
                    <a:pt x="141169" y="24215"/>
                  </a:cubicBezTo>
                  <a:cubicBezTo>
                    <a:pt x="133983" y="18164"/>
                    <a:pt x="122007" y="9844"/>
                    <a:pt x="115956" y="10978"/>
                  </a:cubicBezTo>
                  <a:cubicBezTo>
                    <a:pt x="109904" y="12239"/>
                    <a:pt x="109904" y="1397"/>
                    <a:pt x="100324" y="5053"/>
                  </a:cubicBezTo>
                  <a:cubicBezTo>
                    <a:pt x="90742" y="8709"/>
                    <a:pt x="73976" y="5053"/>
                    <a:pt x="66664" y="5053"/>
                  </a:cubicBezTo>
                  <a:cubicBezTo>
                    <a:pt x="59478" y="5053"/>
                    <a:pt x="36660" y="-998"/>
                    <a:pt x="28340" y="5053"/>
                  </a:cubicBezTo>
                  <a:cubicBezTo>
                    <a:pt x="23550" y="8457"/>
                    <a:pt x="15103" y="9970"/>
                    <a:pt x="7288" y="10600"/>
                  </a:cubicBezTo>
                  <a:cubicBezTo>
                    <a:pt x="12582" y="21568"/>
                    <a:pt x="10691" y="32661"/>
                    <a:pt x="4640" y="39469"/>
                  </a:cubicBezTo>
                  <a:cubicBezTo>
                    <a:pt x="354" y="44259"/>
                    <a:pt x="2875" y="44890"/>
                    <a:pt x="6027" y="46781"/>
                  </a:cubicBezTo>
                  <a:cubicBezTo>
                    <a:pt x="12708" y="46024"/>
                    <a:pt x="20020" y="44764"/>
                    <a:pt x="22289" y="48041"/>
                  </a:cubicBezTo>
                  <a:close/>
                </a:path>
              </a:pathLst>
            </a:custGeom>
            <a:grpFill/>
            <a:ln w="2381" cap="flat">
              <a:solidFill>
                <a:srgbClr val="FCFDF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70" name="자유형: 도형 269">
              <a:extLst>
                <a:ext uri="{FF2B5EF4-FFF2-40B4-BE49-F238E27FC236}">
                  <a16:creationId xmlns:a16="http://schemas.microsoft.com/office/drawing/2014/main" id="{70A06F33-6B7D-4650-BB03-FD1DFC233D26}"/>
                </a:ext>
              </a:extLst>
            </p:cNvPr>
            <p:cNvSpPr/>
            <p:nvPr/>
          </p:nvSpPr>
          <p:spPr>
            <a:xfrm>
              <a:off x="5964852" y="3188137"/>
              <a:ext cx="113459" cy="63033"/>
            </a:xfrm>
            <a:custGeom>
              <a:avLst/>
              <a:gdLst>
                <a:gd name="connsiteX0" fmla="*/ 107700 w 113458"/>
                <a:gd name="connsiteY0" fmla="*/ 28910 h 63032"/>
                <a:gd name="connsiteX1" fmla="*/ 94211 w 113458"/>
                <a:gd name="connsiteY1" fmla="*/ 21851 h 63032"/>
                <a:gd name="connsiteX2" fmla="*/ 94211 w 113458"/>
                <a:gd name="connsiteY2" fmla="*/ 10757 h 63032"/>
                <a:gd name="connsiteX3" fmla="*/ 78831 w 113458"/>
                <a:gd name="connsiteY3" fmla="*/ 4075 h 63032"/>
                <a:gd name="connsiteX4" fmla="*/ 60804 w 113458"/>
                <a:gd name="connsiteY4" fmla="*/ 4832 h 63032"/>
                <a:gd name="connsiteX5" fmla="*/ 38238 w 113458"/>
                <a:gd name="connsiteY5" fmla="*/ 5588 h 63032"/>
                <a:gd name="connsiteX6" fmla="*/ 34708 w 113458"/>
                <a:gd name="connsiteY6" fmla="*/ 9496 h 63032"/>
                <a:gd name="connsiteX7" fmla="*/ 21219 w 113458"/>
                <a:gd name="connsiteY7" fmla="*/ 20716 h 63032"/>
                <a:gd name="connsiteX8" fmla="*/ 4200 w 113458"/>
                <a:gd name="connsiteY8" fmla="*/ 41895 h 63032"/>
                <a:gd name="connsiteX9" fmla="*/ 7730 w 113458"/>
                <a:gd name="connsiteY9" fmla="*/ 50719 h 63032"/>
                <a:gd name="connsiteX10" fmla="*/ 19454 w 113458"/>
                <a:gd name="connsiteY10" fmla="*/ 51854 h 63032"/>
                <a:gd name="connsiteX11" fmla="*/ 24119 w 113458"/>
                <a:gd name="connsiteY11" fmla="*/ 64839 h 63032"/>
                <a:gd name="connsiteX12" fmla="*/ 23992 w 113458"/>
                <a:gd name="connsiteY12" fmla="*/ 65217 h 63032"/>
                <a:gd name="connsiteX13" fmla="*/ 46684 w 113458"/>
                <a:gd name="connsiteY13" fmla="*/ 63578 h 63032"/>
                <a:gd name="connsiteX14" fmla="*/ 60047 w 113458"/>
                <a:gd name="connsiteY14" fmla="*/ 44794 h 63032"/>
                <a:gd name="connsiteX15" fmla="*/ 74923 w 113458"/>
                <a:gd name="connsiteY15" fmla="*/ 62822 h 63032"/>
                <a:gd name="connsiteX16" fmla="*/ 81982 w 113458"/>
                <a:gd name="connsiteY16" fmla="*/ 53367 h 63032"/>
                <a:gd name="connsiteX17" fmla="*/ 91437 w 113458"/>
                <a:gd name="connsiteY17" fmla="*/ 47820 h 63032"/>
                <a:gd name="connsiteX18" fmla="*/ 104044 w 113458"/>
                <a:gd name="connsiteY18" fmla="*/ 44668 h 63032"/>
                <a:gd name="connsiteX19" fmla="*/ 111860 w 113458"/>
                <a:gd name="connsiteY19" fmla="*/ 41517 h 63032"/>
                <a:gd name="connsiteX20" fmla="*/ 115768 w 113458"/>
                <a:gd name="connsiteY20" fmla="*/ 35213 h 63032"/>
                <a:gd name="connsiteX21" fmla="*/ 120936 w 113458"/>
                <a:gd name="connsiteY21" fmla="*/ 30423 h 63032"/>
                <a:gd name="connsiteX22" fmla="*/ 107700 w 113458"/>
                <a:gd name="connsiteY22" fmla="*/ 28910 h 63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13458" h="63032">
                  <a:moveTo>
                    <a:pt x="107700" y="28910"/>
                  </a:moveTo>
                  <a:cubicBezTo>
                    <a:pt x="102405" y="31305"/>
                    <a:pt x="94211" y="24120"/>
                    <a:pt x="94211" y="21851"/>
                  </a:cubicBezTo>
                  <a:cubicBezTo>
                    <a:pt x="94211" y="20212"/>
                    <a:pt x="93076" y="14413"/>
                    <a:pt x="94211" y="10757"/>
                  </a:cubicBezTo>
                  <a:cubicBezTo>
                    <a:pt x="89798" y="8488"/>
                    <a:pt x="83621" y="5462"/>
                    <a:pt x="78831" y="4075"/>
                  </a:cubicBezTo>
                  <a:cubicBezTo>
                    <a:pt x="71015" y="1680"/>
                    <a:pt x="67107" y="1680"/>
                    <a:pt x="60804" y="4832"/>
                  </a:cubicBezTo>
                  <a:cubicBezTo>
                    <a:pt x="56769" y="6849"/>
                    <a:pt x="45802" y="6218"/>
                    <a:pt x="38238" y="5588"/>
                  </a:cubicBezTo>
                  <a:cubicBezTo>
                    <a:pt x="37607" y="7983"/>
                    <a:pt x="36473" y="9496"/>
                    <a:pt x="34708" y="9496"/>
                  </a:cubicBezTo>
                  <a:cubicBezTo>
                    <a:pt x="29413" y="9496"/>
                    <a:pt x="22353" y="14791"/>
                    <a:pt x="21219" y="20716"/>
                  </a:cubicBezTo>
                  <a:cubicBezTo>
                    <a:pt x="20084" y="26641"/>
                    <a:pt x="7730" y="31305"/>
                    <a:pt x="4200" y="41895"/>
                  </a:cubicBezTo>
                  <a:cubicBezTo>
                    <a:pt x="670" y="52484"/>
                    <a:pt x="2435" y="57149"/>
                    <a:pt x="7730" y="50719"/>
                  </a:cubicBezTo>
                  <a:cubicBezTo>
                    <a:pt x="13025" y="44290"/>
                    <a:pt x="19454" y="46559"/>
                    <a:pt x="19454" y="51854"/>
                  </a:cubicBezTo>
                  <a:cubicBezTo>
                    <a:pt x="19454" y="57149"/>
                    <a:pt x="26514" y="57779"/>
                    <a:pt x="24119" y="64839"/>
                  </a:cubicBezTo>
                  <a:cubicBezTo>
                    <a:pt x="24119" y="64965"/>
                    <a:pt x="24119" y="65091"/>
                    <a:pt x="23992" y="65217"/>
                  </a:cubicBezTo>
                  <a:cubicBezTo>
                    <a:pt x="32061" y="64461"/>
                    <a:pt x="43280" y="63578"/>
                    <a:pt x="46684" y="63578"/>
                  </a:cubicBezTo>
                  <a:cubicBezTo>
                    <a:pt x="52231" y="63578"/>
                    <a:pt x="57652" y="46307"/>
                    <a:pt x="60047" y="44794"/>
                  </a:cubicBezTo>
                  <a:cubicBezTo>
                    <a:pt x="62442" y="43282"/>
                    <a:pt x="68745" y="57401"/>
                    <a:pt x="74923" y="62822"/>
                  </a:cubicBezTo>
                  <a:cubicBezTo>
                    <a:pt x="81226" y="68369"/>
                    <a:pt x="81982" y="58031"/>
                    <a:pt x="81982" y="53367"/>
                  </a:cubicBezTo>
                  <a:cubicBezTo>
                    <a:pt x="81982" y="48702"/>
                    <a:pt x="87529" y="47064"/>
                    <a:pt x="91437" y="47820"/>
                  </a:cubicBezTo>
                  <a:cubicBezTo>
                    <a:pt x="95345" y="48576"/>
                    <a:pt x="104044" y="50215"/>
                    <a:pt x="104044" y="44668"/>
                  </a:cubicBezTo>
                  <a:cubicBezTo>
                    <a:pt x="104044" y="39248"/>
                    <a:pt x="108708" y="41517"/>
                    <a:pt x="111860" y="41517"/>
                  </a:cubicBezTo>
                  <a:cubicBezTo>
                    <a:pt x="115011" y="41517"/>
                    <a:pt x="115768" y="35213"/>
                    <a:pt x="115768" y="35213"/>
                  </a:cubicBezTo>
                  <a:lnTo>
                    <a:pt x="120936" y="30423"/>
                  </a:lnTo>
                  <a:cubicBezTo>
                    <a:pt x="116776" y="28406"/>
                    <a:pt x="111860" y="27019"/>
                    <a:pt x="107700" y="28910"/>
                  </a:cubicBezTo>
                  <a:close/>
                </a:path>
              </a:pathLst>
            </a:custGeom>
            <a:grpFill/>
            <a:ln w="2381" cap="flat">
              <a:solidFill>
                <a:srgbClr val="FCFDF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71" name="자유형: 도형 270">
              <a:extLst>
                <a:ext uri="{FF2B5EF4-FFF2-40B4-BE49-F238E27FC236}">
                  <a16:creationId xmlns:a16="http://schemas.microsoft.com/office/drawing/2014/main" id="{39DC7598-4410-472D-9589-584A3D1414A2}"/>
                </a:ext>
              </a:extLst>
            </p:cNvPr>
            <p:cNvSpPr/>
            <p:nvPr/>
          </p:nvSpPr>
          <p:spPr>
            <a:xfrm>
              <a:off x="5961347" y="2934188"/>
              <a:ext cx="239524" cy="264737"/>
            </a:xfrm>
            <a:custGeom>
              <a:avLst/>
              <a:gdLst>
                <a:gd name="connsiteX0" fmla="*/ 32288 w 239523"/>
                <a:gd name="connsiteY0" fmla="*/ 71952 h 264736"/>
                <a:gd name="connsiteX1" fmla="*/ 18926 w 239523"/>
                <a:gd name="connsiteY1" fmla="*/ 84432 h 264736"/>
                <a:gd name="connsiteX2" fmla="*/ 27624 w 239523"/>
                <a:gd name="connsiteY2" fmla="*/ 98551 h 264736"/>
                <a:gd name="connsiteX3" fmla="*/ 22077 w 239523"/>
                <a:gd name="connsiteY3" fmla="*/ 107250 h 264736"/>
                <a:gd name="connsiteX4" fmla="*/ 7202 w 239523"/>
                <a:gd name="connsiteY4" fmla="*/ 114310 h 264736"/>
                <a:gd name="connsiteX5" fmla="*/ 5563 w 239523"/>
                <a:gd name="connsiteY5" fmla="*/ 126916 h 264736"/>
                <a:gd name="connsiteX6" fmla="*/ 2411 w 239523"/>
                <a:gd name="connsiteY6" fmla="*/ 148095 h 264736"/>
                <a:gd name="connsiteX7" fmla="*/ 9471 w 239523"/>
                <a:gd name="connsiteY7" fmla="*/ 164609 h 264736"/>
                <a:gd name="connsiteX8" fmla="*/ 4050 w 239523"/>
                <a:gd name="connsiteY8" fmla="*/ 174821 h 264736"/>
                <a:gd name="connsiteX9" fmla="*/ 12496 w 239523"/>
                <a:gd name="connsiteY9" fmla="*/ 196756 h 264736"/>
                <a:gd name="connsiteX10" fmla="*/ 18421 w 239523"/>
                <a:gd name="connsiteY10" fmla="*/ 199908 h 264736"/>
                <a:gd name="connsiteX11" fmla="*/ 35440 w 239523"/>
                <a:gd name="connsiteY11" fmla="*/ 208102 h 264736"/>
                <a:gd name="connsiteX12" fmla="*/ 49559 w 239523"/>
                <a:gd name="connsiteY12" fmla="*/ 212766 h 264736"/>
                <a:gd name="connsiteX13" fmla="*/ 54854 w 239523"/>
                <a:gd name="connsiteY13" fmla="*/ 221591 h 264736"/>
                <a:gd name="connsiteX14" fmla="*/ 44264 w 239523"/>
                <a:gd name="connsiteY14" fmla="*/ 243400 h 264736"/>
                <a:gd name="connsiteX15" fmla="*/ 41995 w 239523"/>
                <a:gd name="connsiteY15" fmla="*/ 259536 h 264736"/>
                <a:gd name="connsiteX16" fmla="*/ 64561 w 239523"/>
                <a:gd name="connsiteY16" fmla="*/ 258780 h 264736"/>
                <a:gd name="connsiteX17" fmla="*/ 82588 w 239523"/>
                <a:gd name="connsiteY17" fmla="*/ 258024 h 264736"/>
                <a:gd name="connsiteX18" fmla="*/ 97968 w 239523"/>
                <a:gd name="connsiteY18" fmla="*/ 264705 h 264736"/>
                <a:gd name="connsiteX19" fmla="*/ 100868 w 239523"/>
                <a:gd name="connsiteY19" fmla="*/ 261680 h 264736"/>
                <a:gd name="connsiteX20" fmla="*/ 116122 w 239523"/>
                <a:gd name="connsiteY20" fmla="*/ 265840 h 264736"/>
                <a:gd name="connsiteX21" fmla="*/ 132006 w 239523"/>
                <a:gd name="connsiteY21" fmla="*/ 263444 h 264736"/>
                <a:gd name="connsiteX22" fmla="*/ 147260 w 239523"/>
                <a:gd name="connsiteY22" fmla="*/ 262310 h 264736"/>
                <a:gd name="connsiteX23" fmla="*/ 174364 w 239523"/>
                <a:gd name="connsiteY23" fmla="*/ 257015 h 264736"/>
                <a:gd name="connsiteX24" fmla="*/ 184953 w 239523"/>
                <a:gd name="connsiteY24" fmla="*/ 249325 h 264736"/>
                <a:gd name="connsiteX25" fmla="*/ 195542 w 239523"/>
                <a:gd name="connsiteY25" fmla="*/ 232811 h 264736"/>
                <a:gd name="connsiteX26" fmla="*/ 210292 w 239523"/>
                <a:gd name="connsiteY26" fmla="*/ 221087 h 264736"/>
                <a:gd name="connsiteX27" fmla="*/ 182684 w 239523"/>
                <a:gd name="connsiteY27" fmla="*/ 200538 h 264736"/>
                <a:gd name="connsiteX28" fmla="*/ 173859 w 239523"/>
                <a:gd name="connsiteY28" fmla="*/ 178224 h 264736"/>
                <a:gd name="connsiteX29" fmla="*/ 172094 w 239523"/>
                <a:gd name="connsiteY29" fmla="*/ 164105 h 264736"/>
                <a:gd name="connsiteX30" fmla="*/ 199703 w 239523"/>
                <a:gd name="connsiteY30" fmla="*/ 153516 h 264736"/>
                <a:gd name="connsiteX31" fmla="*/ 221512 w 239523"/>
                <a:gd name="connsiteY31" fmla="*/ 143557 h 264736"/>
                <a:gd name="connsiteX32" fmla="*/ 235631 w 239523"/>
                <a:gd name="connsiteY32" fmla="*/ 142926 h 264736"/>
                <a:gd name="connsiteX33" fmla="*/ 236262 w 239523"/>
                <a:gd name="connsiteY33" fmla="*/ 128177 h 264736"/>
                <a:gd name="connsiteX34" fmla="*/ 229832 w 239523"/>
                <a:gd name="connsiteY34" fmla="*/ 106998 h 264736"/>
                <a:gd name="connsiteX35" fmla="*/ 226302 w 239523"/>
                <a:gd name="connsiteY35" fmla="*/ 92878 h 264736"/>
                <a:gd name="connsiteX36" fmla="*/ 220377 w 239523"/>
                <a:gd name="connsiteY36" fmla="*/ 79894 h 264736"/>
                <a:gd name="connsiteX37" fmla="*/ 218613 w 239523"/>
                <a:gd name="connsiteY37" fmla="*/ 69304 h 264736"/>
                <a:gd name="connsiteX38" fmla="*/ 219243 w 239523"/>
                <a:gd name="connsiteY38" fmla="*/ 41696 h 264736"/>
                <a:gd name="connsiteX39" fmla="*/ 219117 w 239523"/>
                <a:gd name="connsiteY39" fmla="*/ 38418 h 264736"/>
                <a:gd name="connsiteX40" fmla="*/ 216847 w 239523"/>
                <a:gd name="connsiteY40" fmla="*/ 35141 h 264736"/>
                <a:gd name="connsiteX41" fmla="*/ 201215 w 239523"/>
                <a:gd name="connsiteY41" fmla="*/ 26568 h 264736"/>
                <a:gd name="connsiteX42" fmla="*/ 203611 w 239523"/>
                <a:gd name="connsiteY42" fmla="*/ 11314 h 264736"/>
                <a:gd name="connsiteX43" fmla="*/ 180037 w 239523"/>
                <a:gd name="connsiteY43" fmla="*/ 17618 h 264736"/>
                <a:gd name="connsiteX44" fmla="*/ 150159 w 239523"/>
                <a:gd name="connsiteY44" fmla="*/ 34889 h 264736"/>
                <a:gd name="connsiteX45" fmla="*/ 136418 w 239523"/>
                <a:gd name="connsiteY45" fmla="*/ 24677 h 264736"/>
                <a:gd name="connsiteX46" fmla="*/ 126963 w 239523"/>
                <a:gd name="connsiteY46" fmla="*/ 20013 h 264736"/>
                <a:gd name="connsiteX47" fmla="*/ 107297 w 239523"/>
                <a:gd name="connsiteY47" fmla="*/ 10558 h 264736"/>
                <a:gd name="connsiteX48" fmla="*/ 105784 w 239523"/>
                <a:gd name="connsiteY48" fmla="*/ 4507 h 264736"/>
                <a:gd name="connsiteX49" fmla="*/ 95951 w 239523"/>
                <a:gd name="connsiteY49" fmla="*/ 4759 h 264736"/>
                <a:gd name="connsiteX50" fmla="*/ 71747 w 239523"/>
                <a:gd name="connsiteY50" fmla="*/ 2364 h 264736"/>
                <a:gd name="connsiteX51" fmla="*/ 76285 w 239523"/>
                <a:gd name="connsiteY51" fmla="*/ 14970 h 264736"/>
                <a:gd name="connsiteX52" fmla="*/ 83345 w 239523"/>
                <a:gd name="connsiteY52" fmla="*/ 37662 h 264736"/>
                <a:gd name="connsiteX53" fmla="*/ 71999 w 239523"/>
                <a:gd name="connsiteY53" fmla="*/ 48251 h 264736"/>
                <a:gd name="connsiteX54" fmla="*/ 52333 w 239523"/>
                <a:gd name="connsiteY54" fmla="*/ 45478 h 264736"/>
                <a:gd name="connsiteX55" fmla="*/ 32288 w 239523"/>
                <a:gd name="connsiteY55" fmla="*/ 48630 h 264736"/>
                <a:gd name="connsiteX56" fmla="*/ 31532 w 239523"/>
                <a:gd name="connsiteY56" fmla="*/ 54176 h 264736"/>
                <a:gd name="connsiteX57" fmla="*/ 32288 w 239523"/>
                <a:gd name="connsiteY57" fmla="*/ 71952 h 264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239523" h="264736">
                  <a:moveTo>
                    <a:pt x="32288" y="71952"/>
                  </a:moveTo>
                  <a:cubicBezTo>
                    <a:pt x="25985" y="81407"/>
                    <a:pt x="17413" y="82163"/>
                    <a:pt x="18926" y="84432"/>
                  </a:cubicBezTo>
                  <a:cubicBezTo>
                    <a:pt x="20564" y="86827"/>
                    <a:pt x="29893" y="94643"/>
                    <a:pt x="27624" y="98551"/>
                  </a:cubicBezTo>
                  <a:cubicBezTo>
                    <a:pt x="25229" y="102459"/>
                    <a:pt x="22077" y="100190"/>
                    <a:pt x="22077" y="107250"/>
                  </a:cubicBezTo>
                  <a:cubicBezTo>
                    <a:pt x="22077" y="114310"/>
                    <a:pt x="11110" y="114310"/>
                    <a:pt x="7202" y="114310"/>
                  </a:cubicBezTo>
                  <a:cubicBezTo>
                    <a:pt x="3293" y="114310"/>
                    <a:pt x="7958" y="121369"/>
                    <a:pt x="5563" y="126916"/>
                  </a:cubicBezTo>
                  <a:cubicBezTo>
                    <a:pt x="3167" y="132463"/>
                    <a:pt x="3167" y="143431"/>
                    <a:pt x="2411" y="148095"/>
                  </a:cubicBezTo>
                  <a:cubicBezTo>
                    <a:pt x="1655" y="152759"/>
                    <a:pt x="10227" y="160701"/>
                    <a:pt x="9471" y="164609"/>
                  </a:cubicBezTo>
                  <a:cubicBezTo>
                    <a:pt x="8714" y="168517"/>
                    <a:pt x="2411" y="171669"/>
                    <a:pt x="4050" y="174821"/>
                  </a:cubicBezTo>
                  <a:cubicBezTo>
                    <a:pt x="5563" y="177846"/>
                    <a:pt x="11235" y="182259"/>
                    <a:pt x="12496" y="196756"/>
                  </a:cubicBezTo>
                  <a:cubicBezTo>
                    <a:pt x="15143" y="197512"/>
                    <a:pt x="17413" y="198521"/>
                    <a:pt x="18421" y="199908"/>
                  </a:cubicBezTo>
                  <a:cubicBezTo>
                    <a:pt x="21951" y="204572"/>
                    <a:pt x="27876" y="208102"/>
                    <a:pt x="35440" y="208102"/>
                  </a:cubicBezTo>
                  <a:cubicBezTo>
                    <a:pt x="43130" y="208102"/>
                    <a:pt x="46029" y="213397"/>
                    <a:pt x="49559" y="212766"/>
                  </a:cubicBezTo>
                  <a:cubicBezTo>
                    <a:pt x="53089" y="212136"/>
                    <a:pt x="62544" y="215162"/>
                    <a:pt x="54854" y="221591"/>
                  </a:cubicBezTo>
                  <a:cubicBezTo>
                    <a:pt x="47164" y="228020"/>
                    <a:pt x="46029" y="235710"/>
                    <a:pt x="44264" y="243400"/>
                  </a:cubicBezTo>
                  <a:cubicBezTo>
                    <a:pt x="43130" y="248317"/>
                    <a:pt x="43130" y="255250"/>
                    <a:pt x="41995" y="259536"/>
                  </a:cubicBezTo>
                  <a:cubicBezTo>
                    <a:pt x="49433" y="260167"/>
                    <a:pt x="60527" y="260797"/>
                    <a:pt x="64561" y="258780"/>
                  </a:cubicBezTo>
                  <a:cubicBezTo>
                    <a:pt x="70864" y="255628"/>
                    <a:pt x="74772" y="255628"/>
                    <a:pt x="82588" y="258024"/>
                  </a:cubicBezTo>
                  <a:cubicBezTo>
                    <a:pt x="87253" y="259410"/>
                    <a:pt x="93556" y="262436"/>
                    <a:pt x="97968" y="264705"/>
                  </a:cubicBezTo>
                  <a:cubicBezTo>
                    <a:pt x="98473" y="263066"/>
                    <a:pt x="99229" y="261932"/>
                    <a:pt x="100868" y="261680"/>
                  </a:cubicBezTo>
                  <a:cubicBezTo>
                    <a:pt x="106162" y="261049"/>
                    <a:pt x="112592" y="271639"/>
                    <a:pt x="116122" y="265840"/>
                  </a:cubicBezTo>
                  <a:cubicBezTo>
                    <a:pt x="119651" y="259915"/>
                    <a:pt x="127846" y="261175"/>
                    <a:pt x="132006" y="263444"/>
                  </a:cubicBezTo>
                  <a:cubicBezTo>
                    <a:pt x="136166" y="265840"/>
                    <a:pt x="142595" y="266974"/>
                    <a:pt x="147260" y="262310"/>
                  </a:cubicBezTo>
                  <a:cubicBezTo>
                    <a:pt x="151924" y="257645"/>
                    <a:pt x="170204" y="255250"/>
                    <a:pt x="174364" y="257015"/>
                  </a:cubicBezTo>
                  <a:cubicBezTo>
                    <a:pt x="178524" y="258780"/>
                    <a:pt x="189113" y="263444"/>
                    <a:pt x="184953" y="249325"/>
                  </a:cubicBezTo>
                  <a:cubicBezTo>
                    <a:pt x="180793" y="235206"/>
                    <a:pt x="193778" y="238105"/>
                    <a:pt x="195542" y="232811"/>
                  </a:cubicBezTo>
                  <a:cubicBezTo>
                    <a:pt x="197307" y="227516"/>
                    <a:pt x="212561" y="225121"/>
                    <a:pt x="210292" y="221087"/>
                  </a:cubicBezTo>
                  <a:cubicBezTo>
                    <a:pt x="207897" y="216926"/>
                    <a:pt x="188483" y="204572"/>
                    <a:pt x="182684" y="200538"/>
                  </a:cubicBezTo>
                  <a:cubicBezTo>
                    <a:pt x="176759" y="196378"/>
                    <a:pt x="176759" y="183393"/>
                    <a:pt x="173859" y="178224"/>
                  </a:cubicBezTo>
                  <a:cubicBezTo>
                    <a:pt x="170960" y="172930"/>
                    <a:pt x="164404" y="165870"/>
                    <a:pt x="172094" y="164105"/>
                  </a:cubicBezTo>
                  <a:cubicBezTo>
                    <a:pt x="179784" y="162340"/>
                    <a:pt x="193273" y="159441"/>
                    <a:pt x="199703" y="153516"/>
                  </a:cubicBezTo>
                  <a:cubicBezTo>
                    <a:pt x="206132" y="147591"/>
                    <a:pt x="217982" y="147086"/>
                    <a:pt x="221512" y="143557"/>
                  </a:cubicBezTo>
                  <a:cubicBezTo>
                    <a:pt x="225042" y="140027"/>
                    <a:pt x="233236" y="146456"/>
                    <a:pt x="235631" y="142926"/>
                  </a:cubicBezTo>
                  <a:cubicBezTo>
                    <a:pt x="238027" y="139396"/>
                    <a:pt x="239791" y="132337"/>
                    <a:pt x="236262" y="128177"/>
                  </a:cubicBezTo>
                  <a:cubicBezTo>
                    <a:pt x="232732" y="124016"/>
                    <a:pt x="230336" y="116957"/>
                    <a:pt x="229832" y="106998"/>
                  </a:cubicBezTo>
                  <a:cubicBezTo>
                    <a:pt x="229202" y="97039"/>
                    <a:pt x="226302" y="97543"/>
                    <a:pt x="226302" y="92878"/>
                  </a:cubicBezTo>
                  <a:cubicBezTo>
                    <a:pt x="226302" y="88214"/>
                    <a:pt x="224538" y="82289"/>
                    <a:pt x="220377" y="79894"/>
                  </a:cubicBezTo>
                  <a:cubicBezTo>
                    <a:pt x="216217" y="77498"/>
                    <a:pt x="214452" y="75734"/>
                    <a:pt x="218613" y="69304"/>
                  </a:cubicBezTo>
                  <a:cubicBezTo>
                    <a:pt x="222772" y="62875"/>
                    <a:pt x="221008" y="46360"/>
                    <a:pt x="219243" y="41696"/>
                  </a:cubicBezTo>
                  <a:cubicBezTo>
                    <a:pt x="218864" y="40814"/>
                    <a:pt x="218991" y="39679"/>
                    <a:pt x="219117" y="38418"/>
                  </a:cubicBezTo>
                  <a:cubicBezTo>
                    <a:pt x="218108" y="37914"/>
                    <a:pt x="217226" y="36906"/>
                    <a:pt x="216847" y="35141"/>
                  </a:cubicBezTo>
                  <a:cubicBezTo>
                    <a:pt x="215713" y="28837"/>
                    <a:pt x="211427" y="26568"/>
                    <a:pt x="201215" y="26568"/>
                  </a:cubicBezTo>
                  <a:cubicBezTo>
                    <a:pt x="191004" y="26568"/>
                    <a:pt x="207519" y="16357"/>
                    <a:pt x="203611" y="11314"/>
                  </a:cubicBezTo>
                  <a:cubicBezTo>
                    <a:pt x="199703" y="6272"/>
                    <a:pt x="189492" y="20769"/>
                    <a:pt x="180037" y="17618"/>
                  </a:cubicBezTo>
                  <a:cubicBezTo>
                    <a:pt x="170582" y="14466"/>
                    <a:pt x="158480" y="28585"/>
                    <a:pt x="150159" y="34889"/>
                  </a:cubicBezTo>
                  <a:cubicBezTo>
                    <a:pt x="141965" y="41192"/>
                    <a:pt x="130115" y="33754"/>
                    <a:pt x="136418" y="24677"/>
                  </a:cubicBezTo>
                  <a:cubicBezTo>
                    <a:pt x="142721" y="15727"/>
                    <a:pt x="136418" y="16483"/>
                    <a:pt x="126963" y="20013"/>
                  </a:cubicBezTo>
                  <a:cubicBezTo>
                    <a:pt x="117508" y="23543"/>
                    <a:pt x="106162" y="19256"/>
                    <a:pt x="107297" y="10558"/>
                  </a:cubicBezTo>
                  <a:cubicBezTo>
                    <a:pt x="107549" y="8415"/>
                    <a:pt x="106919" y="6398"/>
                    <a:pt x="105784" y="4507"/>
                  </a:cubicBezTo>
                  <a:cubicBezTo>
                    <a:pt x="101246" y="5137"/>
                    <a:pt x="97716" y="5263"/>
                    <a:pt x="95951" y="4759"/>
                  </a:cubicBezTo>
                  <a:cubicBezTo>
                    <a:pt x="91791" y="3372"/>
                    <a:pt x="82210" y="2616"/>
                    <a:pt x="71747" y="2364"/>
                  </a:cubicBezTo>
                  <a:cubicBezTo>
                    <a:pt x="74898" y="6902"/>
                    <a:pt x="78302" y="11440"/>
                    <a:pt x="76285" y="14970"/>
                  </a:cubicBezTo>
                  <a:cubicBezTo>
                    <a:pt x="72755" y="21652"/>
                    <a:pt x="78302" y="27955"/>
                    <a:pt x="83345" y="37662"/>
                  </a:cubicBezTo>
                  <a:cubicBezTo>
                    <a:pt x="88387" y="47495"/>
                    <a:pt x="72377" y="41948"/>
                    <a:pt x="71999" y="48251"/>
                  </a:cubicBezTo>
                  <a:cubicBezTo>
                    <a:pt x="71621" y="54555"/>
                    <a:pt x="57123" y="47873"/>
                    <a:pt x="52333" y="45478"/>
                  </a:cubicBezTo>
                  <a:cubicBezTo>
                    <a:pt x="47668" y="43083"/>
                    <a:pt x="31910" y="44722"/>
                    <a:pt x="32288" y="48630"/>
                  </a:cubicBezTo>
                  <a:cubicBezTo>
                    <a:pt x="32415" y="50142"/>
                    <a:pt x="32162" y="52285"/>
                    <a:pt x="31532" y="54176"/>
                  </a:cubicBezTo>
                  <a:cubicBezTo>
                    <a:pt x="33549" y="61488"/>
                    <a:pt x="34557" y="68548"/>
                    <a:pt x="32288" y="71952"/>
                  </a:cubicBezTo>
                  <a:close/>
                </a:path>
              </a:pathLst>
            </a:custGeom>
            <a:grpFill/>
            <a:ln w="2381" cap="flat">
              <a:solidFill>
                <a:srgbClr val="FCFDF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72" name="자유형: 도형 271">
              <a:extLst>
                <a:ext uri="{FF2B5EF4-FFF2-40B4-BE49-F238E27FC236}">
                  <a16:creationId xmlns:a16="http://schemas.microsoft.com/office/drawing/2014/main" id="{562EBA14-DEF9-440F-8CDF-67DEB51D6C3B}"/>
                </a:ext>
              </a:extLst>
            </p:cNvPr>
            <p:cNvSpPr/>
            <p:nvPr/>
          </p:nvSpPr>
          <p:spPr>
            <a:xfrm>
              <a:off x="6348162" y="2292897"/>
              <a:ext cx="277343" cy="441228"/>
            </a:xfrm>
            <a:custGeom>
              <a:avLst/>
              <a:gdLst>
                <a:gd name="connsiteX0" fmla="*/ 239366 w 277343"/>
                <a:gd name="connsiteY0" fmla="*/ 371985 h 441227"/>
                <a:gd name="connsiteX1" fmla="*/ 278572 w 277343"/>
                <a:gd name="connsiteY1" fmla="*/ 334292 h 441227"/>
                <a:gd name="connsiteX2" fmla="*/ 271513 w 277343"/>
                <a:gd name="connsiteY2" fmla="*/ 313113 h 441227"/>
                <a:gd name="connsiteX3" fmla="*/ 237727 w 277343"/>
                <a:gd name="connsiteY3" fmla="*/ 287270 h 441227"/>
                <a:gd name="connsiteX4" fmla="*/ 254242 w 277343"/>
                <a:gd name="connsiteY4" fmla="*/ 272394 h 441227"/>
                <a:gd name="connsiteX5" fmla="*/ 240122 w 277343"/>
                <a:gd name="connsiteY5" fmla="*/ 258275 h 441227"/>
                <a:gd name="connsiteX6" fmla="*/ 244030 w 277343"/>
                <a:gd name="connsiteY6" fmla="*/ 244912 h 441227"/>
                <a:gd name="connsiteX7" fmla="*/ 230667 w 277343"/>
                <a:gd name="connsiteY7" fmla="*/ 236213 h 441227"/>
                <a:gd name="connsiteX8" fmla="*/ 236971 w 277343"/>
                <a:gd name="connsiteY8" fmla="*/ 228397 h 441227"/>
                <a:gd name="connsiteX9" fmla="*/ 233063 w 277343"/>
                <a:gd name="connsiteY9" fmla="*/ 207975 h 441227"/>
                <a:gd name="connsiteX10" fmla="*/ 241635 w 277343"/>
                <a:gd name="connsiteY10" fmla="*/ 192343 h 441227"/>
                <a:gd name="connsiteX11" fmla="*/ 216548 w 277343"/>
                <a:gd name="connsiteY11" fmla="*/ 152254 h 441227"/>
                <a:gd name="connsiteX12" fmla="*/ 224364 w 277343"/>
                <a:gd name="connsiteY12" fmla="*/ 136622 h 441227"/>
                <a:gd name="connsiteX13" fmla="*/ 240879 w 277343"/>
                <a:gd name="connsiteY13" fmla="*/ 116956 h 441227"/>
                <a:gd name="connsiteX14" fmla="*/ 222095 w 277343"/>
                <a:gd name="connsiteY14" fmla="*/ 97290 h 441227"/>
                <a:gd name="connsiteX15" fmla="*/ 205580 w 277343"/>
                <a:gd name="connsiteY15" fmla="*/ 87835 h 441227"/>
                <a:gd name="connsiteX16" fmla="*/ 201673 w 277343"/>
                <a:gd name="connsiteY16" fmla="*/ 72959 h 441227"/>
                <a:gd name="connsiteX17" fmla="*/ 205580 w 277343"/>
                <a:gd name="connsiteY17" fmla="*/ 58840 h 441227"/>
                <a:gd name="connsiteX18" fmla="*/ 215792 w 277343"/>
                <a:gd name="connsiteY18" fmla="*/ 51024 h 441227"/>
                <a:gd name="connsiteX19" fmla="*/ 221717 w 277343"/>
                <a:gd name="connsiteY19" fmla="*/ 41317 h 441227"/>
                <a:gd name="connsiteX20" fmla="*/ 221717 w 277343"/>
                <a:gd name="connsiteY20" fmla="*/ 26567 h 441227"/>
                <a:gd name="connsiteX21" fmla="*/ 193983 w 277343"/>
                <a:gd name="connsiteY21" fmla="*/ 7657 h 441227"/>
                <a:gd name="connsiteX22" fmla="*/ 172552 w 277343"/>
                <a:gd name="connsiteY22" fmla="*/ 7657 h 441227"/>
                <a:gd name="connsiteX23" fmla="*/ 146078 w 277343"/>
                <a:gd name="connsiteY23" fmla="*/ 13961 h 441227"/>
                <a:gd name="connsiteX24" fmla="*/ 129689 w 277343"/>
                <a:gd name="connsiteY24" fmla="*/ 31610 h 441227"/>
                <a:gd name="connsiteX25" fmla="*/ 124647 w 277343"/>
                <a:gd name="connsiteY25" fmla="*/ 54301 h 441227"/>
                <a:gd name="connsiteX26" fmla="*/ 113301 w 277343"/>
                <a:gd name="connsiteY26" fmla="*/ 69429 h 441227"/>
                <a:gd name="connsiteX27" fmla="*/ 98173 w 277343"/>
                <a:gd name="connsiteY27" fmla="*/ 65647 h 441227"/>
                <a:gd name="connsiteX28" fmla="*/ 78003 w 277343"/>
                <a:gd name="connsiteY28" fmla="*/ 64387 h 441227"/>
                <a:gd name="connsiteX29" fmla="*/ 49008 w 277343"/>
                <a:gd name="connsiteY29" fmla="*/ 63126 h 441227"/>
                <a:gd name="connsiteX30" fmla="*/ 20013 w 277343"/>
                <a:gd name="connsiteY30" fmla="*/ 41695 h 441227"/>
                <a:gd name="connsiteX31" fmla="*/ 2364 w 277343"/>
                <a:gd name="connsiteY31" fmla="*/ 54679 h 441227"/>
                <a:gd name="connsiteX32" fmla="*/ 31359 w 277343"/>
                <a:gd name="connsiteY32" fmla="*/ 75732 h 441227"/>
                <a:gd name="connsiteX33" fmla="*/ 69178 w 277343"/>
                <a:gd name="connsiteY33" fmla="*/ 98424 h 441227"/>
                <a:gd name="connsiteX34" fmla="*/ 70439 w 277343"/>
                <a:gd name="connsiteY34" fmla="*/ 123637 h 441227"/>
                <a:gd name="connsiteX35" fmla="*/ 76742 w 277343"/>
                <a:gd name="connsiteY35" fmla="*/ 147589 h 441227"/>
                <a:gd name="connsiteX36" fmla="*/ 75481 w 277343"/>
                <a:gd name="connsiteY36" fmla="*/ 170281 h 441227"/>
                <a:gd name="connsiteX37" fmla="*/ 80524 w 277343"/>
                <a:gd name="connsiteY37" fmla="*/ 184148 h 441227"/>
                <a:gd name="connsiteX38" fmla="*/ 84306 w 277343"/>
                <a:gd name="connsiteY38" fmla="*/ 197259 h 441227"/>
                <a:gd name="connsiteX39" fmla="*/ 105611 w 277343"/>
                <a:gd name="connsiteY39" fmla="*/ 206084 h 441227"/>
                <a:gd name="connsiteX40" fmla="*/ 115066 w 277343"/>
                <a:gd name="connsiteY40" fmla="*/ 226506 h 441227"/>
                <a:gd name="connsiteX41" fmla="*/ 110402 w 277343"/>
                <a:gd name="connsiteY41" fmla="*/ 235961 h 441227"/>
                <a:gd name="connsiteX42" fmla="*/ 95904 w 277343"/>
                <a:gd name="connsiteY42" fmla="*/ 247685 h 441227"/>
                <a:gd name="connsiteX43" fmla="*/ 68800 w 277343"/>
                <a:gd name="connsiteY43" fmla="*/ 274411 h 441227"/>
                <a:gd name="connsiteX44" fmla="*/ 53042 w 277343"/>
                <a:gd name="connsiteY44" fmla="*/ 286513 h 441227"/>
                <a:gd name="connsiteX45" fmla="*/ 38923 w 277343"/>
                <a:gd name="connsiteY45" fmla="*/ 301011 h 441227"/>
                <a:gd name="connsiteX46" fmla="*/ 20517 w 277343"/>
                <a:gd name="connsiteY46" fmla="*/ 310087 h 441227"/>
                <a:gd name="connsiteX47" fmla="*/ 8793 w 277343"/>
                <a:gd name="connsiteY47" fmla="*/ 326980 h 441227"/>
                <a:gd name="connsiteX48" fmla="*/ 9550 w 277343"/>
                <a:gd name="connsiteY48" fmla="*/ 342234 h 441227"/>
                <a:gd name="connsiteX49" fmla="*/ 12323 w 277343"/>
                <a:gd name="connsiteY49" fmla="*/ 360639 h 441227"/>
                <a:gd name="connsiteX50" fmla="*/ 16987 w 277343"/>
                <a:gd name="connsiteY50" fmla="*/ 390391 h 441227"/>
                <a:gd name="connsiteX51" fmla="*/ 9928 w 277343"/>
                <a:gd name="connsiteY51" fmla="*/ 417873 h 441227"/>
                <a:gd name="connsiteX52" fmla="*/ 34636 w 277343"/>
                <a:gd name="connsiteY52" fmla="*/ 427706 h 441227"/>
                <a:gd name="connsiteX53" fmla="*/ 50773 w 277343"/>
                <a:gd name="connsiteY53" fmla="*/ 436278 h 441227"/>
                <a:gd name="connsiteX54" fmla="*/ 79767 w 277343"/>
                <a:gd name="connsiteY54" fmla="*/ 442582 h 441227"/>
                <a:gd name="connsiteX55" fmla="*/ 162214 w 277343"/>
                <a:gd name="connsiteY55" fmla="*/ 423798 h 441227"/>
                <a:gd name="connsiteX56" fmla="*/ 186041 w 277343"/>
                <a:gd name="connsiteY56" fmla="*/ 421151 h 441227"/>
                <a:gd name="connsiteX57" fmla="*/ 198773 w 277343"/>
                <a:gd name="connsiteY57" fmla="*/ 405014 h 441227"/>
                <a:gd name="connsiteX58" fmla="*/ 239366 w 277343"/>
                <a:gd name="connsiteY58" fmla="*/ 371985 h 441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277343" h="441227">
                  <a:moveTo>
                    <a:pt x="239366" y="371985"/>
                  </a:moveTo>
                  <a:cubicBezTo>
                    <a:pt x="245669" y="357866"/>
                    <a:pt x="273908" y="346898"/>
                    <a:pt x="278572" y="334292"/>
                  </a:cubicBezTo>
                  <a:cubicBezTo>
                    <a:pt x="280968" y="327988"/>
                    <a:pt x="281724" y="324837"/>
                    <a:pt x="271513" y="313113"/>
                  </a:cubicBezTo>
                  <a:cubicBezTo>
                    <a:pt x="261301" y="301389"/>
                    <a:pt x="238609" y="293447"/>
                    <a:pt x="237727" y="287270"/>
                  </a:cubicBezTo>
                  <a:cubicBezTo>
                    <a:pt x="236971" y="280966"/>
                    <a:pt x="254998" y="280210"/>
                    <a:pt x="254242" y="272394"/>
                  </a:cubicBezTo>
                  <a:cubicBezTo>
                    <a:pt x="253485" y="264578"/>
                    <a:pt x="244030" y="264578"/>
                    <a:pt x="240122" y="258275"/>
                  </a:cubicBezTo>
                  <a:cubicBezTo>
                    <a:pt x="236214" y="251971"/>
                    <a:pt x="244913" y="248063"/>
                    <a:pt x="244030" y="244912"/>
                  </a:cubicBezTo>
                  <a:cubicBezTo>
                    <a:pt x="243274" y="241760"/>
                    <a:pt x="231424" y="240247"/>
                    <a:pt x="230667" y="236213"/>
                  </a:cubicBezTo>
                  <a:cubicBezTo>
                    <a:pt x="229911" y="232305"/>
                    <a:pt x="238484" y="233062"/>
                    <a:pt x="236971" y="228397"/>
                  </a:cubicBezTo>
                  <a:cubicBezTo>
                    <a:pt x="235458" y="223733"/>
                    <a:pt x="227516" y="215034"/>
                    <a:pt x="233063" y="207975"/>
                  </a:cubicBezTo>
                  <a:cubicBezTo>
                    <a:pt x="238609" y="200915"/>
                    <a:pt x="250333" y="207975"/>
                    <a:pt x="241635" y="192343"/>
                  </a:cubicBezTo>
                  <a:cubicBezTo>
                    <a:pt x="233063" y="176584"/>
                    <a:pt x="219700" y="157044"/>
                    <a:pt x="216548" y="152254"/>
                  </a:cubicBezTo>
                  <a:cubicBezTo>
                    <a:pt x="213396" y="147589"/>
                    <a:pt x="219700" y="139647"/>
                    <a:pt x="224364" y="136622"/>
                  </a:cubicBezTo>
                  <a:cubicBezTo>
                    <a:pt x="229029" y="133470"/>
                    <a:pt x="240879" y="121746"/>
                    <a:pt x="240879" y="116956"/>
                  </a:cubicBezTo>
                  <a:cubicBezTo>
                    <a:pt x="240879" y="112291"/>
                    <a:pt x="226003" y="99685"/>
                    <a:pt x="222095" y="97290"/>
                  </a:cubicBezTo>
                  <a:cubicBezTo>
                    <a:pt x="218187" y="94894"/>
                    <a:pt x="209488" y="95777"/>
                    <a:pt x="205580" y="87835"/>
                  </a:cubicBezTo>
                  <a:cubicBezTo>
                    <a:pt x="201673" y="80019"/>
                    <a:pt x="197765" y="77623"/>
                    <a:pt x="201673" y="72959"/>
                  </a:cubicBezTo>
                  <a:cubicBezTo>
                    <a:pt x="205580" y="68295"/>
                    <a:pt x="205580" y="63504"/>
                    <a:pt x="205580" y="58840"/>
                  </a:cubicBezTo>
                  <a:cubicBezTo>
                    <a:pt x="205580" y="54175"/>
                    <a:pt x="214153" y="58083"/>
                    <a:pt x="215792" y="51024"/>
                  </a:cubicBezTo>
                  <a:cubicBezTo>
                    <a:pt x="216548" y="47872"/>
                    <a:pt x="218817" y="44342"/>
                    <a:pt x="221717" y="41317"/>
                  </a:cubicBezTo>
                  <a:cubicBezTo>
                    <a:pt x="221717" y="36022"/>
                    <a:pt x="222347" y="30223"/>
                    <a:pt x="221717" y="26567"/>
                  </a:cubicBezTo>
                  <a:cubicBezTo>
                    <a:pt x="220456" y="19003"/>
                    <a:pt x="199025" y="16482"/>
                    <a:pt x="193983" y="7657"/>
                  </a:cubicBezTo>
                  <a:cubicBezTo>
                    <a:pt x="188940" y="-1167"/>
                    <a:pt x="176333" y="2615"/>
                    <a:pt x="172552" y="7657"/>
                  </a:cubicBezTo>
                  <a:cubicBezTo>
                    <a:pt x="168770" y="12700"/>
                    <a:pt x="146078" y="6397"/>
                    <a:pt x="146078" y="13961"/>
                  </a:cubicBezTo>
                  <a:cubicBezTo>
                    <a:pt x="146078" y="21524"/>
                    <a:pt x="129689" y="22785"/>
                    <a:pt x="129689" y="31610"/>
                  </a:cubicBezTo>
                  <a:cubicBezTo>
                    <a:pt x="129689" y="40434"/>
                    <a:pt x="137253" y="55562"/>
                    <a:pt x="124647" y="54301"/>
                  </a:cubicBezTo>
                  <a:cubicBezTo>
                    <a:pt x="112040" y="53041"/>
                    <a:pt x="120865" y="59344"/>
                    <a:pt x="113301" y="69429"/>
                  </a:cubicBezTo>
                  <a:cubicBezTo>
                    <a:pt x="105737" y="79514"/>
                    <a:pt x="105737" y="63126"/>
                    <a:pt x="98173" y="65647"/>
                  </a:cubicBezTo>
                  <a:cubicBezTo>
                    <a:pt x="90609" y="68168"/>
                    <a:pt x="81785" y="58083"/>
                    <a:pt x="78003" y="64387"/>
                  </a:cubicBezTo>
                  <a:cubicBezTo>
                    <a:pt x="74221" y="70690"/>
                    <a:pt x="61614" y="65647"/>
                    <a:pt x="49008" y="63126"/>
                  </a:cubicBezTo>
                  <a:cubicBezTo>
                    <a:pt x="36401" y="60605"/>
                    <a:pt x="30098" y="42955"/>
                    <a:pt x="20013" y="41695"/>
                  </a:cubicBezTo>
                  <a:cubicBezTo>
                    <a:pt x="13331" y="40812"/>
                    <a:pt x="6146" y="46233"/>
                    <a:pt x="2364" y="54679"/>
                  </a:cubicBezTo>
                  <a:cubicBezTo>
                    <a:pt x="12071" y="60983"/>
                    <a:pt x="18500" y="69933"/>
                    <a:pt x="31359" y="75732"/>
                  </a:cubicBezTo>
                  <a:cubicBezTo>
                    <a:pt x="45226" y="82036"/>
                    <a:pt x="70439" y="89600"/>
                    <a:pt x="69178" y="98424"/>
                  </a:cubicBezTo>
                  <a:cubicBezTo>
                    <a:pt x="67918" y="107249"/>
                    <a:pt x="64136" y="119855"/>
                    <a:pt x="70439" y="123637"/>
                  </a:cubicBezTo>
                  <a:cubicBezTo>
                    <a:pt x="76742" y="127419"/>
                    <a:pt x="69178" y="143807"/>
                    <a:pt x="76742" y="147589"/>
                  </a:cubicBezTo>
                  <a:cubicBezTo>
                    <a:pt x="84306" y="151371"/>
                    <a:pt x="81785" y="170281"/>
                    <a:pt x="75481" y="170281"/>
                  </a:cubicBezTo>
                  <a:cubicBezTo>
                    <a:pt x="69178" y="170281"/>
                    <a:pt x="76742" y="180366"/>
                    <a:pt x="80524" y="184148"/>
                  </a:cubicBezTo>
                  <a:cubicBezTo>
                    <a:pt x="82289" y="185913"/>
                    <a:pt x="83676" y="190956"/>
                    <a:pt x="84306" y="197259"/>
                  </a:cubicBezTo>
                  <a:cubicBezTo>
                    <a:pt x="91996" y="199150"/>
                    <a:pt x="98930" y="203058"/>
                    <a:pt x="105611" y="206084"/>
                  </a:cubicBezTo>
                  <a:cubicBezTo>
                    <a:pt x="116200" y="210748"/>
                    <a:pt x="114562" y="218186"/>
                    <a:pt x="115066" y="226506"/>
                  </a:cubicBezTo>
                  <a:cubicBezTo>
                    <a:pt x="115444" y="234700"/>
                    <a:pt x="115822" y="239491"/>
                    <a:pt x="110402" y="235961"/>
                  </a:cubicBezTo>
                  <a:cubicBezTo>
                    <a:pt x="104855" y="232431"/>
                    <a:pt x="99055" y="235961"/>
                    <a:pt x="95904" y="247685"/>
                  </a:cubicBezTo>
                  <a:cubicBezTo>
                    <a:pt x="92752" y="259409"/>
                    <a:pt x="77877" y="273528"/>
                    <a:pt x="68800" y="274411"/>
                  </a:cubicBezTo>
                  <a:cubicBezTo>
                    <a:pt x="59723" y="275167"/>
                    <a:pt x="60606" y="284622"/>
                    <a:pt x="53042" y="286513"/>
                  </a:cubicBezTo>
                  <a:cubicBezTo>
                    <a:pt x="45604" y="288530"/>
                    <a:pt x="38544" y="292816"/>
                    <a:pt x="38923" y="301011"/>
                  </a:cubicBezTo>
                  <a:cubicBezTo>
                    <a:pt x="39301" y="309205"/>
                    <a:pt x="27955" y="310087"/>
                    <a:pt x="20517" y="310087"/>
                  </a:cubicBezTo>
                  <a:cubicBezTo>
                    <a:pt x="13079" y="310087"/>
                    <a:pt x="14592" y="323450"/>
                    <a:pt x="8793" y="326980"/>
                  </a:cubicBezTo>
                  <a:cubicBezTo>
                    <a:pt x="2868" y="330510"/>
                    <a:pt x="4128" y="335174"/>
                    <a:pt x="9550" y="342234"/>
                  </a:cubicBezTo>
                  <a:cubicBezTo>
                    <a:pt x="15096" y="349294"/>
                    <a:pt x="10306" y="355597"/>
                    <a:pt x="12323" y="360639"/>
                  </a:cubicBezTo>
                  <a:cubicBezTo>
                    <a:pt x="14340" y="365682"/>
                    <a:pt x="22912" y="377532"/>
                    <a:pt x="16987" y="390391"/>
                  </a:cubicBezTo>
                  <a:cubicBezTo>
                    <a:pt x="11062" y="403375"/>
                    <a:pt x="4885" y="419386"/>
                    <a:pt x="9928" y="417873"/>
                  </a:cubicBezTo>
                  <a:cubicBezTo>
                    <a:pt x="14970" y="416360"/>
                    <a:pt x="26820" y="428462"/>
                    <a:pt x="34636" y="427706"/>
                  </a:cubicBezTo>
                  <a:cubicBezTo>
                    <a:pt x="42452" y="426950"/>
                    <a:pt x="43335" y="438674"/>
                    <a:pt x="50773" y="436278"/>
                  </a:cubicBezTo>
                  <a:cubicBezTo>
                    <a:pt x="58210" y="433883"/>
                    <a:pt x="58210" y="443338"/>
                    <a:pt x="79767" y="442582"/>
                  </a:cubicBezTo>
                  <a:cubicBezTo>
                    <a:pt x="101325" y="441825"/>
                    <a:pt x="144817" y="423798"/>
                    <a:pt x="162214" y="423798"/>
                  </a:cubicBezTo>
                  <a:cubicBezTo>
                    <a:pt x="172047" y="423798"/>
                    <a:pt x="179863" y="422663"/>
                    <a:pt x="186041" y="421151"/>
                  </a:cubicBezTo>
                  <a:cubicBezTo>
                    <a:pt x="189696" y="415604"/>
                    <a:pt x="194235" y="409553"/>
                    <a:pt x="198773" y="405014"/>
                  </a:cubicBezTo>
                  <a:cubicBezTo>
                    <a:pt x="209615" y="393921"/>
                    <a:pt x="233063" y="386104"/>
                    <a:pt x="239366" y="371985"/>
                  </a:cubicBezTo>
                  <a:close/>
                </a:path>
              </a:pathLst>
            </a:custGeom>
            <a:grpFill/>
            <a:ln w="2381" cap="flat">
              <a:solidFill>
                <a:srgbClr val="FCFDF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73" name="자유형: 도형 272">
              <a:extLst>
                <a:ext uri="{FF2B5EF4-FFF2-40B4-BE49-F238E27FC236}">
                  <a16:creationId xmlns:a16="http://schemas.microsoft.com/office/drawing/2014/main" id="{06065CAD-6862-46CF-954C-DDC0C54A4F31}"/>
                </a:ext>
              </a:extLst>
            </p:cNvPr>
            <p:cNvSpPr/>
            <p:nvPr/>
          </p:nvSpPr>
          <p:spPr>
            <a:xfrm>
              <a:off x="6705052" y="3681432"/>
              <a:ext cx="554686" cy="441228"/>
            </a:xfrm>
            <a:custGeom>
              <a:avLst/>
              <a:gdLst>
                <a:gd name="connsiteX0" fmla="*/ 336436 w 554686"/>
                <a:gd name="connsiteY0" fmla="*/ 95974 h 441227"/>
                <a:gd name="connsiteX1" fmla="*/ 289288 w 554686"/>
                <a:gd name="connsiteY1" fmla="*/ 90805 h 441227"/>
                <a:gd name="connsiteX2" fmla="*/ 257897 w 554686"/>
                <a:gd name="connsiteY2" fmla="*/ 80342 h 441227"/>
                <a:gd name="connsiteX3" fmla="*/ 193983 w 554686"/>
                <a:gd name="connsiteY3" fmla="*/ 33194 h 441227"/>
                <a:gd name="connsiteX4" fmla="*/ 141540 w 554686"/>
                <a:gd name="connsiteY4" fmla="*/ 2812 h 441227"/>
                <a:gd name="connsiteX5" fmla="*/ 119478 w 554686"/>
                <a:gd name="connsiteY5" fmla="*/ 2812 h 441227"/>
                <a:gd name="connsiteX6" fmla="*/ 92248 w 554686"/>
                <a:gd name="connsiteY6" fmla="*/ 11132 h 441227"/>
                <a:gd name="connsiteX7" fmla="*/ 66026 w 554686"/>
                <a:gd name="connsiteY7" fmla="*/ 27899 h 441227"/>
                <a:gd name="connsiteX8" fmla="*/ 85945 w 554686"/>
                <a:gd name="connsiteY8" fmla="*/ 50969 h 441227"/>
                <a:gd name="connsiteX9" fmla="*/ 70187 w 554686"/>
                <a:gd name="connsiteY9" fmla="*/ 63575 h 441227"/>
                <a:gd name="connsiteX10" fmla="*/ 53420 w 554686"/>
                <a:gd name="connsiteY10" fmla="*/ 70887 h 441227"/>
                <a:gd name="connsiteX11" fmla="*/ 32493 w 554686"/>
                <a:gd name="connsiteY11" fmla="*/ 86645 h 441227"/>
                <a:gd name="connsiteX12" fmla="*/ 6146 w 554686"/>
                <a:gd name="connsiteY12" fmla="*/ 74921 h 441227"/>
                <a:gd name="connsiteX13" fmla="*/ 3372 w 554686"/>
                <a:gd name="connsiteY13" fmla="*/ 82485 h 441227"/>
                <a:gd name="connsiteX14" fmla="*/ 2364 w 554686"/>
                <a:gd name="connsiteY14" fmla="*/ 89671 h 441227"/>
                <a:gd name="connsiteX15" fmla="*/ 6776 w 554686"/>
                <a:gd name="connsiteY15" fmla="*/ 119926 h 441227"/>
                <a:gd name="connsiteX16" fmla="*/ 28333 w 554686"/>
                <a:gd name="connsiteY16" fmla="*/ 146274 h 441227"/>
                <a:gd name="connsiteX17" fmla="*/ 66783 w 554686"/>
                <a:gd name="connsiteY17" fmla="*/ 205903 h 441227"/>
                <a:gd name="connsiteX18" fmla="*/ 87206 w 554686"/>
                <a:gd name="connsiteY18" fmla="*/ 235276 h 441227"/>
                <a:gd name="connsiteX19" fmla="*/ 111158 w 554686"/>
                <a:gd name="connsiteY19" fmla="*/ 265153 h 441227"/>
                <a:gd name="connsiteX20" fmla="*/ 117839 w 554686"/>
                <a:gd name="connsiteY20" fmla="*/ 294526 h 441227"/>
                <a:gd name="connsiteX21" fmla="*/ 139396 w 554686"/>
                <a:gd name="connsiteY21" fmla="*/ 339280 h 441227"/>
                <a:gd name="connsiteX22" fmla="*/ 170030 w 554686"/>
                <a:gd name="connsiteY22" fmla="*/ 374200 h 441227"/>
                <a:gd name="connsiteX23" fmla="*/ 194361 w 554686"/>
                <a:gd name="connsiteY23" fmla="*/ 414666 h 441227"/>
                <a:gd name="connsiteX24" fmla="*/ 203311 w 554686"/>
                <a:gd name="connsiteY24" fmla="*/ 435089 h 441227"/>
                <a:gd name="connsiteX25" fmla="*/ 212010 w 554686"/>
                <a:gd name="connsiteY25" fmla="*/ 450469 h 441227"/>
                <a:gd name="connsiteX26" fmla="*/ 224238 w 554686"/>
                <a:gd name="connsiteY26" fmla="*/ 443788 h 441227"/>
                <a:gd name="connsiteX27" fmla="*/ 223482 w 554686"/>
                <a:gd name="connsiteY27" fmla="*/ 429290 h 441227"/>
                <a:gd name="connsiteX28" fmla="*/ 234828 w 554686"/>
                <a:gd name="connsiteY28" fmla="*/ 419457 h 441227"/>
                <a:gd name="connsiteX29" fmla="*/ 254494 w 554686"/>
                <a:gd name="connsiteY29" fmla="*/ 422483 h 441227"/>
                <a:gd name="connsiteX30" fmla="*/ 287145 w 554686"/>
                <a:gd name="connsiteY30" fmla="*/ 425508 h 441227"/>
                <a:gd name="connsiteX31" fmla="*/ 324334 w 554686"/>
                <a:gd name="connsiteY31" fmla="*/ 431559 h 441227"/>
                <a:gd name="connsiteX32" fmla="*/ 342487 w 554686"/>
                <a:gd name="connsiteY32" fmla="*/ 424752 h 441227"/>
                <a:gd name="connsiteX33" fmla="*/ 383458 w 554686"/>
                <a:gd name="connsiteY33" fmla="*/ 389075 h 441227"/>
                <a:gd name="connsiteX34" fmla="*/ 435775 w 554686"/>
                <a:gd name="connsiteY34" fmla="*/ 386050 h 441227"/>
                <a:gd name="connsiteX35" fmla="*/ 542678 w 554686"/>
                <a:gd name="connsiteY35" fmla="*/ 351130 h 441227"/>
                <a:gd name="connsiteX36" fmla="*/ 560832 w 554686"/>
                <a:gd name="connsiteY36" fmla="*/ 295787 h 441227"/>
                <a:gd name="connsiteX37" fmla="*/ 547217 w 554686"/>
                <a:gd name="connsiteY37" fmla="*/ 276877 h 441227"/>
                <a:gd name="connsiteX38" fmla="*/ 480528 w 554686"/>
                <a:gd name="connsiteY38" fmla="*/ 269313 h 441227"/>
                <a:gd name="connsiteX39" fmla="*/ 460484 w 554686"/>
                <a:gd name="connsiteY39" fmla="*/ 240823 h 441227"/>
                <a:gd name="connsiteX40" fmla="*/ 449516 w 554686"/>
                <a:gd name="connsiteY40" fmla="*/ 223804 h 441227"/>
                <a:gd name="connsiteX41" fmla="*/ 427329 w 554686"/>
                <a:gd name="connsiteY41" fmla="*/ 208550 h 441227"/>
                <a:gd name="connsiteX42" fmla="*/ 413083 w 554686"/>
                <a:gd name="connsiteY42" fmla="*/ 179933 h 441227"/>
                <a:gd name="connsiteX43" fmla="*/ 401359 w 554686"/>
                <a:gd name="connsiteY43" fmla="*/ 151317 h 441227"/>
                <a:gd name="connsiteX44" fmla="*/ 374256 w 554686"/>
                <a:gd name="connsiteY44" fmla="*/ 119926 h 441227"/>
                <a:gd name="connsiteX45" fmla="*/ 370978 w 554686"/>
                <a:gd name="connsiteY45" fmla="*/ 108707 h 441227"/>
                <a:gd name="connsiteX46" fmla="*/ 349925 w 554686"/>
                <a:gd name="connsiteY46" fmla="*/ 107572 h 441227"/>
                <a:gd name="connsiteX47" fmla="*/ 336436 w 554686"/>
                <a:gd name="connsiteY47" fmla="*/ 95974 h 441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554686" h="441227">
                  <a:moveTo>
                    <a:pt x="336436" y="95974"/>
                  </a:moveTo>
                  <a:cubicBezTo>
                    <a:pt x="336436" y="95974"/>
                    <a:pt x="295591" y="90805"/>
                    <a:pt x="289288" y="90805"/>
                  </a:cubicBezTo>
                  <a:cubicBezTo>
                    <a:pt x="282985" y="90805"/>
                    <a:pt x="267352" y="88662"/>
                    <a:pt x="257897" y="80342"/>
                  </a:cubicBezTo>
                  <a:cubicBezTo>
                    <a:pt x="248443" y="71896"/>
                    <a:pt x="202303" y="37354"/>
                    <a:pt x="193983" y="33194"/>
                  </a:cubicBezTo>
                  <a:cubicBezTo>
                    <a:pt x="185536" y="29034"/>
                    <a:pt x="150995" y="3821"/>
                    <a:pt x="141540" y="2812"/>
                  </a:cubicBezTo>
                  <a:cubicBezTo>
                    <a:pt x="132085" y="1803"/>
                    <a:pt x="131076" y="2812"/>
                    <a:pt x="119478" y="2812"/>
                  </a:cubicBezTo>
                  <a:cubicBezTo>
                    <a:pt x="108006" y="2812"/>
                    <a:pt x="113175" y="10124"/>
                    <a:pt x="92248" y="11132"/>
                  </a:cubicBezTo>
                  <a:cubicBezTo>
                    <a:pt x="71321" y="12141"/>
                    <a:pt x="59723" y="25882"/>
                    <a:pt x="66026" y="27899"/>
                  </a:cubicBezTo>
                  <a:cubicBezTo>
                    <a:pt x="72330" y="30042"/>
                    <a:pt x="92248" y="47817"/>
                    <a:pt x="85945" y="50969"/>
                  </a:cubicBezTo>
                  <a:cubicBezTo>
                    <a:pt x="79642" y="54121"/>
                    <a:pt x="78633" y="63575"/>
                    <a:pt x="70187" y="63575"/>
                  </a:cubicBezTo>
                  <a:cubicBezTo>
                    <a:pt x="61740" y="63575"/>
                    <a:pt x="53420" y="64584"/>
                    <a:pt x="53420" y="70887"/>
                  </a:cubicBezTo>
                  <a:cubicBezTo>
                    <a:pt x="53420" y="77190"/>
                    <a:pt x="41948" y="87654"/>
                    <a:pt x="32493" y="86645"/>
                  </a:cubicBezTo>
                  <a:cubicBezTo>
                    <a:pt x="27072" y="86015"/>
                    <a:pt x="15348" y="79964"/>
                    <a:pt x="6146" y="74921"/>
                  </a:cubicBezTo>
                  <a:lnTo>
                    <a:pt x="3372" y="82485"/>
                  </a:lnTo>
                  <a:lnTo>
                    <a:pt x="2364" y="89671"/>
                  </a:lnTo>
                  <a:cubicBezTo>
                    <a:pt x="4255" y="95218"/>
                    <a:pt x="1481" y="118162"/>
                    <a:pt x="6776" y="119926"/>
                  </a:cubicBezTo>
                  <a:cubicBezTo>
                    <a:pt x="12701" y="121943"/>
                    <a:pt x="15727" y="132533"/>
                    <a:pt x="28333" y="146274"/>
                  </a:cubicBezTo>
                  <a:cubicBezTo>
                    <a:pt x="40940" y="160015"/>
                    <a:pt x="66405" y="196826"/>
                    <a:pt x="66783" y="205903"/>
                  </a:cubicBezTo>
                  <a:cubicBezTo>
                    <a:pt x="67161" y="214979"/>
                    <a:pt x="71447" y="224686"/>
                    <a:pt x="87206" y="235276"/>
                  </a:cubicBezTo>
                  <a:cubicBezTo>
                    <a:pt x="102964" y="245865"/>
                    <a:pt x="102964" y="258850"/>
                    <a:pt x="111158" y="265153"/>
                  </a:cubicBezTo>
                  <a:cubicBezTo>
                    <a:pt x="119352" y="271457"/>
                    <a:pt x="117461" y="278895"/>
                    <a:pt x="117839" y="294526"/>
                  </a:cubicBezTo>
                  <a:cubicBezTo>
                    <a:pt x="118218" y="310285"/>
                    <a:pt x="125277" y="330581"/>
                    <a:pt x="139396" y="339280"/>
                  </a:cubicBezTo>
                  <a:cubicBezTo>
                    <a:pt x="153516" y="347852"/>
                    <a:pt x="163349" y="357307"/>
                    <a:pt x="170030" y="374200"/>
                  </a:cubicBezTo>
                  <a:cubicBezTo>
                    <a:pt x="176711" y="391092"/>
                    <a:pt x="185284" y="405590"/>
                    <a:pt x="194361" y="414666"/>
                  </a:cubicBezTo>
                  <a:cubicBezTo>
                    <a:pt x="203311" y="423617"/>
                    <a:pt x="198269" y="428408"/>
                    <a:pt x="203311" y="435089"/>
                  </a:cubicBezTo>
                  <a:cubicBezTo>
                    <a:pt x="205959" y="438493"/>
                    <a:pt x="209615" y="444418"/>
                    <a:pt x="212010" y="450469"/>
                  </a:cubicBezTo>
                  <a:cubicBezTo>
                    <a:pt x="218943" y="447191"/>
                    <a:pt x="223860" y="444544"/>
                    <a:pt x="224238" y="443788"/>
                  </a:cubicBezTo>
                  <a:cubicBezTo>
                    <a:pt x="225751" y="440762"/>
                    <a:pt x="221212" y="432442"/>
                    <a:pt x="223482" y="429290"/>
                  </a:cubicBezTo>
                  <a:cubicBezTo>
                    <a:pt x="225751" y="426265"/>
                    <a:pt x="230289" y="420970"/>
                    <a:pt x="234828" y="419457"/>
                  </a:cubicBezTo>
                  <a:cubicBezTo>
                    <a:pt x="239366" y="417944"/>
                    <a:pt x="244661" y="423995"/>
                    <a:pt x="254494" y="422483"/>
                  </a:cubicBezTo>
                  <a:cubicBezTo>
                    <a:pt x="264327" y="420970"/>
                    <a:pt x="284876" y="423239"/>
                    <a:pt x="287145" y="425508"/>
                  </a:cubicBezTo>
                  <a:cubicBezTo>
                    <a:pt x="289414" y="427777"/>
                    <a:pt x="317526" y="426265"/>
                    <a:pt x="324334" y="431559"/>
                  </a:cubicBezTo>
                  <a:cubicBezTo>
                    <a:pt x="331141" y="436854"/>
                    <a:pt x="337949" y="435341"/>
                    <a:pt x="342487" y="424752"/>
                  </a:cubicBezTo>
                  <a:cubicBezTo>
                    <a:pt x="347025" y="414162"/>
                    <a:pt x="378794" y="391344"/>
                    <a:pt x="383458" y="389075"/>
                  </a:cubicBezTo>
                  <a:cubicBezTo>
                    <a:pt x="387997" y="386806"/>
                    <a:pt x="422160" y="389075"/>
                    <a:pt x="435775" y="386050"/>
                  </a:cubicBezTo>
                  <a:cubicBezTo>
                    <a:pt x="449390" y="383024"/>
                    <a:pt x="538897" y="354155"/>
                    <a:pt x="542678" y="351130"/>
                  </a:cubicBezTo>
                  <a:cubicBezTo>
                    <a:pt x="546460" y="348104"/>
                    <a:pt x="560832" y="301082"/>
                    <a:pt x="560832" y="295787"/>
                  </a:cubicBezTo>
                  <a:cubicBezTo>
                    <a:pt x="560832" y="290492"/>
                    <a:pt x="554024" y="276121"/>
                    <a:pt x="547217" y="276877"/>
                  </a:cubicBezTo>
                  <a:cubicBezTo>
                    <a:pt x="540409" y="277634"/>
                    <a:pt x="484310" y="271583"/>
                    <a:pt x="480528" y="269313"/>
                  </a:cubicBezTo>
                  <a:cubicBezTo>
                    <a:pt x="477503" y="267423"/>
                    <a:pt x="462627" y="256203"/>
                    <a:pt x="460484" y="240823"/>
                  </a:cubicBezTo>
                  <a:cubicBezTo>
                    <a:pt x="456072" y="237419"/>
                    <a:pt x="451029" y="230107"/>
                    <a:pt x="449516" y="223804"/>
                  </a:cubicBezTo>
                  <a:cubicBezTo>
                    <a:pt x="443087" y="224686"/>
                    <a:pt x="433002" y="223174"/>
                    <a:pt x="427329" y="208550"/>
                  </a:cubicBezTo>
                  <a:cubicBezTo>
                    <a:pt x="422160" y="205020"/>
                    <a:pt x="408293" y="185354"/>
                    <a:pt x="413083" y="179933"/>
                  </a:cubicBezTo>
                  <a:cubicBezTo>
                    <a:pt x="419009" y="173252"/>
                    <a:pt x="409932" y="159133"/>
                    <a:pt x="401359" y="151317"/>
                  </a:cubicBezTo>
                  <a:cubicBezTo>
                    <a:pt x="392787" y="143501"/>
                    <a:pt x="375138" y="129003"/>
                    <a:pt x="374256" y="119926"/>
                  </a:cubicBezTo>
                  <a:cubicBezTo>
                    <a:pt x="374004" y="117405"/>
                    <a:pt x="372743" y="113371"/>
                    <a:pt x="370978" y="108707"/>
                  </a:cubicBezTo>
                  <a:lnTo>
                    <a:pt x="349925" y="107572"/>
                  </a:lnTo>
                  <a:lnTo>
                    <a:pt x="336436" y="95974"/>
                  </a:lnTo>
                  <a:close/>
                </a:path>
              </a:pathLst>
            </a:custGeom>
            <a:grpFill/>
            <a:ln w="2381" cap="flat">
              <a:solidFill>
                <a:srgbClr val="FCFDF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74" name="자유형: 도형 273">
              <a:extLst>
                <a:ext uri="{FF2B5EF4-FFF2-40B4-BE49-F238E27FC236}">
                  <a16:creationId xmlns:a16="http://schemas.microsoft.com/office/drawing/2014/main" id="{2982D0A7-E6B3-44D4-ACC7-17F5E2249CDD}"/>
                </a:ext>
              </a:extLst>
            </p:cNvPr>
            <p:cNvSpPr/>
            <p:nvPr/>
          </p:nvSpPr>
          <p:spPr>
            <a:xfrm>
              <a:off x="7164181" y="3886610"/>
              <a:ext cx="214311" cy="239524"/>
            </a:xfrm>
            <a:custGeom>
              <a:avLst/>
              <a:gdLst>
                <a:gd name="connsiteX0" fmla="*/ 108510 w 214310"/>
                <a:gd name="connsiteY0" fmla="*/ 7911 h 239523"/>
                <a:gd name="connsiteX1" fmla="*/ 108510 w 214310"/>
                <a:gd name="connsiteY1" fmla="*/ 27955 h 239523"/>
                <a:gd name="connsiteX2" fmla="*/ 91744 w 214310"/>
                <a:gd name="connsiteY2" fmla="*/ 49134 h 239523"/>
                <a:gd name="connsiteX3" fmla="*/ 82793 w 214310"/>
                <a:gd name="connsiteY3" fmla="*/ 71447 h 239523"/>
                <a:gd name="connsiteX4" fmla="*/ 88214 w 214310"/>
                <a:gd name="connsiteY4" fmla="*/ 71447 h 239523"/>
                <a:gd name="connsiteX5" fmla="*/ 101829 w 214310"/>
                <a:gd name="connsiteY5" fmla="*/ 90357 h 239523"/>
                <a:gd name="connsiteX6" fmla="*/ 83675 w 214310"/>
                <a:gd name="connsiteY6" fmla="*/ 145700 h 239523"/>
                <a:gd name="connsiteX7" fmla="*/ 2364 w 214310"/>
                <a:gd name="connsiteY7" fmla="*/ 173182 h 239523"/>
                <a:gd name="connsiteX8" fmla="*/ 34888 w 214310"/>
                <a:gd name="connsiteY8" fmla="*/ 240248 h 239523"/>
                <a:gd name="connsiteX9" fmla="*/ 41570 w 214310"/>
                <a:gd name="connsiteY9" fmla="*/ 236971 h 239523"/>
                <a:gd name="connsiteX10" fmla="*/ 84684 w 214310"/>
                <a:gd name="connsiteY10" fmla="*/ 229533 h 239523"/>
                <a:gd name="connsiteX11" fmla="*/ 94895 w 214310"/>
                <a:gd name="connsiteY11" fmla="*/ 208732 h 239523"/>
                <a:gd name="connsiteX12" fmla="*/ 123890 w 214310"/>
                <a:gd name="connsiteY12" fmla="*/ 204068 h 239523"/>
                <a:gd name="connsiteX13" fmla="*/ 141161 w 214310"/>
                <a:gd name="connsiteY13" fmla="*/ 179737 h 239523"/>
                <a:gd name="connsiteX14" fmla="*/ 158054 w 214310"/>
                <a:gd name="connsiteY14" fmla="*/ 171039 h 239523"/>
                <a:gd name="connsiteX15" fmla="*/ 167130 w 214310"/>
                <a:gd name="connsiteY15" fmla="*/ 135362 h 239523"/>
                <a:gd name="connsiteX16" fmla="*/ 188688 w 214310"/>
                <a:gd name="connsiteY16" fmla="*/ 120487 h 239523"/>
                <a:gd name="connsiteX17" fmla="*/ 210623 w 214310"/>
                <a:gd name="connsiteY17" fmla="*/ 89475 h 239523"/>
                <a:gd name="connsiteX18" fmla="*/ 208732 w 214310"/>
                <a:gd name="connsiteY18" fmla="*/ 74977 h 239523"/>
                <a:gd name="connsiteX19" fmla="*/ 186418 w 214310"/>
                <a:gd name="connsiteY19" fmla="*/ 47117 h 239523"/>
                <a:gd name="connsiteX20" fmla="*/ 142044 w 214310"/>
                <a:gd name="connsiteY20" fmla="*/ 30602 h 239523"/>
                <a:gd name="connsiteX21" fmla="*/ 127798 w 214310"/>
                <a:gd name="connsiteY21" fmla="*/ 2364 h 239523"/>
                <a:gd name="connsiteX22" fmla="*/ 118596 w 214310"/>
                <a:gd name="connsiteY22" fmla="*/ 7658 h 239523"/>
                <a:gd name="connsiteX23" fmla="*/ 108510 w 214310"/>
                <a:gd name="connsiteY23" fmla="*/ 7658 h 2395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14310" h="239523">
                  <a:moveTo>
                    <a:pt x="108510" y="7911"/>
                  </a:moveTo>
                  <a:lnTo>
                    <a:pt x="108510" y="27955"/>
                  </a:lnTo>
                  <a:lnTo>
                    <a:pt x="91744" y="49134"/>
                  </a:lnTo>
                  <a:lnTo>
                    <a:pt x="82793" y="71447"/>
                  </a:lnTo>
                  <a:cubicBezTo>
                    <a:pt x="85314" y="71573"/>
                    <a:pt x="87331" y="71573"/>
                    <a:pt x="88214" y="71447"/>
                  </a:cubicBezTo>
                  <a:cubicBezTo>
                    <a:pt x="95021" y="70691"/>
                    <a:pt x="101829" y="85062"/>
                    <a:pt x="101829" y="90357"/>
                  </a:cubicBezTo>
                  <a:cubicBezTo>
                    <a:pt x="101829" y="95652"/>
                    <a:pt x="87458" y="142674"/>
                    <a:pt x="83675" y="145700"/>
                  </a:cubicBezTo>
                  <a:cubicBezTo>
                    <a:pt x="80902" y="147843"/>
                    <a:pt x="33628" y="163475"/>
                    <a:pt x="2364" y="173182"/>
                  </a:cubicBezTo>
                  <a:cubicBezTo>
                    <a:pt x="9171" y="187175"/>
                    <a:pt x="22660" y="215162"/>
                    <a:pt x="34888" y="240248"/>
                  </a:cubicBezTo>
                  <a:cubicBezTo>
                    <a:pt x="37032" y="239366"/>
                    <a:pt x="39174" y="238357"/>
                    <a:pt x="41570" y="236971"/>
                  </a:cubicBezTo>
                  <a:cubicBezTo>
                    <a:pt x="56445" y="228398"/>
                    <a:pt x="73338" y="232685"/>
                    <a:pt x="84684" y="229533"/>
                  </a:cubicBezTo>
                  <a:cubicBezTo>
                    <a:pt x="96030" y="226381"/>
                    <a:pt x="85062" y="216926"/>
                    <a:pt x="94895" y="208732"/>
                  </a:cubicBezTo>
                  <a:cubicBezTo>
                    <a:pt x="104728" y="200538"/>
                    <a:pt x="118848" y="206715"/>
                    <a:pt x="123890" y="204068"/>
                  </a:cubicBezTo>
                  <a:cubicBezTo>
                    <a:pt x="129059" y="201294"/>
                    <a:pt x="132589" y="183267"/>
                    <a:pt x="141161" y="179737"/>
                  </a:cubicBezTo>
                  <a:cubicBezTo>
                    <a:pt x="149733" y="176207"/>
                    <a:pt x="159188" y="178603"/>
                    <a:pt x="158054" y="171039"/>
                  </a:cubicBezTo>
                  <a:cubicBezTo>
                    <a:pt x="156919" y="163601"/>
                    <a:pt x="158810" y="136875"/>
                    <a:pt x="167130" y="135362"/>
                  </a:cubicBezTo>
                  <a:cubicBezTo>
                    <a:pt x="175325" y="133849"/>
                    <a:pt x="188310" y="125151"/>
                    <a:pt x="188688" y="120487"/>
                  </a:cubicBezTo>
                  <a:cubicBezTo>
                    <a:pt x="189066" y="115822"/>
                    <a:pt x="205580" y="98173"/>
                    <a:pt x="210623" y="89475"/>
                  </a:cubicBezTo>
                  <a:cubicBezTo>
                    <a:pt x="215666" y="80776"/>
                    <a:pt x="216170" y="76112"/>
                    <a:pt x="208732" y="74977"/>
                  </a:cubicBezTo>
                  <a:cubicBezTo>
                    <a:pt x="201294" y="73843"/>
                    <a:pt x="189444" y="53042"/>
                    <a:pt x="186418" y="47117"/>
                  </a:cubicBezTo>
                  <a:cubicBezTo>
                    <a:pt x="183267" y="41192"/>
                    <a:pt x="160575" y="45100"/>
                    <a:pt x="142044" y="30602"/>
                  </a:cubicBezTo>
                  <a:cubicBezTo>
                    <a:pt x="134606" y="24677"/>
                    <a:pt x="130445" y="13583"/>
                    <a:pt x="127798" y="2364"/>
                  </a:cubicBezTo>
                  <a:lnTo>
                    <a:pt x="118596" y="7658"/>
                  </a:lnTo>
                  <a:lnTo>
                    <a:pt x="108510" y="7658"/>
                  </a:lnTo>
                  <a:close/>
                </a:path>
              </a:pathLst>
            </a:custGeom>
            <a:grpFill/>
            <a:ln w="2381" cap="flat">
              <a:solidFill>
                <a:srgbClr val="FCFDF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75" name="자유형: 도형 274">
              <a:extLst>
                <a:ext uri="{FF2B5EF4-FFF2-40B4-BE49-F238E27FC236}">
                  <a16:creationId xmlns:a16="http://schemas.microsoft.com/office/drawing/2014/main" id="{11F88C35-E773-4901-9C7D-4675F0BC2B04}"/>
                </a:ext>
              </a:extLst>
            </p:cNvPr>
            <p:cNvSpPr/>
            <p:nvPr/>
          </p:nvSpPr>
          <p:spPr>
            <a:xfrm>
              <a:off x="7130143" y="3860974"/>
              <a:ext cx="25213" cy="37820"/>
            </a:xfrm>
            <a:custGeom>
              <a:avLst/>
              <a:gdLst>
                <a:gd name="connsiteX0" fmla="*/ 24551 w 25213"/>
                <a:gd name="connsiteY0" fmla="*/ 44262 h 37819"/>
                <a:gd name="connsiteX1" fmla="*/ 25055 w 25213"/>
                <a:gd name="connsiteY1" fmla="*/ 36824 h 37819"/>
                <a:gd name="connsiteX2" fmla="*/ 21904 w 25213"/>
                <a:gd name="connsiteY2" fmla="*/ 2661 h 37819"/>
                <a:gd name="connsiteX3" fmla="*/ 4255 w 25213"/>
                <a:gd name="connsiteY3" fmla="*/ 28504 h 37819"/>
                <a:gd name="connsiteX4" fmla="*/ 2364 w 25213"/>
                <a:gd name="connsiteY4" fmla="*/ 28882 h 37819"/>
                <a:gd name="connsiteX5" fmla="*/ 24551 w 25213"/>
                <a:gd name="connsiteY5" fmla="*/ 44262 h 37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213" h="37819">
                  <a:moveTo>
                    <a:pt x="24551" y="44262"/>
                  </a:moveTo>
                  <a:cubicBezTo>
                    <a:pt x="23921" y="41489"/>
                    <a:pt x="23921" y="38841"/>
                    <a:pt x="25055" y="36824"/>
                  </a:cubicBezTo>
                  <a:cubicBezTo>
                    <a:pt x="30098" y="28252"/>
                    <a:pt x="33250" y="5813"/>
                    <a:pt x="21904" y="2661"/>
                  </a:cubicBezTo>
                  <a:cubicBezTo>
                    <a:pt x="10558" y="-491"/>
                    <a:pt x="4255" y="22327"/>
                    <a:pt x="4255" y="28504"/>
                  </a:cubicBezTo>
                  <a:cubicBezTo>
                    <a:pt x="4255" y="29639"/>
                    <a:pt x="3498" y="29639"/>
                    <a:pt x="2364" y="28882"/>
                  </a:cubicBezTo>
                  <a:cubicBezTo>
                    <a:pt x="7911" y="43632"/>
                    <a:pt x="18122" y="45145"/>
                    <a:pt x="24551" y="44262"/>
                  </a:cubicBezTo>
                  <a:close/>
                </a:path>
              </a:pathLst>
            </a:custGeom>
            <a:grpFill/>
            <a:ln w="2381" cap="flat">
              <a:solidFill>
                <a:srgbClr val="FCFDF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76" name="자유형: 도형 275">
              <a:extLst>
                <a:ext uri="{FF2B5EF4-FFF2-40B4-BE49-F238E27FC236}">
                  <a16:creationId xmlns:a16="http://schemas.microsoft.com/office/drawing/2014/main" id="{4F04EBF0-0F85-44B8-B908-FEA86A5EE903}"/>
                </a:ext>
              </a:extLst>
            </p:cNvPr>
            <p:cNvSpPr/>
            <p:nvPr/>
          </p:nvSpPr>
          <p:spPr>
            <a:xfrm>
              <a:off x="7163298" y="3854080"/>
              <a:ext cx="126065" cy="100852"/>
            </a:xfrm>
            <a:custGeom>
              <a:avLst/>
              <a:gdLst>
                <a:gd name="connsiteX0" fmla="*/ 22408 w 126065"/>
                <a:gd name="connsiteY0" fmla="*/ 96665 h 100852"/>
                <a:gd name="connsiteX1" fmla="*/ 83675 w 126065"/>
                <a:gd name="connsiteY1" fmla="*/ 104229 h 100852"/>
                <a:gd name="connsiteX2" fmla="*/ 92626 w 126065"/>
                <a:gd name="connsiteY2" fmla="*/ 81916 h 100852"/>
                <a:gd name="connsiteX3" fmla="*/ 109393 w 126065"/>
                <a:gd name="connsiteY3" fmla="*/ 60737 h 100852"/>
                <a:gd name="connsiteX4" fmla="*/ 109393 w 126065"/>
                <a:gd name="connsiteY4" fmla="*/ 40692 h 100852"/>
                <a:gd name="connsiteX5" fmla="*/ 119478 w 126065"/>
                <a:gd name="connsiteY5" fmla="*/ 40692 h 100852"/>
                <a:gd name="connsiteX6" fmla="*/ 128681 w 126065"/>
                <a:gd name="connsiteY6" fmla="*/ 35398 h 100852"/>
                <a:gd name="connsiteX7" fmla="*/ 121369 w 126065"/>
                <a:gd name="connsiteY7" fmla="*/ 2369 h 100852"/>
                <a:gd name="connsiteX8" fmla="*/ 89601 w 126065"/>
                <a:gd name="connsiteY8" fmla="*/ 38045 h 100852"/>
                <a:gd name="connsiteX9" fmla="*/ 39427 w 126065"/>
                <a:gd name="connsiteY9" fmla="*/ 61619 h 100852"/>
                <a:gd name="connsiteX10" fmla="*/ 8036 w 126065"/>
                <a:gd name="connsiteY10" fmla="*/ 69814 h 100852"/>
                <a:gd name="connsiteX11" fmla="*/ 2364 w 126065"/>
                <a:gd name="connsiteY11" fmla="*/ 68301 h 100852"/>
                <a:gd name="connsiteX12" fmla="*/ 22408 w 126065"/>
                <a:gd name="connsiteY12" fmla="*/ 96665 h 100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6065" h="100852">
                  <a:moveTo>
                    <a:pt x="22408" y="96665"/>
                  </a:moveTo>
                  <a:cubicBezTo>
                    <a:pt x="25686" y="98682"/>
                    <a:pt x="67792" y="103347"/>
                    <a:pt x="83675" y="104229"/>
                  </a:cubicBezTo>
                  <a:lnTo>
                    <a:pt x="92626" y="81916"/>
                  </a:lnTo>
                  <a:lnTo>
                    <a:pt x="109393" y="60737"/>
                  </a:lnTo>
                  <a:lnTo>
                    <a:pt x="109393" y="40692"/>
                  </a:lnTo>
                  <a:lnTo>
                    <a:pt x="119478" y="40692"/>
                  </a:lnTo>
                  <a:lnTo>
                    <a:pt x="128681" y="35398"/>
                  </a:lnTo>
                  <a:cubicBezTo>
                    <a:pt x="124773" y="19009"/>
                    <a:pt x="124143" y="2621"/>
                    <a:pt x="121369" y="2369"/>
                  </a:cubicBezTo>
                  <a:cubicBezTo>
                    <a:pt x="116705" y="1991"/>
                    <a:pt x="97417" y="22791"/>
                    <a:pt x="89601" y="38045"/>
                  </a:cubicBezTo>
                  <a:cubicBezTo>
                    <a:pt x="81785" y="53299"/>
                    <a:pt x="58967" y="65149"/>
                    <a:pt x="39427" y="61619"/>
                  </a:cubicBezTo>
                  <a:cubicBezTo>
                    <a:pt x="19761" y="58090"/>
                    <a:pt x="13205" y="66284"/>
                    <a:pt x="8036" y="69814"/>
                  </a:cubicBezTo>
                  <a:cubicBezTo>
                    <a:pt x="6776" y="70696"/>
                    <a:pt x="4633" y="69940"/>
                    <a:pt x="2364" y="68301"/>
                  </a:cubicBezTo>
                  <a:cubicBezTo>
                    <a:pt x="4381" y="83555"/>
                    <a:pt x="19256" y="94774"/>
                    <a:pt x="22408" y="96665"/>
                  </a:cubicBezTo>
                  <a:close/>
                </a:path>
              </a:pathLst>
            </a:custGeom>
            <a:grpFill/>
            <a:ln w="2381" cap="flat">
              <a:solidFill>
                <a:srgbClr val="FCFDF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77" name="자유형: 도형 276">
              <a:extLst>
                <a:ext uri="{FF2B5EF4-FFF2-40B4-BE49-F238E27FC236}">
                  <a16:creationId xmlns:a16="http://schemas.microsoft.com/office/drawing/2014/main" id="{61E2BEA2-DC37-4615-875F-96F2693FD608}"/>
                </a:ext>
              </a:extLst>
            </p:cNvPr>
            <p:cNvSpPr/>
            <p:nvPr/>
          </p:nvSpPr>
          <p:spPr>
            <a:xfrm>
              <a:off x="8417267" y="4396417"/>
              <a:ext cx="516867" cy="151278"/>
            </a:xfrm>
            <a:custGeom>
              <a:avLst/>
              <a:gdLst>
                <a:gd name="connsiteX0" fmla="*/ 95274 w 516866"/>
                <a:gd name="connsiteY0" fmla="*/ 59219 h 151278"/>
                <a:gd name="connsiteX1" fmla="*/ 74851 w 516866"/>
                <a:gd name="connsiteY1" fmla="*/ 31359 h 151278"/>
                <a:gd name="connsiteX2" fmla="*/ 61866 w 516866"/>
                <a:gd name="connsiteY2" fmla="*/ 18374 h 151278"/>
                <a:gd name="connsiteX3" fmla="*/ 59849 w 516866"/>
                <a:gd name="connsiteY3" fmla="*/ 14592 h 151278"/>
                <a:gd name="connsiteX4" fmla="*/ 51655 w 516866"/>
                <a:gd name="connsiteY4" fmla="*/ 25307 h 151278"/>
                <a:gd name="connsiteX5" fmla="*/ 30728 w 516866"/>
                <a:gd name="connsiteY5" fmla="*/ 22660 h 151278"/>
                <a:gd name="connsiteX6" fmla="*/ 17743 w 516866"/>
                <a:gd name="connsiteY6" fmla="*/ 7028 h 151278"/>
                <a:gd name="connsiteX7" fmla="*/ 2364 w 516866"/>
                <a:gd name="connsiteY7" fmla="*/ 6020 h 151278"/>
                <a:gd name="connsiteX8" fmla="*/ 9676 w 516866"/>
                <a:gd name="connsiteY8" fmla="*/ 46612 h 151278"/>
                <a:gd name="connsiteX9" fmla="*/ 36779 w 516866"/>
                <a:gd name="connsiteY9" fmla="*/ 97543 h 151278"/>
                <a:gd name="connsiteX10" fmla="*/ 62245 w 516866"/>
                <a:gd name="connsiteY10" fmla="*/ 121873 h 151278"/>
                <a:gd name="connsiteX11" fmla="*/ 113175 w 516866"/>
                <a:gd name="connsiteY11" fmla="*/ 147717 h 151278"/>
                <a:gd name="connsiteX12" fmla="*/ 95526 w 516866"/>
                <a:gd name="connsiteY12" fmla="*/ 110023 h 151278"/>
                <a:gd name="connsiteX13" fmla="*/ 95274 w 516866"/>
                <a:gd name="connsiteY13" fmla="*/ 59219 h 151278"/>
                <a:gd name="connsiteX14" fmla="*/ 496665 w 516866"/>
                <a:gd name="connsiteY14" fmla="*/ 29089 h 151278"/>
                <a:gd name="connsiteX15" fmla="*/ 473090 w 516866"/>
                <a:gd name="connsiteY15" fmla="*/ 22786 h 151278"/>
                <a:gd name="connsiteX16" fmla="*/ 448760 w 516866"/>
                <a:gd name="connsiteY16" fmla="*/ 2364 h 151278"/>
                <a:gd name="connsiteX17" fmla="*/ 427581 w 516866"/>
                <a:gd name="connsiteY17" fmla="*/ 29089 h 151278"/>
                <a:gd name="connsiteX18" fmla="*/ 413462 w 516866"/>
                <a:gd name="connsiteY18" fmla="*/ 47117 h 151278"/>
                <a:gd name="connsiteX19" fmla="*/ 407662 w 516866"/>
                <a:gd name="connsiteY19" fmla="*/ 54428 h 151278"/>
                <a:gd name="connsiteX20" fmla="*/ 407915 w 516866"/>
                <a:gd name="connsiteY20" fmla="*/ 69935 h 151278"/>
                <a:gd name="connsiteX21" fmla="*/ 390644 w 516866"/>
                <a:gd name="connsiteY21" fmla="*/ 76238 h 151278"/>
                <a:gd name="connsiteX22" fmla="*/ 376272 w 516866"/>
                <a:gd name="connsiteY22" fmla="*/ 57454 h 151278"/>
                <a:gd name="connsiteX23" fmla="*/ 375768 w 516866"/>
                <a:gd name="connsiteY23" fmla="*/ 57328 h 151278"/>
                <a:gd name="connsiteX24" fmla="*/ 352194 w 516866"/>
                <a:gd name="connsiteY24" fmla="*/ 94139 h 151278"/>
                <a:gd name="connsiteX25" fmla="*/ 313745 w 516866"/>
                <a:gd name="connsiteY25" fmla="*/ 105863 h 151278"/>
                <a:gd name="connsiteX26" fmla="*/ 296474 w 516866"/>
                <a:gd name="connsiteY26" fmla="*/ 139649 h 151278"/>
                <a:gd name="connsiteX27" fmla="*/ 257141 w 516866"/>
                <a:gd name="connsiteY27" fmla="*/ 129689 h 151278"/>
                <a:gd name="connsiteX28" fmla="*/ 265083 w 516866"/>
                <a:gd name="connsiteY28" fmla="*/ 146708 h 151278"/>
                <a:gd name="connsiteX29" fmla="*/ 287019 w 516866"/>
                <a:gd name="connsiteY29" fmla="*/ 157676 h 151278"/>
                <a:gd name="connsiteX30" fmla="*/ 321560 w 516866"/>
                <a:gd name="connsiteY30" fmla="*/ 154524 h 151278"/>
                <a:gd name="connsiteX31" fmla="*/ 348286 w 516866"/>
                <a:gd name="connsiteY31" fmla="*/ 143557 h 151278"/>
                <a:gd name="connsiteX32" fmla="*/ 373373 w 516866"/>
                <a:gd name="connsiteY32" fmla="*/ 148347 h 151278"/>
                <a:gd name="connsiteX33" fmla="*/ 396947 w 516866"/>
                <a:gd name="connsiteY33" fmla="*/ 132589 h 151278"/>
                <a:gd name="connsiteX34" fmla="*/ 404763 w 516866"/>
                <a:gd name="connsiteY34" fmla="*/ 107502 h 151278"/>
                <a:gd name="connsiteX35" fmla="*/ 420395 w 516866"/>
                <a:gd name="connsiteY35" fmla="*/ 83928 h 151278"/>
                <a:gd name="connsiteX36" fmla="*/ 461240 w 516866"/>
                <a:gd name="connsiteY36" fmla="*/ 66657 h 151278"/>
                <a:gd name="connsiteX37" fmla="*/ 473846 w 516866"/>
                <a:gd name="connsiteY37" fmla="*/ 70943 h 151278"/>
                <a:gd name="connsiteX38" fmla="*/ 490362 w 516866"/>
                <a:gd name="connsiteY38" fmla="*/ 54933 h 151278"/>
                <a:gd name="connsiteX39" fmla="*/ 514692 w 516866"/>
                <a:gd name="connsiteY39" fmla="*/ 44722 h 151278"/>
                <a:gd name="connsiteX40" fmla="*/ 496665 w 516866"/>
                <a:gd name="connsiteY40" fmla="*/ 29089 h 151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516866" h="151278">
                  <a:moveTo>
                    <a:pt x="95274" y="59219"/>
                  </a:moveTo>
                  <a:cubicBezTo>
                    <a:pt x="95651" y="41570"/>
                    <a:pt x="78759" y="43587"/>
                    <a:pt x="74851" y="31359"/>
                  </a:cubicBezTo>
                  <a:cubicBezTo>
                    <a:pt x="70943" y="19130"/>
                    <a:pt x="64261" y="26190"/>
                    <a:pt x="61866" y="18374"/>
                  </a:cubicBezTo>
                  <a:cubicBezTo>
                    <a:pt x="61488" y="17239"/>
                    <a:pt x="60732" y="15979"/>
                    <a:pt x="59849" y="14592"/>
                  </a:cubicBezTo>
                  <a:cubicBezTo>
                    <a:pt x="51025" y="17491"/>
                    <a:pt x="54176" y="24803"/>
                    <a:pt x="51655" y="25307"/>
                  </a:cubicBezTo>
                  <a:cubicBezTo>
                    <a:pt x="48377" y="25938"/>
                    <a:pt x="30728" y="27955"/>
                    <a:pt x="30728" y="22660"/>
                  </a:cubicBezTo>
                  <a:cubicBezTo>
                    <a:pt x="30728" y="17491"/>
                    <a:pt x="28081" y="8919"/>
                    <a:pt x="17743" y="7028"/>
                  </a:cubicBezTo>
                  <a:cubicBezTo>
                    <a:pt x="12449" y="6020"/>
                    <a:pt x="7154" y="5767"/>
                    <a:pt x="2364" y="6020"/>
                  </a:cubicBezTo>
                  <a:cubicBezTo>
                    <a:pt x="8667" y="20013"/>
                    <a:pt x="9423" y="34762"/>
                    <a:pt x="9676" y="46612"/>
                  </a:cubicBezTo>
                  <a:cubicBezTo>
                    <a:pt x="10054" y="62245"/>
                    <a:pt x="33250" y="87458"/>
                    <a:pt x="36779" y="97543"/>
                  </a:cubicBezTo>
                  <a:cubicBezTo>
                    <a:pt x="40309" y="107754"/>
                    <a:pt x="46990" y="110906"/>
                    <a:pt x="62245" y="121873"/>
                  </a:cubicBezTo>
                  <a:cubicBezTo>
                    <a:pt x="77499" y="132841"/>
                    <a:pt x="107376" y="150490"/>
                    <a:pt x="113175" y="147717"/>
                  </a:cubicBezTo>
                  <a:cubicBezTo>
                    <a:pt x="119100" y="144943"/>
                    <a:pt x="104224" y="119100"/>
                    <a:pt x="95526" y="110023"/>
                  </a:cubicBezTo>
                  <a:cubicBezTo>
                    <a:pt x="87079" y="101325"/>
                    <a:pt x="94895" y="76994"/>
                    <a:pt x="95274" y="59219"/>
                  </a:cubicBezTo>
                  <a:close/>
                  <a:moveTo>
                    <a:pt x="496665" y="29089"/>
                  </a:moveTo>
                  <a:cubicBezTo>
                    <a:pt x="489605" y="30728"/>
                    <a:pt x="473090" y="29846"/>
                    <a:pt x="473090" y="22786"/>
                  </a:cubicBezTo>
                  <a:cubicBezTo>
                    <a:pt x="473090" y="15727"/>
                    <a:pt x="458215" y="2364"/>
                    <a:pt x="448760" y="2364"/>
                  </a:cubicBezTo>
                  <a:cubicBezTo>
                    <a:pt x="439305" y="2364"/>
                    <a:pt x="428337" y="21147"/>
                    <a:pt x="427581" y="29089"/>
                  </a:cubicBezTo>
                  <a:cubicBezTo>
                    <a:pt x="426824" y="36905"/>
                    <a:pt x="411823" y="36149"/>
                    <a:pt x="413462" y="47117"/>
                  </a:cubicBezTo>
                  <a:cubicBezTo>
                    <a:pt x="414092" y="51403"/>
                    <a:pt x="411319" y="53294"/>
                    <a:pt x="407662" y="54428"/>
                  </a:cubicBezTo>
                  <a:cubicBezTo>
                    <a:pt x="410058" y="63883"/>
                    <a:pt x="411445" y="70691"/>
                    <a:pt x="407915" y="69935"/>
                  </a:cubicBezTo>
                  <a:cubicBezTo>
                    <a:pt x="401611" y="68296"/>
                    <a:pt x="400099" y="76238"/>
                    <a:pt x="390644" y="76238"/>
                  </a:cubicBezTo>
                  <a:cubicBezTo>
                    <a:pt x="387366" y="76238"/>
                    <a:pt x="381945" y="68170"/>
                    <a:pt x="376272" y="57454"/>
                  </a:cubicBezTo>
                  <a:cubicBezTo>
                    <a:pt x="376146" y="57454"/>
                    <a:pt x="375894" y="57328"/>
                    <a:pt x="375768" y="57328"/>
                  </a:cubicBezTo>
                  <a:cubicBezTo>
                    <a:pt x="369465" y="57328"/>
                    <a:pt x="355346" y="79263"/>
                    <a:pt x="352194" y="94139"/>
                  </a:cubicBezTo>
                  <a:cubicBezTo>
                    <a:pt x="349043" y="109015"/>
                    <a:pt x="334923" y="104350"/>
                    <a:pt x="313745" y="105863"/>
                  </a:cubicBezTo>
                  <a:cubicBezTo>
                    <a:pt x="292566" y="107502"/>
                    <a:pt x="301138" y="129437"/>
                    <a:pt x="296474" y="139649"/>
                  </a:cubicBezTo>
                  <a:cubicBezTo>
                    <a:pt x="292187" y="148977"/>
                    <a:pt x="268865" y="132085"/>
                    <a:pt x="257141" y="129689"/>
                  </a:cubicBezTo>
                  <a:cubicBezTo>
                    <a:pt x="259158" y="138136"/>
                    <a:pt x="261931" y="146708"/>
                    <a:pt x="265083" y="146708"/>
                  </a:cubicBezTo>
                  <a:cubicBezTo>
                    <a:pt x="271386" y="146708"/>
                    <a:pt x="280841" y="162340"/>
                    <a:pt x="287019" y="157676"/>
                  </a:cubicBezTo>
                  <a:cubicBezTo>
                    <a:pt x="293322" y="153011"/>
                    <a:pt x="312106" y="157676"/>
                    <a:pt x="321560" y="154524"/>
                  </a:cubicBezTo>
                  <a:cubicBezTo>
                    <a:pt x="331015" y="151372"/>
                    <a:pt x="332528" y="143557"/>
                    <a:pt x="348286" y="143557"/>
                  </a:cubicBezTo>
                  <a:cubicBezTo>
                    <a:pt x="363918" y="143557"/>
                    <a:pt x="357741" y="156163"/>
                    <a:pt x="373373" y="148347"/>
                  </a:cubicBezTo>
                  <a:cubicBezTo>
                    <a:pt x="389131" y="140531"/>
                    <a:pt x="398460" y="146708"/>
                    <a:pt x="396947" y="132589"/>
                  </a:cubicBezTo>
                  <a:cubicBezTo>
                    <a:pt x="395434" y="118470"/>
                    <a:pt x="406402" y="118470"/>
                    <a:pt x="404763" y="107502"/>
                  </a:cubicBezTo>
                  <a:cubicBezTo>
                    <a:pt x="403250" y="96534"/>
                    <a:pt x="422034" y="104350"/>
                    <a:pt x="420395" y="83928"/>
                  </a:cubicBezTo>
                  <a:cubicBezTo>
                    <a:pt x="418882" y="63505"/>
                    <a:pt x="448633" y="66657"/>
                    <a:pt x="461240" y="66657"/>
                  </a:cubicBezTo>
                  <a:cubicBezTo>
                    <a:pt x="464140" y="66657"/>
                    <a:pt x="468678" y="68422"/>
                    <a:pt x="473846" y="70943"/>
                  </a:cubicBezTo>
                  <a:cubicBezTo>
                    <a:pt x="483176" y="66405"/>
                    <a:pt x="496413" y="60354"/>
                    <a:pt x="490362" y="54933"/>
                  </a:cubicBezTo>
                  <a:cubicBezTo>
                    <a:pt x="483301" y="48630"/>
                    <a:pt x="511541" y="54176"/>
                    <a:pt x="514692" y="44722"/>
                  </a:cubicBezTo>
                  <a:cubicBezTo>
                    <a:pt x="517844" y="35393"/>
                    <a:pt x="503725" y="27577"/>
                    <a:pt x="496665" y="29089"/>
                  </a:cubicBezTo>
                  <a:close/>
                </a:path>
              </a:pathLst>
            </a:custGeom>
            <a:grpFill/>
            <a:ln w="2381" cap="flat">
              <a:solidFill>
                <a:srgbClr val="FCFDF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78" name="자유형: 도형 277">
              <a:extLst>
                <a:ext uri="{FF2B5EF4-FFF2-40B4-BE49-F238E27FC236}">
                  <a16:creationId xmlns:a16="http://schemas.microsoft.com/office/drawing/2014/main" id="{E8987466-E210-4B24-8BE4-B906C35424D9}"/>
                </a:ext>
              </a:extLst>
            </p:cNvPr>
            <p:cNvSpPr/>
            <p:nvPr/>
          </p:nvSpPr>
          <p:spPr>
            <a:xfrm>
              <a:off x="8791302" y="4448355"/>
              <a:ext cx="37820" cy="25213"/>
            </a:xfrm>
            <a:custGeom>
              <a:avLst/>
              <a:gdLst>
                <a:gd name="connsiteX0" fmla="*/ 16735 w 37819"/>
                <a:gd name="connsiteY0" fmla="*/ 24173 h 25213"/>
                <a:gd name="connsiteX1" fmla="*/ 34006 w 37819"/>
                <a:gd name="connsiteY1" fmla="*/ 17870 h 25213"/>
                <a:gd name="connsiteX2" fmla="*/ 33754 w 37819"/>
                <a:gd name="connsiteY2" fmla="*/ 2364 h 25213"/>
                <a:gd name="connsiteX3" fmla="*/ 20643 w 37819"/>
                <a:gd name="connsiteY3" fmla="*/ 8415 h 25213"/>
                <a:gd name="connsiteX4" fmla="*/ 2364 w 37819"/>
                <a:gd name="connsiteY4" fmla="*/ 5389 h 25213"/>
                <a:gd name="connsiteX5" fmla="*/ 16735 w 37819"/>
                <a:gd name="connsiteY5" fmla="*/ 24173 h 25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819" h="25213">
                  <a:moveTo>
                    <a:pt x="16735" y="24173"/>
                  </a:moveTo>
                  <a:cubicBezTo>
                    <a:pt x="26190" y="24173"/>
                    <a:pt x="27703" y="16357"/>
                    <a:pt x="34006" y="17870"/>
                  </a:cubicBezTo>
                  <a:cubicBezTo>
                    <a:pt x="37536" y="18752"/>
                    <a:pt x="36149" y="11945"/>
                    <a:pt x="33754" y="2364"/>
                  </a:cubicBezTo>
                  <a:cubicBezTo>
                    <a:pt x="28207" y="4129"/>
                    <a:pt x="20643" y="4129"/>
                    <a:pt x="20643" y="8415"/>
                  </a:cubicBezTo>
                  <a:cubicBezTo>
                    <a:pt x="20643" y="15348"/>
                    <a:pt x="8793" y="5894"/>
                    <a:pt x="2364" y="5389"/>
                  </a:cubicBezTo>
                  <a:cubicBezTo>
                    <a:pt x="8037" y="16105"/>
                    <a:pt x="13458" y="24173"/>
                    <a:pt x="16735" y="24173"/>
                  </a:cubicBezTo>
                  <a:close/>
                </a:path>
              </a:pathLst>
            </a:custGeom>
            <a:grpFill/>
            <a:ln w="2381" cap="flat">
              <a:solidFill>
                <a:srgbClr val="FCFDF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79" name="자유형: 도형 278">
              <a:extLst>
                <a:ext uri="{FF2B5EF4-FFF2-40B4-BE49-F238E27FC236}">
                  <a16:creationId xmlns:a16="http://schemas.microsoft.com/office/drawing/2014/main" id="{3D743F05-E7CB-4FC4-8596-6B64028C22E4}"/>
                </a:ext>
              </a:extLst>
            </p:cNvPr>
            <p:cNvSpPr/>
            <p:nvPr/>
          </p:nvSpPr>
          <p:spPr>
            <a:xfrm>
              <a:off x="6814980" y="3520703"/>
              <a:ext cx="252130" cy="252130"/>
            </a:xfrm>
            <a:custGeom>
              <a:avLst/>
              <a:gdLst>
                <a:gd name="connsiteX0" fmla="*/ 221087 w 252130"/>
                <a:gd name="connsiteY0" fmla="*/ 231364 h 252130"/>
                <a:gd name="connsiteX1" fmla="*/ 233189 w 252130"/>
                <a:gd name="connsiteY1" fmla="*/ 221657 h 252130"/>
                <a:gd name="connsiteX2" fmla="*/ 250712 w 252130"/>
                <a:gd name="connsiteY2" fmla="*/ 231490 h 252130"/>
                <a:gd name="connsiteX3" fmla="*/ 262310 w 252130"/>
                <a:gd name="connsiteY3" fmla="*/ 225313 h 252130"/>
                <a:gd name="connsiteX4" fmla="*/ 247308 w 252130"/>
                <a:gd name="connsiteY4" fmla="*/ 204386 h 252130"/>
                <a:gd name="connsiteX5" fmla="*/ 237853 w 252130"/>
                <a:gd name="connsiteY5" fmla="*/ 186611 h 252130"/>
                <a:gd name="connsiteX6" fmla="*/ 239996 w 252130"/>
                <a:gd name="connsiteY6" fmla="*/ 168836 h 252130"/>
                <a:gd name="connsiteX7" fmla="*/ 227390 w 252130"/>
                <a:gd name="connsiteY7" fmla="*/ 153078 h 252130"/>
                <a:gd name="connsiteX8" fmla="*/ 198017 w 252130"/>
                <a:gd name="connsiteY8" fmla="*/ 133160 h 252130"/>
                <a:gd name="connsiteX9" fmla="*/ 185410 w 252130"/>
                <a:gd name="connsiteY9" fmla="*/ 118536 h 252130"/>
                <a:gd name="connsiteX10" fmla="*/ 182258 w 252130"/>
                <a:gd name="connsiteY10" fmla="*/ 94458 h 252130"/>
                <a:gd name="connsiteX11" fmla="*/ 192722 w 252130"/>
                <a:gd name="connsiteY11" fmla="*/ 73531 h 252130"/>
                <a:gd name="connsiteX12" fmla="*/ 195874 w 252130"/>
                <a:gd name="connsiteY12" fmla="*/ 57773 h 252130"/>
                <a:gd name="connsiteX13" fmla="*/ 185410 w 252130"/>
                <a:gd name="connsiteY13" fmla="*/ 48318 h 252130"/>
                <a:gd name="connsiteX14" fmla="*/ 170786 w 252130"/>
                <a:gd name="connsiteY14" fmla="*/ 32560 h 252130"/>
                <a:gd name="connsiteX15" fmla="*/ 161332 w 252130"/>
                <a:gd name="connsiteY15" fmla="*/ 11633 h 252130"/>
                <a:gd name="connsiteX16" fmla="*/ 133345 w 252130"/>
                <a:gd name="connsiteY16" fmla="*/ 7221 h 252130"/>
                <a:gd name="connsiteX17" fmla="*/ 109771 w 252130"/>
                <a:gd name="connsiteY17" fmla="*/ 2556 h 252130"/>
                <a:gd name="connsiteX18" fmla="*/ 97921 w 252130"/>
                <a:gd name="connsiteY18" fmla="*/ 11507 h 252130"/>
                <a:gd name="connsiteX19" fmla="*/ 98425 w 252130"/>
                <a:gd name="connsiteY19" fmla="*/ 11633 h 252130"/>
                <a:gd name="connsiteX20" fmla="*/ 82667 w 252130"/>
                <a:gd name="connsiteY20" fmla="*/ 23105 h 252130"/>
                <a:gd name="connsiteX21" fmla="*/ 65901 w 252130"/>
                <a:gd name="connsiteY21" fmla="*/ 35711 h 252130"/>
                <a:gd name="connsiteX22" fmla="*/ 68043 w 252130"/>
                <a:gd name="connsiteY22" fmla="*/ 57773 h 252130"/>
                <a:gd name="connsiteX23" fmla="*/ 65901 w 252130"/>
                <a:gd name="connsiteY23" fmla="*/ 78699 h 252130"/>
                <a:gd name="connsiteX24" fmla="*/ 59597 w 252130"/>
                <a:gd name="connsiteY24" fmla="*/ 94458 h 252130"/>
                <a:gd name="connsiteX25" fmla="*/ 2364 w 252130"/>
                <a:gd name="connsiteY25" fmla="*/ 124461 h 252130"/>
                <a:gd name="connsiteX26" fmla="*/ 4507 w 252130"/>
                <a:gd name="connsiteY26" fmla="*/ 137446 h 252130"/>
                <a:gd name="connsiteX27" fmla="*/ 10684 w 252130"/>
                <a:gd name="connsiteY27" fmla="*/ 163541 h 252130"/>
                <a:gd name="connsiteX28" fmla="*/ 31233 w 252130"/>
                <a:gd name="connsiteY28" fmla="*/ 163541 h 252130"/>
                <a:gd name="connsiteX29" fmla="*/ 83676 w 252130"/>
                <a:gd name="connsiteY29" fmla="*/ 193923 h 252130"/>
                <a:gd name="connsiteX30" fmla="*/ 147591 w 252130"/>
                <a:gd name="connsiteY30" fmla="*/ 241071 h 252130"/>
                <a:gd name="connsiteX31" fmla="*/ 178981 w 252130"/>
                <a:gd name="connsiteY31" fmla="*/ 251535 h 252130"/>
                <a:gd name="connsiteX32" fmla="*/ 209741 w 252130"/>
                <a:gd name="connsiteY32" fmla="*/ 254686 h 252130"/>
                <a:gd name="connsiteX33" fmla="*/ 221087 w 252130"/>
                <a:gd name="connsiteY33" fmla="*/ 231364 h 252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252130" h="252130">
                  <a:moveTo>
                    <a:pt x="221087" y="231364"/>
                  </a:moveTo>
                  <a:cubicBezTo>
                    <a:pt x="224490" y="227834"/>
                    <a:pt x="225121" y="222792"/>
                    <a:pt x="233189" y="221657"/>
                  </a:cubicBezTo>
                  <a:cubicBezTo>
                    <a:pt x="239618" y="220649"/>
                    <a:pt x="243652" y="224935"/>
                    <a:pt x="250712" y="231490"/>
                  </a:cubicBezTo>
                  <a:cubicBezTo>
                    <a:pt x="253359" y="228843"/>
                    <a:pt x="258024" y="226574"/>
                    <a:pt x="262310" y="225313"/>
                  </a:cubicBezTo>
                  <a:cubicBezTo>
                    <a:pt x="255250" y="218001"/>
                    <a:pt x="246678" y="209555"/>
                    <a:pt x="247308" y="204386"/>
                  </a:cubicBezTo>
                  <a:cubicBezTo>
                    <a:pt x="248317" y="195940"/>
                    <a:pt x="238862" y="191780"/>
                    <a:pt x="237853" y="186611"/>
                  </a:cubicBezTo>
                  <a:cubicBezTo>
                    <a:pt x="236845" y="181442"/>
                    <a:pt x="244156" y="172996"/>
                    <a:pt x="239996" y="168836"/>
                  </a:cubicBezTo>
                  <a:cubicBezTo>
                    <a:pt x="235836" y="164676"/>
                    <a:pt x="234701" y="154212"/>
                    <a:pt x="227390" y="153078"/>
                  </a:cubicBezTo>
                  <a:cubicBezTo>
                    <a:pt x="220078" y="152069"/>
                    <a:pt x="197008" y="140471"/>
                    <a:pt x="198017" y="133160"/>
                  </a:cubicBezTo>
                  <a:cubicBezTo>
                    <a:pt x="199025" y="125848"/>
                    <a:pt x="189696" y="120553"/>
                    <a:pt x="185410" y="118536"/>
                  </a:cubicBezTo>
                  <a:cubicBezTo>
                    <a:pt x="181250" y="116393"/>
                    <a:pt x="176964" y="97609"/>
                    <a:pt x="182258" y="94458"/>
                  </a:cubicBezTo>
                  <a:cubicBezTo>
                    <a:pt x="187427" y="91306"/>
                    <a:pt x="186419" y="73531"/>
                    <a:pt x="192722" y="73531"/>
                  </a:cubicBezTo>
                  <a:cubicBezTo>
                    <a:pt x="199025" y="73531"/>
                    <a:pt x="193730" y="64076"/>
                    <a:pt x="195874" y="57773"/>
                  </a:cubicBezTo>
                  <a:cubicBezTo>
                    <a:pt x="198017" y="51469"/>
                    <a:pt x="190705" y="48318"/>
                    <a:pt x="185410" y="48318"/>
                  </a:cubicBezTo>
                  <a:cubicBezTo>
                    <a:pt x="180116" y="48318"/>
                    <a:pt x="170786" y="39871"/>
                    <a:pt x="170786" y="32560"/>
                  </a:cubicBezTo>
                  <a:cubicBezTo>
                    <a:pt x="170786" y="25248"/>
                    <a:pt x="160323" y="14784"/>
                    <a:pt x="161332" y="11633"/>
                  </a:cubicBezTo>
                  <a:cubicBezTo>
                    <a:pt x="159567" y="25500"/>
                    <a:pt x="139523" y="4069"/>
                    <a:pt x="133345" y="7221"/>
                  </a:cubicBezTo>
                  <a:cubicBezTo>
                    <a:pt x="127042" y="10372"/>
                    <a:pt x="122377" y="917"/>
                    <a:pt x="109771" y="2556"/>
                  </a:cubicBezTo>
                  <a:cubicBezTo>
                    <a:pt x="101703" y="3565"/>
                    <a:pt x="102081" y="7725"/>
                    <a:pt x="97921" y="11507"/>
                  </a:cubicBezTo>
                  <a:lnTo>
                    <a:pt x="98425" y="11633"/>
                  </a:lnTo>
                  <a:lnTo>
                    <a:pt x="82667" y="23105"/>
                  </a:lnTo>
                  <a:cubicBezTo>
                    <a:pt x="82667" y="23105"/>
                    <a:pt x="69052" y="27265"/>
                    <a:pt x="65901" y="35711"/>
                  </a:cubicBezTo>
                  <a:cubicBezTo>
                    <a:pt x="62749" y="44158"/>
                    <a:pt x="72204" y="52478"/>
                    <a:pt x="68043" y="57773"/>
                  </a:cubicBezTo>
                  <a:cubicBezTo>
                    <a:pt x="63884" y="62941"/>
                    <a:pt x="64892" y="74539"/>
                    <a:pt x="65901" y="78699"/>
                  </a:cubicBezTo>
                  <a:cubicBezTo>
                    <a:pt x="66909" y="82860"/>
                    <a:pt x="59597" y="94458"/>
                    <a:pt x="59597" y="94458"/>
                  </a:cubicBezTo>
                  <a:cubicBezTo>
                    <a:pt x="59597" y="94458"/>
                    <a:pt x="28459" y="111224"/>
                    <a:pt x="2364" y="124461"/>
                  </a:cubicBezTo>
                  <a:cubicBezTo>
                    <a:pt x="2868" y="129251"/>
                    <a:pt x="3498" y="134042"/>
                    <a:pt x="4507" y="137446"/>
                  </a:cubicBezTo>
                  <a:cubicBezTo>
                    <a:pt x="6146" y="143245"/>
                    <a:pt x="8667" y="154338"/>
                    <a:pt x="10684" y="163541"/>
                  </a:cubicBezTo>
                  <a:cubicBezTo>
                    <a:pt x="20769" y="163415"/>
                    <a:pt x="22282" y="162533"/>
                    <a:pt x="31233" y="163541"/>
                  </a:cubicBezTo>
                  <a:cubicBezTo>
                    <a:pt x="40688" y="164550"/>
                    <a:pt x="75229" y="189763"/>
                    <a:pt x="83676" y="193923"/>
                  </a:cubicBezTo>
                  <a:cubicBezTo>
                    <a:pt x="91996" y="198083"/>
                    <a:pt x="138136" y="232625"/>
                    <a:pt x="147591" y="241071"/>
                  </a:cubicBezTo>
                  <a:cubicBezTo>
                    <a:pt x="157045" y="249518"/>
                    <a:pt x="172678" y="251535"/>
                    <a:pt x="178981" y="251535"/>
                  </a:cubicBezTo>
                  <a:cubicBezTo>
                    <a:pt x="182637" y="251535"/>
                    <a:pt x="197638" y="253300"/>
                    <a:pt x="209741" y="254686"/>
                  </a:cubicBezTo>
                  <a:cubicBezTo>
                    <a:pt x="213775" y="245862"/>
                    <a:pt x="218943" y="233633"/>
                    <a:pt x="221087" y="231364"/>
                  </a:cubicBezTo>
                  <a:close/>
                </a:path>
              </a:pathLst>
            </a:custGeom>
            <a:grpFill/>
            <a:ln w="2381" cap="flat">
              <a:solidFill>
                <a:srgbClr val="FCFDF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80" name="자유형: 도형 279">
              <a:extLst>
                <a:ext uri="{FF2B5EF4-FFF2-40B4-BE49-F238E27FC236}">
                  <a16:creationId xmlns:a16="http://schemas.microsoft.com/office/drawing/2014/main" id="{728574BB-9707-4B13-A8CD-70F3A7C0CDEB}"/>
                </a:ext>
              </a:extLst>
            </p:cNvPr>
            <p:cNvSpPr/>
            <p:nvPr/>
          </p:nvSpPr>
          <p:spPr>
            <a:xfrm>
              <a:off x="7022736" y="3739849"/>
              <a:ext cx="50426" cy="50426"/>
            </a:xfrm>
            <a:custGeom>
              <a:avLst/>
              <a:gdLst>
                <a:gd name="connsiteX0" fmla="*/ 18752 w 50426"/>
                <a:gd name="connsiteY0" fmla="*/ 37557 h 50426"/>
                <a:gd name="connsiteX1" fmla="*/ 32367 w 50426"/>
                <a:gd name="connsiteY1" fmla="*/ 49029 h 50426"/>
                <a:gd name="connsiteX2" fmla="*/ 53420 w 50426"/>
                <a:gd name="connsiteY2" fmla="*/ 50163 h 50426"/>
                <a:gd name="connsiteX3" fmla="*/ 40687 w 50426"/>
                <a:gd name="connsiteY3" fmla="*/ 16756 h 50426"/>
                <a:gd name="connsiteX4" fmla="*/ 43082 w 50426"/>
                <a:gd name="connsiteY4" fmla="*/ 12344 h 50426"/>
                <a:gd name="connsiteX5" fmla="*/ 25560 w 50426"/>
                <a:gd name="connsiteY5" fmla="*/ 2511 h 50426"/>
                <a:gd name="connsiteX6" fmla="*/ 13457 w 50426"/>
                <a:gd name="connsiteY6" fmla="*/ 12218 h 50426"/>
                <a:gd name="connsiteX7" fmla="*/ 2364 w 50426"/>
                <a:gd name="connsiteY7" fmla="*/ 35666 h 50426"/>
                <a:gd name="connsiteX8" fmla="*/ 18752 w 50426"/>
                <a:gd name="connsiteY8" fmla="*/ 37557 h 50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0426" h="50426">
                  <a:moveTo>
                    <a:pt x="18752" y="37557"/>
                  </a:moveTo>
                  <a:lnTo>
                    <a:pt x="32367" y="49029"/>
                  </a:lnTo>
                  <a:lnTo>
                    <a:pt x="53420" y="50163"/>
                  </a:lnTo>
                  <a:cubicBezTo>
                    <a:pt x="48629" y="37809"/>
                    <a:pt x="40687" y="20916"/>
                    <a:pt x="40687" y="16756"/>
                  </a:cubicBezTo>
                  <a:cubicBezTo>
                    <a:pt x="40687" y="15243"/>
                    <a:pt x="41570" y="13730"/>
                    <a:pt x="43082" y="12344"/>
                  </a:cubicBezTo>
                  <a:cubicBezTo>
                    <a:pt x="36023" y="5788"/>
                    <a:pt x="31989" y="1502"/>
                    <a:pt x="25560" y="2511"/>
                  </a:cubicBezTo>
                  <a:cubicBezTo>
                    <a:pt x="17365" y="3645"/>
                    <a:pt x="16861" y="8688"/>
                    <a:pt x="13457" y="12218"/>
                  </a:cubicBezTo>
                  <a:cubicBezTo>
                    <a:pt x="11314" y="14487"/>
                    <a:pt x="6146" y="26715"/>
                    <a:pt x="2364" y="35666"/>
                  </a:cubicBezTo>
                  <a:cubicBezTo>
                    <a:pt x="11314" y="36674"/>
                    <a:pt x="18752" y="37557"/>
                    <a:pt x="18752" y="37557"/>
                  </a:cubicBezTo>
                  <a:close/>
                </a:path>
              </a:pathLst>
            </a:custGeom>
            <a:grpFill/>
            <a:ln w="2381" cap="flat">
              <a:solidFill>
                <a:srgbClr val="FCFDF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81" name="자유형: 도형 280">
              <a:extLst>
                <a:ext uri="{FF2B5EF4-FFF2-40B4-BE49-F238E27FC236}">
                  <a16:creationId xmlns:a16="http://schemas.microsoft.com/office/drawing/2014/main" id="{71DD8152-47A1-46D7-99FF-D6B4215BD5C2}"/>
                </a:ext>
              </a:extLst>
            </p:cNvPr>
            <p:cNvSpPr/>
            <p:nvPr/>
          </p:nvSpPr>
          <p:spPr>
            <a:xfrm>
              <a:off x="5671165" y="3071221"/>
              <a:ext cx="378195" cy="315163"/>
            </a:xfrm>
            <a:custGeom>
              <a:avLst/>
              <a:gdLst>
                <a:gd name="connsiteX0" fmla="*/ 339615 w 378195"/>
                <a:gd name="connsiteY0" fmla="*/ 75734 h 315162"/>
                <a:gd name="connsiteX1" fmla="*/ 325496 w 378195"/>
                <a:gd name="connsiteY1" fmla="*/ 71069 h 315162"/>
                <a:gd name="connsiteX2" fmla="*/ 308477 w 378195"/>
                <a:gd name="connsiteY2" fmla="*/ 62875 h 315162"/>
                <a:gd name="connsiteX3" fmla="*/ 280869 w 378195"/>
                <a:gd name="connsiteY3" fmla="*/ 58084 h 315162"/>
                <a:gd name="connsiteX4" fmla="*/ 267380 w 378195"/>
                <a:gd name="connsiteY4" fmla="*/ 49260 h 315162"/>
                <a:gd name="connsiteX5" fmla="*/ 259690 w 378195"/>
                <a:gd name="connsiteY5" fmla="*/ 36906 h 315162"/>
                <a:gd name="connsiteX6" fmla="*/ 247966 w 378195"/>
                <a:gd name="connsiteY6" fmla="*/ 42831 h 315162"/>
                <a:gd name="connsiteX7" fmla="*/ 240276 w 378195"/>
                <a:gd name="connsiteY7" fmla="*/ 34006 h 315162"/>
                <a:gd name="connsiteX8" fmla="*/ 223761 w 378195"/>
                <a:gd name="connsiteY8" fmla="*/ 24047 h 315162"/>
                <a:gd name="connsiteX9" fmla="*/ 210273 w 378195"/>
                <a:gd name="connsiteY9" fmla="*/ 15853 h 315162"/>
                <a:gd name="connsiteX10" fmla="*/ 200818 w 378195"/>
                <a:gd name="connsiteY10" fmla="*/ 5894 h 315162"/>
                <a:gd name="connsiteX11" fmla="*/ 197414 w 378195"/>
                <a:gd name="connsiteY11" fmla="*/ 2364 h 315162"/>
                <a:gd name="connsiteX12" fmla="*/ 191363 w 378195"/>
                <a:gd name="connsiteY12" fmla="*/ 2868 h 315162"/>
                <a:gd name="connsiteX13" fmla="*/ 175352 w 378195"/>
                <a:gd name="connsiteY13" fmla="*/ 25686 h 315162"/>
                <a:gd name="connsiteX14" fmla="*/ 147870 w 378195"/>
                <a:gd name="connsiteY14" fmla="*/ 44091 h 315162"/>
                <a:gd name="connsiteX15" fmla="*/ 130599 w 378195"/>
                <a:gd name="connsiteY15" fmla="*/ 62875 h 315162"/>
                <a:gd name="connsiteX16" fmla="*/ 97192 w 378195"/>
                <a:gd name="connsiteY16" fmla="*/ 51529 h 315162"/>
                <a:gd name="connsiteX17" fmla="*/ 81938 w 378195"/>
                <a:gd name="connsiteY17" fmla="*/ 61740 h 315162"/>
                <a:gd name="connsiteX18" fmla="*/ 85468 w 378195"/>
                <a:gd name="connsiteY18" fmla="*/ 89979 h 315162"/>
                <a:gd name="connsiteX19" fmla="*/ 62272 w 378195"/>
                <a:gd name="connsiteY19" fmla="*/ 88844 h 315162"/>
                <a:gd name="connsiteX20" fmla="*/ 46262 w 378195"/>
                <a:gd name="connsiteY20" fmla="*/ 81028 h 315162"/>
                <a:gd name="connsiteX21" fmla="*/ 20419 w 378195"/>
                <a:gd name="connsiteY21" fmla="*/ 83802 h 315162"/>
                <a:gd name="connsiteX22" fmla="*/ 3904 w 378195"/>
                <a:gd name="connsiteY22" fmla="*/ 96408 h 315162"/>
                <a:gd name="connsiteX23" fmla="*/ 7055 w 378195"/>
                <a:gd name="connsiteY23" fmla="*/ 112923 h 315162"/>
                <a:gd name="connsiteX24" fmla="*/ 42354 w 378195"/>
                <a:gd name="connsiteY24" fmla="*/ 124269 h 315162"/>
                <a:gd name="connsiteX25" fmla="*/ 65550 w 378195"/>
                <a:gd name="connsiteY25" fmla="*/ 130572 h 315162"/>
                <a:gd name="connsiteX26" fmla="*/ 74248 w 378195"/>
                <a:gd name="connsiteY26" fmla="*/ 142296 h 315162"/>
                <a:gd name="connsiteX27" fmla="*/ 95049 w 378195"/>
                <a:gd name="connsiteY27" fmla="*/ 164988 h 315162"/>
                <a:gd name="connsiteX28" fmla="*/ 102108 w 378195"/>
                <a:gd name="connsiteY28" fmla="*/ 185788 h 315162"/>
                <a:gd name="connsiteX29" fmla="*/ 98201 w 378195"/>
                <a:gd name="connsiteY29" fmla="*/ 217557 h 315162"/>
                <a:gd name="connsiteX30" fmla="*/ 85594 w 378195"/>
                <a:gd name="connsiteY30" fmla="*/ 265461 h 315162"/>
                <a:gd name="connsiteX31" fmla="*/ 84081 w 378195"/>
                <a:gd name="connsiteY31" fmla="*/ 265713 h 315162"/>
                <a:gd name="connsiteX32" fmla="*/ 99209 w 378195"/>
                <a:gd name="connsiteY32" fmla="*/ 273151 h 315162"/>
                <a:gd name="connsiteX33" fmla="*/ 124926 w 378195"/>
                <a:gd name="connsiteY33" fmla="*/ 285506 h 315162"/>
                <a:gd name="connsiteX34" fmla="*/ 145979 w 378195"/>
                <a:gd name="connsiteY34" fmla="*/ 283615 h 315162"/>
                <a:gd name="connsiteX35" fmla="*/ 158333 w 378195"/>
                <a:gd name="connsiteY35" fmla="*/ 286514 h 315162"/>
                <a:gd name="connsiteX36" fmla="*/ 189850 w 378195"/>
                <a:gd name="connsiteY36" fmla="*/ 294204 h 315162"/>
                <a:gd name="connsiteX37" fmla="*/ 217080 w 378195"/>
                <a:gd name="connsiteY37" fmla="*/ 294961 h 315162"/>
                <a:gd name="connsiteX38" fmla="*/ 215441 w 378195"/>
                <a:gd name="connsiteY38" fmla="*/ 288153 h 315162"/>
                <a:gd name="connsiteX39" fmla="*/ 237376 w 378195"/>
                <a:gd name="connsiteY39" fmla="*/ 261805 h 315162"/>
                <a:gd name="connsiteX40" fmla="*/ 286037 w 378195"/>
                <a:gd name="connsiteY40" fmla="*/ 272395 h 315162"/>
                <a:gd name="connsiteX41" fmla="*/ 316671 w 378195"/>
                <a:gd name="connsiteY41" fmla="*/ 262184 h 315162"/>
                <a:gd name="connsiteX42" fmla="*/ 333312 w 378195"/>
                <a:gd name="connsiteY42" fmla="*/ 251342 h 315162"/>
                <a:gd name="connsiteX43" fmla="*/ 336338 w 378195"/>
                <a:gd name="connsiteY43" fmla="*/ 242392 h 315162"/>
                <a:gd name="connsiteX44" fmla="*/ 323983 w 378195"/>
                <a:gd name="connsiteY44" fmla="*/ 238231 h 315162"/>
                <a:gd name="connsiteX45" fmla="*/ 318058 w 378195"/>
                <a:gd name="connsiteY45" fmla="*/ 225247 h 315162"/>
                <a:gd name="connsiteX46" fmla="*/ 310368 w 378195"/>
                <a:gd name="connsiteY46" fmla="*/ 211758 h 315162"/>
                <a:gd name="connsiteX47" fmla="*/ 315663 w 378195"/>
                <a:gd name="connsiteY47" fmla="*/ 205328 h 315162"/>
                <a:gd name="connsiteX48" fmla="*/ 320958 w 378195"/>
                <a:gd name="connsiteY48" fmla="*/ 194739 h 315162"/>
                <a:gd name="connsiteX49" fmla="*/ 318058 w 378195"/>
                <a:gd name="connsiteY49" fmla="*/ 181754 h 315162"/>
                <a:gd name="connsiteX50" fmla="*/ 313394 w 378195"/>
                <a:gd name="connsiteY50" fmla="*/ 168770 h 315162"/>
                <a:gd name="connsiteX51" fmla="*/ 301670 w 378195"/>
                <a:gd name="connsiteY51" fmla="*/ 167635 h 315162"/>
                <a:gd name="connsiteX52" fmla="*/ 298140 w 378195"/>
                <a:gd name="connsiteY52" fmla="*/ 158810 h 315162"/>
                <a:gd name="connsiteX53" fmla="*/ 315158 w 378195"/>
                <a:gd name="connsiteY53" fmla="*/ 137632 h 315162"/>
                <a:gd name="connsiteX54" fmla="*/ 328647 w 378195"/>
                <a:gd name="connsiteY54" fmla="*/ 126412 h 315162"/>
                <a:gd name="connsiteX55" fmla="*/ 334572 w 378195"/>
                <a:gd name="connsiteY55" fmla="*/ 106367 h 315162"/>
                <a:gd name="connsiteX56" fmla="*/ 345162 w 378195"/>
                <a:gd name="connsiteY56" fmla="*/ 84558 h 315162"/>
                <a:gd name="connsiteX57" fmla="*/ 339615 w 378195"/>
                <a:gd name="connsiteY57" fmla="*/ 75734 h 315162"/>
                <a:gd name="connsiteX58" fmla="*/ 381595 w 378195"/>
                <a:gd name="connsiteY58" fmla="*/ 275421 h 315162"/>
                <a:gd name="connsiteX59" fmla="*/ 365080 w 378195"/>
                <a:gd name="connsiteY59" fmla="*/ 289540 h 315162"/>
                <a:gd name="connsiteX60" fmla="*/ 376048 w 378195"/>
                <a:gd name="connsiteY60" fmla="*/ 324838 h 315162"/>
                <a:gd name="connsiteX61" fmla="*/ 381595 w 378195"/>
                <a:gd name="connsiteY61" fmla="*/ 275421 h 315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378195" h="315162">
                  <a:moveTo>
                    <a:pt x="339615" y="75734"/>
                  </a:moveTo>
                  <a:cubicBezTo>
                    <a:pt x="336085" y="76364"/>
                    <a:pt x="333186" y="71069"/>
                    <a:pt x="325496" y="71069"/>
                  </a:cubicBezTo>
                  <a:cubicBezTo>
                    <a:pt x="317806" y="71069"/>
                    <a:pt x="312007" y="67539"/>
                    <a:pt x="308477" y="62875"/>
                  </a:cubicBezTo>
                  <a:cubicBezTo>
                    <a:pt x="304947" y="58084"/>
                    <a:pt x="286668" y="56950"/>
                    <a:pt x="280869" y="58084"/>
                  </a:cubicBezTo>
                  <a:cubicBezTo>
                    <a:pt x="274944" y="59219"/>
                    <a:pt x="273179" y="48125"/>
                    <a:pt x="267380" y="49260"/>
                  </a:cubicBezTo>
                  <a:cubicBezTo>
                    <a:pt x="261455" y="50394"/>
                    <a:pt x="259690" y="41570"/>
                    <a:pt x="259690" y="36906"/>
                  </a:cubicBezTo>
                  <a:cubicBezTo>
                    <a:pt x="259690" y="32241"/>
                    <a:pt x="253261" y="40435"/>
                    <a:pt x="247966" y="42831"/>
                  </a:cubicBezTo>
                  <a:cubicBezTo>
                    <a:pt x="242671" y="45226"/>
                    <a:pt x="240906" y="37536"/>
                    <a:pt x="240276" y="34006"/>
                  </a:cubicBezTo>
                  <a:cubicBezTo>
                    <a:pt x="239645" y="30476"/>
                    <a:pt x="229056" y="26946"/>
                    <a:pt x="223761" y="24047"/>
                  </a:cubicBezTo>
                  <a:cubicBezTo>
                    <a:pt x="218467" y="21147"/>
                    <a:pt x="212542" y="11693"/>
                    <a:pt x="210273" y="15853"/>
                  </a:cubicBezTo>
                  <a:cubicBezTo>
                    <a:pt x="207877" y="20013"/>
                    <a:pt x="201448" y="9928"/>
                    <a:pt x="200818" y="5894"/>
                  </a:cubicBezTo>
                  <a:cubicBezTo>
                    <a:pt x="200439" y="3120"/>
                    <a:pt x="198548" y="4003"/>
                    <a:pt x="197414" y="2364"/>
                  </a:cubicBezTo>
                  <a:cubicBezTo>
                    <a:pt x="195397" y="2742"/>
                    <a:pt x="193380" y="2994"/>
                    <a:pt x="191363" y="2868"/>
                  </a:cubicBezTo>
                  <a:cubicBezTo>
                    <a:pt x="181908" y="2490"/>
                    <a:pt x="173713" y="9928"/>
                    <a:pt x="175352" y="25686"/>
                  </a:cubicBezTo>
                  <a:cubicBezTo>
                    <a:pt x="176865" y="41318"/>
                    <a:pt x="164006" y="42957"/>
                    <a:pt x="147870" y="44091"/>
                  </a:cubicBezTo>
                  <a:cubicBezTo>
                    <a:pt x="131734" y="45226"/>
                    <a:pt x="137281" y="57832"/>
                    <a:pt x="130599" y="62875"/>
                  </a:cubicBezTo>
                  <a:cubicBezTo>
                    <a:pt x="123918" y="68044"/>
                    <a:pt x="100344" y="60102"/>
                    <a:pt x="97192" y="51529"/>
                  </a:cubicBezTo>
                  <a:cubicBezTo>
                    <a:pt x="94041" y="42957"/>
                    <a:pt x="72861" y="51529"/>
                    <a:pt x="81938" y="61740"/>
                  </a:cubicBezTo>
                  <a:cubicBezTo>
                    <a:pt x="91015" y="71952"/>
                    <a:pt x="90511" y="86071"/>
                    <a:pt x="85468" y="89979"/>
                  </a:cubicBezTo>
                  <a:cubicBezTo>
                    <a:pt x="80425" y="93887"/>
                    <a:pt x="69332" y="83676"/>
                    <a:pt x="62272" y="88844"/>
                  </a:cubicBezTo>
                  <a:cubicBezTo>
                    <a:pt x="55212" y="94013"/>
                    <a:pt x="54834" y="84180"/>
                    <a:pt x="46262" y="81028"/>
                  </a:cubicBezTo>
                  <a:cubicBezTo>
                    <a:pt x="37689" y="77877"/>
                    <a:pt x="34033" y="84936"/>
                    <a:pt x="20419" y="83802"/>
                  </a:cubicBezTo>
                  <a:cubicBezTo>
                    <a:pt x="6677" y="82667"/>
                    <a:pt x="-1139" y="90483"/>
                    <a:pt x="3904" y="96408"/>
                  </a:cubicBezTo>
                  <a:cubicBezTo>
                    <a:pt x="8947" y="102333"/>
                    <a:pt x="3147" y="107754"/>
                    <a:pt x="7055" y="112923"/>
                  </a:cubicBezTo>
                  <a:cubicBezTo>
                    <a:pt x="10964" y="117965"/>
                    <a:pt x="28991" y="117209"/>
                    <a:pt x="42354" y="124269"/>
                  </a:cubicBezTo>
                  <a:cubicBezTo>
                    <a:pt x="55717" y="131328"/>
                    <a:pt x="58868" y="125403"/>
                    <a:pt x="65550" y="130572"/>
                  </a:cubicBezTo>
                  <a:cubicBezTo>
                    <a:pt x="72231" y="135614"/>
                    <a:pt x="73744" y="132463"/>
                    <a:pt x="74248" y="142296"/>
                  </a:cubicBezTo>
                  <a:cubicBezTo>
                    <a:pt x="74626" y="152129"/>
                    <a:pt x="82064" y="161458"/>
                    <a:pt x="95049" y="164988"/>
                  </a:cubicBezTo>
                  <a:cubicBezTo>
                    <a:pt x="108034" y="168517"/>
                    <a:pt x="98201" y="177090"/>
                    <a:pt x="102108" y="185788"/>
                  </a:cubicBezTo>
                  <a:cubicBezTo>
                    <a:pt x="106016" y="194361"/>
                    <a:pt x="96183" y="206967"/>
                    <a:pt x="98201" y="217557"/>
                  </a:cubicBezTo>
                  <a:cubicBezTo>
                    <a:pt x="100218" y="228146"/>
                    <a:pt x="91897" y="262310"/>
                    <a:pt x="85594" y="265461"/>
                  </a:cubicBezTo>
                  <a:cubicBezTo>
                    <a:pt x="85216" y="265713"/>
                    <a:pt x="84586" y="265713"/>
                    <a:pt x="84081" y="265713"/>
                  </a:cubicBezTo>
                  <a:cubicBezTo>
                    <a:pt x="90006" y="268613"/>
                    <a:pt x="96183" y="271260"/>
                    <a:pt x="99209" y="273151"/>
                  </a:cubicBezTo>
                  <a:cubicBezTo>
                    <a:pt x="105008" y="276933"/>
                    <a:pt x="117362" y="280841"/>
                    <a:pt x="124926" y="285506"/>
                  </a:cubicBezTo>
                  <a:cubicBezTo>
                    <a:pt x="132616" y="290296"/>
                    <a:pt x="145979" y="289288"/>
                    <a:pt x="145979" y="283615"/>
                  </a:cubicBezTo>
                  <a:cubicBezTo>
                    <a:pt x="145979" y="277942"/>
                    <a:pt x="153669" y="281724"/>
                    <a:pt x="158333" y="286514"/>
                  </a:cubicBezTo>
                  <a:cubicBezTo>
                    <a:pt x="163124" y="291305"/>
                    <a:pt x="181277" y="292313"/>
                    <a:pt x="189850" y="294204"/>
                  </a:cubicBezTo>
                  <a:cubicBezTo>
                    <a:pt x="197035" y="295843"/>
                    <a:pt x="207625" y="294835"/>
                    <a:pt x="217080" y="294961"/>
                  </a:cubicBezTo>
                  <a:cubicBezTo>
                    <a:pt x="216702" y="292818"/>
                    <a:pt x="216198" y="290548"/>
                    <a:pt x="215441" y="288153"/>
                  </a:cubicBezTo>
                  <a:cubicBezTo>
                    <a:pt x="210776" y="272899"/>
                    <a:pt x="224392" y="263823"/>
                    <a:pt x="237376" y="261805"/>
                  </a:cubicBezTo>
                  <a:cubicBezTo>
                    <a:pt x="250361" y="259915"/>
                    <a:pt x="278600" y="267731"/>
                    <a:pt x="286037" y="272395"/>
                  </a:cubicBezTo>
                  <a:cubicBezTo>
                    <a:pt x="293475" y="277059"/>
                    <a:pt x="303687" y="275925"/>
                    <a:pt x="316671" y="262184"/>
                  </a:cubicBezTo>
                  <a:cubicBezTo>
                    <a:pt x="323227" y="255250"/>
                    <a:pt x="328521" y="252729"/>
                    <a:pt x="333312" y="251342"/>
                  </a:cubicBezTo>
                  <a:cubicBezTo>
                    <a:pt x="333690" y="248317"/>
                    <a:pt x="335203" y="245165"/>
                    <a:pt x="336338" y="242392"/>
                  </a:cubicBezTo>
                  <a:cubicBezTo>
                    <a:pt x="338102" y="237601"/>
                    <a:pt x="329908" y="238862"/>
                    <a:pt x="323983" y="238231"/>
                  </a:cubicBezTo>
                  <a:cubicBezTo>
                    <a:pt x="318058" y="237601"/>
                    <a:pt x="314024" y="231802"/>
                    <a:pt x="318058" y="225247"/>
                  </a:cubicBezTo>
                  <a:cubicBezTo>
                    <a:pt x="322218" y="218817"/>
                    <a:pt x="314528" y="218187"/>
                    <a:pt x="310368" y="211758"/>
                  </a:cubicBezTo>
                  <a:cubicBezTo>
                    <a:pt x="306208" y="205328"/>
                    <a:pt x="312133" y="207093"/>
                    <a:pt x="315663" y="205328"/>
                  </a:cubicBezTo>
                  <a:cubicBezTo>
                    <a:pt x="319193" y="203563"/>
                    <a:pt x="323857" y="196504"/>
                    <a:pt x="320958" y="194739"/>
                  </a:cubicBezTo>
                  <a:cubicBezTo>
                    <a:pt x="318058" y="192974"/>
                    <a:pt x="315663" y="188814"/>
                    <a:pt x="318058" y="181754"/>
                  </a:cubicBezTo>
                  <a:cubicBezTo>
                    <a:pt x="320453" y="174695"/>
                    <a:pt x="313394" y="174064"/>
                    <a:pt x="313394" y="168770"/>
                  </a:cubicBezTo>
                  <a:cubicBezTo>
                    <a:pt x="313394" y="163475"/>
                    <a:pt x="306964" y="161080"/>
                    <a:pt x="301670" y="167635"/>
                  </a:cubicBezTo>
                  <a:cubicBezTo>
                    <a:pt x="296375" y="174064"/>
                    <a:pt x="294610" y="169400"/>
                    <a:pt x="298140" y="158810"/>
                  </a:cubicBezTo>
                  <a:cubicBezTo>
                    <a:pt x="301670" y="148221"/>
                    <a:pt x="314024" y="143557"/>
                    <a:pt x="315158" y="137632"/>
                  </a:cubicBezTo>
                  <a:cubicBezTo>
                    <a:pt x="316293" y="131706"/>
                    <a:pt x="323353" y="126412"/>
                    <a:pt x="328647" y="126412"/>
                  </a:cubicBezTo>
                  <a:cubicBezTo>
                    <a:pt x="333942" y="126412"/>
                    <a:pt x="332808" y="114057"/>
                    <a:pt x="334572" y="106367"/>
                  </a:cubicBezTo>
                  <a:cubicBezTo>
                    <a:pt x="336338" y="98677"/>
                    <a:pt x="337472" y="91114"/>
                    <a:pt x="345162" y="84558"/>
                  </a:cubicBezTo>
                  <a:cubicBezTo>
                    <a:pt x="352600" y="78129"/>
                    <a:pt x="343145" y="75103"/>
                    <a:pt x="339615" y="75734"/>
                  </a:cubicBezTo>
                  <a:close/>
                  <a:moveTo>
                    <a:pt x="381595" y="275421"/>
                  </a:moveTo>
                  <a:cubicBezTo>
                    <a:pt x="377309" y="275042"/>
                    <a:pt x="376048" y="282858"/>
                    <a:pt x="365080" y="289540"/>
                  </a:cubicBezTo>
                  <a:cubicBezTo>
                    <a:pt x="354113" y="296221"/>
                    <a:pt x="365206" y="326351"/>
                    <a:pt x="376048" y="324838"/>
                  </a:cubicBezTo>
                  <a:cubicBezTo>
                    <a:pt x="387520" y="323325"/>
                    <a:pt x="386007" y="275799"/>
                    <a:pt x="381595" y="275421"/>
                  </a:cubicBezTo>
                  <a:close/>
                </a:path>
              </a:pathLst>
            </a:custGeom>
            <a:grpFill/>
            <a:ln w="2381" cap="flat">
              <a:solidFill>
                <a:srgbClr val="FCFDF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82" name="자유형: 도형 281">
              <a:extLst>
                <a:ext uri="{FF2B5EF4-FFF2-40B4-BE49-F238E27FC236}">
                  <a16:creationId xmlns:a16="http://schemas.microsoft.com/office/drawing/2014/main" id="{5AD436DC-90F4-488F-AE6F-6D79E3471E9C}"/>
                </a:ext>
              </a:extLst>
            </p:cNvPr>
            <p:cNvSpPr/>
            <p:nvPr/>
          </p:nvSpPr>
          <p:spPr>
            <a:xfrm>
              <a:off x="3388155" y="4184753"/>
              <a:ext cx="63033" cy="37820"/>
            </a:xfrm>
            <a:custGeom>
              <a:avLst/>
              <a:gdLst>
                <a:gd name="connsiteX0" fmla="*/ 62875 w 63032"/>
                <a:gd name="connsiteY0" fmla="*/ 15348 h 37819"/>
                <a:gd name="connsiteX1" fmla="*/ 33880 w 63032"/>
                <a:gd name="connsiteY1" fmla="*/ 8037 h 37819"/>
                <a:gd name="connsiteX2" fmla="*/ 22282 w 63032"/>
                <a:gd name="connsiteY2" fmla="*/ 2364 h 37819"/>
                <a:gd name="connsiteX3" fmla="*/ 21273 w 63032"/>
                <a:gd name="connsiteY3" fmla="*/ 2994 h 37819"/>
                <a:gd name="connsiteX4" fmla="*/ 2364 w 63032"/>
                <a:gd name="connsiteY4" fmla="*/ 18752 h 37819"/>
                <a:gd name="connsiteX5" fmla="*/ 53924 w 63032"/>
                <a:gd name="connsiteY5" fmla="*/ 36401 h 37819"/>
                <a:gd name="connsiteX6" fmla="*/ 62497 w 63032"/>
                <a:gd name="connsiteY6" fmla="*/ 32871 h 37819"/>
                <a:gd name="connsiteX7" fmla="*/ 62875 w 63032"/>
                <a:gd name="connsiteY7" fmla="*/ 15348 h 37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3032" h="37819">
                  <a:moveTo>
                    <a:pt x="62875" y="15348"/>
                  </a:moveTo>
                  <a:cubicBezTo>
                    <a:pt x="58337" y="9045"/>
                    <a:pt x="46360" y="16483"/>
                    <a:pt x="33880" y="8037"/>
                  </a:cubicBezTo>
                  <a:cubicBezTo>
                    <a:pt x="30602" y="5768"/>
                    <a:pt x="26568" y="3877"/>
                    <a:pt x="22282" y="2364"/>
                  </a:cubicBezTo>
                  <a:cubicBezTo>
                    <a:pt x="22030" y="2490"/>
                    <a:pt x="21778" y="2742"/>
                    <a:pt x="21273" y="2994"/>
                  </a:cubicBezTo>
                  <a:cubicBezTo>
                    <a:pt x="18626" y="3750"/>
                    <a:pt x="10432" y="11188"/>
                    <a:pt x="2364" y="18752"/>
                  </a:cubicBezTo>
                  <a:cubicBezTo>
                    <a:pt x="11314" y="25812"/>
                    <a:pt x="44722" y="36401"/>
                    <a:pt x="53924" y="36401"/>
                  </a:cubicBezTo>
                  <a:cubicBezTo>
                    <a:pt x="58211" y="36401"/>
                    <a:pt x="60480" y="34384"/>
                    <a:pt x="62497" y="32871"/>
                  </a:cubicBezTo>
                  <a:cubicBezTo>
                    <a:pt x="63884" y="24425"/>
                    <a:pt x="64388" y="17492"/>
                    <a:pt x="62875" y="15348"/>
                  </a:cubicBezTo>
                  <a:close/>
                </a:path>
              </a:pathLst>
            </a:custGeom>
            <a:grpFill/>
            <a:ln w="2381" cap="flat">
              <a:solidFill>
                <a:srgbClr val="FCFDF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83" name="자유형: 도형 282">
              <a:extLst>
                <a:ext uri="{FF2B5EF4-FFF2-40B4-BE49-F238E27FC236}">
                  <a16:creationId xmlns:a16="http://schemas.microsoft.com/office/drawing/2014/main" id="{70C5F2A3-4F7B-4E86-9248-A1DD95168A6D}"/>
                </a:ext>
              </a:extLst>
            </p:cNvPr>
            <p:cNvSpPr/>
            <p:nvPr/>
          </p:nvSpPr>
          <p:spPr>
            <a:xfrm>
              <a:off x="3408073" y="4139470"/>
              <a:ext cx="163885" cy="88246"/>
            </a:xfrm>
            <a:custGeom>
              <a:avLst/>
              <a:gdLst>
                <a:gd name="connsiteX0" fmla="*/ 70691 w 163884"/>
                <a:gd name="connsiteY0" fmla="*/ 78154 h 88245"/>
                <a:gd name="connsiteX1" fmla="*/ 79263 w 163884"/>
                <a:gd name="connsiteY1" fmla="*/ 61640 h 88245"/>
                <a:gd name="connsiteX2" fmla="*/ 108258 w 163884"/>
                <a:gd name="connsiteY2" fmla="*/ 49160 h 88245"/>
                <a:gd name="connsiteX3" fmla="*/ 133849 w 163884"/>
                <a:gd name="connsiteY3" fmla="*/ 43487 h 88245"/>
                <a:gd name="connsiteX4" fmla="*/ 164862 w 163884"/>
                <a:gd name="connsiteY4" fmla="*/ 31006 h 88245"/>
                <a:gd name="connsiteX5" fmla="*/ 135362 w 163884"/>
                <a:gd name="connsiteY5" fmla="*/ 10079 h 88245"/>
                <a:gd name="connsiteX6" fmla="*/ 78885 w 163884"/>
                <a:gd name="connsiteY6" fmla="*/ 8945 h 88245"/>
                <a:gd name="connsiteX7" fmla="*/ 29468 w 163884"/>
                <a:gd name="connsiteY7" fmla="*/ 11844 h 88245"/>
                <a:gd name="connsiteX8" fmla="*/ 28837 w 163884"/>
                <a:gd name="connsiteY8" fmla="*/ 12097 h 88245"/>
                <a:gd name="connsiteX9" fmla="*/ 14466 w 163884"/>
                <a:gd name="connsiteY9" fmla="*/ 26846 h 88245"/>
                <a:gd name="connsiteX10" fmla="*/ 2364 w 163884"/>
                <a:gd name="connsiteY10" fmla="*/ 47269 h 88245"/>
                <a:gd name="connsiteX11" fmla="*/ 13962 w 163884"/>
                <a:gd name="connsiteY11" fmla="*/ 52941 h 88245"/>
                <a:gd name="connsiteX12" fmla="*/ 42957 w 163884"/>
                <a:gd name="connsiteY12" fmla="*/ 60253 h 88245"/>
                <a:gd name="connsiteX13" fmla="*/ 42704 w 163884"/>
                <a:gd name="connsiteY13" fmla="*/ 77524 h 88245"/>
                <a:gd name="connsiteX14" fmla="*/ 50647 w 163884"/>
                <a:gd name="connsiteY14" fmla="*/ 77524 h 88245"/>
                <a:gd name="connsiteX15" fmla="*/ 53042 w 163884"/>
                <a:gd name="connsiteY15" fmla="*/ 87483 h 88245"/>
                <a:gd name="connsiteX16" fmla="*/ 62875 w 163884"/>
                <a:gd name="connsiteY16" fmla="*/ 85214 h 88245"/>
                <a:gd name="connsiteX17" fmla="*/ 70691 w 163884"/>
                <a:gd name="connsiteY17" fmla="*/ 78154 h 88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63884" h="88245">
                  <a:moveTo>
                    <a:pt x="70691" y="78154"/>
                  </a:moveTo>
                  <a:cubicBezTo>
                    <a:pt x="71825" y="75885"/>
                    <a:pt x="63884" y="62775"/>
                    <a:pt x="79263" y="61640"/>
                  </a:cubicBezTo>
                  <a:cubicBezTo>
                    <a:pt x="94643" y="60505"/>
                    <a:pt x="105989" y="58867"/>
                    <a:pt x="108258" y="49160"/>
                  </a:cubicBezTo>
                  <a:cubicBezTo>
                    <a:pt x="110528" y="39579"/>
                    <a:pt x="128681" y="43991"/>
                    <a:pt x="133849" y="43487"/>
                  </a:cubicBezTo>
                  <a:cubicBezTo>
                    <a:pt x="138010" y="42982"/>
                    <a:pt x="151625" y="30502"/>
                    <a:pt x="164862" y="31006"/>
                  </a:cubicBezTo>
                  <a:cubicBezTo>
                    <a:pt x="165114" y="18148"/>
                    <a:pt x="147465" y="22308"/>
                    <a:pt x="135362" y="10079"/>
                  </a:cubicBezTo>
                  <a:cubicBezTo>
                    <a:pt x="122378" y="-2779"/>
                    <a:pt x="94139" y="3020"/>
                    <a:pt x="78885" y="8945"/>
                  </a:cubicBezTo>
                  <a:cubicBezTo>
                    <a:pt x="63631" y="14870"/>
                    <a:pt x="45982" y="2515"/>
                    <a:pt x="29468" y="11844"/>
                  </a:cubicBezTo>
                  <a:cubicBezTo>
                    <a:pt x="29216" y="11970"/>
                    <a:pt x="29089" y="11970"/>
                    <a:pt x="28837" y="12097"/>
                  </a:cubicBezTo>
                  <a:cubicBezTo>
                    <a:pt x="25181" y="16635"/>
                    <a:pt x="20265" y="22182"/>
                    <a:pt x="14466" y="26846"/>
                  </a:cubicBezTo>
                  <a:cubicBezTo>
                    <a:pt x="3372" y="35797"/>
                    <a:pt x="6398" y="44747"/>
                    <a:pt x="2364" y="47269"/>
                  </a:cubicBezTo>
                  <a:cubicBezTo>
                    <a:pt x="6524" y="48907"/>
                    <a:pt x="10684" y="50672"/>
                    <a:pt x="13962" y="52941"/>
                  </a:cubicBezTo>
                  <a:cubicBezTo>
                    <a:pt x="26442" y="61388"/>
                    <a:pt x="38418" y="54076"/>
                    <a:pt x="42957" y="60253"/>
                  </a:cubicBezTo>
                  <a:cubicBezTo>
                    <a:pt x="44469" y="62396"/>
                    <a:pt x="43965" y="69330"/>
                    <a:pt x="42704" y="77524"/>
                  </a:cubicBezTo>
                  <a:cubicBezTo>
                    <a:pt x="44974" y="75633"/>
                    <a:pt x="46739" y="74373"/>
                    <a:pt x="50647" y="77524"/>
                  </a:cubicBezTo>
                  <a:cubicBezTo>
                    <a:pt x="54050" y="80424"/>
                    <a:pt x="53420" y="83954"/>
                    <a:pt x="53042" y="87483"/>
                  </a:cubicBezTo>
                  <a:lnTo>
                    <a:pt x="62875" y="85214"/>
                  </a:lnTo>
                  <a:cubicBezTo>
                    <a:pt x="62749" y="85592"/>
                    <a:pt x="69556" y="80550"/>
                    <a:pt x="70691" y="78154"/>
                  </a:cubicBezTo>
                  <a:close/>
                </a:path>
              </a:pathLst>
            </a:custGeom>
            <a:grpFill/>
            <a:ln w="2381" cap="flat">
              <a:solidFill>
                <a:srgbClr val="FCFDF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84" name="자유형: 도형 283">
              <a:extLst>
                <a:ext uri="{FF2B5EF4-FFF2-40B4-BE49-F238E27FC236}">
                  <a16:creationId xmlns:a16="http://schemas.microsoft.com/office/drawing/2014/main" id="{360EF7F3-29B3-4C3F-AF09-D6D2EC5DFAC3}"/>
                </a:ext>
              </a:extLst>
            </p:cNvPr>
            <p:cNvSpPr/>
            <p:nvPr/>
          </p:nvSpPr>
          <p:spPr>
            <a:xfrm>
              <a:off x="2670340" y="3665996"/>
              <a:ext cx="806816" cy="504260"/>
            </a:xfrm>
            <a:custGeom>
              <a:avLst/>
              <a:gdLst>
                <a:gd name="connsiteX0" fmla="*/ 675047 w 806816"/>
                <a:gd name="connsiteY0" fmla="*/ 476746 h 504260"/>
                <a:gd name="connsiteX1" fmla="*/ 710219 w 806816"/>
                <a:gd name="connsiteY1" fmla="*/ 472838 h 504260"/>
                <a:gd name="connsiteX2" fmla="*/ 690931 w 806816"/>
                <a:gd name="connsiteY2" fmla="*/ 447247 h 504260"/>
                <a:gd name="connsiteX3" fmla="*/ 699503 w 806816"/>
                <a:gd name="connsiteY3" fmla="*/ 427329 h 504260"/>
                <a:gd name="connsiteX4" fmla="*/ 747786 w 806816"/>
                <a:gd name="connsiteY4" fmla="*/ 427329 h 504260"/>
                <a:gd name="connsiteX5" fmla="*/ 764805 w 806816"/>
                <a:gd name="connsiteY5" fmla="*/ 410814 h 504260"/>
                <a:gd name="connsiteX6" fmla="*/ 777160 w 806816"/>
                <a:gd name="connsiteY6" fmla="*/ 418504 h 504260"/>
                <a:gd name="connsiteX7" fmla="*/ 789010 w 806816"/>
                <a:gd name="connsiteY7" fmla="*/ 382450 h 504260"/>
                <a:gd name="connsiteX8" fmla="*/ 793674 w 806816"/>
                <a:gd name="connsiteY8" fmla="*/ 352446 h 504260"/>
                <a:gd name="connsiteX9" fmla="*/ 808424 w 806816"/>
                <a:gd name="connsiteY9" fmla="*/ 330637 h 504260"/>
                <a:gd name="connsiteX10" fmla="*/ 785480 w 806816"/>
                <a:gd name="connsiteY10" fmla="*/ 324712 h 504260"/>
                <a:gd name="connsiteX11" fmla="*/ 743752 w 806816"/>
                <a:gd name="connsiteY11" fmla="*/ 326477 h 504260"/>
                <a:gd name="connsiteX12" fmla="*/ 709589 w 806816"/>
                <a:gd name="connsiteY12" fmla="*/ 357111 h 504260"/>
                <a:gd name="connsiteX13" fmla="*/ 701899 w 806816"/>
                <a:gd name="connsiteY13" fmla="*/ 381189 h 504260"/>
                <a:gd name="connsiteX14" fmla="*/ 684249 w 806816"/>
                <a:gd name="connsiteY14" fmla="*/ 405394 h 504260"/>
                <a:gd name="connsiteX15" fmla="*/ 664205 w 806816"/>
                <a:gd name="connsiteY15" fmla="*/ 402368 h 504260"/>
                <a:gd name="connsiteX16" fmla="*/ 601803 w 806816"/>
                <a:gd name="connsiteY16" fmla="*/ 415857 h 504260"/>
                <a:gd name="connsiteX17" fmla="*/ 571799 w 806816"/>
                <a:gd name="connsiteY17" fmla="*/ 401738 h 504260"/>
                <a:gd name="connsiteX18" fmla="*/ 556546 w 806816"/>
                <a:gd name="connsiteY18" fmla="*/ 374634 h 504260"/>
                <a:gd name="connsiteX19" fmla="*/ 528307 w 806816"/>
                <a:gd name="connsiteY19" fmla="*/ 339966 h 504260"/>
                <a:gd name="connsiteX20" fmla="*/ 518348 w 806816"/>
                <a:gd name="connsiteY20" fmla="*/ 288153 h 504260"/>
                <a:gd name="connsiteX21" fmla="*/ 527173 w 806816"/>
                <a:gd name="connsiteY21" fmla="*/ 214027 h 504260"/>
                <a:gd name="connsiteX22" fmla="*/ 529568 w 806816"/>
                <a:gd name="connsiteY22" fmla="*/ 202933 h 504260"/>
                <a:gd name="connsiteX23" fmla="*/ 518474 w 806816"/>
                <a:gd name="connsiteY23" fmla="*/ 198773 h 504260"/>
                <a:gd name="connsiteX24" fmla="*/ 481411 w 806816"/>
                <a:gd name="connsiteY24" fmla="*/ 185536 h 504260"/>
                <a:gd name="connsiteX25" fmla="*/ 473847 w 806816"/>
                <a:gd name="connsiteY25" fmla="*/ 169148 h 504260"/>
                <a:gd name="connsiteX26" fmla="*/ 467544 w 806816"/>
                <a:gd name="connsiteY26" fmla="*/ 148977 h 504260"/>
                <a:gd name="connsiteX27" fmla="*/ 442457 w 806816"/>
                <a:gd name="connsiteY27" fmla="*/ 113175 h 504260"/>
                <a:gd name="connsiteX28" fmla="*/ 395308 w 806816"/>
                <a:gd name="connsiteY28" fmla="*/ 86197 h 504260"/>
                <a:gd name="connsiteX29" fmla="*/ 374508 w 806816"/>
                <a:gd name="connsiteY29" fmla="*/ 110654 h 504260"/>
                <a:gd name="connsiteX30" fmla="*/ 343748 w 806816"/>
                <a:gd name="connsiteY30" fmla="*/ 94895 h 504260"/>
                <a:gd name="connsiteX31" fmla="*/ 334293 w 806816"/>
                <a:gd name="connsiteY31" fmla="*/ 77877 h 504260"/>
                <a:gd name="connsiteX32" fmla="*/ 317274 w 806816"/>
                <a:gd name="connsiteY32" fmla="*/ 57076 h 504260"/>
                <a:gd name="connsiteX33" fmla="*/ 287145 w 806816"/>
                <a:gd name="connsiteY33" fmla="*/ 29972 h 504260"/>
                <a:gd name="connsiteX34" fmla="*/ 245669 w 806816"/>
                <a:gd name="connsiteY34" fmla="*/ 29972 h 504260"/>
                <a:gd name="connsiteX35" fmla="*/ 236845 w 806816"/>
                <a:gd name="connsiteY35" fmla="*/ 41318 h 504260"/>
                <a:gd name="connsiteX36" fmla="*/ 161458 w 806816"/>
                <a:gd name="connsiteY36" fmla="*/ 41948 h 504260"/>
                <a:gd name="connsiteX37" fmla="*/ 92878 w 806816"/>
                <a:gd name="connsiteY37" fmla="*/ 18122 h 504260"/>
                <a:gd name="connsiteX38" fmla="*/ 63379 w 806816"/>
                <a:gd name="connsiteY38" fmla="*/ 2364 h 504260"/>
                <a:gd name="connsiteX39" fmla="*/ 2364 w 806816"/>
                <a:gd name="connsiteY39" fmla="*/ 10306 h 504260"/>
                <a:gd name="connsiteX40" fmla="*/ 16357 w 806816"/>
                <a:gd name="connsiteY40" fmla="*/ 32367 h 504260"/>
                <a:gd name="connsiteX41" fmla="*/ 38671 w 806816"/>
                <a:gd name="connsiteY41" fmla="*/ 84180 h 504260"/>
                <a:gd name="connsiteX42" fmla="*/ 71573 w 806816"/>
                <a:gd name="connsiteY42" fmla="*/ 110654 h 504260"/>
                <a:gd name="connsiteX43" fmla="*/ 84558 w 806816"/>
                <a:gd name="connsiteY43" fmla="*/ 145952 h 504260"/>
                <a:gd name="connsiteX44" fmla="*/ 63379 w 806816"/>
                <a:gd name="connsiteY44" fmla="*/ 147717 h 504260"/>
                <a:gd name="connsiteX45" fmla="*/ 96282 w 806816"/>
                <a:gd name="connsiteY45" fmla="*/ 172426 h 504260"/>
                <a:gd name="connsiteX46" fmla="*/ 125151 w 806816"/>
                <a:gd name="connsiteY46" fmla="*/ 190075 h 504260"/>
                <a:gd name="connsiteX47" fmla="*/ 132841 w 806816"/>
                <a:gd name="connsiteY47" fmla="*/ 222978 h 504260"/>
                <a:gd name="connsiteX48" fmla="*/ 163475 w 806816"/>
                <a:gd name="connsiteY48" fmla="*/ 250081 h 504260"/>
                <a:gd name="connsiteX49" fmla="*/ 191713 w 806816"/>
                <a:gd name="connsiteY49" fmla="*/ 284245 h 504260"/>
                <a:gd name="connsiteX50" fmla="*/ 204698 w 806816"/>
                <a:gd name="connsiteY50" fmla="*/ 276051 h 504260"/>
                <a:gd name="connsiteX51" fmla="*/ 198773 w 806816"/>
                <a:gd name="connsiteY51" fmla="*/ 254872 h 504260"/>
                <a:gd name="connsiteX52" fmla="*/ 176460 w 806816"/>
                <a:gd name="connsiteY52" fmla="*/ 245417 h 504260"/>
                <a:gd name="connsiteX53" fmla="*/ 170030 w 806816"/>
                <a:gd name="connsiteY53" fmla="*/ 221843 h 504260"/>
                <a:gd name="connsiteX54" fmla="*/ 153011 w 806816"/>
                <a:gd name="connsiteY54" fmla="*/ 184149 h 504260"/>
                <a:gd name="connsiteX55" fmla="*/ 123638 w 806816"/>
                <a:gd name="connsiteY55" fmla="*/ 144187 h 504260"/>
                <a:gd name="connsiteX56" fmla="*/ 102459 w 806816"/>
                <a:gd name="connsiteY56" fmla="*/ 115318 h 504260"/>
                <a:gd name="connsiteX57" fmla="*/ 105359 w 806816"/>
                <a:gd name="connsiteY57" fmla="*/ 101199 h 504260"/>
                <a:gd name="connsiteX58" fmla="*/ 84810 w 806816"/>
                <a:gd name="connsiteY58" fmla="*/ 92374 h 504260"/>
                <a:gd name="connsiteX59" fmla="*/ 70061 w 806816"/>
                <a:gd name="connsiteY59" fmla="*/ 71825 h 504260"/>
                <a:gd name="connsiteX60" fmla="*/ 61236 w 806816"/>
                <a:gd name="connsiteY60" fmla="*/ 32367 h 504260"/>
                <a:gd name="connsiteX61" fmla="*/ 70691 w 806816"/>
                <a:gd name="connsiteY61" fmla="*/ 29468 h 504260"/>
                <a:gd name="connsiteX62" fmla="*/ 80146 w 806816"/>
                <a:gd name="connsiteY62" fmla="*/ 34132 h 504260"/>
                <a:gd name="connsiteX63" fmla="*/ 94265 w 806816"/>
                <a:gd name="connsiteY63" fmla="*/ 40057 h 504260"/>
                <a:gd name="connsiteX64" fmla="*/ 111914 w 806816"/>
                <a:gd name="connsiteY64" fmla="*/ 43587 h 504260"/>
                <a:gd name="connsiteX65" fmla="*/ 116579 w 806816"/>
                <a:gd name="connsiteY65" fmla="*/ 77120 h 504260"/>
                <a:gd name="connsiteX66" fmla="*/ 121243 w 806816"/>
                <a:gd name="connsiteY66" fmla="*/ 107124 h 504260"/>
                <a:gd name="connsiteX67" fmla="*/ 133597 w 806816"/>
                <a:gd name="connsiteY67" fmla="*/ 114183 h 504260"/>
                <a:gd name="connsiteX68" fmla="*/ 152381 w 806816"/>
                <a:gd name="connsiteY68" fmla="*/ 129437 h 504260"/>
                <a:gd name="connsiteX69" fmla="*/ 174695 w 806816"/>
                <a:gd name="connsiteY69" fmla="*/ 144691 h 504260"/>
                <a:gd name="connsiteX70" fmla="*/ 187679 w 806816"/>
                <a:gd name="connsiteY70" fmla="*/ 162340 h 504260"/>
                <a:gd name="connsiteX71" fmla="*/ 205959 w 806816"/>
                <a:gd name="connsiteY71" fmla="*/ 176459 h 504260"/>
                <a:gd name="connsiteX72" fmla="*/ 210119 w 806816"/>
                <a:gd name="connsiteY72" fmla="*/ 192344 h 504260"/>
                <a:gd name="connsiteX73" fmla="*/ 226633 w 806816"/>
                <a:gd name="connsiteY73" fmla="*/ 212892 h 504260"/>
                <a:gd name="connsiteX74" fmla="*/ 248443 w 806816"/>
                <a:gd name="connsiteY74" fmla="*/ 232937 h 504260"/>
                <a:gd name="connsiteX75" fmla="*/ 305550 w 806816"/>
                <a:gd name="connsiteY75" fmla="*/ 296473 h 504260"/>
                <a:gd name="connsiteX76" fmla="*/ 318535 w 806816"/>
                <a:gd name="connsiteY76" fmla="*/ 325342 h 504260"/>
                <a:gd name="connsiteX77" fmla="*/ 317400 w 806816"/>
                <a:gd name="connsiteY77" fmla="*/ 344756 h 504260"/>
                <a:gd name="connsiteX78" fmla="*/ 309206 w 806816"/>
                <a:gd name="connsiteY78" fmla="*/ 354211 h 504260"/>
                <a:gd name="connsiteX79" fmla="*/ 330385 w 806816"/>
                <a:gd name="connsiteY79" fmla="*/ 387240 h 504260"/>
                <a:gd name="connsiteX80" fmla="*/ 368583 w 806816"/>
                <a:gd name="connsiteY80" fmla="*/ 413084 h 504260"/>
                <a:gd name="connsiteX81" fmla="*/ 410941 w 806816"/>
                <a:gd name="connsiteY81" fmla="*/ 426068 h 504260"/>
                <a:gd name="connsiteX82" fmla="*/ 463257 w 806816"/>
                <a:gd name="connsiteY82" fmla="*/ 452542 h 504260"/>
                <a:gd name="connsiteX83" fmla="*/ 523265 w 806816"/>
                <a:gd name="connsiteY83" fmla="*/ 478385 h 504260"/>
                <a:gd name="connsiteX84" fmla="*/ 576842 w 806816"/>
                <a:gd name="connsiteY84" fmla="*/ 475486 h 504260"/>
                <a:gd name="connsiteX85" fmla="*/ 625125 w 806816"/>
                <a:gd name="connsiteY85" fmla="*/ 482545 h 504260"/>
                <a:gd name="connsiteX86" fmla="*/ 653742 w 806816"/>
                <a:gd name="connsiteY86" fmla="*/ 504733 h 504260"/>
                <a:gd name="connsiteX87" fmla="*/ 675047 w 806816"/>
                <a:gd name="connsiteY87" fmla="*/ 476746 h 504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</a:cxnLst>
              <a:rect l="l" t="t" r="r" b="b"/>
              <a:pathLst>
                <a:path w="806816" h="504260">
                  <a:moveTo>
                    <a:pt x="675047" y="476746"/>
                  </a:moveTo>
                  <a:cubicBezTo>
                    <a:pt x="677820" y="476242"/>
                    <a:pt x="707446" y="480150"/>
                    <a:pt x="710219" y="472838"/>
                  </a:cubicBezTo>
                  <a:cubicBezTo>
                    <a:pt x="713118" y="465527"/>
                    <a:pt x="688031" y="449012"/>
                    <a:pt x="690931" y="447247"/>
                  </a:cubicBezTo>
                  <a:cubicBezTo>
                    <a:pt x="693831" y="445608"/>
                    <a:pt x="694965" y="427329"/>
                    <a:pt x="699503" y="427329"/>
                  </a:cubicBezTo>
                  <a:cubicBezTo>
                    <a:pt x="704042" y="427329"/>
                    <a:pt x="745517" y="428464"/>
                    <a:pt x="747786" y="427329"/>
                  </a:cubicBezTo>
                  <a:cubicBezTo>
                    <a:pt x="750055" y="426194"/>
                    <a:pt x="757998" y="411445"/>
                    <a:pt x="764805" y="410814"/>
                  </a:cubicBezTo>
                  <a:cubicBezTo>
                    <a:pt x="767957" y="410562"/>
                    <a:pt x="772747" y="414344"/>
                    <a:pt x="777160" y="418504"/>
                  </a:cubicBezTo>
                  <a:cubicBezTo>
                    <a:pt x="784850" y="411445"/>
                    <a:pt x="787497" y="395434"/>
                    <a:pt x="789010" y="382450"/>
                  </a:cubicBezTo>
                  <a:cubicBezTo>
                    <a:pt x="790775" y="366566"/>
                    <a:pt x="785480" y="361271"/>
                    <a:pt x="793674" y="352446"/>
                  </a:cubicBezTo>
                  <a:cubicBezTo>
                    <a:pt x="801868" y="343622"/>
                    <a:pt x="810693" y="342991"/>
                    <a:pt x="808424" y="330637"/>
                  </a:cubicBezTo>
                  <a:cubicBezTo>
                    <a:pt x="806028" y="318283"/>
                    <a:pt x="794935" y="330637"/>
                    <a:pt x="785480" y="324712"/>
                  </a:cubicBezTo>
                  <a:cubicBezTo>
                    <a:pt x="776025" y="318787"/>
                    <a:pt x="767831" y="322947"/>
                    <a:pt x="743752" y="326477"/>
                  </a:cubicBezTo>
                  <a:cubicBezTo>
                    <a:pt x="719674" y="330007"/>
                    <a:pt x="708454" y="339966"/>
                    <a:pt x="709589" y="357111"/>
                  </a:cubicBezTo>
                  <a:cubicBezTo>
                    <a:pt x="710723" y="374256"/>
                    <a:pt x="701394" y="366566"/>
                    <a:pt x="701899" y="381189"/>
                  </a:cubicBezTo>
                  <a:cubicBezTo>
                    <a:pt x="702529" y="395939"/>
                    <a:pt x="683115" y="396443"/>
                    <a:pt x="684249" y="405394"/>
                  </a:cubicBezTo>
                  <a:cubicBezTo>
                    <a:pt x="685384" y="414218"/>
                    <a:pt x="668996" y="405394"/>
                    <a:pt x="664205" y="402368"/>
                  </a:cubicBezTo>
                  <a:cubicBezTo>
                    <a:pt x="659541" y="399469"/>
                    <a:pt x="608863" y="414722"/>
                    <a:pt x="601803" y="415857"/>
                  </a:cubicBezTo>
                  <a:cubicBezTo>
                    <a:pt x="594743" y="416992"/>
                    <a:pt x="581759" y="401233"/>
                    <a:pt x="571799" y="401738"/>
                  </a:cubicBezTo>
                  <a:cubicBezTo>
                    <a:pt x="561840" y="402242"/>
                    <a:pt x="557680" y="386988"/>
                    <a:pt x="556546" y="374634"/>
                  </a:cubicBezTo>
                  <a:cubicBezTo>
                    <a:pt x="555411" y="362279"/>
                    <a:pt x="536501" y="351060"/>
                    <a:pt x="528307" y="339966"/>
                  </a:cubicBezTo>
                  <a:cubicBezTo>
                    <a:pt x="520113" y="328746"/>
                    <a:pt x="518852" y="304037"/>
                    <a:pt x="518348" y="288153"/>
                  </a:cubicBezTo>
                  <a:cubicBezTo>
                    <a:pt x="517718" y="272269"/>
                    <a:pt x="515953" y="245165"/>
                    <a:pt x="527173" y="214027"/>
                  </a:cubicBezTo>
                  <a:cubicBezTo>
                    <a:pt x="528685" y="209867"/>
                    <a:pt x="529316" y="206211"/>
                    <a:pt x="529568" y="202933"/>
                  </a:cubicBezTo>
                  <a:cubicBezTo>
                    <a:pt x="525534" y="200412"/>
                    <a:pt x="521500" y="198647"/>
                    <a:pt x="518474" y="198773"/>
                  </a:cubicBezTo>
                  <a:cubicBezTo>
                    <a:pt x="508389" y="199403"/>
                    <a:pt x="485823" y="185536"/>
                    <a:pt x="481411" y="185536"/>
                  </a:cubicBezTo>
                  <a:cubicBezTo>
                    <a:pt x="476999" y="185536"/>
                    <a:pt x="477629" y="174821"/>
                    <a:pt x="473847" y="169148"/>
                  </a:cubicBezTo>
                  <a:cubicBezTo>
                    <a:pt x="470065" y="163475"/>
                    <a:pt x="472586" y="152759"/>
                    <a:pt x="467544" y="148977"/>
                  </a:cubicBezTo>
                  <a:cubicBezTo>
                    <a:pt x="462501" y="145195"/>
                    <a:pt x="447373" y="130698"/>
                    <a:pt x="442457" y="113175"/>
                  </a:cubicBezTo>
                  <a:cubicBezTo>
                    <a:pt x="437414" y="95526"/>
                    <a:pt x="406654" y="86827"/>
                    <a:pt x="395308" y="86197"/>
                  </a:cubicBezTo>
                  <a:cubicBezTo>
                    <a:pt x="383963" y="85567"/>
                    <a:pt x="377659" y="109519"/>
                    <a:pt x="374508" y="110654"/>
                  </a:cubicBezTo>
                  <a:cubicBezTo>
                    <a:pt x="371356" y="111914"/>
                    <a:pt x="350051" y="98047"/>
                    <a:pt x="343748" y="94895"/>
                  </a:cubicBezTo>
                  <a:cubicBezTo>
                    <a:pt x="337445" y="91744"/>
                    <a:pt x="334293" y="85441"/>
                    <a:pt x="334293" y="77877"/>
                  </a:cubicBezTo>
                  <a:cubicBezTo>
                    <a:pt x="334293" y="70313"/>
                    <a:pt x="321056" y="58337"/>
                    <a:pt x="317274" y="57076"/>
                  </a:cubicBezTo>
                  <a:cubicBezTo>
                    <a:pt x="313492" y="55815"/>
                    <a:pt x="287145" y="29972"/>
                    <a:pt x="287145" y="29972"/>
                  </a:cubicBezTo>
                  <a:lnTo>
                    <a:pt x="245669" y="29972"/>
                  </a:lnTo>
                  <a:lnTo>
                    <a:pt x="236845" y="41318"/>
                  </a:lnTo>
                  <a:lnTo>
                    <a:pt x="161458" y="41948"/>
                  </a:lnTo>
                  <a:cubicBezTo>
                    <a:pt x="161458" y="41948"/>
                    <a:pt x="103594" y="20517"/>
                    <a:pt x="92878" y="18122"/>
                  </a:cubicBezTo>
                  <a:cubicBezTo>
                    <a:pt x="82163" y="15601"/>
                    <a:pt x="63379" y="2364"/>
                    <a:pt x="63379" y="2364"/>
                  </a:cubicBezTo>
                  <a:lnTo>
                    <a:pt x="2364" y="10306"/>
                  </a:lnTo>
                  <a:cubicBezTo>
                    <a:pt x="5515" y="16987"/>
                    <a:pt x="9802" y="24299"/>
                    <a:pt x="16357" y="32367"/>
                  </a:cubicBezTo>
                  <a:cubicBezTo>
                    <a:pt x="28711" y="47621"/>
                    <a:pt x="37536" y="74725"/>
                    <a:pt x="38671" y="84180"/>
                  </a:cubicBezTo>
                  <a:cubicBezTo>
                    <a:pt x="39805" y="93635"/>
                    <a:pt x="56950" y="101199"/>
                    <a:pt x="71573" y="110654"/>
                  </a:cubicBezTo>
                  <a:cubicBezTo>
                    <a:pt x="86323" y="119982"/>
                    <a:pt x="86323" y="140657"/>
                    <a:pt x="84558" y="145952"/>
                  </a:cubicBezTo>
                  <a:cubicBezTo>
                    <a:pt x="82793" y="151246"/>
                    <a:pt x="64514" y="142422"/>
                    <a:pt x="63379" y="147717"/>
                  </a:cubicBezTo>
                  <a:cubicBezTo>
                    <a:pt x="62245" y="153011"/>
                    <a:pt x="86953" y="173560"/>
                    <a:pt x="96282" y="172426"/>
                  </a:cubicBezTo>
                  <a:cubicBezTo>
                    <a:pt x="105737" y="171291"/>
                    <a:pt x="110401" y="177090"/>
                    <a:pt x="125151" y="190075"/>
                  </a:cubicBezTo>
                  <a:cubicBezTo>
                    <a:pt x="139901" y="203059"/>
                    <a:pt x="138640" y="218313"/>
                    <a:pt x="132841" y="222978"/>
                  </a:cubicBezTo>
                  <a:cubicBezTo>
                    <a:pt x="126916" y="227642"/>
                    <a:pt x="144565" y="237727"/>
                    <a:pt x="163475" y="250081"/>
                  </a:cubicBezTo>
                  <a:cubicBezTo>
                    <a:pt x="182259" y="262436"/>
                    <a:pt x="189949" y="277690"/>
                    <a:pt x="191713" y="284245"/>
                  </a:cubicBezTo>
                  <a:cubicBezTo>
                    <a:pt x="193478" y="290674"/>
                    <a:pt x="201673" y="284876"/>
                    <a:pt x="204698" y="276051"/>
                  </a:cubicBezTo>
                  <a:cubicBezTo>
                    <a:pt x="207598" y="267226"/>
                    <a:pt x="198773" y="264831"/>
                    <a:pt x="198773" y="254872"/>
                  </a:cubicBezTo>
                  <a:cubicBezTo>
                    <a:pt x="198773" y="244913"/>
                    <a:pt x="183519" y="246678"/>
                    <a:pt x="176460" y="245417"/>
                  </a:cubicBezTo>
                  <a:cubicBezTo>
                    <a:pt x="169400" y="244283"/>
                    <a:pt x="177090" y="228903"/>
                    <a:pt x="170030" y="221843"/>
                  </a:cubicBezTo>
                  <a:cubicBezTo>
                    <a:pt x="162971" y="214783"/>
                    <a:pt x="156541" y="197134"/>
                    <a:pt x="153011" y="184149"/>
                  </a:cubicBezTo>
                  <a:cubicBezTo>
                    <a:pt x="149482" y="171165"/>
                    <a:pt x="131202" y="158306"/>
                    <a:pt x="123638" y="144187"/>
                  </a:cubicBezTo>
                  <a:cubicBezTo>
                    <a:pt x="115948" y="130068"/>
                    <a:pt x="107754" y="118848"/>
                    <a:pt x="102459" y="115318"/>
                  </a:cubicBezTo>
                  <a:cubicBezTo>
                    <a:pt x="97165" y="111788"/>
                    <a:pt x="110149" y="106493"/>
                    <a:pt x="105359" y="101199"/>
                  </a:cubicBezTo>
                  <a:cubicBezTo>
                    <a:pt x="100694" y="95904"/>
                    <a:pt x="93635" y="96534"/>
                    <a:pt x="84810" y="92374"/>
                  </a:cubicBezTo>
                  <a:cubicBezTo>
                    <a:pt x="75986" y="88214"/>
                    <a:pt x="70061" y="81154"/>
                    <a:pt x="70061" y="71825"/>
                  </a:cubicBezTo>
                  <a:cubicBezTo>
                    <a:pt x="70061" y="62371"/>
                    <a:pt x="64136" y="40057"/>
                    <a:pt x="61236" y="32367"/>
                  </a:cubicBezTo>
                  <a:cubicBezTo>
                    <a:pt x="58337" y="24677"/>
                    <a:pt x="67665" y="25938"/>
                    <a:pt x="70691" y="29468"/>
                  </a:cubicBezTo>
                  <a:cubicBezTo>
                    <a:pt x="73590" y="32997"/>
                    <a:pt x="75986" y="36527"/>
                    <a:pt x="80146" y="34132"/>
                  </a:cubicBezTo>
                  <a:cubicBezTo>
                    <a:pt x="84306" y="31737"/>
                    <a:pt x="91366" y="33502"/>
                    <a:pt x="94265" y="40057"/>
                  </a:cubicBezTo>
                  <a:cubicBezTo>
                    <a:pt x="97165" y="46486"/>
                    <a:pt x="107250" y="40687"/>
                    <a:pt x="111914" y="43587"/>
                  </a:cubicBezTo>
                  <a:cubicBezTo>
                    <a:pt x="116579" y="46486"/>
                    <a:pt x="101325" y="50016"/>
                    <a:pt x="116579" y="77120"/>
                  </a:cubicBezTo>
                  <a:cubicBezTo>
                    <a:pt x="131833" y="104224"/>
                    <a:pt x="121243" y="88844"/>
                    <a:pt x="121243" y="107124"/>
                  </a:cubicBezTo>
                  <a:cubicBezTo>
                    <a:pt x="121243" y="125403"/>
                    <a:pt x="130698" y="117083"/>
                    <a:pt x="133597" y="114183"/>
                  </a:cubicBezTo>
                  <a:cubicBezTo>
                    <a:pt x="136497" y="111284"/>
                    <a:pt x="144817" y="120108"/>
                    <a:pt x="152381" y="129437"/>
                  </a:cubicBezTo>
                  <a:cubicBezTo>
                    <a:pt x="160071" y="138892"/>
                    <a:pt x="174695" y="139396"/>
                    <a:pt x="174695" y="144691"/>
                  </a:cubicBezTo>
                  <a:cubicBezTo>
                    <a:pt x="174695" y="149986"/>
                    <a:pt x="177594" y="160575"/>
                    <a:pt x="187679" y="162340"/>
                  </a:cubicBezTo>
                  <a:cubicBezTo>
                    <a:pt x="197639" y="164105"/>
                    <a:pt x="199403" y="175325"/>
                    <a:pt x="205959" y="176459"/>
                  </a:cubicBezTo>
                  <a:cubicBezTo>
                    <a:pt x="212388" y="177594"/>
                    <a:pt x="213649" y="184654"/>
                    <a:pt x="210119" y="192344"/>
                  </a:cubicBezTo>
                  <a:cubicBezTo>
                    <a:pt x="206589" y="200034"/>
                    <a:pt x="210119" y="206463"/>
                    <a:pt x="226633" y="212892"/>
                  </a:cubicBezTo>
                  <a:cubicBezTo>
                    <a:pt x="243148" y="219322"/>
                    <a:pt x="235458" y="220582"/>
                    <a:pt x="248443" y="232937"/>
                  </a:cubicBezTo>
                  <a:cubicBezTo>
                    <a:pt x="261427" y="245291"/>
                    <a:pt x="297860" y="285254"/>
                    <a:pt x="305550" y="296473"/>
                  </a:cubicBezTo>
                  <a:cubicBezTo>
                    <a:pt x="313240" y="307693"/>
                    <a:pt x="315509" y="317022"/>
                    <a:pt x="318535" y="325342"/>
                  </a:cubicBezTo>
                  <a:cubicBezTo>
                    <a:pt x="321434" y="333537"/>
                    <a:pt x="312610" y="337697"/>
                    <a:pt x="317400" y="344756"/>
                  </a:cubicBezTo>
                  <a:cubicBezTo>
                    <a:pt x="322065" y="351816"/>
                    <a:pt x="308576" y="348917"/>
                    <a:pt x="309206" y="354211"/>
                  </a:cubicBezTo>
                  <a:cubicBezTo>
                    <a:pt x="309836" y="359506"/>
                    <a:pt x="317400" y="385980"/>
                    <a:pt x="330385" y="387240"/>
                  </a:cubicBezTo>
                  <a:cubicBezTo>
                    <a:pt x="343370" y="388375"/>
                    <a:pt x="357993" y="404259"/>
                    <a:pt x="368583" y="413084"/>
                  </a:cubicBezTo>
                  <a:cubicBezTo>
                    <a:pt x="379172" y="421908"/>
                    <a:pt x="395056" y="420143"/>
                    <a:pt x="410941" y="426068"/>
                  </a:cubicBezTo>
                  <a:cubicBezTo>
                    <a:pt x="426825" y="431993"/>
                    <a:pt x="440314" y="446113"/>
                    <a:pt x="463257" y="452542"/>
                  </a:cubicBezTo>
                  <a:cubicBezTo>
                    <a:pt x="486201" y="458971"/>
                    <a:pt x="508515" y="469057"/>
                    <a:pt x="523265" y="478385"/>
                  </a:cubicBezTo>
                  <a:cubicBezTo>
                    <a:pt x="538014" y="487840"/>
                    <a:pt x="556168" y="483680"/>
                    <a:pt x="576842" y="475486"/>
                  </a:cubicBezTo>
                  <a:cubicBezTo>
                    <a:pt x="597391" y="467292"/>
                    <a:pt x="613275" y="477881"/>
                    <a:pt x="625125" y="482545"/>
                  </a:cubicBezTo>
                  <a:cubicBezTo>
                    <a:pt x="630924" y="484815"/>
                    <a:pt x="642270" y="494648"/>
                    <a:pt x="653742" y="504733"/>
                  </a:cubicBezTo>
                  <a:cubicBezTo>
                    <a:pt x="663701" y="490488"/>
                    <a:pt x="673660" y="476998"/>
                    <a:pt x="675047" y="476746"/>
                  </a:cubicBezTo>
                  <a:close/>
                </a:path>
              </a:pathLst>
            </a:custGeom>
            <a:grpFill/>
            <a:ln w="2381" cap="flat">
              <a:solidFill>
                <a:srgbClr val="FCFDF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85" name="자유형: 도형 284">
              <a:extLst>
                <a:ext uri="{FF2B5EF4-FFF2-40B4-BE49-F238E27FC236}">
                  <a16:creationId xmlns:a16="http://schemas.microsoft.com/office/drawing/2014/main" id="{B0FC7B8A-745A-4DC8-9858-1CFD3D306B92}"/>
                </a:ext>
              </a:extLst>
            </p:cNvPr>
            <p:cNvSpPr/>
            <p:nvPr/>
          </p:nvSpPr>
          <p:spPr>
            <a:xfrm>
              <a:off x="3321340" y="4090961"/>
              <a:ext cx="113459" cy="113459"/>
            </a:xfrm>
            <a:custGeom>
              <a:avLst/>
              <a:gdLst>
                <a:gd name="connsiteX0" fmla="*/ 101199 w 113458"/>
                <a:gd name="connsiteY0" fmla="*/ 75608 h 113458"/>
                <a:gd name="connsiteX1" fmla="*/ 115570 w 113458"/>
                <a:gd name="connsiteY1" fmla="*/ 60858 h 113458"/>
                <a:gd name="connsiteX2" fmla="*/ 104855 w 113458"/>
                <a:gd name="connsiteY2" fmla="*/ 54555 h 113458"/>
                <a:gd name="connsiteX3" fmla="*/ 91618 w 113458"/>
                <a:gd name="connsiteY3" fmla="*/ 56320 h 113458"/>
                <a:gd name="connsiteX4" fmla="*/ 93005 w 113458"/>
                <a:gd name="connsiteY4" fmla="*/ 2742 h 113458"/>
                <a:gd name="connsiteX5" fmla="*/ 48504 w 113458"/>
                <a:gd name="connsiteY5" fmla="*/ 2364 h 113458"/>
                <a:gd name="connsiteX6" fmla="*/ 39931 w 113458"/>
                <a:gd name="connsiteY6" fmla="*/ 22282 h 113458"/>
                <a:gd name="connsiteX7" fmla="*/ 59219 w 113458"/>
                <a:gd name="connsiteY7" fmla="*/ 47873 h 113458"/>
                <a:gd name="connsiteX8" fmla="*/ 24047 w 113458"/>
                <a:gd name="connsiteY8" fmla="*/ 51781 h 113458"/>
                <a:gd name="connsiteX9" fmla="*/ 2364 w 113458"/>
                <a:gd name="connsiteY9" fmla="*/ 80398 h 113458"/>
                <a:gd name="connsiteX10" fmla="*/ 31485 w 113458"/>
                <a:gd name="connsiteY10" fmla="*/ 105233 h 113458"/>
                <a:gd name="connsiteX11" fmla="*/ 68548 w 113458"/>
                <a:gd name="connsiteY11" fmla="*/ 111662 h 113458"/>
                <a:gd name="connsiteX12" fmla="*/ 69430 w 113458"/>
                <a:gd name="connsiteY12" fmla="*/ 112292 h 113458"/>
                <a:gd name="connsiteX13" fmla="*/ 88340 w 113458"/>
                <a:gd name="connsiteY13" fmla="*/ 96534 h 113458"/>
                <a:gd name="connsiteX14" fmla="*/ 101199 w 113458"/>
                <a:gd name="connsiteY14" fmla="*/ 75608 h 113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3458" h="113458">
                  <a:moveTo>
                    <a:pt x="101199" y="75608"/>
                  </a:moveTo>
                  <a:cubicBezTo>
                    <a:pt x="106998" y="70943"/>
                    <a:pt x="111914" y="65396"/>
                    <a:pt x="115570" y="60858"/>
                  </a:cubicBezTo>
                  <a:cubicBezTo>
                    <a:pt x="106367" y="65901"/>
                    <a:pt x="103468" y="61110"/>
                    <a:pt x="104855" y="54555"/>
                  </a:cubicBezTo>
                  <a:lnTo>
                    <a:pt x="91618" y="56320"/>
                  </a:lnTo>
                  <a:lnTo>
                    <a:pt x="93005" y="2742"/>
                  </a:lnTo>
                  <a:cubicBezTo>
                    <a:pt x="82289" y="3246"/>
                    <a:pt x="52286" y="2364"/>
                    <a:pt x="48504" y="2364"/>
                  </a:cubicBezTo>
                  <a:cubicBezTo>
                    <a:pt x="43965" y="2364"/>
                    <a:pt x="42831" y="20517"/>
                    <a:pt x="39931" y="22282"/>
                  </a:cubicBezTo>
                  <a:cubicBezTo>
                    <a:pt x="37158" y="24047"/>
                    <a:pt x="62119" y="40435"/>
                    <a:pt x="59219" y="47873"/>
                  </a:cubicBezTo>
                  <a:cubicBezTo>
                    <a:pt x="56320" y="55311"/>
                    <a:pt x="26820" y="51277"/>
                    <a:pt x="24047" y="51781"/>
                  </a:cubicBezTo>
                  <a:cubicBezTo>
                    <a:pt x="22786" y="52033"/>
                    <a:pt x="12701" y="65522"/>
                    <a:pt x="2364" y="80398"/>
                  </a:cubicBezTo>
                  <a:cubicBezTo>
                    <a:pt x="14088" y="90861"/>
                    <a:pt x="25812" y="101703"/>
                    <a:pt x="31485" y="105233"/>
                  </a:cubicBezTo>
                  <a:cubicBezTo>
                    <a:pt x="42704" y="112292"/>
                    <a:pt x="60858" y="104602"/>
                    <a:pt x="68548" y="111662"/>
                  </a:cubicBezTo>
                  <a:cubicBezTo>
                    <a:pt x="68800" y="111914"/>
                    <a:pt x="69052" y="112040"/>
                    <a:pt x="69430" y="112292"/>
                  </a:cubicBezTo>
                  <a:cubicBezTo>
                    <a:pt x="77372" y="104729"/>
                    <a:pt x="85567" y="97291"/>
                    <a:pt x="88340" y="96534"/>
                  </a:cubicBezTo>
                  <a:cubicBezTo>
                    <a:pt x="93887" y="94896"/>
                    <a:pt x="89349" y="85315"/>
                    <a:pt x="101199" y="75608"/>
                  </a:cubicBezTo>
                  <a:close/>
                </a:path>
              </a:pathLst>
            </a:custGeom>
            <a:grpFill/>
            <a:ln w="2381" cap="flat">
              <a:solidFill>
                <a:srgbClr val="FCFDF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86" name="자유형: 도형 285">
              <a:extLst>
                <a:ext uri="{FF2B5EF4-FFF2-40B4-BE49-F238E27FC236}">
                  <a16:creationId xmlns:a16="http://schemas.microsoft.com/office/drawing/2014/main" id="{E716BED1-9DAE-4EA1-9A14-EED8B0BC0E45}"/>
                </a:ext>
              </a:extLst>
            </p:cNvPr>
            <p:cNvSpPr/>
            <p:nvPr/>
          </p:nvSpPr>
          <p:spPr>
            <a:xfrm>
              <a:off x="3410468" y="4074561"/>
              <a:ext cx="37820" cy="63033"/>
            </a:xfrm>
            <a:custGeom>
              <a:avLst/>
              <a:gdLst>
                <a:gd name="connsiteX0" fmla="*/ 7532 w 37819"/>
                <a:gd name="connsiteY0" fmla="*/ 18764 h 63032"/>
                <a:gd name="connsiteX1" fmla="*/ 3750 w 37819"/>
                <a:gd name="connsiteY1" fmla="*/ 19142 h 63032"/>
                <a:gd name="connsiteX2" fmla="*/ 2364 w 37819"/>
                <a:gd name="connsiteY2" fmla="*/ 72720 h 63032"/>
                <a:gd name="connsiteX3" fmla="*/ 15601 w 37819"/>
                <a:gd name="connsiteY3" fmla="*/ 70955 h 63032"/>
                <a:gd name="connsiteX4" fmla="*/ 23921 w 37819"/>
                <a:gd name="connsiteY4" fmla="*/ 57592 h 63032"/>
                <a:gd name="connsiteX5" fmla="*/ 30980 w 37819"/>
                <a:gd name="connsiteY5" fmla="*/ 13469 h 63032"/>
                <a:gd name="connsiteX6" fmla="*/ 36905 w 37819"/>
                <a:gd name="connsiteY6" fmla="*/ 10066 h 63032"/>
                <a:gd name="connsiteX7" fmla="*/ 24551 w 37819"/>
                <a:gd name="connsiteY7" fmla="*/ 2376 h 63032"/>
                <a:gd name="connsiteX8" fmla="*/ 7532 w 37819"/>
                <a:gd name="connsiteY8" fmla="*/ 18764 h 63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819" h="63032">
                  <a:moveTo>
                    <a:pt x="7532" y="18764"/>
                  </a:moveTo>
                  <a:cubicBezTo>
                    <a:pt x="7154" y="18890"/>
                    <a:pt x="5767" y="19016"/>
                    <a:pt x="3750" y="19142"/>
                  </a:cubicBezTo>
                  <a:lnTo>
                    <a:pt x="2364" y="72720"/>
                  </a:lnTo>
                  <a:lnTo>
                    <a:pt x="15601" y="70955"/>
                  </a:lnTo>
                  <a:cubicBezTo>
                    <a:pt x="16609" y="66417"/>
                    <a:pt x="19635" y="60996"/>
                    <a:pt x="23921" y="57592"/>
                  </a:cubicBezTo>
                  <a:cubicBezTo>
                    <a:pt x="34510" y="49398"/>
                    <a:pt x="18626" y="16369"/>
                    <a:pt x="30980" y="13469"/>
                  </a:cubicBezTo>
                  <a:cubicBezTo>
                    <a:pt x="33250" y="12965"/>
                    <a:pt x="35141" y="11578"/>
                    <a:pt x="36905" y="10066"/>
                  </a:cubicBezTo>
                  <a:cubicBezTo>
                    <a:pt x="32493" y="5905"/>
                    <a:pt x="27577" y="2123"/>
                    <a:pt x="24551" y="2376"/>
                  </a:cubicBezTo>
                  <a:cubicBezTo>
                    <a:pt x="17744" y="2754"/>
                    <a:pt x="9802" y="17629"/>
                    <a:pt x="7532" y="18764"/>
                  </a:cubicBezTo>
                  <a:close/>
                </a:path>
              </a:pathLst>
            </a:custGeom>
            <a:grpFill/>
            <a:ln w="2381" cap="flat">
              <a:solidFill>
                <a:srgbClr val="FCFDF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87" name="자유형: 도형 286">
              <a:extLst>
                <a:ext uri="{FF2B5EF4-FFF2-40B4-BE49-F238E27FC236}">
                  <a16:creationId xmlns:a16="http://schemas.microsoft.com/office/drawing/2014/main" id="{1FEC5CF3-C1D6-4997-B7E8-D0EFFBF5256E}"/>
                </a:ext>
              </a:extLst>
            </p:cNvPr>
            <p:cNvSpPr/>
            <p:nvPr/>
          </p:nvSpPr>
          <p:spPr>
            <a:xfrm>
              <a:off x="3802702" y="4027738"/>
              <a:ext cx="75639" cy="63033"/>
            </a:xfrm>
            <a:custGeom>
              <a:avLst/>
              <a:gdLst>
                <a:gd name="connsiteX0" fmla="*/ 36734 w 75639"/>
                <a:gd name="connsiteY0" fmla="*/ 4319 h 63032"/>
                <a:gd name="connsiteX1" fmla="*/ 54383 w 75639"/>
                <a:gd name="connsiteY1" fmla="*/ 40752 h 63032"/>
                <a:gd name="connsiteX2" fmla="*/ 2570 w 75639"/>
                <a:gd name="connsiteY2" fmla="*/ 50207 h 63032"/>
                <a:gd name="connsiteX3" fmla="*/ 36734 w 75639"/>
                <a:gd name="connsiteY3" fmla="*/ 58401 h 63032"/>
                <a:gd name="connsiteX4" fmla="*/ 73545 w 75639"/>
                <a:gd name="connsiteY4" fmla="*/ 63191 h 63032"/>
                <a:gd name="connsiteX5" fmla="*/ 78713 w 75639"/>
                <a:gd name="connsiteY5" fmla="*/ 11631 h 63032"/>
                <a:gd name="connsiteX6" fmla="*/ 36734 w 75639"/>
                <a:gd name="connsiteY6" fmla="*/ 4319 h 63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5639" h="63032">
                  <a:moveTo>
                    <a:pt x="36734" y="4319"/>
                  </a:moveTo>
                  <a:cubicBezTo>
                    <a:pt x="25010" y="12513"/>
                    <a:pt x="54383" y="30162"/>
                    <a:pt x="54383" y="40752"/>
                  </a:cubicBezTo>
                  <a:cubicBezTo>
                    <a:pt x="54383" y="51341"/>
                    <a:pt x="7108" y="38735"/>
                    <a:pt x="2570" y="50207"/>
                  </a:cubicBezTo>
                  <a:cubicBezTo>
                    <a:pt x="175" y="56132"/>
                    <a:pt x="19085" y="64326"/>
                    <a:pt x="36734" y="58401"/>
                  </a:cubicBezTo>
                  <a:cubicBezTo>
                    <a:pt x="53122" y="52980"/>
                    <a:pt x="64468" y="58653"/>
                    <a:pt x="73545" y="63191"/>
                  </a:cubicBezTo>
                  <a:cubicBezTo>
                    <a:pt x="74805" y="45416"/>
                    <a:pt x="76948" y="25246"/>
                    <a:pt x="78713" y="11631"/>
                  </a:cubicBezTo>
                  <a:cubicBezTo>
                    <a:pt x="63837" y="7849"/>
                    <a:pt x="45306" y="-1732"/>
                    <a:pt x="36734" y="4319"/>
                  </a:cubicBezTo>
                  <a:close/>
                </a:path>
              </a:pathLst>
            </a:custGeom>
            <a:grpFill/>
            <a:ln w="2381" cap="flat">
              <a:solidFill>
                <a:srgbClr val="FCFDF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88" name="자유형: 도형 287">
              <a:extLst>
                <a:ext uri="{FF2B5EF4-FFF2-40B4-BE49-F238E27FC236}">
                  <a16:creationId xmlns:a16="http://schemas.microsoft.com/office/drawing/2014/main" id="{F2E8702F-4DFA-4FD5-8E30-18F12FD7F0E1}"/>
                </a:ext>
              </a:extLst>
            </p:cNvPr>
            <p:cNvSpPr/>
            <p:nvPr/>
          </p:nvSpPr>
          <p:spPr>
            <a:xfrm>
              <a:off x="3873883" y="4037131"/>
              <a:ext cx="88246" cy="50426"/>
            </a:xfrm>
            <a:custGeom>
              <a:avLst/>
              <a:gdLst>
                <a:gd name="connsiteX0" fmla="*/ 37284 w 88245"/>
                <a:gd name="connsiteY0" fmla="*/ 43209 h 50426"/>
                <a:gd name="connsiteX1" fmla="*/ 92626 w 88245"/>
                <a:gd name="connsiteY1" fmla="*/ 32619 h 50426"/>
                <a:gd name="connsiteX2" fmla="*/ 22030 w 88245"/>
                <a:gd name="connsiteY2" fmla="*/ 3246 h 50426"/>
                <a:gd name="connsiteX3" fmla="*/ 7532 w 88245"/>
                <a:gd name="connsiteY3" fmla="*/ 2364 h 50426"/>
                <a:gd name="connsiteX4" fmla="*/ 2364 w 88245"/>
                <a:gd name="connsiteY4" fmla="*/ 53924 h 50426"/>
                <a:gd name="connsiteX5" fmla="*/ 4381 w 88245"/>
                <a:gd name="connsiteY5" fmla="*/ 54933 h 50426"/>
                <a:gd name="connsiteX6" fmla="*/ 37284 w 88245"/>
                <a:gd name="connsiteY6" fmla="*/ 43209 h 50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245" h="50426">
                  <a:moveTo>
                    <a:pt x="37284" y="43209"/>
                  </a:moveTo>
                  <a:cubicBezTo>
                    <a:pt x="58463" y="36149"/>
                    <a:pt x="92626" y="49134"/>
                    <a:pt x="92626" y="32619"/>
                  </a:cubicBezTo>
                  <a:cubicBezTo>
                    <a:pt x="92626" y="16105"/>
                    <a:pt x="36149" y="-1544"/>
                    <a:pt x="22030" y="3246"/>
                  </a:cubicBezTo>
                  <a:cubicBezTo>
                    <a:pt x="18248" y="4507"/>
                    <a:pt x="13079" y="3876"/>
                    <a:pt x="7532" y="2364"/>
                  </a:cubicBezTo>
                  <a:cubicBezTo>
                    <a:pt x="5641" y="15979"/>
                    <a:pt x="3624" y="36149"/>
                    <a:pt x="2364" y="53924"/>
                  </a:cubicBezTo>
                  <a:cubicBezTo>
                    <a:pt x="2994" y="54302"/>
                    <a:pt x="3750" y="54681"/>
                    <a:pt x="4381" y="54933"/>
                  </a:cubicBezTo>
                  <a:cubicBezTo>
                    <a:pt x="13710" y="59597"/>
                    <a:pt x="16105" y="50268"/>
                    <a:pt x="37284" y="43209"/>
                  </a:cubicBezTo>
                  <a:close/>
                </a:path>
              </a:pathLst>
            </a:custGeom>
            <a:grpFill/>
            <a:ln w="2381" cap="flat">
              <a:solidFill>
                <a:srgbClr val="FCFDF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89" name="자유형: 도형 288">
              <a:extLst>
                <a:ext uri="{FF2B5EF4-FFF2-40B4-BE49-F238E27FC236}">
                  <a16:creationId xmlns:a16="http://schemas.microsoft.com/office/drawing/2014/main" id="{330CA317-E4C4-40E4-8FE9-B786742FAC0E}"/>
                </a:ext>
              </a:extLst>
            </p:cNvPr>
            <p:cNvSpPr/>
            <p:nvPr/>
          </p:nvSpPr>
          <p:spPr>
            <a:xfrm>
              <a:off x="3458240" y="4168476"/>
              <a:ext cx="113459" cy="113459"/>
            </a:xfrm>
            <a:custGeom>
              <a:avLst/>
              <a:gdLst>
                <a:gd name="connsiteX0" fmla="*/ 63008 w 113458"/>
                <a:gd name="connsiteY0" fmla="*/ 111803 h 113458"/>
                <a:gd name="connsiteX1" fmla="*/ 89230 w 113458"/>
                <a:gd name="connsiteY1" fmla="*/ 116215 h 113458"/>
                <a:gd name="connsiteX2" fmla="*/ 102340 w 113458"/>
                <a:gd name="connsiteY2" fmla="*/ 117728 h 113458"/>
                <a:gd name="connsiteX3" fmla="*/ 98684 w 113458"/>
                <a:gd name="connsiteY3" fmla="*/ 112055 h 113458"/>
                <a:gd name="connsiteX4" fmla="*/ 105114 w 113458"/>
                <a:gd name="connsiteY4" fmla="*/ 77892 h 113458"/>
                <a:gd name="connsiteX5" fmla="*/ 108644 w 113458"/>
                <a:gd name="connsiteY5" fmla="*/ 32634 h 113458"/>
                <a:gd name="connsiteX6" fmla="*/ 114569 w 113458"/>
                <a:gd name="connsiteY6" fmla="*/ 5026 h 113458"/>
                <a:gd name="connsiteX7" fmla="*/ 114569 w 113458"/>
                <a:gd name="connsiteY7" fmla="*/ 2379 h 113458"/>
                <a:gd name="connsiteX8" fmla="*/ 83557 w 113458"/>
                <a:gd name="connsiteY8" fmla="*/ 14859 h 113458"/>
                <a:gd name="connsiteX9" fmla="*/ 57965 w 113458"/>
                <a:gd name="connsiteY9" fmla="*/ 20532 h 113458"/>
                <a:gd name="connsiteX10" fmla="*/ 28971 w 113458"/>
                <a:gd name="connsiteY10" fmla="*/ 33012 h 113458"/>
                <a:gd name="connsiteX11" fmla="*/ 20398 w 113458"/>
                <a:gd name="connsiteY11" fmla="*/ 49527 h 113458"/>
                <a:gd name="connsiteX12" fmla="*/ 12456 w 113458"/>
                <a:gd name="connsiteY12" fmla="*/ 56965 h 113458"/>
                <a:gd name="connsiteX13" fmla="*/ 2623 w 113458"/>
                <a:gd name="connsiteY13" fmla="*/ 59234 h 113458"/>
                <a:gd name="connsiteX14" fmla="*/ 6657 w 113458"/>
                <a:gd name="connsiteY14" fmla="*/ 69319 h 113458"/>
                <a:gd name="connsiteX15" fmla="*/ 39056 w 113458"/>
                <a:gd name="connsiteY15" fmla="*/ 100457 h 113458"/>
                <a:gd name="connsiteX16" fmla="*/ 48132 w 113458"/>
                <a:gd name="connsiteY16" fmla="*/ 111173 h 113458"/>
                <a:gd name="connsiteX17" fmla="*/ 63008 w 113458"/>
                <a:gd name="connsiteY17" fmla="*/ 111803 h 113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3458" h="113458">
                  <a:moveTo>
                    <a:pt x="63008" y="111803"/>
                  </a:moveTo>
                  <a:cubicBezTo>
                    <a:pt x="68807" y="114703"/>
                    <a:pt x="83431" y="111803"/>
                    <a:pt x="89230" y="116215"/>
                  </a:cubicBezTo>
                  <a:cubicBezTo>
                    <a:pt x="92003" y="118358"/>
                    <a:pt x="96794" y="118358"/>
                    <a:pt x="102340" y="117728"/>
                  </a:cubicBezTo>
                  <a:cubicBezTo>
                    <a:pt x="100576" y="115207"/>
                    <a:pt x="99315" y="113316"/>
                    <a:pt x="98684" y="112055"/>
                  </a:cubicBezTo>
                  <a:cubicBezTo>
                    <a:pt x="94524" y="104491"/>
                    <a:pt x="101584" y="89111"/>
                    <a:pt x="105114" y="77892"/>
                  </a:cubicBezTo>
                  <a:cubicBezTo>
                    <a:pt x="108644" y="66672"/>
                    <a:pt x="102214" y="39694"/>
                    <a:pt x="108644" y="32634"/>
                  </a:cubicBezTo>
                  <a:cubicBezTo>
                    <a:pt x="115073" y="25575"/>
                    <a:pt x="111543" y="21414"/>
                    <a:pt x="114569" y="5026"/>
                  </a:cubicBezTo>
                  <a:cubicBezTo>
                    <a:pt x="114695" y="3891"/>
                    <a:pt x="114569" y="3261"/>
                    <a:pt x="114569" y="2379"/>
                  </a:cubicBezTo>
                  <a:cubicBezTo>
                    <a:pt x="101332" y="1874"/>
                    <a:pt x="87843" y="14355"/>
                    <a:pt x="83557" y="14859"/>
                  </a:cubicBezTo>
                  <a:cubicBezTo>
                    <a:pt x="78388" y="15363"/>
                    <a:pt x="60235" y="10951"/>
                    <a:pt x="57965" y="20532"/>
                  </a:cubicBezTo>
                  <a:cubicBezTo>
                    <a:pt x="55696" y="30239"/>
                    <a:pt x="44350" y="31878"/>
                    <a:pt x="28971" y="33012"/>
                  </a:cubicBezTo>
                  <a:cubicBezTo>
                    <a:pt x="13591" y="34147"/>
                    <a:pt x="21533" y="47258"/>
                    <a:pt x="20398" y="49527"/>
                  </a:cubicBezTo>
                  <a:cubicBezTo>
                    <a:pt x="19263" y="51796"/>
                    <a:pt x="12456" y="56965"/>
                    <a:pt x="12456" y="56965"/>
                  </a:cubicBezTo>
                  <a:lnTo>
                    <a:pt x="2623" y="59234"/>
                  </a:lnTo>
                  <a:cubicBezTo>
                    <a:pt x="2119" y="62890"/>
                    <a:pt x="1867" y="66546"/>
                    <a:pt x="6657" y="69319"/>
                  </a:cubicBezTo>
                  <a:cubicBezTo>
                    <a:pt x="16112" y="74614"/>
                    <a:pt x="28971" y="95162"/>
                    <a:pt x="39056" y="100457"/>
                  </a:cubicBezTo>
                  <a:cubicBezTo>
                    <a:pt x="43846" y="102978"/>
                    <a:pt x="46872" y="107139"/>
                    <a:pt x="48132" y="111173"/>
                  </a:cubicBezTo>
                  <a:cubicBezTo>
                    <a:pt x="54058" y="110416"/>
                    <a:pt x="59983" y="110164"/>
                    <a:pt x="63008" y="111803"/>
                  </a:cubicBezTo>
                  <a:close/>
                </a:path>
              </a:pathLst>
            </a:custGeom>
            <a:grpFill/>
            <a:ln w="2381" cap="flat">
              <a:solidFill>
                <a:srgbClr val="FCFDF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90" name="자유형: 도형 289">
              <a:extLst>
                <a:ext uri="{FF2B5EF4-FFF2-40B4-BE49-F238E27FC236}">
                  <a16:creationId xmlns:a16="http://schemas.microsoft.com/office/drawing/2014/main" id="{C9AFFB13-1839-4EC7-B707-020D307FF909}"/>
                </a:ext>
              </a:extLst>
            </p:cNvPr>
            <p:cNvSpPr/>
            <p:nvPr/>
          </p:nvSpPr>
          <p:spPr>
            <a:xfrm>
              <a:off x="3819560" y="4434737"/>
              <a:ext cx="1046340" cy="1071553"/>
            </a:xfrm>
            <a:custGeom>
              <a:avLst/>
              <a:gdLst>
                <a:gd name="connsiteX0" fmla="*/ 560064 w 1046339"/>
                <a:gd name="connsiteY0" fmla="*/ 1069634 h 1071552"/>
                <a:gd name="connsiteX1" fmla="*/ 580109 w 1046339"/>
                <a:gd name="connsiteY1" fmla="*/ 1036731 h 1071552"/>
                <a:gd name="connsiteX2" fmla="*/ 594228 w 1046339"/>
                <a:gd name="connsiteY2" fmla="*/ 1004332 h 1071552"/>
                <a:gd name="connsiteX3" fmla="*/ 608347 w 1046339"/>
                <a:gd name="connsiteY3" fmla="*/ 976094 h 1071552"/>
                <a:gd name="connsiteX4" fmla="*/ 608977 w 1046339"/>
                <a:gd name="connsiteY4" fmla="*/ 1000172 h 1071552"/>
                <a:gd name="connsiteX5" fmla="*/ 610742 w 1046339"/>
                <a:gd name="connsiteY5" fmla="*/ 1008997 h 1071552"/>
                <a:gd name="connsiteX6" fmla="*/ 644906 w 1046339"/>
                <a:gd name="connsiteY6" fmla="*/ 957184 h 1071552"/>
                <a:gd name="connsiteX7" fmla="*/ 671380 w 1046339"/>
                <a:gd name="connsiteY7" fmla="*/ 928946 h 1071552"/>
                <a:gd name="connsiteX8" fmla="*/ 679070 w 1046339"/>
                <a:gd name="connsiteY8" fmla="*/ 890748 h 1071552"/>
                <a:gd name="connsiteX9" fmla="*/ 679700 w 1046339"/>
                <a:gd name="connsiteY9" fmla="*/ 851289 h 1071552"/>
                <a:gd name="connsiteX10" fmla="*/ 687894 w 1046339"/>
                <a:gd name="connsiteY10" fmla="*/ 831875 h 1071552"/>
                <a:gd name="connsiteX11" fmla="*/ 721427 w 1046339"/>
                <a:gd name="connsiteY11" fmla="*/ 806536 h 1071552"/>
                <a:gd name="connsiteX12" fmla="*/ 756095 w 1046339"/>
                <a:gd name="connsiteY12" fmla="*/ 791282 h 1071552"/>
                <a:gd name="connsiteX13" fmla="*/ 770845 w 1046339"/>
                <a:gd name="connsiteY13" fmla="*/ 783088 h 1071552"/>
                <a:gd name="connsiteX14" fmla="*/ 791394 w 1046339"/>
                <a:gd name="connsiteY14" fmla="*/ 767204 h 1071552"/>
                <a:gd name="connsiteX15" fmla="*/ 835516 w 1046339"/>
                <a:gd name="connsiteY15" fmla="*/ 767834 h 1071552"/>
                <a:gd name="connsiteX16" fmla="*/ 859091 w 1046339"/>
                <a:gd name="connsiteY16" fmla="*/ 760144 h 1071552"/>
                <a:gd name="connsiteX17" fmla="*/ 873840 w 1046339"/>
                <a:gd name="connsiteY17" fmla="*/ 744260 h 1071552"/>
                <a:gd name="connsiteX18" fmla="*/ 885564 w 1046339"/>
                <a:gd name="connsiteY18" fmla="*/ 730141 h 1071552"/>
                <a:gd name="connsiteX19" fmla="*/ 896154 w 1046339"/>
                <a:gd name="connsiteY19" fmla="*/ 706062 h 1071552"/>
                <a:gd name="connsiteX20" fmla="*/ 906743 w 1046339"/>
                <a:gd name="connsiteY20" fmla="*/ 681354 h 1071552"/>
                <a:gd name="connsiteX21" fmla="*/ 916702 w 1046339"/>
                <a:gd name="connsiteY21" fmla="*/ 667234 h 1071552"/>
                <a:gd name="connsiteX22" fmla="*/ 920862 w 1046339"/>
                <a:gd name="connsiteY22" fmla="*/ 634836 h 1071552"/>
                <a:gd name="connsiteX23" fmla="*/ 934351 w 1046339"/>
                <a:gd name="connsiteY23" fmla="*/ 620716 h 1071552"/>
                <a:gd name="connsiteX24" fmla="*/ 937251 w 1046339"/>
                <a:gd name="connsiteY24" fmla="*/ 587814 h 1071552"/>
                <a:gd name="connsiteX25" fmla="*/ 937251 w 1046339"/>
                <a:gd name="connsiteY25" fmla="*/ 536001 h 1071552"/>
                <a:gd name="connsiteX26" fmla="*/ 943176 w 1046339"/>
                <a:gd name="connsiteY26" fmla="*/ 497173 h 1071552"/>
                <a:gd name="connsiteX27" fmla="*/ 941411 w 1046339"/>
                <a:gd name="connsiteY27" fmla="*/ 486583 h 1071552"/>
                <a:gd name="connsiteX28" fmla="*/ 946075 w 1046339"/>
                <a:gd name="connsiteY28" fmla="*/ 479019 h 1071552"/>
                <a:gd name="connsiteX29" fmla="*/ 962590 w 1046339"/>
                <a:gd name="connsiteY29" fmla="*/ 484314 h 1071552"/>
                <a:gd name="connsiteX30" fmla="*/ 983769 w 1046339"/>
                <a:gd name="connsiteY30" fmla="*/ 443091 h 1071552"/>
                <a:gd name="connsiteX31" fmla="*/ 1009108 w 1046339"/>
                <a:gd name="connsiteY31" fmla="*/ 423677 h 1071552"/>
                <a:gd name="connsiteX32" fmla="*/ 1046171 w 1046339"/>
                <a:gd name="connsiteY32" fmla="*/ 371234 h 1071552"/>
                <a:gd name="connsiteX33" fmla="*/ 1040876 w 1046339"/>
                <a:gd name="connsiteY33" fmla="*/ 294208 h 1071552"/>
                <a:gd name="connsiteX34" fmla="*/ 1017933 w 1046339"/>
                <a:gd name="connsiteY34" fmla="*/ 278954 h 1071552"/>
                <a:gd name="connsiteX35" fmla="*/ 954396 w 1046339"/>
                <a:gd name="connsiteY35" fmla="*/ 244790 h 1071552"/>
                <a:gd name="connsiteX36" fmla="*/ 876740 w 1046339"/>
                <a:gd name="connsiteY36" fmla="*/ 220712 h 1071552"/>
                <a:gd name="connsiteX37" fmla="*/ 824297 w 1046339"/>
                <a:gd name="connsiteY37" fmla="*/ 208358 h 1071552"/>
                <a:gd name="connsiteX38" fmla="*/ 789629 w 1046339"/>
                <a:gd name="connsiteY38" fmla="*/ 225376 h 1071552"/>
                <a:gd name="connsiteX39" fmla="*/ 794924 w 1046339"/>
                <a:gd name="connsiteY39" fmla="*/ 200037 h 1071552"/>
                <a:gd name="connsiteX40" fmla="*/ 732521 w 1046339"/>
                <a:gd name="connsiteY40" fmla="*/ 162344 h 1071552"/>
                <a:gd name="connsiteX41" fmla="*/ 693693 w 1046339"/>
                <a:gd name="connsiteY41" fmla="*/ 174068 h 1071552"/>
                <a:gd name="connsiteX42" fmla="*/ 674910 w 1046339"/>
                <a:gd name="connsiteY42" fmla="*/ 187053 h 1071552"/>
                <a:gd name="connsiteX43" fmla="*/ 661421 w 1046339"/>
                <a:gd name="connsiteY43" fmla="*/ 187683 h 1071552"/>
                <a:gd name="connsiteX44" fmla="*/ 684364 w 1046339"/>
                <a:gd name="connsiteY44" fmla="*/ 157049 h 1071552"/>
                <a:gd name="connsiteX45" fmla="*/ 630787 w 1046339"/>
                <a:gd name="connsiteY45" fmla="*/ 142930 h 1071552"/>
                <a:gd name="connsiteX46" fmla="*/ 613768 w 1046339"/>
                <a:gd name="connsiteY46" fmla="*/ 163478 h 1071552"/>
                <a:gd name="connsiteX47" fmla="*/ 620828 w 1046339"/>
                <a:gd name="connsiteY47" fmla="*/ 141669 h 1071552"/>
                <a:gd name="connsiteX48" fmla="*/ 647301 w 1046339"/>
                <a:gd name="connsiteY48" fmla="*/ 108766 h 1071552"/>
                <a:gd name="connsiteX49" fmla="*/ 625492 w 1046339"/>
                <a:gd name="connsiteY49" fmla="*/ 80528 h 1071552"/>
                <a:gd name="connsiteX50" fmla="*/ 606456 w 1046339"/>
                <a:gd name="connsiteY50" fmla="*/ 29597 h 1071552"/>
                <a:gd name="connsiteX51" fmla="*/ 575066 w 1046339"/>
                <a:gd name="connsiteY51" fmla="*/ 71955 h 1071552"/>
                <a:gd name="connsiteX52" fmla="*/ 547206 w 1046339"/>
                <a:gd name="connsiteY52" fmla="*/ 83931 h 1071552"/>
                <a:gd name="connsiteX53" fmla="*/ 520858 w 1046339"/>
                <a:gd name="connsiteY53" fmla="*/ 75989 h 1071552"/>
                <a:gd name="connsiteX54" fmla="*/ 491359 w 1046339"/>
                <a:gd name="connsiteY54" fmla="*/ 75107 h 1071552"/>
                <a:gd name="connsiteX55" fmla="*/ 480139 w 1046339"/>
                <a:gd name="connsiteY55" fmla="*/ 91874 h 1071552"/>
                <a:gd name="connsiteX56" fmla="*/ 448244 w 1046339"/>
                <a:gd name="connsiteY56" fmla="*/ 91117 h 1071552"/>
                <a:gd name="connsiteX57" fmla="*/ 434756 w 1046339"/>
                <a:gd name="connsiteY57" fmla="*/ 97421 h 1071552"/>
                <a:gd name="connsiteX58" fmla="*/ 417233 w 1046339"/>
                <a:gd name="connsiteY58" fmla="*/ 103724 h 1071552"/>
                <a:gd name="connsiteX59" fmla="*/ 388490 w 1046339"/>
                <a:gd name="connsiteY59" fmla="*/ 94143 h 1071552"/>
                <a:gd name="connsiteX60" fmla="*/ 382943 w 1046339"/>
                <a:gd name="connsiteY60" fmla="*/ 47121 h 1071552"/>
                <a:gd name="connsiteX61" fmla="*/ 380548 w 1046339"/>
                <a:gd name="connsiteY61" fmla="*/ 24807 h 1071552"/>
                <a:gd name="connsiteX62" fmla="*/ 369454 w 1046339"/>
                <a:gd name="connsiteY62" fmla="*/ 2494 h 1071552"/>
                <a:gd name="connsiteX63" fmla="*/ 352687 w 1046339"/>
                <a:gd name="connsiteY63" fmla="*/ 17621 h 1071552"/>
                <a:gd name="connsiteX64" fmla="*/ 320036 w 1046339"/>
                <a:gd name="connsiteY64" fmla="*/ 30354 h 1071552"/>
                <a:gd name="connsiteX65" fmla="*/ 301757 w 1046339"/>
                <a:gd name="connsiteY65" fmla="*/ 40691 h 1071552"/>
                <a:gd name="connsiteX66" fmla="*/ 291420 w 1046339"/>
                <a:gd name="connsiteY66" fmla="*/ 39935 h 1071552"/>
                <a:gd name="connsiteX67" fmla="*/ 268350 w 1046339"/>
                <a:gd name="connsiteY67" fmla="*/ 31993 h 1071552"/>
                <a:gd name="connsiteX68" fmla="*/ 250827 w 1046339"/>
                <a:gd name="connsiteY68" fmla="*/ 35144 h 1071552"/>
                <a:gd name="connsiteX69" fmla="*/ 261164 w 1046339"/>
                <a:gd name="connsiteY69" fmla="*/ 55063 h 1071552"/>
                <a:gd name="connsiteX70" fmla="*/ 268350 w 1046339"/>
                <a:gd name="connsiteY70" fmla="*/ 71829 h 1071552"/>
                <a:gd name="connsiteX71" fmla="*/ 281839 w 1046339"/>
                <a:gd name="connsiteY71" fmla="*/ 74981 h 1071552"/>
                <a:gd name="connsiteX72" fmla="*/ 278687 w 1046339"/>
                <a:gd name="connsiteY72" fmla="*/ 86075 h 1071552"/>
                <a:gd name="connsiteX73" fmla="*/ 263559 w 1046339"/>
                <a:gd name="connsiteY73" fmla="*/ 100446 h 1071552"/>
                <a:gd name="connsiteX74" fmla="*/ 246036 w 1046339"/>
                <a:gd name="connsiteY74" fmla="*/ 109144 h 1071552"/>
                <a:gd name="connsiteX75" fmla="*/ 227757 w 1046339"/>
                <a:gd name="connsiteY75" fmla="*/ 118725 h 1071552"/>
                <a:gd name="connsiteX76" fmla="*/ 213385 w 1046339"/>
                <a:gd name="connsiteY76" fmla="*/ 121121 h 1071552"/>
                <a:gd name="connsiteX77" fmla="*/ 197501 w 1046339"/>
                <a:gd name="connsiteY77" fmla="*/ 114817 h 1071552"/>
                <a:gd name="connsiteX78" fmla="*/ 177205 w 1046339"/>
                <a:gd name="connsiteY78" fmla="*/ 87966 h 1071552"/>
                <a:gd name="connsiteX79" fmla="*/ 151235 w 1046339"/>
                <a:gd name="connsiteY79" fmla="*/ 95529 h 1071552"/>
                <a:gd name="connsiteX80" fmla="*/ 111147 w 1046339"/>
                <a:gd name="connsiteY80" fmla="*/ 98429 h 1071552"/>
                <a:gd name="connsiteX81" fmla="*/ 118080 w 1046339"/>
                <a:gd name="connsiteY81" fmla="*/ 113052 h 1071552"/>
                <a:gd name="connsiteX82" fmla="*/ 123375 w 1046339"/>
                <a:gd name="connsiteY82" fmla="*/ 123894 h 1071552"/>
                <a:gd name="connsiteX83" fmla="*/ 105348 w 1046339"/>
                <a:gd name="connsiteY83" fmla="*/ 138139 h 1071552"/>
                <a:gd name="connsiteX84" fmla="*/ 122366 w 1046339"/>
                <a:gd name="connsiteY84" fmla="*/ 181128 h 1071552"/>
                <a:gd name="connsiteX85" fmla="*/ 116946 w 1046339"/>
                <a:gd name="connsiteY85" fmla="*/ 217308 h 1071552"/>
                <a:gd name="connsiteX86" fmla="*/ 106734 w 1046339"/>
                <a:gd name="connsiteY86" fmla="*/ 253363 h 1071552"/>
                <a:gd name="connsiteX87" fmla="*/ 83917 w 1046339"/>
                <a:gd name="connsiteY87" fmla="*/ 255002 h 1071552"/>
                <a:gd name="connsiteX88" fmla="*/ 51770 w 1046339"/>
                <a:gd name="connsiteY88" fmla="*/ 266726 h 1071552"/>
                <a:gd name="connsiteX89" fmla="*/ 28196 w 1046339"/>
                <a:gd name="connsiteY89" fmla="*/ 282358 h 1071552"/>
                <a:gd name="connsiteX90" fmla="*/ 19623 w 1046339"/>
                <a:gd name="connsiteY90" fmla="*/ 307445 h 1071552"/>
                <a:gd name="connsiteX91" fmla="*/ 7899 w 1046339"/>
                <a:gd name="connsiteY91" fmla="*/ 321564 h 1071552"/>
                <a:gd name="connsiteX92" fmla="*/ 3991 w 1046339"/>
                <a:gd name="connsiteY92" fmla="*/ 338835 h 1071552"/>
                <a:gd name="connsiteX93" fmla="*/ 11051 w 1046339"/>
                <a:gd name="connsiteY93" fmla="*/ 361527 h 1071552"/>
                <a:gd name="connsiteX94" fmla="*/ 22019 w 1046339"/>
                <a:gd name="connsiteY94" fmla="*/ 384344 h 1071552"/>
                <a:gd name="connsiteX95" fmla="*/ 35381 w 1046339"/>
                <a:gd name="connsiteY95" fmla="*/ 394556 h 1071552"/>
                <a:gd name="connsiteX96" fmla="*/ 49501 w 1046339"/>
                <a:gd name="connsiteY96" fmla="*/ 409431 h 1071552"/>
                <a:gd name="connsiteX97" fmla="*/ 77739 w 1046339"/>
                <a:gd name="connsiteY97" fmla="*/ 405523 h 1071552"/>
                <a:gd name="connsiteX98" fmla="*/ 89463 w 1046339"/>
                <a:gd name="connsiteY98" fmla="*/ 403128 h 1071552"/>
                <a:gd name="connsiteX99" fmla="*/ 95767 w 1046339"/>
                <a:gd name="connsiteY99" fmla="*/ 437670 h 1071552"/>
                <a:gd name="connsiteX100" fmla="*/ 130308 w 1046339"/>
                <a:gd name="connsiteY100" fmla="*/ 438426 h 1071552"/>
                <a:gd name="connsiteX101" fmla="*/ 153000 w 1046339"/>
                <a:gd name="connsiteY101" fmla="*/ 432880 h 1071552"/>
                <a:gd name="connsiteX102" fmla="*/ 175692 w 1046339"/>
                <a:gd name="connsiteY102" fmla="*/ 421156 h 1071552"/>
                <a:gd name="connsiteX103" fmla="*/ 207082 w 1046339"/>
                <a:gd name="connsiteY103" fmla="*/ 407036 h 1071552"/>
                <a:gd name="connsiteX104" fmla="*/ 232169 w 1046339"/>
                <a:gd name="connsiteY104" fmla="*/ 408549 h 1071552"/>
                <a:gd name="connsiteX105" fmla="*/ 240742 w 1046339"/>
                <a:gd name="connsiteY105" fmla="*/ 460362 h 1071552"/>
                <a:gd name="connsiteX106" fmla="*/ 272132 w 1046339"/>
                <a:gd name="connsiteY106" fmla="*/ 479271 h 1071552"/>
                <a:gd name="connsiteX107" fmla="*/ 290915 w 1046339"/>
                <a:gd name="connsiteY107" fmla="*/ 483179 h 1071552"/>
                <a:gd name="connsiteX108" fmla="*/ 301883 w 1046339"/>
                <a:gd name="connsiteY108" fmla="*/ 492508 h 1071552"/>
                <a:gd name="connsiteX109" fmla="*/ 323818 w 1046339"/>
                <a:gd name="connsiteY109" fmla="*/ 502720 h 1071552"/>
                <a:gd name="connsiteX110" fmla="*/ 352813 w 1046339"/>
                <a:gd name="connsiteY110" fmla="*/ 509023 h 1071552"/>
                <a:gd name="connsiteX111" fmla="*/ 363025 w 1046339"/>
                <a:gd name="connsiteY111" fmla="*/ 527050 h 1071552"/>
                <a:gd name="connsiteX112" fmla="*/ 366933 w 1046339"/>
                <a:gd name="connsiteY112" fmla="*/ 547473 h 1071552"/>
                <a:gd name="connsiteX113" fmla="*/ 370084 w 1046339"/>
                <a:gd name="connsiteY113" fmla="*/ 569408 h 1071552"/>
                <a:gd name="connsiteX114" fmla="*/ 399079 w 1046339"/>
                <a:gd name="connsiteY114" fmla="*/ 582771 h 1071552"/>
                <a:gd name="connsiteX115" fmla="*/ 421015 w 1046339"/>
                <a:gd name="connsiteY115" fmla="*/ 596134 h 1071552"/>
                <a:gd name="connsiteX116" fmla="*/ 436647 w 1046339"/>
                <a:gd name="connsiteY116" fmla="*/ 621977 h 1071552"/>
                <a:gd name="connsiteX117" fmla="*/ 433495 w 1046339"/>
                <a:gd name="connsiteY117" fmla="*/ 656519 h 1071552"/>
                <a:gd name="connsiteX118" fmla="*/ 425427 w 1046339"/>
                <a:gd name="connsiteY118" fmla="*/ 674546 h 1071552"/>
                <a:gd name="connsiteX119" fmla="*/ 426561 w 1046339"/>
                <a:gd name="connsiteY119" fmla="*/ 688791 h 1071552"/>
                <a:gd name="connsiteX120" fmla="*/ 431352 w 1046339"/>
                <a:gd name="connsiteY120" fmla="*/ 721442 h 1071552"/>
                <a:gd name="connsiteX121" fmla="*/ 444967 w 1046339"/>
                <a:gd name="connsiteY121" fmla="*/ 743000 h 1071552"/>
                <a:gd name="connsiteX122" fmla="*/ 468037 w 1046339"/>
                <a:gd name="connsiteY122" fmla="*/ 745395 h 1071552"/>
                <a:gd name="connsiteX123" fmla="*/ 486316 w 1046339"/>
                <a:gd name="connsiteY123" fmla="*/ 767708 h 1071552"/>
                <a:gd name="connsiteX124" fmla="*/ 499049 w 1046339"/>
                <a:gd name="connsiteY124" fmla="*/ 797081 h 1071552"/>
                <a:gd name="connsiteX125" fmla="*/ 521362 w 1046339"/>
                <a:gd name="connsiteY125" fmla="*/ 792291 h 1071552"/>
                <a:gd name="connsiteX126" fmla="*/ 518841 w 1046339"/>
                <a:gd name="connsiteY126" fmla="*/ 839817 h 1071552"/>
                <a:gd name="connsiteX127" fmla="*/ 536238 w 1046339"/>
                <a:gd name="connsiteY127" fmla="*/ 840952 h 1071552"/>
                <a:gd name="connsiteX128" fmla="*/ 541028 w 1046339"/>
                <a:gd name="connsiteY128" fmla="*/ 881545 h 1071552"/>
                <a:gd name="connsiteX129" fmla="*/ 508882 w 1046339"/>
                <a:gd name="connsiteY129" fmla="*/ 899446 h 1071552"/>
                <a:gd name="connsiteX130" fmla="*/ 462994 w 1046339"/>
                <a:gd name="connsiteY130" fmla="*/ 947729 h 1071552"/>
                <a:gd name="connsiteX131" fmla="*/ 439546 w 1046339"/>
                <a:gd name="connsiteY131" fmla="*/ 975589 h 1071552"/>
                <a:gd name="connsiteX132" fmla="*/ 447488 w 1046339"/>
                <a:gd name="connsiteY132" fmla="*/ 975085 h 1071552"/>
                <a:gd name="connsiteX133" fmla="*/ 470180 w 1046339"/>
                <a:gd name="connsiteY133" fmla="*/ 983405 h 1071552"/>
                <a:gd name="connsiteX134" fmla="*/ 482156 w 1046339"/>
                <a:gd name="connsiteY134" fmla="*/ 1001937 h 1071552"/>
                <a:gd name="connsiteX135" fmla="*/ 497032 w 1046339"/>
                <a:gd name="connsiteY135" fmla="*/ 997777 h 1071552"/>
                <a:gd name="connsiteX136" fmla="*/ 526783 w 1046339"/>
                <a:gd name="connsiteY136" fmla="*/ 1020469 h 1071552"/>
                <a:gd name="connsiteX137" fmla="*/ 544684 w 1046339"/>
                <a:gd name="connsiteY137" fmla="*/ 1041269 h 1071552"/>
                <a:gd name="connsiteX138" fmla="*/ 547458 w 1046339"/>
                <a:gd name="connsiteY138" fmla="*/ 1081484 h 1071552"/>
                <a:gd name="connsiteX139" fmla="*/ 560064 w 1046339"/>
                <a:gd name="connsiteY139" fmla="*/ 1069634 h 1071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</a:cxnLst>
              <a:rect l="l" t="t" r="r" b="b"/>
              <a:pathLst>
                <a:path w="1046339" h="1071552">
                  <a:moveTo>
                    <a:pt x="560064" y="1069634"/>
                  </a:moveTo>
                  <a:cubicBezTo>
                    <a:pt x="576579" y="1057910"/>
                    <a:pt x="572419" y="1050850"/>
                    <a:pt x="580109" y="1036731"/>
                  </a:cubicBezTo>
                  <a:cubicBezTo>
                    <a:pt x="587799" y="1022612"/>
                    <a:pt x="581243" y="1016687"/>
                    <a:pt x="594228" y="1004332"/>
                  </a:cubicBezTo>
                  <a:cubicBezTo>
                    <a:pt x="607212" y="991978"/>
                    <a:pt x="591833" y="983784"/>
                    <a:pt x="608347" y="976094"/>
                  </a:cubicBezTo>
                  <a:cubicBezTo>
                    <a:pt x="624862" y="968404"/>
                    <a:pt x="622466" y="983153"/>
                    <a:pt x="608977" y="1000172"/>
                  </a:cubicBezTo>
                  <a:cubicBezTo>
                    <a:pt x="595489" y="1017317"/>
                    <a:pt x="593093" y="1021981"/>
                    <a:pt x="610742" y="1008997"/>
                  </a:cubicBezTo>
                  <a:cubicBezTo>
                    <a:pt x="628392" y="996012"/>
                    <a:pt x="634821" y="977858"/>
                    <a:pt x="644906" y="957184"/>
                  </a:cubicBezTo>
                  <a:cubicBezTo>
                    <a:pt x="654865" y="936635"/>
                    <a:pt x="662555" y="930080"/>
                    <a:pt x="671380" y="928946"/>
                  </a:cubicBezTo>
                  <a:cubicBezTo>
                    <a:pt x="680204" y="927811"/>
                    <a:pt x="680204" y="906002"/>
                    <a:pt x="679070" y="890748"/>
                  </a:cubicBezTo>
                  <a:cubicBezTo>
                    <a:pt x="677935" y="875494"/>
                    <a:pt x="673145" y="861248"/>
                    <a:pt x="679700" y="851289"/>
                  </a:cubicBezTo>
                  <a:cubicBezTo>
                    <a:pt x="686129" y="841330"/>
                    <a:pt x="679700" y="831875"/>
                    <a:pt x="687894" y="831875"/>
                  </a:cubicBezTo>
                  <a:cubicBezTo>
                    <a:pt x="696088" y="831875"/>
                    <a:pt x="708443" y="819521"/>
                    <a:pt x="721427" y="806536"/>
                  </a:cubicBezTo>
                  <a:cubicBezTo>
                    <a:pt x="734412" y="793551"/>
                    <a:pt x="742606" y="792417"/>
                    <a:pt x="756095" y="791282"/>
                  </a:cubicBezTo>
                  <a:cubicBezTo>
                    <a:pt x="769584" y="790148"/>
                    <a:pt x="762020" y="785357"/>
                    <a:pt x="770845" y="783088"/>
                  </a:cubicBezTo>
                  <a:cubicBezTo>
                    <a:pt x="779669" y="780693"/>
                    <a:pt x="785594" y="772499"/>
                    <a:pt x="791394" y="767204"/>
                  </a:cubicBezTo>
                  <a:cubicBezTo>
                    <a:pt x="797319" y="761909"/>
                    <a:pt x="821397" y="767834"/>
                    <a:pt x="835516" y="767834"/>
                  </a:cubicBezTo>
                  <a:cubicBezTo>
                    <a:pt x="849636" y="767834"/>
                    <a:pt x="859091" y="768969"/>
                    <a:pt x="859091" y="760144"/>
                  </a:cubicBezTo>
                  <a:cubicBezTo>
                    <a:pt x="859091" y="751320"/>
                    <a:pt x="865520" y="744260"/>
                    <a:pt x="873840" y="744260"/>
                  </a:cubicBezTo>
                  <a:cubicBezTo>
                    <a:pt x="882035" y="744260"/>
                    <a:pt x="885564" y="741865"/>
                    <a:pt x="885564" y="730141"/>
                  </a:cubicBezTo>
                  <a:cubicBezTo>
                    <a:pt x="885564" y="718417"/>
                    <a:pt x="889094" y="711357"/>
                    <a:pt x="896154" y="706062"/>
                  </a:cubicBezTo>
                  <a:cubicBezTo>
                    <a:pt x="903213" y="700768"/>
                    <a:pt x="904348" y="689044"/>
                    <a:pt x="906743" y="681354"/>
                  </a:cubicBezTo>
                  <a:cubicBezTo>
                    <a:pt x="909138" y="673664"/>
                    <a:pt x="916702" y="678328"/>
                    <a:pt x="916702" y="667234"/>
                  </a:cubicBezTo>
                  <a:cubicBezTo>
                    <a:pt x="916702" y="656014"/>
                    <a:pt x="920862" y="643660"/>
                    <a:pt x="920862" y="634836"/>
                  </a:cubicBezTo>
                  <a:cubicBezTo>
                    <a:pt x="920862" y="626011"/>
                    <a:pt x="930317" y="627146"/>
                    <a:pt x="934351" y="620716"/>
                  </a:cubicBezTo>
                  <a:cubicBezTo>
                    <a:pt x="938511" y="614287"/>
                    <a:pt x="930822" y="605967"/>
                    <a:pt x="937251" y="587814"/>
                  </a:cubicBezTo>
                  <a:cubicBezTo>
                    <a:pt x="943680" y="569534"/>
                    <a:pt x="937251" y="552515"/>
                    <a:pt x="937251" y="536001"/>
                  </a:cubicBezTo>
                  <a:cubicBezTo>
                    <a:pt x="937251" y="519486"/>
                    <a:pt x="937251" y="502467"/>
                    <a:pt x="943176" y="497173"/>
                  </a:cubicBezTo>
                  <a:cubicBezTo>
                    <a:pt x="949101" y="491878"/>
                    <a:pt x="946075" y="488978"/>
                    <a:pt x="941411" y="486583"/>
                  </a:cubicBezTo>
                  <a:cubicBezTo>
                    <a:pt x="936747" y="484188"/>
                    <a:pt x="942041" y="477759"/>
                    <a:pt x="946075" y="479019"/>
                  </a:cubicBezTo>
                  <a:cubicBezTo>
                    <a:pt x="950235" y="480154"/>
                    <a:pt x="954900" y="488978"/>
                    <a:pt x="962590" y="484314"/>
                  </a:cubicBezTo>
                  <a:cubicBezTo>
                    <a:pt x="970280" y="479650"/>
                    <a:pt x="977340" y="459605"/>
                    <a:pt x="983769" y="443091"/>
                  </a:cubicBezTo>
                  <a:cubicBezTo>
                    <a:pt x="990198" y="426576"/>
                    <a:pt x="1000788" y="427207"/>
                    <a:pt x="1009108" y="423677"/>
                  </a:cubicBezTo>
                  <a:cubicBezTo>
                    <a:pt x="1017302" y="420147"/>
                    <a:pt x="1035077" y="400103"/>
                    <a:pt x="1046171" y="371234"/>
                  </a:cubicBezTo>
                  <a:cubicBezTo>
                    <a:pt x="1057391" y="342365"/>
                    <a:pt x="1045540" y="314126"/>
                    <a:pt x="1040876" y="294208"/>
                  </a:cubicBezTo>
                  <a:cubicBezTo>
                    <a:pt x="1036212" y="274164"/>
                    <a:pt x="1029657" y="278324"/>
                    <a:pt x="1017933" y="278954"/>
                  </a:cubicBezTo>
                  <a:cubicBezTo>
                    <a:pt x="1006208" y="279584"/>
                    <a:pt x="983769" y="276559"/>
                    <a:pt x="954396" y="244790"/>
                  </a:cubicBezTo>
                  <a:cubicBezTo>
                    <a:pt x="925022" y="213022"/>
                    <a:pt x="896154" y="215417"/>
                    <a:pt x="876740" y="220712"/>
                  </a:cubicBezTo>
                  <a:cubicBezTo>
                    <a:pt x="857325" y="226007"/>
                    <a:pt x="837281" y="211257"/>
                    <a:pt x="824297" y="208358"/>
                  </a:cubicBezTo>
                  <a:cubicBezTo>
                    <a:pt x="811312" y="205458"/>
                    <a:pt x="798957" y="221847"/>
                    <a:pt x="789629" y="225376"/>
                  </a:cubicBezTo>
                  <a:cubicBezTo>
                    <a:pt x="780174" y="228906"/>
                    <a:pt x="794293" y="211257"/>
                    <a:pt x="794924" y="200037"/>
                  </a:cubicBezTo>
                  <a:cubicBezTo>
                    <a:pt x="795554" y="188818"/>
                    <a:pt x="759625" y="172933"/>
                    <a:pt x="732521" y="162344"/>
                  </a:cubicBezTo>
                  <a:cubicBezTo>
                    <a:pt x="705417" y="151755"/>
                    <a:pt x="693693" y="157049"/>
                    <a:pt x="693693" y="174068"/>
                  </a:cubicBezTo>
                  <a:cubicBezTo>
                    <a:pt x="693693" y="191087"/>
                    <a:pt x="683104" y="168773"/>
                    <a:pt x="674910" y="187053"/>
                  </a:cubicBezTo>
                  <a:cubicBezTo>
                    <a:pt x="666715" y="205332"/>
                    <a:pt x="651335" y="193482"/>
                    <a:pt x="661421" y="187683"/>
                  </a:cubicBezTo>
                  <a:cubicBezTo>
                    <a:pt x="671380" y="181758"/>
                    <a:pt x="680834" y="168269"/>
                    <a:pt x="684364" y="157049"/>
                  </a:cubicBezTo>
                  <a:cubicBezTo>
                    <a:pt x="687894" y="145829"/>
                    <a:pt x="645536" y="137005"/>
                    <a:pt x="630787" y="142930"/>
                  </a:cubicBezTo>
                  <a:cubicBezTo>
                    <a:pt x="616037" y="148855"/>
                    <a:pt x="625492" y="170034"/>
                    <a:pt x="613768" y="163478"/>
                  </a:cubicBezTo>
                  <a:cubicBezTo>
                    <a:pt x="602044" y="157049"/>
                    <a:pt x="611373" y="141039"/>
                    <a:pt x="620828" y="141669"/>
                  </a:cubicBezTo>
                  <a:cubicBezTo>
                    <a:pt x="630282" y="142300"/>
                    <a:pt x="640872" y="122886"/>
                    <a:pt x="647301" y="108766"/>
                  </a:cubicBezTo>
                  <a:cubicBezTo>
                    <a:pt x="653731" y="94647"/>
                    <a:pt x="636081" y="92252"/>
                    <a:pt x="625492" y="80528"/>
                  </a:cubicBezTo>
                  <a:cubicBezTo>
                    <a:pt x="615029" y="68930"/>
                    <a:pt x="617172" y="34892"/>
                    <a:pt x="606456" y="29597"/>
                  </a:cubicBezTo>
                  <a:cubicBezTo>
                    <a:pt x="594984" y="40943"/>
                    <a:pt x="579478" y="58844"/>
                    <a:pt x="575066" y="71955"/>
                  </a:cubicBezTo>
                  <a:cubicBezTo>
                    <a:pt x="569519" y="88722"/>
                    <a:pt x="562333" y="79141"/>
                    <a:pt x="547206" y="83931"/>
                  </a:cubicBezTo>
                  <a:cubicBezTo>
                    <a:pt x="532078" y="88722"/>
                    <a:pt x="524892" y="82293"/>
                    <a:pt x="520858" y="75989"/>
                  </a:cubicBezTo>
                  <a:cubicBezTo>
                    <a:pt x="516950" y="69560"/>
                    <a:pt x="501696" y="75989"/>
                    <a:pt x="491359" y="75107"/>
                  </a:cubicBezTo>
                  <a:cubicBezTo>
                    <a:pt x="481021" y="74351"/>
                    <a:pt x="487325" y="87839"/>
                    <a:pt x="480139" y="91874"/>
                  </a:cubicBezTo>
                  <a:cubicBezTo>
                    <a:pt x="472953" y="95782"/>
                    <a:pt x="454674" y="83931"/>
                    <a:pt x="448244" y="91117"/>
                  </a:cubicBezTo>
                  <a:cubicBezTo>
                    <a:pt x="441815" y="98303"/>
                    <a:pt x="437907" y="91117"/>
                    <a:pt x="434756" y="97421"/>
                  </a:cubicBezTo>
                  <a:cubicBezTo>
                    <a:pt x="431604" y="103724"/>
                    <a:pt x="420384" y="99816"/>
                    <a:pt x="417233" y="103724"/>
                  </a:cubicBezTo>
                  <a:cubicBezTo>
                    <a:pt x="414081" y="107758"/>
                    <a:pt x="402861" y="110027"/>
                    <a:pt x="388490" y="94143"/>
                  </a:cubicBezTo>
                  <a:cubicBezTo>
                    <a:pt x="374118" y="78259"/>
                    <a:pt x="376513" y="51911"/>
                    <a:pt x="382943" y="47121"/>
                  </a:cubicBezTo>
                  <a:cubicBezTo>
                    <a:pt x="389246" y="42330"/>
                    <a:pt x="389246" y="28841"/>
                    <a:pt x="380548" y="24807"/>
                  </a:cubicBezTo>
                  <a:cubicBezTo>
                    <a:pt x="371723" y="20899"/>
                    <a:pt x="380548" y="4132"/>
                    <a:pt x="369454" y="2494"/>
                  </a:cubicBezTo>
                  <a:cubicBezTo>
                    <a:pt x="358234" y="855"/>
                    <a:pt x="359873" y="15226"/>
                    <a:pt x="352687" y="17621"/>
                  </a:cubicBezTo>
                  <a:cubicBezTo>
                    <a:pt x="345502" y="20017"/>
                    <a:pt x="327979" y="31993"/>
                    <a:pt x="320036" y="30354"/>
                  </a:cubicBezTo>
                  <a:cubicBezTo>
                    <a:pt x="312094" y="28715"/>
                    <a:pt x="301757" y="31993"/>
                    <a:pt x="301757" y="40691"/>
                  </a:cubicBezTo>
                  <a:cubicBezTo>
                    <a:pt x="301757" y="49516"/>
                    <a:pt x="293058" y="47121"/>
                    <a:pt x="291420" y="39935"/>
                  </a:cubicBezTo>
                  <a:cubicBezTo>
                    <a:pt x="289781" y="32749"/>
                    <a:pt x="273140" y="36783"/>
                    <a:pt x="268350" y="31993"/>
                  </a:cubicBezTo>
                  <a:cubicBezTo>
                    <a:pt x="263559" y="27202"/>
                    <a:pt x="241246" y="29597"/>
                    <a:pt x="250827" y="35144"/>
                  </a:cubicBezTo>
                  <a:cubicBezTo>
                    <a:pt x="260408" y="40691"/>
                    <a:pt x="261164" y="46238"/>
                    <a:pt x="261164" y="55063"/>
                  </a:cubicBezTo>
                  <a:cubicBezTo>
                    <a:pt x="261164" y="63887"/>
                    <a:pt x="268350" y="61366"/>
                    <a:pt x="268350" y="71829"/>
                  </a:cubicBezTo>
                  <a:cubicBezTo>
                    <a:pt x="268350" y="82167"/>
                    <a:pt x="276292" y="74981"/>
                    <a:pt x="281839" y="74981"/>
                  </a:cubicBezTo>
                  <a:cubicBezTo>
                    <a:pt x="287386" y="74981"/>
                    <a:pt x="287386" y="84562"/>
                    <a:pt x="278687" y="86075"/>
                  </a:cubicBezTo>
                  <a:cubicBezTo>
                    <a:pt x="269863" y="87713"/>
                    <a:pt x="265955" y="92378"/>
                    <a:pt x="263559" y="100446"/>
                  </a:cubicBezTo>
                  <a:cubicBezTo>
                    <a:pt x="261164" y="108388"/>
                    <a:pt x="253222" y="102841"/>
                    <a:pt x="246036" y="109144"/>
                  </a:cubicBezTo>
                  <a:cubicBezTo>
                    <a:pt x="238850" y="115574"/>
                    <a:pt x="232547" y="121877"/>
                    <a:pt x="227757" y="118725"/>
                  </a:cubicBezTo>
                  <a:cubicBezTo>
                    <a:pt x="222966" y="115574"/>
                    <a:pt x="219058" y="117969"/>
                    <a:pt x="213385" y="121121"/>
                  </a:cubicBezTo>
                  <a:cubicBezTo>
                    <a:pt x="207839" y="124272"/>
                    <a:pt x="205443" y="121121"/>
                    <a:pt x="197501" y="114817"/>
                  </a:cubicBezTo>
                  <a:cubicBezTo>
                    <a:pt x="191576" y="110027"/>
                    <a:pt x="187794" y="98555"/>
                    <a:pt x="177205" y="87966"/>
                  </a:cubicBezTo>
                  <a:cubicBezTo>
                    <a:pt x="170901" y="90991"/>
                    <a:pt x="158043" y="95529"/>
                    <a:pt x="151235" y="95529"/>
                  </a:cubicBezTo>
                  <a:cubicBezTo>
                    <a:pt x="141906" y="95529"/>
                    <a:pt x="112785" y="93386"/>
                    <a:pt x="111147" y="98429"/>
                  </a:cubicBezTo>
                  <a:cubicBezTo>
                    <a:pt x="109508" y="103472"/>
                    <a:pt x="113290" y="111918"/>
                    <a:pt x="118080" y="113052"/>
                  </a:cubicBezTo>
                  <a:cubicBezTo>
                    <a:pt x="122871" y="114187"/>
                    <a:pt x="132956" y="117087"/>
                    <a:pt x="123375" y="123894"/>
                  </a:cubicBezTo>
                  <a:cubicBezTo>
                    <a:pt x="113794" y="130828"/>
                    <a:pt x="105348" y="121499"/>
                    <a:pt x="105348" y="138139"/>
                  </a:cubicBezTo>
                  <a:cubicBezTo>
                    <a:pt x="105348" y="154906"/>
                    <a:pt x="126779" y="165748"/>
                    <a:pt x="122366" y="181128"/>
                  </a:cubicBezTo>
                  <a:cubicBezTo>
                    <a:pt x="120097" y="189070"/>
                    <a:pt x="116946" y="209492"/>
                    <a:pt x="116946" y="217308"/>
                  </a:cubicBezTo>
                  <a:cubicBezTo>
                    <a:pt x="116946" y="225124"/>
                    <a:pt x="113794" y="251850"/>
                    <a:pt x="106734" y="253363"/>
                  </a:cubicBezTo>
                  <a:cubicBezTo>
                    <a:pt x="99675" y="255002"/>
                    <a:pt x="93371" y="247186"/>
                    <a:pt x="83917" y="255002"/>
                  </a:cubicBezTo>
                  <a:cubicBezTo>
                    <a:pt x="74462" y="262818"/>
                    <a:pt x="62738" y="258153"/>
                    <a:pt x="51770" y="266726"/>
                  </a:cubicBezTo>
                  <a:cubicBezTo>
                    <a:pt x="40802" y="275298"/>
                    <a:pt x="29078" y="272147"/>
                    <a:pt x="28196" y="282358"/>
                  </a:cubicBezTo>
                  <a:cubicBezTo>
                    <a:pt x="27313" y="292569"/>
                    <a:pt x="17228" y="298116"/>
                    <a:pt x="19623" y="307445"/>
                  </a:cubicBezTo>
                  <a:cubicBezTo>
                    <a:pt x="22019" y="316900"/>
                    <a:pt x="14959" y="314505"/>
                    <a:pt x="7899" y="321564"/>
                  </a:cubicBezTo>
                  <a:cubicBezTo>
                    <a:pt x="840" y="328624"/>
                    <a:pt x="8656" y="333288"/>
                    <a:pt x="3991" y="338835"/>
                  </a:cubicBezTo>
                  <a:cubicBezTo>
                    <a:pt x="-673" y="344382"/>
                    <a:pt x="5630" y="352954"/>
                    <a:pt x="11051" y="361527"/>
                  </a:cubicBezTo>
                  <a:cubicBezTo>
                    <a:pt x="16598" y="370099"/>
                    <a:pt x="22775" y="376402"/>
                    <a:pt x="22019" y="384344"/>
                  </a:cubicBezTo>
                  <a:cubicBezTo>
                    <a:pt x="21262" y="392160"/>
                    <a:pt x="27440" y="395312"/>
                    <a:pt x="35381" y="394556"/>
                  </a:cubicBezTo>
                  <a:cubicBezTo>
                    <a:pt x="43198" y="393799"/>
                    <a:pt x="36894" y="409431"/>
                    <a:pt x="49501" y="409431"/>
                  </a:cubicBezTo>
                  <a:cubicBezTo>
                    <a:pt x="62107" y="409431"/>
                    <a:pt x="74588" y="412583"/>
                    <a:pt x="77739" y="405523"/>
                  </a:cubicBezTo>
                  <a:cubicBezTo>
                    <a:pt x="80891" y="398464"/>
                    <a:pt x="89463" y="392917"/>
                    <a:pt x="89463" y="403128"/>
                  </a:cubicBezTo>
                  <a:cubicBezTo>
                    <a:pt x="89463" y="413339"/>
                    <a:pt x="87068" y="440822"/>
                    <a:pt x="95767" y="437670"/>
                  </a:cubicBezTo>
                  <a:cubicBezTo>
                    <a:pt x="104465" y="434518"/>
                    <a:pt x="121610" y="435275"/>
                    <a:pt x="130308" y="438426"/>
                  </a:cubicBezTo>
                  <a:cubicBezTo>
                    <a:pt x="138881" y="441578"/>
                    <a:pt x="147579" y="438426"/>
                    <a:pt x="153000" y="432880"/>
                  </a:cubicBezTo>
                  <a:cubicBezTo>
                    <a:pt x="158547" y="427333"/>
                    <a:pt x="164724" y="427459"/>
                    <a:pt x="175692" y="421156"/>
                  </a:cubicBezTo>
                  <a:cubicBezTo>
                    <a:pt x="186660" y="414852"/>
                    <a:pt x="196871" y="407036"/>
                    <a:pt x="207082" y="407036"/>
                  </a:cubicBezTo>
                  <a:cubicBezTo>
                    <a:pt x="217293" y="407036"/>
                    <a:pt x="234564" y="400733"/>
                    <a:pt x="232169" y="408549"/>
                  </a:cubicBezTo>
                  <a:cubicBezTo>
                    <a:pt x="229774" y="416365"/>
                    <a:pt x="228261" y="445486"/>
                    <a:pt x="240742" y="460362"/>
                  </a:cubicBezTo>
                  <a:cubicBezTo>
                    <a:pt x="253348" y="475237"/>
                    <a:pt x="260408" y="480784"/>
                    <a:pt x="272132" y="479271"/>
                  </a:cubicBezTo>
                  <a:cubicBezTo>
                    <a:pt x="283856" y="477633"/>
                    <a:pt x="282343" y="483936"/>
                    <a:pt x="290915" y="483179"/>
                  </a:cubicBezTo>
                  <a:cubicBezTo>
                    <a:pt x="299488" y="482423"/>
                    <a:pt x="294067" y="492508"/>
                    <a:pt x="301883" y="492508"/>
                  </a:cubicBezTo>
                  <a:cubicBezTo>
                    <a:pt x="309699" y="492508"/>
                    <a:pt x="323818" y="494147"/>
                    <a:pt x="323818" y="502720"/>
                  </a:cubicBezTo>
                  <a:cubicBezTo>
                    <a:pt x="323818" y="511418"/>
                    <a:pt x="347392" y="504358"/>
                    <a:pt x="352813" y="509023"/>
                  </a:cubicBezTo>
                  <a:cubicBezTo>
                    <a:pt x="358360" y="513687"/>
                    <a:pt x="364537" y="517595"/>
                    <a:pt x="363025" y="527050"/>
                  </a:cubicBezTo>
                  <a:cubicBezTo>
                    <a:pt x="361386" y="536505"/>
                    <a:pt x="374749" y="543565"/>
                    <a:pt x="366933" y="547473"/>
                  </a:cubicBezTo>
                  <a:cubicBezTo>
                    <a:pt x="359117" y="551381"/>
                    <a:pt x="369328" y="559197"/>
                    <a:pt x="370084" y="569408"/>
                  </a:cubicBezTo>
                  <a:cubicBezTo>
                    <a:pt x="370841" y="579619"/>
                    <a:pt x="381808" y="583527"/>
                    <a:pt x="399079" y="582771"/>
                  </a:cubicBezTo>
                  <a:cubicBezTo>
                    <a:pt x="416350" y="582014"/>
                    <a:pt x="421015" y="583527"/>
                    <a:pt x="421015" y="596134"/>
                  </a:cubicBezTo>
                  <a:cubicBezTo>
                    <a:pt x="421015" y="608614"/>
                    <a:pt x="432739" y="610253"/>
                    <a:pt x="436647" y="621977"/>
                  </a:cubicBezTo>
                  <a:cubicBezTo>
                    <a:pt x="440554" y="633701"/>
                    <a:pt x="431982" y="647064"/>
                    <a:pt x="433495" y="656519"/>
                  </a:cubicBezTo>
                  <a:cubicBezTo>
                    <a:pt x="434629" y="663705"/>
                    <a:pt x="430343" y="671394"/>
                    <a:pt x="425427" y="674546"/>
                  </a:cubicBezTo>
                  <a:cubicBezTo>
                    <a:pt x="431478" y="682236"/>
                    <a:pt x="431982" y="685766"/>
                    <a:pt x="426561" y="688791"/>
                  </a:cubicBezTo>
                  <a:cubicBezTo>
                    <a:pt x="419376" y="692699"/>
                    <a:pt x="435386" y="703919"/>
                    <a:pt x="431352" y="721442"/>
                  </a:cubicBezTo>
                  <a:cubicBezTo>
                    <a:pt x="427444" y="738965"/>
                    <a:pt x="426561" y="742117"/>
                    <a:pt x="444967" y="743000"/>
                  </a:cubicBezTo>
                  <a:cubicBezTo>
                    <a:pt x="463246" y="743756"/>
                    <a:pt x="461734" y="749303"/>
                    <a:pt x="468037" y="745395"/>
                  </a:cubicBezTo>
                  <a:cubicBezTo>
                    <a:pt x="474466" y="741361"/>
                    <a:pt x="483921" y="759010"/>
                    <a:pt x="486316" y="767708"/>
                  </a:cubicBezTo>
                  <a:cubicBezTo>
                    <a:pt x="488711" y="776407"/>
                    <a:pt x="495897" y="797081"/>
                    <a:pt x="499049" y="797081"/>
                  </a:cubicBezTo>
                  <a:cubicBezTo>
                    <a:pt x="502200" y="797081"/>
                    <a:pt x="511781" y="787501"/>
                    <a:pt x="521362" y="792291"/>
                  </a:cubicBezTo>
                  <a:cubicBezTo>
                    <a:pt x="530313" y="796703"/>
                    <a:pt x="519219" y="826707"/>
                    <a:pt x="518841" y="839817"/>
                  </a:cubicBezTo>
                  <a:cubicBezTo>
                    <a:pt x="525522" y="839565"/>
                    <a:pt x="533591" y="839565"/>
                    <a:pt x="536238" y="840952"/>
                  </a:cubicBezTo>
                  <a:cubicBezTo>
                    <a:pt x="541028" y="843347"/>
                    <a:pt x="543424" y="875494"/>
                    <a:pt x="541028" y="881545"/>
                  </a:cubicBezTo>
                  <a:cubicBezTo>
                    <a:pt x="538633" y="887470"/>
                    <a:pt x="518967" y="892891"/>
                    <a:pt x="508882" y="899446"/>
                  </a:cubicBezTo>
                  <a:cubicBezTo>
                    <a:pt x="498797" y="906002"/>
                    <a:pt x="474340" y="929324"/>
                    <a:pt x="462994" y="947729"/>
                  </a:cubicBezTo>
                  <a:cubicBezTo>
                    <a:pt x="456313" y="958697"/>
                    <a:pt x="446480" y="967773"/>
                    <a:pt x="439546" y="975589"/>
                  </a:cubicBezTo>
                  <a:cubicBezTo>
                    <a:pt x="442824" y="976094"/>
                    <a:pt x="445597" y="975968"/>
                    <a:pt x="447488" y="975085"/>
                  </a:cubicBezTo>
                  <a:cubicBezTo>
                    <a:pt x="452909" y="972690"/>
                    <a:pt x="461229" y="972690"/>
                    <a:pt x="470180" y="983405"/>
                  </a:cubicBezTo>
                  <a:cubicBezTo>
                    <a:pt x="479130" y="994121"/>
                    <a:pt x="478500" y="1002441"/>
                    <a:pt x="482156" y="1001937"/>
                  </a:cubicBezTo>
                  <a:cubicBezTo>
                    <a:pt x="485686" y="1001307"/>
                    <a:pt x="489972" y="987692"/>
                    <a:pt x="497032" y="997777"/>
                  </a:cubicBezTo>
                  <a:cubicBezTo>
                    <a:pt x="504217" y="1007862"/>
                    <a:pt x="522623" y="1015678"/>
                    <a:pt x="526783" y="1020469"/>
                  </a:cubicBezTo>
                  <a:cubicBezTo>
                    <a:pt x="530943" y="1025259"/>
                    <a:pt x="544684" y="1028789"/>
                    <a:pt x="544684" y="1041269"/>
                  </a:cubicBezTo>
                  <a:cubicBezTo>
                    <a:pt x="544684" y="1050220"/>
                    <a:pt x="540398" y="1067113"/>
                    <a:pt x="547458" y="1081484"/>
                  </a:cubicBezTo>
                  <a:cubicBezTo>
                    <a:pt x="550988" y="1077576"/>
                    <a:pt x="554896" y="1073290"/>
                    <a:pt x="560064" y="1069634"/>
                  </a:cubicBezTo>
                  <a:close/>
                </a:path>
              </a:pathLst>
            </a:custGeom>
            <a:grpFill/>
            <a:ln w="2381" cap="flat">
              <a:solidFill>
                <a:srgbClr val="FCFDF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91" name="자유형: 도형 290">
              <a:extLst>
                <a:ext uri="{FF2B5EF4-FFF2-40B4-BE49-F238E27FC236}">
                  <a16:creationId xmlns:a16="http://schemas.microsoft.com/office/drawing/2014/main" id="{3EF231EE-03E7-40F4-8C08-A49A02F5F782}"/>
                </a:ext>
              </a:extLst>
            </p:cNvPr>
            <p:cNvSpPr/>
            <p:nvPr/>
          </p:nvSpPr>
          <p:spPr>
            <a:xfrm>
              <a:off x="4232619" y="5406546"/>
              <a:ext cx="126065" cy="138672"/>
            </a:xfrm>
            <a:custGeom>
              <a:avLst/>
              <a:gdLst>
                <a:gd name="connsiteX0" fmla="*/ 131878 w 126065"/>
                <a:gd name="connsiteY0" fmla="*/ 69839 h 138671"/>
                <a:gd name="connsiteX1" fmla="*/ 113977 w 126065"/>
                <a:gd name="connsiteY1" fmla="*/ 49038 h 138671"/>
                <a:gd name="connsiteX2" fmla="*/ 84226 w 126065"/>
                <a:gd name="connsiteY2" fmla="*/ 26346 h 138671"/>
                <a:gd name="connsiteX3" fmla="*/ 69350 w 126065"/>
                <a:gd name="connsiteY3" fmla="*/ 30506 h 138671"/>
                <a:gd name="connsiteX4" fmla="*/ 57374 w 126065"/>
                <a:gd name="connsiteY4" fmla="*/ 11975 h 138671"/>
                <a:gd name="connsiteX5" fmla="*/ 34682 w 126065"/>
                <a:gd name="connsiteY5" fmla="*/ 3655 h 138671"/>
                <a:gd name="connsiteX6" fmla="*/ 26740 w 126065"/>
                <a:gd name="connsiteY6" fmla="*/ 4159 h 138671"/>
                <a:gd name="connsiteX7" fmla="*/ 18546 w 126065"/>
                <a:gd name="connsiteY7" fmla="*/ 19160 h 138671"/>
                <a:gd name="connsiteX8" fmla="*/ 9595 w 126065"/>
                <a:gd name="connsiteY8" fmla="*/ 64418 h 138671"/>
                <a:gd name="connsiteX9" fmla="*/ 2409 w 126065"/>
                <a:gd name="connsiteY9" fmla="*/ 98960 h 138671"/>
                <a:gd name="connsiteX10" fmla="*/ 10099 w 126065"/>
                <a:gd name="connsiteY10" fmla="*/ 115096 h 138671"/>
                <a:gd name="connsiteX11" fmla="*/ 8082 w 126065"/>
                <a:gd name="connsiteY11" fmla="*/ 126190 h 138671"/>
                <a:gd name="connsiteX12" fmla="*/ 18546 w 126065"/>
                <a:gd name="connsiteY12" fmla="*/ 131232 h 138671"/>
                <a:gd name="connsiteX13" fmla="*/ 52709 w 126065"/>
                <a:gd name="connsiteY13" fmla="*/ 140057 h 138671"/>
                <a:gd name="connsiteX14" fmla="*/ 73258 w 126065"/>
                <a:gd name="connsiteY14" fmla="*/ 140057 h 138671"/>
                <a:gd name="connsiteX15" fmla="*/ 113221 w 126065"/>
                <a:gd name="connsiteY15" fmla="*/ 134762 h 138671"/>
                <a:gd name="connsiteX16" fmla="*/ 134400 w 126065"/>
                <a:gd name="connsiteY16" fmla="*/ 109927 h 138671"/>
                <a:gd name="connsiteX17" fmla="*/ 131878 w 126065"/>
                <a:gd name="connsiteY17" fmla="*/ 69839 h 138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26065" h="138671">
                  <a:moveTo>
                    <a:pt x="131878" y="69839"/>
                  </a:moveTo>
                  <a:cubicBezTo>
                    <a:pt x="131878" y="57358"/>
                    <a:pt x="118137" y="53702"/>
                    <a:pt x="113977" y="49038"/>
                  </a:cubicBezTo>
                  <a:cubicBezTo>
                    <a:pt x="109817" y="44247"/>
                    <a:pt x="91285" y="36558"/>
                    <a:pt x="84226" y="26346"/>
                  </a:cubicBezTo>
                  <a:cubicBezTo>
                    <a:pt x="77040" y="16261"/>
                    <a:pt x="72880" y="29876"/>
                    <a:pt x="69350" y="30506"/>
                  </a:cubicBezTo>
                  <a:cubicBezTo>
                    <a:pt x="65820" y="31137"/>
                    <a:pt x="66324" y="22690"/>
                    <a:pt x="57374" y="11975"/>
                  </a:cubicBezTo>
                  <a:cubicBezTo>
                    <a:pt x="48423" y="1259"/>
                    <a:pt x="40103" y="1259"/>
                    <a:pt x="34682" y="3655"/>
                  </a:cubicBezTo>
                  <a:cubicBezTo>
                    <a:pt x="32791" y="4537"/>
                    <a:pt x="30018" y="4663"/>
                    <a:pt x="26740" y="4159"/>
                  </a:cubicBezTo>
                  <a:cubicBezTo>
                    <a:pt x="21949" y="9579"/>
                    <a:pt x="18546" y="14496"/>
                    <a:pt x="18546" y="19160"/>
                  </a:cubicBezTo>
                  <a:cubicBezTo>
                    <a:pt x="18546" y="30506"/>
                    <a:pt x="10225" y="42987"/>
                    <a:pt x="9595" y="64418"/>
                  </a:cubicBezTo>
                  <a:cubicBezTo>
                    <a:pt x="8965" y="85849"/>
                    <a:pt x="3040" y="82319"/>
                    <a:pt x="2409" y="98960"/>
                  </a:cubicBezTo>
                  <a:cubicBezTo>
                    <a:pt x="1779" y="115726"/>
                    <a:pt x="7830" y="112701"/>
                    <a:pt x="10099" y="115096"/>
                  </a:cubicBezTo>
                  <a:cubicBezTo>
                    <a:pt x="11486" y="116357"/>
                    <a:pt x="9847" y="121778"/>
                    <a:pt x="8082" y="126190"/>
                  </a:cubicBezTo>
                  <a:cubicBezTo>
                    <a:pt x="10604" y="128459"/>
                    <a:pt x="13125" y="131863"/>
                    <a:pt x="18546" y="131232"/>
                  </a:cubicBezTo>
                  <a:cubicBezTo>
                    <a:pt x="29135" y="130098"/>
                    <a:pt x="39725" y="134258"/>
                    <a:pt x="52709" y="140057"/>
                  </a:cubicBezTo>
                  <a:cubicBezTo>
                    <a:pt x="65694" y="145982"/>
                    <a:pt x="60904" y="138292"/>
                    <a:pt x="73258" y="140057"/>
                  </a:cubicBezTo>
                  <a:cubicBezTo>
                    <a:pt x="85612" y="141822"/>
                    <a:pt x="99732" y="142956"/>
                    <a:pt x="113221" y="134762"/>
                  </a:cubicBezTo>
                  <a:cubicBezTo>
                    <a:pt x="122549" y="129089"/>
                    <a:pt x="127088" y="119382"/>
                    <a:pt x="134400" y="109927"/>
                  </a:cubicBezTo>
                  <a:cubicBezTo>
                    <a:pt x="127592" y="95682"/>
                    <a:pt x="131878" y="78789"/>
                    <a:pt x="131878" y="69839"/>
                  </a:cubicBezTo>
                  <a:close/>
                </a:path>
              </a:pathLst>
            </a:custGeom>
            <a:grpFill/>
            <a:ln w="2381" cap="flat">
              <a:solidFill>
                <a:srgbClr val="FCFDF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92" name="자유형: 도형 291">
              <a:extLst>
                <a:ext uri="{FF2B5EF4-FFF2-40B4-BE49-F238E27FC236}">
                  <a16:creationId xmlns:a16="http://schemas.microsoft.com/office/drawing/2014/main" id="{270DCEB3-8F91-4F99-9FDB-C44C812A17CC}"/>
                </a:ext>
              </a:extLst>
            </p:cNvPr>
            <p:cNvSpPr/>
            <p:nvPr/>
          </p:nvSpPr>
          <p:spPr>
            <a:xfrm>
              <a:off x="3826290" y="5170050"/>
              <a:ext cx="529473" cy="1046340"/>
            </a:xfrm>
            <a:custGeom>
              <a:avLst/>
              <a:gdLst>
                <a:gd name="connsiteX0" fmla="*/ 203756 w 529473"/>
                <a:gd name="connsiteY0" fmla="*/ 1035242 h 1046339"/>
                <a:gd name="connsiteX1" fmla="*/ 151440 w 529473"/>
                <a:gd name="connsiteY1" fmla="*/ 1000575 h 1046339"/>
                <a:gd name="connsiteX2" fmla="*/ 138455 w 529473"/>
                <a:gd name="connsiteY2" fmla="*/ 988220 h 1046339"/>
                <a:gd name="connsiteX3" fmla="*/ 140850 w 529473"/>
                <a:gd name="connsiteY3" fmla="*/ 977001 h 1046339"/>
                <a:gd name="connsiteX4" fmla="*/ 131521 w 529473"/>
                <a:gd name="connsiteY4" fmla="*/ 962629 h 1046339"/>
                <a:gd name="connsiteX5" fmla="*/ 131647 w 529473"/>
                <a:gd name="connsiteY5" fmla="*/ 1049992 h 1046339"/>
                <a:gd name="connsiteX6" fmla="*/ 176400 w 529473"/>
                <a:gd name="connsiteY6" fmla="*/ 1052388 h 1046339"/>
                <a:gd name="connsiteX7" fmla="*/ 188503 w 529473"/>
                <a:gd name="connsiteY7" fmla="*/ 1052388 h 1046339"/>
                <a:gd name="connsiteX8" fmla="*/ 221406 w 529473"/>
                <a:gd name="connsiteY8" fmla="*/ 1043563 h 1046339"/>
                <a:gd name="connsiteX9" fmla="*/ 203756 w 529473"/>
                <a:gd name="connsiteY9" fmla="*/ 1035242 h 1046339"/>
                <a:gd name="connsiteX10" fmla="*/ 529761 w 529473"/>
                <a:gd name="connsiteY10" fmla="*/ 106017 h 1046339"/>
                <a:gd name="connsiteX11" fmla="*/ 512364 w 529473"/>
                <a:gd name="connsiteY11" fmla="*/ 104883 h 1046339"/>
                <a:gd name="connsiteX12" fmla="*/ 512490 w 529473"/>
                <a:gd name="connsiteY12" fmla="*/ 107530 h 1046339"/>
                <a:gd name="connsiteX13" fmla="*/ 499001 w 529473"/>
                <a:gd name="connsiteY13" fmla="*/ 146610 h 1046339"/>
                <a:gd name="connsiteX14" fmla="*/ 478326 w 529473"/>
                <a:gd name="connsiteY14" fmla="*/ 156948 h 1046339"/>
                <a:gd name="connsiteX15" fmla="*/ 455256 w 529473"/>
                <a:gd name="connsiteY15" fmla="*/ 161738 h 1046339"/>
                <a:gd name="connsiteX16" fmla="*/ 429791 w 529473"/>
                <a:gd name="connsiteY16" fmla="*/ 159343 h 1046339"/>
                <a:gd name="connsiteX17" fmla="*/ 405082 w 529473"/>
                <a:gd name="connsiteY17" fmla="*/ 153796 h 1046339"/>
                <a:gd name="connsiteX18" fmla="*/ 413907 w 529473"/>
                <a:gd name="connsiteY18" fmla="*/ 136273 h 1046339"/>
                <a:gd name="connsiteX19" fmla="*/ 434582 w 529473"/>
                <a:gd name="connsiteY19" fmla="*/ 100470 h 1046339"/>
                <a:gd name="connsiteX20" fmla="*/ 385164 w 529473"/>
                <a:gd name="connsiteY20" fmla="*/ 75762 h 1046339"/>
                <a:gd name="connsiteX21" fmla="*/ 355665 w 529473"/>
                <a:gd name="connsiteY21" fmla="*/ 60634 h 1046339"/>
                <a:gd name="connsiteX22" fmla="*/ 326166 w 529473"/>
                <a:gd name="connsiteY22" fmla="*/ 42355 h 1046339"/>
                <a:gd name="connsiteX23" fmla="*/ 289355 w 529473"/>
                <a:gd name="connsiteY23" fmla="*/ 4661 h 1046339"/>
                <a:gd name="connsiteX24" fmla="*/ 263133 w 529473"/>
                <a:gd name="connsiteY24" fmla="*/ 4913 h 1046339"/>
                <a:gd name="connsiteX25" fmla="*/ 247501 w 529473"/>
                <a:gd name="connsiteY25" fmla="*/ 20671 h 1046339"/>
                <a:gd name="connsiteX26" fmla="*/ 216867 w 529473"/>
                <a:gd name="connsiteY26" fmla="*/ 8065 h 1046339"/>
                <a:gd name="connsiteX27" fmla="*/ 193293 w 529473"/>
                <a:gd name="connsiteY27" fmla="*/ 8821 h 1046339"/>
                <a:gd name="connsiteX28" fmla="*/ 173879 w 529473"/>
                <a:gd name="connsiteY28" fmla="*/ 24831 h 1046339"/>
                <a:gd name="connsiteX29" fmla="*/ 168458 w 529473"/>
                <a:gd name="connsiteY29" fmla="*/ 55843 h 1046339"/>
                <a:gd name="connsiteX30" fmla="*/ 138203 w 529473"/>
                <a:gd name="connsiteY30" fmla="*/ 79796 h 1046339"/>
                <a:gd name="connsiteX31" fmla="*/ 136564 w 529473"/>
                <a:gd name="connsiteY31" fmla="*/ 98958 h 1046339"/>
                <a:gd name="connsiteX32" fmla="*/ 138959 w 529473"/>
                <a:gd name="connsiteY32" fmla="*/ 127574 h 1046339"/>
                <a:gd name="connsiteX33" fmla="*/ 139715 w 529473"/>
                <a:gd name="connsiteY33" fmla="*/ 145097 h 1046339"/>
                <a:gd name="connsiteX34" fmla="*/ 123831 w 529473"/>
                <a:gd name="connsiteY34" fmla="*/ 157830 h 1046339"/>
                <a:gd name="connsiteX35" fmla="*/ 115889 w 529473"/>
                <a:gd name="connsiteY35" fmla="*/ 180144 h 1046339"/>
                <a:gd name="connsiteX36" fmla="*/ 103913 w 529473"/>
                <a:gd name="connsiteY36" fmla="*/ 204096 h 1046339"/>
                <a:gd name="connsiteX37" fmla="*/ 96727 w 529473"/>
                <a:gd name="connsiteY37" fmla="*/ 218467 h 1046339"/>
                <a:gd name="connsiteX38" fmla="*/ 96727 w 529473"/>
                <a:gd name="connsiteY38" fmla="*/ 245571 h 1046339"/>
                <a:gd name="connsiteX39" fmla="*/ 85508 w 529473"/>
                <a:gd name="connsiteY39" fmla="*/ 266246 h 1046339"/>
                <a:gd name="connsiteX40" fmla="*/ 85508 w 529473"/>
                <a:gd name="connsiteY40" fmla="*/ 294863 h 1046339"/>
                <a:gd name="connsiteX41" fmla="*/ 94332 w 529473"/>
                <a:gd name="connsiteY41" fmla="*/ 321210 h 1046339"/>
                <a:gd name="connsiteX42" fmla="*/ 100635 w 529473"/>
                <a:gd name="connsiteY42" fmla="*/ 344280 h 1046339"/>
                <a:gd name="connsiteX43" fmla="*/ 93450 w 529473"/>
                <a:gd name="connsiteY43" fmla="*/ 366594 h 1046339"/>
                <a:gd name="connsiteX44" fmla="*/ 85508 w 529473"/>
                <a:gd name="connsiteY44" fmla="*/ 385756 h 1046339"/>
                <a:gd name="connsiteX45" fmla="*/ 85508 w 529473"/>
                <a:gd name="connsiteY45" fmla="*/ 419163 h 1046339"/>
                <a:gd name="connsiteX46" fmla="*/ 65589 w 529473"/>
                <a:gd name="connsiteY46" fmla="*/ 445510 h 1046339"/>
                <a:gd name="connsiteX47" fmla="*/ 66346 w 529473"/>
                <a:gd name="connsiteY47" fmla="*/ 480556 h 1046339"/>
                <a:gd name="connsiteX48" fmla="*/ 72775 w 529473"/>
                <a:gd name="connsiteY48" fmla="*/ 495684 h 1046339"/>
                <a:gd name="connsiteX49" fmla="*/ 57647 w 529473"/>
                <a:gd name="connsiteY49" fmla="*/ 506022 h 1046339"/>
                <a:gd name="connsiteX50" fmla="*/ 56008 w 529473"/>
                <a:gd name="connsiteY50" fmla="*/ 525940 h 1046339"/>
                <a:gd name="connsiteX51" fmla="*/ 48823 w 529473"/>
                <a:gd name="connsiteY51" fmla="*/ 542707 h 1046339"/>
                <a:gd name="connsiteX52" fmla="*/ 41637 w 529473"/>
                <a:gd name="connsiteY52" fmla="*/ 560986 h 1046339"/>
                <a:gd name="connsiteX53" fmla="*/ 47184 w 529473"/>
                <a:gd name="connsiteY53" fmla="*/ 579265 h 1046339"/>
                <a:gd name="connsiteX54" fmla="*/ 45545 w 529473"/>
                <a:gd name="connsiteY54" fmla="*/ 608008 h 1046339"/>
                <a:gd name="connsiteX55" fmla="*/ 41637 w 529473"/>
                <a:gd name="connsiteY55" fmla="*/ 635869 h 1046339"/>
                <a:gd name="connsiteX56" fmla="*/ 44032 w 529473"/>
                <a:gd name="connsiteY56" fmla="*/ 650240 h 1046339"/>
                <a:gd name="connsiteX57" fmla="*/ 48066 w 529473"/>
                <a:gd name="connsiteY57" fmla="*/ 667007 h 1046339"/>
                <a:gd name="connsiteX58" fmla="*/ 56008 w 529473"/>
                <a:gd name="connsiteY58" fmla="*/ 680496 h 1046339"/>
                <a:gd name="connsiteX59" fmla="*/ 60042 w 529473"/>
                <a:gd name="connsiteY59" fmla="*/ 692472 h 1046339"/>
                <a:gd name="connsiteX60" fmla="*/ 49705 w 529473"/>
                <a:gd name="connsiteY60" fmla="*/ 698019 h 1046339"/>
                <a:gd name="connsiteX61" fmla="*/ 53739 w 529473"/>
                <a:gd name="connsiteY61" fmla="*/ 715542 h 1046339"/>
                <a:gd name="connsiteX62" fmla="*/ 49705 w 529473"/>
                <a:gd name="connsiteY62" fmla="*/ 736216 h 1046339"/>
                <a:gd name="connsiteX63" fmla="*/ 48949 w 529473"/>
                <a:gd name="connsiteY63" fmla="*/ 756891 h 1046339"/>
                <a:gd name="connsiteX64" fmla="*/ 41007 w 529473"/>
                <a:gd name="connsiteY64" fmla="*/ 775170 h 1046339"/>
                <a:gd name="connsiteX65" fmla="*/ 29913 w 529473"/>
                <a:gd name="connsiteY65" fmla="*/ 792693 h 1046339"/>
                <a:gd name="connsiteX66" fmla="*/ 30669 w 529473"/>
                <a:gd name="connsiteY66" fmla="*/ 813368 h 1046339"/>
                <a:gd name="connsiteX67" fmla="*/ 19575 w 529473"/>
                <a:gd name="connsiteY67" fmla="*/ 831648 h 1046339"/>
                <a:gd name="connsiteX68" fmla="*/ 5204 w 529473"/>
                <a:gd name="connsiteY68" fmla="*/ 849171 h 1046339"/>
                <a:gd name="connsiteX69" fmla="*/ 5960 w 529473"/>
                <a:gd name="connsiteY69" fmla="*/ 873879 h 1046339"/>
                <a:gd name="connsiteX70" fmla="*/ 10751 w 529473"/>
                <a:gd name="connsiteY70" fmla="*/ 891402 h 1046339"/>
                <a:gd name="connsiteX71" fmla="*/ 35460 w 529473"/>
                <a:gd name="connsiteY71" fmla="*/ 899344 h 1046339"/>
                <a:gd name="connsiteX72" fmla="*/ 37098 w 529473"/>
                <a:gd name="connsiteY72" fmla="*/ 929600 h 1046339"/>
                <a:gd name="connsiteX73" fmla="*/ 49831 w 529473"/>
                <a:gd name="connsiteY73" fmla="*/ 940694 h 1046339"/>
                <a:gd name="connsiteX74" fmla="*/ 96853 w 529473"/>
                <a:gd name="connsiteY74" fmla="*/ 939937 h 1046339"/>
                <a:gd name="connsiteX75" fmla="*/ 111099 w 529473"/>
                <a:gd name="connsiteY75" fmla="*/ 948132 h 1046339"/>
                <a:gd name="connsiteX76" fmla="*/ 136312 w 529473"/>
                <a:gd name="connsiteY76" fmla="*/ 951536 h 1046339"/>
                <a:gd name="connsiteX77" fmla="*/ 122192 w 529473"/>
                <a:gd name="connsiteY77" fmla="*/ 926826 h 1046339"/>
                <a:gd name="connsiteX78" fmla="*/ 119293 w 529473"/>
                <a:gd name="connsiteY78" fmla="*/ 906782 h 1046339"/>
                <a:gd name="connsiteX79" fmla="*/ 124588 w 529473"/>
                <a:gd name="connsiteY79" fmla="*/ 882074 h 1046339"/>
                <a:gd name="connsiteX80" fmla="*/ 138707 w 529473"/>
                <a:gd name="connsiteY80" fmla="*/ 871484 h 1046339"/>
                <a:gd name="connsiteX81" fmla="*/ 155222 w 529473"/>
                <a:gd name="connsiteY81" fmla="*/ 852574 h 1046339"/>
                <a:gd name="connsiteX82" fmla="*/ 174005 w 529473"/>
                <a:gd name="connsiteY82" fmla="*/ 823201 h 1046339"/>
                <a:gd name="connsiteX83" fmla="*/ 205143 w 529473"/>
                <a:gd name="connsiteY83" fmla="*/ 797358 h 1046339"/>
                <a:gd name="connsiteX84" fmla="*/ 209808 w 529473"/>
                <a:gd name="connsiteY84" fmla="*/ 771515 h 1046339"/>
                <a:gd name="connsiteX85" fmla="*/ 183334 w 529473"/>
                <a:gd name="connsiteY85" fmla="*/ 764455 h 1046339"/>
                <a:gd name="connsiteX86" fmla="*/ 165055 w 529473"/>
                <a:gd name="connsiteY86" fmla="*/ 723862 h 1046339"/>
                <a:gd name="connsiteX87" fmla="*/ 208547 w 529473"/>
                <a:gd name="connsiteY87" fmla="*/ 699153 h 1046339"/>
                <a:gd name="connsiteX88" fmla="*/ 214976 w 529473"/>
                <a:gd name="connsiteY88" fmla="*/ 685034 h 1046339"/>
                <a:gd name="connsiteX89" fmla="*/ 222036 w 529473"/>
                <a:gd name="connsiteY89" fmla="*/ 666755 h 1046339"/>
                <a:gd name="connsiteX90" fmla="*/ 232625 w 529473"/>
                <a:gd name="connsiteY90" fmla="*/ 639650 h 1046339"/>
                <a:gd name="connsiteX91" fmla="*/ 239685 w 529473"/>
                <a:gd name="connsiteY91" fmla="*/ 630826 h 1046339"/>
                <a:gd name="connsiteX92" fmla="*/ 240820 w 529473"/>
                <a:gd name="connsiteY92" fmla="*/ 620237 h 1046339"/>
                <a:gd name="connsiteX93" fmla="*/ 255569 w 529473"/>
                <a:gd name="connsiteY93" fmla="*/ 629061 h 1046339"/>
                <a:gd name="connsiteX94" fmla="*/ 266159 w 529473"/>
                <a:gd name="connsiteY94" fmla="*/ 608512 h 1046339"/>
                <a:gd name="connsiteX95" fmla="*/ 247879 w 529473"/>
                <a:gd name="connsiteY95" fmla="*/ 613177 h 1046339"/>
                <a:gd name="connsiteX96" fmla="*/ 233130 w 529473"/>
                <a:gd name="connsiteY96" fmla="*/ 606117 h 1046339"/>
                <a:gd name="connsiteX97" fmla="*/ 228969 w 529473"/>
                <a:gd name="connsiteY97" fmla="*/ 586073 h 1046339"/>
                <a:gd name="connsiteX98" fmla="*/ 227835 w 529473"/>
                <a:gd name="connsiteY98" fmla="*/ 561364 h 1046339"/>
                <a:gd name="connsiteX99" fmla="*/ 270193 w 529473"/>
                <a:gd name="connsiteY99" fmla="*/ 572584 h 1046339"/>
                <a:gd name="connsiteX100" fmla="*/ 300827 w 529473"/>
                <a:gd name="connsiteY100" fmla="*/ 557330 h 1046339"/>
                <a:gd name="connsiteX101" fmla="*/ 303222 w 529473"/>
                <a:gd name="connsiteY101" fmla="*/ 531991 h 1046339"/>
                <a:gd name="connsiteX102" fmla="*/ 302087 w 529473"/>
                <a:gd name="connsiteY102" fmla="*/ 513081 h 1046339"/>
                <a:gd name="connsiteX103" fmla="*/ 311542 w 529473"/>
                <a:gd name="connsiteY103" fmla="*/ 502492 h 1046339"/>
                <a:gd name="connsiteX104" fmla="*/ 379743 w 529473"/>
                <a:gd name="connsiteY104" fmla="*/ 498332 h 1046339"/>
                <a:gd name="connsiteX105" fmla="*/ 430295 w 529473"/>
                <a:gd name="connsiteY105" fmla="*/ 473623 h 1046339"/>
                <a:gd name="connsiteX106" fmla="*/ 454374 w 529473"/>
                <a:gd name="connsiteY106" fmla="*/ 438955 h 1046339"/>
                <a:gd name="connsiteX107" fmla="*/ 443154 w 529473"/>
                <a:gd name="connsiteY107" fmla="*/ 421306 h 1046339"/>
                <a:gd name="connsiteX108" fmla="*/ 438490 w 529473"/>
                <a:gd name="connsiteY108" fmla="*/ 398362 h 1046339"/>
                <a:gd name="connsiteX109" fmla="*/ 423740 w 529473"/>
                <a:gd name="connsiteY109" fmla="*/ 382478 h 1046339"/>
                <a:gd name="connsiteX110" fmla="*/ 404956 w 529473"/>
                <a:gd name="connsiteY110" fmla="*/ 364199 h 1046339"/>
                <a:gd name="connsiteX111" fmla="*/ 414537 w 529473"/>
                <a:gd name="connsiteY111" fmla="*/ 362560 h 1046339"/>
                <a:gd name="connsiteX112" fmla="*/ 416554 w 529473"/>
                <a:gd name="connsiteY112" fmla="*/ 351466 h 1046339"/>
                <a:gd name="connsiteX113" fmla="*/ 408864 w 529473"/>
                <a:gd name="connsiteY113" fmla="*/ 335330 h 1046339"/>
                <a:gd name="connsiteX114" fmla="*/ 416050 w 529473"/>
                <a:gd name="connsiteY114" fmla="*/ 300788 h 1046339"/>
                <a:gd name="connsiteX115" fmla="*/ 425001 w 529473"/>
                <a:gd name="connsiteY115" fmla="*/ 255530 h 1046339"/>
                <a:gd name="connsiteX116" fmla="*/ 456643 w 529473"/>
                <a:gd name="connsiteY116" fmla="*/ 212668 h 1046339"/>
                <a:gd name="connsiteX117" fmla="*/ 502531 w 529473"/>
                <a:gd name="connsiteY117" fmla="*/ 164385 h 1046339"/>
                <a:gd name="connsiteX118" fmla="*/ 534677 w 529473"/>
                <a:gd name="connsiteY118" fmla="*/ 146484 h 1046339"/>
                <a:gd name="connsiteX119" fmla="*/ 529761 w 529473"/>
                <a:gd name="connsiteY119" fmla="*/ 106017 h 1046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</a:cxnLst>
              <a:rect l="l" t="t" r="r" b="b"/>
              <a:pathLst>
                <a:path w="529473" h="1046339">
                  <a:moveTo>
                    <a:pt x="203756" y="1035242"/>
                  </a:moveTo>
                  <a:cubicBezTo>
                    <a:pt x="189007" y="1034612"/>
                    <a:pt x="160264" y="1007634"/>
                    <a:pt x="151440" y="1000575"/>
                  </a:cubicBezTo>
                  <a:cubicBezTo>
                    <a:pt x="142615" y="993515"/>
                    <a:pt x="149044" y="986455"/>
                    <a:pt x="138455" y="988220"/>
                  </a:cubicBezTo>
                  <a:cubicBezTo>
                    <a:pt x="127865" y="989985"/>
                    <a:pt x="134925" y="980026"/>
                    <a:pt x="140850" y="977001"/>
                  </a:cubicBezTo>
                  <a:cubicBezTo>
                    <a:pt x="146271" y="974227"/>
                    <a:pt x="138707" y="964268"/>
                    <a:pt x="131521" y="962629"/>
                  </a:cubicBezTo>
                  <a:cubicBezTo>
                    <a:pt x="130765" y="978387"/>
                    <a:pt x="127487" y="1049362"/>
                    <a:pt x="131647" y="1049992"/>
                  </a:cubicBezTo>
                  <a:cubicBezTo>
                    <a:pt x="135934" y="1050749"/>
                    <a:pt x="167198" y="1046336"/>
                    <a:pt x="176400" y="1052388"/>
                  </a:cubicBezTo>
                  <a:cubicBezTo>
                    <a:pt x="179930" y="1053522"/>
                    <a:pt x="184721" y="1056422"/>
                    <a:pt x="188503" y="1052388"/>
                  </a:cubicBezTo>
                  <a:cubicBezTo>
                    <a:pt x="194428" y="1045958"/>
                    <a:pt x="212077" y="1049488"/>
                    <a:pt x="221406" y="1043563"/>
                  </a:cubicBezTo>
                  <a:cubicBezTo>
                    <a:pt x="230861" y="1037512"/>
                    <a:pt x="218506" y="1035747"/>
                    <a:pt x="203756" y="1035242"/>
                  </a:cubicBezTo>
                  <a:close/>
                  <a:moveTo>
                    <a:pt x="529761" y="106017"/>
                  </a:moveTo>
                  <a:cubicBezTo>
                    <a:pt x="527113" y="104631"/>
                    <a:pt x="518919" y="104631"/>
                    <a:pt x="512364" y="104883"/>
                  </a:cubicBezTo>
                  <a:cubicBezTo>
                    <a:pt x="512364" y="105891"/>
                    <a:pt x="512364" y="106774"/>
                    <a:pt x="512490" y="107530"/>
                  </a:cubicBezTo>
                  <a:cubicBezTo>
                    <a:pt x="514129" y="118624"/>
                    <a:pt x="506943" y="147367"/>
                    <a:pt x="499001" y="146610"/>
                  </a:cubicBezTo>
                  <a:cubicBezTo>
                    <a:pt x="491059" y="145854"/>
                    <a:pt x="484629" y="158587"/>
                    <a:pt x="478326" y="156948"/>
                  </a:cubicBezTo>
                  <a:cubicBezTo>
                    <a:pt x="471897" y="155309"/>
                    <a:pt x="463198" y="166528"/>
                    <a:pt x="455256" y="161738"/>
                  </a:cubicBezTo>
                  <a:cubicBezTo>
                    <a:pt x="447314" y="156948"/>
                    <a:pt x="436094" y="163377"/>
                    <a:pt x="429791" y="159343"/>
                  </a:cubicBezTo>
                  <a:cubicBezTo>
                    <a:pt x="423362" y="155435"/>
                    <a:pt x="405082" y="158587"/>
                    <a:pt x="405082" y="153796"/>
                  </a:cubicBezTo>
                  <a:cubicBezTo>
                    <a:pt x="405082" y="149005"/>
                    <a:pt x="413907" y="150644"/>
                    <a:pt x="413907" y="136273"/>
                  </a:cubicBezTo>
                  <a:cubicBezTo>
                    <a:pt x="413907" y="121902"/>
                    <a:pt x="437733" y="106017"/>
                    <a:pt x="434582" y="100470"/>
                  </a:cubicBezTo>
                  <a:cubicBezTo>
                    <a:pt x="431430" y="94923"/>
                    <a:pt x="390711" y="82948"/>
                    <a:pt x="385164" y="75762"/>
                  </a:cubicBezTo>
                  <a:cubicBezTo>
                    <a:pt x="379617" y="68576"/>
                    <a:pt x="371675" y="62146"/>
                    <a:pt x="355665" y="60634"/>
                  </a:cubicBezTo>
                  <a:cubicBezTo>
                    <a:pt x="339781" y="58995"/>
                    <a:pt x="340537" y="51053"/>
                    <a:pt x="326166" y="42355"/>
                  </a:cubicBezTo>
                  <a:cubicBezTo>
                    <a:pt x="314190" y="35043"/>
                    <a:pt x="295658" y="15503"/>
                    <a:pt x="289355" y="4661"/>
                  </a:cubicBezTo>
                  <a:cubicBezTo>
                    <a:pt x="279648" y="3653"/>
                    <a:pt x="265907" y="1635"/>
                    <a:pt x="263133" y="4913"/>
                  </a:cubicBezTo>
                  <a:cubicBezTo>
                    <a:pt x="259225" y="9578"/>
                    <a:pt x="252922" y="31639"/>
                    <a:pt x="247501" y="20671"/>
                  </a:cubicBezTo>
                  <a:cubicBezTo>
                    <a:pt x="241954" y="9703"/>
                    <a:pt x="228718" y="9703"/>
                    <a:pt x="216867" y="8065"/>
                  </a:cubicBezTo>
                  <a:cubicBezTo>
                    <a:pt x="205143" y="6552"/>
                    <a:pt x="205900" y="-4416"/>
                    <a:pt x="193293" y="8821"/>
                  </a:cubicBezTo>
                  <a:cubicBezTo>
                    <a:pt x="187746" y="14746"/>
                    <a:pt x="180435" y="20671"/>
                    <a:pt x="173879" y="24831"/>
                  </a:cubicBezTo>
                  <a:cubicBezTo>
                    <a:pt x="173123" y="37564"/>
                    <a:pt x="170728" y="51809"/>
                    <a:pt x="168458" y="55843"/>
                  </a:cubicBezTo>
                  <a:cubicBezTo>
                    <a:pt x="165307" y="61390"/>
                    <a:pt x="138959" y="73366"/>
                    <a:pt x="138203" y="79796"/>
                  </a:cubicBezTo>
                  <a:cubicBezTo>
                    <a:pt x="137446" y="86099"/>
                    <a:pt x="141354" y="94923"/>
                    <a:pt x="136564" y="98958"/>
                  </a:cubicBezTo>
                  <a:cubicBezTo>
                    <a:pt x="131773" y="102866"/>
                    <a:pt x="147658" y="122784"/>
                    <a:pt x="138959" y="127574"/>
                  </a:cubicBezTo>
                  <a:cubicBezTo>
                    <a:pt x="130135" y="132365"/>
                    <a:pt x="145262" y="140307"/>
                    <a:pt x="139715" y="145097"/>
                  </a:cubicBezTo>
                  <a:cubicBezTo>
                    <a:pt x="134169" y="149888"/>
                    <a:pt x="123831" y="152283"/>
                    <a:pt x="123831" y="157830"/>
                  </a:cubicBezTo>
                  <a:cubicBezTo>
                    <a:pt x="123831" y="163377"/>
                    <a:pt x="123075" y="176992"/>
                    <a:pt x="115889" y="180144"/>
                  </a:cubicBezTo>
                  <a:cubicBezTo>
                    <a:pt x="108704" y="183295"/>
                    <a:pt x="103913" y="195271"/>
                    <a:pt x="103913" y="204096"/>
                  </a:cubicBezTo>
                  <a:cubicBezTo>
                    <a:pt x="103913" y="212921"/>
                    <a:pt x="92819" y="207247"/>
                    <a:pt x="96727" y="218467"/>
                  </a:cubicBezTo>
                  <a:cubicBezTo>
                    <a:pt x="100761" y="229687"/>
                    <a:pt x="105426" y="243176"/>
                    <a:pt x="96727" y="245571"/>
                  </a:cubicBezTo>
                  <a:cubicBezTo>
                    <a:pt x="87903" y="247967"/>
                    <a:pt x="90298" y="266246"/>
                    <a:pt x="85508" y="266246"/>
                  </a:cubicBezTo>
                  <a:cubicBezTo>
                    <a:pt x="80717" y="266246"/>
                    <a:pt x="78322" y="285408"/>
                    <a:pt x="85508" y="294863"/>
                  </a:cubicBezTo>
                  <a:cubicBezTo>
                    <a:pt x="92693" y="304443"/>
                    <a:pt x="94332" y="312386"/>
                    <a:pt x="94332" y="321210"/>
                  </a:cubicBezTo>
                  <a:cubicBezTo>
                    <a:pt x="94332" y="329909"/>
                    <a:pt x="103913" y="334699"/>
                    <a:pt x="100635" y="344280"/>
                  </a:cubicBezTo>
                  <a:cubicBezTo>
                    <a:pt x="97484" y="353861"/>
                    <a:pt x="98996" y="362560"/>
                    <a:pt x="93450" y="366594"/>
                  </a:cubicBezTo>
                  <a:cubicBezTo>
                    <a:pt x="87903" y="370628"/>
                    <a:pt x="92693" y="382478"/>
                    <a:pt x="85508" y="385756"/>
                  </a:cubicBezTo>
                  <a:cubicBezTo>
                    <a:pt x="78322" y="388907"/>
                    <a:pt x="91054" y="414372"/>
                    <a:pt x="85508" y="419163"/>
                  </a:cubicBezTo>
                  <a:cubicBezTo>
                    <a:pt x="79961" y="423953"/>
                    <a:pt x="65589" y="427987"/>
                    <a:pt x="65589" y="445510"/>
                  </a:cubicBezTo>
                  <a:cubicBezTo>
                    <a:pt x="65589" y="463034"/>
                    <a:pt x="68237" y="472992"/>
                    <a:pt x="66346" y="480556"/>
                  </a:cubicBezTo>
                  <a:cubicBezTo>
                    <a:pt x="64707" y="486860"/>
                    <a:pt x="74288" y="485347"/>
                    <a:pt x="72775" y="495684"/>
                  </a:cubicBezTo>
                  <a:cubicBezTo>
                    <a:pt x="71136" y="506022"/>
                    <a:pt x="58404" y="499592"/>
                    <a:pt x="57647" y="506022"/>
                  </a:cubicBezTo>
                  <a:cubicBezTo>
                    <a:pt x="56891" y="512451"/>
                    <a:pt x="60799" y="525183"/>
                    <a:pt x="56008" y="525940"/>
                  </a:cubicBezTo>
                  <a:cubicBezTo>
                    <a:pt x="51218" y="526696"/>
                    <a:pt x="48823" y="531487"/>
                    <a:pt x="48823" y="542707"/>
                  </a:cubicBezTo>
                  <a:cubicBezTo>
                    <a:pt x="48823" y="553800"/>
                    <a:pt x="42393" y="555439"/>
                    <a:pt x="41637" y="560986"/>
                  </a:cubicBezTo>
                  <a:cubicBezTo>
                    <a:pt x="40880" y="566533"/>
                    <a:pt x="47184" y="572962"/>
                    <a:pt x="47184" y="579265"/>
                  </a:cubicBezTo>
                  <a:cubicBezTo>
                    <a:pt x="47184" y="585695"/>
                    <a:pt x="51092" y="607126"/>
                    <a:pt x="45545" y="608008"/>
                  </a:cubicBezTo>
                  <a:cubicBezTo>
                    <a:pt x="39998" y="608765"/>
                    <a:pt x="36847" y="632717"/>
                    <a:pt x="41637" y="635869"/>
                  </a:cubicBezTo>
                  <a:cubicBezTo>
                    <a:pt x="46427" y="639020"/>
                    <a:pt x="46427" y="645450"/>
                    <a:pt x="44032" y="650240"/>
                  </a:cubicBezTo>
                  <a:cubicBezTo>
                    <a:pt x="41637" y="655030"/>
                    <a:pt x="55126" y="659821"/>
                    <a:pt x="48066" y="667007"/>
                  </a:cubicBezTo>
                  <a:cubicBezTo>
                    <a:pt x="40880" y="674192"/>
                    <a:pt x="46553" y="683395"/>
                    <a:pt x="56008" y="680496"/>
                  </a:cubicBezTo>
                  <a:cubicBezTo>
                    <a:pt x="63950" y="678100"/>
                    <a:pt x="68741" y="692472"/>
                    <a:pt x="60042" y="692472"/>
                  </a:cubicBezTo>
                  <a:cubicBezTo>
                    <a:pt x="51218" y="692472"/>
                    <a:pt x="42519" y="692472"/>
                    <a:pt x="49705" y="698019"/>
                  </a:cubicBezTo>
                  <a:cubicBezTo>
                    <a:pt x="56891" y="703565"/>
                    <a:pt x="64076" y="711508"/>
                    <a:pt x="53739" y="715542"/>
                  </a:cubicBezTo>
                  <a:cubicBezTo>
                    <a:pt x="43402" y="719576"/>
                    <a:pt x="52100" y="726636"/>
                    <a:pt x="49705" y="736216"/>
                  </a:cubicBezTo>
                  <a:cubicBezTo>
                    <a:pt x="47310" y="745797"/>
                    <a:pt x="56891" y="754496"/>
                    <a:pt x="48949" y="756891"/>
                  </a:cubicBezTo>
                  <a:cubicBezTo>
                    <a:pt x="41007" y="759286"/>
                    <a:pt x="52100" y="773658"/>
                    <a:pt x="41007" y="775170"/>
                  </a:cubicBezTo>
                  <a:cubicBezTo>
                    <a:pt x="29913" y="776809"/>
                    <a:pt x="36972" y="787147"/>
                    <a:pt x="29913" y="792693"/>
                  </a:cubicBezTo>
                  <a:cubicBezTo>
                    <a:pt x="22727" y="798240"/>
                    <a:pt x="39494" y="807821"/>
                    <a:pt x="30669" y="813368"/>
                  </a:cubicBezTo>
                  <a:cubicBezTo>
                    <a:pt x="21971" y="818915"/>
                    <a:pt x="28274" y="831648"/>
                    <a:pt x="19575" y="831648"/>
                  </a:cubicBezTo>
                  <a:cubicBezTo>
                    <a:pt x="10751" y="831648"/>
                    <a:pt x="5960" y="843624"/>
                    <a:pt x="5204" y="849171"/>
                  </a:cubicBezTo>
                  <a:cubicBezTo>
                    <a:pt x="4448" y="854718"/>
                    <a:pt x="-1225" y="865937"/>
                    <a:pt x="5960" y="873879"/>
                  </a:cubicBezTo>
                  <a:cubicBezTo>
                    <a:pt x="13146" y="881822"/>
                    <a:pt x="4322" y="888251"/>
                    <a:pt x="10751" y="891402"/>
                  </a:cubicBezTo>
                  <a:cubicBezTo>
                    <a:pt x="17180" y="894554"/>
                    <a:pt x="38611" y="889764"/>
                    <a:pt x="35460" y="899344"/>
                  </a:cubicBezTo>
                  <a:cubicBezTo>
                    <a:pt x="32308" y="908925"/>
                    <a:pt x="33065" y="929600"/>
                    <a:pt x="37098" y="929600"/>
                  </a:cubicBezTo>
                  <a:cubicBezTo>
                    <a:pt x="41133" y="929600"/>
                    <a:pt x="43528" y="941576"/>
                    <a:pt x="49831" y="940694"/>
                  </a:cubicBezTo>
                  <a:cubicBezTo>
                    <a:pt x="56260" y="939937"/>
                    <a:pt x="84877" y="936660"/>
                    <a:pt x="96853" y="939937"/>
                  </a:cubicBezTo>
                  <a:cubicBezTo>
                    <a:pt x="102778" y="941450"/>
                    <a:pt x="107695" y="944980"/>
                    <a:pt x="111099" y="948132"/>
                  </a:cubicBezTo>
                  <a:cubicBezTo>
                    <a:pt x="117906" y="945106"/>
                    <a:pt x="132908" y="954813"/>
                    <a:pt x="136312" y="951536"/>
                  </a:cubicBezTo>
                  <a:cubicBezTo>
                    <a:pt x="140472" y="947375"/>
                    <a:pt x="121562" y="932121"/>
                    <a:pt x="122192" y="926826"/>
                  </a:cubicBezTo>
                  <a:cubicBezTo>
                    <a:pt x="122823" y="921532"/>
                    <a:pt x="119293" y="912707"/>
                    <a:pt x="119293" y="906782"/>
                  </a:cubicBezTo>
                  <a:cubicBezTo>
                    <a:pt x="119293" y="900857"/>
                    <a:pt x="116394" y="887999"/>
                    <a:pt x="124588" y="882074"/>
                  </a:cubicBezTo>
                  <a:cubicBezTo>
                    <a:pt x="132782" y="876148"/>
                    <a:pt x="133412" y="870350"/>
                    <a:pt x="138707" y="871484"/>
                  </a:cubicBezTo>
                  <a:cubicBezTo>
                    <a:pt x="144002" y="872619"/>
                    <a:pt x="154591" y="866694"/>
                    <a:pt x="155222" y="852574"/>
                  </a:cubicBezTo>
                  <a:cubicBezTo>
                    <a:pt x="155852" y="838455"/>
                    <a:pt x="162281" y="833160"/>
                    <a:pt x="174005" y="823201"/>
                  </a:cubicBezTo>
                  <a:cubicBezTo>
                    <a:pt x="186864" y="812360"/>
                    <a:pt x="208169" y="802022"/>
                    <a:pt x="205143" y="797358"/>
                  </a:cubicBezTo>
                  <a:cubicBezTo>
                    <a:pt x="202244" y="792693"/>
                    <a:pt x="209808" y="777314"/>
                    <a:pt x="209808" y="771515"/>
                  </a:cubicBezTo>
                  <a:cubicBezTo>
                    <a:pt x="209808" y="765590"/>
                    <a:pt x="189763" y="766850"/>
                    <a:pt x="183334" y="764455"/>
                  </a:cubicBezTo>
                  <a:cubicBezTo>
                    <a:pt x="176905" y="762060"/>
                    <a:pt x="153330" y="745671"/>
                    <a:pt x="165055" y="723862"/>
                  </a:cubicBezTo>
                  <a:cubicBezTo>
                    <a:pt x="176779" y="702053"/>
                    <a:pt x="201487" y="699657"/>
                    <a:pt x="208547" y="699153"/>
                  </a:cubicBezTo>
                  <a:cubicBezTo>
                    <a:pt x="215607" y="698523"/>
                    <a:pt x="209177" y="688564"/>
                    <a:pt x="214976" y="685034"/>
                  </a:cubicBezTo>
                  <a:cubicBezTo>
                    <a:pt x="220901" y="681504"/>
                    <a:pt x="222036" y="675579"/>
                    <a:pt x="222036" y="666755"/>
                  </a:cubicBezTo>
                  <a:cubicBezTo>
                    <a:pt x="222036" y="656795"/>
                    <a:pt x="222036" y="640911"/>
                    <a:pt x="232625" y="639650"/>
                  </a:cubicBezTo>
                  <a:cubicBezTo>
                    <a:pt x="243215" y="638516"/>
                    <a:pt x="246114" y="632591"/>
                    <a:pt x="239685" y="630826"/>
                  </a:cubicBezTo>
                  <a:cubicBezTo>
                    <a:pt x="233256" y="629061"/>
                    <a:pt x="230230" y="621371"/>
                    <a:pt x="240820" y="620237"/>
                  </a:cubicBezTo>
                  <a:cubicBezTo>
                    <a:pt x="251409" y="619102"/>
                    <a:pt x="247879" y="629061"/>
                    <a:pt x="255569" y="629061"/>
                  </a:cubicBezTo>
                  <a:cubicBezTo>
                    <a:pt x="263259" y="629061"/>
                    <a:pt x="276118" y="616076"/>
                    <a:pt x="266159" y="608512"/>
                  </a:cubicBezTo>
                  <a:cubicBezTo>
                    <a:pt x="256200" y="600823"/>
                    <a:pt x="253174" y="612042"/>
                    <a:pt x="247879" y="613177"/>
                  </a:cubicBezTo>
                  <a:cubicBezTo>
                    <a:pt x="242585" y="614312"/>
                    <a:pt x="238424" y="606117"/>
                    <a:pt x="233130" y="606117"/>
                  </a:cubicBezTo>
                  <a:cubicBezTo>
                    <a:pt x="227835" y="606117"/>
                    <a:pt x="231365" y="591368"/>
                    <a:pt x="228969" y="586073"/>
                  </a:cubicBezTo>
                  <a:cubicBezTo>
                    <a:pt x="226574" y="580778"/>
                    <a:pt x="223044" y="567794"/>
                    <a:pt x="227835" y="561364"/>
                  </a:cubicBezTo>
                  <a:cubicBezTo>
                    <a:pt x="232499" y="554935"/>
                    <a:pt x="252544" y="571323"/>
                    <a:pt x="270193" y="572584"/>
                  </a:cubicBezTo>
                  <a:cubicBezTo>
                    <a:pt x="287842" y="573719"/>
                    <a:pt x="300827" y="563759"/>
                    <a:pt x="300827" y="557330"/>
                  </a:cubicBezTo>
                  <a:cubicBezTo>
                    <a:pt x="300827" y="550901"/>
                    <a:pt x="292632" y="539051"/>
                    <a:pt x="303222" y="531991"/>
                  </a:cubicBezTo>
                  <a:cubicBezTo>
                    <a:pt x="313811" y="524932"/>
                    <a:pt x="304987" y="522536"/>
                    <a:pt x="302087" y="513081"/>
                  </a:cubicBezTo>
                  <a:cubicBezTo>
                    <a:pt x="299188" y="503626"/>
                    <a:pt x="306752" y="497827"/>
                    <a:pt x="311542" y="502492"/>
                  </a:cubicBezTo>
                  <a:cubicBezTo>
                    <a:pt x="316206" y="507156"/>
                    <a:pt x="351001" y="504257"/>
                    <a:pt x="379743" y="498332"/>
                  </a:cubicBezTo>
                  <a:cubicBezTo>
                    <a:pt x="408612" y="492406"/>
                    <a:pt x="428657" y="481817"/>
                    <a:pt x="430295" y="473623"/>
                  </a:cubicBezTo>
                  <a:cubicBezTo>
                    <a:pt x="432060" y="465429"/>
                    <a:pt x="450340" y="446015"/>
                    <a:pt x="454374" y="438955"/>
                  </a:cubicBezTo>
                  <a:cubicBezTo>
                    <a:pt x="458534" y="431895"/>
                    <a:pt x="455004" y="423071"/>
                    <a:pt x="443154" y="421306"/>
                  </a:cubicBezTo>
                  <a:cubicBezTo>
                    <a:pt x="431430" y="419541"/>
                    <a:pt x="431934" y="406052"/>
                    <a:pt x="438490" y="398362"/>
                  </a:cubicBezTo>
                  <a:cubicBezTo>
                    <a:pt x="444919" y="390672"/>
                    <a:pt x="434960" y="383612"/>
                    <a:pt x="423740" y="382478"/>
                  </a:cubicBezTo>
                  <a:cubicBezTo>
                    <a:pt x="412520" y="381343"/>
                    <a:pt x="394871" y="373653"/>
                    <a:pt x="404956" y="364199"/>
                  </a:cubicBezTo>
                  <a:cubicBezTo>
                    <a:pt x="409747" y="359660"/>
                    <a:pt x="412142" y="360543"/>
                    <a:pt x="414537" y="362560"/>
                  </a:cubicBezTo>
                  <a:cubicBezTo>
                    <a:pt x="416176" y="358021"/>
                    <a:pt x="417815" y="352727"/>
                    <a:pt x="416554" y="351466"/>
                  </a:cubicBezTo>
                  <a:cubicBezTo>
                    <a:pt x="414159" y="349071"/>
                    <a:pt x="408234" y="352096"/>
                    <a:pt x="408864" y="335330"/>
                  </a:cubicBezTo>
                  <a:cubicBezTo>
                    <a:pt x="409495" y="318689"/>
                    <a:pt x="415420" y="322219"/>
                    <a:pt x="416050" y="300788"/>
                  </a:cubicBezTo>
                  <a:cubicBezTo>
                    <a:pt x="416554" y="279357"/>
                    <a:pt x="425001" y="266750"/>
                    <a:pt x="425001" y="255530"/>
                  </a:cubicBezTo>
                  <a:cubicBezTo>
                    <a:pt x="425001" y="244184"/>
                    <a:pt x="445297" y="231074"/>
                    <a:pt x="456643" y="212668"/>
                  </a:cubicBezTo>
                  <a:cubicBezTo>
                    <a:pt x="467989" y="194137"/>
                    <a:pt x="492446" y="170941"/>
                    <a:pt x="502531" y="164385"/>
                  </a:cubicBezTo>
                  <a:cubicBezTo>
                    <a:pt x="512616" y="157830"/>
                    <a:pt x="532282" y="152409"/>
                    <a:pt x="534677" y="146484"/>
                  </a:cubicBezTo>
                  <a:cubicBezTo>
                    <a:pt x="536946" y="140559"/>
                    <a:pt x="534551" y="108413"/>
                    <a:pt x="529761" y="106017"/>
                  </a:cubicBezTo>
                  <a:close/>
                </a:path>
              </a:pathLst>
            </a:custGeom>
            <a:grpFill/>
            <a:ln w="2381" cap="flat">
              <a:solidFill>
                <a:srgbClr val="FCFDF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93" name="자유형: 도형 292">
              <a:extLst>
                <a:ext uri="{FF2B5EF4-FFF2-40B4-BE49-F238E27FC236}">
                  <a16:creationId xmlns:a16="http://schemas.microsoft.com/office/drawing/2014/main" id="{9A14DFC4-59A1-4023-B34C-A111C83EAF1F}"/>
                </a:ext>
              </a:extLst>
            </p:cNvPr>
            <p:cNvSpPr/>
            <p:nvPr/>
          </p:nvSpPr>
          <p:spPr>
            <a:xfrm>
              <a:off x="3769083" y="5047949"/>
              <a:ext cx="226917" cy="1197618"/>
            </a:xfrm>
            <a:custGeom>
              <a:avLst/>
              <a:gdLst>
                <a:gd name="connsiteX0" fmla="*/ 106785 w 226917"/>
                <a:gd name="connsiteY0" fmla="*/ 1062920 h 1197617"/>
                <a:gd name="connsiteX1" fmla="*/ 94053 w 226917"/>
                <a:gd name="connsiteY1" fmla="*/ 1051827 h 1197617"/>
                <a:gd name="connsiteX2" fmla="*/ 92414 w 226917"/>
                <a:gd name="connsiteY2" fmla="*/ 1021571 h 1197617"/>
                <a:gd name="connsiteX3" fmla="*/ 67705 w 226917"/>
                <a:gd name="connsiteY3" fmla="*/ 1013629 h 1197617"/>
                <a:gd name="connsiteX4" fmla="*/ 62915 w 226917"/>
                <a:gd name="connsiteY4" fmla="*/ 996106 h 1197617"/>
                <a:gd name="connsiteX5" fmla="*/ 62158 w 226917"/>
                <a:gd name="connsiteY5" fmla="*/ 971397 h 1197617"/>
                <a:gd name="connsiteX6" fmla="*/ 76530 w 226917"/>
                <a:gd name="connsiteY6" fmla="*/ 953874 h 1197617"/>
                <a:gd name="connsiteX7" fmla="*/ 87623 w 226917"/>
                <a:gd name="connsiteY7" fmla="*/ 935595 h 1197617"/>
                <a:gd name="connsiteX8" fmla="*/ 86867 w 226917"/>
                <a:gd name="connsiteY8" fmla="*/ 914920 h 1197617"/>
                <a:gd name="connsiteX9" fmla="*/ 97961 w 226917"/>
                <a:gd name="connsiteY9" fmla="*/ 897397 h 1197617"/>
                <a:gd name="connsiteX10" fmla="*/ 105903 w 226917"/>
                <a:gd name="connsiteY10" fmla="*/ 879118 h 1197617"/>
                <a:gd name="connsiteX11" fmla="*/ 106659 w 226917"/>
                <a:gd name="connsiteY11" fmla="*/ 858443 h 1197617"/>
                <a:gd name="connsiteX12" fmla="*/ 110693 w 226917"/>
                <a:gd name="connsiteY12" fmla="*/ 837768 h 1197617"/>
                <a:gd name="connsiteX13" fmla="*/ 106659 w 226917"/>
                <a:gd name="connsiteY13" fmla="*/ 820245 h 1197617"/>
                <a:gd name="connsiteX14" fmla="*/ 116997 w 226917"/>
                <a:gd name="connsiteY14" fmla="*/ 814698 h 1197617"/>
                <a:gd name="connsiteX15" fmla="*/ 112963 w 226917"/>
                <a:gd name="connsiteY15" fmla="*/ 802722 h 1197617"/>
                <a:gd name="connsiteX16" fmla="*/ 105020 w 226917"/>
                <a:gd name="connsiteY16" fmla="*/ 789233 h 1197617"/>
                <a:gd name="connsiteX17" fmla="*/ 100986 w 226917"/>
                <a:gd name="connsiteY17" fmla="*/ 772466 h 1197617"/>
                <a:gd name="connsiteX18" fmla="*/ 98591 w 226917"/>
                <a:gd name="connsiteY18" fmla="*/ 758095 h 1197617"/>
                <a:gd name="connsiteX19" fmla="*/ 102499 w 226917"/>
                <a:gd name="connsiteY19" fmla="*/ 730235 h 1197617"/>
                <a:gd name="connsiteX20" fmla="*/ 104138 w 226917"/>
                <a:gd name="connsiteY20" fmla="*/ 701492 h 1197617"/>
                <a:gd name="connsiteX21" fmla="*/ 98591 w 226917"/>
                <a:gd name="connsiteY21" fmla="*/ 683213 h 1197617"/>
                <a:gd name="connsiteX22" fmla="*/ 105777 w 226917"/>
                <a:gd name="connsiteY22" fmla="*/ 664933 h 1197617"/>
                <a:gd name="connsiteX23" fmla="*/ 112963 w 226917"/>
                <a:gd name="connsiteY23" fmla="*/ 648167 h 1197617"/>
                <a:gd name="connsiteX24" fmla="*/ 114601 w 226917"/>
                <a:gd name="connsiteY24" fmla="*/ 628248 h 1197617"/>
                <a:gd name="connsiteX25" fmla="*/ 129729 w 226917"/>
                <a:gd name="connsiteY25" fmla="*/ 617911 h 1197617"/>
                <a:gd name="connsiteX26" fmla="*/ 123300 w 226917"/>
                <a:gd name="connsiteY26" fmla="*/ 602783 h 1197617"/>
                <a:gd name="connsiteX27" fmla="*/ 122544 w 226917"/>
                <a:gd name="connsiteY27" fmla="*/ 567737 h 1197617"/>
                <a:gd name="connsiteX28" fmla="*/ 142462 w 226917"/>
                <a:gd name="connsiteY28" fmla="*/ 541389 h 1197617"/>
                <a:gd name="connsiteX29" fmla="*/ 142462 w 226917"/>
                <a:gd name="connsiteY29" fmla="*/ 507982 h 1197617"/>
                <a:gd name="connsiteX30" fmla="*/ 150404 w 226917"/>
                <a:gd name="connsiteY30" fmla="*/ 488820 h 1197617"/>
                <a:gd name="connsiteX31" fmla="*/ 157590 w 226917"/>
                <a:gd name="connsiteY31" fmla="*/ 466507 h 1197617"/>
                <a:gd name="connsiteX32" fmla="*/ 151286 w 226917"/>
                <a:gd name="connsiteY32" fmla="*/ 443437 h 1197617"/>
                <a:gd name="connsiteX33" fmla="*/ 142462 w 226917"/>
                <a:gd name="connsiteY33" fmla="*/ 417089 h 1197617"/>
                <a:gd name="connsiteX34" fmla="*/ 142462 w 226917"/>
                <a:gd name="connsiteY34" fmla="*/ 388473 h 1197617"/>
                <a:gd name="connsiteX35" fmla="*/ 153682 w 226917"/>
                <a:gd name="connsiteY35" fmla="*/ 367798 h 1197617"/>
                <a:gd name="connsiteX36" fmla="*/ 153682 w 226917"/>
                <a:gd name="connsiteY36" fmla="*/ 340694 h 1197617"/>
                <a:gd name="connsiteX37" fmla="*/ 160867 w 226917"/>
                <a:gd name="connsiteY37" fmla="*/ 326323 h 1197617"/>
                <a:gd name="connsiteX38" fmla="*/ 172844 w 226917"/>
                <a:gd name="connsiteY38" fmla="*/ 302370 h 1197617"/>
                <a:gd name="connsiteX39" fmla="*/ 180786 w 226917"/>
                <a:gd name="connsiteY39" fmla="*/ 280057 h 1197617"/>
                <a:gd name="connsiteX40" fmla="*/ 196670 w 226917"/>
                <a:gd name="connsiteY40" fmla="*/ 267324 h 1197617"/>
                <a:gd name="connsiteX41" fmla="*/ 195913 w 226917"/>
                <a:gd name="connsiteY41" fmla="*/ 249801 h 1197617"/>
                <a:gd name="connsiteX42" fmla="*/ 193518 w 226917"/>
                <a:gd name="connsiteY42" fmla="*/ 221184 h 1197617"/>
                <a:gd name="connsiteX43" fmla="*/ 195157 w 226917"/>
                <a:gd name="connsiteY43" fmla="*/ 202022 h 1197617"/>
                <a:gd name="connsiteX44" fmla="*/ 225413 w 226917"/>
                <a:gd name="connsiteY44" fmla="*/ 178070 h 1197617"/>
                <a:gd name="connsiteX45" fmla="*/ 230833 w 226917"/>
                <a:gd name="connsiteY45" fmla="*/ 147058 h 1197617"/>
                <a:gd name="connsiteX46" fmla="*/ 214193 w 226917"/>
                <a:gd name="connsiteY46" fmla="*/ 152227 h 1197617"/>
                <a:gd name="connsiteX47" fmla="*/ 207890 w 226917"/>
                <a:gd name="connsiteY47" fmla="*/ 123232 h 1197617"/>
                <a:gd name="connsiteX48" fmla="*/ 198435 w 226917"/>
                <a:gd name="connsiteY48" fmla="*/ 98901 h 1197617"/>
                <a:gd name="connsiteX49" fmla="*/ 188980 w 226917"/>
                <a:gd name="connsiteY49" fmla="*/ 76966 h 1197617"/>
                <a:gd name="connsiteX50" fmla="*/ 194527 w 226917"/>
                <a:gd name="connsiteY50" fmla="*/ 58182 h 1197617"/>
                <a:gd name="connsiteX51" fmla="*/ 183559 w 226917"/>
                <a:gd name="connsiteY51" fmla="*/ 43306 h 1197617"/>
                <a:gd name="connsiteX52" fmla="*/ 177256 w 226917"/>
                <a:gd name="connsiteY52" fmla="*/ 15068 h 1197617"/>
                <a:gd name="connsiteX53" fmla="*/ 165532 w 226917"/>
                <a:gd name="connsiteY53" fmla="*/ 3344 h 1197617"/>
                <a:gd name="connsiteX54" fmla="*/ 154564 w 226917"/>
                <a:gd name="connsiteY54" fmla="*/ 24523 h 1197617"/>
                <a:gd name="connsiteX55" fmla="*/ 148765 w 226917"/>
                <a:gd name="connsiteY55" fmla="*/ 28683 h 1197617"/>
                <a:gd name="connsiteX56" fmla="*/ 149017 w 226917"/>
                <a:gd name="connsiteY56" fmla="*/ 52509 h 1197617"/>
                <a:gd name="connsiteX57" fmla="*/ 150782 w 226917"/>
                <a:gd name="connsiteY57" fmla="*/ 120836 h 1197617"/>
                <a:gd name="connsiteX58" fmla="*/ 140193 w 226917"/>
                <a:gd name="connsiteY58" fmla="*/ 160799 h 1197617"/>
                <a:gd name="connsiteX59" fmla="*/ 143723 w 226917"/>
                <a:gd name="connsiteY59" fmla="*/ 176053 h 1197617"/>
                <a:gd name="connsiteX60" fmla="*/ 140823 w 226917"/>
                <a:gd name="connsiteY60" fmla="*/ 211351 h 1197617"/>
                <a:gd name="connsiteX61" fmla="*/ 129099 w 226917"/>
                <a:gd name="connsiteY61" fmla="*/ 271989 h 1197617"/>
                <a:gd name="connsiteX62" fmla="*/ 122039 w 226917"/>
                <a:gd name="connsiteY62" fmla="*/ 299597 h 1197617"/>
                <a:gd name="connsiteX63" fmla="*/ 110315 w 226917"/>
                <a:gd name="connsiteY63" fmla="*/ 322540 h 1197617"/>
                <a:gd name="connsiteX64" fmla="*/ 120274 w 226917"/>
                <a:gd name="connsiteY64" fmla="*/ 354309 h 1197617"/>
                <a:gd name="connsiteX65" fmla="*/ 110315 w 226917"/>
                <a:gd name="connsiteY65" fmla="*/ 383178 h 1197617"/>
                <a:gd name="connsiteX66" fmla="*/ 110315 w 226917"/>
                <a:gd name="connsiteY66" fmla="*/ 441420 h 1197617"/>
                <a:gd name="connsiteX67" fmla="*/ 104390 w 226917"/>
                <a:gd name="connsiteY67" fmla="*/ 459699 h 1197617"/>
                <a:gd name="connsiteX68" fmla="*/ 94935 w 226917"/>
                <a:gd name="connsiteY68" fmla="*/ 492728 h 1197617"/>
                <a:gd name="connsiteX69" fmla="*/ 74387 w 226917"/>
                <a:gd name="connsiteY69" fmla="*/ 549205 h 1197617"/>
                <a:gd name="connsiteX70" fmla="*/ 62032 w 226917"/>
                <a:gd name="connsiteY70" fmla="*/ 570384 h 1197617"/>
                <a:gd name="connsiteX71" fmla="*/ 58502 w 226917"/>
                <a:gd name="connsiteY71" fmla="*/ 589798 h 1197617"/>
                <a:gd name="connsiteX72" fmla="*/ 62032 w 226917"/>
                <a:gd name="connsiteY72" fmla="*/ 623332 h 1197617"/>
                <a:gd name="connsiteX73" fmla="*/ 63167 w 226917"/>
                <a:gd name="connsiteY73" fmla="*/ 650436 h 1197617"/>
                <a:gd name="connsiteX74" fmla="*/ 54973 w 226917"/>
                <a:gd name="connsiteY74" fmla="*/ 672749 h 1197617"/>
                <a:gd name="connsiteX75" fmla="*/ 51443 w 226917"/>
                <a:gd name="connsiteY75" fmla="*/ 703887 h 1197617"/>
                <a:gd name="connsiteX76" fmla="*/ 49048 w 226917"/>
                <a:gd name="connsiteY76" fmla="*/ 719771 h 1197617"/>
                <a:gd name="connsiteX77" fmla="*/ 37828 w 226917"/>
                <a:gd name="connsiteY77" fmla="*/ 748640 h 1197617"/>
                <a:gd name="connsiteX78" fmla="*/ 50182 w 226917"/>
                <a:gd name="connsiteY78" fmla="*/ 766289 h 1197617"/>
                <a:gd name="connsiteX79" fmla="*/ 61906 w 226917"/>
                <a:gd name="connsiteY79" fmla="*/ 718637 h 1197617"/>
                <a:gd name="connsiteX80" fmla="*/ 71865 w 226917"/>
                <a:gd name="connsiteY80" fmla="*/ 708678 h 1197617"/>
                <a:gd name="connsiteX81" fmla="*/ 78925 w 226917"/>
                <a:gd name="connsiteY81" fmla="*/ 718637 h 1197617"/>
                <a:gd name="connsiteX82" fmla="*/ 80690 w 226917"/>
                <a:gd name="connsiteY82" fmla="*/ 730361 h 1197617"/>
                <a:gd name="connsiteX83" fmla="*/ 78295 w 226917"/>
                <a:gd name="connsiteY83" fmla="*/ 752800 h 1197617"/>
                <a:gd name="connsiteX84" fmla="*/ 71865 w 226917"/>
                <a:gd name="connsiteY84" fmla="*/ 773979 h 1197617"/>
                <a:gd name="connsiteX85" fmla="*/ 67201 w 226917"/>
                <a:gd name="connsiteY85" fmla="*/ 790998 h 1197617"/>
                <a:gd name="connsiteX86" fmla="*/ 68336 w 226917"/>
                <a:gd name="connsiteY86" fmla="*/ 803983 h 1197617"/>
                <a:gd name="connsiteX87" fmla="*/ 67705 w 226917"/>
                <a:gd name="connsiteY87" fmla="*/ 815203 h 1197617"/>
                <a:gd name="connsiteX88" fmla="*/ 68840 w 226917"/>
                <a:gd name="connsiteY88" fmla="*/ 831087 h 1197617"/>
                <a:gd name="connsiteX89" fmla="*/ 55351 w 226917"/>
                <a:gd name="connsiteY89" fmla="*/ 838777 h 1197617"/>
                <a:gd name="connsiteX90" fmla="*/ 57746 w 226917"/>
                <a:gd name="connsiteY90" fmla="*/ 856426 h 1197617"/>
                <a:gd name="connsiteX91" fmla="*/ 40727 w 226917"/>
                <a:gd name="connsiteY91" fmla="*/ 849366 h 1197617"/>
                <a:gd name="connsiteX92" fmla="*/ 52451 w 226917"/>
                <a:gd name="connsiteY92" fmla="*/ 831717 h 1197617"/>
                <a:gd name="connsiteX93" fmla="*/ 38332 w 226917"/>
                <a:gd name="connsiteY93" fmla="*/ 812303 h 1197617"/>
                <a:gd name="connsiteX94" fmla="*/ 47157 w 226917"/>
                <a:gd name="connsiteY94" fmla="*/ 833482 h 1197617"/>
                <a:gd name="connsiteX95" fmla="*/ 33037 w 226917"/>
                <a:gd name="connsiteY95" fmla="*/ 839911 h 1197617"/>
                <a:gd name="connsiteX96" fmla="*/ 17784 w 226917"/>
                <a:gd name="connsiteY96" fmla="*/ 851131 h 1197617"/>
                <a:gd name="connsiteX97" fmla="*/ 18918 w 226917"/>
                <a:gd name="connsiteY97" fmla="*/ 864116 h 1197617"/>
                <a:gd name="connsiteX98" fmla="*/ 2404 w 226917"/>
                <a:gd name="connsiteY98" fmla="*/ 880000 h 1197617"/>
                <a:gd name="connsiteX99" fmla="*/ 8833 w 226917"/>
                <a:gd name="connsiteY99" fmla="*/ 881134 h 1197617"/>
                <a:gd name="connsiteX100" fmla="*/ 21187 w 226917"/>
                <a:gd name="connsiteY100" fmla="*/ 881134 h 1197617"/>
                <a:gd name="connsiteX101" fmla="*/ 36441 w 226917"/>
                <a:gd name="connsiteY101" fmla="*/ 882900 h 1197617"/>
                <a:gd name="connsiteX102" fmla="*/ 38836 w 226917"/>
                <a:gd name="connsiteY102" fmla="*/ 896389 h 1197617"/>
                <a:gd name="connsiteX103" fmla="*/ 30642 w 226917"/>
                <a:gd name="connsiteY103" fmla="*/ 912903 h 1197617"/>
                <a:gd name="connsiteX104" fmla="*/ 55351 w 226917"/>
                <a:gd name="connsiteY104" fmla="*/ 915298 h 1197617"/>
                <a:gd name="connsiteX105" fmla="*/ 55981 w 226917"/>
                <a:gd name="connsiteY105" fmla="*/ 925888 h 1197617"/>
                <a:gd name="connsiteX106" fmla="*/ 38332 w 226917"/>
                <a:gd name="connsiteY106" fmla="*/ 921727 h 1197617"/>
                <a:gd name="connsiteX107" fmla="*/ 22448 w 226917"/>
                <a:gd name="connsiteY107" fmla="*/ 922862 h 1197617"/>
                <a:gd name="connsiteX108" fmla="*/ 4799 w 226917"/>
                <a:gd name="connsiteY108" fmla="*/ 937612 h 1197617"/>
                <a:gd name="connsiteX109" fmla="*/ 14758 w 226917"/>
                <a:gd name="connsiteY109" fmla="*/ 949336 h 1197617"/>
                <a:gd name="connsiteX110" fmla="*/ 27743 w 226917"/>
                <a:gd name="connsiteY110" fmla="*/ 941142 h 1197617"/>
                <a:gd name="connsiteX111" fmla="*/ 38962 w 226917"/>
                <a:gd name="connsiteY111" fmla="*/ 942276 h 1197617"/>
                <a:gd name="connsiteX112" fmla="*/ 25473 w 226917"/>
                <a:gd name="connsiteY112" fmla="*/ 953496 h 1197617"/>
                <a:gd name="connsiteX113" fmla="*/ 11354 w 226917"/>
                <a:gd name="connsiteY113" fmla="*/ 969380 h 1197617"/>
                <a:gd name="connsiteX114" fmla="*/ 17279 w 226917"/>
                <a:gd name="connsiteY114" fmla="*/ 980600 h 1197617"/>
                <a:gd name="connsiteX115" fmla="*/ 23709 w 226917"/>
                <a:gd name="connsiteY115" fmla="*/ 988794 h 1197617"/>
                <a:gd name="connsiteX116" fmla="*/ 31903 w 226917"/>
                <a:gd name="connsiteY116" fmla="*/ 978205 h 1197617"/>
                <a:gd name="connsiteX117" fmla="*/ 43123 w 226917"/>
                <a:gd name="connsiteY117" fmla="*/ 965850 h 1197617"/>
                <a:gd name="connsiteX118" fmla="*/ 39593 w 226917"/>
                <a:gd name="connsiteY118" fmla="*/ 984634 h 1197617"/>
                <a:gd name="connsiteX119" fmla="*/ 35433 w 226917"/>
                <a:gd name="connsiteY119" fmla="*/ 1004678 h 1197617"/>
                <a:gd name="connsiteX120" fmla="*/ 28373 w 226917"/>
                <a:gd name="connsiteY120" fmla="*/ 1014638 h 1197617"/>
                <a:gd name="connsiteX121" fmla="*/ 19548 w 226917"/>
                <a:gd name="connsiteY121" fmla="*/ 1021697 h 1197617"/>
                <a:gd name="connsiteX122" fmla="*/ 18918 w 226917"/>
                <a:gd name="connsiteY122" fmla="*/ 1037581 h 1197617"/>
                <a:gd name="connsiteX123" fmla="*/ 33037 w 226917"/>
                <a:gd name="connsiteY123" fmla="*/ 1033421 h 1197617"/>
                <a:gd name="connsiteX124" fmla="*/ 46526 w 226917"/>
                <a:gd name="connsiteY124" fmla="*/ 1034051 h 1197617"/>
                <a:gd name="connsiteX125" fmla="*/ 51821 w 226917"/>
                <a:gd name="connsiteY125" fmla="*/ 1042876 h 1197617"/>
                <a:gd name="connsiteX126" fmla="*/ 39467 w 226917"/>
                <a:gd name="connsiteY126" fmla="*/ 1055230 h 1197617"/>
                <a:gd name="connsiteX127" fmla="*/ 55351 w 226917"/>
                <a:gd name="connsiteY127" fmla="*/ 1056995 h 1197617"/>
                <a:gd name="connsiteX128" fmla="*/ 64175 w 226917"/>
                <a:gd name="connsiteY128" fmla="*/ 1054096 h 1197617"/>
                <a:gd name="connsiteX129" fmla="*/ 81194 w 226917"/>
                <a:gd name="connsiteY129" fmla="*/ 1060021 h 1197617"/>
                <a:gd name="connsiteX130" fmla="*/ 57620 w 226917"/>
                <a:gd name="connsiteY130" fmla="*/ 1069476 h 1197617"/>
                <a:gd name="connsiteX131" fmla="*/ 49930 w 226917"/>
                <a:gd name="connsiteY131" fmla="*/ 1085360 h 1197617"/>
                <a:gd name="connsiteX132" fmla="*/ 69344 w 226917"/>
                <a:gd name="connsiteY132" fmla="*/ 1078931 h 1197617"/>
                <a:gd name="connsiteX133" fmla="*/ 109937 w 226917"/>
                <a:gd name="connsiteY133" fmla="*/ 1081326 h 1197617"/>
                <a:gd name="connsiteX134" fmla="*/ 93423 w 226917"/>
                <a:gd name="connsiteY134" fmla="*/ 1086621 h 1197617"/>
                <a:gd name="connsiteX135" fmla="*/ 76908 w 226917"/>
                <a:gd name="connsiteY135" fmla="*/ 1089646 h 1197617"/>
                <a:gd name="connsiteX136" fmla="*/ 62158 w 226917"/>
                <a:gd name="connsiteY136" fmla="*/ 1099101 h 1197617"/>
                <a:gd name="connsiteX137" fmla="*/ 62789 w 226917"/>
                <a:gd name="connsiteY137" fmla="*/ 1109690 h 1197617"/>
                <a:gd name="connsiteX138" fmla="*/ 86867 w 226917"/>
                <a:gd name="connsiteY138" fmla="*/ 1099732 h 1197617"/>
                <a:gd name="connsiteX139" fmla="*/ 116871 w 226917"/>
                <a:gd name="connsiteY139" fmla="*/ 1093807 h 1197617"/>
                <a:gd name="connsiteX140" fmla="*/ 96826 w 226917"/>
                <a:gd name="connsiteY140" fmla="*/ 1104900 h 1197617"/>
                <a:gd name="connsiteX141" fmla="*/ 83337 w 226917"/>
                <a:gd name="connsiteY141" fmla="*/ 1117885 h 1197617"/>
                <a:gd name="connsiteX142" fmla="*/ 55099 w 226917"/>
                <a:gd name="connsiteY142" fmla="*/ 1114355 h 1197617"/>
                <a:gd name="connsiteX143" fmla="*/ 57998 w 226917"/>
                <a:gd name="connsiteY143" fmla="*/ 1132004 h 1197617"/>
                <a:gd name="connsiteX144" fmla="*/ 80942 w 226917"/>
                <a:gd name="connsiteY144" fmla="*/ 1137299 h 1197617"/>
                <a:gd name="connsiteX145" fmla="*/ 97961 w 226917"/>
                <a:gd name="connsiteY145" fmla="*/ 1144358 h 1197617"/>
                <a:gd name="connsiteX146" fmla="*/ 93297 w 226917"/>
                <a:gd name="connsiteY146" fmla="*/ 1135534 h 1197617"/>
                <a:gd name="connsiteX147" fmla="*/ 103886 w 226917"/>
                <a:gd name="connsiteY147" fmla="*/ 1127844 h 1197617"/>
                <a:gd name="connsiteX148" fmla="*/ 124434 w 226917"/>
                <a:gd name="connsiteY148" fmla="*/ 1109060 h 1197617"/>
                <a:gd name="connsiteX149" fmla="*/ 148009 w 226917"/>
                <a:gd name="connsiteY149" fmla="*/ 1083721 h 1197617"/>
                <a:gd name="connsiteX150" fmla="*/ 144479 w 226917"/>
                <a:gd name="connsiteY150" fmla="*/ 1096706 h 1197617"/>
                <a:gd name="connsiteX151" fmla="*/ 140319 w 226917"/>
                <a:gd name="connsiteY151" fmla="*/ 1111960 h 1197617"/>
                <a:gd name="connsiteX152" fmla="*/ 164397 w 226917"/>
                <a:gd name="connsiteY152" fmla="*/ 1113094 h 1197617"/>
                <a:gd name="connsiteX153" fmla="*/ 149647 w 226917"/>
                <a:gd name="connsiteY153" fmla="*/ 1124818 h 1197617"/>
                <a:gd name="connsiteX154" fmla="*/ 150782 w 226917"/>
                <a:gd name="connsiteY154" fmla="*/ 1143602 h 1197617"/>
                <a:gd name="connsiteX155" fmla="*/ 139562 w 226917"/>
                <a:gd name="connsiteY155" fmla="*/ 1121793 h 1197617"/>
                <a:gd name="connsiteX156" fmla="*/ 134268 w 226917"/>
                <a:gd name="connsiteY156" fmla="*/ 1138307 h 1197617"/>
                <a:gd name="connsiteX157" fmla="*/ 121283 w 226917"/>
                <a:gd name="connsiteY157" fmla="*/ 1133517 h 1197617"/>
                <a:gd name="connsiteX158" fmla="*/ 114223 w 226917"/>
                <a:gd name="connsiteY158" fmla="*/ 1143476 h 1197617"/>
                <a:gd name="connsiteX159" fmla="*/ 100734 w 226917"/>
                <a:gd name="connsiteY159" fmla="*/ 1154066 h 1197617"/>
                <a:gd name="connsiteX160" fmla="*/ 120148 w 226917"/>
                <a:gd name="connsiteY160" fmla="*/ 1158226 h 1197617"/>
                <a:gd name="connsiteX161" fmla="*/ 133637 w 226917"/>
                <a:gd name="connsiteY161" fmla="*/ 1181800 h 1197617"/>
                <a:gd name="connsiteX162" fmla="*/ 143092 w 226917"/>
                <a:gd name="connsiteY162" fmla="*/ 1161251 h 1197617"/>
                <a:gd name="connsiteX163" fmla="*/ 161876 w 226917"/>
                <a:gd name="connsiteY163" fmla="*/ 1185960 h 1197617"/>
                <a:gd name="connsiteX164" fmla="*/ 171331 w 226917"/>
                <a:gd name="connsiteY164" fmla="*/ 1176505 h 1197617"/>
                <a:gd name="connsiteX165" fmla="*/ 198939 w 226917"/>
                <a:gd name="connsiteY165" fmla="*/ 1196549 h 1197617"/>
                <a:gd name="connsiteX166" fmla="*/ 195409 w 226917"/>
                <a:gd name="connsiteY166" fmla="*/ 1178900 h 1197617"/>
                <a:gd name="connsiteX167" fmla="*/ 210663 w 226917"/>
                <a:gd name="connsiteY167" fmla="*/ 1178900 h 1197617"/>
                <a:gd name="connsiteX168" fmla="*/ 228312 w 226917"/>
                <a:gd name="connsiteY168" fmla="*/ 1176505 h 1197617"/>
                <a:gd name="connsiteX169" fmla="*/ 232724 w 226917"/>
                <a:gd name="connsiteY169" fmla="*/ 1174866 h 1197617"/>
                <a:gd name="connsiteX170" fmla="*/ 187971 w 226917"/>
                <a:gd name="connsiteY170" fmla="*/ 1172471 h 1197617"/>
                <a:gd name="connsiteX171" fmla="*/ 187845 w 226917"/>
                <a:gd name="connsiteY171" fmla="*/ 1085108 h 1197617"/>
                <a:gd name="connsiteX172" fmla="*/ 185954 w 226917"/>
                <a:gd name="connsiteY172" fmla="*/ 1084730 h 1197617"/>
                <a:gd name="connsiteX173" fmla="*/ 164145 w 226917"/>
                <a:gd name="connsiteY173" fmla="*/ 1074771 h 1197617"/>
                <a:gd name="connsiteX174" fmla="*/ 167297 w 226917"/>
                <a:gd name="connsiteY174" fmla="*/ 1070863 h 1197617"/>
                <a:gd name="connsiteX175" fmla="*/ 153051 w 226917"/>
                <a:gd name="connsiteY175" fmla="*/ 1062668 h 1197617"/>
                <a:gd name="connsiteX176" fmla="*/ 106785 w 226917"/>
                <a:gd name="connsiteY176" fmla="*/ 1062920 h 1197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</a:cxnLst>
              <a:rect l="l" t="t" r="r" b="b"/>
              <a:pathLst>
                <a:path w="226917" h="1197617">
                  <a:moveTo>
                    <a:pt x="106785" y="1062920"/>
                  </a:moveTo>
                  <a:cubicBezTo>
                    <a:pt x="100356" y="1063677"/>
                    <a:pt x="97961" y="1051827"/>
                    <a:pt x="94053" y="1051827"/>
                  </a:cubicBezTo>
                  <a:cubicBezTo>
                    <a:pt x="90019" y="1051827"/>
                    <a:pt x="89262" y="1031152"/>
                    <a:pt x="92414" y="1021571"/>
                  </a:cubicBezTo>
                  <a:cubicBezTo>
                    <a:pt x="95566" y="1011990"/>
                    <a:pt x="74135" y="1016781"/>
                    <a:pt x="67705" y="1013629"/>
                  </a:cubicBezTo>
                  <a:cubicBezTo>
                    <a:pt x="61402" y="1010477"/>
                    <a:pt x="70100" y="1004048"/>
                    <a:pt x="62915" y="996106"/>
                  </a:cubicBezTo>
                  <a:cubicBezTo>
                    <a:pt x="55729" y="988164"/>
                    <a:pt x="61276" y="976944"/>
                    <a:pt x="62158" y="971397"/>
                  </a:cubicBezTo>
                  <a:cubicBezTo>
                    <a:pt x="62915" y="965850"/>
                    <a:pt x="67705" y="953874"/>
                    <a:pt x="76530" y="953874"/>
                  </a:cubicBezTo>
                  <a:cubicBezTo>
                    <a:pt x="85228" y="953874"/>
                    <a:pt x="78925" y="941142"/>
                    <a:pt x="87623" y="935595"/>
                  </a:cubicBezTo>
                  <a:cubicBezTo>
                    <a:pt x="96448" y="930048"/>
                    <a:pt x="79681" y="920467"/>
                    <a:pt x="86867" y="914920"/>
                  </a:cubicBezTo>
                  <a:cubicBezTo>
                    <a:pt x="94053" y="909373"/>
                    <a:pt x="86867" y="898910"/>
                    <a:pt x="97961" y="897397"/>
                  </a:cubicBezTo>
                  <a:cubicBezTo>
                    <a:pt x="109055" y="895758"/>
                    <a:pt x="97961" y="881387"/>
                    <a:pt x="105903" y="879118"/>
                  </a:cubicBezTo>
                  <a:cubicBezTo>
                    <a:pt x="113845" y="876723"/>
                    <a:pt x="104264" y="868024"/>
                    <a:pt x="106659" y="858443"/>
                  </a:cubicBezTo>
                  <a:cubicBezTo>
                    <a:pt x="109055" y="848862"/>
                    <a:pt x="100230" y="841676"/>
                    <a:pt x="110693" y="837768"/>
                  </a:cubicBezTo>
                  <a:cubicBezTo>
                    <a:pt x="121031" y="833734"/>
                    <a:pt x="113845" y="825792"/>
                    <a:pt x="106659" y="820245"/>
                  </a:cubicBezTo>
                  <a:cubicBezTo>
                    <a:pt x="99474" y="814698"/>
                    <a:pt x="108298" y="814698"/>
                    <a:pt x="116997" y="814698"/>
                  </a:cubicBezTo>
                  <a:cubicBezTo>
                    <a:pt x="125695" y="814698"/>
                    <a:pt x="121031" y="800453"/>
                    <a:pt x="112963" y="802722"/>
                  </a:cubicBezTo>
                  <a:cubicBezTo>
                    <a:pt x="103508" y="805495"/>
                    <a:pt x="97835" y="796419"/>
                    <a:pt x="105020" y="789233"/>
                  </a:cubicBezTo>
                  <a:cubicBezTo>
                    <a:pt x="112206" y="782048"/>
                    <a:pt x="98717" y="777257"/>
                    <a:pt x="100986" y="772466"/>
                  </a:cubicBezTo>
                  <a:cubicBezTo>
                    <a:pt x="103382" y="767676"/>
                    <a:pt x="103382" y="761247"/>
                    <a:pt x="98591" y="758095"/>
                  </a:cubicBezTo>
                  <a:cubicBezTo>
                    <a:pt x="93801" y="754944"/>
                    <a:pt x="96952" y="730991"/>
                    <a:pt x="102499" y="730235"/>
                  </a:cubicBezTo>
                  <a:cubicBezTo>
                    <a:pt x="108046" y="729478"/>
                    <a:pt x="104138" y="707921"/>
                    <a:pt x="104138" y="701492"/>
                  </a:cubicBezTo>
                  <a:cubicBezTo>
                    <a:pt x="104138" y="695189"/>
                    <a:pt x="97709" y="688760"/>
                    <a:pt x="98591" y="683213"/>
                  </a:cubicBezTo>
                  <a:cubicBezTo>
                    <a:pt x="99348" y="677666"/>
                    <a:pt x="105777" y="676027"/>
                    <a:pt x="105777" y="664933"/>
                  </a:cubicBezTo>
                  <a:cubicBezTo>
                    <a:pt x="105777" y="653713"/>
                    <a:pt x="108172" y="649049"/>
                    <a:pt x="112963" y="648167"/>
                  </a:cubicBezTo>
                  <a:cubicBezTo>
                    <a:pt x="117753" y="647410"/>
                    <a:pt x="113719" y="634551"/>
                    <a:pt x="114601" y="628248"/>
                  </a:cubicBezTo>
                  <a:cubicBezTo>
                    <a:pt x="115358" y="621945"/>
                    <a:pt x="128090" y="628248"/>
                    <a:pt x="129729" y="617911"/>
                  </a:cubicBezTo>
                  <a:cubicBezTo>
                    <a:pt x="131368" y="607574"/>
                    <a:pt x="121787" y="609086"/>
                    <a:pt x="123300" y="602783"/>
                  </a:cubicBezTo>
                  <a:cubicBezTo>
                    <a:pt x="125191" y="595093"/>
                    <a:pt x="122544" y="585260"/>
                    <a:pt x="122544" y="567737"/>
                  </a:cubicBezTo>
                  <a:cubicBezTo>
                    <a:pt x="122544" y="550214"/>
                    <a:pt x="136915" y="546180"/>
                    <a:pt x="142462" y="541389"/>
                  </a:cubicBezTo>
                  <a:cubicBezTo>
                    <a:pt x="148009" y="536599"/>
                    <a:pt x="135276" y="511134"/>
                    <a:pt x="142462" y="507982"/>
                  </a:cubicBezTo>
                  <a:cubicBezTo>
                    <a:pt x="149647" y="504831"/>
                    <a:pt x="144857" y="492854"/>
                    <a:pt x="150404" y="488820"/>
                  </a:cubicBezTo>
                  <a:cubicBezTo>
                    <a:pt x="155951" y="484786"/>
                    <a:pt x="154438" y="476088"/>
                    <a:pt x="157590" y="466507"/>
                  </a:cubicBezTo>
                  <a:cubicBezTo>
                    <a:pt x="160741" y="456926"/>
                    <a:pt x="151286" y="452135"/>
                    <a:pt x="151286" y="443437"/>
                  </a:cubicBezTo>
                  <a:cubicBezTo>
                    <a:pt x="151286" y="434612"/>
                    <a:pt x="149647" y="426670"/>
                    <a:pt x="142462" y="417089"/>
                  </a:cubicBezTo>
                  <a:cubicBezTo>
                    <a:pt x="135276" y="407508"/>
                    <a:pt x="137671" y="388473"/>
                    <a:pt x="142462" y="388473"/>
                  </a:cubicBezTo>
                  <a:cubicBezTo>
                    <a:pt x="147252" y="388473"/>
                    <a:pt x="144857" y="370193"/>
                    <a:pt x="153682" y="367798"/>
                  </a:cubicBezTo>
                  <a:cubicBezTo>
                    <a:pt x="162380" y="365403"/>
                    <a:pt x="157716" y="351914"/>
                    <a:pt x="153682" y="340694"/>
                  </a:cubicBezTo>
                  <a:cubicBezTo>
                    <a:pt x="149647" y="329474"/>
                    <a:pt x="160867" y="335147"/>
                    <a:pt x="160867" y="326323"/>
                  </a:cubicBezTo>
                  <a:cubicBezTo>
                    <a:pt x="160867" y="317498"/>
                    <a:pt x="165658" y="305648"/>
                    <a:pt x="172844" y="302370"/>
                  </a:cubicBezTo>
                  <a:cubicBezTo>
                    <a:pt x="180029" y="299219"/>
                    <a:pt x="180786" y="285603"/>
                    <a:pt x="180786" y="280057"/>
                  </a:cubicBezTo>
                  <a:cubicBezTo>
                    <a:pt x="180786" y="274510"/>
                    <a:pt x="191123" y="272114"/>
                    <a:pt x="196670" y="267324"/>
                  </a:cubicBezTo>
                  <a:cubicBezTo>
                    <a:pt x="202217" y="262534"/>
                    <a:pt x="187089" y="254592"/>
                    <a:pt x="195913" y="249801"/>
                  </a:cubicBezTo>
                  <a:cubicBezTo>
                    <a:pt x="204612" y="245010"/>
                    <a:pt x="188728" y="225092"/>
                    <a:pt x="193518" y="221184"/>
                  </a:cubicBezTo>
                  <a:cubicBezTo>
                    <a:pt x="198309" y="217150"/>
                    <a:pt x="194275" y="208452"/>
                    <a:pt x="195157" y="202022"/>
                  </a:cubicBezTo>
                  <a:cubicBezTo>
                    <a:pt x="195913" y="195719"/>
                    <a:pt x="222261" y="183743"/>
                    <a:pt x="225413" y="178070"/>
                  </a:cubicBezTo>
                  <a:cubicBezTo>
                    <a:pt x="227682" y="174036"/>
                    <a:pt x="230077" y="159665"/>
                    <a:pt x="230833" y="147058"/>
                  </a:cubicBezTo>
                  <a:cubicBezTo>
                    <a:pt x="222639" y="152353"/>
                    <a:pt x="215453" y="155252"/>
                    <a:pt x="214193" y="152227"/>
                  </a:cubicBezTo>
                  <a:cubicBezTo>
                    <a:pt x="211798" y="146680"/>
                    <a:pt x="214949" y="130291"/>
                    <a:pt x="207890" y="123232"/>
                  </a:cubicBezTo>
                  <a:cubicBezTo>
                    <a:pt x="200830" y="116172"/>
                    <a:pt x="205494" y="102053"/>
                    <a:pt x="198435" y="98901"/>
                  </a:cubicBezTo>
                  <a:cubicBezTo>
                    <a:pt x="191375" y="95749"/>
                    <a:pt x="182803" y="81630"/>
                    <a:pt x="188980" y="76966"/>
                  </a:cubicBezTo>
                  <a:cubicBezTo>
                    <a:pt x="195283" y="72302"/>
                    <a:pt x="188980" y="62847"/>
                    <a:pt x="194527" y="58182"/>
                  </a:cubicBezTo>
                  <a:cubicBezTo>
                    <a:pt x="199947" y="53518"/>
                    <a:pt x="191375" y="52635"/>
                    <a:pt x="183559" y="43306"/>
                  </a:cubicBezTo>
                  <a:cubicBezTo>
                    <a:pt x="175743" y="33852"/>
                    <a:pt x="186711" y="22128"/>
                    <a:pt x="177256" y="15068"/>
                  </a:cubicBezTo>
                  <a:cubicBezTo>
                    <a:pt x="167801" y="8008"/>
                    <a:pt x="167801" y="-564"/>
                    <a:pt x="165532" y="3344"/>
                  </a:cubicBezTo>
                  <a:cubicBezTo>
                    <a:pt x="163136" y="7252"/>
                    <a:pt x="162380" y="20615"/>
                    <a:pt x="154564" y="24523"/>
                  </a:cubicBezTo>
                  <a:cubicBezTo>
                    <a:pt x="153303" y="25153"/>
                    <a:pt x="151286" y="26666"/>
                    <a:pt x="148765" y="28683"/>
                  </a:cubicBezTo>
                  <a:cubicBezTo>
                    <a:pt x="148765" y="35238"/>
                    <a:pt x="146496" y="46206"/>
                    <a:pt x="149017" y="52509"/>
                  </a:cubicBezTo>
                  <a:cubicBezTo>
                    <a:pt x="152547" y="61334"/>
                    <a:pt x="154312" y="104322"/>
                    <a:pt x="150782" y="120836"/>
                  </a:cubicBezTo>
                  <a:cubicBezTo>
                    <a:pt x="147252" y="137351"/>
                    <a:pt x="143723" y="150840"/>
                    <a:pt x="140193" y="160799"/>
                  </a:cubicBezTo>
                  <a:cubicBezTo>
                    <a:pt x="136663" y="170884"/>
                    <a:pt x="148387" y="171389"/>
                    <a:pt x="143723" y="176053"/>
                  </a:cubicBezTo>
                  <a:cubicBezTo>
                    <a:pt x="139058" y="180717"/>
                    <a:pt x="140823" y="192567"/>
                    <a:pt x="140823" y="211351"/>
                  </a:cubicBezTo>
                  <a:cubicBezTo>
                    <a:pt x="140823" y="230135"/>
                    <a:pt x="129603" y="261903"/>
                    <a:pt x="129099" y="271989"/>
                  </a:cubicBezTo>
                  <a:cubicBezTo>
                    <a:pt x="128469" y="281947"/>
                    <a:pt x="120905" y="288503"/>
                    <a:pt x="122039" y="299597"/>
                  </a:cubicBezTo>
                  <a:cubicBezTo>
                    <a:pt x="123174" y="310816"/>
                    <a:pt x="116744" y="317246"/>
                    <a:pt x="110315" y="322540"/>
                  </a:cubicBezTo>
                  <a:cubicBezTo>
                    <a:pt x="103886" y="327835"/>
                    <a:pt x="120905" y="344854"/>
                    <a:pt x="120274" y="354309"/>
                  </a:cubicBezTo>
                  <a:cubicBezTo>
                    <a:pt x="119644" y="363764"/>
                    <a:pt x="107290" y="367798"/>
                    <a:pt x="110315" y="383178"/>
                  </a:cubicBezTo>
                  <a:cubicBezTo>
                    <a:pt x="113971" y="402214"/>
                    <a:pt x="110315" y="434991"/>
                    <a:pt x="110315" y="441420"/>
                  </a:cubicBezTo>
                  <a:cubicBezTo>
                    <a:pt x="110315" y="447849"/>
                    <a:pt x="102625" y="447345"/>
                    <a:pt x="104390" y="459699"/>
                  </a:cubicBezTo>
                  <a:cubicBezTo>
                    <a:pt x="106155" y="472054"/>
                    <a:pt x="96700" y="474953"/>
                    <a:pt x="94935" y="492728"/>
                  </a:cubicBezTo>
                  <a:cubicBezTo>
                    <a:pt x="93170" y="510378"/>
                    <a:pt x="79681" y="535716"/>
                    <a:pt x="74387" y="549205"/>
                  </a:cubicBezTo>
                  <a:cubicBezTo>
                    <a:pt x="69092" y="562694"/>
                    <a:pt x="69092" y="570384"/>
                    <a:pt x="62032" y="570384"/>
                  </a:cubicBezTo>
                  <a:cubicBezTo>
                    <a:pt x="54973" y="570384"/>
                    <a:pt x="53208" y="578074"/>
                    <a:pt x="58502" y="589798"/>
                  </a:cubicBezTo>
                  <a:cubicBezTo>
                    <a:pt x="63797" y="601522"/>
                    <a:pt x="54973" y="611608"/>
                    <a:pt x="62032" y="623332"/>
                  </a:cubicBezTo>
                  <a:cubicBezTo>
                    <a:pt x="69092" y="635056"/>
                    <a:pt x="66697" y="639216"/>
                    <a:pt x="63167" y="650436"/>
                  </a:cubicBezTo>
                  <a:cubicBezTo>
                    <a:pt x="59637" y="661529"/>
                    <a:pt x="54973" y="662160"/>
                    <a:pt x="54973" y="672749"/>
                  </a:cubicBezTo>
                  <a:cubicBezTo>
                    <a:pt x="54973" y="683338"/>
                    <a:pt x="46779" y="692163"/>
                    <a:pt x="51443" y="703887"/>
                  </a:cubicBezTo>
                  <a:cubicBezTo>
                    <a:pt x="56107" y="715611"/>
                    <a:pt x="54973" y="719771"/>
                    <a:pt x="49048" y="719771"/>
                  </a:cubicBezTo>
                  <a:cubicBezTo>
                    <a:pt x="43123" y="719771"/>
                    <a:pt x="40223" y="729226"/>
                    <a:pt x="37828" y="748640"/>
                  </a:cubicBezTo>
                  <a:cubicBezTo>
                    <a:pt x="35433" y="768054"/>
                    <a:pt x="36063" y="767424"/>
                    <a:pt x="50182" y="766289"/>
                  </a:cubicBezTo>
                  <a:cubicBezTo>
                    <a:pt x="64302" y="765155"/>
                    <a:pt x="53082" y="718637"/>
                    <a:pt x="61906" y="718637"/>
                  </a:cubicBezTo>
                  <a:cubicBezTo>
                    <a:pt x="70731" y="718637"/>
                    <a:pt x="63041" y="710947"/>
                    <a:pt x="71865" y="708678"/>
                  </a:cubicBezTo>
                  <a:cubicBezTo>
                    <a:pt x="80690" y="706282"/>
                    <a:pt x="73000" y="716872"/>
                    <a:pt x="78925" y="718637"/>
                  </a:cubicBezTo>
                  <a:cubicBezTo>
                    <a:pt x="84850" y="720402"/>
                    <a:pt x="88884" y="725066"/>
                    <a:pt x="80690" y="730361"/>
                  </a:cubicBezTo>
                  <a:cubicBezTo>
                    <a:pt x="72496" y="735656"/>
                    <a:pt x="82455" y="746245"/>
                    <a:pt x="78295" y="752800"/>
                  </a:cubicBezTo>
                  <a:cubicBezTo>
                    <a:pt x="74135" y="759230"/>
                    <a:pt x="68336" y="766289"/>
                    <a:pt x="71865" y="773979"/>
                  </a:cubicBezTo>
                  <a:cubicBezTo>
                    <a:pt x="75395" y="781669"/>
                    <a:pt x="67705" y="781039"/>
                    <a:pt x="67201" y="790998"/>
                  </a:cubicBezTo>
                  <a:cubicBezTo>
                    <a:pt x="66571" y="800957"/>
                    <a:pt x="72496" y="801587"/>
                    <a:pt x="68336" y="803983"/>
                  </a:cubicBezTo>
                  <a:cubicBezTo>
                    <a:pt x="64175" y="806378"/>
                    <a:pt x="73630" y="813942"/>
                    <a:pt x="67705" y="815203"/>
                  </a:cubicBezTo>
                  <a:cubicBezTo>
                    <a:pt x="61780" y="816337"/>
                    <a:pt x="65310" y="824027"/>
                    <a:pt x="68840" y="831087"/>
                  </a:cubicBezTo>
                  <a:cubicBezTo>
                    <a:pt x="72370" y="838147"/>
                    <a:pt x="61150" y="833986"/>
                    <a:pt x="55351" y="838777"/>
                  </a:cubicBezTo>
                  <a:cubicBezTo>
                    <a:pt x="49426" y="843441"/>
                    <a:pt x="61276" y="849871"/>
                    <a:pt x="57746" y="856426"/>
                  </a:cubicBezTo>
                  <a:cubicBezTo>
                    <a:pt x="54216" y="862855"/>
                    <a:pt x="44761" y="852896"/>
                    <a:pt x="40727" y="849366"/>
                  </a:cubicBezTo>
                  <a:cubicBezTo>
                    <a:pt x="36567" y="845836"/>
                    <a:pt x="47157" y="838777"/>
                    <a:pt x="52451" y="831717"/>
                  </a:cubicBezTo>
                  <a:cubicBezTo>
                    <a:pt x="57746" y="824658"/>
                    <a:pt x="47157" y="808773"/>
                    <a:pt x="38332" y="812303"/>
                  </a:cubicBezTo>
                  <a:cubicBezTo>
                    <a:pt x="29507" y="815833"/>
                    <a:pt x="47157" y="825792"/>
                    <a:pt x="47157" y="833482"/>
                  </a:cubicBezTo>
                  <a:cubicBezTo>
                    <a:pt x="47157" y="841172"/>
                    <a:pt x="32407" y="831717"/>
                    <a:pt x="33037" y="839911"/>
                  </a:cubicBezTo>
                  <a:cubicBezTo>
                    <a:pt x="33668" y="848106"/>
                    <a:pt x="23078" y="845206"/>
                    <a:pt x="17784" y="851131"/>
                  </a:cubicBezTo>
                  <a:cubicBezTo>
                    <a:pt x="12489" y="857056"/>
                    <a:pt x="24843" y="862351"/>
                    <a:pt x="18918" y="864116"/>
                  </a:cubicBezTo>
                  <a:cubicBezTo>
                    <a:pt x="12993" y="865881"/>
                    <a:pt x="3034" y="874075"/>
                    <a:pt x="2404" y="880000"/>
                  </a:cubicBezTo>
                  <a:cubicBezTo>
                    <a:pt x="1773" y="885925"/>
                    <a:pt x="8833" y="887060"/>
                    <a:pt x="8833" y="881134"/>
                  </a:cubicBezTo>
                  <a:cubicBezTo>
                    <a:pt x="8833" y="875209"/>
                    <a:pt x="18288" y="873445"/>
                    <a:pt x="21187" y="881134"/>
                  </a:cubicBezTo>
                  <a:cubicBezTo>
                    <a:pt x="24087" y="888825"/>
                    <a:pt x="28247" y="881134"/>
                    <a:pt x="36441" y="882900"/>
                  </a:cubicBezTo>
                  <a:cubicBezTo>
                    <a:pt x="44635" y="884664"/>
                    <a:pt x="43501" y="897019"/>
                    <a:pt x="38836" y="896389"/>
                  </a:cubicBezTo>
                  <a:cubicBezTo>
                    <a:pt x="34172" y="895758"/>
                    <a:pt x="29381" y="904078"/>
                    <a:pt x="30642" y="912903"/>
                  </a:cubicBezTo>
                  <a:cubicBezTo>
                    <a:pt x="31777" y="921727"/>
                    <a:pt x="48291" y="912903"/>
                    <a:pt x="55351" y="915298"/>
                  </a:cubicBezTo>
                  <a:cubicBezTo>
                    <a:pt x="62410" y="917694"/>
                    <a:pt x="60015" y="930048"/>
                    <a:pt x="55981" y="925888"/>
                  </a:cubicBezTo>
                  <a:cubicBezTo>
                    <a:pt x="51821" y="921727"/>
                    <a:pt x="42492" y="914668"/>
                    <a:pt x="38332" y="921727"/>
                  </a:cubicBezTo>
                  <a:cubicBezTo>
                    <a:pt x="34172" y="928787"/>
                    <a:pt x="27743" y="925257"/>
                    <a:pt x="22448" y="922862"/>
                  </a:cubicBezTo>
                  <a:cubicBezTo>
                    <a:pt x="17153" y="920467"/>
                    <a:pt x="-1631" y="932947"/>
                    <a:pt x="4799" y="937612"/>
                  </a:cubicBezTo>
                  <a:cubicBezTo>
                    <a:pt x="11228" y="942276"/>
                    <a:pt x="10724" y="949966"/>
                    <a:pt x="14758" y="949336"/>
                  </a:cubicBezTo>
                  <a:cubicBezTo>
                    <a:pt x="18918" y="948706"/>
                    <a:pt x="25347" y="945806"/>
                    <a:pt x="27743" y="941142"/>
                  </a:cubicBezTo>
                  <a:cubicBezTo>
                    <a:pt x="30138" y="936351"/>
                    <a:pt x="38332" y="931687"/>
                    <a:pt x="38962" y="942276"/>
                  </a:cubicBezTo>
                  <a:cubicBezTo>
                    <a:pt x="39593" y="952866"/>
                    <a:pt x="27743" y="947571"/>
                    <a:pt x="25473" y="953496"/>
                  </a:cubicBezTo>
                  <a:cubicBezTo>
                    <a:pt x="23078" y="959421"/>
                    <a:pt x="18414" y="964085"/>
                    <a:pt x="11354" y="969380"/>
                  </a:cubicBezTo>
                  <a:cubicBezTo>
                    <a:pt x="4294" y="974675"/>
                    <a:pt x="11354" y="983500"/>
                    <a:pt x="17279" y="980600"/>
                  </a:cubicBezTo>
                  <a:cubicBezTo>
                    <a:pt x="23204" y="977575"/>
                    <a:pt x="15514" y="987660"/>
                    <a:pt x="23709" y="988794"/>
                  </a:cubicBezTo>
                  <a:cubicBezTo>
                    <a:pt x="31272" y="989929"/>
                    <a:pt x="33668" y="984130"/>
                    <a:pt x="31903" y="978205"/>
                  </a:cubicBezTo>
                  <a:cubicBezTo>
                    <a:pt x="30138" y="972280"/>
                    <a:pt x="36063" y="959421"/>
                    <a:pt x="43123" y="965850"/>
                  </a:cubicBezTo>
                  <a:cubicBezTo>
                    <a:pt x="50182" y="972280"/>
                    <a:pt x="39593" y="978835"/>
                    <a:pt x="39593" y="984634"/>
                  </a:cubicBezTo>
                  <a:cubicBezTo>
                    <a:pt x="39593" y="990559"/>
                    <a:pt x="35433" y="998249"/>
                    <a:pt x="35433" y="1004678"/>
                  </a:cubicBezTo>
                  <a:cubicBezTo>
                    <a:pt x="35433" y="1011107"/>
                    <a:pt x="27743" y="1007578"/>
                    <a:pt x="28373" y="1014638"/>
                  </a:cubicBezTo>
                  <a:cubicBezTo>
                    <a:pt x="29003" y="1021697"/>
                    <a:pt x="11858" y="1017033"/>
                    <a:pt x="19548" y="1021697"/>
                  </a:cubicBezTo>
                  <a:cubicBezTo>
                    <a:pt x="27238" y="1026362"/>
                    <a:pt x="14884" y="1032917"/>
                    <a:pt x="18918" y="1037581"/>
                  </a:cubicBezTo>
                  <a:cubicBezTo>
                    <a:pt x="23078" y="1042246"/>
                    <a:pt x="26608" y="1031152"/>
                    <a:pt x="33037" y="1033421"/>
                  </a:cubicBezTo>
                  <a:cubicBezTo>
                    <a:pt x="39467" y="1035817"/>
                    <a:pt x="38332" y="1037581"/>
                    <a:pt x="46526" y="1034051"/>
                  </a:cubicBezTo>
                  <a:cubicBezTo>
                    <a:pt x="54720" y="1030522"/>
                    <a:pt x="59511" y="1040481"/>
                    <a:pt x="51821" y="1042876"/>
                  </a:cubicBezTo>
                  <a:cubicBezTo>
                    <a:pt x="44131" y="1045271"/>
                    <a:pt x="35937" y="1054096"/>
                    <a:pt x="39467" y="1055230"/>
                  </a:cubicBezTo>
                  <a:cubicBezTo>
                    <a:pt x="42997" y="1056365"/>
                    <a:pt x="52956" y="1049306"/>
                    <a:pt x="55351" y="1056995"/>
                  </a:cubicBezTo>
                  <a:cubicBezTo>
                    <a:pt x="57746" y="1064685"/>
                    <a:pt x="63545" y="1062290"/>
                    <a:pt x="64175" y="1054096"/>
                  </a:cubicBezTo>
                  <a:cubicBezTo>
                    <a:pt x="64806" y="1045902"/>
                    <a:pt x="78925" y="1052961"/>
                    <a:pt x="81194" y="1060021"/>
                  </a:cubicBezTo>
                  <a:cubicBezTo>
                    <a:pt x="83589" y="1067080"/>
                    <a:pt x="66445" y="1071241"/>
                    <a:pt x="57620" y="1069476"/>
                  </a:cubicBezTo>
                  <a:cubicBezTo>
                    <a:pt x="48795" y="1067711"/>
                    <a:pt x="44131" y="1077670"/>
                    <a:pt x="49930" y="1085360"/>
                  </a:cubicBezTo>
                  <a:cubicBezTo>
                    <a:pt x="55855" y="1093050"/>
                    <a:pt x="62915" y="1085360"/>
                    <a:pt x="69344" y="1078931"/>
                  </a:cubicBezTo>
                  <a:cubicBezTo>
                    <a:pt x="75773" y="1072502"/>
                    <a:pt x="107542" y="1074266"/>
                    <a:pt x="109937" y="1081326"/>
                  </a:cubicBezTo>
                  <a:cubicBezTo>
                    <a:pt x="112332" y="1088385"/>
                    <a:pt x="95187" y="1082460"/>
                    <a:pt x="93423" y="1086621"/>
                  </a:cubicBezTo>
                  <a:cubicBezTo>
                    <a:pt x="91658" y="1090781"/>
                    <a:pt x="78673" y="1094311"/>
                    <a:pt x="76908" y="1089646"/>
                  </a:cubicBezTo>
                  <a:cubicBezTo>
                    <a:pt x="75143" y="1084982"/>
                    <a:pt x="62789" y="1091411"/>
                    <a:pt x="62158" y="1099101"/>
                  </a:cubicBezTo>
                  <a:cubicBezTo>
                    <a:pt x="61528" y="1106791"/>
                    <a:pt x="52199" y="1106791"/>
                    <a:pt x="62789" y="1109690"/>
                  </a:cubicBezTo>
                  <a:cubicBezTo>
                    <a:pt x="73378" y="1112590"/>
                    <a:pt x="70479" y="1098471"/>
                    <a:pt x="86867" y="1099732"/>
                  </a:cubicBezTo>
                  <a:cubicBezTo>
                    <a:pt x="103382" y="1100866"/>
                    <a:pt x="112206" y="1084477"/>
                    <a:pt x="116871" y="1093807"/>
                  </a:cubicBezTo>
                  <a:cubicBezTo>
                    <a:pt x="121535" y="1103261"/>
                    <a:pt x="103382" y="1110825"/>
                    <a:pt x="96826" y="1104900"/>
                  </a:cubicBezTo>
                  <a:cubicBezTo>
                    <a:pt x="90397" y="1098975"/>
                    <a:pt x="82707" y="1109060"/>
                    <a:pt x="83337" y="1117885"/>
                  </a:cubicBezTo>
                  <a:cubicBezTo>
                    <a:pt x="83968" y="1126709"/>
                    <a:pt x="64554" y="1115490"/>
                    <a:pt x="55099" y="1114355"/>
                  </a:cubicBezTo>
                  <a:cubicBezTo>
                    <a:pt x="45644" y="1113220"/>
                    <a:pt x="49804" y="1123180"/>
                    <a:pt x="57998" y="1132004"/>
                  </a:cubicBezTo>
                  <a:cubicBezTo>
                    <a:pt x="66192" y="1140829"/>
                    <a:pt x="70983" y="1130869"/>
                    <a:pt x="80942" y="1137299"/>
                  </a:cubicBezTo>
                  <a:cubicBezTo>
                    <a:pt x="90901" y="1143728"/>
                    <a:pt x="90901" y="1150788"/>
                    <a:pt x="97961" y="1144358"/>
                  </a:cubicBezTo>
                  <a:cubicBezTo>
                    <a:pt x="105020" y="1137803"/>
                    <a:pt x="97961" y="1138433"/>
                    <a:pt x="93297" y="1135534"/>
                  </a:cubicBezTo>
                  <a:cubicBezTo>
                    <a:pt x="88632" y="1132634"/>
                    <a:pt x="92666" y="1122549"/>
                    <a:pt x="103886" y="1127844"/>
                  </a:cubicBezTo>
                  <a:cubicBezTo>
                    <a:pt x="115106" y="1133139"/>
                    <a:pt x="127964" y="1123180"/>
                    <a:pt x="124434" y="1109060"/>
                  </a:cubicBezTo>
                  <a:cubicBezTo>
                    <a:pt x="120905" y="1094941"/>
                    <a:pt x="134394" y="1088512"/>
                    <a:pt x="148009" y="1083721"/>
                  </a:cubicBezTo>
                  <a:cubicBezTo>
                    <a:pt x="161498" y="1079057"/>
                    <a:pt x="154438" y="1092546"/>
                    <a:pt x="144479" y="1096706"/>
                  </a:cubicBezTo>
                  <a:cubicBezTo>
                    <a:pt x="134520" y="1100866"/>
                    <a:pt x="132755" y="1103765"/>
                    <a:pt x="140319" y="1111960"/>
                  </a:cubicBezTo>
                  <a:cubicBezTo>
                    <a:pt x="148009" y="1120154"/>
                    <a:pt x="157968" y="1106665"/>
                    <a:pt x="164397" y="1113094"/>
                  </a:cubicBezTo>
                  <a:cubicBezTo>
                    <a:pt x="170826" y="1119524"/>
                    <a:pt x="152673" y="1118389"/>
                    <a:pt x="149647" y="1124818"/>
                  </a:cubicBezTo>
                  <a:cubicBezTo>
                    <a:pt x="146748" y="1131248"/>
                    <a:pt x="160867" y="1138938"/>
                    <a:pt x="150782" y="1143602"/>
                  </a:cubicBezTo>
                  <a:cubicBezTo>
                    <a:pt x="140823" y="1148266"/>
                    <a:pt x="145487" y="1124188"/>
                    <a:pt x="139562" y="1121793"/>
                  </a:cubicBezTo>
                  <a:cubicBezTo>
                    <a:pt x="133637" y="1119398"/>
                    <a:pt x="128343" y="1124818"/>
                    <a:pt x="134268" y="1138307"/>
                  </a:cubicBezTo>
                  <a:cubicBezTo>
                    <a:pt x="140193" y="1151796"/>
                    <a:pt x="127208" y="1140072"/>
                    <a:pt x="121283" y="1133517"/>
                  </a:cubicBezTo>
                  <a:cubicBezTo>
                    <a:pt x="115358" y="1127087"/>
                    <a:pt x="107164" y="1136416"/>
                    <a:pt x="114223" y="1143476"/>
                  </a:cubicBezTo>
                  <a:cubicBezTo>
                    <a:pt x="121283" y="1150536"/>
                    <a:pt x="100734" y="1142846"/>
                    <a:pt x="100734" y="1154066"/>
                  </a:cubicBezTo>
                  <a:cubicBezTo>
                    <a:pt x="100734" y="1165285"/>
                    <a:pt x="109559" y="1155830"/>
                    <a:pt x="120148" y="1158226"/>
                  </a:cubicBezTo>
                  <a:cubicBezTo>
                    <a:pt x="130738" y="1160621"/>
                    <a:pt x="126073" y="1175875"/>
                    <a:pt x="133637" y="1181800"/>
                  </a:cubicBezTo>
                  <a:cubicBezTo>
                    <a:pt x="141327" y="1187725"/>
                    <a:pt x="134772" y="1163016"/>
                    <a:pt x="143092" y="1161251"/>
                  </a:cubicBezTo>
                  <a:cubicBezTo>
                    <a:pt x="151286" y="1159486"/>
                    <a:pt x="143723" y="1180035"/>
                    <a:pt x="161876" y="1185960"/>
                  </a:cubicBezTo>
                  <a:cubicBezTo>
                    <a:pt x="180155" y="1191885"/>
                    <a:pt x="163010" y="1182430"/>
                    <a:pt x="171331" y="1176505"/>
                  </a:cubicBezTo>
                  <a:cubicBezTo>
                    <a:pt x="179525" y="1170580"/>
                    <a:pt x="190114" y="1194154"/>
                    <a:pt x="198939" y="1196549"/>
                  </a:cubicBezTo>
                  <a:cubicBezTo>
                    <a:pt x="207763" y="1198945"/>
                    <a:pt x="201838" y="1185960"/>
                    <a:pt x="195409" y="1178900"/>
                  </a:cubicBezTo>
                  <a:cubicBezTo>
                    <a:pt x="188980" y="1171840"/>
                    <a:pt x="201838" y="1176001"/>
                    <a:pt x="210663" y="1178900"/>
                  </a:cubicBezTo>
                  <a:cubicBezTo>
                    <a:pt x="219488" y="1181926"/>
                    <a:pt x="226547" y="1183060"/>
                    <a:pt x="228312" y="1176505"/>
                  </a:cubicBezTo>
                  <a:cubicBezTo>
                    <a:pt x="228942" y="1174110"/>
                    <a:pt x="230581" y="1174110"/>
                    <a:pt x="232724" y="1174866"/>
                  </a:cubicBezTo>
                  <a:cubicBezTo>
                    <a:pt x="223522" y="1168815"/>
                    <a:pt x="192257" y="1173227"/>
                    <a:pt x="187971" y="1172471"/>
                  </a:cubicBezTo>
                  <a:cubicBezTo>
                    <a:pt x="183685" y="1171840"/>
                    <a:pt x="186963" y="1101244"/>
                    <a:pt x="187845" y="1085108"/>
                  </a:cubicBezTo>
                  <a:cubicBezTo>
                    <a:pt x="187215" y="1084982"/>
                    <a:pt x="186585" y="1084730"/>
                    <a:pt x="185954" y="1084730"/>
                  </a:cubicBezTo>
                  <a:cubicBezTo>
                    <a:pt x="178264" y="1084730"/>
                    <a:pt x="161246" y="1086495"/>
                    <a:pt x="164145" y="1074771"/>
                  </a:cubicBezTo>
                  <a:cubicBezTo>
                    <a:pt x="164649" y="1072627"/>
                    <a:pt x="165784" y="1071493"/>
                    <a:pt x="167297" y="1070863"/>
                  </a:cubicBezTo>
                  <a:cubicBezTo>
                    <a:pt x="163767" y="1067711"/>
                    <a:pt x="158850" y="1064181"/>
                    <a:pt x="153051" y="1062668"/>
                  </a:cubicBezTo>
                  <a:cubicBezTo>
                    <a:pt x="141831" y="1059012"/>
                    <a:pt x="113215" y="1062164"/>
                    <a:pt x="106785" y="1062920"/>
                  </a:cubicBezTo>
                  <a:close/>
                </a:path>
              </a:pathLst>
            </a:custGeom>
            <a:grpFill/>
            <a:ln w="2381" cap="flat">
              <a:solidFill>
                <a:srgbClr val="FCFDF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94" name="자유형: 도형 293">
              <a:extLst>
                <a:ext uri="{FF2B5EF4-FFF2-40B4-BE49-F238E27FC236}">
                  <a16:creationId xmlns:a16="http://schemas.microsoft.com/office/drawing/2014/main" id="{A99E0F0D-0333-4F81-AA8F-F99B91CFAFB3}"/>
                </a:ext>
              </a:extLst>
            </p:cNvPr>
            <p:cNvSpPr/>
            <p:nvPr/>
          </p:nvSpPr>
          <p:spPr>
            <a:xfrm>
              <a:off x="4113281" y="5097910"/>
              <a:ext cx="226917" cy="226917"/>
            </a:xfrm>
            <a:custGeom>
              <a:avLst/>
              <a:gdLst>
                <a:gd name="connsiteX0" fmla="*/ 227894 w 226917"/>
                <a:gd name="connsiteY0" fmla="*/ 129496 h 226917"/>
                <a:gd name="connsiteX1" fmla="*/ 205580 w 226917"/>
                <a:gd name="connsiteY1" fmla="*/ 134287 h 226917"/>
                <a:gd name="connsiteX2" fmla="*/ 192848 w 226917"/>
                <a:gd name="connsiteY2" fmla="*/ 104914 h 226917"/>
                <a:gd name="connsiteX3" fmla="*/ 174569 w 226917"/>
                <a:gd name="connsiteY3" fmla="*/ 82600 h 226917"/>
                <a:gd name="connsiteX4" fmla="*/ 151499 w 226917"/>
                <a:gd name="connsiteY4" fmla="*/ 80205 h 226917"/>
                <a:gd name="connsiteX5" fmla="*/ 137884 w 226917"/>
                <a:gd name="connsiteY5" fmla="*/ 58648 h 226917"/>
                <a:gd name="connsiteX6" fmla="*/ 133093 w 226917"/>
                <a:gd name="connsiteY6" fmla="*/ 25997 h 226917"/>
                <a:gd name="connsiteX7" fmla="*/ 131959 w 226917"/>
                <a:gd name="connsiteY7" fmla="*/ 11751 h 226917"/>
                <a:gd name="connsiteX8" fmla="*/ 127546 w 226917"/>
                <a:gd name="connsiteY8" fmla="*/ 13390 h 226917"/>
                <a:gd name="connsiteX9" fmla="*/ 102459 w 226917"/>
                <a:gd name="connsiteY9" fmla="*/ 2423 h 226917"/>
                <a:gd name="connsiteX10" fmla="*/ 71825 w 226917"/>
                <a:gd name="connsiteY10" fmla="*/ 5574 h 226917"/>
                <a:gd name="connsiteX11" fmla="*/ 39679 w 226917"/>
                <a:gd name="connsiteY11" fmla="*/ 11121 h 226917"/>
                <a:gd name="connsiteX12" fmla="*/ 19256 w 226917"/>
                <a:gd name="connsiteY12" fmla="*/ 36208 h 226917"/>
                <a:gd name="connsiteX13" fmla="*/ 11440 w 226917"/>
                <a:gd name="connsiteY13" fmla="*/ 77053 h 226917"/>
                <a:gd name="connsiteX14" fmla="*/ 2364 w 226917"/>
                <a:gd name="connsiteY14" fmla="*/ 76801 h 226917"/>
                <a:gd name="connsiteX15" fmla="*/ 39175 w 226917"/>
                <a:gd name="connsiteY15" fmla="*/ 114495 h 226917"/>
                <a:gd name="connsiteX16" fmla="*/ 68674 w 226917"/>
                <a:gd name="connsiteY16" fmla="*/ 132774 h 226917"/>
                <a:gd name="connsiteX17" fmla="*/ 98173 w 226917"/>
                <a:gd name="connsiteY17" fmla="*/ 147902 h 226917"/>
                <a:gd name="connsiteX18" fmla="*/ 147591 w 226917"/>
                <a:gd name="connsiteY18" fmla="*/ 172610 h 226917"/>
                <a:gd name="connsiteX19" fmla="*/ 126916 w 226917"/>
                <a:gd name="connsiteY19" fmla="*/ 208413 h 226917"/>
                <a:gd name="connsiteX20" fmla="*/ 118091 w 226917"/>
                <a:gd name="connsiteY20" fmla="*/ 225936 h 226917"/>
                <a:gd name="connsiteX21" fmla="*/ 142800 w 226917"/>
                <a:gd name="connsiteY21" fmla="*/ 231483 h 226917"/>
                <a:gd name="connsiteX22" fmla="*/ 168265 w 226917"/>
                <a:gd name="connsiteY22" fmla="*/ 233878 h 226917"/>
                <a:gd name="connsiteX23" fmla="*/ 191335 w 226917"/>
                <a:gd name="connsiteY23" fmla="*/ 229088 h 226917"/>
                <a:gd name="connsiteX24" fmla="*/ 212010 w 226917"/>
                <a:gd name="connsiteY24" fmla="*/ 218750 h 226917"/>
                <a:gd name="connsiteX25" fmla="*/ 225499 w 226917"/>
                <a:gd name="connsiteY25" fmla="*/ 179670 h 226917"/>
                <a:gd name="connsiteX26" fmla="*/ 227894 w 226917"/>
                <a:gd name="connsiteY26" fmla="*/ 129496 h 2269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26917" h="226917">
                  <a:moveTo>
                    <a:pt x="227894" y="129496"/>
                  </a:moveTo>
                  <a:cubicBezTo>
                    <a:pt x="218313" y="124706"/>
                    <a:pt x="208732" y="134287"/>
                    <a:pt x="205580" y="134287"/>
                  </a:cubicBezTo>
                  <a:cubicBezTo>
                    <a:pt x="202429" y="134287"/>
                    <a:pt x="195243" y="113612"/>
                    <a:pt x="192848" y="104914"/>
                  </a:cubicBezTo>
                  <a:cubicBezTo>
                    <a:pt x="190453" y="96089"/>
                    <a:pt x="180872" y="78566"/>
                    <a:pt x="174569" y="82600"/>
                  </a:cubicBezTo>
                  <a:cubicBezTo>
                    <a:pt x="168139" y="86634"/>
                    <a:pt x="169778" y="80961"/>
                    <a:pt x="151499" y="80205"/>
                  </a:cubicBezTo>
                  <a:cubicBezTo>
                    <a:pt x="133219" y="79449"/>
                    <a:pt x="133976" y="76297"/>
                    <a:pt x="137884" y="58648"/>
                  </a:cubicBezTo>
                  <a:cubicBezTo>
                    <a:pt x="141918" y="41125"/>
                    <a:pt x="125907" y="30031"/>
                    <a:pt x="133093" y="25997"/>
                  </a:cubicBezTo>
                  <a:cubicBezTo>
                    <a:pt x="138514" y="22971"/>
                    <a:pt x="138010" y="19568"/>
                    <a:pt x="131959" y="11751"/>
                  </a:cubicBezTo>
                  <a:cubicBezTo>
                    <a:pt x="130446" y="12760"/>
                    <a:pt x="128933" y="13390"/>
                    <a:pt x="127546" y="13390"/>
                  </a:cubicBezTo>
                  <a:cubicBezTo>
                    <a:pt x="121243" y="13390"/>
                    <a:pt x="113427" y="2423"/>
                    <a:pt x="102459" y="2423"/>
                  </a:cubicBezTo>
                  <a:cubicBezTo>
                    <a:pt x="91492" y="2423"/>
                    <a:pt x="79641" y="1666"/>
                    <a:pt x="71825" y="5574"/>
                  </a:cubicBezTo>
                  <a:cubicBezTo>
                    <a:pt x="64010" y="9482"/>
                    <a:pt x="49008" y="4818"/>
                    <a:pt x="39679" y="11121"/>
                  </a:cubicBezTo>
                  <a:cubicBezTo>
                    <a:pt x="30224" y="17424"/>
                    <a:pt x="18500" y="30661"/>
                    <a:pt x="19256" y="36208"/>
                  </a:cubicBezTo>
                  <a:cubicBezTo>
                    <a:pt x="20013" y="41755"/>
                    <a:pt x="16105" y="75414"/>
                    <a:pt x="11440" y="77053"/>
                  </a:cubicBezTo>
                  <a:cubicBezTo>
                    <a:pt x="10054" y="77557"/>
                    <a:pt x="6524" y="77305"/>
                    <a:pt x="2364" y="76801"/>
                  </a:cubicBezTo>
                  <a:cubicBezTo>
                    <a:pt x="8667" y="87769"/>
                    <a:pt x="27199" y="107183"/>
                    <a:pt x="39175" y="114495"/>
                  </a:cubicBezTo>
                  <a:cubicBezTo>
                    <a:pt x="53546" y="123319"/>
                    <a:pt x="52664" y="131261"/>
                    <a:pt x="68674" y="132774"/>
                  </a:cubicBezTo>
                  <a:cubicBezTo>
                    <a:pt x="84558" y="134287"/>
                    <a:pt x="92626" y="140716"/>
                    <a:pt x="98173" y="147902"/>
                  </a:cubicBezTo>
                  <a:cubicBezTo>
                    <a:pt x="103720" y="155088"/>
                    <a:pt x="144439" y="166937"/>
                    <a:pt x="147591" y="172610"/>
                  </a:cubicBezTo>
                  <a:cubicBezTo>
                    <a:pt x="150742" y="178157"/>
                    <a:pt x="126916" y="194042"/>
                    <a:pt x="126916" y="208413"/>
                  </a:cubicBezTo>
                  <a:cubicBezTo>
                    <a:pt x="126916" y="222784"/>
                    <a:pt x="118091" y="221146"/>
                    <a:pt x="118091" y="225936"/>
                  </a:cubicBezTo>
                  <a:cubicBezTo>
                    <a:pt x="118091" y="230727"/>
                    <a:pt x="136371" y="227575"/>
                    <a:pt x="142800" y="231483"/>
                  </a:cubicBezTo>
                  <a:cubicBezTo>
                    <a:pt x="149229" y="235517"/>
                    <a:pt x="160323" y="229088"/>
                    <a:pt x="168265" y="233878"/>
                  </a:cubicBezTo>
                  <a:cubicBezTo>
                    <a:pt x="176207" y="238668"/>
                    <a:pt x="185032" y="227575"/>
                    <a:pt x="191335" y="229088"/>
                  </a:cubicBezTo>
                  <a:cubicBezTo>
                    <a:pt x="197765" y="230727"/>
                    <a:pt x="204068" y="217994"/>
                    <a:pt x="212010" y="218750"/>
                  </a:cubicBezTo>
                  <a:cubicBezTo>
                    <a:pt x="219952" y="219507"/>
                    <a:pt x="227138" y="190890"/>
                    <a:pt x="225499" y="179670"/>
                  </a:cubicBezTo>
                  <a:cubicBezTo>
                    <a:pt x="223860" y="168576"/>
                    <a:pt x="237475" y="134287"/>
                    <a:pt x="227894" y="129496"/>
                  </a:cubicBezTo>
                  <a:close/>
                </a:path>
              </a:pathLst>
            </a:custGeom>
            <a:grpFill/>
            <a:ln w="2381" cap="flat">
              <a:solidFill>
                <a:srgbClr val="FCFDF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95" name="자유형: 도형 294">
              <a:extLst>
                <a:ext uri="{FF2B5EF4-FFF2-40B4-BE49-F238E27FC236}">
                  <a16:creationId xmlns:a16="http://schemas.microsoft.com/office/drawing/2014/main" id="{CE6043FD-0A05-4A38-AF42-26C548E55574}"/>
                </a:ext>
              </a:extLst>
            </p:cNvPr>
            <p:cNvSpPr/>
            <p:nvPr/>
          </p:nvSpPr>
          <p:spPr>
            <a:xfrm>
              <a:off x="3498700" y="4276492"/>
              <a:ext cx="88246" cy="75639"/>
            </a:xfrm>
            <a:custGeom>
              <a:avLst/>
              <a:gdLst>
                <a:gd name="connsiteX0" fmla="*/ 84067 w 88245"/>
                <a:gd name="connsiteY0" fmla="*/ 59129 h 75639"/>
                <a:gd name="connsiteX1" fmla="*/ 88102 w 88245"/>
                <a:gd name="connsiteY1" fmla="*/ 42237 h 75639"/>
                <a:gd name="connsiteX2" fmla="*/ 61880 w 88245"/>
                <a:gd name="connsiteY2" fmla="*/ 9460 h 75639"/>
                <a:gd name="connsiteX3" fmla="*/ 48769 w 88245"/>
                <a:gd name="connsiteY3" fmla="*/ 7947 h 75639"/>
                <a:gd name="connsiteX4" fmla="*/ 22548 w 88245"/>
                <a:gd name="connsiteY4" fmla="*/ 3535 h 75639"/>
                <a:gd name="connsiteX5" fmla="*/ 7924 w 88245"/>
                <a:gd name="connsiteY5" fmla="*/ 2652 h 75639"/>
                <a:gd name="connsiteX6" fmla="*/ 5907 w 88245"/>
                <a:gd name="connsiteY6" fmla="*/ 13116 h 75639"/>
                <a:gd name="connsiteX7" fmla="*/ 12967 w 88245"/>
                <a:gd name="connsiteY7" fmla="*/ 36060 h 75639"/>
                <a:gd name="connsiteX8" fmla="*/ 28221 w 88245"/>
                <a:gd name="connsiteY8" fmla="*/ 33160 h 75639"/>
                <a:gd name="connsiteX9" fmla="*/ 39945 w 88245"/>
                <a:gd name="connsiteY9" fmla="*/ 43119 h 75639"/>
                <a:gd name="connsiteX10" fmla="*/ 58728 w 88245"/>
                <a:gd name="connsiteY10" fmla="*/ 59634 h 75639"/>
                <a:gd name="connsiteX11" fmla="*/ 73982 w 88245"/>
                <a:gd name="connsiteY11" fmla="*/ 73123 h 75639"/>
                <a:gd name="connsiteX12" fmla="*/ 80412 w 88245"/>
                <a:gd name="connsiteY12" fmla="*/ 73627 h 75639"/>
                <a:gd name="connsiteX13" fmla="*/ 84067 w 88245"/>
                <a:gd name="connsiteY13" fmla="*/ 59129 h 75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88245" h="75639">
                  <a:moveTo>
                    <a:pt x="84067" y="59129"/>
                  </a:moveTo>
                  <a:cubicBezTo>
                    <a:pt x="83185" y="56104"/>
                    <a:pt x="83689" y="48288"/>
                    <a:pt x="88102" y="42237"/>
                  </a:cubicBezTo>
                  <a:cubicBezTo>
                    <a:pt x="78521" y="31900"/>
                    <a:pt x="67679" y="17906"/>
                    <a:pt x="61880" y="9460"/>
                  </a:cubicBezTo>
                  <a:cubicBezTo>
                    <a:pt x="56333" y="10216"/>
                    <a:pt x="51543" y="10090"/>
                    <a:pt x="48769" y="7947"/>
                  </a:cubicBezTo>
                  <a:cubicBezTo>
                    <a:pt x="42970" y="3535"/>
                    <a:pt x="28347" y="6560"/>
                    <a:pt x="22548" y="3535"/>
                  </a:cubicBezTo>
                  <a:cubicBezTo>
                    <a:pt x="19522" y="2022"/>
                    <a:pt x="13723" y="2274"/>
                    <a:pt x="7924" y="2652"/>
                  </a:cubicBezTo>
                  <a:cubicBezTo>
                    <a:pt x="9311" y="7065"/>
                    <a:pt x="8681" y="11225"/>
                    <a:pt x="5907" y="13116"/>
                  </a:cubicBezTo>
                  <a:cubicBezTo>
                    <a:pt x="612" y="16646"/>
                    <a:pt x="-18" y="30765"/>
                    <a:pt x="12967" y="36060"/>
                  </a:cubicBezTo>
                  <a:cubicBezTo>
                    <a:pt x="25951" y="41354"/>
                    <a:pt x="21791" y="33160"/>
                    <a:pt x="28221" y="33160"/>
                  </a:cubicBezTo>
                  <a:cubicBezTo>
                    <a:pt x="34650" y="33160"/>
                    <a:pt x="34146" y="43119"/>
                    <a:pt x="39945" y="43119"/>
                  </a:cubicBezTo>
                  <a:cubicBezTo>
                    <a:pt x="45870" y="43119"/>
                    <a:pt x="59359" y="50179"/>
                    <a:pt x="58728" y="59634"/>
                  </a:cubicBezTo>
                  <a:cubicBezTo>
                    <a:pt x="58098" y="69089"/>
                    <a:pt x="63393" y="73123"/>
                    <a:pt x="73982" y="73123"/>
                  </a:cubicBezTo>
                  <a:cubicBezTo>
                    <a:pt x="75873" y="73123"/>
                    <a:pt x="78142" y="73249"/>
                    <a:pt x="80412" y="73627"/>
                  </a:cubicBezTo>
                  <a:cubicBezTo>
                    <a:pt x="82303" y="67450"/>
                    <a:pt x="85076" y="62407"/>
                    <a:pt x="84067" y="59129"/>
                  </a:cubicBezTo>
                  <a:close/>
                </a:path>
              </a:pathLst>
            </a:custGeom>
            <a:grpFill/>
            <a:ln w="2381" cap="flat">
              <a:solidFill>
                <a:srgbClr val="FCFDF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96" name="자유형: 도형 295">
              <a:extLst>
                <a:ext uri="{FF2B5EF4-FFF2-40B4-BE49-F238E27FC236}">
                  <a16:creationId xmlns:a16="http://schemas.microsoft.com/office/drawing/2014/main" id="{9872C594-C1B6-480B-A4AD-E520F6549A81}"/>
                </a:ext>
              </a:extLst>
            </p:cNvPr>
            <p:cNvSpPr/>
            <p:nvPr/>
          </p:nvSpPr>
          <p:spPr>
            <a:xfrm>
              <a:off x="3576874" y="4314086"/>
              <a:ext cx="151278" cy="63033"/>
            </a:xfrm>
            <a:custGeom>
              <a:avLst/>
              <a:gdLst>
                <a:gd name="connsiteX0" fmla="*/ 140657 w 151278"/>
                <a:gd name="connsiteY0" fmla="*/ 21536 h 63032"/>
                <a:gd name="connsiteX1" fmla="*/ 103594 w 151278"/>
                <a:gd name="connsiteY1" fmla="*/ 3887 h 63032"/>
                <a:gd name="connsiteX2" fmla="*/ 65900 w 151278"/>
                <a:gd name="connsiteY2" fmla="*/ 18006 h 63032"/>
                <a:gd name="connsiteX3" fmla="*/ 23543 w 151278"/>
                <a:gd name="connsiteY3" fmla="*/ 16871 h 63032"/>
                <a:gd name="connsiteX4" fmla="*/ 9928 w 151278"/>
                <a:gd name="connsiteY4" fmla="*/ 4643 h 63032"/>
                <a:gd name="connsiteX5" fmla="*/ 5894 w 151278"/>
                <a:gd name="connsiteY5" fmla="*/ 21536 h 63032"/>
                <a:gd name="connsiteX6" fmla="*/ 2364 w 151278"/>
                <a:gd name="connsiteY6" fmla="*/ 36159 h 63032"/>
                <a:gd name="connsiteX7" fmla="*/ 36527 w 151278"/>
                <a:gd name="connsiteY7" fmla="*/ 51539 h 63032"/>
                <a:gd name="connsiteX8" fmla="*/ 55941 w 151278"/>
                <a:gd name="connsiteY8" fmla="*/ 64524 h 63032"/>
                <a:gd name="connsiteX9" fmla="*/ 76490 w 151278"/>
                <a:gd name="connsiteY9" fmla="*/ 59229 h 63032"/>
                <a:gd name="connsiteX10" fmla="*/ 68800 w 151278"/>
                <a:gd name="connsiteY10" fmla="*/ 44479 h 63032"/>
                <a:gd name="connsiteX11" fmla="*/ 82919 w 151278"/>
                <a:gd name="connsiteY11" fmla="*/ 31495 h 63032"/>
                <a:gd name="connsiteX12" fmla="*/ 112292 w 151278"/>
                <a:gd name="connsiteY12" fmla="*/ 22040 h 63032"/>
                <a:gd name="connsiteX13" fmla="*/ 119982 w 151278"/>
                <a:gd name="connsiteY13" fmla="*/ 40319 h 63032"/>
                <a:gd name="connsiteX14" fmla="*/ 135614 w 151278"/>
                <a:gd name="connsiteY14" fmla="*/ 67928 h 63032"/>
                <a:gd name="connsiteX15" fmla="*/ 153516 w 151278"/>
                <a:gd name="connsiteY15" fmla="*/ 50531 h 63032"/>
                <a:gd name="connsiteX16" fmla="*/ 157172 w 151278"/>
                <a:gd name="connsiteY16" fmla="*/ 42210 h 63032"/>
                <a:gd name="connsiteX17" fmla="*/ 140657 w 151278"/>
                <a:gd name="connsiteY17" fmla="*/ 21536 h 63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1278" h="63032">
                  <a:moveTo>
                    <a:pt x="140657" y="21536"/>
                  </a:moveTo>
                  <a:cubicBezTo>
                    <a:pt x="131202" y="7416"/>
                    <a:pt x="114183" y="8551"/>
                    <a:pt x="103594" y="3887"/>
                  </a:cubicBezTo>
                  <a:cubicBezTo>
                    <a:pt x="93005" y="-778"/>
                    <a:pt x="79515" y="5651"/>
                    <a:pt x="65900" y="18006"/>
                  </a:cubicBezTo>
                  <a:cubicBezTo>
                    <a:pt x="52412" y="30360"/>
                    <a:pt x="35267" y="23300"/>
                    <a:pt x="23543" y="16871"/>
                  </a:cubicBezTo>
                  <a:cubicBezTo>
                    <a:pt x="20013" y="14980"/>
                    <a:pt x="15096" y="10316"/>
                    <a:pt x="9928" y="4643"/>
                  </a:cubicBezTo>
                  <a:cubicBezTo>
                    <a:pt x="5515" y="10568"/>
                    <a:pt x="5011" y="18384"/>
                    <a:pt x="5894" y="21536"/>
                  </a:cubicBezTo>
                  <a:cubicBezTo>
                    <a:pt x="6776" y="24813"/>
                    <a:pt x="4129" y="29856"/>
                    <a:pt x="2364" y="36159"/>
                  </a:cubicBezTo>
                  <a:cubicBezTo>
                    <a:pt x="13962" y="37546"/>
                    <a:pt x="29216" y="42715"/>
                    <a:pt x="36527" y="51539"/>
                  </a:cubicBezTo>
                  <a:cubicBezTo>
                    <a:pt x="45352" y="62128"/>
                    <a:pt x="50647" y="55069"/>
                    <a:pt x="55941" y="64524"/>
                  </a:cubicBezTo>
                  <a:cubicBezTo>
                    <a:pt x="61236" y="73979"/>
                    <a:pt x="73590" y="65028"/>
                    <a:pt x="76490" y="59229"/>
                  </a:cubicBezTo>
                  <a:cubicBezTo>
                    <a:pt x="79389" y="53304"/>
                    <a:pt x="70061" y="51035"/>
                    <a:pt x="68800" y="44479"/>
                  </a:cubicBezTo>
                  <a:cubicBezTo>
                    <a:pt x="67665" y="38050"/>
                    <a:pt x="80524" y="40319"/>
                    <a:pt x="82919" y="31495"/>
                  </a:cubicBezTo>
                  <a:cubicBezTo>
                    <a:pt x="85315" y="22670"/>
                    <a:pt x="104098" y="18510"/>
                    <a:pt x="112292" y="22040"/>
                  </a:cubicBezTo>
                  <a:cubicBezTo>
                    <a:pt x="120487" y="25570"/>
                    <a:pt x="127546" y="31495"/>
                    <a:pt x="119982" y="40319"/>
                  </a:cubicBezTo>
                  <a:cubicBezTo>
                    <a:pt x="114310" y="46875"/>
                    <a:pt x="125907" y="58725"/>
                    <a:pt x="135614" y="67928"/>
                  </a:cubicBezTo>
                  <a:cubicBezTo>
                    <a:pt x="142422" y="60868"/>
                    <a:pt x="150238" y="52926"/>
                    <a:pt x="153516" y="50531"/>
                  </a:cubicBezTo>
                  <a:cubicBezTo>
                    <a:pt x="155281" y="49144"/>
                    <a:pt x="156415" y="46118"/>
                    <a:pt x="157172" y="42210"/>
                  </a:cubicBezTo>
                  <a:cubicBezTo>
                    <a:pt x="152633" y="40193"/>
                    <a:pt x="147213" y="31369"/>
                    <a:pt x="140657" y="21536"/>
                  </a:cubicBezTo>
                  <a:close/>
                </a:path>
              </a:pathLst>
            </a:custGeom>
            <a:grpFill/>
            <a:ln w="2381" cap="flat">
              <a:solidFill>
                <a:srgbClr val="FCFDF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97" name="자유형: 도형 296">
              <a:extLst>
                <a:ext uri="{FF2B5EF4-FFF2-40B4-BE49-F238E27FC236}">
                  <a16:creationId xmlns:a16="http://schemas.microsoft.com/office/drawing/2014/main" id="{125A6AF7-C794-4445-B5A6-FFCA8BA3C1EB}"/>
                </a:ext>
              </a:extLst>
            </p:cNvPr>
            <p:cNvSpPr/>
            <p:nvPr/>
          </p:nvSpPr>
          <p:spPr>
            <a:xfrm>
              <a:off x="3681634" y="4239265"/>
              <a:ext cx="315163" cy="441228"/>
            </a:xfrm>
            <a:custGeom>
              <a:avLst/>
              <a:gdLst>
                <a:gd name="connsiteX0" fmla="*/ 52286 w 315162"/>
                <a:gd name="connsiteY0" fmla="*/ 327056 h 441227"/>
                <a:gd name="connsiteX1" fmla="*/ 72582 w 315162"/>
                <a:gd name="connsiteY1" fmla="*/ 327056 h 441227"/>
                <a:gd name="connsiteX2" fmla="*/ 91618 w 315162"/>
                <a:gd name="connsiteY2" fmla="*/ 341805 h 441227"/>
                <a:gd name="connsiteX3" fmla="*/ 92752 w 315162"/>
                <a:gd name="connsiteY3" fmla="*/ 343192 h 441227"/>
                <a:gd name="connsiteX4" fmla="*/ 115570 w 315162"/>
                <a:gd name="connsiteY4" fmla="*/ 342436 h 441227"/>
                <a:gd name="connsiteX5" fmla="*/ 131202 w 315162"/>
                <a:gd name="connsiteY5" fmla="*/ 364623 h 441227"/>
                <a:gd name="connsiteX6" fmla="*/ 147843 w 315162"/>
                <a:gd name="connsiteY6" fmla="*/ 381264 h 441227"/>
                <a:gd name="connsiteX7" fmla="*/ 158054 w 315162"/>
                <a:gd name="connsiteY7" fmla="*/ 397904 h 441227"/>
                <a:gd name="connsiteX8" fmla="*/ 188562 w 315162"/>
                <a:gd name="connsiteY8" fmla="*/ 401560 h 441227"/>
                <a:gd name="connsiteX9" fmla="*/ 204194 w 315162"/>
                <a:gd name="connsiteY9" fmla="*/ 399669 h 441227"/>
                <a:gd name="connsiteX10" fmla="*/ 221717 w 315162"/>
                <a:gd name="connsiteY10" fmla="*/ 398787 h 441227"/>
                <a:gd name="connsiteX11" fmla="*/ 241131 w 315162"/>
                <a:gd name="connsiteY11" fmla="*/ 414545 h 441227"/>
                <a:gd name="connsiteX12" fmla="*/ 227264 w 315162"/>
                <a:gd name="connsiteY12" fmla="*/ 436732 h 441227"/>
                <a:gd name="connsiteX13" fmla="*/ 243022 w 315162"/>
                <a:gd name="connsiteY13" fmla="*/ 449339 h 441227"/>
                <a:gd name="connsiteX14" fmla="*/ 244283 w 315162"/>
                <a:gd name="connsiteY14" fmla="*/ 449213 h 441227"/>
                <a:gd name="connsiteX15" fmla="*/ 254494 w 315162"/>
                <a:gd name="connsiteY15" fmla="*/ 413158 h 441227"/>
                <a:gd name="connsiteX16" fmla="*/ 259915 w 315162"/>
                <a:gd name="connsiteY16" fmla="*/ 376978 h 441227"/>
                <a:gd name="connsiteX17" fmla="*/ 242896 w 315162"/>
                <a:gd name="connsiteY17" fmla="*/ 333989 h 441227"/>
                <a:gd name="connsiteX18" fmla="*/ 260923 w 315162"/>
                <a:gd name="connsiteY18" fmla="*/ 319744 h 441227"/>
                <a:gd name="connsiteX19" fmla="*/ 255628 w 315162"/>
                <a:gd name="connsiteY19" fmla="*/ 308902 h 441227"/>
                <a:gd name="connsiteX20" fmla="*/ 248695 w 315162"/>
                <a:gd name="connsiteY20" fmla="*/ 294279 h 441227"/>
                <a:gd name="connsiteX21" fmla="*/ 288784 w 315162"/>
                <a:gd name="connsiteY21" fmla="*/ 291379 h 441227"/>
                <a:gd name="connsiteX22" fmla="*/ 318535 w 315162"/>
                <a:gd name="connsiteY22" fmla="*/ 281546 h 441227"/>
                <a:gd name="connsiteX23" fmla="*/ 313744 w 315162"/>
                <a:gd name="connsiteY23" fmla="*/ 268057 h 441227"/>
                <a:gd name="connsiteX24" fmla="*/ 314753 w 315162"/>
                <a:gd name="connsiteY24" fmla="*/ 248139 h 441227"/>
                <a:gd name="connsiteX25" fmla="*/ 304416 w 315162"/>
                <a:gd name="connsiteY25" fmla="*/ 227717 h 441227"/>
                <a:gd name="connsiteX26" fmla="*/ 310719 w 315162"/>
                <a:gd name="connsiteY26" fmla="*/ 179181 h 441227"/>
                <a:gd name="connsiteX27" fmla="*/ 279707 w 315162"/>
                <a:gd name="connsiteY27" fmla="*/ 170987 h 441227"/>
                <a:gd name="connsiteX28" fmla="*/ 242518 w 315162"/>
                <a:gd name="connsiteY28" fmla="*/ 154851 h 441227"/>
                <a:gd name="connsiteX29" fmla="*/ 197134 w 315162"/>
                <a:gd name="connsiteY29" fmla="*/ 150817 h 441227"/>
                <a:gd name="connsiteX30" fmla="*/ 179863 w 315162"/>
                <a:gd name="connsiteY30" fmla="*/ 115771 h 441227"/>
                <a:gd name="connsiteX31" fmla="*/ 168139 w 315162"/>
                <a:gd name="connsiteY31" fmla="*/ 98248 h 441227"/>
                <a:gd name="connsiteX32" fmla="*/ 155659 w 315162"/>
                <a:gd name="connsiteY32" fmla="*/ 92449 h 441227"/>
                <a:gd name="connsiteX33" fmla="*/ 159693 w 315162"/>
                <a:gd name="connsiteY33" fmla="*/ 80220 h 441227"/>
                <a:gd name="connsiteX34" fmla="*/ 163601 w 315162"/>
                <a:gd name="connsiteY34" fmla="*/ 60554 h 441227"/>
                <a:gd name="connsiteX35" fmla="*/ 186923 w 315162"/>
                <a:gd name="connsiteY35" fmla="*/ 30551 h 441227"/>
                <a:gd name="connsiteX36" fmla="*/ 194991 w 315162"/>
                <a:gd name="connsiteY36" fmla="*/ 25382 h 441227"/>
                <a:gd name="connsiteX37" fmla="*/ 201421 w 315162"/>
                <a:gd name="connsiteY37" fmla="*/ 20213 h 441227"/>
                <a:gd name="connsiteX38" fmla="*/ 207850 w 315162"/>
                <a:gd name="connsiteY38" fmla="*/ 3699 h 441227"/>
                <a:gd name="connsiteX39" fmla="*/ 177846 w 315162"/>
                <a:gd name="connsiteY39" fmla="*/ 17818 h 441227"/>
                <a:gd name="connsiteX40" fmla="*/ 154902 w 315162"/>
                <a:gd name="connsiteY40" fmla="*/ 31307 h 441227"/>
                <a:gd name="connsiteX41" fmla="*/ 130824 w 315162"/>
                <a:gd name="connsiteY41" fmla="*/ 38997 h 441227"/>
                <a:gd name="connsiteX42" fmla="*/ 118470 w 315162"/>
                <a:gd name="connsiteY42" fmla="*/ 37232 h 441227"/>
                <a:gd name="connsiteX43" fmla="*/ 93761 w 315162"/>
                <a:gd name="connsiteY43" fmla="*/ 60176 h 441227"/>
                <a:gd name="connsiteX44" fmla="*/ 84306 w 315162"/>
                <a:gd name="connsiteY44" fmla="*/ 85515 h 441227"/>
                <a:gd name="connsiteX45" fmla="*/ 57832 w 315162"/>
                <a:gd name="connsiteY45" fmla="*/ 116149 h 441227"/>
                <a:gd name="connsiteX46" fmla="*/ 52033 w 315162"/>
                <a:gd name="connsiteY46" fmla="*/ 117536 h 441227"/>
                <a:gd name="connsiteX47" fmla="*/ 48378 w 315162"/>
                <a:gd name="connsiteY47" fmla="*/ 125856 h 441227"/>
                <a:gd name="connsiteX48" fmla="*/ 30476 w 315162"/>
                <a:gd name="connsiteY48" fmla="*/ 143253 h 441227"/>
                <a:gd name="connsiteX49" fmla="*/ 38923 w 315162"/>
                <a:gd name="connsiteY49" fmla="*/ 151573 h 441227"/>
                <a:gd name="connsiteX50" fmla="*/ 44217 w 315162"/>
                <a:gd name="connsiteY50" fmla="*/ 172248 h 441227"/>
                <a:gd name="connsiteX51" fmla="*/ 44217 w 315162"/>
                <a:gd name="connsiteY51" fmla="*/ 186997 h 441227"/>
                <a:gd name="connsiteX52" fmla="*/ 48882 w 315162"/>
                <a:gd name="connsiteY52" fmla="*/ 228221 h 441227"/>
                <a:gd name="connsiteX53" fmla="*/ 42957 w 315162"/>
                <a:gd name="connsiteY53" fmla="*/ 251164 h 441227"/>
                <a:gd name="connsiteX54" fmla="*/ 21147 w 315162"/>
                <a:gd name="connsiteY54" fmla="*/ 268814 h 441227"/>
                <a:gd name="connsiteX55" fmla="*/ 7658 w 315162"/>
                <a:gd name="connsiteY55" fmla="*/ 285832 h 441227"/>
                <a:gd name="connsiteX56" fmla="*/ 2364 w 315162"/>
                <a:gd name="connsiteY56" fmla="*/ 296926 h 441227"/>
                <a:gd name="connsiteX57" fmla="*/ 35141 w 315162"/>
                <a:gd name="connsiteY57" fmla="*/ 315332 h 441227"/>
                <a:gd name="connsiteX58" fmla="*/ 52286 w 315162"/>
                <a:gd name="connsiteY58" fmla="*/ 327056 h 441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315162" h="441227">
                  <a:moveTo>
                    <a:pt x="52286" y="327056"/>
                  </a:moveTo>
                  <a:cubicBezTo>
                    <a:pt x="59597" y="331342"/>
                    <a:pt x="70061" y="330207"/>
                    <a:pt x="72582" y="327056"/>
                  </a:cubicBezTo>
                  <a:cubicBezTo>
                    <a:pt x="74977" y="324030"/>
                    <a:pt x="81785" y="330712"/>
                    <a:pt x="91618" y="341805"/>
                  </a:cubicBezTo>
                  <a:cubicBezTo>
                    <a:pt x="91996" y="342310"/>
                    <a:pt x="92374" y="342688"/>
                    <a:pt x="92752" y="343192"/>
                  </a:cubicBezTo>
                  <a:cubicBezTo>
                    <a:pt x="100947" y="341427"/>
                    <a:pt x="111410" y="339788"/>
                    <a:pt x="115570" y="342436"/>
                  </a:cubicBezTo>
                  <a:cubicBezTo>
                    <a:pt x="123008" y="347100"/>
                    <a:pt x="121117" y="363615"/>
                    <a:pt x="131202" y="364623"/>
                  </a:cubicBezTo>
                  <a:cubicBezTo>
                    <a:pt x="141413" y="365506"/>
                    <a:pt x="148725" y="375717"/>
                    <a:pt x="147843" y="381264"/>
                  </a:cubicBezTo>
                  <a:cubicBezTo>
                    <a:pt x="146960" y="386811"/>
                    <a:pt x="158936" y="389584"/>
                    <a:pt x="158054" y="397904"/>
                  </a:cubicBezTo>
                  <a:cubicBezTo>
                    <a:pt x="157172" y="406225"/>
                    <a:pt x="184906" y="404334"/>
                    <a:pt x="188562" y="401560"/>
                  </a:cubicBezTo>
                  <a:cubicBezTo>
                    <a:pt x="192218" y="398787"/>
                    <a:pt x="199656" y="396896"/>
                    <a:pt x="204194" y="399669"/>
                  </a:cubicBezTo>
                  <a:cubicBezTo>
                    <a:pt x="208858" y="402443"/>
                    <a:pt x="217179" y="396896"/>
                    <a:pt x="221717" y="398787"/>
                  </a:cubicBezTo>
                  <a:cubicBezTo>
                    <a:pt x="226381" y="400678"/>
                    <a:pt x="244787" y="407989"/>
                    <a:pt x="241131" y="414545"/>
                  </a:cubicBezTo>
                  <a:cubicBezTo>
                    <a:pt x="237475" y="420974"/>
                    <a:pt x="224490" y="431186"/>
                    <a:pt x="227264" y="436732"/>
                  </a:cubicBezTo>
                  <a:cubicBezTo>
                    <a:pt x="229407" y="441145"/>
                    <a:pt x="239114" y="443792"/>
                    <a:pt x="243022" y="449339"/>
                  </a:cubicBezTo>
                  <a:cubicBezTo>
                    <a:pt x="243400" y="449339"/>
                    <a:pt x="243904" y="449339"/>
                    <a:pt x="244283" y="449213"/>
                  </a:cubicBezTo>
                  <a:cubicBezTo>
                    <a:pt x="251342" y="447700"/>
                    <a:pt x="254494" y="420974"/>
                    <a:pt x="254494" y="413158"/>
                  </a:cubicBezTo>
                  <a:cubicBezTo>
                    <a:pt x="254494" y="405342"/>
                    <a:pt x="257645" y="384919"/>
                    <a:pt x="259915" y="376978"/>
                  </a:cubicBezTo>
                  <a:cubicBezTo>
                    <a:pt x="264327" y="361598"/>
                    <a:pt x="242896" y="350630"/>
                    <a:pt x="242896" y="333989"/>
                  </a:cubicBezTo>
                  <a:cubicBezTo>
                    <a:pt x="242896" y="317349"/>
                    <a:pt x="251342" y="326552"/>
                    <a:pt x="260923" y="319744"/>
                  </a:cubicBezTo>
                  <a:cubicBezTo>
                    <a:pt x="270504" y="312810"/>
                    <a:pt x="260419" y="309911"/>
                    <a:pt x="255628" y="308902"/>
                  </a:cubicBezTo>
                  <a:cubicBezTo>
                    <a:pt x="250838" y="307894"/>
                    <a:pt x="247182" y="299321"/>
                    <a:pt x="248695" y="294279"/>
                  </a:cubicBezTo>
                  <a:cubicBezTo>
                    <a:pt x="250334" y="289236"/>
                    <a:pt x="279455" y="291379"/>
                    <a:pt x="288784" y="291379"/>
                  </a:cubicBezTo>
                  <a:cubicBezTo>
                    <a:pt x="298112" y="291379"/>
                    <a:pt x="318283" y="282933"/>
                    <a:pt x="318535" y="281546"/>
                  </a:cubicBezTo>
                  <a:cubicBezTo>
                    <a:pt x="318787" y="280286"/>
                    <a:pt x="320930" y="273604"/>
                    <a:pt x="313744" y="268057"/>
                  </a:cubicBezTo>
                  <a:cubicBezTo>
                    <a:pt x="306559" y="262510"/>
                    <a:pt x="309206" y="254568"/>
                    <a:pt x="314753" y="248139"/>
                  </a:cubicBezTo>
                  <a:cubicBezTo>
                    <a:pt x="320300" y="241836"/>
                    <a:pt x="311349" y="235406"/>
                    <a:pt x="304416" y="227717"/>
                  </a:cubicBezTo>
                  <a:cubicBezTo>
                    <a:pt x="297482" y="220027"/>
                    <a:pt x="302777" y="192166"/>
                    <a:pt x="310719" y="179181"/>
                  </a:cubicBezTo>
                  <a:cubicBezTo>
                    <a:pt x="318661" y="166197"/>
                    <a:pt x="294583" y="169096"/>
                    <a:pt x="279707" y="170987"/>
                  </a:cubicBezTo>
                  <a:cubicBezTo>
                    <a:pt x="264831" y="172878"/>
                    <a:pt x="252099" y="166953"/>
                    <a:pt x="242518" y="154851"/>
                  </a:cubicBezTo>
                  <a:cubicBezTo>
                    <a:pt x="232937" y="142623"/>
                    <a:pt x="219952" y="150312"/>
                    <a:pt x="197134" y="150817"/>
                  </a:cubicBezTo>
                  <a:cubicBezTo>
                    <a:pt x="174316" y="151321"/>
                    <a:pt x="178855" y="125604"/>
                    <a:pt x="179863" y="115771"/>
                  </a:cubicBezTo>
                  <a:cubicBezTo>
                    <a:pt x="180872" y="105938"/>
                    <a:pt x="168139" y="104677"/>
                    <a:pt x="168139" y="98248"/>
                  </a:cubicBezTo>
                  <a:cubicBezTo>
                    <a:pt x="168139" y="91944"/>
                    <a:pt x="161458" y="91944"/>
                    <a:pt x="155659" y="92449"/>
                  </a:cubicBezTo>
                  <a:cubicBezTo>
                    <a:pt x="149860" y="92953"/>
                    <a:pt x="155659" y="85263"/>
                    <a:pt x="159693" y="80220"/>
                  </a:cubicBezTo>
                  <a:cubicBezTo>
                    <a:pt x="163601" y="75178"/>
                    <a:pt x="163349" y="71144"/>
                    <a:pt x="163601" y="60554"/>
                  </a:cubicBezTo>
                  <a:cubicBezTo>
                    <a:pt x="163853" y="49965"/>
                    <a:pt x="179233" y="40888"/>
                    <a:pt x="186923" y="30551"/>
                  </a:cubicBezTo>
                  <a:cubicBezTo>
                    <a:pt x="188814" y="28029"/>
                    <a:pt x="191713" y="26391"/>
                    <a:pt x="194991" y="25382"/>
                  </a:cubicBezTo>
                  <a:cubicBezTo>
                    <a:pt x="195874" y="22861"/>
                    <a:pt x="197765" y="20970"/>
                    <a:pt x="201421" y="20213"/>
                  </a:cubicBezTo>
                  <a:cubicBezTo>
                    <a:pt x="213144" y="17818"/>
                    <a:pt x="219070" y="10254"/>
                    <a:pt x="207850" y="3699"/>
                  </a:cubicBezTo>
                  <a:cubicBezTo>
                    <a:pt x="196630" y="-2730"/>
                    <a:pt x="190201" y="16053"/>
                    <a:pt x="177846" y="17818"/>
                  </a:cubicBezTo>
                  <a:cubicBezTo>
                    <a:pt x="165492" y="19583"/>
                    <a:pt x="163097" y="27273"/>
                    <a:pt x="154902" y="31307"/>
                  </a:cubicBezTo>
                  <a:cubicBezTo>
                    <a:pt x="146708" y="35467"/>
                    <a:pt x="131328" y="31937"/>
                    <a:pt x="130824" y="38997"/>
                  </a:cubicBezTo>
                  <a:cubicBezTo>
                    <a:pt x="130194" y="46687"/>
                    <a:pt x="125529" y="38997"/>
                    <a:pt x="118470" y="37232"/>
                  </a:cubicBezTo>
                  <a:cubicBezTo>
                    <a:pt x="111410" y="35467"/>
                    <a:pt x="93131" y="51352"/>
                    <a:pt x="93761" y="60176"/>
                  </a:cubicBezTo>
                  <a:cubicBezTo>
                    <a:pt x="94391" y="69001"/>
                    <a:pt x="97291" y="77195"/>
                    <a:pt x="84306" y="85515"/>
                  </a:cubicBezTo>
                  <a:cubicBezTo>
                    <a:pt x="71321" y="93709"/>
                    <a:pt x="63757" y="109089"/>
                    <a:pt x="57832" y="116149"/>
                  </a:cubicBezTo>
                  <a:cubicBezTo>
                    <a:pt x="56067" y="118292"/>
                    <a:pt x="54050" y="118418"/>
                    <a:pt x="52033" y="117536"/>
                  </a:cubicBezTo>
                  <a:cubicBezTo>
                    <a:pt x="51277" y="121444"/>
                    <a:pt x="50142" y="124469"/>
                    <a:pt x="48378" y="125856"/>
                  </a:cubicBezTo>
                  <a:cubicBezTo>
                    <a:pt x="45100" y="128251"/>
                    <a:pt x="37284" y="136193"/>
                    <a:pt x="30476" y="143253"/>
                  </a:cubicBezTo>
                  <a:cubicBezTo>
                    <a:pt x="33754" y="146404"/>
                    <a:pt x="36906" y="149304"/>
                    <a:pt x="38923" y="151573"/>
                  </a:cubicBezTo>
                  <a:cubicBezTo>
                    <a:pt x="47117" y="160398"/>
                    <a:pt x="41822" y="167457"/>
                    <a:pt x="44217" y="172248"/>
                  </a:cubicBezTo>
                  <a:cubicBezTo>
                    <a:pt x="46612" y="176912"/>
                    <a:pt x="48882" y="183972"/>
                    <a:pt x="44217" y="186997"/>
                  </a:cubicBezTo>
                  <a:cubicBezTo>
                    <a:pt x="39553" y="189897"/>
                    <a:pt x="43587" y="222296"/>
                    <a:pt x="48882" y="228221"/>
                  </a:cubicBezTo>
                  <a:cubicBezTo>
                    <a:pt x="54176" y="234146"/>
                    <a:pt x="48882" y="239441"/>
                    <a:pt x="42957" y="251164"/>
                  </a:cubicBezTo>
                  <a:cubicBezTo>
                    <a:pt x="37032" y="262889"/>
                    <a:pt x="31737" y="268183"/>
                    <a:pt x="21147" y="268814"/>
                  </a:cubicBezTo>
                  <a:cubicBezTo>
                    <a:pt x="10558" y="269444"/>
                    <a:pt x="11188" y="285832"/>
                    <a:pt x="7658" y="285832"/>
                  </a:cubicBezTo>
                  <a:cubicBezTo>
                    <a:pt x="4885" y="285832"/>
                    <a:pt x="2742" y="291757"/>
                    <a:pt x="2364" y="296926"/>
                  </a:cubicBezTo>
                  <a:cubicBezTo>
                    <a:pt x="12197" y="305246"/>
                    <a:pt x="29972" y="315332"/>
                    <a:pt x="35141" y="315332"/>
                  </a:cubicBezTo>
                  <a:cubicBezTo>
                    <a:pt x="41318" y="314701"/>
                    <a:pt x="44974" y="322770"/>
                    <a:pt x="52286" y="327056"/>
                  </a:cubicBezTo>
                  <a:close/>
                </a:path>
              </a:pathLst>
            </a:custGeom>
            <a:grpFill/>
            <a:ln w="2381" cap="flat">
              <a:solidFill>
                <a:srgbClr val="FCFDF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98" name="자유형: 도형 297">
              <a:extLst>
                <a:ext uri="{FF2B5EF4-FFF2-40B4-BE49-F238E27FC236}">
                  <a16:creationId xmlns:a16="http://schemas.microsoft.com/office/drawing/2014/main" id="{6AF31BD5-0DBC-460A-B483-3E43478B041A}"/>
                </a:ext>
              </a:extLst>
            </p:cNvPr>
            <p:cNvSpPr/>
            <p:nvPr/>
          </p:nvSpPr>
          <p:spPr>
            <a:xfrm>
              <a:off x="3933427" y="4837385"/>
              <a:ext cx="315163" cy="365589"/>
            </a:xfrm>
            <a:custGeom>
              <a:avLst/>
              <a:gdLst>
                <a:gd name="connsiteX0" fmla="*/ 323032 w 315162"/>
                <a:gd name="connsiteY0" fmla="*/ 219707 h 365588"/>
                <a:gd name="connsiteX1" fmla="*/ 307400 w 315162"/>
                <a:gd name="connsiteY1" fmla="*/ 193863 h 365588"/>
                <a:gd name="connsiteX2" fmla="*/ 285465 w 315162"/>
                <a:gd name="connsiteY2" fmla="*/ 180500 h 365588"/>
                <a:gd name="connsiteX3" fmla="*/ 256470 w 315162"/>
                <a:gd name="connsiteY3" fmla="*/ 167137 h 365588"/>
                <a:gd name="connsiteX4" fmla="*/ 253318 w 315162"/>
                <a:gd name="connsiteY4" fmla="*/ 145202 h 365588"/>
                <a:gd name="connsiteX5" fmla="*/ 249410 w 315162"/>
                <a:gd name="connsiteY5" fmla="*/ 124780 h 365588"/>
                <a:gd name="connsiteX6" fmla="*/ 239199 w 315162"/>
                <a:gd name="connsiteY6" fmla="*/ 106752 h 365588"/>
                <a:gd name="connsiteX7" fmla="*/ 210204 w 315162"/>
                <a:gd name="connsiteY7" fmla="*/ 100449 h 365588"/>
                <a:gd name="connsiteX8" fmla="*/ 188269 w 315162"/>
                <a:gd name="connsiteY8" fmla="*/ 90238 h 365588"/>
                <a:gd name="connsiteX9" fmla="*/ 177301 w 315162"/>
                <a:gd name="connsiteY9" fmla="*/ 80909 h 365588"/>
                <a:gd name="connsiteX10" fmla="*/ 158517 w 315162"/>
                <a:gd name="connsiteY10" fmla="*/ 77001 h 365588"/>
                <a:gd name="connsiteX11" fmla="*/ 127127 w 315162"/>
                <a:gd name="connsiteY11" fmla="*/ 58091 h 365588"/>
                <a:gd name="connsiteX12" fmla="*/ 118555 w 315162"/>
                <a:gd name="connsiteY12" fmla="*/ 6279 h 365588"/>
                <a:gd name="connsiteX13" fmla="*/ 93468 w 315162"/>
                <a:gd name="connsiteY13" fmla="*/ 4765 h 365588"/>
                <a:gd name="connsiteX14" fmla="*/ 62078 w 315162"/>
                <a:gd name="connsiteY14" fmla="*/ 18885 h 365588"/>
                <a:gd name="connsiteX15" fmla="*/ 39386 w 315162"/>
                <a:gd name="connsiteY15" fmla="*/ 30609 h 365588"/>
                <a:gd name="connsiteX16" fmla="*/ 16694 w 315162"/>
                <a:gd name="connsiteY16" fmla="*/ 36156 h 365588"/>
                <a:gd name="connsiteX17" fmla="*/ 7870 w 315162"/>
                <a:gd name="connsiteY17" fmla="*/ 34139 h 365588"/>
                <a:gd name="connsiteX18" fmla="*/ 26149 w 315162"/>
                <a:gd name="connsiteY18" fmla="*/ 71454 h 365588"/>
                <a:gd name="connsiteX19" fmla="*/ 19089 w 315162"/>
                <a:gd name="connsiteY19" fmla="*/ 85573 h 365588"/>
                <a:gd name="connsiteX20" fmla="*/ 21485 w 315162"/>
                <a:gd name="connsiteY20" fmla="*/ 123267 h 365588"/>
                <a:gd name="connsiteX21" fmla="*/ 15181 w 315162"/>
                <a:gd name="connsiteY21" fmla="*/ 145202 h 365588"/>
                <a:gd name="connsiteX22" fmla="*/ 8878 w 315162"/>
                <a:gd name="connsiteY22" fmla="*/ 168020 h 365588"/>
                <a:gd name="connsiteX23" fmla="*/ 19089 w 315162"/>
                <a:gd name="connsiteY23" fmla="*/ 180500 h 365588"/>
                <a:gd name="connsiteX24" fmla="*/ 4970 w 315162"/>
                <a:gd name="connsiteY24" fmla="*/ 201679 h 365588"/>
                <a:gd name="connsiteX25" fmla="*/ 2701 w 315162"/>
                <a:gd name="connsiteY25" fmla="*/ 212647 h 365588"/>
                <a:gd name="connsiteX26" fmla="*/ 13542 w 315162"/>
                <a:gd name="connsiteY26" fmla="*/ 225253 h 365588"/>
                <a:gd name="connsiteX27" fmla="*/ 19846 w 315162"/>
                <a:gd name="connsiteY27" fmla="*/ 253492 h 365588"/>
                <a:gd name="connsiteX28" fmla="*/ 30813 w 315162"/>
                <a:gd name="connsiteY28" fmla="*/ 268367 h 365588"/>
                <a:gd name="connsiteX29" fmla="*/ 25267 w 315162"/>
                <a:gd name="connsiteY29" fmla="*/ 287151 h 365588"/>
                <a:gd name="connsiteX30" fmla="*/ 34722 w 315162"/>
                <a:gd name="connsiteY30" fmla="*/ 309087 h 365588"/>
                <a:gd name="connsiteX31" fmla="*/ 44176 w 315162"/>
                <a:gd name="connsiteY31" fmla="*/ 333417 h 365588"/>
                <a:gd name="connsiteX32" fmla="*/ 50480 w 315162"/>
                <a:gd name="connsiteY32" fmla="*/ 362412 h 365588"/>
                <a:gd name="connsiteX33" fmla="*/ 86534 w 315162"/>
                <a:gd name="connsiteY33" fmla="*/ 341233 h 365588"/>
                <a:gd name="connsiteX34" fmla="*/ 110108 w 315162"/>
                <a:gd name="connsiteY34" fmla="*/ 340477 h 365588"/>
                <a:gd name="connsiteX35" fmla="*/ 140742 w 315162"/>
                <a:gd name="connsiteY35" fmla="*/ 353083 h 365588"/>
                <a:gd name="connsiteX36" fmla="*/ 156374 w 315162"/>
                <a:gd name="connsiteY36" fmla="*/ 337325 h 365588"/>
                <a:gd name="connsiteX37" fmla="*/ 191672 w 315162"/>
                <a:gd name="connsiteY37" fmla="*/ 337325 h 365588"/>
                <a:gd name="connsiteX38" fmla="*/ 199488 w 315162"/>
                <a:gd name="connsiteY38" fmla="*/ 296480 h 365588"/>
                <a:gd name="connsiteX39" fmla="*/ 219911 w 315162"/>
                <a:gd name="connsiteY39" fmla="*/ 271393 h 365588"/>
                <a:gd name="connsiteX40" fmla="*/ 252058 w 315162"/>
                <a:gd name="connsiteY40" fmla="*/ 265846 h 365588"/>
                <a:gd name="connsiteX41" fmla="*/ 282691 w 315162"/>
                <a:gd name="connsiteY41" fmla="*/ 262695 h 365588"/>
                <a:gd name="connsiteX42" fmla="*/ 307778 w 315162"/>
                <a:gd name="connsiteY42" fmla="*/ 273662 h 365588"/>
                <a:gd name="connsiteX43" fmla="*/ 320385 w 315162"/>
                <a:gd name="connsiteY43" fmla="*/ 253996 h 365588"/>
                <a:gd name="connsiteX44" fmla="*/ 323032 w 315162"/>
                <a:gd name="connsiteY44" fmla="*/ 219707 h 365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315162" h="365588">
                  <a:moveTo>
                    <a:pt x="323032" y="219707"/>
                  </a:moveTo>
                  <a:cubicBezTo>
                    <a:pt x="319124" y="207983"/>
                    <a:pt x="307400" y="206344"/>
                    <a:pt x="307400" y="193863"/>
                  </a:cubicBezTo>
                  <a:cubicBezTo>
                    <a:pt x="307400" y="181256"/>
                    <a:pt x="302736" y="179744"/>
                    <a:pt x="285465" y="180500"/>
                  </a:cubicBezTo>
                  <a:cubicBezTo>
                    <a:pt x="268194" y="181256"/>
                    <a:pt x="257226" y="177348"/>
                    <a:pt x="256470" y="167137"/>
                  </a:cubicBezTo>
                  <a:cubicBezTo>
                    <a:pt x="255713" y="156926"/>
                    <a:pt x="245502" y="149110"/>
                    <a:pt x="253318" y="145202"/>
                  </a:cubicBezTo>
                  <a:cubicBezTo>
                    <a:pt x="261134" y="141294"/>
                    <a:pt x="247771" y="134234"/>
                    <a:pt x="249410" y="124780"/>
                  </a:cubicBezTo>
                  <a:cubicBezTo>
                    <a:pt x="250923" y="115325"/>
                    <a:pt x="244746" y="111417"/>
                    <a:pt x="239199" y="106752"/>
                  </a:cubicBezTo>
                  <a:cubicBezTo>
                    <a:pt x="233652" y="102088"/>
                    <a:pt x="210204" y="109147"/>
                    <a:pt x="210204" y="100449"/>
                  </a:cubicBezTo>
                  <a:cubicBezTo>
                    <a:pt x="210204" y="91876"/>
                    <a:pt x="196085" y="90238"/>
                    <a:pt x="188269" y="90238"/>
                  </a:cubicBezTo>
                  <a:cubicBezTo>
                    <a:pt x="180453" y="90238"/>
                    <a:pt x="185873" y="80026"/>
                    <a:pt x="177301" y="80909"/>
                  </a:cubicBezTo>
                  <a:cubicBezTo>
                    <a:pt x="168729" y="81665"/>
                    <a:pt x="170241" y="75362"/>
                    <a:pt x="158517" y="77001"/>
                  </a:cubicBezTo>
                  <a:cubicBezTo>
                    <a:pt x="146793" y="78514"/>
                    <a:pt x="139734" y="73093"/>
                    <a:pt x="127127" y="58091"/>
                  </a:cubicBezTo>
                  <a:cubicBezTo>
                    <a:pt x="114521" y="43215"/>
                    <a:pt x="116159" y="14220"/>
                    <a:pt x="118555" y="6279"/>
                  </a:cubicBezTo>
                  <a:cubicBezTo>
                    <a:pt x="120950" y="-1538"/>
                    <a:pt x="103679" y="4765"/>
                    <a:pt x="93468" y="4765"/>
                  </a:cubicBezTo>
                  <a:cubicBezTo>
                    <a:pt x="83256" y="4765"/>
                    <a:pt x="73045" y="12582"/>
                    <a:pt x="62078" y="18885"/>
                  </a:cubicBezTo>
                  <a:cubicBezTo>
                    <a:pt x="51110" y="25188"/>
                    <a:pt x="44807" y="25188"/>
                    <a:pt x="39386" y="30609"/>
                  </a:cubicBezTo>
                  <a:cubicBezTo>
                    <a:pt x="33839" y="36156"/>
                    <a:pt x="25267" y="39181"/>
                    <a:pt x="16694" y="36156"/>
                  </a:cubicBezTo>
                  <a:cubicBezTo>
                    <a:pt x="14299" y="35273"/>
                    <a:pt x="11147" y="34643"/>
                    <a:pt x="7870" y="34139"/>
                  </a:cubicBezTo>
                  <a:cubicBezTo>
                    <a:pt x="12534" y="45737"/>
                    <a:pt x="23628" y="64646"/>
                    <a:pt x="26149" y="71454"/>
                  </a:cubicBezTo>
                  <a:cubicBezTo>
                    <a:pt x="29301" y="80026"/>
                    <a:pt x="22241" y="82422"/>
                    <a:pt x="19089" y="85573"/>
                  </a:cubicBezTo>
                  <a:cubicBezTo>
                    <a:pt x="15938" y="88725"/>
                    <a:pt x="20602" y="116964"/>
                    <a:pt x="21485" y="123267"/>
                  </a:cubicBezTo>
                  <a:cubicBezTo>
                    <a:pt x="22241" y="129570"/>
                    <a:pt x="10517" y="141294"/>
                    <a:pt x="15181" y="145202"/>
                  </a:cubicBezTo>
                  <a:cubicBezTo>
                    <a:pt x="19846" y="149110"/>
                    <a:pt x="8878" y="160960"/>
                    <a:pt x="8878" y="168020"/>
                  </a:cubicBezTo>
                  <a:cubicBezTo>
                    <a:pt x="8878" y="175079"/>
                    <a:pt x="19089" y="175079"/>
                    <a:pt x="19089" y="180500"/>
                  </a:cubicBezTo>
                  <a:cubicBezTo>
                    <a:pt x="19089" y="186047"/>
                    <a:pt x="10391" y="198528"/>
                    <a:pt x="4970" y="201679"/>
                  </a:cubicBezTo>
                  <a:cubicBezTo>
                    <a:pt x="2071" y="203318"/>
                    <a:pt x="2071" y="207730"/>
                    <a:pt x="2701" y="212647"/>
                  </a:cubicBezTo>
                  <a:cubicBezTo>
                    <a:pt x="4340" y="212143"/>
                    <a:pt x="5474" y="219202"/>
                    <a:pt x="13542" y="225253"/>
                  </a:cubicBezTo>
                  <a:cubicBezTo>
                    <a:pt x="22997" y="232313"/>
                    <a:pt x="12030" y="244037"/>
                    <a:pt x="19846" y="253492"/>
                  </a:cubicBezTo>
                  <a:cubicBezTo>
                    <a:pt x="27662" y="262947"/>
                    <a:pt x="36360" y="263703"/>
                    <a:pt x="30813" y="268367"/>
                  </a:cubicBezTo>
                  <a:cubicBezTo>
                    <a:pt x="25267" y="273032"/>
                    <a:pt x="31570" y="282487"/>
                    <a:pt x="25267" y="287151"/>
                  </a:cubicBezTo>
                  <a:cubicBezTo>
                    <a:pt x="18963" y="291942"/>
                    <a:pt x="27662" y="306061"/>
                    <a:pt x="34722" y="309087"/>
                  </a:cubicBezTo>
                  <a:cubicBezTo>
                    <a:pt x="41781" y="312238"/>
                    <a:pt x="37117" y="326357"/>
                    <a:pt x="44176" y="333417"/>
                  </a:cubicBezTo>
                  <a:cubicBezTo>
                    <a:pt x="51236" y="340477"/>
                    <a:pt x="48084" y="356991"/>
                    <a:pt x="50480" y="362412"/>
                  </a:cubicBezTo>
                  <a:cubicBezTo>
                    <a:pt x="52875" y="367959"/>
                    <a:pt x="74054" y="354596"/>
                    <a:pt x="86534" y="341233"/>
                  </a:cubicBezTo>
                  <a:cubicBezTo>
                    <a:pt x="99141" y="327870"/>
                    <a:pt x="98258" y="338838"/>
                    <a:pt x="110108" y="340477"/>
                  </a:cubicBezTo>
                  <a:cubicBezTo>
                    <a:pt x="121832" y="342116"/>
                    <a:pt x="135195" y="342116"/>
                    <a:pt x="140742" y="353083"/>
                  </a:cubicBezTo>
                  <a:cubicBezTo>
                    <a:pt x="146289" y="364051"/>
                    <a:pt x="152466" y="342116"/>
                    <a:pt x="156374" y="337325"/>
                  </a:cubicBezTo>
                  <a:cubicBezTo>
                    <a:pt x="160282" y="332661"/>
                    <a:pt x="187008" y="338964"/>
                    <a:pt x="191672" y="337325"/>
                  </a:cubicBezTo>
                  <a:cubicBezTo>
                    <a:pt x="196337" y="335812"/>
                    <a:pt x="200245" y="302027"/>
                    <a:pt x="199488" y="296480"/>
                  </a:cubicBezTo>
                  <a:cubicBezTo>
                    <a:pt x="198732" y="290933"/>
                    <a:pt x="210456" y="277697"/>
                    <a:pt x="219911" y="271393"/>
                  </a:cubicBezTo>
                  <a:cubicBezTo>
                    <a:pt x="229366" y="265090"/>
                    <a:pt x="244242" y="269880"/>
                    <a:pt x="252058" y="265846"/>
                  </a:cubicBezTo>
                  <a:cubicBezTo>
                    <a:pt x="259874" y="261938"/>
                    <a:pt x="271724" y="262695"/>
                    <a:pt x="282691" y="262695"/>
                  </a:cubicBezTo>
                  <a:cubicBezTo>
                    <a:pt x="293659" y="262695"/>
                    <a:pt x="301475" y="273662"/>
                    <a:pt x="307778" y="273662"/>
                  </a:cubicBezTo>
                  <a:cubicBezTo>
                    <a:pt x="314081" y="273662"/>
                    <a:pt x="321898" y="263451"/>
                    <a:pt x="320385" y="253996"/>
                  </a:cubicBezTo>
                  <a:cubicBezTo>
                    <a:pt x="318242" y="244793"/>
                    <a:pt x="326940" y="231557"/>
                    <a:pt x="323032" y="219707"/>
                  </a:cubicBezTo>
                  <a:close/>
                </a:path>
              </a:pathLst>
            </a:custGeom>
            <a:grpFill/>
            <a:ln w="2381" cap="flat">
              <a:solidFill>
                <a:srgbClr val="FCFDF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99" name="자유형: 도형 298">
              <a:extLst>
                <a:ext uri="{FF2B5EF4-FFF2-40B4-BE49-F238E27FC236}">
                  <a16:creationId xmlns:a16="http://schemas.microsoft.com/office/drawing/2014/main" id="{D72201BE-1EF8-4D58-8BB5-CF24A89E6C01}"/>
                </a:ext>
              </a:extLst>
            </p:cNvPr>
            <p:cNvSpPr/>
            <p:nvPr/>
          </p:nvSpPr>
          <p:spPr>
            <a:xfrm>
              <a:off x="3619858" y="4577913"/>
              <a:ext cx="340376" cy="491654"/>
            </a:xfrm>
            <a:custGeom>
              <a:avLst/>
              <a:gdLst>
                <a:gd name="connsiteX0" fmla="*/ 314883 w 340375"/>
                <a:gd name="connsiteY0" fmla="*/ 473002 h 491653"/>
                <a:gd name="connsiteX1" fmla="*/ 315766 w 340375"/>
                <a:gd name="connsiteY1" fmla="*/ 472119 h 491653"/>
                <a:gd name="connsiteX2" fmla="*/ 318035 w 340375"/>
                <a:gd name="connsiteY2" fmla="*/ 461151 h 491653"/>
                <a:gd name="connsiteX3" fmla="*/ 332154 w 340375"/>
                <a:gd name="connsiteY3" fmla="*/ 439972 h 491653"/>
                <a:gd name="connsiteX4" fmla="*/ 321943 w 340375"/>
                <a:gd name="connsiteY4" fmla="*/ 427492 h 491653"/>
                <a:gd name="connsiteX5" fmla="*/ 328246 w 340375"/>
                <a:gd name="connsiteY5" fmla="*/ 404674 h 491653"/>
                <a:gd name="connsiteX6" fmla="*/ 334549 w 340375"/>
                <a:gd name="connsiteY6" fmla="*/ 382739 h 491653"/>
                <a:gd name="connsiteX7" fmla="*/ 332154 w 340375"/>
                <a:gd name="connsiteY7" fmla="*/ 345045 h 491653"/>
                <a:gd name="connsiteX8" fmla="*/ 339214 w 340375"/>
                <a:gd name="connsiteY8" fmla="*/ 330926 h 491653"/>
                <a:gd name="connsiteX9" fmla="*/ 320934 w 340375"/>
                <a:gd name="connsiteY9" fmla="*/ 293611 h 491653"/>
                <a:gd name="connsiteX10" fmla="*/ 295217 w 340375"/>
                <a:gd name="connsiteY10" fmla="*/ 294872 h 491653"/>
                <a:gd name="connsiteX11" fmla="*/ 288914 w 340375"/>
                <a:gd name="connsiteY11" fmla="*/ 260330 h 491653"/>
                <a:gd name="connsiteX12" fmla="*/ 277190 w 340375"/>
                <a:gd name="connsiteY12" fmla="*/ 262725 h 491653"/>
                <a:gd name="connsiteX13" fmla="*/ 248951 w 340375"/>
                <a:gd name="connsiteY13" fmla="*/ 266633 h 491653"/>
                <a:gd name="connsiteX14" fmla="*/ 234832 w 340375"/>
                <a:gd name="connsiteY14" fmla="*/ 251757 h 491653"/>
                <a:gd name="connsiteX15" fmla="*/ 221469 w 340375"/>
                <a:gd name="connsiteY15" fmla="*/ 241546 h 491653"/>
                <a:gd name="connsiteX16" fmla="*/ 210501 w 340375"/>
                <a:gd name="connsiteY16" fmla="*/ 218728 h 491653"/>
                <a:gd name="connsiteX17" fmla="*/ 203442 w 340375"/>
                <a:gd name="connsiteY17" fmla="*/ 196037 h 491653"/>
                <a:gd name="connsiteX18" fmla="*/ 207350 w 340375"/>
                <a:gd name="connsiteY18" fmla="*/ 178765 h 491653"/>
                <a:gd name="connsiteX19" fmla="*/ 219074 w 340375"/>
                <a:gd name="connsiteY19" fmla="*/ 164646 h 491653"/>
                <a:gd name="connsiteX20" fmla="*/ 227646 w 340375"/>
                <a:gd name="connsiteY20" fmla="*/ 139559 h 491653"/>
                <a:gd name="connsiteX21" fmla="*/ 251220 w 340375"/>
                <a:gd name="connsiteY21" fmla="*/ 123927 h 491653"/>
                <a:gd name="connsiteX22" fmla="*/ 283367 w 340375"/>
                <a:gd name="connsiteY22" fmla="*/ 112203 h 491653"/>
                <a:gd name="connsiteX23" fmla="*/ 304798 w 340375"/>
                <a:gd name="connsiteY23" fmla="*/ 110690 h 491653"/>
                <a:gd name="connsiteX24" fmla="*/ 289040 w 340375"/>
                <a:gd name="connsiteY24" fmla="*/ 98084 h 491653"/>
                <a:gd name="connsiteX25" fmla="*/ 302907 w 340375"/>
                <a:gd name="connsiteY25" fmla="*/ 75896 h 491653"/>
                <a:gd name="connsiteX26" fmla="*/ 283493 w 340375"/>
                <a:gd name="connsiteY26" fmla="*/ 60138 h 491653"/>
                <a:gd name="connsiteX27" fmla="*/ 265970 w 340375"/>
                <a:gd name="connsiteY27" fmla="*/ 61021 h 491653"/>
                <a:gd name="connsiteX28" fmla="*/ 250338 w 340375"/>
                <a:gd name="connsiteY28" fmla="*/ 62912 h 491653"/>
                <a:gd name="connsiteX29" fmla="*/ 219830 w 340375"/>
                <a:gd name="connsiteY29" fmla="*/ 59256 h 491653"/>
                <a:gd name="connsiteX30" fmla="*/ 209619 w 340375"/>
                <a:gd name="connsiteY30" fmla="*/ 42615 h 491653"/>
                <a:gd name="connsiteX31" fmla="*/ 192978 w 340375"/>
                <a:gd name="connsiteY31" fmla="*/ 25975 h 491653"/>
                <a:gd name="connsiteX32" fmla="*/ 177346 w 340375"/>
                <a:gd name="connsiteY32" fmla="*/ 3787 h 491653"/>
                <a:gd name="connsiteX33" fmla="*/ 154529 w 340375"/>
                <a:gd name="connsiteY33" fmla="*/ 4544 h 491653"/>
                <a:gd name="connsiteX34" fmla="*/ 160706 w 340375"/>
                <a:gd name="connsiteY34" fmla="*/ 23453 h 491653"/>
                <a:gd name="connsiteX35" fmla="*/ 145956 w 340375"/>
                <a:gd name="connsiteY35" fmla="*/ 50431 h 491653"/>
                <a:gd name="connsiteX36" fmla="*/ 93765 w 340375"/>
                <a:gd name="connsiteY36" fmla="*/ 78670 h 491653"/>
                <a:gd name="connsiteX37" fmla="*/ 69813 w 340375"/>
                <a:gd name="connsiteY37" fmla="*/ 121028 h 491653"/>
                <a:gd name="connsiteX38" fmla="*/ 50777 w 340375"/>
                <a:gd name="connsiteY38" fmla="*/ 122289 h 491653"/>
                <a:gd name="connsiteX39" fmla="*/ 30481 w 340375"/>
                <a:gd name="connsiteY39" fmla="*/ 116742 h 491653"/>
                <a:gd name="connsiteX40" fmla="*/ 30481 w 340375"/>
                <a:gd name="connsiteY40" fmla="*/ 103253 h 491653"/>
                <a:gd name="connsiteX41" fmla="*/ 25312 w 340375"/>
                <a:gd name="connsiteY41" fmla="*/ 89638 h 491653"/>
                <a:gd name="connsiteX42" fmla="*/ 3377 w 340375"/>
                <a:gd name="connsiteY42" fmla="*/ 112834 h 491653"/>
                <a:gd name="connsiteX43" fmla="*/ 13336 w 340375"/>
                <a:gd name="connsiteY43" fmla="*/ 149266 h 491653"/>
                <a:gd name="connsiteX44" fmla="*/ 5142 w 340375"/>
                <a:gd name="connsiteY44" fmla="*/ 156326 h 491653"/>
                <a:gd name="connsiteX45" fmla="*/ 34010 w 340375"/>
                <a:gd name="connsiteY45" fmla="*/ 179270 h 491653"/>
                <a:gd name="connsiteX46" fmla="*/ 60484 w 340375"/>
                <a:gd name="connsiteY46" fmla="*/ 215829 h 491653"/>
                <a:gd name="connsiteX47" fmla="*/ 79268 w 340375"/>
                <a:gd name="connsiteY47" fmla="*/ 256422 h 491653"/>
                <a:gd name="connsiteX48" fmla="*/ 120491 w 340375"/>
                <a:gd name="connsiteY48" fmla="*/ 334708 h 491653"/>
                <a:gd name="connsiteX49" fmla="*/ 136375 w 340375"/>
                <a:gd name="connsiteY49" fmla="*/ 368872 h 491653"/>
                <a:gd name="connsiteX50" fmla="*/ 146334 w 340375"/>
                <a:gd name="connsiteY50" fmla="*/ 392950 h 491653"/>
                <a:gd name="connsiteX51" fmla="*/ 188062 w 340375"/>
                <a:gd name="connsiteY51" fmla="*/ 422449 h 491653"/>
                <a:gd name="connsiteX52" fmla="*/ 264583 w 340375"/>
                <a:gd name="connsiteY52" fmla="*/ 469471 h 491653"/>
                <a:gd name="connsiteX53" fmla="*/ 296352 w 340375"/>
                <a:gd name="connsiteY53" fmla="*/ 493550 h 491653"/>
                <a:gd name="connsiteX54" fmla="*/ 297865 w 340375"/>
                <a:gd name="connsiteY54" fmla="*/ 498467 h 491653"/>
                <a:gd name="connsiteX55" fmla="*/ 303664 w 340375"/>
                <a:gd name="connsiteY55" fmla="*/ 494306 h 491653"/>
                <a:gd name="connsiteX56" fmla="*/ 314883 w 340375"/>
                <a:gd name="connsiteY56" fmla="*/ 473002 h 491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340375" h="491653">
                  <a:moveTo>
                    <a:pt x="314883" y="473002"/>
                  </a:moveTo>
                  <a:cubicBezTo>
                    <a:pt x="315261" y="472497"/>
                    <a:pt x="315514" y="472245"/>
                    <a:pt x="315766" y="472119"/>
                  </a:cubicBezTo>
                  <a:cubicBezTo>
                    <a:pt x="315009" y="467328"/>
                    <a:pt x="315135" y="462916"/>
                    <a:pt x="318035" y="461151"/>
                  </a:cubicBezTo>
                  <a:cubicBezTo>
                    <a:pt x="323456" y="458000"/>
                    <a:pt x="332154" y="445519"/>
                    <a:pt x="332154" y="439972"/>
                  </a:cubicBezTo>
                  <a:cubicBezTo>
                    <a:pt x="332154" y="434551"/>
                    <a:pt x="321943" y="434551"/>
                    <a:pt x="321943" y="427492"/>
                  </a:cubicBezTo>
                  <a:cubicBezTo>
                    <a:pt x="321943" y="420432"/>
                    <a:pt x="332911" y="408582"/>
                    <a:pt x="328246" y="404674"/>
                  </a:cubicBezTo>
                  <a:cubicBezTo>
                    <a:pt x="323582" y="400766"/>
                    <a:pt x="335306" y="388916"/>
                    <a:pt x="334549" y="382739"/>
                  </a:cubicBezTo>
                  <a:cubicBezTo>
                    <a:pt x="333793" y="376436"/>
                    <a:pt x="329003" y="348197"/>
                    <a:pt x="332154" y="345045"/>
                  </a:cubicBezTo>
                  <a:cubicBezTo>
                    <a:pt x="335306" y="341894"/>
                    <a:pt x="342366" y="339498"/>
                    <a:pt x="339214" y="330926"/>
                  </a:cubicBezTo>
                  <a:cubicBezTo>
                    <a:pt x="336692" y="324118"/>
                    <a:pt x="325599" y="305209"/>
                    <a:pt x="320934" y="293611"/>
                  </a:cubicBezTo>
                  <a:cubicBezTo>
                    <a:pt x="312236" y="292350"/>
                    <a:pt x="301520" y="292602"/>
                    <a:pt x="295217" y="294872"/>
                  </a:cubicBezTo>
                  <a:cubicBezTo>
                    <a:pt x="286645" y="298023"/>
                    <a:pt x="288914" y="270541"/>
                    <a:pt x="288914" y="260330"/>
                  </a:cubicBezTo>
                  <a:cubicBezTo>
                    <a:pt x="288914" y="250118"/>
                    <a:pt x="280342" y="255665"/>
                    <a:pt x="277190" y="262725"/>
                  </a:cubicBezTo>
                  <a:cubicBezTo>
                    <a:pt x="274038" y="269784"/>
                    <a:pt x="261558" y="266633"/>
                    <a:pt x="248951" y="266633"/>
                  </a:cubicBezTo>
                  <a:cubicBezTo>
                    <a:pt x="236345" y="266633"/>
                    <a:pt x="242648" y="250875"/>
                    <a:pt x="234832" y="251757"/>
                  </a:cubicBezTo>
                  <a:cubicBezTo>
                    <a:pt x="227016" y="252514"/>
                    <a:pt x="220713" y="249362"/>
                    <a:pt x="221469" y="241546"/>
                  </a:cubicBezTo>
                  <a:cubicBezTo>
                    <a:pt x="222226" y="233730"/>
                    <a:pt x="215922" y="227427"/>
                    <a:pt x="210501" y="218728"/>
                  </a:cubicBezTo>
                  <a:cubicBezTo>
                    <a:pt x="204955" y="210030"/>
                    <a:pt x="198777" y="201457"/>
                    <a:pt x="203442" y="196037"/>
                  </a:cubicBezTo>
                  <a:cubicBezTo>
                    <a:pt x="208106" y="190490"/>
                    <a:pt x="200290" y="185825"/>
                    <a:pt x="207350" y="178765"/>
                  </a:cubicBezTo>
                  <a:cubicBezTo>
                    <a:pt x="214409" y="171706"/>
                    <a:pt x="221469" y="174101"/>
                    <a:pt x="219074" y="164646"/>
                  </a:cubicBezTo>
                  <a:cubicBezTo>
                    <a:pt x="216679" y="155191"/>
                    <a:pt x="226890" y="149771"/>
                    <a:pt x="227646" y="139559"/>
                  </a:cubicBezTo>
                  <a:cubicBezTo>
                    <a:pt x="228403" y="129348"/>
                    <a:pt x="240253" y="132500"/>
                    <a:pt x="251220" y="123927"/>
                  </a:cubicBezTo>
                  <a:cubicBezTo>
                    <a:pt x="262188" y="115229"/>
                    <a:pt x="273912" y="120019"/>
                    <a:pt x="283367" y="112203"/>
                  </a:cubicBezTo>
                  <a:cubicBezTo>
                    <a:pt x="292192" y="104891"/>
                    <a:pt x="298243" y="111195"/>
                    <a:pt x="304798" y="110690"/>
                  </a:cubicBezTo>
                  <a:cubicBezTo>
                    <a:pt x="300890" y="105144"/>
                    <a:pt x="291183" y="102496"/>
                    <a:pt x="289040" y="98084"/>
                  </a:cubicBezTo>
                  <a:cubicBezTo>
                    <a:pt x="286266" y="92537"/>
                    <a:pt x="299251" y="82326"/>
                    <a:pt x="302907" y="75896"/>
                  </a:cubicBezTo>
                  <a:cubicBezTo>
                    <a:pt x="306563" y="69467"/>
                    <a:pt x="288158" y="62029"/>
                    <a:pt x="283493" y="60138"/>
                  </a:cubicBezTo>
                  <a:cubicBezTo>
                    <a:pt x="278829" y="58247"/>
                    <a:pt x="270508" y="63794"/>
                    <a:pt x="265970" y="61021"/>
                  </a:cubicBezTo>
                  <a:cubicBezTo>
                    <a:pt x="261306" y="58247"/>
                    <a:pt x="253994" y="60138"/>
                    <a:pt x="250338" y="62912"/>
                  </a:cubicBezTo>
                  <a:cubicBezTo>
                    <a:pt x="246682" y="65685"/>
                    <a:pt x="218948" y="67576"/>
                    <a:pt x="219830" y="59256"/>
                  </a:cubicBezTo>
                  <a:cubicBezTo>
                    <a:pt x="220713" y="50936"/>
                    <a:pt x="208737" y="48162"/>
                    <a:pt x="209619" y="42615"/>
                  </a:cubicBezTo>
                  <a:cubicBezTo>
                    <a:pt x="210501" y="37068"/>
                    <a:pt x="203190" y="26857"/>
                    <a:pt x="192978" y="25975"/>
                  </a:cubicBezTo>
                  <a:cubicBezTo>
                    <a:pt x="182767" y="25092"/>
                    <a:pt x="184658" y="8452"/>
                    <a:pt x="177346" y="3787"/>
                  </a:cubicBezTo>
                  <a:cubicBezTo>
                    <a:pt x="173186" y="1140"/>
                    <a:pt x="162723" y="2653"/>
                    <a:pt x="154529" y="4544"/>
                  </a:cubicBezTo>
                  <a:cubicBezTo>
                    <a:pt x="163353" y="14503"/>
                    <a:pt x="166505" y="18789"/>
                    <a:pt x="160706" y="23453"/>
                  </a:cubicBezTo>
                  <a:cubicBezTo>
                    <a:pt x="152890" y="29757"/>
                    <a:pt x="160706" y="30765"/>
                    <a:pt x="145956" y="50431"/>
                  </a:cubicBezTo>
                  <a:cubicBezTo>
                    <a:pt x="131207" y="70097"/>
                    <a:pt x="106120" y="75014"/>
                    <a:pt x="93765" y="78670"/>
                  </a:cubicBezTo>
                  <a:cubicBezTo>
                    <a:pt x="81537" y="82326"/>
                    <a:pt x="76620" y="105017"/>
                    <a:pt x="69813" y="121028"/>
                  </a:cubicBezTo>
                  <a:cubicBezTo>
                    <a:pt x="63005" y="136912"/>
                    <a:pt x="57584" y="131491"/>
                    <a:pt x="50777" y="122289"/>
                  </a:cubicBezTo>
                  <a:cubicBezTo>
                    <a:pt x="44096" y="113086"/>
                    <a:pt x="38549" y="124179"/>
                    <a:pt x="30481" y="116742"/>
                  </a:cubicBezTo>
                  <a:cubicBezTo>
                    <a:pt x="22538" y="109430"/>
                    <a:pt x="26194" y="109430"/>
                    <a:pt x="30481" y="103253"/>
                  </a:cubicBezTo>
                  <a:cubicBezTo>
                    <a:pt x="32750" y="99975"/>
                    <a:pt x="30228" y="94680"/>
                    <a:pt x="25312" y="89638"/>
                  </a:cubicBezTo>
                  <a:cubicBezTo>
                    <a:pt x="16613" y="91402"/>
                    <a:pt x="7663" y="103505"/>
                    <a:pt x="3377" y="112834"/>
                  </a:cubicBezTo>
                  <a:cubicBezTo>
                    <a:pt x="-1288" y="122793"/>
                    <a:pt x="11571" y="142207"/>
                    <a:pt x="13336" y="149266"/>
                  </a:cubicBezTo>
                  <a:cubicBezTo>
                    <a:pt x="15101" y="156326"/>
                    <a:pt x="6276" y="149897"/>
                    <a:pt x="5142" y="156326"/>
                  </a:cubicBezTo>
                  <a:cubicBezTo>
                    <a:pt x="4007" y="162755"/>
                    <a:pt x="24556" y="172210"/>
                    <a:pt x="34010" y="179270"/>
                  </a:cubicBezTo>
                  <a:cubicBezTo>
                    <a:pt x="43465" y="186329"/>
                    <a:pt x="51659" y="206374"/>
                    <a:pt x="60484" y="215829"/>
                  </a:cubicBezTo>
                  <a:cubicBezTo>
                    <a:pt x="69309" y="225283"/>
                    <a:pt x="69939" y="233478"/>
                    <a:pt x="79268" y="256422"/>
                  </a:cubicBezTo>
                  <a:cubicBezTo>
                    <a:pt x="88723" y="279365"/>
                    <a:pt x="107506" y="318193"/>
                    <a:pt x="120491" y="334708"/>
                  </a:cubicBezTo>
                  <a:cubicBezTo>
                    <a:pt x="133476" y="351223"/>
                    <a:pt x="139275" y="364081"/>
                    <a:pt x="136375" y="368872"/>
                  </a:cubicBezTo>
                  <a:cubicBezTo>
                    <a:pt x="133476" y="373536"/>
                    <a:pt x="137006" y="386521"/>
                    <a:pt x="146334" y="392950"/>
                  </a:cubicBezTo>
                  <a:cubicBezTo>
                    <a:pt x="155789" y="399379"/>
                    <a:pt x="163353" y="409969"/>
                    <a:pt x="188062" y="422449"/>
                  </a:cubicBezTo>
                  <a:cubicBezTo>
                    <a:pt x="212771" y="434803"/>
                    <a:pt x="258028" y="458378"/>
                    <a:pt x="264583" y="469471"/>
                  </a:cubicBezTo>
                  <a:cubicBezTo>
                    <a:pt x="271013" y="480691"/>
                    <a:pt x="292192" y="491281"/>
                    <a:pt x="296352" y="493550"/>
                  </a:cubicBezTo>
                  <a:cubicBezTo>
                    <a:pt x="297486" y="494180"/>
                    <a:pt x="297865" y="496071"/>
                    <a:pt x="297865" y="498467"/>
                  </a:cubicBezTo>
                  <a:cubicBezTo>
                    <a:pt x="300260" y="496449"/>
                    <a:pt x="302277" y="494937"/>
                    <a:pt x="303664" y="494306"/>
                  </a:cubicBezTo>
                  <a:cubicBezTo>
                    <a:pt x="311732" y="490272"/>
                    <a:pt x="312488" y="476910"/>
                    <a:pt x="314883" y="473002"/>
                  </a:cubicBezTo>
                  <a:close/>
                </a:path>
              </a:pathLst>
            </a:custGeom>
            <a:grpFill/>
            <a:ln w="2381" cap="flat">
              <a:solidFill>
                <a:srgbClr val="FCFDF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00" name="자유형: 도형 299">
              <a:extLst>
                <a:ext uri="{FF2B5EF4-FFF2-40B4-BE49-F238E27FC236}">
                  <a16:creationId xmlns:a16="http://schemas.microsoft.com/office/drawing/2014/main" id="{183B0B27-2DDA-4FC9-90CC-F71D80F8E626}"/>
                </a:ext>
              </a:extLst>
            </p:cNvPr>
            <p:cNvSpPr/>
            <p:nvPr/>
          </p:nvSpPr>
          <p:spPr>
            <a:xfrm>
              <a:off x="3832985" y="4248038"/>
              <a:ext cx="365589" cy="302556"/>
            </a:xfrm>
            <a:custGeom>
              <a:avLst/>
              <a:gdLst>
                <a:gd name="connsiteX0" fmla="*/ 36077 w 365588"/>
                <a:gd name="connsiteY0" fmla="*/ 21399 h 302556"/>
                <a:gd name="connsiteX1" fmla="*/ 12754 w 365588"/>
                <a:gd name="connsiteY1" fmla="*/ 51403 h 302556"/>
                <a:gd name="connsiteX2" fmla="*/ 8846 w 365588"/>
                <a:gd name="connsiteY2" fmla="*/ 71069 h 302556"/>
                <a:gd name="connsiteX3" fmla="*/ 4812 w 365588"/>
                <a:gd name="connsiteY3" fmla="*/ 83297 h 302556"/>
                <a:gd name="connsiteX4" fmla="*/ 17293 w 365588"/>
                <a:gd name="connsiteY4" fmla="*/ 89097 h 302556"/>
                <a:gd name="connsiteX5" fmla="*/ 29017 w 365588"/>
                <a:gd name="connsiteY5" fmla="*/ 106620 h 302556"/>
                <a:gd name="connsiteX6" fmla="*/ 46288 w 365588"/>
                <a:gd name="connsiteY6" fmla="*/ 141666 h 302556"/>
                <a:gd name="connsiteX7" fmla="*/ 91671 w 365588"/>
                <a:gd name="connsiteY7" fmla="*/ 145700 h 302556"/>
                <a:gd name="connsiteX8" fmla="*/ 128860 w 365588"/>
                <a:gd name="connsiteY8" fmla="*/ 161836 h 302556"/>
                <a:gd name="connsiteX9" fmla="*/ 159872 w 365588"/>
                <a:gd name="connsiteY9" fmla="*/ 170030 h 302556"/>
                <a:gd name="connsiteX10" fmla="*/ 153569 w 365588"/>
                <a:gd name="connsiteY10" fmla="*/ 218565 h 302556"/>
                <a:gd name="connsiteX11" fmla="*/ 163906 w 365588"/>
                <a:gd name="connsiteY11" fmla="*/ 238988 h 302556"/>
                <a:gd name="connsiteX12" fmla="*/ 162898 w 365588"/>
                <a:gd name="connsiteY12" fmla="*/ 258906 h 302556"/>
                <a:gd name="connsiteX13" fmla="*/ 167688 w 365588"/>
                <a:gd name="connsiteY13" fmla="*/ 272395 h 302556"/>
                <a:gd name="connsiteX14" fmla="*/ 163906 w 365588"/>
                <a:gd name="connsiteY14" fmla="*/ 274664 h 302556"/>
                <a:gd name="connsiteX15" fmla="*/ 184203 w 365588"/>
                <a:gd name="connsiteY15" fmla="*/ 301516 h 302556"/>
                <a:gd name="connsiteX16" fmla="*/ 200087 w 365588"/>
                <a:gd name="connsiteY16" fmla="*/ 307819 h 302556"/>
                <a:gd name="connsiteX17" fmla="*/ 214459 w 365588"/>
                <a:gd name="connsiteY17" fmla="*/ 305424 h 302556"/>
                <a:gd name="connsiteX18" fmla="*/ 232738 w 365588"/>
                <a:gd name="connsiteY18" fmla="*/ 295843 h 302556"/>
                <a:gd name="connsiteX19" fmla="*/ 250261 w 365588"/>
                <a:gd name="connsiteY19" fmla="*/ 287145 h 302556"/>
                <a:gd name="connsiteX20" fmla="*/ 265389 w 365588"/>
                <a:gd name="connsiteY20" fmla="*/ 272773 h 302556"/>
                <a:gd name="connsiteX21" fmla="*/ 268540 w 365588"/>
                <a:gd name="connsiteY21" fmla="*/ 261680 h 302556"/>
                <a:gd name="connsiteX22" fmla="*/ 255051 w 365588"/>
                <a:gd name="connsiteY22" fmla="*/ 258528 h 302556"/>
                <a:gd name="connsiteX23" fmla="*/ 247866 w 365588"/>
                <a:gd name="connsiteY23" fmla="*/ 241761 h 302556"/>
                <a:gd name="connsiteX24" fmla="*/ 237528 w 365588"/>
                <a:gd name="connsiteY24" fmla="*/ 221843 h 302556"/>
                <a:gd name="connsiteX25" fmla="*/ 255051 w 365588"/>
                <a:gd name="connsiteY25" fmla="*/ 218691 h 302556"/>
                <a:gd name="connsiteX26" fmla="*/ 278121 w 365588"/>
                <a:gd name="connsiteY26" fmla="*/ 226633 h 302556"/>
                <a:gd name="connsiteX27" fmla="*/ 288459 w 365588"/>
                <a:gd name="connsiteY27" fmla="*/ 227390 h 302556"/>
                <a:gd name="connsiteX28" fmla="*/ 306738 w 365588"/>
                <a:gd name="connsiteY28" fmla="*/ 217052 h 302556"/>
                <a:gd name="connsiteX29" fmla="*/ 339389 w 365588"/>
                <a:gd name="connsiteY29" fmla="*/ 204320 h 302556"/>
                <a:gd name="connsiteX30" fmla="*/ 346575 w 365588"/>
                <a:gd name="connsiteY30" fmla="*/ 194865 h 302556"/>
                <a:gd name="connsiteX31" fmla="*/ 329178 w 365588"/>
                <a:gd name="connsiteY31" fmla="*/ 173434 h 302556"/>
                <a:gd name="connsiteX32" fmla="*/ 332077 w 365588"/>
                <a:gd name="connsiteY32" fmla="*/ 159189 h 302556"/>
                <a:gd name="connsiteX33" fmla="*/ 344432 w 365588"/>
                <a:gd name="connsiteY33" fmla="*/ 146834 h 302556"/>
                <a:gd name="connsiteX34" fmla="*/ 348214 w 365588"/>
                <a:gd name="connsiteY34" fmla="*/ 132589 h 302556"/>
                <a:gd name="connsiteX35" fmla="*/ 357794 w 365588"/>
                <a:gd name="connsiteY35" fmla="*/ 114436 h 302556"/>
                <a:gd name="connsiteX36" fmla="*/ 367501 w 365588"/>
                <a:gd name="connsiteY36" fmla="*/ 101703 h 302556"/>
                <a:gd name="connsiteX37" fmla="*/ 329052 w 365588"/>
                <a:gd name="connsiteY37" fmla="*/ 97795 h 302556"/>
                <a:gd name="connsiteX38" fmla="*/ 336111 w 365588"/>
                <a:gd name="connsiteY38" fmla="*/ 75986 h 302556"/>
                <a:gd name="connsiteX39" fmla="*/ 296653 w 365588"/>
                <a:gd name="connsiteY39" fmla="*/ 61236 h 302556"/>
                <a:gd name="connsiteX40" fmla="*/ 300183 w 365588"/>
                <a:gd name="connsiteY40" fmla="*/ 46612 h 302556"/>
                <a:gd name="connsiteX41" fmla="*/ 277869 w 365588"/>
                <a:gd name="connsiteY41" fmla="*/ 40057 h 302556"/>
                <a:gd name="connsiteX42" fmla="*/ 226687 w 365588"/>
                <a:gd name="connsiteY42" fmla="*/ 58337 h 302556"/>
                <a:gd name="connsiteX43" fmla="*/ 176639 w 365588"/>
                <a:gd name="connsiteY43" fmla="*/ 43587 h 302556"/>
                <a:gd name="connsiteX44" fmla="*/ 141971 w 365588"/>
                <a:gd name="connsiteY44" fmla="*/ 37662 h 302556"/>
                <a:gd name="connsiteX45" fmla="*/ 121422 w 365588"/>
                <a:gd name="connsiteY45" fmla="*/ 17113 h 302556"/>
                <a:gd name="connsiteX46" fmla="*/ 99109 w 365588"/>
                <a:gd name="connsiteY46" fmla="*/ 2364 h 302556"/>
                <a:gd name="connsiteX47" fmla="*/ 91419 w 365588"/>
                <a:gd name="connsiteY47" fmla="*/ 19383 h 302556"/>
                <a:gd name="connsiteX48" fmla="*/ 55490 w 365588"/>
                <a:gd name="connsiteY48" fmla="*/ 39931 h 302556"/>
                <a:gd name="connsiteX49" fmla="*/ 64315 w 365588"/>
                <a:gd name="connsiteY49" fmla="*/ 78759 h 302556"/>
                <a:gd name="connsiteX50" fmla="*/ 36077 w 365588"/>
                <a:gd name="connsiteY50" fmla="*/ 69304 h 302556"/>
                <a:gd name="connsiteX51" fmla="*/ 47801 w 365588"/>
                <a:gd name="connsiteY51" fmla="*/ 34636 h 302556"/>
                <a:gd name="connsiteX52" fmla="*/ 44271 w 365588"/>
                <a:gd name="connsiteY52" fmla="*/ 16231 h 302556"/>
                <a:gd name="connsiteX53" fmla="*/ 36077 w 365588"/>
                <a:gd name="connsiteY53" fmla="*/ 21399 h 302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365588" h="302556">
                  <a:moveTo>
                    <a:pt x="36077" y="21399"/>
                  </a:moveTo>
                  <a:cubicBezTo>
                    <a:pt x="28387" y="31737"/>
                    <a:pt x="13007" y="40814"/>
                    <a:pt x="12754" y="51403"/>
                  </a:cubicBezTo>
                  <a:cubicBezTo>
                    <a:pt x="12502" y="61992"/>
                    <a:pt x="12754" y="66027"/>
                    <a:pt x="8846" y="71069"/>
                  </a:cubicBezTo>
                  <a:cubicBezTo>
                    <a:pt x="4812" y="76112"/>
                    <a:pt x="-987" y="83802"/>
                    <a:pt x="4812" y="83297"/>
                  </a:cubicBezTo>
                  <a:cubicBezTo>
                    <a:pt x="10611" y="82793"/>
                    <a:pt x="17293" y="82793"/>
                    <a:pt x="17293" y="89097"/>
                  </a:cubicBezTo>
                  <a:cubicBezTo>
                    <a:pt x="17293" y="95400"/>
                    <a:pt x="30025" y="96786"/>
                    <a:pt x="29017" y="106620"/>
                  </a:cubicBezTo>
                  <a:cubicBezTo>
                    <a:pt x="28008" y="116453"/>
                    <a:pt x="23470" y="142170"/>
                    <a:pt x="46288" y="141666"/>
                  </a:cubicBezTo>
                  <a:cubicBezTo>
                    <a:pt x="69106" y="141161"/>
                    <a:pt x="82090" y="133471"/>
                    <a:pt x="91671" y="145700"/>
                  </a:cubicBezTo>
                  <a:cubicBezTo>
                    <a:pt x="101252" y="157928"/>
                    <a:pt x="113985" y="163727"/>
                    <a:pt x="128860" y="161836"/>
                  </a:cubicBezTo>
                  <a:cubicBezTo>
                    <a:pt x="143736" y="159945"/>
                    <a:pt x="167814" y="157046"/>
                    <a:pt x="159872" y="170030"/>
                  </a:cubicBezTo>
                  <a:cubicBezTo>
                    <a:pt x="151930" y="183015"/>
                    <a:pt x="146635" y="210875"/>
                    <a:pt x="153569" y="218565"/>
                  </a:cubicBezTo>
                  <a:cubicBezTo>
                    <a:pt x="160503" y="226255"/>
                    <a:pt x="169453" y="232558"/>
                    <a:pt x="163906" y="238988"/>
                  </a:cubicBezTo>
                  <a:cubicBezTo>
                    <a:pt x="158360" y="245417"/>
                    <a:pt x="155712" y="253359"/>
                    <a:pt x="162898" y="258906"/>
                  </a:cubicBezTo>
                  <a:cubicBezTo>
                    <a:pt x="170084" y="264453"/>
                    <a:pt x="167940" y="271134"/>
                    <a:pt x="167688" y="272395"/>
                  </a:cubicBezTo>
                  <a:cubicBezTo>
                    <a:pt x="167688" y="272773"/>
                    <a:pt x="166176" y="273530"/>
                    <a:pt x="163906" y="274664"/>
                  </a:cubicBezTo>
                  <a:cubicBezTo>
                    <a:pt x="174496" y="285128"/>
                    <a:pt x="178152" y="296726"/>
                    <a:pt x="184203" y="301516"/>
                  </a:cubicBezTo>
                  <a:cubicBezTo>
                    <a:pt x="192145" y="307819"/>
                    <a:pt x="194540" y="311097"/>
                    <a:pt x="200087" y="307819"/>
                  </a:cubicBezTo>
                  <a:cubicBezTo>
                    <a:pt x="205634" y="304668"/>
                    <a:pt x="209668" y="302272"/>
                    <a:pt x="214459" y="305424"/>
                  </a:cubicBezTo>
                  <a:cubicBezTo>
                    <a:pt x="219249" y="308576"/>
                    <a:pt x="225552" y="302272"/>
                    <a:pt x="232738" y="295843"/>
                  </a:cubicBezTo>
                  <a:cubicBezTo>
                    <a:pt x="239924" y="289540"/>
                    <a:pt x="247866" y="295087"/>
                    <a:pt x="250261" y="287145"/>
                  </a:cubicBezTo>
                  <a:cubicBezTo>
                    <a:pt x="252656" y="279203"/>
                    <a:pt x="256690" y="274412"/>
                    <a:pt x="265389" y="272773"/>
                  </a:cubicBezTo>
                  <a:cubicBezTo>
                    <a:pt x="274087" y="271260"/>
                    <a:pt x="274087" y="261680"/>
                    <a:pt x="268540" y="261680"/>
                  </a:cubicBezTo>
                  <a:cubicBezTo>
                    <a:pt x="262994" y="261680"/>
                    <a:pt x="255051" y="268865"/>
                    <a:pt x="255051" y="258528"/>
                  </a:cubicBezTo>
                  <a:cubicBezTo>
                    <a:pt x="255051" y="248191"/>
                    <a:pt x="247866" y="250586"/>
                    <a:pt x="247866" y="241761"/>
                  </a:cubicBezTo>
                  <a:cubicBezTo>
                    <a:pt x="247866" y="232937"/>
                    <a:pt x="247109" y="227390"/>
                    <a:pt x="237528" y="221843"/>
                  </a:cubicBezTo>
                  <a:cubicBezTo>
                    <a:pt x="227948" y="216296"/>
                    <a:pt x="250261" y="213901"/>
                    <a:pt x="255051" y="218691"/>
                  </a:cubicBezTo>
                  <a:cubicBezTo>
                    <a:pt x="259842" y="223482"/>
                    <a:pt x="276608" y="219448"/>
                    <a:pt x="278121" y="226633"/>
                  </a:cubicBezTo>
                  <a:cubicBezTo>
                    <a:pt x="279760" y="233819"/>
                    <a:pt x="288459" y="236214"/>
                    <a:pt x="288459" y="227390"/>
                  </a:cubicBezTo>
                  <a:cubicBezTo>
                    <a:pt x="288459" y="218691"/>
                    <a:pt x="298796" y="215414"/>
                    <a:pt x="306738" y="217052"/>
                  </a:cubicBezTo>
                  <a:cubicBezTo>
                    <a:pt x="314680" y="218691"/>
                    <a:pt x="332203" y="206715"/>
                    <a:pt x="339389" y="204320"/>
                  </a:cubicBezTo>
                  <a:cubicBezTo>
                    <a:pt x="343171" y="203059"/>
                    <a:pt x="344432" y="198647"/>
                    <a:pt x="346575" y="194865"/>
                  </a:cubicBezTo>
                  <a:cubicBezTo>
                    <a:pt x="341280" y="187679"/>
                    <a:pt x="332960" y="176586"/>
                    <a:pt x="329178" y="173434"/>
                  </a:cubicBezTo>
                  <a:cubicBezTo>
                    <a:pt x="323505" y="168644"/>
                    <a:pt x="332960" y="165870"/>
                    <a:pt x="332077" y="159189"/>
                  </a:cubicBezTo>
                  <a:cubicBezTo>
                    <a:pt x="331069" y="152507"/>
                    <a:pt x="332077" y="147717"/>
                    <a:pt x="344432" y="146834"/>
                  </a:cubicBezTo>
                  <a:cubicBezTo>
                    <a:pt x="356786" y="145826"/>
                    <a:pt x="354895" y="136371"/>
                    <a:pt x="348214" y="132589"/>
                  </a:cubicBezTo>
                  <a:cubicBezTo>
                    <a:pt x="341532" y="128807"/>
                    <a:pt x="351113" y="118344"/>
                    <a:pt x="357794" y="114436"/>
                  </a:cubicBezTo>
                  <a:cubicBezTo>
                    <a:pt x="360568" y="112923"/>
                    <a:pt x="364224" y="108132"/>
                    <a:pt x="367501" y="101703"/>
                  </a:cubicBezTo>
                  <a:cubicBezTo>
                    <a:pt x="354769" y="96912"/>
                    <a:pt x="336616" y="97291"/>
                    <a:pt x="329052" y="97795"/>
                  </a:cubicBezTo>
                  <a:cubicBezTo>
                    <a:pt x="319093" y="98425"/>
                    <a:pt x="335481" y="86701"/>
                    <a:pt x="336111" y="75986"/>
                  </a:cubicBezTo>
                  <a:cubicBezTo>
                    <a:pt x="336742" y="65396"/>
                    <a:pt x="307873" y="63631"/>
                    <a:pt x="296653" y="61236"/>
                  </a:cubicBezTo>
                  <a:cubicBezTo>
                    <a:pt x="285433" y="58841"/>
                    <a:pt x="288459" y="47117"/>
                    <a:pt x="300183" y="46612"/>
                  </a:cubicBezTo>
                  <a:cubicBezTo>
                    <a:pt x="311907" y="45982"/>
                    <a:pt x="293753" y="37788"/>
                    <a:pt x="277869" y="40057"/>
                  </a:cubicBezTo>
                  <a:cubicBezTo>
                    <a:pt x="261985" y="42452"/>
                    <a:pt x="239672" y="51277"/>
                    <a:pt x="226687" y="58337"/>
                  </a:cubicBezTo>
                  <a:cubicBezTo>
                    <a:pt x="213702" y="65396"/>
                    <a:pt x="191389" y="37788"/>
                    <a:pt x="176639" y="43587"/>
                  </a:cubicBezTo>
                  <a:cubicBezTo>
                    <a:pt x="161889" y="49512"/>
                    <a:pt x="141341" y="49512"/>
                    <a:pt x="141971" y="37662"/>
                  </a:cubicBezTo>
                  <a:cubicBezTo>
                    <a:pt x="142601" y="25938"/>
                    <a:pt x="136046" y="15853"/>
                    <a:pt x="121422" y="17113"/>
                  </a:cubicBezTo>
                  <a:cubicBezTo>
                    <a:pt x="106673" y="18248"/>
                    <a:pt x="110203" y="2364"/>
                    <a:pt x="99109" y="2364"/>
                  </a:cubicBezTo>
                  <a:cubicBezTo>
                    <a:pt x="87889" y="2364"/>
                    <a:pt x="99109" y="15853"/>
                    <a:pt x="91419" y="19383"/>
                  </a:cubicBezTo>
                  <a:cubicBezTo>
                    <a:pt x="83729" y="22912"/>
                    <a:pt x="57255" y="29342"/>
                    <a:pt x="55490" y="39931"/>
                  </a:cubicBezTo>
                  <a:cubicBezTo>
                    <a:pt x="53726" y="50521"/>
                    <a:pt x="69610" y="68170"/>
                    <a:pt x="64315" y="78759"/>
                  </a:cubicBezTo>
                  <a:cubicBezTo>
                    <a:pt x="59020" y="89349"/>
                    <a:pt x="41371" y="80524"/>
                    <a:pt x="36077" y="69304"/>
                  </a:cubicBezTo>
                  <a:cubicBezTo>
                    <a:pt x="30782" y="58084"/>
                    <a:pt x="51330" y="41066"/>
                    <a:pt x="47801" y="34636"/>
                  </a:cubicBezTo>
                  <a:cubicBezTo>
                    <a:pt x="45405" y="30098"/>
                    <a:pt x="42254" y="21778"/>
                    <a:pt x="44271" y="16231"/>
                  </a:cubicBezTo>
                  <a:cubicBezTo>
                    <a:pt x="40741" y="17365"/>
                    <a:pt x="37967" y="18878"/>
                    <a:pt x="36077" y="21399"/>
                  </a:cubicBezTo>
                  <a:close/>
                </a:path>
              </a:pathLst>
            </a:custGeom>
            <a:grpFill/>
            <a:ln w="2381" cap="flat">
              <a:solidFill>
                <a:srgbClr val="FCFDF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01" name="자유형: 도형 300">
              <a:extLst>
                <a:ext uri="{FF2B5EF4-FFF2-40B4-BE49-F238E27FC236}">
                  <a16:creationId xmlns:a16="http://schemas.microsoft.com/office/drawing/2014/main" id="{7FBDA751-F34B-484A-B31C-0019B63A4BA0}"/>
                </a:ext>
              </a:extLst>
            </p:cNvPr>
            <p:cNvSpPr/>
            <p:nvPr/>
          </p:nvSpPr>
          <p:spPr>
            <a:xfrm>
              <a:off x="4245751" y="4407933"/>
              <a:ext cx="113459" cy="113459"/>
            </a:xfrm>
            <a:custGeom>
              <a:avLst/>
              <a:gdLst>
                <a:gd name="connsiteX0" fmla="*/ 25836 w 113458"/>
                <a:gd name="connsiteY0" fmla="*/ 24885 h 113458"/>
                <a:gd name="connsiteX1" fmla="*/ 13482 w 113458"/>
                <a:gd name="connsiteY1" fmla="*/ 37239 h 113458"/>
                <a:gd name="connsiteX2" fmla="*/ 3018 w 113458"/>
                <a:gd name="connsiteY2" fmla="*/ 60183 h 113458"/>
                <a:gd name="connsiteX3" fmla="*/ 24954 w 113458"/>
                <a:gd name="connsiteY3" fmla="*/ 87791 h 113458"/>
                <a:gd name="connsiteX4" fmla="*/ 40712 w 113458"/>
                <a:gd name="connsiteY4" fmla="*/ 117543 h 113458"/>
                <a:gd name="connsiteX5" fmla="*/ 54075 w 113458"/>
                <a:gd name="connsiteY5" fmla="*/ 118425 h 113458"/>
                <a:gd name="connsiteX6" fmla="*/ 65295 w 113458"/>
                <a:gd name="connsiteY6" fmla="*/ 101658 h 113458"/>
                <a:gd name="connsiteX7" fmla="*/ 94794 w 113458"/>
                <a:gd name="connsiteY7" fmla="*/ 102541 h 113458"/>
                <a:gd name="connsiteX8" fmla="*/ 97441 w 113458"/>
                <a:gd name="connsiteY8" fmla="*/ 105945 h 113458"/>
                <a:gd name="connsiteX9" fmla="*/ 105257 w 113458"/>
                <a:gd name="connsiteY9" fmla="*/ 93590 h 113458"/>
                <a:gd name="connsiteX10" fmla="*/ 102358 w 113458"/>
                <a:gd name="connsiteY10" fmla="*/ 58292 h 113458"/>
                <a:gd name="connsiteX11" fmla="*/ 107148 w 113458"/>
                <a:gd name="connsiteY11" fmla="*/ 26776 h 113458"/>
                <a:gd name="connsiteX12" fmla="*/ 112317 w 113458"/>
                <a:gd name="connsiteY12" fmla="*/ 13161 h 113458"/>
                <a:gd name="connsiteX13" fmla="*/ 85717 w 113458"/>
                <a:gd name="connsiteY13" fmla="*/ 7110 h 113458"/>
                <a:gd name="connsiteX14" fmla="*/ 51554 w 113458"/>
                <a:gd name="connsiteY14" fmla="*/ 7740 h 113458"/>
                <a:gd name="connsiteX15" fmla="*/ 31509 w 113458"/>
                <a:gd name="connsiteY15" fmla="*/ 7110 h 113458"/>
                <a:gd name="connsiteX16" fmla="*/ 28862 w 113458"/>
                <a:gd name="connsiteY16" fmla="*/ 7866 h 113458"/>
                <a:gd name="connsiteX17" fmla="*/ 25836 w 113458"/>
                <a:gd name="connsiteY17" fmla="*/ 24885 h 113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3458" h="113458">
                  <a:moveTo>
                    <a:pt x="25836" y="24885"/>
                  </a:moveTo>
                  <a:cubicBezTo>
                    <a:pt x="29618" y="32575"/>
                    <a:pt x="21046" y="36357"/>
                    <a:pt x="13482" y="37239"/>
                  </a:cubicBezTo>
                  <a:cubicBezTo>
                    <a:pt x="5792" y="38248"/>
                    <a:pt x="7809" y="55393"/>
                    <a:pt x="3018" y="60183"/>
                  </a:cubicBezTo>
                  <a:cubicBezTo>
                    <a:pt x="-1772" y="64973"/>
                    <a:pt x="21172" y="77328"/>
                    <a:pt x="24954" y="87791"/>
                  </a:cubicBezTo>
                  <a:cubicBezTo>
                    <a:pt x="27223" y="93968"/>
                    <a:pt x="34787" y="107583"/>
                    <a:pt x="40712" y="117543"/>
                  </a:cubicBezTo>
                  <a:cubicBezTo>
                    <a:pt x="46007" y="118929"/>
                    <a:pt x="51049" y="120064"/>
                    <a:pt x="54075" y="118425"/>
                  </a:cubicBezTo>
                  <a:cubicBezTo>
                    <a:pt x="61260" y="114391"/>
                    <a:pt x="54831" y="100902"/>
                    <a:pt x="65295" y="101658"/>
                  </a:cubicBezTo>
                  <a:cubicBezTo>
                    <a:pt x="75632" y="102541"/>
                    <a:pt x="90760" y="96111"/>
                    <a:pt x="94794" y="102541"/>
                  </a:cubicBezTo>
                  <a:cubicBezTo>
                    <a:pt x="95550" y="103675"/>
                    <a:pt x="96433" y="104810"/>
                    <a:pt x="97441" y="105945"/>
                  </a:cubicBezTo>
                  <a:cubicBezTo>
                    <a:pt x="100719" y="100902"/>
                    <a:pt x="104375" y="95481"/>
                    <a:pt x="105257" y="93590"/>
                  </a:cubicBezTo>
                  <a:cubicBezTo>
                    <a:pt x="107148" y="89808"/>
                    <a:pt x="107148" y="69764"/>
                    <a:pt x="102358" y="58292"/>
                  </a:cubicBezTo>
                  <a:cubicBezTo>
                    <a:pt x="97567" y="46820"/>
                    <a:pt x="101475" y="31566"/>
                    <a:pt x="107148" y="26776"/>
                  </a:cubicBezTo>
                  <a:cubicBezTo>
                    <a:pt x="108409" y="25767"/>
                    <a:pt x="110174" y="20599"/>
                    <a:pt x="112317" y="13161"/>
                  </a:cubicBezTo>
                  <a:cubicBezTo>
                    <a:pt x="102862" y="9505"/>
                    <a:pt x="93785" y="6101"/>
                    <a:pt x="85717" y="7110"/>
                  </a:cubicBezTo>
                  <a:cubicBezTo>
                    <a:pt x="71598" y="8875"/>
                    <a:pt x="56848" y="15304"/>
                    <a:pt x="51554" y="7740"/>
                  </a:cubicBezTo>
                  <a:cubicBezTo>
                    <a:pt x="46259" y="50"/>
                    <a:pt x="38569" y="1311"/>
                    <a:pt x="31509" y="7110"/>
                  </a:cubicBezTo>
                  <a:cubicBezTo>
                    <a:pt x="30753" y="7740"/>
                    <a:pt x="29870" y="7992"/>
                    <a:pt x="28862" y="7866"/>
                  </a:cubicBezTo>
                  <a:cubicBezTo>
                    <a:pt x="26467" y="14800"/>
                    <a:pt x="23945" y="21103"/>
                    <a:pt x="25836" y="24885"/>
                  </a:cubicBezTo>
                  <a:close/>
                </a:path>
              </a:pathLst>
            </a:custGeom>
            <a:grpFill/>
            <a:ln w="2381" cap="flat">
              <a:solidFill>
                <a:srgbClr val="FCFDF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02" name="자유형: 도형 301">
              <a:extLst>
                <a:ext uri="{FF2B5EF4-FFF2-40B4-BE49-F238E27FC236}">
                  <a16:creationId xmlns:a16="http://schemas.microsoft.com/office/drawing/2014/main" id="{BFBBAAE3-7F6C-428A-9547-1A20F48BA618}"/>
                </a:ext>
              </a:extLst>
            </p:cNvPr>
            <p:cNvSpPr/>
            <p:nvPr/>
          </p:nvSpPr>
          <p:spPr>
            <a:xfrm>
              <a:off x="4157865" y="4347503"/>
              <a:ext cx="126065" cy="189098"/>
            </a:xfrm>
            <a:custGeom>
              <a:avLst/>
              <a:gdLst>
                <a:gd name="connsiteX0" fmla="*/ 32789 w 126065"/>
                <a:gd name="connsiteY0" fmla="*/ 14844 h 189097"/>
                <a:gd name="connsiteX1" fmla="*/ 23208 w 126065"/>
                <a:gd name="connsiteY1" fmla="*/ 32998 h 189097"/>
                <a:gd name="connsiteX2" fmla="*/ 19426 w 126065"/>
                <a:gd name="connsiteY2" fmla="*/ 47243 h 189097"/>
                <a:gd name="connsiteX3" fmla="*/ 7071 w 126065"/>
                <a:gd name="connsiteY3" fmla="*/ 59597 h 189097"/>
                <a:gd name="connsiteX4" fmla="*/ 4172 w 126065"/>
                <a:gd name="connsiteY4" fmla="*/ 73843 h 189097"/>
                <a:gd name="connsiteX5" fmla="*/ 21569 w 126065"/>
                <a:gd name="connsiteY5" fmla="*/ 95274 h 189097"/>
                <a:gd name="connsiteX6" fmla="*/ 31150 w 126065"/>
                <a:gd name="connsiteY6" fmla="*/ 89601 h 189097"/>
                <a:gd name="connsiteX7" fmla="*/ 42243 w 126065"/>
                <a:gd name="connsiteY7" fmla="*/ 111914 h 189097"/>
                <a:gd name="connsiteX8" fmla="*/ 44639 w 126065"/>
                <a:gd name="connsiteY8" fmla="*/ 134228 h 189097"/>
                <a:gd name="connsiteX9" fmla="*/ 50186 w 126065"/>
                <a:gd name="connsiteY9" fmla="*/ 181250 h 189097"/>
                <a:gd name="connsiteX10" fmla="*/ 78928 w 126065"/>
                <a:gd name="connsiteY10" fmla="*/ 190831 h 189097"/>
                <a:gd name="connsiteX11" fmla="*/ 96451 w 126065"/>
                <a:gd name="connsiteY11" fmla="*/ 184528 h 189097"/>
                <a:gd name="connsiteX12" fmla="*/ 109940 w 126065"/>
                <a:gd name="connsiteY12" fmla="*/ 178224 h 189097"/>
                <a:gd name="connsiteX13" fmla="*/ 128472 w 126065"/>
                <a:gd name="connsiteY13" fmla="*/ 178224 h 189097"/>
                <a:gd name="connsiteX14" fmla="*/ 112714 w 126065"/>
                <a:gd name="connsiteY14" fmla="*/ 148473 h 189097"/>
                <a:gd name="connsiteX15" fmla="*/ 90779 w 126065"/>
                <a:gd name="connsiteY15" fmla="*/ 120865 h 189097"/>
                <a:gd name="connsiteX16" fmla="*/ 101242 w 126065"/>
                <a:gd name="connsiteY16" fmla="*/ 97921 h 189097"/>
                <a:gd name="connsiteX17" fmla="*/ 113596 w 126065"/>
                <a:gd name="connsiteY17" fmla="*/ 85567 h 189097"/>
                <a:gd name="connsiteX18" fmla="*/ 116496 w 126065"/>
                <a:gd name="connsiteY18" fmla="*/ 68548 h 189097"/>
                <a:gd name="connsiteX19" fmla="*/ 92039 w 126065"/>
                <a:gd name="connsiteY19" fmla="*/ 46612 h 189097"/>
                <a:gd name="connsiteX20" fmla="*/ 78550 w 126065"/>
                <a:gd name="connsiteY20" fmla="*/ 30728 h 189097"/>
                <a:gd name="connsiteX21" fmla="*/ 52076 w 126065"/>
                <a:gd name="connsiteY21" fmla="*/ 8415 h 189097"/>
                <a:gd name="connsiteX22" fmla="*/ 42369 w 126065"/>
                <a:gd name="connsiteY22" fmla="*/ 2364 h 189097"/>
                <a:gd name="connsiteX23" fmla="*/ 32789 w 126065"/>
                <a:gd name="connsiteY23" fmla="*/ 14844 h 189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26065" h="189097">
                  <a:moveTo>
                    <a:pt x="32789" y="14844"/>
                  </a:moveTo>
                  <a:cubicBezTo>
                    <a:pt x="26107" y="18626"/>
                    <a:pt x="16526" y="29089"/>
                    <a:pt x="23208" y="32998"/>
                  </a:cubicBezTo>
                  <a:cubicBezTo>
                    <a:pt x="29889" y="36779"/>
                    <a:pt x="31780" y="46360"/>
                    <a:pt x="19426" y="47243"/>
                  </a:cubicBezTo>
                  <a:cubicBezTo>
                    <a:pt x="7071" y="48251"/>
                    <a:pt x="6063" y="52916"/>
                    <a:pt x="7071" y="59597"/>
                  </a:cubicBezTo>
                  <a:cubicBezTo>
                    <a:pt x="8080" y="66279"/>
                    <a:pt x="-1501" y="69052"/>
                    <a:pt x="4172" y="73843"/>
                  </a:cubicBezTo>
                  <a:cubicBezTo>
                    <a:pt x="7954" y="76994"/>
                    <a:pt x="16274" y="88088"/>
                    <a:pt x="21569" y="95274"/>
                  </a:cubicBezTo>
                  <a:cubicBezTo>
                    <a:pt x="23460" y="91744"/>
                    <a:pt x="25855" y="88970"/>
                    <a:pt x="31150" y="89601"/>
                  </a:cubicBezTo>
                  <a:cubicBezTo>
                    <a:pt x="42243" y="91240"/>
                    <a:pt x="33545" y="108006"/>
                    <a:pt x="42243" y="111914"/>
                  </a:cubicBezTo>
                  <a:cubicBezTo>
                    <a:pt x="51068" y="115948"/>
                    <a:pt x="51068" y="129437"/>
                    <a:pt x="44639" y="134228"/>
                  </a:cubicBezTo>
                  <a:cubicBezTo>
                    <a:pt x="38209" y="139018"/>
                    <a:pt x="35814" y="165366"/>
                    <a:pt x="50186" y="181250"/>
                  </a:cubicBezTo>
                  <a:cubicBezTo>
                    <a:pt x="64557" y="197134"/>
                    <a:pt x="75651" y="194739"/>
                    <a:pt x="78928" y="190831"/>
                  </a:cubicBezTo>
                  <a:cubicBezTo>
                    <a:pt x="82080" y="186923"/>
                    <a:pt x="93300" y="190831"/>
                    <a:pt x="96451" y="184528"/>
                  </a:cubicBezTo>
                  <a:cubicBezTo>
                    <a:pt x="99603" y="178224"/>
                    <a:pt x="103637" y="185284"/>
                    <a:pt x="109940" y="178224"/>
                  </a:cubicBezTo>
                  <a:cubicBezTo>
                    <a:pt x="113596" y="174064"/>
                    <a:pt x="121286" y="176334"/>
                    <a:pt x="128472" y="178224"/>
                  </a:cubicBezTo>
                  <a:cubicBezTo>
                    <a:pt x="122673" y="168139"/>
                    <a:pt x="114983" y="154650"/>
                    <a:pt x="112714" y="148473"/>
                  </a:cubicBezTo>
                  <a:cubicBezTo>
                    <a:pt x="108932" y="138010"/>
                    <a:pt x="85988" y="125655"/>
                    <a:pt x="90779" y="120865"/>
                  </a:cubicBezTo>
                  <a:cubicBezTo>
                    <a:pt x="95569" y="116074"/>
                    <a:pt x="93678" y="98930"/>
                    <a:pt x="101242" y="97921"/>
                  </a:cubicBezTo>
                  <a:cubicBezTo>
                    <a:pt x="108932" y="96912"/>
                    <a:pt x="117504" y="93131"/>
                    <a:pt x="113596" y="85567"/>
                  </a:cubicBezTo>
                  <a:cubicBezTo>
                    <a:pt x="111705" y="81785"/>
                    <a:pt x="114100" y="75481"/>
                    <a:pt x="116496" y="68548"/>
                  </a:cubicBezTo>
                  <a:cubicBezTo>
                    <a:pt x="109184" y="67792"/>
                    <a:pt x="98342" y="46612"/>
                    <a:pt x="92039" y="46612"/>
                  </a:cubicBezTo>
                  <a:cubicBezTo>
                    <a:pt x="84979" y="46612"/>
                    <a:pt x="76785" y="40688"/>
                    <a:pt x="78550" y="30728"/>
                  </a:cubicBezTo>
                  <a:cubicBezTo>
                    <a:pt x="80315" y="20769"/>
                    <a:pt x="62036" y="19509"/>
                    <a:pt x="52076" y="8415"/>
                  </a:cubicBezTo>
                  <a:cubicBezTo>
                    <a:pt x="49681" y="5768"/>
                    <a:pt x="46277" y="3750"/>
                    <a:pt x="42369" y="2364"/>
                  </a:cubicBezTo>
                  <a:cubicBezTo>
                    <a:pt x="39092" y="8541"/>
                    <a:pt x="35436" y="13205"/>
                    <a:pt x="32789" y="14844"/>
                  </a:cubicBezTo>
                  <a:close/>
                </a:path>
              </a:pathLst>
            </a:custGeom>
            <a:grpFill/>
            <a:ln w="2381" cap="flat">
              <a:solidFill>
                <a:srgbClr val="FCFDF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03" name="자유형: 도형 302">
              <a:extLst>
                <a:ext uri="{FF2B5EF4-FFF2-40B4-BE49-F238E27FC236}">
                  <a16:creationId xmlns:a16="http://schemas.microsoft.com/office/drawing/2014/main" id="{BFB50B4F-4FF5-4329-81CD-D823364CEAFE}"/>
                </a:ext>
              </a:extLst>
            </p:cNvPr>
            <p:cNvSpPr/>
            <p:nvPr/>
          </p:nvSpPr>
          <p:spPr>
            <a:xfrm>
              <a:off x="4340576" y="4418604"/>
              <a:ext cx="75639" cy="100852"/>
            </a:xfrm>
            <a:custGeom>
              <a:avLst/>
              <a:gdLst>
                <a:gd name="connsiteX0" fmla="*/ 7280 w 75639"/>
                <a:gd name="connsiteY0" fmla="*/ 47621 h 100852"/>
                <a:gd name="connsiteX1" fmla="*/ 10180 w 75639"/>
                <a:gd name="connsiteY1" fmla="*/ 82919 h 100852"/>
                <a:gd name="connsiteX2" fmla="*/ 2364 w 75639"/>
                <a:gd name="connsiteY2" fmla="*/ 95274 h 100852"/>
                <a:gd name="connsiteX3" fmla="*/ 26064 w 75639"/>
                <a:gd name="connsiteY3" fmla="*/ 99812 h 100852"/>
                <a:gd name="connsiteX4" fmla="*/ 53924 w 75639"/>
                <a:gd name="connsiteY4" fmla="*/ 87836 h 100852"/>
                <a:gd name="connsiteX5" fmla="*/ 85315 w 75639"/>
                <a:gd name="connsiteY5" fmla="*/ 45478 h 100852"/>
                <a:gd name="connsiteX6" fmla="*/ 84936 w 75639"/>
                <a:gd name="connsiteY6" fmla="*/ 45226 h 100852"/>
                <a:gd name="connsiteX7" fmla="*/ 39679 w 75639"/>
                <a:gd name="connsiteY7" fmla="*/ 9928 h 100852"/>
                <a:gd name="connsiteX8" fmla="*/ 17365 w 75639"/>
                <a:gd name="connsiteY8" fmla="*/ 2364 h 100852"/>
                <a:gd name="connsiteX9" fmla="*/ 12197 w 75639"/>
                <a:gd name="connsiteY9" fmla="*/ 15979 h 100852"/>
                <a:gd name="connsiteX10" fmla="*/ 7280 w 75639"/>
                <a:gd name="connsiteY10" fmla="*/ 47621 h 100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39" h="100852">
                  <a:moveTo>
                    <a:pt x="7280" y="47621"/>
                  </a:moveTo>
                  <a:cubicBezTo>
                    <a:pt x="12071" y="59093"/>
                    <a:pt x="12071" y="79137"/>
                    <a:pt x="10180" y="82919"/>
                  </a:cubicBezTo>
                  <a:cubicBezTo>
                    <a:pt x="9171" y="84810"/>
                    <a:pt x="5641" y="90231"/>
                    <a:pt x="2364" y="95274"/>
                  </a:cubicBezTo>
                  <a:cubicBezTo>
                    <a:pt x="6650" y="100190"/>
                    <a:pt x="13709" y="103720"/>
                    <a:pt x="26064" y="99812"/>
                  </a:cubicBezTo>
                  <a:cubicBezTo>
                    <a:pt x="41192" y="95022"/>
                    <a:pt x="48377" y="104602"/>
                    <a:pt x="53924" y="87836"/>
                  </a:cubicBezTo>
                  <a:cubicBezTo>
                    <a:pt x="58337" y="74725"/>
                    <a:pt x="73717" y="56950"/>
                    <a:pt x="85315" y="45478"/>
                  </a:cubicBezTo>
                  <a:cubicBezTo>
                    <a:pt x="85188" y="45352"/>
                    <a:pt x="85062" y="45352"/>
                    <a:pt x="84936" y="45226"/>
                  </a:cubicBezTo>
                  <a:cubicBezTo>
                    <a:pt x="73717" y="40561"/>
                    <a:pt x="56698" y="13458"/>
                    <a:pt x="39679" y="9928"/>
                  </a:cubicBezTo>
                  <a:cubicBezTo>
                    <a:pt x="32241" y="8415"/>
                    <a:pt x="24677" y="5263"/>
                    <a:pt x="17365" y="2364"/>
                  </a:cubicBezTo>
                  <a:cubicBezTo>
                    <a:pt x="15222" y="9802"/>
                    <a:pt x="13458" y="14970"/>
                    <a:pt x="12197" y="15979"/>
                  </a:cubicBezTo>
                  <a:cubicBezTo>
                    <a:pt x="6398" y="20895"/>
                    <a:pt x="2616" y="36149"/>
                    <a:pt x="7280" y="47621"/>
                  </a:cubicBezTo>
                  <a:close/>
                </a:path>
              </a:pathLst>
            </a:custGeom>
            <a:grpFill/>
            <a:ln w="2381" cap="flat">
              <a:solidFill>
                <a:srgbClr val="FCFDF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04" name="자유형: 도형 303">
              <a:extLst>
                <a:ext uri="{FF2B5EF4-FFF2-40B4-BE49-F238E27FC236}">
                  <a16:creationId xmlns:a16="http://schemas.microsoft.com/office/drawing/2014/main" id="{0CF4F3FD-A2AA-4F2F-9B55-CD5B2E77E1B1}"/>
                </a:ext>
              </a:extLst>
            </p:cNvPr>
            <p:cNvSpPr/>
            <p:nvPr/>
          </p:nvSpPr>
          <p:spPr>
            <a:xfrm>
              <a:off x="3535290" y="3942625"/>
              <a:ext cx="277343" cy="88246"/>
            </a:xfrm>
            <a:custGeom>
              <a:avLst/>
              <a:gdLst>
                <a:gd name="connsiteX0" fmla="*/ 225229 w 277343"/>
                <a:gd name="connsiteY0" fmla="*/ 56403 h 88245"/>
                <a:gd name="connsiteX1" fmla="*/ 96895 w 277343"/>
                <a:gd name="connsiteY1" fmla="*/ 4591 h 88245"/>
                <a:gd name="connsiteX2" fmla="*/ 2724 w 277343"/>
                <a:gd name="connsiteY2" fmla="*/ 37493 h 88245"/>
                <a:gd name="connsiteX3" fmla="*/ 48612 w 277343"/>
                <a:gd name="connsiteY3" fmla="*/ 16315 h 88245"/>
                <a:gd name="connsiteX4" fmla="*/ 74455 w 277343"/>
                <a:gd name="connsiteY4" fmla="*/ 26904 h 88245"/>
                <a:gd name="connsiteX5" fmla="*/ 119208 w 277343"/>
                <a:gd name="connsiteY5" fmla="*/ 37493 h 88245"/>
                <a:gd name="connsiteX6" fmla="*/ 175685 w 277343"/>
                <a:gd name="connsiteY6" fmla="*/ 66867 h 88245"/>
                <a:gd name="connsiteX7" fmla="*/ 188670 w 277343"/>
                <a:gd name="connsiteY7" fmla="*/ 88046 h 88245"/>
                <a:gd name="connsiteX8" fmla="*/ 274646 w 277343"/>
                <a:gd name="connsiteY8" fmla="*/ 85650 h 88245"/>
                <a:gd name="connsiteX9" fmla="*/ 225229 w 277343"/>
                <a:gd name="connsiteY9" fmla="*/ 56403 h 88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77343" h="88245">
                  <a:moveTo>
                    <a:pt x="225229" y="56403"/>
                  </a:moveTo>
                  <a:cubicBezTo>
                    <a:pt x="207580" y="56403"/>
                    <a:pt x="149842" y="16315"/>
                    <a:pt x="96895" y="4591"/>
                  </a:cubicBezTo>
                  <a:cubicBezTo>
                    <a:pt x="43947" y="-7133"/>
                    <a:pt x="-2193" y="30938"/>
                    <a:pt x="2724" y="37493"/>
                  </a:cubicBezTo>
                  <a:cubicBezTo>
                    <a:pt x="9784" y="46948"/>
                    <a:pt x="35627" y="25770"/>
                    <a:pt x="48612" y="16315"/>
                  </a:cubicBezTo>
                  <a:cubicBezTo>
                    <a:pt x="61596" y="6860"/>
                    <a:pt x="73320" y="20979"/>
                    <a:pt x="74455" y="26904"/>
                  </a:cubicBezTo>
                  <a:cubicBezTo>
                    <a:pt x="75589" y="32829"/>
                    <a:pt x="92104" y="36359"/>
                    <a:pt x="119208" y="37493"/>
                  </a:cubicBezTo>
                  <a:cubicBezTo>
                    <a:pt x="146312" y="38628"/>
                    <a:pt x="149842" y="61068"/>
                    <a:pt x="175685" y="66867"/>
                  </a:cubicBezTo>
                  <a:cubicBezTo>
                    <a:pt x="201529" y="72792"/>
                    <a:pt x="175685" y="83381"/>
                    <a:pt x="188670" y="88046"/>
                  </a:cubicBezTo>
                  <a:cubicBezTo>
                    <a:pt x="201655" y="92710"/>
                    <a:pt x="269856" y="91575"/>
                    <a:pt x="274646" y="85650"/>
                  </a:cubicBezTo>
                  <a:cubicBezTo>
                    <a:pt x="279437" y="79978"/>
                    <a:pt x="242878" y="56403"/>
                    <a:pt x="225229" y="56403"/>
                  </a:cubicBezTo>
                  <a:close/>
                </a:path>
              </a:pathLst>
            </a:custGeom>
            <a:grpFill/>
            <a:ln w="2381" cap="flat">
              <a:solidFill>
                <a:srgbClr val="FCFDF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05" name="자유형: 도형 304">
              <a:extLst>
                <a:ext uri="{FF2B5EF4-FFF2-40B4-BE49-F238E27FC236}">
                  <a16:creationId xmlns:a16="http://schemas.microsoft.com/office/drawing/2014/main" id="{F9313BB7-2FD8-4677-919B-EF8E3766A791}"/>
                </a:ext>
              </a:extLst>
            </p:cNvPr>
            <p:cNvSpPr/>
            <p:nvPr/>
          </p:nvSpPr>
          <p:spPr>
            <a:xfrm>
              <a:off x="3697780" y="4073430"/>
              <a:ext cx="50426" cy="12607"/>
            </a:xfrm>
            <a:custGeom>
              <a:avLst/>
              <a:gdLst>
                <a:gd name="connsiteX0" fmla="*/ 2732 w 50426"/>
                <a:gd name="connsiteY0" fmla="*/ 6910 h 12606"/>
                <a:gd name="connsiteX1" fmla="*/ 56814 w 50426"/>
                <a:gd name="connsiteY1" fmla="*/ 16365 h 12606"/>
                <a:gd name="connsiteX2" fmla="*/ 2732 w 50426"/>
                <a:gd name="connsiteY2" fmla="*/ 6910 h 12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426" h="12606">
                  <a:moveTo>
                    <a:pt x="2732" y="6910"/>
                  </a:moveTo>
                  <a:cubicBezTo>
                    <a:pt x="7397" y="15104"/>
                    <a:pt x="52149" y="26954"/>
                    <a:pt x="56814" y="16365"/>
                  </a:cubicBezTo>
                  <a:cubicBezTo>
                    <a:pt x="61604" y="5649"/>
                    <a:pt x="-3067" y="-3427"/>
                    <a:pt x="2732" y="6910"/>
                  </a:cubicBezTo>
                  <a:close/>
                </a:path>
              </a:pathLst>
            </a:custGeom>
            <a:grpFill/>
            <a:ln w="2381" cap="flat">
              <a:solidFill>
                <a:srgbClr val="FCFDF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06" name="자유형: 도형 305">
              <a:extLst>
                <a:ext uri="{FF2B5EF4-FFF2-40B4-BE49-F238E27FC236}">
                  <a16:creationId xmlns:a16="http://schemas.microsoft.com/office/drawing/2014/main" id="{46D273E9-3478-4FD4-88DB-52E0DBDF6966}"/>
                </a:ext>
              </a:extLst>
            </p:cNvPr>
            <p:cNvSpPr/>
            <p:nvPr/>
          </p:nvSpPr>
          <p:spPr>
            <a:xfrm>
              <a:off x="3999301" y="4069632"/>
              <a:ext cx="37820" cy="12607"/>
            </a:xfrm>
            <a:custGeom>
              <a:avLst/>
              <a:gdLst>
                <a:gd name="connsiteX0" fmla="*/ 3641 w 37819"/>
                <a:gd name="connsiteY0" fmla="*/ 12978 h 12606"/>
                <a:gd name="connsiteX1" fmla="*/ 47133 w 37819"/>
                <a:gd name="connsiteY1" fmla="*/ 12978 h 12606"/>
                <a:gd name="connsiteX2" fmla="*/ 3641 w 37819"/>
                <a:gd name="connsiteY2" fmla="*/ 12978 h 12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819" h="12606">
                  <a:moveTo>
                    <a:pt x="3641" y="12978"/>
                  </a:moveTo>
                  <a:cubicBezTo>
                    <a:pt x="14230" y="29492"/>
                    <a:pt x="44486" y="19659"/>
                    <a:pt x="47133" y="12978"/>
                  </a:cubicBezTo>
                  <a:cubicBezTo>
                    <a:pt x="51924" y="1253"/>
                    <a:pt x="-6948" y="-3411"/>
                    <a:pt x="3641" y="12978"/>
                  </a:cubicBezTo>
                  <a:close/>
                </a:path>
              </a:pathLst>
            </a:custGeom>
            <a:grpFill/>
            <a:ln w="2381" cap="flat">
              <a:solidFill>
                <a:srgbClr val="FCFDF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07" name="자유형: 도형 306">
              <a:extLst>
                <a:ext uri="{FF2B5EF4-FFF2-40B4-BE49-F238E27FC236}">
                  <a16:creationId xmlns:a16="http://schemas.microsoft.com/office/drawing/2014/main" id="{87ECA49D-AD55-4524-A858-DFF3FFE0004E}"/>
                </a:ext>
              </a:extLst>
            </p:cNvPr>
            <p:cNvSpPr/>
            <p:nvPr/>
          </p:nvSpPr>
          <p:spPr>
            <a:xfrm>
              <a:off x="4165601" y="6079735"/>
              <a:ext cx="75639" cy="37820"/>
            </a:xfrm>
            <a:custGeom>
              <a:avLst/>
              <a:gdLst>
                <a:gd name="connsiteX0" fmla="*/ 84555 w 75639"/>
                <a:gd name="connsiteY0" fmla="*/ 15502 h 37819"/>
                <a:gd name="connsiteX1" fmla="*/ 41063 w 75639"/>
                <a:gd name="connsiteY1" fmla="*/ 35547 h 37819"/>
                <a:gd name="connsiteX2" fmla="*/ 84555 w 75639"/>
                <a:gd name="connsiteY2" fmla="*/ 15502 h 37819"/>
                <a:gd name="connsiteX3" fmla="*/ 36272 w 75639"/>
                <a:gd name="connsiteY3" fmla="*/ 2518 h 37819"/>
                <a:gd name="connsiteX4" fmla="*/ 5638 w 75639"/>
                <a:gd name="connsiteY4" fmla="*/ 33152 h 37819"/>
                <a:gd name="connsiteX5" fmla="*/ 36272 w 75639"/>
                <a:gd name="connsiteY5" fmla="*/ 2518 h 37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5639" h="37819">
                  <a:moveTo>
                    <a:pt x="84555" y="15502"/>
                  </a:moveTo>
                  <a:cubicBezTo>
                    <a:pt x="75100" y="-2147"/>
                    <a:pt x="31608" y="30756"/>
                    <a:pt x="41063" y="35547"/>
                  </a:cubicBezTo>
                  <a:cubicBezTo>
                    <a:pt x="50391" y="40211"/>
                    <a:pt x="89093" y="24075"/>
                    <a:pt x="84555" y="15502"/>
                  </a:cubicBezTo>
                  <a:close/>
                  <a:moveTo>
                    <a:pt x="36272" y="2518"/>
                  </a:moveTo>
                  <a:cubicBezTo>
                    <a:pt x="23287" y="123"/>
                    <a:pt x="-7725" y="26344"/>
                    <a:pt x="5638" y="33152"/>
                  </a:cubicBezTo>
                  <a:cubicBezTo>
                    <a:pt x="19757" y="40211"/>
                    <a:pt x="49257" y="4913"/>
                    <a:pt x="36272" y="2518"/>
                  </a:cubicBezTo>
                  <a:close/>
                </a:path>
              </a:pathLst>
            </a:custGeom>
            <a:grpFill/>
            <a:ln w="2381" cap="flat">
              <a:solidFill>
                <a:srgbClr val="FCFDF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08" name="자유형: 도형 307">
              <a:extLst>
                <a:ext uri="{FF2B5EF4-FFF2-40B4-BE49-F238E27FC236}">
                  <a16:creationId xmlns:a16="http://schemas.microsoft.com/office/drawing/2014/main" id="{4AA0B3B5-DC30-4F64-8917-B6E4889FE009}"/>
                </a:ext>
              </a:extLst>
            </p:cNvPr>
            <p:cNvSpPr/>
            <p:nvPr/>
          </p:nvSpPr>
          <p:spPr>
            <a:xfrm>
              <a:off x="3348843" y="4533323"/>
              <a:ext cx="428621" cy="176491"/>
            </a:xfrm>
            <a:custGeom>
              <a:avLst/>
              <a:gdLst>
                <a:gd name="connsiteX0" fmla="*/ 424409 w 428621"/>
                <a:gd name="connsiteY0" fmla="*/ 47747 h 176491"/>
                <a:gd name="connsiteX1" fmla="*/ 405373 w 428621"/>
                <a:gd name="connsiteY1" fmla="*/ 32997 h 176491"/>
                <a:gd name="connsiteX2" fmla="*/ 385077 w 428621"/>
                <a:gd name="connsiteY2" fmla="*/ 32997 h 176491"/>
                <a:gd name="connsiteX3" fmla="*/ 368562 w 428621"/>
                <a:gd name="connsiteY3" fmla="*/ 20769 h 176491"/>
                <a:gd name="connsiteX4" fmla="*/ 335785 w 428621"/>
                <a:gd name="connsiteY4" fmla="*/ 2364 h 176491"/>
                <a:gd name="connsiteX5" fmla="*/ 335785 w 428621"/>
                <a:gd name="connsiteY5" fmla="*/ 6020 h 176491"/>
                <a:gd name="connsiteX6" fmla="*/ 317506 w 428621"/>
                <a:gd name="connsiteY6" fmla="*/ 15474 h 176491"/>
                <a:gd name="connsiteX7" fmla="*/ 308681 w 428621"/>
                <a:gd name="connsiteY7" fmla="*/ 34889 h 176491"/>
                <a:gd name="connsiteX8" fmla="*/ 296957 w 428621"/>
                <a:gd name="connsiteY8" fmla="*/ 50773 h 176491"/>
                <a:gd name="connsiteX9" fmla="*/ 289898 w 428621"/>
                <a:gd name="connsiteY9" fmla="*/ 64892 h 176491"/>
                <a:gd name="connsiteX10" fmla="*/ 283973 w 428621"/>
                <a:gd name="connsiteY10" fmla="*/ 83171 h 176491"/>
                <a:gd name="connsiteX11" fmla="*/ 282208 w 428621"/>
                <a:gd name="connsiteY11" fmla="*/ 100820 h 176491"/>
                <a:gd name="connsiteX12" fmla="*/ 297461 w 428621"/>
                <a:gd name="connsiteY12" fmla="*/ 114309 h 176491"/>
                <a:gd name="connsiteX13" fmla="*/ 310446 w 428621"/>
                <a:gd name="connsiteY13" fmla="*/ 117209 h 176491"/>
                <a:gd name="connsiteX14" fmla="*/ 298722 w 428621"/>
                <a:gd name="connsiteY14" fmla="*/ 133723 h 176491"/>
                <a:gd name="connsiteX15" fmla="*/ 296579 w 428621"/>
                <a:gd name="connsiteY15" fmla="*/ 134102 h 176491"/>
                <a:gd name="connsiteX16" fmla="*/ 301748 w 428621"/>
                <a:gd name="connsiteY16" fmla="*/ 147717 h 176491"/>
                <a:gd name="connsiteX17" fmla="*/ 301748 w 428621"/>
                <a:gd name="connsiteY17" fmla="*/ 161206 h 176491"/>
                <a:gd name="connsiteX18" fmla="*/ 322044 w 428621"/>
                <a:gd name="connsiteY18" fmla="*/ 166752 h 176491"/>
                <a:gd name="connsiteX19" fmla="*/ 341080 w 428621"/>
                <a:gd name="connsiteY19" fmla="*/ 165492 h 176491"/>
                <a:gd name="connsiteX20" fmla="*/ 365032 w 428621"/>
                <a:gd name="connsiteY20" fmla="*/ 123134 h 176491"/>
                <a:gd name="connsiteX21" fmla="*/ 417223 w 428621"/>
                <a:gd name="connsiteY21" fmla="*/ 94895 h 176491"/>
                <a:gd name="connsiteX22" fmla="*/ 431973 w 428621"/>
                <a:gd name="connsiteY22" fmla="*/ 67917 h 176491"/>
                <a:gd name="connsiteX23" fmla="*/ 424409 w 428621"/>
                <a:gd name="connsiteY23" fmla="*/ 47747 h 176491"/>
                <a:gd name="connsiteX24" fmla="*/ 5621 w 428621"/>
                <a:gd name="connsiteY24" fmla="*/ 40057 h 176491"/>
                <a:gd name="connsiteX25" fmla="*/ 22135 w 428621"/>
                <a:gd name="connsiteY25" fmla="*/ 67161 h 176491"/>
                <a:gd name="connsiteX26" fmla="*/ 5621 w 428621"/>
                <a:gd name="connsiteY26" fmla="*/ 40057 h 176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28621" h="176491">
                  <a:moveTo>
                    <a:pt x="424409" y="47747"/>
                  </a:moveTo>
                  <a:cubicBezTo>
                    <a:pt x="414576" y="36653"/>
                    <a:pt x="407895" y="29972"/>
                    <a:pt x="405373" y="32997"/>
                  </a:cubicBezTo>
                  <a:cubicBezTo>
                    <a:pt x="402852" y="36149"/>
                    <a:pt x="392515" y="37284"/>
                    <a:pt x="385077" y="32997"/>
                  </a:cubicBezTo>
                  <a:cubicBezTo>
                    <a:pt x="377765" y="28711"/>
                    <a:pt x="373983" y="20769"/>
                    <a:pt x="368562" y="20769"/>
                  </a:cubicBezTo>
                  <a:cubicBezTo>
                    <a:pt x="363394" y="20769"/>
                    <a:pt x="345744" y="10684"/>
                    <a:pt x="335785" y="2364"/>
                  </a:cubicBezTo>
                  <a:cubicBezTo>
                    <a:pt x="335659" y="3624"/>
                    <a:pt x="335659" y="4885"/>
                    <a:pt x="335785" y="6020"/>
                  </a:cubicBezTo>
                  <a:cubicBezTo>
                    <a:pt x="336416" y="11314"/>
                    <a:pt x="327591" y="14844"/>
                    <a:pt x="317506" y="15474"/>
                  </a:cubicBezTo>
                  <a:cubicBezTo>
                    <a:pt x="307547" y="16105"/>
                    <a:pt x="308681" y="27199"/>
                    <a:pt x="308681" y="34889"/>
                  </a:cubicBezTo>
                  <a:cubicBezTo>
                    <a:pt x="308681" y="42578"/>
                    <a:pt x="300487" y="42578"/>
                    <a:pt x="296957" y="50773"/>
                  </a:cubicBezTo>
                  <a:cubicBezTo>
                    <a:pt x="293427" y="58967"/>
                    <a:pt x="298092" y="60732"/>
                    <a:pt x="289898" y="64892"/>
                  </a:cubicBezTo>
                  <a:cubicBezTo>
                    <a:pt x="281703" y="69052"/>
                    <a:pt x="279308" y="76112"/>
                    <a:pt x="283973" y="83171"/>
                  </a:cubicBezTo>
                  <a:cubicBezTo>
                    <a:pt x="288637" y="90231"/>
                    <a:pt x="283342" y="96660"/>
                    <a:pt x="282208" y="100820"/>
                  </a:cubicBezTo>
                  <a:cubicBezTo>
                    <a:pt x="281073" y="104981"/>
                    <a:pt x="289267" y="106746"/>
                    <a:pt x="297461" y="114309"/>
                  </a:cubicBezTo>
                  <a:cubicBezTo>
                    <a:pt x="305656" y="121999"/>
                    <a:pt x="306916" y="111410"/>
                    <a:pt x="310446" y="117209"/>
                  </a:cubicBezTo>
                  <a:cubicBezTo>
                    <a:pt x="313976" y="123134"/>
                    <a:pt x="308051" y="133723"/>
                    <a:pt x="298722" y="133723"/>
                  </a:cubicBezTo>
                  <a:cubicBezTo>
                    <a:pt x="297966" y="133723"/>
                    <a:pt x="297335" y="133976"/>
                    <a:pt x="296579" y="134102"/>
                  </a:cubicBezTo>
                  <a:cubicBezTo>
                    <a:pt x="301496" y="139144"/>
                    <a:pt x="304017" y="144439"/>
                    <a:pt x="301748" y="147717"/>
                  </a:cubicBezTo>
                  <a:cubicBezTo>
                    <a:pt x="297461" y="153894"/>
                    <a:pt x="293806" y="153894"/>
                    <a:pt x="301748" y="161206"/>
                  </a:cubicBezTo>
                  <a:cubicBezTo>
                    <a:pt x="309690" y="168517"/>
                    <a:pt x="315237" y="157550"/>
                    <a:pt x="322044" y="166752"/>
                  </a:cubicBezTo>
                  <a:cubicBezTo>
                    <a:pt x="328852" y="175955"/>
                    <a:pt x="334273" y="181502"/>
                    <a:pt x="341080" y="165492"/>
                  </a:cubicBezTo>
                  <a:cubicBezTo>
                    <a:pt x="347887" y="149482"/>
                    <a:pt x="352804" y="126790"/>
                    <a:pt x="365032" y="123134"/>
                  </a:cubicBezTo>
                  <a:cubicBezTo>
                    <a:pt x="377261" y="119478"/>
                    <a:pt x="402474" y="114562"/>
                    <a:pt x="417223" y="94895"/>
                  </a:cubicBezTo>
                  <a:cubicBezTo>
                    <a:pt x="431973" y="75229"/>
                    <a:pt x="424157" y="74221"/>
                    <a:pt x="431973" y="67917"/>
                  </a:cubicBezTo>
                  <a:cubicBezTo>
                    <a:pt x="437898" y="63001"/>
                    <a:pt x="434242" y="58715"/>
                    <a:pt x="424409" y="47747"/>
                  </a:cubicBezTo>
                  <a:close/>
                  <a:moveTo>
                    <a:pt x="5621" y="40057"/>
                  </a:moveTo>
                  <a:cubicBezTo>
                    <a:pt x="-6103" y="57706"/>
                    <a:pt x="17219" y="74977"/>
                    <a:pt x="22135" y="67161"/>
                  </a:cubicBezTo>
                  <a:cubicBezTo>
                    <a:pt x="28061" y="57706"/>
                    <a:pt x="17471" y="22408"/>
                    <a:pt x="5621" y="40057"/>
                  </a:cubicBezTo>
                  <a:close/>
                </a:path>
              </a:pathLst>
            </a:custGeom>
            <a:grpFill/>
            <a:ln w="2381" cap="flat">
              <a:solidFill>
                <a:srgbClr val="FCFDF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09" name="자유형: 도형 308">
              <a:extLst>
                <a:ext uri="{FF2B5EF4-FFF2-40B4-BE49-F238E27FC236}">
                  <a16:creationId xmlns:a16="http://schemas.microsoft.com/office/drawing/2014/main" id="{7BD1FF21-391E-46E4-AC02-158D1375CC0B}"/>
                </a:ext>
              </a:extLst>
            </p:cNvPr>
            <p:cNvSpPr/>
            <p:nvPr/>
          </p:nvSpPr>
          <p:spPr>
            <a:xfrm>
              <a:off x="3852452" y="1527797"/>
              <a:ext cx="1626239" cy="1210224"/>
            </a:xfrm>
            <a:custGeom>
              <a:avLst/>
              <a:gdLst>
                <a:gd name="connsiteX0" fmla="*/ 1536197 w 1626238"/>
                <a:gd name="connsiteY0" fmla="*/ 113058 h 1210224"/>
                <a:gd name="connsiteX1" fmla="*/ 1482115 w 1626238"/>
                <a:gd name="connsiteY1" fmla="*/ 138145 h 1210224"/>
                <a:gd name="connsiteX2" fmla="*/ 1427907 w 1626238"/>
                <a:gd name="connsiteY2" fmla="*/ 141297 h 1210224"/>
                <a:gd name="connsiteX3" fmla="*/ 1404333 w 1626238"/>
                <a:gd name="connsiteY3" fmla="*/ 132599 h 1210224"/>
                <a:gd name="connsiteX4" fmla="*/ 1352520 w 1626238"/>
                <a:gd name="connsiteY4" fmla="*/ 167140 h 1210224"/>
                <a:gd name="connsiteX5" fmla="*/ 1307767 w 1626238"/>
                <a:gd name="connsiteY5" fmla="*/ 196135 h 1210224"/>
                <a:gd name="connsiteX6" fmla="*/ 1351764 w 1626238"/>
                <a:gd name="connsiteY6" fmla="*/ 141171 h 1210224"/>
                <a:gd name="connsiteX7" fmla="*/ 1335250 w 1626238"/>
                <a:gd name="connsiteY7" fmla="*/ 102721 h 1210224"/>
                <a:gd name="connsiteX8" fmla="*/ 1301464 w 1626238"/>
                <a:gd name="connsiteY8" fmla="*/ 123900 h 1210224"/>
                <a:gd name="connsiteX9" fmla="*/ 1216748 w 1626238"/>
                <a:gd name="connsiteY9" fmla="*/ 150626 h 1210224"/>
                <a:gd name="connsiteX10" fmla="*/ 1271713 w 1626238"/>
                <a:gd name="connsiteY10" fmla="*/ 116084 h 1210224"/>
                <a:gd name="connsiteX11" fmla="*/ 1164179 w 1626238"/>
                <a:gd name="connsiteY11" fmla="*/ 112932 h 1210224"/>
                <a:gd name="connsiteX12" fmla="*/ 1072404 w 1626238"/>
                <a:gd name="connsiteY12" fmla="*/ 127052 h 1210224"/>
                <a:gd name="connsiteX13" fmla="*/ 1174390 w 1626238"/>
                <a:gd name="connsiteY13" fmla="*/ 100326 h 1210224"/>
                <a:gd name="connsiteX14" fmla="*/ 1299195 w 1626238"/>
                <a:gd name="connsiteY14" fmla="*/ 91754 h 1210224"/>
                <a:gd name="connsiteX15" fmla="*/ 1372943 w 1626238"/>
                <a:gd name="connsiteY15" fmla="*/ 71331 h 1210224"/>
                <a:gd name="connsiteX16" fmla="*/ 1323525 w 1626238"/>
                <a:gd name="connsiteY16" fmla="*/ 51665 h 1210224"/>
                <a:gd name="connsiteX17" fmla="*/ 1287471 w 1626238"/>
                <a:gd name="connsiteY17" fmla="*/ 40697 h 1210224"/>
                <a:gd name="connsiteX18" fmla="*/ 1255324 w 1626238"/>
                <a:gd name="connsiteY18" fmla="*/ 21913 h 1210224"/>
                <a:gd name="connsiteX19" fmla="*/ 1180820 w 1626238"/>
                <a:gd name="connsiteY19" fmla="*/ 12459 h 1210224"/>
                <a:gd name="connsiteX20" fmla="*/ 1100012 w 1626238"/>
                <a:gd name="connsiteY20" fmla="*/ 3004 h 1210224"/>
                <a:gd name="connsiteX21" fmla="*/ 989327 w 1626238"/>
                <a:gd name="connsiteY21" fmla="*/ 6155 h 1210224"/>
                <a:gd name="connsiteX22" fmla="*/ 951633 w 1626238"/>
                <a:gd name="connsiteY22" fmla="*/ 12459 h 1210224"/>
                <a:gd name="connsiteX23" fmla="*/ 925790 w 1626238"/>
                <a:gd name="connsiteY23" fmla="*/ 25065 h 1210224"/>
                <a:gd name="connsiteX24" fmla="*/ 907007 w 1626238"/>
                <a:gd name="connsiteY24" fmla="*/ 35276 h 1210224"/>
                <a:gd name="connsiteX25" fmla="*/ 866161 w 1626238"/>
                <a:gd name="connsiteY25" fmla="*/ 26578 h 1210224"/>
                <a:gd name="connsiteX26" fmla="*/ 793926 w 1626238"/>
                <a:gd name="connsiteY26" fmla="*/ 26578 h 1210224"/>
                <a:gd name="connsiteX27" fmla="*/ 706059 w 1626238"/>
                <a:gd name="connsiteY27" fmla="*/ 36789 h 1210224"/>
                <a:gd name="connsiteX28" fmla="*/ 732785 w 1626238"/>
                <a:gd name="connsiteY28" fmla="*/ 61120 h 1210224"/>
                <a:gd name="connsiteX29" fmla="*/ 685762 w 1626238"/>
                <a:gd name="connsiteY29" fmla="*/ 75239 h 1210224"/>
                <a:gd name="connsiteX30" fmla="*/ 753207 w 1626238"/>
                <a:gd name="connsiteY30" fmla="*/ 117597 h 1210224"/>
                <a:gd name="connsiteX31" fmla="*/ 718665 w 1626238"/>
                <a:gd name="connsiteY31" fmla="*/ 111294 h 1210224"/>
                <a:gd name="connsiteX32" fmla="*/ 659793 w 1626238"/>
                <a:gd name="connsiteY32" fmla="*/ 89358 h 1210224"/>
                <a:gd name="connsiteX33" fmla="*/ 588440 w 1626238"/>
                <a:gd name="connsiteY33" fmla="*/ 73600 h 1210224"/>
                <a:gd name="connsiteX34" fmla="*/ 620587 w 1626238"/>
                <a:gd name="connsiteY34" fmla="*/ 110537 h 1210224"/>
                <a:gd name="connsiteX35" fmla="*/ 583776 w 1626238"/>
                <a:gd name="connsiteY35" fmla="*/ 112050 h 1210224"/>
                <a:gd name="connsiteX36" fmla="*/ 535115 w 1626238"/>
                <a:gd name="connsiteY36" fmla="*/ 85324 h 1210224"/>
                <a:gd name="connsiteX37" fmla="*/ 532719 w 1626238"/>
                <a:gd name="connsiteY37" fmla="*/ 119110 h 1210224"/>
                <a:gd name="connsiteX38" fmla="*/ 510784 w 1626238"/>
                <a:gd name="connsiteY38" fmla="*/ 137137 h 1210224"/>
                <a:gd name="connsiteX39" fmla="*/ 496665 w 1626238"/>
                <a:gd name="connsiteY39" fmla="*/ 82929 h 1210224"/>
                <a:gd name="connsiteX40" fmla="*/ 415857 w 1626238"/>
                <a:gd name="connsiteY40" fmla="*/ 95535 h 1210224"/>
                <a:gd name="connsiteX41" fmla="*/ 383710 w 1626238"/>
                <a:gd name="connsiteY41" fmla="*/ 112806 h 1210224"/>
                <a:gd name="connsiteX42" fmla="*/ 366440 w 1626238"/>
                <a:gd name="connsiteY42" fmla="*/ 118353 h 1210224"/>
                <a:gd name="connsiteX43" fmla="*/ 306811 w 1626238"/>
                <a:gd name="connsiteY43" fmla="*/ 126169 h 1210224"/>
                <a:gd name="connsiteX44" fmla="*/ 314627 w 1626238"/>
                <a:gd name="connsiteY44" fmla="*/ 166132 h 1210224"/>
                <a:gd name="connsiteX45" fmla="*/ 263570 w 1626238"/>
                <a:gd name="connsiteY45" fmla="*/ 158316 h 1210224"/>
                <a:gd name="connsiteX46" fmla="*/ 143557 w 1626238"/>
                <a:gd name="connsiteY46" fmla="*/ 223491 h 1210224"/>
                <a:gd name="connsiteX47" fmla="*/ 208732 w 1626238"/>
                <a:gd name="connsiteY47" fmla="*/ 233703 h 1210224"/>
                <a:gd name="connsiteX48" fmla="*/ 186797 w 1626238"/>
                <a:gd name="connsiteY48" fmla="*/ 282364 h 1210224"/>
                <a:gd name="connsiteX49" fmla="*/ 103594 w 1626238"/>
                <a:gd name="connsiteY49" fmla="*/ 297240 h 1210224"/>
                <a:gd name="connsiteX50" fmla="*/ 2364 w 1626238"/>
                <a:gd name="connsiteY50" fmla="*/ 336446 h 1210224"/>
                <a:gd name="connsiteX51" fmla="*/ 17996 w 1626238"/>
                <a:gd name="connsiteY51" fmla="*/ 355986 h 1210224"/>
                <a:gd name="connsiteX52" fmla="*/ 61992 w 1626238"/>
                <a:gd name="connsiteY52" fmla="*/ 368592 h 1210224"/>
                <a:gd name="connsiteX53" fmla="*/ 134228 w 1626238"/>
                <a:gd name="connsiteY53" fmla="*/ 374139 h 1210224"/>
                <a:gd name="connsiteX54" fmla="*/ 175829 w 1626238"/>
                <a:gd name="connsiteY54" fmla="*/ 389771 h 1210224"/>
                <a:gd name="connsiteX55" fmla="*/ 104476 w 1626238"/>
                <a:gd name="connsiteY55" fmla="*/ 394436 h 1210224"/>
                <a:gd name="connsiteX56" fmla="*/ 39301 w 1626238"/>
                <a:gd name="connsiteY56" fmla="*/ 407042 h 1210224"/>
                <a:gd name="connsiteX57" fmla="*/ 87205 w 1626238"/>
                <a:gd name="connsiteY57" fmla="*/ 419649 h 1210224"/>
                <a:gd name="connsiteX58" fmla="*/ 87962 w 1626238"/>
                <a:gd name="connsiteY58" fmla="*/ 440828 h 1210224"/>
                <a:gd name="connsiteX59" fmla="*/ 119352 w 1626238"/>
                <a:gd name="connsiteY59" fmla="*/ 458098 h 1210224"/>
                <a:gd name="connsiteX60" fmla="*/ 162466 w 1626238"/>
                <a:gd name="connsiteY60" fmla="*/ 462763 h 1210224"/>
                <a:gd name="connsiteX61" fmla="*/ 189192 w 1626238"/>
                <a:gd name="connsiteY61" fmla="*/ 459611 h 1210224"/>
                <a:gd name="connsiteX62" fmla="*/ 224490 w 1626238"/>
                <a:gd name="connsiteY62" fmla="*/ 453308 h 1210224"/>
                <a:gd name="connsiteX63" fmla="*/ 256637 w 1626238"/>
                <a:gd name="connsiteY63" fmla="*/ 447005 h 1210224"/>
                <a:gd name="connsiteX64" fmla="*/ 342109 w 1626238"/>
                <a:gd name="connsiteY64" fmla="*/ 469696 h 1210224"/>
                <a:gd name="connsiteX65" fmla="*/ 384467 w 1626238"/>
                <a:gd name="connsiteY65" fmla="*/ 497179 h 1210224"/>
                <a:gd name="connsiteX66" fmla="*/ 421278 w 1626238"/>
                <a:gd name="connsiteY66" fmla="*/ 532477 h 1210224"/>
                <a:gd name="connsiteX67" fmla="*/ 445608 w 1626238"/>
                <a:gd name="connsiteY67" fmla="*/ 575591 h 1210224"/>
                <a:gd name="connsiteX68" fmla="*/ 464392 w 1626238"/>
                <a:gd name="connsiteY68" fmla="*/ 604586 h 1210224"/>
                <a:gd name="connsiteX69" fmla="*/ 477755 w 1626238"/>
                <a:gd name="connsiteY69" fmla="*/ 632068 h 1210224"/>
                <a:gd name="connsiteX70" fmla="*/ 464392 w 1626238"/>
                <a:gd name="connsiteY70" fmla="*/ 664971 h 1210224"/>
                <a:gd name="connsiteX71" fmla="*/ 476999 w 1626238"/>
                <a:gd name="connsiteY71" fmla="*/ 701026 h 1210224"/>
                <a:gd name="connsiteX72" fmla="*/ 516961 w 1626238"/>
                <a:gd name="connsiteY72" fmla="*/ 683755 h 1210224"/>
                <a:gd name="connsiteX73" fmla="*/ 526416 w 1626238"/>
                <a:gd name="connsiteY73" fmla="*/ 710481 h 1210224"/>
                <a:gd name="connsiteX74" fmla="*/ 577472 w 1626238"/>
                <a:gd name="connsiteY74" fmla="*/ 734811 h 1210224"/>
                <a:gd name="connsiteX75" fmla="*/ 566505 w 1626238"/>
                <a:gd name="connsiteY75" fmla="*/ 745779 h 1210224"/>
                <a:gd name="connsiteX76" fmla="*/ 495908 w 1626238"/>
                <a:gd name="connsiteY76" fmla="*/ 740232 h 1210224"/>
                <a:gd name="connsiteX77" fmla="*/ 567261 w 1626238"/>
                <a:gd name="connsiteY77" fmla="*/ 773135 h 1210224"/>
                <a:gd name="connsiteX78" fmla="*/ 590835 w 1626238"/>
                <a:gd name="connsiteY78" fmla="*/ 800617 h 1210224"/>
                <a:gd name="connsiteX79" fmla="*/ 585289 w 1626238"/>
                <a:gd name="connsiteY79" fmla="*/ 837554 h 1210224"/>
                <a:gd name="connsiteX80" fmla="*/ 551629 w 1626238"/>
                <a:gd name="connsiteY80" fmla="*/ 839193 h 1210224"/>
                <a:gd name="connsiteX81" fmla="*/ 530450 w 1626238"/>
                <a:gd name="connsiteY81" fmla="*/ 857977 h 1210224"/>
                <a:gd name="connsiteX82" fmla="*/ 508515 w 1626238"/>
                <a:gd name="connsiteY82" fmla="*/ 897183 h 1210224"/>
                <a:gd name="connsiteX83" fmla="*/ 534358 w 1626238"/>
                <a:gd name="connsiteY83" fmla="*/ 920001 h 1210224"/>
                <a:gd name="connsiteX84" fmla="*/ 513936 w 1626238"/>
                <a:gd name="connsiteY84" fmla="*/ 943575 h 1210224"/>
                <a:gd name="connsiteX85" fmla="*/ 550747 w 1626238"/>
                <a:gd name="connsiteY85" fmla="*/ 982025 h 1210224"/>
                <a:gd name="connsiteX86" fmla="*/ 555411 w 1626238"/>
                <a:gd name="connsiteY86" fmla="*/ 1027534 h 1210224"/>
                <a:gd name="connsiteX87" fmla="*/ 571043 w 1626238"/>
                <a:gd name="connsiteY87" fmla="*/ 1041654 h 1210224"/>
                <a:gd name="connsiteX88" fmla="*/ 584406 w 1626238"/>
                <a:gd name="connsiteY88" fmla="*/ 1068379 h 1210224"/>
                <a:gd name="connsiteX89" fmla="*/ 604828 w 1626238"/>
                <a:gd name="connsiteY89" fmla="*/ 1091071 h 1210224"/>
                <a:gd name="connsiteX90" fmla="*/ 617435 w 1626238"/>
                <a:gd name="connsiteY90" fmla="*/ 1123218 h 1210224"/>
                <a:gd name="connsiteX91" fmla="*/ 647186 w 1626238"/>
                <a:gd name="connsiteY91" fmla="*/ 1154608 h 1210224"/>
                <a:gd name="connsiteX92" fmla="*/ 676938 w 1626238"/>
                <a:gd name="connsiteY92" fmla="*/ 1174274 h 1210224"/>
                <a:gd name="connsiteX93" fmla="*/ 702781 w 1626238"/>
                <a:gd name="connsiteY93" fmla="*/ 1182090 h 1210224"/>
                <a:gd name="connsiteX94" fmla="*/ 734171 w 1626238"/>
                <a:gd name="connsiteY94" fmla="*/ 1195453 h 1210224"/>
                <a:gd name="connsiteX95" fmla="*/ 780437 w 1626238"/>
                <a:gd name="connsiteY95" fmla="*/ 1213480 h 1210224"/>
                <a:gd name="connsiteX96" fmla="*/ 800103 w 1626238"/>
                <a:gd name="connsiteY96" fmla="*/ 1193058 h 1210224"/>
                <a:gd name="connsiteX97" fmla="*/ 813466 w 1626238"/>
                <a:gd name="connsiteY97" fmla="*/ 1151456 h 1210224"/>
                <a:gd name="connsiteX98" fmla="*/ 811071 w 1626238"/>
                <a:gd name="connsiteY98" fmla="*/ 1109855 h 1210224"/>
                <a:gd name="connsiteX99" fmla="*/ 824434 w 1626238"/>
                <a:gd name="connsiteY99" fmla="*/ 1096492 h 1210224"/>
                <a:gd name="connsiteX100" fmla="*/ 844856 w 1626238"/>
                <a:gd name="connsiteY100" fmla="*/ 1078465 h 1210224"/>
                <a:gd name="connsiteX101" fmla="*/ 855824 w 1626238"/>
                <a:gd name="connsiteY101" fmla="*/ 1058042 h 1210224"/>
                <a:gd name="connsiteX102" fmla="*/ 856581 w 1626238"/>
                <a:gd name="connsiteY102" fmla="*/ 1039258 h 1210224"/>
                <a:gd name="connsiteX103" fmla="*/ 866792 w 1626238"/>
                <a:gd name="connsiteY103" fmla="*/ 1026652 h 1210224"/>
                <a:gd name="connsiteX104" fmla="*/ 861245 w 1626238"/>
                <a:gd name="connsiteY104" fmla="*/ 1006986 h 1210224"/>
                <a:gd name="connsiteX105" fmla="*/ 865153 w 1626238"/>
                <a:gd name="connsiteY105" fmla="*/ 996774 h 1210224"/>
                <a:gd name="connsiteX106" fmla="*/ 880028 w 1626238"/>
                <a:gd name="connsiteY106" fmla="*/ 989715 h 1210224"/>
                <a:gd name="connsiteX107" fmla="*/ 905115 w 1626238"/>
                <a:gd name="connsiteY107" fmla="*/ 974083 h 1210224"/>
                <a:gd name="connsiteX108" fmla="*/ 927051 w 1626238"/>
                <a:gd name="connsiteY108" fmla="*/ 951265 h 1210224"/>
                <a:gd name="connsiteX109" fmla="*/ 940414 w 1626238"/>
                <a:gd name="connsiteY109" fmla="*/ 950508 h 1210224"/>
                <a:gd name="connsiteX110" fmla="*/ 945961 w 1626238"/>
                <a:gd name="connsiteY110" fmla="*/ 964628 h 1210224"/>
                <a:gd name="connsiteX111" fmla="*/ 995378 w 1626238"/>
                <a:gd name="connsiteY111" fmla="*/ 954416 h 1210224"/>
                <a:gd name="connsiteX112" fmla="*/ 1054250 w 1626238"/>
                <a:gd name="connsiteY112" fmla="*/ 903486 h 1210224"/>
                <a:gd name="connsiteX113" fmla="*/ 1087279 w 1626238"/>
                <a:gd name="connsiteY113" fmla="*/ 870583 h 1210224"/>
                <a:gd name="connsiteX114" fmla="*/ 1112366 w 1626238"/>
                <a:gd name="connsiteY114" fmla="*/ 860372 h 1210224"/>
                <a:gd name="connsiteX115" fmla="*/ 1138210 w 1626238"/>
                <a:gd name="connsiteY115" fmla="*/ 854069 h 1210224"/>
                <a:gd name="connsiteX116" fmla="*/ 1177416 w 1626238"/>
                <a:gd name="connsiteY116" fmla="*/ 845496 h 1210224"/>
                <a:gd name="connsiteX117" fmla="*/ 1272343 w 1626238"/>
                <a:gd name="connsiteY117" fmla="*/ 819653 h 1210224"/>
                <a:gd name="connsiteX118" fmla="*/ 1347604 w 1626238"/>
                <a:gd name="connsiteY118" fmla="*/ 780447 h 1210224"/>
                <a:gd name="connsiteX119" fmla="*/ 1357815 w 1626238"/>
                <a:gd name="connsiteY119" fmla="*/ 767084 h 1210224"/>
                <a:gd name="connsiteX120" fmla="*/ 1310793 w 1626238"/>
                <a:gd name="connsiteY120" fmla="*/ 769479 h 1210224"/>
                <a:gd name="connsiteX121" fmla="*/ 1251920 w 1626238"/>
                <a:gd name="connsiteY121" fmla="*/ 762419 h 1210224"/>
                <a:gd name="connsiteX122" fmla="*/ 1259736 w 1626238"/>
                <a:gd name="connsiteY122" fmla="*/ 745149 h 1210224"/>
                <a:gd name="connsiteX123" fmla="*/ 1264401 w 1626238"/>
                <a:gd name="connsiteY123" fmla="*/ 720062 h 1210224"/>
                <a:gd name="connsiteX124" fmla="*/ 1302094 w 1626238"/>
                <a:gd name="connsiteY124" fmla="*/ 732668 h 1210224"/>
                <a:gd name="connsiteX125" fmla="*/ 1360084 w 1626238"/>
                <a:gd name="connsiteY125" fmla="*/ 752334 h 1210224"/>
                <a:gd name="connsiteX126" fmla="*/ 1369539 w 1626238"/>
                <a:gd name="connsiteY126" fmla="*/ 717036 h 1210224"/>
                <a:gd name="connsiteX127" fmla="*/ 1300455 w 1626238"/>
                <a:gd name="connsiteY127" fmla="*/ 655895 h 1210224"/>
                <a:gd name="connsiteX128" fmla="*/ 1339661 w 1626238"/>
                <a:gd name="connsiteY128" fmla="*/ 660559 h 1210224"/>
                <a:gd name="connsiteX129" fmla="*/ 1364749 w 1626238"/>
                <a:gd name="connsiteY129" fmla="*/ 633077 h 1210224"/>
                <a:gd name="connsiteX130" fmla="*/ 1301212 w 1626238"/>
                <a:gd name="connsiteY130" fmla="*/ 632320 h 1210224"/>
                <a:gd name="connsiteX131" fmla="*/ 1289488 w 1626238"/>
                <a:gd name="connsiteY131" fmla="*/ 615049 h 1210224"/>
                <a:gd name="connsiteX132" fmla="*/ 1299699 w 1626238"/>
                <a:gd name="connsiteY132" fmla="*/ 593114 h 1210224"/>
                <a:gd name="connsiteX133" fmla="*/ 1358571 w 1626238"/>
                <a:gd name="connsiteY133" fmla="*/ 610385 h 1210224"/>
                <a:gd name="connsiteX134" fmla="*/ 1403325 w 1626238"/>
                <a:gd name="connsiteY134" fmla="*/ 599417 h 1210224"/>
                <a:gd name="connsiteX135" fmla="*/ 1368026 w 1626238"/>
                <a:gd name="connsiteY135" fmla="*/ 566514 h 1210224"/>
                <a:gd name="connsiteX136" fmla="*/ 1426899 w 1626238"/>
                <a:gd name="connsiteY136" fmla="*/ 560968 h 1210224"/>
                <a:gd name="connsiteX137" fmla="*/ 1433958 w 1626238"/>
                <a:gd name="connsiteY137" fmla="*/ 542940 h 1210224"/>
                <a:gd name="connsiteX138" fmla="*/ 1386054 w 1626238"/>
                <a:gd name="connsiteY138" fmla="*/ 513189 h 1210224"/>
                <a:gd name="connsiteX139" fmla="*/ 1432319 w 1626238"/>
                <a:gd name="connsiteY139" fmla="*/ 505373 h 1210224"/>
                <a:gd name="connsiteX140" fmla="*/ 1419839 w 1626238"/>
                <a:gd name="connsiteY140" fmla="*/ 456712 h 1210224"/>
                <a:gd name="connsiteX141" fmla="*/ 1372817 w 1626238"/>
                <a:gd name="connsiteY141" fmla="*/ 444988 h 1210224"/>
                <a:gd name="connsiteX142" fmla="*/ 1353151 w 1626238"/>
                <a:gd name="connsiteY142" fmla="*/ 424565 h 1210224"/>
                <a:gd name="connsiteX143" fmla="*/ 1389205 w 1626238"/>
                <a:gd name="connsiteY143" fmla="*/ 419901 h 1210224"/>
                <a:gd name="connsiteX144" fmla="*/ 1461440 w 1626238"/>
                <a:gd name="connsiteY144" fmla="*/ 419901 h 1210224"/>
                <a:gd name="connsiteX145" fmla="*/ 1444926 w 1626238"/>
                <a:gd name="connsiteY145" fmla="*/ 391662 h 1210224"/>
                <a:gd name="connsiteX146" fmla="*/ 1401055 w 1626238"/>
                <a:gd name="connsiteY146" fmla="*/ 382207 h 1210224"/>
                <a:gd name="connsiteX147" fmla="*/ 1437110 w 1626238"/>
                <a:gd name="connsiteY147" fmla="*/ 374391 h 1210224"/>
                <a:gd name="connsiteX148" fmla="*/ 1383784 w 1626238"/>
                <a:gd name="connsiteY148" fmla="*/ 362667 h 1210224"/>
                <a:gd name="connsiteX149" fmla="*/ 1362605 w 1626238"/>
                <a:gd name="connsiteY149" fmla="*/ 364180 h 1210224"/>
                <a:gd name="connsiteX150" fmla="*/ 1379120 w 1626238"/>
                <a:gd name="connsiteY150" fmla="*/ 314763 h 1210224"/>
                <a:gd name="connsiteX151" fmla="*/ 1426142 w 1626238"/>
                <a:gd name="connsiteY151" fmla="*/ 278708 h 1210224"/>
                <a:gd name="connsiteX152" fmla="*/ 1470139 w 1626238"/>
                <a:gd name="connsiteY152" fmla="*/ 251982 h 1210224"/>
                <a:gd name="connsiteX153" fmla="*/ 1452112 w 1626238"/>
                <a:gd name="connsiteY153" fmla="*/ 230803 h 1210224"/>
                <a:gd name="connsiteX154" fmla="*/ 1408241 w 1626238"/>
                <a:gd name="connsiteY154" fmla="*/ 244923 h 1210224"/>
                <a:gd name="connsiteX155" fmla="*/ 1444296 w 1626238"/>
                <a:gd name="connsiteY155" fmla="*/ 222987 h 1210224"/>
                <a:gd name="connsiteX156" fmla="*/ 1510984 w 1626238"/>
                <a:gd name="connsiteY156" fmla="*/ 213532 h 1210224"/>
                <a:gd name="connsiteX157" fmla="*/ 1462323 w 1626238"/>
                <a:gd name="connsiteY157" fmla="*/ 201808 h 1210224"/>
                <a:gd name="connsiteX158" fmla="*/ 1474929 w 1626238"/>
                <a:gd name="connsiteY158" fmla="*/ 193236 h 1210224"/>
                <a:gd name="connsiteX159" fmla="*/ 1533046 w 1626238"/>
                <a:gd name="connsiteY159" fmla="*/ 181512 h 1210224"/>
                <a:gd name="connsiteX160" fmla="*/ 1567587 w 1626238"/>
                <a:gd name="connsiteY160" fmla="*/ 166636 h 1210224"/>
                <a:gd name="connsiteX161" fmla="*/ 1627216 w 1626238"/>
                <a:gd name="connsiteY161" fmla="*/ 139154 h 1210224"/>
                <a:gd name="connsiteX162" fmla="*/ 1536197 w 1626238"/>
                <a:gd name="connsiteY162" fmla="*/ 113058 h 1210224"/>
                <a:gd name="connsiteX163" fmla="*/ 558563 w 1626238"/>
                <a:gd name="connsiteY163" fmla="*/ 796457 h 1210224"/>
                <a:gd name="connsiteX164" fmla="*/ 537384 w 1626238"/>
                <a:gd name="connsiteY164" fmla="*/ 776791 h 1210224"/>
                <a:gd name="connsiteX165" fmla="*/ 485571 w 1626238"/>
                <a:gd name="connsiteY165" fmla="*/ 767336 h 1210224"/>
                <a:gd name="connsiteX166" fmla="*/ 481663 w 1626238"/>
                <a:gd name="connsiteY166" fmla="*/ 790028 h 1210224"/>
                <a:gd name="connsiteX167" fmla="*/ 510658 w 1626238"/>
                <a:gd name="connsiteY167" fmla="*/ 807299 h 1210224"/>
                <a:gd name="connsiteX168" fmla="*/ 558563 w 1626238"/>
                <a:gd name="connsiteY168" fmla="*/ 796457 h 1210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</a:cxnLst>
              <a:rect l="l" t="t" r="r" b="b"/>
              <a:pathLst>
                <a:path w="1626238" h="1210224">
                  <a:moveTo>
                    <a:pt x="1536197" y="113058"/>
                  </a:moveTo>
                  <a:cubicBezTo>
                    <a:pt x="1507202" y="113058"/>
                    <a:pt x="1483628" y="117723"/>
                    <a:pt x="1482115" y="138145"/>
                  </a:cubicBezTo>
                  <a:cubicBezTo>
                    <a:pt x="1480476" y="158568"/>
                    <a:pt x="1443665" y="134237"/>
                    <a:pt x="1427907" y="141297"/>
                  </a:cubicBezTo>
                  <a:cubicBezTo>
                    <a:pt x="1412149" y="148357"/>
                    <a:pt x="1420091" y="124783"/>
                    <a:pt x="1404333" y="132599"/>
                  </a:cubicBezTo>
                  <a:cubicBezTo>
                    <a:pt x="1388575" y="140415"/>
                    <a:pt x="1371430" y="159324"/>
                    <a:pt x="1352520" y="167140"/>
                  </a:cubicBezTo>
                  <a:cubicBezTo>
                    <a:pt x="1333736" y="174956"/>
                    <a:pt x="1319617" y="194623"/>
                    <a:pt x="1307767" y="196135"/>
                  </a:cubicBezTo>
                  <a:cubicBezTo>
                    <a:pt x="1296043" y="197774"/>
                    <a:pt x="1332854" y="160081"/>
                    <a:pt x="1351764" y="141171"/>
                  </a:cubicBezTo>
                  <a:cubicBezTo>
                    <a:pt x="1370548" y="122387"/>
                    <a:pt x="1360336" y="100326"/>
                    <a:pt x="1335250" y="102721"/>
                  </a:cubicBezTo>
                  <a:cubicBezTo>
                    <a:pt x="1310162" y="105116"/>
                    <a:pt x="1315583" y="120748"/>
                    <a:pt x="1301464" y="123900"/>
                  </a:cubicBezTo>
                  <a:cubicBezTo>
                    <a:pt x="1287345" y="127052"/>
                    <a:pt x="1219900" y="160711"/>
                    <a:pt x="1216748" y="150626"/>
                  </a:cubicBezTo>
                  <a:cubicBezTo>
                    <a:pt x="1213596" y="140415"/>
                    <a:pt x="1272469" y="123144"/>
                    <a:pt x="1271713" y="116084"/>
                  </a:cubicBezTo>
                  <a:cubicBezTo>
                    <a:pt x="1270956" y="109024"/>
                    <a:pt x="1197208" y="108268"/>
                    <a:pt x="1164179" y="112932"/>
                  </a:cubicBezTo>
                  <a:cubicBezTo>
                    <a:pt x="1131276" y="117597"/>
                    <a:pt x="1073160" y="136507"/>
                    <a:pt x="1072404" y="127052"/>
                  </a:cubicBezTo>
                  <a:cubicBezTo>
                    <a:pt x="1071647" y="117597"/>
                    <a:pt x="1139849" y="104234"/>
                    <a:pt x="1174390" y="100326"/>
                  </a:cubicBezTo>
                  <a:cubicBezTo>
                    <a:pt x="1209688" y="96292"/>
                    <a:pt x="1272469" y="102721"/>
                    <a:pt x="1299195" y="91754"/>
                  </a:cubicBezTo>
                  <a:cubicBezTo>
                    <a:pt x="1325920" y="80786"/>
                    <a:pt x="1365883" y="80029"/>
                    <a:pt x="1372943" y="71331"/>
                  </a:cubicBezTo>
                  <a:cubicBezTo>
                    <a:pt x="1380002" y="62759"/>
                    <a:pt x="1342309" y="50908"/>
                    <a:pt x="1323525" y="51665"/>
                  </a:cubicBezTo>
                  <a:cubicBezTo>
                    <a:pt x="1304742" y="52421"/>
                    <a:pt x="1285832" y="50026"/>
                    <a:pt x="1287471" y="40697"/>
                  </a:cubicBezTo>
                  <a:cubicBezTo>
                    <a:pt x="1289110" y="31242"/>
                    <a:pt x="1258476" y="28973"/>
                    <a:pt x="1255324" y="21913"/>
                  </a:cubicBezTo>
                  <a:cubicBezTo>
                    <a:pt x="1252172" y="14854"/>
                    <a:pt x="1193300" y="20401"/>
                    <a:pt x="1180820" y="12459"/>
                  </a:cubicBezTo>
                  <a:cubicBezTo>
                    <a:pt x="1168213" y="4643"/>
                    <a:pt x="1131402" y="735"/>
                    <a:pt x="1100012" y="3004"/>
                  </a:cubicBezTo>
                  <a:cubicBezTo>
                    <a:pt x="1068622" y="5399"/>
                    <a:pt x="1004329" y="4643"/>
                    <a:pt x="989327" y="6155"/>
                  </a:cubicBezTo>
                  <a:cubicBezTo>
                    <a:pt x="974451" y="7668"/>
                    <a:pt x="964996" y="13215"/>
                    <a:pt x="951633" y="12459"/>
                  </a:cubicBezTo>
                  <a:cubicBezTo>
                    <a:pt x="938270" y="11702"/>
                    <a:pt x="917848" y="16367"/>
                    <a:pt x="925790" y="25065"/>
                  </a:cubicBezTo>
                  <a:cubicBezTo>
                    <a:pt x="940036" y="40697"/>
                    <a:pt x="904611" y="47000"/>
                    <a:pt x="907007" y="35276"/>
                  </a:cubicBezTo>
                  <a:cubicBezTo>
                    <a:pt x="909402" y="23552"/>
                    <a:pt x="876372" y="18005"/>
                    <a:pt x="866161" y="26578"/>
                  </a:cubicBezTo>
                  <a:cubicBezTo>
                    <a:pt x="854563" y="36411"/>
                    <a:pt x="801742" y="16367"/>
                    <a:pt x="793926" y="26578"/>
                  </a:cubicBezTo>
                  <a:cubicBezTo>
                    <a:pt x="786110" y="36789"/>
                    <a:pt x="724086" y="33638"/>
                    <a:pt x="706059" y="36789"/>
                  </a:cubicBezTo>
                  <a:cubicBezTo>
                    <a:pt x="688031" y="39941"/>
                    <a:pt x="734297" y="53304"/>
                    <a:pt x="732785" y="61120"/>
                  </a:cubicBezTo>
                  <a:cubicBezTo>
                    <a:pt x="731272" y="68936"/>
                    <a:pt x="673912" y="61120"/>
                    <a:pt x="685762" y="75239"/>
                  </a:cubicBezTo>
                  <a:cubicBezTo>
                    <a:pt x="697486" y="89358"/>
                    <a:pt x="735180" y="99570"/>
                    <a:pt x="753207" y="117597"/>
                  </a:cubicBezTo>
                  <a:cubicBezTo>
                    <a:pt x="771234" y="135624"/>
                    <a:pt x="739088" y="124656"/>
                    <a:pt x="718665" y="111294"/>
                  </a:cubicBezTo>
                  <a:cubicBezTo>
                    <a:pt x="698243" y="97931"/>
                    <a:pt x="672399" y="102721"/>
                    <a:pt x="659793" y="89358"/>
                  </a:cubicBezTo>
                  <a:cubicBezTo>
                    <a:pt x="647186" y="75995"/>
                    <a:pt x="600164" y="65784"/>
                    <a:pt x="588440" y="73600"/>
                  </a:cubicBezTo>
                  <a:cubicBezTo>
                    <a:pt x="574447" y="82929"/>
                    <a:pt x="620587" y="100326"/>
                    <a:pt x="620587" y="110537"/>
                  </a:cubicBezTo>
                  <a:cubicBezTo>
                    <a:pt x="620587" y="120748"/>
                    <a:pt x="589197" y="108142"/>
                    <a:pt x="583776" y="112050"/>
                  </a:cubicBezTo>
                  <a:cubicBezTo>
                    <a:pt x="578229" y="115958"/>
                    <a:pt x="550873" y="85324"/>
                    <a:pt x="535115" y="85324"/>
                  </a:cubicBezTo>
                  <a:cubicBezTo>
                    <a:pt x="519356" y="85324"/>
                    <a:pt x="532719" y="99443"/>
                    <a:pt x="532719" y="119110"/>
                  </a:cubicBezTo>
                  <a:cubicBezTo>
                    <a:pt x="532719" y="138776"/>
                    <a:pt x="502086" y="150500"/>
                    <a:pt x="510784" y="137137"/>
                  </a:cubicBezTo>
                  <a:cubicBezTo>
                    <a:pt x="519356" y="123774"/>
                    <a:pt x="513179" y="89232"/>
                    <a:pt x="496665" y="82929"/>
                  </a:cubicBezTo>
                  <a:cubicBezTo>
                    <a:pt x="480150" y="76626"/>
                    <a:pt x="437792" y="96292"/>
                    <a:pt x="415857" y="95535"/>
                  </a:cubicBezTo>
                  <a:cubicBezTo>
                    <a:pt x="393922" y="94779"/>
                    <a:pt x="364927" y="101839"/>
                    <a:pt x="383710" y="112806"/>
                  </a:cubicBezTo>
                  <a:cubicBezTo>
                    <a:pt x="402494" y="123774"/>
                    <a:pt x="382954" y="130077"/>
                    <a:pt x="366440" y="118353"/>
                  </a:cubicBezTo>
                  <a:cubicBezTo>
                    <a:pt x="349925" y="106629"/>
                    <a:pt x="295843" y="118353"/>
                    <a:pt x="306811" y="126169"/>
                  </a:cubicBezTo>
                  <a:cubicBezTo>
                    <a:pt x="317779" y="133985"/>
                    <a:pt x="321686" y="156803"/>
                    <a:pt x="314627" y="166132"/>
                  </a:cubicBezTo>
                  <a:cubicBezTo>
                    <a:pt x="307567" y="175587"/>
                    <a:pt x="284749" y="156677"/>
                    <a:pt x="263570" y="158316"/>
                  </a:cubicBezTo>
                  <a:cubicBezTo>
                    <a:pt x="242391" y="159955"/>
                    <a:pt x="137253" y="210129"/>
                    <a:pt x="143557" y="223491"/>
                  </a:cubicBezTo>
                  <a:cubicBezTo>
                    <a:pt x="149860" y="236854"/>
                    <a:pt x="194487" y="225887"/>
                    <a:pt x="208732" y="233703"/>
                  </a:cubicBezTo>
                  <a:cubicBezTo>
                    <a:pt x="222852" y="241519"/>
                    <a:pt x="204068" y="270640"/>
                    <a:pt x="186797" y="282364"/>
                  </a:cubicBezTo>
                  <a:cubicBezTo>
                    <a:pt x="169526" y="294088"/>
                    <a:pt x="105233" y="283120"/>
                    <a:pt x="103594" y="297240"/>
                  </a:cubicBezTo>
                  <a:cubicBezTo>
                    <a:pt x="102081" y="311359"/>
                    <a:pt x="2364" y="313754"/>
                    <a:pt x="2364" y="336446"/>
                  </a:cubicBezTo>
                  <a:cubicBezTo>
                    <a:pt x="2364" y="345018"/>
                    <a:pt x="7028" y="353717"/>
                    <a:pt x="17996" y="355986"/>
                  </a:cubicBezTo>
                  <a:cubicBezTo>
                    <a:pt x="32115" y="359011"/>
                    <a:pt x="49386" y="354473"/>
                    <a:pt x="61992" y="368592"/>
                  </a:cubicBezTo>
                  <a:cubicBezTo>
                    <a:pt x="74599" y="382712"/>
                    <a:pt x="109897" y="383468"/>
                    <a:pt x="134228" y="374139"/>
                  </a:cubicBezTo>
                  <a:cubicBezTo>
                    <a:pt x="158558" y="364684"/>
                    <a:pt x="176586" y="375652"/>
                    <a:pt x="175829" y="389771"/>
                  </a:cubicBezTo>
                  <a:cubicBezTo>
                    <a:pt x="175073" y="403891"/>
                    <a:pt x="120865" y="384224"/>
                    <a:pt x="104476" y="394436"/>
                  </a:cubicBezTo>
                  <a:cubicBezTo>
                    <a:pt x="87962" y="404647"/>
                    <a:pt x="37032" y="395948"/>
                    <a:pt x="39301" y="407042"/>
                  </a:cubicBezTo>
                  <a:cubicBezTo>
                    <a:pt x="41696" y="418010"/>
                    <a:pt x="66783" y="415615"/>
                    <a:pt x="87205" y="419649"/>
                  </a:cubicBezTo>
                  <a:cubicBezTo>
                    <a:pt x="107628" y="423557"/>
                    <a:pt x="88718" y="432255"/>
                    <a:pt x="87962" y="440828"/>
                  </a:cubicBezTo>
                  <a:cubicBezTo>
                    <a:pt x="87205" y="449526"/>
                    <a:pt x="98930" y="447887"/>
                    <a:pt x="119352" y="458098"/>
                  </a:cubicBezTo>
                  <a:cubicBezTo>
                    <a:pt x="139775" y="468310"/>
                    <a:pt x="173434" y="474613"/>
                    <a:pt x="162466" y="462763"/>
                  </a:cubicBezTo>
                  <a:cubicBezTo>
                    <a:pt x="151499" y="451039"/>
                    <a:pt x="183645" y="452552"/>
                    <a:pt x="189192" y="459611"/>
                  </a:cubicBezTo>
                  <a:cubicBezTo>
                    <a:pt x="194739" y="466671"/>
                    <a:pt x="209615" y="449400"/>
                    <a:pt x="224490" y="453308"/>
                  </a:cubicBezTo>
                  <a:cubicBezTo>
                    <a:pt x="239366" y="457216"/>
                    <a:pt x="244913" y="439189"/>
                    <a:pt x="256637" y="447005"/>
                  </a:cubicBezTo>
                  <a:cubicBezTo>
                    <a:pt x="268361" y="454821"/>
                    <a:pt x="323325" y="459611"/>
                    <a:pt x="342109" y="469696"/>
                  </a:cubicBezTo>
                  <a:cubicBezTo>
                    <a:pt x="360893" y="479908"/>
                    <a:pt x="386862" y="482303"/>
                    <a:pt x="384467" y="497179"/>
                  </a:cubicBezTo>
                  <a:cubicBezTo>
                    <a:pt x="382072" y="512054"/>
                    <a:pt x="400099" y="523022"/>
                    <a:pt x="421278" y="532477"/>
                  </a:cubicBezTo>
                  <a:cubicBezTo>
                    <a:pt x="442457" y="541932"/>
                    <a:pt x="446365" y="562354"/>
                    <a:pt x="445608" y="575591"/>
                  </a:cubicBezTo>
                  <a:cubicBezTo>
                    <a:pt x="444852" y="588954"/>
                    <a:pt x="468300" y="598283"/>
                    <a:pt x="464392" y="604586"/>
                  </a:cubicBezTo>
                  <a:cubicBezTo>
                    <a:pt x="460484" y="610889"/>
                    <a:pt x="463636" y="619462"/>
                    <a:pt x="477755" y="632068"/>
                  </a:cubicBezTo>
                  <a:cubicBezTo>
                    <a:pt x="491874" y="644675"/>
                    <a:pt x="455820" y="654004"/>
                    <a:pt x="464392" y="664971"/>
                  </a:cubicBezTo>
                  <a:cubicBezTo>
                    <a:pt x="472965" y="675939"/>
                    <a:pt x="451786" y="697118"/>
                    <a:pt x="476999" y="701026"/>
                  </a:cubicBezTo>
                  <a:cubicBezTo>
                    <a:pt x="502086" y="704934"/>
                    <a:pt x="498178" y="683755"/>
                    <a:pt x="516961" y="683755"/>
                  </a:cubicBezTo>
                  <a:cubicBezTo>
                    <a:pt x="535745" y="683755"/>
                    <a:pt x="516205" y="700269"/>
                    <a:pt x="526416" y="710481"/>
                  </a:cubicBezTo>
                  <a:cubicBezTo>
                    <a:pt x="536627" y="720692"/>
                    <a:pt x="557806" y="718297"/>
                    <a:pt x="577472" y="734811"/>
                  </a:cubicBezTo>
                  <a:cubicBezTo>
                    <a:pt x="597012" y="751326"/>
                    <a:pt x="584532" y="759142"/>
                    <a:pt x="566505" y="745779"/>
                  </a:cubicBezTo>
                  <a:cubicBezTo>
                    <a:pt x="548477" y="732416"/>
                    <a:pt x="495908" y="735568"/>
                    <a:pt x="495908" y="740232"/>
                  </a:cubicBezTo>
                  <a:cubicBezTo>
                    <a:pt x="495908" y="744896"/>
                    <a:pt x="554024" y="777925"/>
                    <a:pt x="567261" y="773135"/>
                  </a:cubicBezTo>
                  <a:cubicBezTo>
                    <a:pt x="580624" y="768471"/>
                    <a:pt x="598651" y="792801"/>
                    <a:pt x="590835" y="800617"/>
                  </a:cubicBezTo>
                  <a:cubicBezTo>
                    <a:pt x="583019" y="808433"/>
                    <a:pt x="586927" y="828099"/>
                    <a:pt x="585289" y="837554"/>
                  </a:cubicBezTo>
                  <a:cubicBezTo>
                    <a:pt x="583776" y="847009"/>
                    <a:pt x="564110" y="837554"/>
                    <a:pt x="551629" y="839193"/>
                  </a:cubicBezTo>
                  <a:cubicBezTo>
                    <a:pt x="539022" y="840832"/>
                    <a:pt x="530450" y="844740"/>
                    <a:pt x="530450" y="857977"/>
                  </a:cubicBezTo>
                  <a:cubicBezTo>
                    <a:pt x="530450" y="871340"/>
                    <a:pt x="510784" y="880795"/>
                    <a:pt x="508515" y="897183"/>
                  </a:cubicBezTo>
                  <a:cubicBezTo>
                    <a:pt x="506119" y="913698"/>
                    <a:pt x="524147" y="912941"/>
                    <a:pt x="534358" y="920001"/>
                  </a:cubicBezTo>
                  <a:cubicBezTo>
                    <a:pt x="544569" y="927060"/>
                    <a:pt x="515574" y="931725"/>
                    <a:pt x="513936" y="943575"/>
                  </a:cubicBezTo>
                  <a:cubicBezTo>
                    <a:pt x="512297" y="955299"/>
                    <a:pt x="540661" y="976478"/>
                    <a:pt x="550747" y="982025"/>
                  </a:cubicBezTo>
                  <a:cubicBezTo>
                    <a:pt x="560958" y="987446"/>
                    <a:pt x="551503" y="1014171"/>
                    <a:pt x="555411" y="1027534"/>
                  </a:cubicBezTo>
                  <a:cubicBezTo>
                    <a:pt x="559319" y="1040897"/>
                    <a:pt x="572682" y="1024383"/>
                    <a:pt x="571043" y="1041654"/>
                  </a:cubicBezTo>
                  <a:cubicBezTo>
                    <a:pt x="569530" y="1058924"/>
                    <a:pt x="583650" y="1058168"/>
                    <a:pt x="584406" y="1068379"/>
                  </a:cubicBezTo>
                  <a:cubicBezTo>
                    <a:pt x="585162" y="1078591"/>
                    <a:pt x="609493" y="1076952"/>
                    <a:pt x="604828" y="1091071"/>
                  </a:cubicBezTo>
                  <a:cubicBezTo>
                    <a:pt x="600164" y="1105190"/>
                    <a:pt x="611888" y="1115402"/>
                    <a:pt x="617435" y="1123218"/>
                  </a:cubicBezTo>
                  <a:cubicBezTo>
                    <a:pt x="622982" y="1131034"/>
                    <a:pt x="643278" y="1144396"/>
                    <a:pt x="647186" y="1154608"/>
                  </a:cubicBezTo>
                  <a:cubicBezTo>
                    <a:pt x="651094" y="1164819"/>
                    <a:pt x="662944" y="1178182"/>
                    <a:pt x="676938" y="1174274"/>
                  </a:cubicBezTo>
                  <a:cubicBezTo>
                    <a:pt x="691057" y="1170366"/>
                    <a:pt x="691813" y="1183729"/>
                    <a:pt x="702781" y="1182090"/>
                  </a:cubicBezTo>
                  <a:cubicBezTo>
                    <a:pt x="713749" y="1180577"/>
                    <a:pt x="731019" y="1186754"/>
                    <a:pt x="734171" y="1195453"/>
                  </a:cubicBezTo>
                  <a:cubicBezTo>
                    <a:pt x="737323" y="1204025"/>
                    <a:pt x="770982" y="1211967"/>
                    <a:pt x="780437" y="1213480"/>
                  </a:cubicBezTo>
                  <a:cubicBezTo>
                    <a:pt x="789892" y="1215119"/>
                    <a:pt x="791405" y="1197848"/>
                    <a:pt x="800103" y="1193058"/>
                  </a:cubicBezTo>
                  <a:cubicBezTo>
                    <a:pt x="808676" y="1188393"/>
                    <a:pt x="805650" y="1153851"/>
                    <a:pt x="813466" y="1151456"/>
                  </a:cubicBezTo>
                  <a:cubicBezTo>
                    <a:pt x="821282" y="1149061"/>
                    <a:pt x="819013" y="1113006"/>
                    <a:pt x="811071" y="1109855"/>
                  </a:cubicBezTo>
                  <a:cubicBezTo>
                    <a:pt x="803255" y="1106703"/>
                    <a:pt x="806407" y="1094097"/>
                    <a:pt x="824434" y="1096492"/>
                  </a:cubicBezTo>
                  <a:cubicBezTo>
                    <a:pt x="842461" y="1098887"/>
                    <a:pt x="836158" y="1080734"/>
                    <a:pt x="844856" y="1078465"/>
                  </a:cubicBezTo>
                  <a:cubicBezTo>
                    <a:pt x="853429" y="1076069"/>
                    <a:pt x="849521" y="1059681"/>
                    <a:pt x="855824" y="1058042"/>
                  </a:cubicBezTo>
                  <a:cubicBezTo>
                    <a:pt x="862127" y="1056403"/>
                    <a:pt x="861371" y="1045435"/>
                    <a:pt x="856581" y="1039258"/>
                  </a:cubicBezTo>
                  <a:cubicBezTo>
                    <a:pt x="851916" y="1032955"/>
                    <a:pt x="857337" y="1028291"/>
                    <a:pt x="866792" y="1026652"/>
                  </a:cubicBezTo>
                  <a:cubicBezTo>
                    <a:pt x="876247" y="1025013"/>
                    <a:pt x="873851" y="1011776"/>
                    <a:pt x="861245" y="1006986"/>
                  </a:cubicBezTo>
                  <a:cubicBezTo>
                    <a:pt x="848638" y="1002321"/>
                    <a:pt x="852673" y="988202"/>
                    <a:pt x="865153" y="996774"/>
                  </a:cubicBezTo>
                  <a:cubicBezTo>
                    <a:pt x="877759" y="1005347"/>
                    <a:pt x="887088" y="999170"/>
                    <a:pt x="880028" y="989715"/>
                  </a:cubicBezTo>
                  <a:cubicBezTo>
                    <a:pt x="872969" y="980260"/>
                    <a:pt x="888727" y="975595"/>
                    <a:pt x="905115" y="974083"/>
                  </a:cubicBezTo>
                  <a:cubicBezTo>
                    <a:pt x="921630" y="972444"/>
                    <a:pt x="930202" y="963871"/>
                    <a:pt x="927051" y="951265"/>
                  </a:cubicBezTo>
                  <a:cubicBezTo>
                    <a:pt x="923899" y="938784"/>
                    <a:pt x="945834" y="939541"/>
                    <a:pt x="940414" y="950508"/>
                  </a:cubicBezTo>
                  <a:cubicBezTo>
                    <a:pt x="934993" y="961476"/>
                    <a:pt x="938018" y="972444"/>
                    <a:pt x="945961" y="964628"/>
                  </a:cubicBezTo>
                  <a:cubicBezTo>
                    <a:pt x="953777" y="956812"/>
                    <a:pt x="968652" y="962233"/>
                    <a:pt x="995378" y="954416"/>
                  </a:cubicBezTo>
                  <a:cubicBezTo>
                    <a:pt x="1022104" y="946601"/>
                    <a:pt x="1047947" y="924539"/>
                    <a:pt x="1054250" y="903486"/>
                  </a:cubicBezTo>
                  <a:cubicBezTo>
                    <a:pt x="1060554" y="882307"/>
                    <a:pt x="1091187" y="884703"/>
                    <a:pt x="1087279" y="870583"/>
                  </a:cubicBezTo>
                  <a:cubicBezTo>
                    <a:pt x="1083371" y="856464"/>
                    <a:pt x="1092826" y="850917"/>
                    <a:pt x="1112366" y="860372"/>
                  </a:cubicBezTo>
                  <a:cubicBezTo>
                    <a:pt x="1132032" y="869827"/>
                    <a:pt x="1116274" y="854069"/>
                    <a:pt x="1138210" y="854069"/>
                  </a:cubicBezTo>
                  <a:cubicBezTo>
                    <a:pt x="1160145" y="854069"/>
                    <a:pt x="1156237" y="846253"/>
                    <a:pt x="1177416" y="845496"/>
                  </a:cubicBezTo>
                  <a:cubicBezTo>
                    <a:pt x="1198595" y="844740"/>
                    <a:pt x="1253559" y="835285"/>
                    <a:pt x="1272343" y="819653"/>
                  </a:cubicBezTo>
                  <a:cubicBezTo>
                    <a:pt x="1291127" y="803895"/>
                    <a:pt x="1331215" y="790658"/>
                    <a:pt x="1347604" y="780447"/>
                  </a:cubicBezTo>
                  <a:cubicBezTo>
                    <a:pt x="1364118" y="770236"/>
                    <a:pt x="1368026" y="761663"/>
                    <a:pt x="1357815" y="767084"/>
                  </a:cubicBezTo>
                  <a:cubicBezTo>
                    <a:pt x="1347604" y="772631"/>
                    <a:pt x="1326425" y="773387"/>
                    <a:pt x="1310793" y="769479"/>
                  </a:cubicBezTo>
                  <a:cubicBezTo>
                    <a:pt x="1295161" y="765571"/>
                    <a:pt x="1269948" y="752208"/>
                    <a:pt x="1251920" y="762419"/>
                  </a:cubicBezTo>
                  <a:cubicBezTo>
                    <a:pt x="1233893" y="772631"/>
                    <a:pt x="1244861" y="747544"/>
                    <a:pt x="1259736" y="745149"/>
                  </a:cubicBezTo>
                  <a:cubicBezTo>
                    <a:pt x="1274612" y="742753"/>
                    <a:pt x="1268435" y="735694"/>
                    <a:pt x="1264401" y="720062"/>
                  </a:cubicBezTo>
                  <a:cubicBezTo>
                    <a:pt x="1260493" y="704430"/>
                    <a:pt x="1289488" y="714515"/>
                    <a:pt x="1302094" y="732668"/>
                  </a:cubicBezTo>
                  <a:cubicBezTo>
                    <a:pt x="1314701" y="750695"/>
                    <a:pt x="1338905" y="758511"/>
                    <a:pt x="1360084" y="752334"/>
                  </a:cubicBezTo>
                  <a:cubicBezTo>
                    <a:pt x="1381263" y="746031"/>
                    <a:pt x="1360841" y="728760"/>
                    <a:pt x="1369539" y="717036"/>
                  </a:cubicBezTo>
                  <a:cubicBezTo>
                    <a:pt x="1378112" y="705312"/>
                    <a:pt x="1304363" y="668375"/>
                    <a:pt x="1300455" y="655895"/>
                  </a:cubicBezTo>
                  <a:cubicBezTo>
                    <a:pt x="1296547" y="643288"/>
                    <a:pt x="1319239" y="651987"/>
                    <a:pt x="1339661" y="660559"/>
                  </a:cubicBezTo>
                  <a:cubicBezTo>
                    <a:pt x="1360084" y="669131"/>
                    <a:pt x="1364749" y="644044"/>
                    <a:pt x="1364749" y="633077"/>
                  </a:cubicBezTo>
                  <a:cubicBezTo>
                    <a:pt x="1364749" y="622109"/>
                    <a:pt x="1320752" y="621353"/>
                    <a:pt x="1301212" y="632320"/>
                  </a:cubicBezTo>
                  <a:cubicBezTo>
                    <a:pt x="1281546" y="643288"/>
                    <a:pt x="1262762" y="618201"/>
                    <a:pt x="1289488" y="615049"/>
                  </a:cubicBezTo>
                  <a:cubicBezTo>
                    <a:pt x="1316214" y="611898"/>
                    <a:pt x="1291883" y="600930"/>
                    <a:pt x="1299699" y="593114"/>
                  </a:cubicBezTo>
                  <a:cubicBezTo>
                    <a:pt x="1307515" y="585298"/>
                    <a:pt x="1341300" y="615806"/>
                    <a:pt x="1358571" y="610385"/>
                  </a:cubicBezTo>
                  <a:cubicBezTo>
                    <a:pt x="1375842" y="604964"/>
                    <a:pt x="1388323" y="611141"/>
                    <a:pt x="1403325" y="599417"/>
                  </a:cubicBezTo>
                  <a:cubicBezTo>
                    <a:pt x="1418200" y="587693"/>
                    <a:pt x="1376599" y="576726"/>
                    <a:pt x="1368026" y="566514"/>
                  </a:cubicBezTo>
                  <a:cubicBezTo>
                    <a:pt x="1359328" y="556303"/>
                    <a:pt x="1411141" y="560211"/>
                    <a:pt x="1426899" y="560968"/>
                  </a:cubicBezTo>
                  <a:cubicBezTo>
                    <a:pt x="1442531" y="561724"/>
                    <a:pt x="1446439" y="538276"/>
                    <a:pt x="1433958" y="542940"/>
                  </a:cubicBezTo>
                  <a:cubicBezTo>
                    <a:pt x="1421352" y="547605"/>
                    <a:pt x="1376725" y="527308"/>
                    <a:pt x="1386054" y="513189"/>
                  </a:cubicBezTo>
                  <a:cubicBezTo>
                    <a:pt x="1395509" y="499070"/>
                    <a:pt x="1412779" y="515584"/>
                    <a:pt x="1432319" y="505373"/>
                  </a:cubicBezTo>
                  <a:cubicBezTo>
                    <a:pt x="1451985" y="495162"/>
                    <a:pt x="1433958" y="456712"/>
                    <a:pt x="1419839" y="456712"/>
                  </a:cubicBezTo>
                  <a:cubicBezTo>
                    <a:pt x="1405720" y="456712"/>
                    <a:pt x="1372817" y="452047"/>
                    <a:pt x="1372817" y="444988"/>
                  </a:cubicBezTo>
                  <a:cubicBezTo>
                    <a:pt x="1372817" y="437928"/>
                    <a:pt x="1345335" y="431625"/>
                    <a:pt x="1353151" y="424565"/>
                  </a:cubicBezTo>
                  <a:cubicBezTo>
                    <a:pt x="1360967" y="417506"/>
                    <a:pt x="1371178" y="433264"/>
                    <a:pt x="1389205" y="419901"/>
                  </a:cubicBezTo>
                  <a:cubicBezTo>
                    <a:pt x="1407233" y="406538"/>
                    <a:pt x="1444926" y="423052"/>
                    <a:pt x="1461440" y="419901"/>
                  </a:cubicBezTo>
                  <a:cubicBezTo>
                    <a:pt x="1477955" y="416749"/>
                    <a:pt x="1454381" y="386241"/>
                    <a:pt x="1444926" y="391662"/>
                  </a:cubicBezTo>
                  <a:cubicBezTo>
                    <a:pt x="1435471" y="397209"/>
                    <a:pt x="1403325" y="398722"/>
                    <a:pt x="1401055" y="382207"/>
                  </a:cubicBezTo>
                  <a:cubicBezTo>
                    <a:pt x="1398660" y="365693"/>
                    <a:pt x="1431689" y="382207"/>
                    <a:pt x="1437110" y="374391"/>
                  </a:cubicBezTo>
                  <a:cubicBezTo>
                    <a:pt x="1442657" y="366575"/>
                    <a:pt x="1391601" y="346153"/>
                    <a:pt x="1383784" y="362667"/>
                  </a:cubicBezTo>
                  <a:cubicBezTo>
                    <a:pt x="1375968" y="379182"/>
                    <a:pt x="1347730" y="373635"/>
                    <a:pt x="1362605" y="364180"/>
                  </a:cubicBezTo>
                  <a:cubicBezTo>
                    <a:pt x="1377481" y="354725"/>
                    <a:pt x="1380633" y="328125"/>
                    <a:pt x="1379120" y="314763"/>
                  </a:cubicBezTo>
                  <a:cubicBezTo>
                    <a:pt x="1377607" y="301400"/>
                    <a:pt x="1432446" y="300643"/>
                    <a:pt x="1426142" y="278708"/>
                  </a:cubicBezTo>
                  <a:cubicBezTo>
                    <a:pt x="1419839" y="256773"/>
                    <a:pt x="1451985" y="251982"/>
                    <a:pt x="1470139" y="251982"/>
                  </a:cubicBezTo>
                  <a:cubicBezTo>
                    <a:pt x="1488166" y="251982"/>
                    <a:pt x="1469383" y="228408"/>
                    <a:pt x="1452112" y="230803"/>
                  </a:cubicBezTo>
                  <a:cubicBezTo>
                    <a:pt x="1434841" y="233198"/>
                    <a:pt x="1416814" y="252739"/>
                    <a:pt x="1408241" y="244923"/>
                  </a:cubicBezTo>
                  <a:cubicBezTo>
                    <a:pt x="1399669" y="237106"/>
                    <a:pt x="1428663" y="222987"/>
                    <a:pt x="1444296" y="222987"/>
                  </a:cubicBezTo>
                  <a:cubicBezTo>
                    <a:pt x="1459928" y="222987"/>
                    <a:pt x="1497621" y="221474"/>
                    <a:pt x="1510984" y="213532"/>
                  </a:cubicBezTo>
                  <a:cubicBezTo>
                    <a:pt x="1524347" y="205716"/>
                    <a:pt x="1487410" y="198657"/>
                    <a:pt x="1462323" y="201808"/>
                  </a:cubicBezTo>
                  <a:cubicBezTo>
                    <a:pt x="1437236" y="204960"/>
                    <a:pt x="1437236" y="193992"/>
                    <a:pt x="1474929" y="193236"/>
                  </a:cubicBezTo>
                  <a:cubicBezTo>
                    <a:pt x="1512623" y="192479"/>
                    <a:pt x="1506319" y="184537"/>
                    <a:pt x="1533046" y="181512"/>
                  </a:cubicBezTo>
                  <a:cubicBezTo>
                    <a:pt x="1559771" y="178360"/>
                    <a:pt x="1551073" y="167393"/>
                    <a:pt x="1567587" y="166636"/>
                  </a:cubicBezTo>
                  <a:cubicBezTo>
                    <a:pt x="1584102" y="165880"/>
                    <a:pt x="1627216" y="147852"/>
                    <a:pt x="1627216" y="139154"/>
                  </a:cubicBezTo>
                  <a:cubicBezTo>
                    <a:pt x="1627216" y="130329"/>
                    <a:pt x="1565192" y="113058"/>
                    <a:pt x="1536197" y="113058"/>
                  </a:cubicBezTo>
                  <a:close/>
                  <a:moveTo>
                    <a:pt x="558563" y="796457"/>
                  </a:moveTo>
                  <a:cubicBezTo>
                    <a:pt x="559319" y="783851"/>
                    <a:pt x="545200" y="791793"/>
                    <a:pt x="537384" y="776791"/>
                  </a:cubicBezTo>
                  <a:cubicBezTo>
                    <a:pt x="529568" y="761915"/>
                    <a:pt x="489479" y="755738"/>
                    <a:pt x="485571" y="767336"/>
                  </a:cubicBezTo>
                  <a:cubicBezTo>
                    <a:pt x="483932" y="772000"/>
                    <a:pt x="471452" y="779060"/>
                    <a:pt x="481663" y="790028"/>
                  </a:cubicBezTo>
                  <a:cubicBezTo>
                    <a:pt x="491874" y="800995"/>
                    <a:pt x="498934" y="796331"/>
                    <a:pt x="510658" y="807299"/>
                  </a:cubicBezTo>
                  <a:cubicBezTo>
                    <a:pt x="522382" y="818518"/>
                    <a:pt x="557806" y="809064"/>
                    <a:pt x="558563" y="796457"/>
                  </a:cubicBezTo>
                  <a:close/>
                </a:path>
              </a:pathLst>
            </a:custGeom>
            <a:grpFill/>
            <a:ln w="2381" cap="flat">
              <a:solidFill>
                <a:srgbClr val="FCFDF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10" name="자유형: 도형 309">
              <a:extLst>
                <a:ext uri="{FF2B5EF4-FFF2-40B4-BE49-F238E27FC236}">
                  <a16:creationId xmlns:a16="http://schemas.microsoft.com/office/drawing/2014/main" id="{E6358431-9AC6-43A8-9B2F-EE924DAC09C0}"/>
                </a:ext>
              </a:extLst>
            </p:cNvPr>
            <p:cNvSpPr/>
            <p:nvPr/>
          </p:nvSpPr>
          <p:spPr>
            <a:xfrm>
              <a:off x="4782037" y="6184134"/>
              <a:ext cx="50426" cy="37820"/>
            </a:xfrm>
            <a:custGeom>
              <a:avLst/>
              <a:gdLst>
                <a:gd name="connsiteX0" fmla="*/ 2382 w 50426"/>
                <a:gd name="connsiteY0" fmla="*/ 3636 h 37819"/>
                <a:gd name="connsiteX1" fmla="*/ 25326 w 50426"/>
                <a:gd name="connsiteY1" fmla="*/ 18637 h 37819"/>
                <a:gd name="connsiteX2" fmla="*/ 55203 w 50426"/>
                <a:gd name="connsiteY2" fmla="*/ 28975 h 37819"/>
                <a:gd name="connsiteX3" fmla="*/ 2382 w 50426"/>
                <a:gd name="connsiteY3" fmla="*/ 3636 h 37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426" h="37819">
                  <a:moveTo>
                    <a:pt x="2382" y="3636"/>
                  </a:moveTo>
                  <a:cubicBezTo>
                    <a:pt x="4651" y="13973"/>
                    <a:pt x="14988" y="9435"/>
                    <a:pt x="25326" y="18637"/>
                  </a:cubicBezTo>
                  <a:cubicBezTo>
                    <a:pt x="35663" y="27840"/>
                    <a:pt x="44866" y="44985"/>
                    <a:pt x="55203" y="28975"/>
                  </a:cubicBezTo>
                  <a:cubicBezTo>
                    <a:pt x="65541" y="12838"/>
                    <a:pt x="1121" y="-2164"/>
                    <a:pt x="2382" y="3636"/>
                  </a:cubicBezTo>
                  <a:close/>
                </a:path>
              </a:pathLst>
            </a:custGeom>
            <a:grpFill/>
            <a:ln w="2381" cap="flat">
              <a:solidFill>
                <a:srgbClr val="FCFDF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11" name="자유형: 도형 310">
              <a:extLst>
                <a:ext uri="{FF2B5EF4-FFF2-40B4-BE49-F238E27FC236}">
                  <a16:creationId xmlns:a16="http://schemas.microsoft.com/office/drawing/2014/main" id="{69905AE5-C7C6-47A5-833A-B0E1A3B3281B}"/>
                </a:ext>
              </a:extLst>
            </p:cNvPr>
            <p:cNvSpPr/>
            <p:nvPr/>
          </p:nvSpPr>
          <p:spPr>
            <a:xfrm>
              <a:off x="2027283" y="1556475"/>
              <a:ext cx="2357416" cy="1815336"/>
            </a:xfrm>
            <a:custGeom>
              <a:avLst/>
              <a:gdLst>
                <a:gd name="connsiteX0" fmla="*/ 469183 w 2357416"/>
                <a:gd name="connsiteY0" fmla="*/ 1591111 h 1815336"/>
                <a:gd name="connsiteX1" fmla="*/ 438549 w 2357416"/>
                <a:gd name="connsiteY1" fmla="*/ 1576991 h 1815336"/>
                <a:gd name="connsiteX2" fmla="*/ 407411 w 2357416"/>
                <a:gd name="connsiteY2" fmla="*/ 1542323 h 1815336"/>
                <a:gd name="connsiteX3" fmla="*/ 372743 w 2357416"/>
                <a:gd name="connsiteY3" fmla="*/ 1534633 h 1815336"/>
                <a:gd name="connsiteX4" fmla="*/ 345135 w 2357416"/>
                <a:gd name="connsiteY4" fmla="*/ 1530473 h 1815336"/>
                <a:gd name="connsiteX5" fmla="*/ 353329 w 2357416"/>
                <a:gd name="connsiteY5" fmla="*/ 1542828 h 1815336"/>
                <a:gd name="connsiteX6" fmla="*/ 365683 w 2357416"/>
                <a:gd name="connsiteY6" fmla="*/ 1551022 h 1815336"/>
                <a:gd name="connsiteX7" fmla="*/ 383963 w 2357416"/>
                <a:gd name="connsiteY7" fmla="*/ 1565141 h 1815336"/>
                <a:gd name="connsiteX8" fmla="*/ 401612 w 2357416"/>
                <a:gd name="connsiteY8" fmla="*/ 1576865 h 1815336"/>
                <a:gd name="connsiteX9" fmla="*/ 415731 w 2357416"/>
                <a:gd name="connsiteY9" fmla="*/ 1591615 h 1815336"/>
                <a:gd name="connsiteX10" fmla="*/ 429220 w 2357416"/>
                <a:gd name="connsiteY10" fmla="*/ 1597540 h 1815336"/>
                <a:gd name="connsiteX11" fmla="*/ 440944 w 2357416"/>
                <a:gd name="connsiteY11" fmla="*/ 1612542 h 1815336"/>
                <a:gd name="connsiteX12" fmla="*/ 482924 w 2357416"/>
                <a:gd name="connsiteY12" fmla="*/ 1612668 h 1815336"/>
                <a:gd name="connsiteX13" fmla="*/ 485697 w 2357416"/>
                <a:gd name="connsiteY13" fmla="*/ 1601700 h 1815336"/>
                <a:gd name="connsiteX14" fmla="*/ 469183 w 2357416"/>
                <a:gd name="connsiteY14" fmla="*/ 1591111 h 1815336"/>
                <a:gd name="connsiteX15" fmla="*/ 449264 w 2357416"/>
                <a:gd name="connsiteY15" fmla="*/ 655960 h 1815336"/>
                <a:gd name="connsiteX16" fmla="*/ 486958 w 2357416"/>
                <a:gd name="connsiteY16" fmla="*/ 698318 h 1815336"/>
                <a:gd name="connsiteX17" fmla="*/ 504607 w 2357416"/>
                <a:gd name="connsiteY17" fmla="*/ 686594 h 1815336"/>
                <a:gd name="connsiteX18" fmla="*/ 530450 w 2357416"/>
                <a:gd name="connsiteY18" fmla="*/ 679534 h 1815336"/>
                <a:gd name="connsiteX19" fmla="*/ 556293 w 2357416"/>
                <a:gd name="connsiteY19" fmla="*/ 659490 h 1815336"/>
                <a:gd name="connsiteX20" fmla="*/ 581002 w 2357416"/>
                <a:gd name="connsiteY20" fmla="*/ 633647 h 1815336"/>
                <a:gd name="connsiteX21" fmla="*/ 602181 w 2357416"/>
                <a:gd name="connsiteY21" fmla="*/ 607803 h 1815336"/>
                <a:gd name="connsiteX22" fmla="*/ 686897 w 2357416"/>
                <a:gd name="connsiteY22" fmla="*/ 572505 h 1815336"/>
                <a:gd name="connsiteX23" fmla="*/ 653994 w 2357416"/>
                <a:gd name="connsiteY23" fmla="*/ 543132 h 1815336"/>
                <a:gd name="connsiteX24" fmla="*/ 599912 w 2357416"/>
                <a:gd name="connsiteY24" fmla="*/ 537207 h 1815336"/>
                <a:gd name="connsiteX25" fmla="*/ 583397 w 2357416"/>
                <a:gd name="connsiteY25" fmla="*/ 531282 h 1815336"/>
                <a:gd name="connsiteX26" fmla="*/ 530450 w 2357416"/>
                <a:gd name="connsiteY26" fmla="*/ 516028 h 1815336"/>
                <a:gd name="connsiteX27" fmla="*/ 446869 w 2357416"/>
                <a:gd name="connsiteY27" fmla="*/ 529013 h 1815336"/>
                <a:gd name="connsiteX28" fmla="*/ 458593 w 2357416"/>
                <a:gd name="connsiteY28" fmla="*/ 553721 h 1815336"/>
                <a:gd name="connsiteX29" fmla="*/ 439809 w 2357416"/>
                <a:gd name="connsiteY29" fmla="*/ 593684 h 1815336"/>
                <a:gd name="connsiteX30" fmla="*/ 416235 w 2357416"/>
                <a:gd name="connsiteY30" fmla="*/ 633647 h 1815336"/>
                <a:gd name="connsiteX31" fmla="*/ 449264 w 2357416"/>
                <a:gd name="connsiteY31" fmla="*/ 655960 h 1815336"/>
                <a:gd name="connsiteX32" fmla="*/ 1037736 w 2357416"/>
                <a:gd name="connsiteY32" fmla="*/ 752526 h 1815336"/>
                <a:gd name="connsiteX33" fmla="*/ 1075429 w 2357416"/>
                <a:gd name="connsiteY33" fmla="*/ 751391 h 1815336"/>
                <a:gd name="connsiteX34" fmla="*/ 1028407 w 2357416"/>
                <a:gd name="connsiteY34" fmla="*/ 716093 h 1815336"/>
                <a:gd name="connsiteX35" fmla="*/ 986049 w 2357416"/>
                <a:gd name="connsiteY35" fmla="*/ 694914 h 1815336"/>
                <a:gd name="connsiteX36" fmla="*/ 975460 w 2357416"/>
                <a:gd name="connsiteY36" fmla="*/ 657221 h 1815336"/>
                <a:gd name="connsiteX37" fmla="*/ 964870 w 2357416"/>
                <a:gd name="connsiteY37" fmla="*/ 597214 h 1815336"/>
                <a:gd name="connsiteX38" fmla="*/ 968400 w 2357416"/>
                <a:gd name="connsiteY38" fmla="*/ 559520 h 1815336"/>
                <a:gd name="connsiteX39" fmla="*/ 916587 w 2357416"/>
                <a:gd name="connsiteY39" fmla="*/ 571244 h 1815336"/>
                <a:gd name="connsiteX40" fmla="*/ 949490 w 2357416"/>
                <a:gd name="connsiteY40" fmla="*/ 599483 h 1815336"/>
                <a:gd name="connsiteX41" fmla="*/ 913057 w 2357416"/>
                <a:gd name="connsiteY41" fmla="*/ 585364 h 1815336"/>
                <a:gd name="connsiteX42" fmla="*/ 884819 w 2357416"/>
                <a:gd name="connsiteY42" fmla="*/ 585364 h 1815336"/>
                <a:gd name="connsiteX43" fmla="*/ 902468 w 2357416"/>
                <a:gd name="connsiteY43" fmla="*/ 650035 h 1815336"/>
                <a:gd name="connsiteX44" fmla="*/ 885954 w 2357416"/>
                <a:gd name="connsiteY44" fmla="*/ 664154 h 1815336"/>
                <a:gd name="connsiteX45" fmla="*/ 865909 w 2357416"/>
                <a:gd name="connsiteY45" fmla="*/ 618267 h 1815336"/>
                <a:gd name="connsiteX46" fmla="*/ 816492 w 2357416"/>
                <a:gd name="connsiteY46" fmla="*/ 599483 h 1815336"/>
                <a:gd name="connsiteX47" fmla="*/ 836536 w 2357416"/>
                <a:gd name="connsiteY47" fmla="*/ 621796 h 1815336"/>
                <a:gd name="connsiteX48" fmla="*/ 805902 w 2357416"/>
                <a:gd name="connsiteY48" fmla="*/ 624192 h 1815336"/>
                <a:gd name="connsiteX49" fmla="*/ 797708 w 2357416"/>
                <a:gd name="connsiteY49" fmla="*/ 617132 h 1815336"/>
                <a:gd name="connsiteX50" fmla="*/ 755350 w 2357416"/>
                <a:gd name="connsiteY50" fmla="*/ 597088 h 1815336"/>
                <a:gd name="connsiteX51" fmla="*/ 737701 w 2357416"/>
                <a:gd name="connsiteY51" fmla="*/ 621796 h 1815336"/>
                <a:gd name="connsiteX52" fmla="*/ 717657 w 2357416"/>
                <a:gd name="connsiteY52" fmla="*/ 613602 h 1815336"/>
                <a:gd name="connsiteX53" fmla="*/ 722321 w 2357416"/>
                <a:gd name="connsiteY53" fmla="*/ 582968 h 1815336"/>
                <a:gd name="connsiteX54" fmla="*/ 655255 w 2357416"/>
                <a:gd name="connsiteY54" fmla="*/ 598222 h 1815336"/>
                <a:gd name="connsiteX55" fmla="*/ 606972 w 2357416"/>
                <a:gd name="connsiteY55" fmla="*/ 626461 h 1815336"/>
                <a:gd name="connsiteX56" fmla="*/ 598777 w 2357416"/>
                <a:gd name="connsiteY56" fmla="*/ 645245 h 1815336"/>
                <a:gd name="connsiteX57" fmla="*/ 611762 w 2357416"/>
                <a:gd name="connsiteY57" fmla="*/ 667558 h 1815336"/>
                <a:gd name="connsiteX58" fmla="*/ 622352 w 2357416"/>
                <a:gd name="connsiteY58" fmla="*/ 680543 h 1815336"/>
                <a:gd name="connsiteX59" fmla="*/ 684754 w 2357416"/>
                <a:gd name="connsiteY59" fmla="*/ 672349 h 1815336"/>
                <a:gd name="connsiteX60" fmla="*/ 615292 w 2357416"/>
                <a:gd name="connsiteY60" fmla="*/ 699453 h 1815336"/>
                <a:gd name="connsiteX61" fmla="*/ 692948 w 2357416"/>
                <a:gd name="connsiteY61" fmla="*/ 715967 h 1815336"/>
                <a:gd name="connsiteX62" fmla="*/ 783589 w 2357416"/>
                <a:gd name="connsiteY62" fmla="*/ 728952 h 1815336"/>
                <a:gd name="connsiteX63" fmla="*/ 715262 w 2357416"/>
                <a:gd name="connsiteY63" fmla="*/ 733616 h 1815336"/>
                <a:gd name="connsiteX64" fmla="*/ 637605 w 2357416"/>
                <a:gd name="connsiteY64" fmla="*/ 751265 h 1815336"/>
                <a:gd name="connsiteX65" fmla="*/ 674038 w 2357416"/>
                <a:gd name="connsiteY65" fmla="*/ 775974 h 1815336"/>
                <a:gd name="connsiteX66" fmla="*/ 735306 w 2357416"/>
                <a:gd name="connsiteY66" fmla="*/ 788959 h 1815336"/>
                <a:gd name="connsiteX67" fmla="*/ 792918 w 2357416"/>
                <a:gd name="connsiteY67" fmla="*/ 814802 h 1815336"/>
                <a:gd name="connsiteX68" fmla="*/ 872969 w 2357416"/>
                <a:gd name="connsiteY68" fmla="*/ 797153 h 1815336"/>
                <a:gd name="connsiteX69" fmla="*/ 911797 w 2357416"/>
                <a:gd name="connsiteY69" fmla="*/ 780638 h 1815336"/>
                <a:gd name="connsiteX70" fmla="*/ 931841 w 2357416"/>
                <a:gd name="connsiteY70" fmla="*/ 781773 h 1815336"/>
                <a:gd name="connsiteX71" fmla="*/ 966005 w 2357416"/>
                <a:gd name="connsiteY71" fmla="*/ 793497 h 1815336"/>
                <a:gd name="connsiteX72" fmla="*/ 1049586 w 2357416"/>
                <a:gd name="connsiteY72" fmla="*/ 794632 h 1815336"/>
                <a:gd name="connsiteX73" fmla="*/ 1031937 w 2357416"/>
                <a:gd name="connsiteY73" fmla="*/ 771057 h 1815336"/>
                <a:gd name="connsiteX74" fmla="*/ 1011893 w 2357416"/>
                <a:gd name="connsiteY74" fmla="*/ 769923 h 1815336"/>
                <a:gd name="connsiteX75" fmla="*/ 1037736 w 2357416"/>
                <a:gd name="connsiteY75" fmla="*/ 752526 h 1815336"/>
                <a:gd name="connsiteX76" fmla="*/ 590457 w 2357416"/>
                <a:gd name="connsiteY76" fmla="*/ 462955 h 1815336"/>
                <a:gd name="connsiteX77" fmla="*/ 631680 w 2357416"/>
                <a:gd name="connsiteY77" fmla="*/ 435851 h 1815336"/>
                <a:gd name="connsiteX78" fmla="*/ 590457 w 2357416"/>
                <a:gd name="connsiteY78" fmla="*/ 462955 h 1815336"/>
                <a:gd name="connsiteX79" fmla="*/ 492757 w 2357416"/>
                <a:gd name="connsiteY79" fmla="*/ 430052 h 1815336"/>
                <a:gd name="connsiteX80" fmla="*/ 502212 w 2357416"/>
                <a:gd name="connsiteY80" fmla="*/ 445305 h 1815336"/>
                <a:gd name="connsiteX81" fmla="*/ 520995 w 2357416"/>
                <a:gd name="connsiteY81" fmla="*/ 441776 h 1815336"/>
                <a:gd name="connsiteX82" fmla="*/ 542174 w 2357416"/>
                <a:gd name="connsiteY82" fmla="*/ 428791 h 1815336"/>
                <a:gd name="connsiteX83" fmla="*/ 560958 w 2357416"/>
                <a:gd name="connsiteY83" fmla="*/ 449970 h 1815336"/>
                <a:gd name="connsiteX84" fmla="*/ 583271 w 2357416"/>
                <a:gd name="connsiteY84" fmla="*/ 429925 h 1815336"/>
                <a:gd name="connsiteX85" fmla="*/ 600921 w 2357416"/>
                <a:gd name="connsiteY85" fmla="*/ 418201 h 1815336"/>
                <a:gd name="connsiteX86" fmla="*/ 616174 w 2357416"/>
                <a:gd name="connsiteY86" fmla="*/ 393493 h 1815336"/>
                <a:gd name="connsiteX87" fmla="*/ 624369 w 2357416"/>
                <a:gd name="connsiteY87" fmla="*/ 417067 h 1815336"/>
                <a:gd name="connsiteX88" fmla="*/ 649077 w 2357416"/>
                <a:gd name="connsiteY88" fmla="*/ 411142 h 1815336"/>
                <a:gd name="connsiteX89" fmla="*/ 670256 w 2357416"/>
                <a:gd name="connsiteY89" fmla="*/ 400552 h 1815336"/>
                <a:gd name="connsiteX90" fmla="*/ 670256 w 2357416"/>
                <a:gd name="connsiteY90" fmla="*/ 380508 h 1815336"/>
                <a:gd name="connsiteX91" fmla="*/ 686771 w 2357416"/>
                <a:gd name="connsiteY91" fmla="*/ 366389 h 1815336"/>
                <a:gd name="connsiteX92" fmla="*/ 665592 w 2357416"/>
                <a:gd name="connsiteY92" fmla="*/ 354665 h 1815336"/>
                <a:gd name="connsiteX93" fmla="*/ 649077 w 2357416"/>
                <a:gd name="connsiteY93" fmla="*/ 365254 h 1815336"/>
                <a:gd name="connsiteX94" fmla="*/ 613779 w 2357416"/>
                <a:gd name="connsiteY94" fmla="*/ 361724 h 1815336"/>
                <a:gd name="connsiteX95" fmla="*/ 565496 w 2357416"/>
                <a:gd name="connsiteY95" fmla="*/ 386433 h 1815336"/>
                <a:gd name="connsiteX96" fmla="*/ 527803 w 2357416"/>
                <a:gd name="connsiteY96" fmla="*/ 411142 h 1815336"/>
                <a:gd name="connsiteX97" fmla="*/ 492757 w 2357416"/>
                <a:gd name="connsiteY97" fmla="*/ 430052 h 1815336"/>
                <a:gd name="connsiteX98" fmla="*/ 676307 w 2357416"/>
                <a:gd name="connsiteY98" fmla="*/ 424127 h 1815336"/>
                <a:gd name="connsiteX99" fmla="*/ 679837 w 2357416"/>
                <a:gd name="connsiteY99" fmla="*/ 441776 h 1815336"/>
                <a:gd name="connsiteX100" fmla="*/ 677442 w 2357416"/>
                <a:gd name="connsiteY100" fmla="*/ 446440 h 1815336"/>
                <a:gd name="connsiteX101" fmla="*/ 657398 w 2357416"/>
                <a:gd name="connsiteY101" fmla="*/ 464089 h 1815336"/>
                <a:gd name="connsiteX102" fmla="*/ 684502 w 2357416"/>
                <a:gd name="connsiteY102" fmla="*/ 464089 h 1815336"/>
                <a:gd name="connsiteX103" fmla="*/ 637479 w 2357416"/>
                <a:gd name="connsiteY103" fmla="*/ 479343 h 1815336"/>
                <a:gd name="connsiteX104" fmla="*/ 671643 w 2357416"/>
                <a:gd name="connsiteY104" fmla="*/ 488798 h 1815336"/>
                <a:gd name="connsiteX105" fmla="*/ 708076 w 2357416"/>
                <a:gd name="connsiteY105" fmla="*/ 485268 h 1815336"/>
                <a:gd name="connsiteX106" fmla="*/ 729255 w 2357416"/>
                <a:gd name="connsiteY106" fmla="*/ 477074 h 1815336"/>
                <a:gd name="connsiteX107" fmla="*/ 779807 w 2357416"/>
                <a:gd name="connsiteY107" fmla="*/ 480604 h 1815336"/>
                <a:gd name="connsiteX108" fmla="*/ 740979 w 2357416"/>
                <a:gd name="connsiteY108" fmla="*/ 501783 h 1815336"/>
                <a:gd name="connsiteX109" fmla="*/ 739844 w 2357416"/>
                <a:gd name="connsiteY109" fmla="*/ 526491 h 1815336"/>
                <a:gd name="connsiteX110" fmla="*/ 834015 w 2357416"/>
                <a:gd name="connsiteY110" fmla="*/ 497118 h 1815336"/>
                <a:gd name="connsiteX111" fmla="*/ 871708 w 2357416"/>
                <a:gd name="connsiteY111" fmla="*/ 494723 h 1815336"/>
                <a:gd name="connsiteX112" fmla="*/ 931715 w 2357416"/>
                <a:gd name="connsiteY112" fmla="*/ 491193 h 1815336"/>
                <a:gd name="connsiteX113" fmla="*/ 941170 w 2357416"/>
                <a:gd name="connsiteY113" fmla="*/ 437111 h 1815336"/>
                <a:gd name="connsiteX114" fmla="*/ 911797 w 2357416"/>
                <a:gd name="connsiteY114" fmla="*/ 447701 h 1815336"/>
                <a:gd name="connsiteX115" fmla="*/ 881163 w 2357416"/>
                <a:gd name="connsiteY115" fmla="*/ 422992 h 1815336"/>
                <a:gd name="connsiteX116" fmla="*/ 862379 w 2357416"/>
                <a:gd name="connsiteY116" fmla="*/ 394753 h 1815336"/>
                <a:gd name="connsiteX117" fmla="*/ 834141 w 2357416"/>
                <a:gd name="connsiteY117" fmla="*/ 424127 h 1815336"/>
                <a:gd name="connsiteX118" fmla="*/ 836536 w 2357416"/>
                <a:gd name="connsiteY118" fmla="*/ 441776 h 1815336"/>
                <a:gd name="connsiteX119" fmla="*/ 856580 w 2357416"/>
                <a:gd name="connsiteY119" fmla="*/ 461820 h 1815336"/>
                <a:gd name="connsiteX120" fmla="*/ 795439 w 2357416"/>
                <a:gd name="connsiteY120" fmla="*/ 451231 h 1815336"/>
                <a:gd name="connsiteX121" fmla="*/ 733037 w 2357416"/>
                <a:gd name="connsiteY121" fmla="*/ 422992 h 1815336"/>
                <a:gd name="connsiteX122" fmla="*/ 704798 w 2357416"/>
                <a:gd name="connsiteY122" fmla="*/ 407738 h 1815336"/>
                <a:gd name="connsiteX123" fmla="*/ 676307 w 2357416"/>
                <a:gd name="connsiteY123" fmla="*/ 424127 h 1815336"/>
                <a:gd name="connsiteX124" fmla="*/ 737575 w 2357416"/>
                <a:gd name="connsiteY124" fmla="*/ 339411 h 1815336"/>
                <a:gd name="connsiteX125" fmla="*/ 702277 w 2357416"/>
                <a:gd name="connsiteY125" fmla="*/ 332351 h 1815336"/>
                <a:gd name="connsiteX126" fmla="*/ 737575 w 2357416"/>
                <a:gd name="connsiteY126" fmla="*/ 339411 h 1815336"/>
                <a:gd name="connsiteX127" fmla="*/ 835275 w 2357416"/>
                <a:gd name="connsiteY127" fmla="*/ 333486 h 1815336"/>
                <a:gd name="connsiteX128" fmla="*/ 818761 w 2357416"/>
                <a:gd name="connsiteY128" fmla="*/ 322896 h 1815336"/>
                <a:gd name="connsiteX129" fmla="*/ 751694 w 2357416"/>
                <a:gd name="connsiteY129" fmla="*/ 344075 h 1815336"/>
                <a:gd name="connsiteX130" fmla="*/ 786993 w 2357416"/>
                <a:gd name="connsiteY130" fmla="*/ 367649 h 1815336"/>
                <a:gd name="connsiteX131" fmla="*/ 824686 w 2357416"/>
                <a:gd name="connsiteY131" fmla="*/ 344075 h 1815336"/>
                <a:gd name="connsiteX132" fmla="*/ 835275 w 2357416"/>
                <a:gd name="connsiteY132" fmla="*/ 333486 h 1815336"/>
                <a:gd name="connsiteX133" fmla="*/ 777538 w 2357416"/>
                <a:gd name="connsiteY133" fmla="*/ 311172 h 1815336"/>
                <a:gd name="connsiteX134" fmla="*/ 809306 w 2357416"/>
                <a:gd name="connsiteY134" fmla="*/ 307642 h 1815336"/>
                <a:gd name="connsiteX135" fmla="*/ 854059 w 2357416"/>
                <a:gd name="connsiteY135" fmla="*/ 301717 h 1815336"/>
                <a:gd name="connsiteX136" fmla="*/ 796447 w 2357416"/>
                <a:gd name="connsiteY136" fmla="*/ 287598 h 1815336"/>
                <a:gd name="connsiteX137" fmla="*/ 745895 w 2357416"/>
                <a:gd name="connsiteY137" fmla="*/ 308777 h 1815336"/>
                <a:gd name="connsiteX138" fmla="*/ 777538 w 2357416"/>
                <a:gd name="connsiteY138" fmla="*/ 311172 h 1815336"/>
                <a:gd name="connsiteX139" fmla="*/ 974073 w 2357416"/>
                <a:gd name="connsiteY139" fmla="*/ 274739 h 1815336"/>
                <a:gd name="connsiteX140" fmla="*/ 1009371 w 2357416"/>
                <a:gd name="connsiteY140" fmla="*/ 291254 h 1815336"/>
                <a:gd name="connsiteX141" fmla="*/ 967013 w 2357416"/>
                <a:gd name="connsiteY141" fmla="*/ 298314 h 1815336"/>
                <a:gd name="connsiteX142" fmla="*/ 1001177 w 2357416"/>
                <a:gd name="connsiteY142" fmla="*/ 307769 h 1815336"/>
                <a:gd name="connsiteX143" fmla="*/ 1071774 w 2357416"/>
                <a:gd name="connsiteY143" fmla="*/ 320753 h 1815336"/>
                <a:gd name="connsiteX144" fmla="*/ 1121191 w 2357416"/>
                <a:gd name="connsiteY144" fmla="*/ 326678 h 1815336"/>
                <a:gd name="connsiteX145" fmla="*/ 1110602 w 2357416"/>
                <a:gd name="connsiteY145" fmla="*/ 297305 h 1815336"/>
                <a:gd name="connsiteX146" fmla="*/ 1078833 w 2357416"/>
                <a:gd name="connsiteY146" fmla="*/ 278521 h 1815336"/>
                <a:gd name="connsiteX147" fmla="*/ 1050595 w 2357416"/>
                <a:gd name="connsiteY147" fmla="*/ 259738 h 1815336"/>
                <a:gd name="connsiteX148" fmla="*/ 1032945 w 2357416"/>
                <a:gd name="connsiteY148" fmla="*/ 257342 h 1815336"/>
                <a:gd name="connsiteX149" fmla="*/ 956424 w 2357416"/>
                <a:gd name="connsiteY149" fmla="*/ 246753 h 1815336"/>
                <a:gd name="connsiteX150" fmla="*/ 974073 w 2357416"/>
                <a:gd name="connsiteY150" fmla="*/ 274739 h 1815336"/>
                <a:gd name="connsiteX151" fmla="*/ 982393 w 2357416"/>
                <a:gd name="connsiteY151" fmla="*/ 373574 h 1815336"/>
                <a:gd name="connsiteX152" fmla="*/ 942431 w 2357416"/>
                <a:gd name="connsiteY152" fmla="*/ 341806 h 1815336"/>
                <a:gd name="connsiteX153" fmla="*/ 982393 w 2357416"/>
                <a:gd name="connsiteY153" fmla="*/ 373574 h 1815336"/>
                <a:gd name="connsiteX154" fmla="*/ 1135310 w 2357416"/>
                <a:gd name="connsiteY154" fmla="*/ 219397 h 1815336"/>
                <a:gd name="connsiteX155" fmla="*/ 1100012 w 2357416"/>
                <a:gd name="connsiteY155" fmla="*/ 206412 h 1815336"/>
                <a:gd name="connsiteX156" fmla="*/ 1135310 w 2357416"/>
                <a:gd name="connsiteY156" fmla="*/ 219397 h 1815336"/>
                <a:gd name="connsiteX157" fmla="*/ 1002438 w 2357416"/>
                <a:gd name="connsiteY157" fmla="*/ 486529 h 1815336"/>
                <a:gd name="connsiteX158" fmla="*/ 977729 w 2357416"/>
                <a:gd name="connsiteY158" fmla="*/ 473544 h 1815336"/>
                <a:gd name="connsiteX159" fmla="*/ 1002438 w 2357416"/>
                <a:gd name="connsiteY159" fmla="*/ 486529 h 1815336"/>
                <a:gd name="connsiteX160" fmla="*/ 1135310 w 2357416"/>
                <a:gd name="connsiteY160" fmla="*/ 404208 h 1815336"/>
                <a:gd name="connsiteX161" fmla="*/ 1085893 w 2357416"/>
                <a:gd name="connsiteY161" fmla="*/ 393619 h 1815336"/>
                <a:gd name="connsiteX162" fmla="*/ 1094087 w 2357416"/>
                <a:gd name="connsiteY162" fmla="*/ 424253 h 1815336"/>
                <a:gd name="connsiteX163" fmla="*/ 1063453 w 2357416"/>
                <a:gd name="connsiteY163" fmla="*/ 416058 h 1815336"/>
                <a:gd name="connsiteX164" fmla="*/ 1053998 w 2357416"/>
                <a:gd name="connsiteY164" fmla="*/ 434842 h 1815336"/>
                <a:gd name="connsiteX165" fmla="*/ 1037484 w 2357416"/>
                <a:gd name="connsiteY165" fmla="*/ 435977 h 1815336"/>
                <a:gd name="connsiteX166" fmla="*/ 993991 w 2357416"/>
                <a:gd name="connsiteY166" fmla="*/ 396014 h 1815336"/>
                <a:gd name="connsiteX167" fmla="*/ 990462 w 2357416"/>
                <a:gd name="connsiteY167" fmla="*/ 428917 h 1815336"/>
                <a:gd name="connsiteX168" fmla="*/ 1032819 w 2357416"/>
                <a:gd name="connsiteY168" fmla="*/ 458290 h 1815336"/>
                <a:gd name="connsiteX169" fmla="*/ 1096356 w 2357416"/>
                <a:gd name="connsiteY169" fmla="*/ 457156 h 1815336"/>
                <a:gd name="connsiteX170" fmla="*/ 1090431 w 2357416"/>
                <a:gd name="connsiteY170" fmla="*/ 490059 h 1815336"/>
                <a:gd name="connsiteX171" fmla="*/ 1145774 w 2357416"/>
                <a:gd name="connsiteY171" fmla="*/ 492454 h 1815336"/>
                <a:gd name="connsiteX172" fmla="*/ 1168087 w 2357416"/>
                <a:gd name="connsiteY172" fmla="*/ 471275 h 1815336"/>
                <a:gd name="connsiteX173" fmla="*/ 1165692 w 2357416"/>
                <a:gd name="connsiteY173" fmla="*/ 444171 h 1815336"/>
                <a:gd name="connsiteX174" fmla="*/ 1135310 w 2357416"/>
                <a:gd name="connsiteY174" fmla="*/ 404208 h 1815336"/>
                <a:gd name="connsiteX175" fmla="*/ 1184854 w 2357416"/>
                <a:gd name="connsiteY175" fmla="*/ 334746 h 1815336"/>
                <a:gd name="connsiteX176" fmla="*/ 1231876 w 2357416"/>
                <a:gd name="connsiteY176" fmla="*/ 326552 h 1815336"/>
                <a:gd name="connsiteX177" fmla="*/ 1234271 w 2357416"/>
                <a:gd name="connsiteY177" fmla="*/ 306508 h 1815336"/>
                <a:gd name="connsiteX178" fmla="*/ 1206033 w 2357416"/>
                <a:gd name="connsiteY178" fmla="*/ 295918 h 1815336"/>
                <a:gd name="connsiteX179" fmla="*/ 1150690 w 2357416"/>
                <a:gd name="connsiteY179" fmla="*/ 278269 h 1815336"/>
                <a:gd name="connsiteX180" fmla="*/ 1184854 w 2357416"/>
                <a:gd name="connsiteY180" fmla="*/ 334746 h 1815336"/>
                <a:gd name="connsiteX181" fmla="*/ 1280159 w 2357416"/>
                <a:gd name="connsiteY181" fmla="*/ 340545 h 1815336"/>
                <a:gd name="connsiteX182" fmla="*/ 1202503 w 2357416"/>
                <a:gd name="connsiteY182" fmla="*/ 354665 h 1815336"/>
                <a:gd name="connsiteX183" fmla="*/ 1280159 w 2357416"/>
                <a:gd name="connsiteY183" fmla="*/ 340545 h 1815336"/>
                <a:gd name="connsiteX184" fmla="*/ 1267174 w 2357416"/>
                <a:gd name="connsiteY184" fmla="*/ 512372 h 1815336"/>
                <a:gd name="connsiteX185" fmla="*/ 1254190 w 2357416"/>
                <a:gd name="connsiteY185" fmla="*/ 467619 h 1815336"/>
                <a:gd name="connsiteX186" fmla="*/ 1187123 w 2357416"/>
                <a:gd name="connsiteY186" fmla="*/ 493462 h 1815336"/>
                <a:gd name="connsiteX187" fmla="*/ 1267174 w 2357416"/>
                <a:gd name="connsiteY187" fmla="*/ 512372 h 1815336"/>
                <a:gd name="connsiteX188" fmla="*/ 1116527 w 2357416"/>
                <a:gd name="connsiteY188" fmla="*/ 677139 h 1815336"/>
                <a:gd name="connsiteX189" fmla="*/ 1163549 w 2357416"/>
                <a:gd name="connsiteY189" fmla="*/ 664154 h 1815336"/>
                <a:gd name="connsiteX190" fmla="*/ 1198847 w 2357416"/>
                <a:gd name="connsiteY190" fmla="*/ 599483 h 1815336"/>
                <a:gd name="connsiteX191" fmla="*/ 1182332 w 2357416"/>
                <a:gd name="connsiteY191" fmla="*/ 595953 h 1815336"/>
                <a:gd name="connsiteX192" fmla="*/ 1178803 w 2357416"/>
                <a:gd name="connsiteY192" fmla="*/ 606543 h 1815336"/>
                <a:gd name="connsiteX193" fmla="*/ 1145900 w 2357416"/>
                <a:gd name="connsiteY193" fmla="*/ 593558 h 1815336"/>
                <a:gd name="connsiteX194" fmla="*/ 1180063 w 2357416"/>
                <a:gd name="connsiteY194" fmla="*/ 565319 h 1815336"/>
                <a:gd name="connsiteX195" fmla="*/ 1161280 w 2357416"/>
                <a:gd name="connsiteY195" fmla="*/ 540611 h 1815336"/>
                <a:gd name="connsiteX196" fmla="*/ 1127116 w 2357416"/>
                <a:gd name="connsiteY196" fmla="*/ 548805 h 1815336"/>
                <a:gd name="connsiteX197" fmla="*/ 1111862 w 2357416"/>
                <a:gd name="connsiteY197" fmla="*/ 553469 h 1815336"/>
                <a:gd name="connsiteX198" fmla="*/ 1065974 w 2357416"/>
                <a:gd name="connsiteY198" fmla="*/ 574648 h 1815336"/>
                <a:gd name="connsiteX199" fmla="*/ 1095348 w 2357416"/>
                <a:gd name="connsiteY199" fmla="*/ 598222 h 1815336"/>
                <a:gd name="connsiteX200" fmla="*/ 1042400 w 2357416"/>
                <a:gd name="connsiteY200" fmla="*/ 593558 h 1815336"/>
                <a:gd name="connsiteX201" fmla="*/ 1062445 w 2357416"/>
                <a:gd name="connsiteY201" fmla="*/ 632386 h 1815336"/>
                <a:gd name="connsiteX202" fmla="*/ 1116527 w 2357416"/>
                <a:gd name="connsiteY202" fmla="*/ 677139 h 1815336"/>
                <a:gd name="connsiteX203" fmla="*/ 1308397 w 2357416"/>
                <a:gd name="connsiteY203" fmla="*/ 488924 h 1815336"/>
                <a:gd name="connsiteX204" fmla="*/ 1339031 w 2357416"/>
                <a:gd name="connsiteY204" fmla="*/ 505438 h 1815336"/>
                <a:gd name="connsiteX205" fmla="*/ 1382524 w 2357416"/>
                <a:gd name="connsiteY205" fmla="*/ 511363 h 1815336"/>
                <a:gd name="connsiteX206" fmla="*/ 1401308 w 2357416"/>
                <a:gd name="connsiteY206" fmla="*/ 503169 h 1815336"/>
                <a:gd name="connsiteX207" fmla="*/ 1489553 w 2357416"/>
                <a:gd name="connsiteY207" fmla="*/ 519684 h 1815336"/>
                <a:gd name="connsiteX208" fmla="*/ 1548425 w 2357416"/>
                <a:gd name="connsiteY208" fmla="*/ 505565 h 1815336"/>
                <a:gd name="connsiteX209" fmla="*/ 1619022 w 2357416"/>
                <a:gd name="connsiteY209" fmla="*/ 511490 h 1815336"/>
                <a:gd name="connsiteX210" fmla="*/ 1642596 w 2357416"/>
                <a:gd name="connsiteY210" fmla="*/ 469132 h 1815336"/>
                <a:gd name="connsiteX211" fmla="*/ 1493083 w 2357416"/>
                <a:gd name="connsiteY211" fmla="*/ 458542 h 1815336"/>
                <a:gd name="connsiteX212" fmla="*/ 1417822 w 2357416"/>
                <a:gd name="connsiteY212" fmla="*/ 462072 h 1815336"/>
                <a:gd name="connsiteX213" fmla="*/ 1374330 w 2357416"/>
                <a:gd name="connsiteY213" fmla="*/ 449087 h 1815336"/>
                <a:gd name="connsiteX214" fmla="*/ 1382524 w 2357416"/>
                <a:gd name="connsiteY214" fmla="*/ 424379 h 1815336"/>
                <a:gd name="connsiteX215" fmla="*/ 1311927 w 2357416"/>
                <a:gd name="connsiteY215" fmla="*/ 403200 h 1815336"/>
                <a:gd name="connsiteX216" fmla="*/ 1255450 w 2357416"/>
                <a:gd name="connsiteY216" fmla="*/ 386685 h 1815336"/>
                <a:gd name="connsiteX217" fmla="*/ 1188384 w 2357416"/>
                <a:gd name="connsiteY217" fmla="*/ 396140 h 1815336"/>
                <a:gd name="connsiteX218" fmla="*/ 1271965 w 2357416"/>
                <a:gd name="connsiteY218" fmla="*/ 420849 h 1815336"/>
                <a:gd name="connsiteX219" fmla="*/ 1307263 w 2357416"/>
                <a:gd name="connsiteY219" fmla="*/ 447953 h 1815336"/>
                <a:gd name="connsiteX220" fmla="*/ 1308397 w 2357416"/>
                <a:gd name="connsiteY220" fmla="*/ 488924 h 1815336"/>
                <a:gd name="connsiteX221" fmla="*/ 1368405 w 2357416"/>
                <a:gd name="connsiteY221" fmla="*/ 350000 h 1815336"/>
                <a:gd name="connsiteX222" fmla="*/ 1342561 w 2357416"/>
                <a:gd name="connsiteY222" fmla="*/ 370045 h 1815336"/>
                <a:gd name="connsiteX223" fmla="*/ 1368405 w 2357416"/>
                <a:gd name="connsiteY223" fmla="*/ 350000 h 1815336"/>
                <a:gd name="connsiteX224" fmla="*/ 1198973 w 2357416"/>
                <a:gd name="connsiteY224" fmla="*/ 218136 h 1815336"/>
                <a:gd name="connsiteX225" fmla="*/ 1224816 w 2357416"/>
                <a:gd name="connsiteY225" fmla="*/ 246375 h 1815336"/>
                <a:gd name="connsiteX226" fmla="*/ 1302473 w 2357416"/>
                <a:gd name="connsiteY226" fmla="*/ 248770 h 1815336"/>
                <a:gd name="connsiteX227" fmla="*/ 1255450 w 2357416"/>
                <a:gd name="connsiteY227" fmla="*/ 271084 h 1815336"/>
                <a:gd name="connsiteX228" fmla="*/ 1293144 w 2357416"/>
                <a:gd name="connsiteY228" fmla="*/ 299322 h 1815336"/>
                <a:gd name="connsiteX229" fmla="*/ 1355546 w 2357416"/>
                <a:gd name="connsiteY229" fmla="*/ 316971 h 1815336"/>
                <a:gd name="connsiteX230" fmla="*/ 1393239 w 2357416"/>
                <a:gd name="connsiteY230" fmla="*/ 315837 h 1815336"/>
                <a:gd name="connsiteX231" fmla="*/ 1420343 w 2357416"/>
                <a:gd name="connsiteY231" fmla="*/ 286464 h 1815336"/>
                <a:gd name="connsiteX232" fmla="*/ 1447447 w 2357416"/>
                <a:gd name="connsiteY232" fmla="*/ 264150 h 1815336"/>
                <a:gd name="connsiteX233" fmla="*/ 1492200 w 2357416"/>
                <a:gd name="connsiteY233" fmla="*/ 248896 h 1815336"/>
                <a:gd name="connsiteX234" fmla="*/ 1466357 w 2357416"/>
                <a:gd name="connsiteY234" fmla="*/ 237172 h 1815336"/>
                <a:gd name="connsiteX235" fmla="*/ 1440514 w 2357416"/>
                <a:gd name="connsiteY235" fmla="*/ 219523 h 1815336"/>
                <a:gd name="connsiteX236" fmla="*/ 1428790 w 2357416"/>
                <a:gd name="connsiteY236" fmla="*/ 194814 h 1815336"/>
                <a:gd name="connsiteX237" fmla="*/ 1410006 w 2357416"/>
                <a:gd name="connsiteY237" fmla="*/ 190150 h 1815336"/>
                <a:gd name="connsiteX238" fmla="*/ 1385297 w 2357416"/>
                <a:gd name="connsiteY238" fmla="*/ 178426 h 1815336"/>
                <a:gd name="connsiteX239" fmla="*/ 1301716 w 2357416"/>
                <a:gd name="connsiteY239" fmla="*/ 132538 h 1815336"/>
                <a:gd name="connsiteX240" fmla="*/ 1255828 w 2357416"/>
                <a:gd name="connsiteY240" fmla="*/ 126613 h 1815336"/>
                <a:gd name="connsiteX241" fmla="*/ 1258224 w 2357416"/>
                <a:gd name="connsiteY241" fmla="*/ 138337 h 1815336"/>
                <a:gd name="connsiteX242" fmla="*/ 1240575 w 2357416"/>
                <a:gd name="connsiteY242" fmla="*/ 148927 h 1815336"/>
                <a:gd name="connsiteX243" fmla="*/ 1218261 w 2357416"/>
                <a:gd name="connsiteY243" fmla="*/ 161911 h 1815336"/>
                <a:gd name="connsiteX244" fmla="*/ 1222925 w 2357416"/>
                <a:gd name="connsiteY244" fmla="*/ 191284 h 1815336"/>
                <a:gd name="connsiteX245" fmla="*/ 1208806 w 2357416"/>
                <a:gd name="connsiteY245" fmla="*/ 204269 h 1815336"/>
                <a:gd name="connsiteX246" fmla="*/ 1198973 w 2357416"/>
                <a:gd name="connsiteY246" fmla="*/ 218136 h 1815336"/>
                <a:gd name="connsiteX247" fmla="*/ 1341300 w 2357416"/>
                <a:gd name="connsiteY247" fmla="*/ 101652 h 1815336"/>
                <a:gd name="connsiteX248" fmla="*/ 1356554 w 2357416"/>
                <a:gd name="connsiteY248" fmla="*/ 105182 h 1815336"/>
                <a:gd name="connsiteX249" fmla="*/ 1367144 w 2357416"/>
                <a:gd name="connsiteY249" fmla="*/ 115771 h 1815336"/>
                <a:gd name="connsiteX250" fmla="*/ 1358950 w 2357416"/>
                <a:gd name="connsiteY250" fmla="*/ 133421 h 1815336"/>
                <a:gd name="connsiteX251" fmla="*/ 1383658 w 2357416"/>
                <a:gd name="connsiteY251" fmla="*/ 149935 h 1815336"/>
                <a:gd name="connsiteX252" fmla="*/ 1450725 w 2357416"/>
                <a:gd name="connsiteY252" fmla="*/ 152330 h 1815336"/>
                <a:gd name="connsiteX253" fmla="*/ 1458919 w 2357416"/>
                <a:gd name="connsiteY253" fmla="*/ 165315 h 1815336"/>
                <a:gd name="connsiteX254" fmla="*/ 1534180 w 2357416"/>
                <a:gd name="connsiteY254" fmla="*/ 171240 h 1815336"/>
                <a:gd name="connsiteX255" fmla="*/ 1562419 w 2357416"/>
                <a:gd name="connsiteY255" fmla="*/ 167710 h 1815336"/>
                <a:gd name="connsiteX256" fmla="*/ 1647134 w 2357416"/>
                <a:gd name="connsiteY256" fmla="*/ 140606 h 1815336"/>
                <a:gd name="connsiteX257" fmla="*/ 1647134 w 2357416"/>
                <a:gd name="connsiteY257" fmla="*/ 162920 h 1815336"/>
                <a:gd name="connsiteX258" fmla="*/ 1560023 w 2357416"/>
                <a:gd name="connsiteY258" fmla="*/ 181703 h 1815336"/>
                <a:gd name="connsiteX259" fmla="*/ 1592926 w 2357416"/>
                <a:gd name="connsiteY259" fmla="*/ 217002 h 1815336"/>
                <a:gd name="connsiteX260" fmla="*/ 1548173 w 2357416"/>
                <a:gd name="connsiteY260" fmla="*/ 204017 h 1815336"/>
                <a:gd name="connsiteX261" fmla="*/ 1464592 w 2357416"/>
                <a:gd name="connsiteY261" fmla="*/ 185233 h 1815336"/>
                <a:gd name="connsiteX262" fmla="*/ 1465727 w 2357416"/>
                <a:gd name="connsiteY262" fmla="*/ 227591 h 1815336"/>
                <a:gd name="connsiteX263" fmla="*/ 1515144 w 2357416"/>
                <a:gd name="connsiteY263" fmla="*/ 259360 h 1815336"/>
                <a:gd name="connsiteX264" fmla="*/ 1566957 w 2357416"/>
                <a:gd name="connsiteY264" fmla="*/ 291128 h 1815336"/>
                <a:gd name="connsiteX265" fmla="*/ 1495100 w 2357416"/>
                <a:gd name="connsiteY265" fmla="*/ 277009 h 1815336"/>
                <a:gd name="connsiteX266" fmla="*/ 1426899 w 2357416"/>
                <a:gd name="connsiteY266" fmla="*/ 307642 h 1815336"/>
                <a:gd name="connsiteX267" fmla="*/ 1490435 w 2357416"/>
                <a:gd name="connsiteY267" fmla="*/ 308777 h 1815336"/>
                <a:gd name="connsiteX268" fmla="*/ 1484510 w 2357416"/>
                <a:gd name="connsiteY268" fmla="*/ 325292 h 1815336"/>
                <a:gd name="connsiteX269" fmla="*/ 1515144 w 2357416"/>
                <a:gd name="connsiteY269" fmla="*/ 360590 h 1815336"/>
                <a:gd name="connsiteX270" fmla="*/ 1479846 w 2357416"/>
                <a:gd name="connsiteY270" fmla="*/ 357060 h 1815336"/>
                <a:gd name="connsiteX271" fmla="*/ 1433958 w 2357416"/>
                <a:gd name="connsiteY271" fmla="*/ 333486 h 1815336"/>
                <a:gd name="connsiteX272" fmla="*/ 1430429 w 2357416"/>
                <a:gd name="connsiteY272" fmla="*/ 359329 h 1815336"/>
                <a:gd name="connsiteX273" fmla="*/ 1429294 w 2357416"/>
                <a:gd name="connsiteY273" fmla="*/ 375844 h 1815336"/>
                <a:gd name="connsiteX274" fmla="*/ 1375212 w 2357416"/>
                <a:gd name="connsiteY274" fmla="*/ 402948 h 1815336"/>
                <a:gd name="connsiteX275" fmla="*/ 1462323 w 2357416"/>
                <a:gd name="connsiteY275" fmla="*/ 412402 h 1815336"/>
                <a:gd name="connsiteX276" fmla="*/ 1509345 w 2357416"/>
                <a:gd name="connsiteY276" fmla="*/ 414798 h 1815336"/>
                <a:gd name="connsiteX277" fmla="*/ 1563427 w 2357416"/>
                <a:gd name="connsiteY277" fmla="*/ 408873 h 1815336"/>
                <a:gd name="connsiteX278" fmla="*/ 1603390 w 2357416"/>
                <a:gd name="connsiteY278" fmla="*/ 421857 h 1815336"/>
                <a:gd name="connsiteX279" fmla="*/ 1645748 w 2357416"/>
                <a:gd name="connsiteY279" fmla="*/ 418328 h 1815336"/>
                <a:gd name="connsiteX280" fmla="*/ 1675121 w 2357416"/>
                <a:gd name="connsiteY280" fmla="*/ 408873 h 1815336"/>
                <a:gd name="connsiteX281" fmla="*/ 1686845 w 2357416"/>
                <a:gd name="connsiteY281" fmla="*/ 385298 h 1815336"/>
                <a:gd name="connsiteX282" fmla="*/ 1655076 w 2357416"/>
                <a:gd name="connsiteY282" fmla="*/ 385298 h 1815336"/>
                <a:gd name="connsiteX283" fmla="*/ 1599734 w 2357416"/>
                <a:gd name="connsiteY283" fmla="*/ 374709 h 1815336"/>
                <a:gd name="connsiteX284" fmla="*/ 1600868 w 2357416"/>
                <a:gd name="connsiteY284" fmla="*/ 359455 h 1815336"/>
                <a:gd name="connsiteX285" fmla="*/ 1670330 w 2357416"/>
                <a:gd name="connsiteY285" fmla="*/ 357060 h 1815336"/>
                <a:gd name="connsiteX286" fmla="*/ 1674995 w 2357416"/>
                <a:gd name="connsiteY286" fmla="*/ 331217 h 1815336"/>
                <a:gd name="connsiteX287" fmla="*/ 1724412 w 2357416"/>
                <a:gd name="connsiteY287" fmla="*/ 327687 h 1815336"/>
                <a:gd name="connsiteX288" fmla="*/ 1777360 w 2357416"/>
                <a:gd name="connsiteY288" fmla="*/ 273605 h 1815336"/>
                <a:gd name="connsiteX289" fmla="*/ 1706763 w 2357416"/>
                <a:gd name="connsiteY289" fmla="*/ 258351 h 1815336"/>
                <a:gd name="connsiteX290" fmla="*/ 1766770 w 2357416"/>
                <a:gd name="connsiteY290" fmla="*/ 243097 h 1815336"/>
                <a:gd name="connsiteX291" fmla="*/ 1799673 w 2357416"/>
                <a:gd name="connsiteY291" fmla="*/ 218388 h 1815336"/>
                <a:gd name="connsiteX292" fmla="*/ 1851486 w 2357416"/>
                <a:gd name="connsiteY292" fmla="*/ 221918 h 1815336"/>
                <a:gd name="connsiteX293" fmla="*/ 1873799 w 2357416"/>
                <a:gd name="connsiteY293" fmla="*/ 198344 h 1815336"/>
                <a:gd name="connsiteX294" fmla="*/ 1957380 w 2357416"/>
                <a:gd name="connsiteY294" fmla="*/ 154852 h 1815336"/>
                <a:gd name="connsiteX295" fmla="*/ 2045626 w 2357416"/>
                <a:gd name="connsiteY295" fmla="*/ 117158 h 1815336"/>
                <a:gd name="connsiteX296" fmla="*/ 1966709 w 2357416"/>
                <a:gd name="connsiteY296" fmla="*/ 112494 h 1815336"/>
                <a:gd name="connsiteX297" fmla="*/ 2029111 w 2357416"/>
                <a:gd name="connsiteY297" fmla="*/ 98374 h 1815336"/>
                <a:gd name="connsiteX298" fmla="*/ 2110297 w 2357416"/>
                <a:gd name="connsiteY298" fmla="*/ 74800 h 1815336"/>
                <a:gd name="connsiteX299" fmla="*/ 2117357 w 2357416"/>
                <a:gd name="connsiteY299" fmla="*/ 48957 h 1815336"/>
                <a:gd name="connsiteX300" fmla="*/ 2076134 w 2357416"/>
                <a:gd name="connsiteY300" fmla="*/ 32442 h 1815336"/>
                <a:gd name="connsiteX301" fmla="*/ 2045500 w 2357416"/>
                <a:gd name="connsiteY301" fmla="*/ 24248 h 1815336"/>
                <a:gd name="connsiteX302" fmla="*/ 1985493 w 2357416"/>
                <a:gd name="connsiteY302" fmla="*/ 32442 h 1815336"/>
                <a:gd name="connsiteX303" fmla="*/ 1996082 w 2357416"/>
                <a:gd name="connsiteY303" fmla="*/ 15928 h 1815336"/>
                <a:gd name="connsiteX304" fmla="*/ 1903046 w 2357416"/>
                <a:gd name="connsiteY304" fmla="*/ 5338 h 1815336"/>
                <a:gd name="connsiteX305" fmla="*/ 1856024 w 2357416"/>
                <a:gd name="connsiteY305" fmla="*/ 8868 h 1815336"/>
                <a:gd name="connsiteX306" fmla="*/ 1810136 w 2357416"/>
                <a:gd name="connsiteY306" fmla="*/ 17063 h 1815336"/>
                <a:gd name="connsiteX307" fmla="*/ 1790092 w 2357416"/>
                <a:gd name="connsiteY307" fmla="*/ 15928 h 1815336"/>
                <a:gd name="connsiteX308" fmla="*/ 1724160 w 2357416"/>
                <a:gd name="connsiteY308" fmla="*/ 13533 h 1815336"/>
                <a:gd name="connsiteX309" fmla="*/ 1682937 w 2357416"/>
                <a:gd name="connsiteY309" fmla="*/ 21727 h 1815336"/>
                <a:gd name="connsiteX310" fmla="*/ 1634654 w 2357416"/>
                <a:gd name="connsiteY310" fmla="*/ 19332 h 1815336"/>
                <a:gd name="connsiteX311" fmla="*/ 1620535 w 2357416"/>
                <a:gd name="connsiteY311" fmla="*/ 26391 h 1815336"/>
                <a:gd name="connsiteX312" fmla="*/ 1604020 w 2357416"/>
                <a:gd name="connsiteY312" fmla="*/ 39376 h 1815336"/>
                <a:gd name="connsiteX313" fmla="*/ 1560528 w 2357416"/>
                <a:gd name="connsiteY313" fmla="*/ 48831 h 1815336"/>
                <a:gd name="connsiteX314" fmla="*/ 1528759 w 2357416"/>
                <a:gd name="connsiteY314" fmla="*/ 57025 h 1815336"/>
                <a:gd name="connsiteX315" fmla="*/ 1482872 w 2357416"/>
                <a:gd name="connsiteY315" fmla="*/ 52361 h 1815336"/>
                <a:gd name="connsiteX316" fmla="*/ 1457028 w 2357416"/>
                <a:gd name="connsiteY316" fmla="*/ 67615 h 1815336"/>
                <a:gd name="connsiteX317" fmla="*/ 1439379 w 2357416"/>
                <a:gd name="connsiteY317" fmla="*/ 80599 h 1815336"/>
                <a:gd name="connsiteX318" fmla="*/ 1398156 w 2357416"/>
                <a:gd name="connsiteY318" fmla="*/ 74674 h 1815336"/>
                <a:gd name="connsiteX319" fmla="*/ 1376977 w 2357416"/>
                <a:gd name="connsiteY319" fmla="*/ 91189 h 1815336"/>
                <a:gd name="connsiteX320" fmla="*/ 1320500 w 2357416"/>
                <a:gd name="connsiteY320" fmla="*/ 95853 h 1815336"/>
                <a:gd name="connsiteX321" fmla="*/ 1341300 w 2357416"/>
                <a:gd name="connsiteY321" fmla="*/ 101652 h 1815336"/>
                <a:gd name="connsiteX322" fmla="*/ 1637931 w 2357416"/>
                <a:gd name="connsiteY322" fmla="*/ 1117358 h 1815336"/>
                <a:gd name="connsiteX323" fmla="*/ 1641461 w 2357416"/>
                <a:gd name="connsiteY323" fmla="*/ 1087985 h 1815336"/>
                <a:gd name="connsiteX324" fmla="*/ 1637931 w 2357416"/>
                <a:gd name="connsiteY324" fmla="*/ 1117358 h 1815336"/>
                <a:gd name="connsiteX325" fmla="*/ 1534306 w 2357416"/>
                <a:gd name="connsiteY325" fmla="*/ 1091515 h 1815336"/>
                <a:gd name="connsiteX326" fmla="*/ 1579059 w 2357416"/>
                <a:gd name="connsiteY326" fmla="*/ 1062142 h 1815336"/>
                <a:gd name="connsiteX327" fmla="*/ 1534306 w 2357416"/>
                <a:gd name="connsiteY327" fmla="*/ 1091515 h 1815336"/>
                <a:gd name="connsiteX328" fmla="*/ 1619148 w 2357416"/>
                <a:gd name="connsiteY328" fmla="*/ 1026717 h 1815336"/>
                <a:gd name="connsiteX329" fmla="*/ 1582715 w 2357416"/>
                <a:gd name="connsiteY329" fmla="*/ 997344 h 1815336"/>
                <a:gd name="connsiteX330" fmla="*/ 1530902 w 2357416"/>
                <a:gd name="connsiteY330" fmla="*/ 966710 h 1815336"/>
                <a:gd name="connsiteX331" fmla="*/ 1497999 w 2357416"/>
                <a:gd name="connsiteY331" fmla="*/ 942002 h 1815336"/>
                <a:gd name="connsiteX332" fmla="*/ 1468626 w 2357416"/>
                <a:gd name="connsiteY332" fmla="*/ 959651 h 1815336"/>
                <a:gd name="connsiteX333" fmla="*/ 1461567 w 2357416"/>
                <a:gd name="connsiteY333" fmla="*/ 996084 h 1815336"/>
                <a:gd name="connsiteX334" fmla="*/ 1439253 w 2357416"/>
                <a:gd name="connsiteY334" fmla="*/ 1031382 h 1815336"/>
                <a:gd name="connsiteX335" fmla="*/ 1472156 w 2357416"/>
                <a:gd name="connsiteY335" fmla="*/ 1030247 h 1815336"/>
                <a:gd name="connsiteX336" fmla="*/ 1486275 w 2357416"/>
                <a:gd name="connsiteY336" fmla="*/ 1051426 h 1815336"/>
                <a:gd name="connsiteX337" fmla="*/ 1531028 w 2357416"/>
                <a:gd name="connsiteY337" fmla="*/ 1026717 h 1815336"/>
                <a:gd name="connsiteX338" fmla="*/ 1565192 w 2357416"/>
                <a:gd name="connsiteY338" fmla="*/ 1025583 h 1815336"/>
                <a:gd name="connsiteX339" fmla="*/ 1619148 w 2357416"/>
                <a:gd name="connsiteY339" fmla="*/ 1026717 h 1815336"/>
                <a:gd name="connsiteX340" fmla="*/ 2003898 w 2357416"/>
                <a:gd name="connsiteY340" fmla="*/ 923218 h 1815336"/>
                <a:gd name="connsiteX341" fmla="*/ 2042726 w 2357416"/>
                <a:gd name="connsiteY341" fmla="*/ 960911 h 1815336"/>
                <a:gd name="connsiteX342" fmla="*/ 2070965 w 2357416"/>
                <a:gd name="connsiteY342" fmla="*/ 953852 h 1815336"/>
                <a:gd name="connsiteX343" fmla="*/ 2098069 w 2357416"/>
                <a:gd name="connsiteY343" fmla="*/ 938598 h 1815336"/>
                <a:gd name="connsiteX344" fmla="*/ 2132233 w 2357416"/>
                <a:gd name="connsiteY344" fmla="*/ 904434 h 1815336"/>
                <a:gd name="connsiteX345" fmla="*/ 2101599 w 2357416"/>
                <a:gd name="connsiteY345" fmla="*/ 885525 h 1815336"/>
                <a:gd name="connsiteX346" fmla="*/ 2079285 w 2357416"/>
                <a:gd name="connsiteY346" fmla="*/ 865480 h 1815336"/>
                <a:gd name="connsiteX347" fmla="*/ 2032263 w 2357416"/>
                <a:gd name="connsiteY347" fmla="*/ 840771 h 1815336"/>
                <a:gd name="connsiteX348" fmla="*/ 1985241 w 2357416"/>
                <a:gd name="connsiteY348" fmla="*/ 824257 h 1815336"/>
                <a:gd name="connsiteX349" fmla="*/ 1949942 w 2357416"/>
                <a:gd name="connsiteY349" fmla="*/ 794884 h 1815336"/>
                <a:gd name="connsiteX350" fmla="*/ 1986375 w 2357416"/>
                <a:gd name="connsiteY350" fmla="*/ 786690 h 1815336"/>
                <a:gd name="connsiteX351" fmla="*/ 1955741 w 2357416"/>
                <a:gd name="connsiteY351" fmla="*/ 771436 h 1815336"/>
                <a:gd name="connsiteX352" fmla="*/ 1970995 w 2357416"/>
                <a:gd name="connsiteY352" fmla="*/ 759712 h 1815336"/>
                <a:gd name="connsiteX353" fmla="*/ 1956876 w 2357416"/>
                <a:gd name="connsiteY353" fmla="*/ 737398 h 1815336"/>
                <a:gd name="connsiteX354" fmla="*/ 1938092 w 2357416"/>
                <a:gd name="connsiteY354" fmla="*/ 746853 h 1815336"/>
                <a:gd name="connsiteX355" fmla="*/ 1942757 w 2357416"/>
                <a:gd name="connsiteY355" fmla="*/ 725674 h 1815336"/>
                <a:gd name="connsiteX356" fmla="*/ 1901533 w 2357416"/>
                <a:gd name="connsiteY356" fmla="*/ 712689 h 1815336"/>
                <a:gd name="connsiteX357" fmla="*/ 1882750 w 2357416"/>
                <a:gd name="connsiteY357" fmla="*/ 699705 h 1815336"/>
                <a:gd name="connsiteX358" fmla="*/ 1848586 w 2357416"/>
                <a:gd name="connsiteY358" fmla="*/ 706764 h 1815336"/>
                <a:gd name="connsiteX359" fmla="*/ 1839131 w 2357416"/>
                <a:gd name="connsiteY359" fmla="*/ 698570 h 1815336"/>
                <a:gd name="connsiteX360" fmla="*/ 1861445 w 2357416"/>
                <a:gd name="connsiteY360" fmla="*/ 677391 h 1815336"/>
                <a:gd name="connsiteX361" fmla="*/ 1821482 w 2357416"/>
                <a:gd name="connsiteY361" fmla="*/ 678526 h 1815336"/>
                <a:gd name="connsiteX362" fmla="*/ 1790848 w 2357416"/>
                <a:gd name="connsiteY362" fmla="*/ 653817 h 1815336"/>
                <a:gd name="connsiteX363" fmla="*/ 1757945 w 2357416"/>
                <a:gd name="connsiteY363" fmla="*/ 635033 h 1815336"/>
                <a:gd name="connsiteX364" fmla="*/ 1701468 w 2357416"/>
                <a:gd name="connsiteY364" fmla="*/ 612720 h 1815336"/>
                <a:gd name="connsiteX365" fmla="*/ 1672095 w 2357416"/>
                <a:gd name="connsiteY365" fmla="*/ 635033 h 1815336"/>
                <a:gd name="connsiteX366" fmla="*/ 1655581 w 2357416"/>
                <a:gd name="connsiteY366" fmla="*/ 629108 h 1815336"/>
                <a:gd name="connsiteX367" fmla="*/ 1612088 w 2357416"/>
                <a:gd name="connsiteY367" fmla="*/ 643228 h 1815336"/>
                <a:gd name="connsiteX368" fmla="*/ 1613223 w 2357416"/>
                <a:gd name="connsiteY368" fmla="*/ 598474 h 1815336"/>
                <a:gd name="connsiteX369" fmla="*/ 1594439 w 2357416"/>
                <a:gd name="connsiteY369" fmla="*/ 566706 h 1815336"/>
                <a:gd name="connsiteX370" fmla="*/ 1542626 w 2357416"/>
                <a:gd name="connsiteY370" fmla="*/ 566706 h 1815336"/>
                <a:gd name="connsiteX371" fmla="*/ 1486149 w 2357416"/>
                <a:gd name="connsiteY371" fmla="*/ 589020 h 1815336"/>
                <a:gd name="connsiteX372" fmla="*/ 1494343 w 2357416"/>
                <a:gd name="connsiteY372" fmla="*/ 627848 h 1815336"/>
                <a:gd name="connsiteX373" fmla="*/ 1480224 w 2357416"/>
                <a:gd name="connsiteY373" fmla="*/ 652556 h 1815336"/>
                <a:gd name="connsiteX374" fmla="*/ 1508463 w 2357416"/>
                <a:gd name="connsiteY374" fmla="*/ 672601 h 1815336"/>
                <a:gd name="connsiteX375" fmla="*/ 1463710 w 2357416"/>
                <a:gd name="connsiteY375" fmla="*/ 654952 h 1815336"/>
                <a:gd name="connsiteX376" fmla="*/ 1457785 w 2357416"/>
                <a:gd name="connsiteY376" fmla="*/ 620788 h 1815336"/>
                <a:gd name="connsiteX377" fmla="*/ 1471904 w 2357416"/>
                <a:gd name="connsiteY377" fmla="*/ 583095 h 1815336"/>
                <a:gd name="connsiteX378" fmla="*/ 1499008 w 2357416"/>
                <a:gd name="connsiteY378" fmla="*/ 559520 h 1815336"/>
                <a:gd name="connsiteX379" fmla="*/ 1394248 w 2357416"/>
                <a:gd name="connsiteY379" fmla="*/ 585364 h 1815336"/>
                <a:gd name="connsiteX380" fmla="*/ 1369539 w 2357416"/>
                <a:gd name="connsiteY380" fmla="*/ 677139 h 1815336"/>
                <a:gd name="connsiteX381" fmla="*/ 1426016 w 2357416"/>
                <a:gd name="connsiteY381" fmla="*/ 687728 h 1815336"/>
                <a:gd name="connsiteX382" fmla="*/ 1420091 w 2357416"/>
                <a:gd name="connsiteY382" fmla="*/ 699453 h 1815336"/>
                <a:gd name="connsiteX383" fmla="*/ 1380128 w 2357416"/>
                <a:gd name="connsiteY383" fmla="*/ 702982 h 1815336"/>
                <a:gd name="connsiteX384" fmla="*/ 1431941 w 2357416"/>
                <a:gd name="connsiteY384" fmla="*/ 728826 h 1815336"/>
                <a:gd name="connsiteX385" fmla="*/ 1459045 w 2357416"/>
                <a:gd name="connsiteY385" fmla="*/ 734751 h 1815336"/>
                <a:gd name="connsiteX386" fmla="*/ 1511993 w 2357416"/>
                <a:gd name="connsiteY386" fmla="*/ 742945 h 1815336"/>
                <a:gd name="connsiteX387" fmla="*/ 1570865 w 2357416"/>
                <a:gd name="connsiteY387" fmla="*/ 753534 h 1815336"/>
                <a:gd name="connsiteX388" fmla="*/ 1597969 w 2357416"/>
                <a:gd name="connsiteY388" fmla="*/ 741810 h 1815336"/>
                <a:gd name="connsiteX389" fmla="*/ 1657976 w 2357416"/>
                <a:gd name="connsiteY389" fmla="*/ 750005 h 1815336"/>
                <a:gd name="connsiteX390" fmla="*/ 1654446 w 2357416"/>
                <a:gd name="connsiteY390" fmla="*/ 733490 h 1815336"/>
                <a:gd name="connsiteX391" fmla="*/ 1660371 w 2357416"/>
                <a:gd name="connsiteY391" fmla="*/ 720505 h 1815336"/>
                <a:gd name="connsiteX392" fmla="*/ 1692139 w 2357416"/>
                <a:gd name="connsiteY392" fmla="*/ 740550 h 1815336"/>
                <a:gd name="connsiteX393" fmla="*/ 1706259 w 2357416"/>
                <a:gd name="connsiteY393" fmla="*/ 753534 h 1815336"/>
                <a:gd name="connsiteX394" fmla="*/ 1746221 w 2357416"/>
                <a:gd name="connsiteY394" fmla="*/ 780638 h 1815336"/>
                <a:gd name="connsiteX395" fmla="*/ 1720378 w 2357416"/>
                <a:gd name="connsiteY395" fmla="*/ 802952 h 1815336"/>
                <a:gd name="connsiteX396" fmla="*/ 1761601 w 2357416"/>
                <a:gd name="connsiteY396" fmla="*/ 791228 h 1815336"/>
                <a:gd name="connsiteX397" fmla="*/ 1786310 w 2357416"/>
                <a:gd name="connsiteY397" fmla="*/ 817071 h 1815336"/>
                <a:gd name="connsiteX398" fmla="*/ 1826273 w 2357416"/>
                <a:gd name="connsiteY398" fmla="*/ 842915 h 1815336"/>
                <a:gd name="connsiteX399" fmla="*/ 1826273 w 2357416"/>
                <a:gd name="connsiteY399" fmla="*/ 888802 h 1815336"/>
                <a:gd name="connsiteX400" fmla="*/ 1869765 w 2357416"/>
                <a:gd name="connsiteY400" fmla="*/ 885272 h 1815336"/>
                <a:gd name="connsiteX401" fmla="*/ 1910988 w 2357416"/>
                <a:gd name="connsiteY401" fmla="*/ 905317 h 1815336"/>
                <a:gd name="connsiteX402" fmla="*/ 1872160 w 2357416"/>
                <a:gd name="connsiteY402" fmla="*/ 924100 h 1815336"/>
                <a:gd name="connsiteX403" fmla="*/ 1805094 w 2357416"/>
                <a:gd name="connsiteY403" fmla="*/ 899392 h 1815336"/>
                <a:gd name="connsiteX404" fmla="*/ 1798034 w 2357416"/>
                <a:gd name="connsiteY404" fmla="*/ 944145 h 1815336"/>
                <a:gd name="connsiteX405" fmla="*/ 1735632 w 2357416"/>
                <a:gd name="connsiteY405" fmla="*/ 957129 h 1815336"/>
                <a:gd name="connsiteX406" fmla="*/ 1700334 w 2357416"/>
                <a:gd name="connsiteY406" fmla="*/ 964189 h 1815336"/>
                <a:gd name="connsiteX407" fmla="*/ 1685080 w 2357416"/>
                <a:gd name="connsiteY407" fmla="*/ 997218 h 1815336"/>
                <a:gd name="connsiteX408" fmla="*/ 1743952 w 2357416"/>
                <a:gd name="connsiteY408" fmla="*/ 999613 h 1815336"/>
                <a:gd name="connsiteX409" fmla="*/ 1769796 w 2357416"/>
                <a:gd name="connsiteY409" fmla="*/ 994949 h 1815336"/>
                <a:gd name="connsiteX410" fmla="*/ 1809758 w 2357416"/>
                <a:gd name="connsiteY410" fmla="*/ 992554 h 1815336"/>
                <a:gd name="connsiteX411" fmla="*/ 1840392 w 2357416"/>
                <a:gd name="connsiteY411" fmla="*/ 1019658 h 1815336"/>
                <a:gd name="connsiteX412" fmla="*/ 1855646 w 2357416"/>
                <a:gd name="connsiteY412" fmla="*/ 1053821 h 1815336"/>
                <a:gd name="connsiteX413" fmla="*/ 1919183 w 2357416"/>
                <a:gd name="connsiteY413" fmla="*/ 1073866 h 1815336"/>
                <a:gd name="connsiteX414" fmla="*/ 2001629 w 2357416"/>
                <a:gd name="connsiteY414" fmla="*/ 1105634 h 1815336"/>
                <a:gd name="connsiteX415" fmla="*/ 1932167 w 2357416"/>
                <a:gd name="connsiteY415" fmla="*/ 1035038 h 1815336"/>
                <a:gd name="connsiteX416" fmla="*/ 1972130 w 2357416"/>
                <a:gd name="connsiteY416" fmla="*/ 1042097 h 1815336"/>
                <a:gd name="connsiteX417" fmla="*/ 2043861 w 2357416"/>
                <a:gd name="connsiteY417" fmla="*/ 1046762 h 1815336"/>
                <a:gd name="connsiteX418" fmla="*/ 2029742 w 2357416"/>
                <a:gd name="connsiteY418" fmla="*/ 1016128 h 1815336"/>
                <a:gd name="connsiteX419" fmla="*/ 2002638 w 2357416"/>
                <a:gd name="connsiteY419" fmla="*/ 979695 h 1815336"/>
                <a:gd name="connsiteX420" fmla="*/ 1959145 w 2357416"/>
                <a:gd name="connsiteY420" fmla="*/ 939732 h 1815336"/>
                <a:gd name="connsiteX421" fmla="*/ 1966205 w 2357416"/>
                <a:gd name="connsiteY421" fmla="*/ 910359 h 1815336"/>
                <a:gd name="connsiteX422" fmla="*/ 2003898 w 2357416"/>
                <a:gd name="connsiteY422" fmla="*/ 923218 h 1815336"/>
                <a:gd name="connsiteX423" fmla="*/ 1755676 w 2357416"/>
                <a:gd name="connsiteY423" fmla="*/ 866741 h 1815336"/>
                <a:gd name="connsiteX424" fmla="*/ 1759206 w 2357416"/>
                <a:gd name="connsiteY424" fmla="*/ 831443 h 1815336"/>
                <a:gd name="connsiteX425" fmla="*/ 1725042 w 2357416"/>
                <a:gd name="connsiteY425" fmla="*/ 823248 h 1815336"/>
                <a:gd name="connsiteX426" fmla="*/ 1701468 w 2357416"/>
                <a:gd name="connsiteY426" fmla="*/ 864472 h 1815336"/>
                <a:gd name="connsiteX427" fmla="*/ 1755676 w 2357416"/>
                <a:gd name="connsiteY427" fmla="*/ 866741 h 1815336"/>
                <a:gd name="connsiteX428" fmla="*/ 1608558 w 2357416"/>
                <a:gd name="connsiteY428" fmla="*/ 560655 h 1815336"/>
                <a:gd name="connsiteX429" fmla="*/ 1625073 w 2357416"/>
                <a:gd name="connsiteY429" fmla="*/ 593558 h 1815336"/>
                <a:gd name="connsiteX430" fmla="*/ 1665036 w 2357416"/>
                <a:gd name="connsiteY430" fmla="*/ 606543 h 1815336"/>
                <a:gd name="connsiteX431" fmla="*/ 1728572 w 2357416"/>
                <a:gd name="connsiteY431" fmla="*/ 595953 h 1815336"/>
                <a:gd name="connsiteX432" fmla="*/ 1661506 w 2357416"/>
                <a:gd name="connsiteY432" fmla="*/ 563050 h 1815336"/>
                <a:gd name="connsiteX433" fmla="*/ 1608558 w 2357416"/>
                <a:gd name="connsiteY433" fmla="*/ 560655 h 1815336"/>
                <a:gd name="connsiteX434" fmla="*/ 2049786 w 2357416"/>
                <a:gd name="connsiteY434" fmla="*/ 1562242 h 1815336"/>
                <a:gd name="connsiteX435" fmla="*/ 2122778 w 2357416"/>
                <a:gd name="connsiteY435" fmla="*/ 1586950 h 1815336"/>
                <a:gd name="connsiteX436" fmla="*/ 2049786 w 2357416"/>
                <a:gd name="connsiteY436" fmla="*/ 1562242 h 1815336"/>
                <a:gd name="connsiteX437" fmla="*/ 2348434 w 2357416"/>
                <a:gd name="connsiteY437" fmla="*/ 1632460 h 1815336"/>
                <a:gd name="connsiteX438" fmla="*/ 2346921 w 2357416"/>
                <a:gd name="connsiteY438" fmla="*/ 1618341 h 1815336"/>
                <a:gd name="connsiteX439" fmla="*/ 2335954 w 2357416"/>
                <a:gd name="connsiteY439" fmla="*/ 1612037 h 1815336"/>
                <a:gd name="connsiteX440" fmla="*/ 2337466 w 2357416"/>
                <a:gd name="connsiteY440" fmla="*/ 1586194 h 1815336"/>
                <a:gd name="connsiteX441" fmla="*/ 2316288 w 2357416"/>
                <a:gd name="connsiteY441" fmla="*/ 1580647 h 1815336"/>
                <a:gd name="connsiteX442" fmla="*/ 2292713 w 2357416"/>
                <a:gd name="connsiteY442" fmla="*/ 1575983 h 1815336"/>
                <a:gd name="connsiteX443" fmla="*/ 2280989 w 2357416"/>
                <a:gd name="connsiteY443" fmla="*/ 1560351 h 1815336"/>
                <a:gd name="connsiteX444" fmla="*/ 2260567 w 2357416"/>
                <a:gd name="connsiteY444" fmla="*/ 1561107 h 1815336"/>
                <a:gd name="connsiteX445" fmla="*/ 2262962 w 2357416"/>
                <a:gd name="connsiteY445" fmla="*/ 1542323 h 1815336"/>
                <a:gd name="connsiteX446" fmla="*/ 2281746 w 2357416"/>
                <a:gd name="connsiteY446" fmla="*/ 1512446 h 1815336"/>
                <a:gd name="connsiteX447" fmla="*/ 2269139 w 2357416"/>
                <a:gd name="connsiteY447" fmla="*/ 1503873 h 1815336"/>
                <a:gd name="connsiteX448" fmla="*/ 2226025 w 2357416"/>
                <a:gd name="connsiteY448" fmla="*/ 1563502 h 1815336"/>
                <a:gd name="connsiteX449" fmla="*/ 2214301 w 2357416"/>
                <a:gd name="connsiteY449" fmla="*/ 1588589 h 1815336"/>
                <a:gd name="connsiteX450" fmla="*/ 2199425 w 2357416"/>
                <a:gd name="connsiteY450" fmla="*/ 1604347 h 1815336"/>
                <a:gd name="connsiteX451" fmla="*/ 2191609 w 2357416"/>
                <a:gd name="connsiteY451" fmla="*/ 1636494 h 1815336"/>
                <a:gd name="connsiteX452" fmla="*/ 2232454 w 2357416"/>
                <a:gd name="connsiteY452" fmla="*/ 1635737 h 1815336"/>
                <a:gd name="connsiteX453" fmla="*/ 2270148 w 2357416"/>
                <a:gd name="connsiteY453" fmla="*/ 1629434 h 1815336"/>
                <a:gd name="connsiteX454" fmla="*/ 2294478 w 2357416"/>
                <a:gd name="connsiteY454" fmla="*/ 1635737 h 1815336"/>
                <a:gd name="connsiteX455" fmla="*/ 2288175 w 2357416"/>
                <a:gd name="connsiteY455" fmla="*/ 1654521 h 1815336"/>
                <a:gd name="connsiteX456" fmla="*/ 2310993 w 2357416"/>
                <a:gd name="connsiteY456" fmla="*/ 1645066 h 1815336"/>
                <a:gd name="connsiteX457" fmla="*/ 2327507 w 2357416"/>
                <a:gd name="connsiteY457" fmla="*/ 1652882 h 1815336"/>
                <a:gd name="connsiteX458" fmla="*/ 2360410 w 2357416"/>
                <a:gd name="connsiteY458" fmla="*/ 1656034 h 1815336"/>
                <a:gd name="connsiteX459" fmla="*/ 2348434 w 2357416"/>
                <a:gd name="connsiteY459" fmla="*/ 1632460 h 1815336"/>
                <a:gd name="connsiteX460" fmla="*/ 221087 w 2357416"/>
                <a:gd name="connsiteY460" fmla="*/ 1416258 h 1815336"/>
                <a:gd name="connsiteX461" fmla="*/ 261427 w 2357416"/>
                <a:gd name="connsiteY461" fmla="*/ 1474500 h 1815336"/>
                <a:gd name="connsiteX462" fmla="*/ 248821 w 2357416"/>
                <a:gd name="connsiteY462" fmla="*/ 1433529 h 1815336"/>
                <a:gd name="connsiteX463" fmla="*/ 221087 w 2357416"/>
                <a:gd name="connsiteY463" fmla="*/ 1416258 h 1815336"/>
                <a:gd name="connsiteX464" fmla="*/ 2160471 w 2357416"/>
                <a:gd name="connsiteY464" fmla="*/ 1684651 h 1815336"/>
                <a:gd name="connsiteX465" fmla="*/ 2159841 w 2357416"/>
                <a:gd name="connsiteY465" fmla="*/ 1666371 h 1815336"/>
                <a:gd name="connsiteX466" fmla="*/ 2141561 w 2357416"/>
                <a:gd name="connsiteY466" fmla="*/ 1676961 h 1815336"/>
                <a:gd name="connsiteX467" fmla="*/ 2128072 w 2357416"/>
                <a:gd name="connsiteY467" fmla="*/ 1692215 h 1815336"/>
                <a:gd name="connsiteX468" fmla="*/ 2116853 w 2357416"/>
                <a:gd name="connsiteY468" fmla="*/ 1703435 h 1815336"/>
                <a:gd name="connsiteX469" fmla="*/ 2069830 w 2357416"/>
                <a:gd name="connsiteY469" fmla="*/ 1695240 h 1815336"/>
                <a:gd name="connsiteX470" fmla="*/ 2040961 w 2357416"/>
                <a:gd name="connsiteY470" fmla="*/ 1671666 h 1815336"/>
                <a:gd name="connsiteX471" fmla="*/ 2037432 w 2357416"/>
                <a:gd name="connsiteY471" fmla="*/ 1644562 h 1815336"/>
                <a:gd name="connsiteX472" fmla="*/ 2025708 w 2357416"/>
                <a:gd name="connsiteY472" fmla="*/ 1635737 h 1815336"/>
                <a:gd name="connsiteX473" fmla="*/ 2023312 w 2357416"/>
                <a:gd name="connsiteY473" fmla="*/ 1625148 h 1815336"/>
                <a:gd name="connsiteX474" fmla="*/ 2049156 w 2357416"/>
                <a:gd name="connsiteY474" fmla="*/ 1590984 h 1815336"/>
                <a:gd name="connsiteX475" fmla="*/ 1934436 w 2357416"/>
                <a:gd name="connsiteY475" fmla="*/ 1609768 h 1815336"/>
                <a:gd name="connsiteX476" fmla="*/ 1876825 w 2357416"/>
                <a:gd name="connsiteY476" fmla="*/ 1659186 h 1815336"/>
                <a:gd name="connsiteX477" fmla="*/ 1900903 w 2357416"/>
                <a:gd name="connsiteY477" fmla="*/ 1631577 h 1815336"/>
                <a:gd name="connsiteX478" fmla="*/ 1906198 w 2357416"/>
                <a:gd name="connsiteY478" fmla="*/ 1619223 h 1815336"/>
                <a:gd name="connsiteX479" fmla="*/ 1943261 w 2357416"/>
                <a:gd name="connsiteY479" fmla="*/ 1584555 h 1815336"/>
                <a:gd name="connsiteX480" fmla="*/ 1970869 w 2357416"/>
                <a:gd name="connsiteY480" fmla="*/ 1576361 h 1815336"/>
                <a:gd name="connsiteX481" fmla="*/ 1990283 w 2357416"/>
                <a:gd name="connsiteY481" fmla="*/ 1552787 h 1815336"/>
                <a:gd name="connsiteX482" fmla="*/ 2156185 w 2357416"/>
                <a:gd name="connsiteY482" fmla="*/ 1544593 h 1815336"/>
                <a:gd name="connsiteX483" fmla="*/ 2203838 w 2357416"/>
                <a:gd name="connsiteY483" fmla="*/ 1515219 h 1815336"/>
                <a:gd name="connsiteX484" fmla="*/ 2240270 w 2357416"/>
                <a:gd name="connsiteY484" fmla="*/ 1504630 h 1815336"/>
                <a:gd name="connsiteX485" fmla="*/ 2277333 w 2357416"/>
                <a:gd name="connsiteY485" fmla="*/ 1482316 h 1815336"/>
                <a:gd name="connsiteX486" fmla="*/ 2274938 w 2357416"/>
                <a:gd name="connsiteY486" fmla="*/ 1471097 h 1815336"/>
                <a:gd name="connsiteX487" fmla="*/ 2267248 w 2357416"/>
                <a:gd name="connsiteY487" fmla="*/ 1463407 h 1815336"/>
                <a:gd name="connsiteX488" fmla="*/ 2283132 w 2357416"/>
                <a:gd name="connsiteY488" fmla="*/ 1447522 h 1815336"/>
                <a:gd name="connsiteX489" fmla="*/ 2269013 w 2357416"/>
                <a:gd name="connsiteY489" fmla="*/ 1426974 h 1815336"/>
                <a:gd name="connsiteX490" fmla="*/ 2240775 w 2357416"/>
                <a:gd name="connsiteY490" fmla="*/ 1430504 h 1815336"/>
                <a:gd name="connsiteX491" fmla="*/ 2239010 w 2357416"/>
                <a:gd name="connsiteY491" fmla="*/ 1409325 h 1815336"/>
                <a:gd name="connsiteX492" fmla="*/ 2197786 w 2357416"/>
                <a:gd name="connsiteY492" fmla="*/ 1419284 h 1815336"/>
                <a:gd name="connsiteX493" fmla="*/ 2172447 w 2357416"/>
                <a:gd name="connsiteY493" fmla="*/ 1430504 h 1815336"/>
                <a:gd name="connsiteX494" fmla="*/ 2166018 w 2357416"/>
                <a:gd name="connsiteY494" fmla="*/ 1419914 h 1815336"/>
                <a:gd name="connsiteX495" fmla="*/ 2181272 w 2357416"/>
                <a:gd name="connsiteY495" fmla="*/ 1413485 h 1815336"/>
                <a:gd name="connsiteX496" fmla="*/ 2205350 w 2357416"/>
                <a:gd name="connsiteY496" fmla="*/ 1404660 h 1815336"/>
                <a:gd name="connsiteX497" fmla="*/ 2234724 w 2357416"/>
                <a:gd name="connsiteY497" fmla="*/ 1393441 h 1815336"/>
                <a:gd name="connsiteX498" fmla="*/ 2215309 w 2357416"/>
                <a:gd name="connsiteY498" fmla="*/ 1381086 h 1815336"/>
                <a:gd name="connsiteX499" fmla="*/ 2185306 w 2357416"/>
                <a:gd name="connsiteY499" fmla="*/ 1369362 h 1815336"/>
                <a:gd name="connsiteX500" fmla="*/ 2169422 w 2357416"/>
                <a:gd name="connsiteY500" fmla="*/ 1366463 h 1815336"/>
                <a:gd name="connsiteX501" fmla="*/ 2150638 w 2357416"/>
                <a:gd name="connsiteY501" fmla="*/ 1353478 h 1815336"/>
                <a:gd name="connsiteX502" fmla="*/ 2105885 w 2357416"/>
                <a:gd name="connsiteY502" fmla="*/ 1319314 h 1815336"/>
                <a:gd name="connsiteX503" fmla="*/ 2108784 w 2357416"/>
                <a:gd name="connsiteY503" fmla="*/ 1312255 h 1815336"/>
                <a:gd name="connsiteX504" fmla="*/ 2129964 w 2357416"/>
                <a:gd name="connsiteY504" fmla="*/ 1300531 h 1815336"/>
                <a:gd name="connsiteX505" fmla="*/ 2119374 w 2357416"/>
                <a:gd name="connsiteY505" fmla="*/ 1288807 h 1815336"/>
                <a:gd name="connsiteX506" fmla="*/ 2115844 w 2357416"/>
                <a:gd name="connsiteY506" fmla="*/ 1274687 h 1815336"/>
                <a:gd name="connsiteX507" fmla="*/ 2098825 w 2357416"/>
                <a:gd name="connsiteY507" fmla="*/ 1255273 h 1815336"/>
                <a:gd name="connsiteX508" fmla="*/ 2088866 w 2357416"/>
                <a:gd name="connsiteY508" fmla="*/ 1240019 h 1815336"/>
                <a:gd name="connsiteX509" fmla="*/ 2078907 w 2357416"/>
                <a:gd name="connsiteY509" fmla="*/ 1219975 h 1815336"/>
                <a:gd name="connsiteX510" fmla="*/ 2060628 w 2357416"/>
                <a:gd name="connsiteY510" fmla="*/ 1190602 h 1815336"/>
                <a:gd name="connsiteX511" fmla="*/ 2047139 w 2357416"/>
                <a:gd name="connsiteY511" fmla="*/ 1166524 h 1815336"/>
                <a:gd name="connsiteX512" fmla="*/ 2035415 w 2357416"/>
                <a:gd name="connsiteY512" fmla="*/ 1175348 h 1815336"/>
                <a:gd name="connsiteX513" fmla="*/ 2023060 w 2357416"/>
                <a:gd name="connsiteY513" fmla="*/ 1193627 h 1815336"/>
                <a:gd name="connsiteX514" fmla="*/ 2019530 w 2357416"/>
                <a:gd name="connsiteY514" fmla="*/ 1209512 h 1815336"/>
                <a:gd name="connsiteX515" fmla="*/ 2014236 w 2357416"/>
                <a:gd name="connsiteY515" fmla="*/ 1224261 h 1815336"/>
                <a:gd name="connsiteX516" fmla="*/ 2004781 w 2357416"/>
                <a:gd name="connsiteY516" fmla="*/ 1234220 h 1815336"/>
                <a:gd name="connsiteX517" fmla="*/ 1988897 w 2357416"/>
                <a:gd name="connsiteY517" fmla="*/ 1236616 h 1815336"/>
                <a:gd name="connsiteX518" fmla="*/ 1962423 w 2357416"/>
                <a:gd name="connsiteY518" fmla="*/ 1251870 h 1815336"/>
                <a:gd name="connsiteX519" fmla="*/ 1948304 w 2357416"/>
                <a:gd name="connsiteY519" fmla="*/ 1240145 h 1815336"/>
                <a:gd name="connsiteX520" fmla="*/ 1933050 w 2357416"/>
                <a:gd name="connsiteY520" fmla="*/ 1227161 h 1815336"/>
                <a:gd name="connsiteX521" fmla="*/ 1918931 w 2357416"/>
                <a:gd name="connsiteY521" fmla="*/ 1217706 h 1815336"/>
                <a:gd name="connsiteX522" fmla="*/ 1908341 w 2357416"/>
                <a:gd name="connsiteY522" fmla="*/ 1199426 h 1815336"/>
                <a:gd name="connsiteX523" fmla="*/ 1905441 w 2357416"/>
                <a:gd name="connsiteY523" fmla="*/ 1169423 h 1815336"/>
                <a:gd name="connsiteX524" fmla="*/ 1914266 w 2357416"/>
                <a:gd name="connsiteY524" fmla="*/ 1147110 h 1815336"/>
                <a:gd name="connsiteX525" fmla="*/ 1900147 w 2357416"/>
                <a:gd name="connsiteY525" fmla="*/ 1145975 h 1815336"/>
                <a:gd name="connsiteX526" fmla="*/ 1885397 w 2357416"/>
                <a:gd name="connsiteY526" fmla="*/ 1140050 h 1815336"/>
                <a:gd name="connsiteX527" fmla="*/ 1853629 w 2357416"/>
                <a:gd name="connsiteY527" fmla="*/ 1128830 h 1815336"/>
                <a:gd name="connsiteX528" fmla="*/ 1841274 w 2357416"/>
                <a:gd name="connsiteY528" fmla="*/ 1113576 h 1815336"/>
                <a:gd name="connsiteX529" fmla="*/ 1828290 w 2357416"/>
                <a:gd name="connsiteY529" fmla="*/ 1104121 h 1815336"/>
                <a:gd name="connsiteX530" fmla="*/ 1817070 w 2357416"/>
                <a:gd name="connsiteY530" fmla="*/ 1093532 h 1815336"/>
                <a:gd name="connsiteX531" fmla="*/ 1798286 w 2357416"/>
                <a:gd name="connsiteY531" fmla="*/ 1084077 h 1815336"/>
                <a:gd name="connsiteX532" fmla="*/ 1771813 w 2357416"/>
                <a:gd name="connsiteY532" fmla="*/ 1092902 h 1815336"/>
                <a:gd name="connsiteX533" fmla="*/ 1747734 w 2357416"/>
                <a:gd name="connsiteY533" fmla="*/ 1088741 h 1815336"/>
                <a:gd name="connsiteX534" fmla="*/ 1726555 w 2357416"/>
                <a:gd name="connsiteY534" fmla="*/ 1081682 h 1815336"/>
                <a:gd name="connsiteX535" fmla="*/ 1691257 w 2357416"/>
                <a:gd name="connsiteY535" fmla="*/ 1081682 h 1815336"/>
                <a:gd name="connsiteX536" fmla="*/ 1680037 w 2357416"/>
                <a:gd name="connsiteY536" fmla="*/ 1101096 h 1815336"/>
                <a:gd name="connsiteX537" fmla="*/ 1697056 w 2357416"/>
                <a:gd name="connsiteY537" fmla="*/ 1119375 h 1815336"/>
                <a:gd name="connsiteX538" fmla="*/ 1690627 w 2357416"/>
                <a:gd name="connsiteY538" fmla="*/ 1132360 h 1815336"/>
                <a:gd name="connsiteX539" fmla="*/ 1682433 w 2357416"/>
                <a:gd name="connsiteY539" fmla="*/ 1144714 h 1815336"/>
                <a:gd name="connsiteX540" fmla="*/ 1690627 w 2357416"/>
                <a:gd name="connsiteY540" fmla="*/ 1159464 h 1815336"/>
                <a:gd name="connsiteX541" fmla="*/ 1701216 w 2357416"/>
                <a:gd name="connsiteY541" fmla="*/ 1183542 h 1815336"/>
                <a:gd name="connsiteX542" fmla="*/ 1690627 w 2357416"/>
                <a:gd name="connsiteY542" fmla="*/ 1196527 h 1815336"/>
                <a:gd name="connsiteX543" fmla="*/ 1682937 w 2357416"/>
                <a:gd name="connsiteY543" fmla="*/ 1214806 h 1815336"/>
                <a:gd name="connsiteX544" fmla="*/ 1674112 w 2357416"/>
                <a:gd name="connsiteY544" fmla="*/ 1240145 h 1815336"/>
                <a:gd name="connsiteX545" fmla="*/ 1714075 w 2357416"/>
                <a:gd name="connsiteY545" fmla="*/ 1271914 h 1815336"/>
                <a:gd name="connsiteX546" fmla="*/ 1720000 w 2357416"/>
                <a:gd name="connsiteY546" fmla="*/ 1330156 h 1815336"/>
                <a:gd name="connsiteX547" fmla="*/ 1682306 w 2357416"/>
                <a:gd name="connsiteY547" fmla="*/ 1367219 h 1815336"/>
                <a:gd name="connsiteX548" fmla="*/ 1645243 w 2357416"/>
                <a:gd name="connsiteY548" fmla="*/ 1380708 h 1815336"/>
                <a:gd name="connsiteX549" fmla="*/ 1652303 w 2357416"/>
                <a:gd name="connsiteY549" fmla="*/ 1406551 h 1815336"/>
                <a:gd name="connsiteX550" fmla="*/ 1659363 w 2357416"/>
                <a:gd name="connsiteY550" fmla="*/ 1433025 h 1815336"/>
                <a:gd name="connsiteX551" fmla="*/ 1667053 w 2357416"/>
                <a:gd name="connsiteY551" fmla="*/ 1464793 h 1815336"/>
                <a:gd name="connsiteX552" fmla="*/ 1661128 w 2357416"/>
                <a:gd name="connsiteY552" fmla="*/ 1487107 h 1815336"/>
                <a:gd name="connsiteX553" fmla="*/ 1665288 w 2357416"/>
                <a:gd name="connsiteY553" fmla="*/ 1500596 h 1815336"/>
                <a:gd name="connsiteX554" fmla="*/ 1653564 w 2357416"/>
                <a:gd name="connsiteY554" fmla="*/ 1499461 h 1815336"/>
                <a:gd name="connsiteX555" fmla="*/ 1638814 w 2357416"/>
                <a:gd name="connsiteY555" fmla="*/ 1515976 h 1815336"/>
                <a:gd name="connsiteX556" fmla="*/ 1616500 w 2357416"/>
                <a:gd name="connsiteY556" fmla="*/ 1507782 h 1815336"/>
                <a:gd name="connsiteX557" fmla="*/ 1607046 w 2357416"/>
                <a:gd name="connsiteY557" fmla="*/ 1489502 h 1815336"/>
                <a:gd name="connsiteX558" fmla="*/ 1588262 w 2357416"/>
                <a:gd name="connsiteY558" fmla="*/ 1471223 h 1815336"/>
                <a:gd name="connsiteX559" fmla="*/ 1569982 w 2357416"/>
                <a:gd name="connsiteY559" fmla="*/ 1447648 h 1815336"/>
                <a:gd name="connsiteX560" fmla="*/ 1568217 w 2357416"/>
                <a:gd name="connsiteY560" fmla="*/ 1407056 h 1815336"/>
                <a:gd name="connsiteX561" fmla="*/ 1571117 w 2357416"/>
                <a:gd name="connsiteY561" fmla="*/ 1385877 h 1815336"/>
                <a:gd name="connsiteX562" fmla="*/ 1556368 w 2357416"/>
                <a:gd name="connsiteY562" fmla="*/ 1369362 h 1815336"/>
                <a:gd name="connsiteX563" fmla="*/ 1516405 w 2357416"/>
                <a:gd name="connsiteY563" fmla="*/ 1366967 h 1815336"/>
                <a:gd name="connsiteX564" fmla="*/ 1488797 w 2357416"/>
                <a:gd name="connsiteY564" fmla="*/ 1361672 h 1815336"/>
                <a:gd name="connsiteX565" fmla="*/ 1452364 w 2357416"/>
                <a:gd name="connsiteY565" fmla="*/ 1344023 h 1815336"/>
                <a:gd name="connsiteX566" fmla="*/ 1424125 w 2357416"/>
                <a:gd name="connsiteY566" fmla="*/ 1324609 h 1815336"/>
                <a:gd name="connsiteX567" fmla="*/ 1400047 w 2357416"/>
                <a:gd name="connsiteY567" fmla="*/ 1309859 h 1815336"/>
                <a:gd name="connsiteX568" fmla="*/ 1371178 w 2357416"/>
                <a:gd name="connsiteY568" fmla="*/ 1302800 h 1815336"/>
                <a:gd name="connsiteX569" fmla="*/ 1335880 w 2357416"/>
                <a:gd name="connsiteY569" fmla="*/ 1288680 h 1815336"/>
                <a:gd name="connsiteX570" fmla="*/ 1296421 w 2357416"/>
                <a:gd name="connsiteY570" fmla="*/ 1300405 h 1815336"/>
                <a:gd name="connsiteX571" fmla="*/ 1299951 w 2357416"/>
                <a:gd name="connsiteY571" fmla="*/ 1287420 h 1815336"/>
                <a:gd name="connsiteX572" fmla="*/ 1288227 w 2357416"/>
                <a:gd name="connsiteY572" fmla="*/ 1253887 h 1815336"/>
                <a:gd name="connsiteX573" fmla="*/ 1268813 w 2357416"/>
                <a:gd name="connsiteY573" fmla="*/ 1230943 h 1815336"/>
                <a:gd name="connsiteX574" fmla="*/ 1239440 w 2357416"/>
                <a:gd name="connsiteY574" fmla="*/ 1223883 h 1815336"/>
                <a:gd name="connsiteX575" fmla="*/ 1238305 w 2357416"/>
                <a:gd name="connsiteY575" fmla="*/ 1173835 h 1815336"/>
                <a:gd name="connsiteX576" fmla="*/ 1256585 w 2357416"/>
                <a:gd name="connsiteY576" fmla="*/ 1129712 h 1815336"/>
                <a:gd name="connsiteX577" fmla="*/ 1275368 w 2357416"/>
                <a:gd name="connsiteY577" fmla="*/ 1114459 h 1815336"/>
                <a:gd name="connsiteX578" fmla="*/ 1285958 w 2357416"/>
                <a:gd name="connsiteY578" fmla="*/ 1093910 h 1815336"/>
                <a:gd name="connsiteX579" fmla="*/ 1297178 w 2357416"/>
                <a:gd name="connsiteY579" fmla="*/ 1082186 h 1815336"/>
                <a:gd name="connsiteX580" fmla="*/ 1303607 w 2357416"/>
                <a:gd name="connsiteY580" fmla="*/ 1073992 h 1815336"/>
                <a:gd name="connsiteX581" fmla="*/ 1315961 w 2357416"/>
                <a:gd name="connsiteY581" fmla="*/ 1066302 h 1815336"/>
                <a:gd name="connsiteX582" fmla="*/ 1346595 w 2357416"/>
                <a:gd name="connsiteY582" fmla="*/ 1048022 h 1815336"/>
                <a:gd name="connsiteX583" fmla="*/ 1308397 w 2357416"/>
                <a:gd name="connsiteY583" fmla="*/ 1033273 h 1815336"/>
                <a:gd name="connsiteX584" fmla="*/ 1266670 w 2357416"/>
                <a:gd name="connsiteY584" fmla="*/ 1014993 h 1815336"/>
                <a:gd name="connsiteX585" fmla="*/ 1326677 w 2357416"/>
                <a:gd name="connsiteY585" fmla="*/ 1025583 h 1815336"/>
                <a:gd name="connsiteX586" fmla="*/ 1358445 w 2357416"/>
                <a:gd name="connsiteY586" fmla="*/ 1030247 h 1815336"/>
                <a:gd name="connsiteX587" fmla="*/ 1364875 w 2357416"/>
                <a:gd name="connsiteY587" fmla="*/ 1007303 h 1815336"/>
                <a:gd name="connsiteX588" fmla="*/ 1404333 w 2357416"/>
                <a:gd name="connsiteY588" fmla="*/ 1013733 h 1815336"/>
                <a:gd name="connsiteX589" fmla="*/ 1442026 w 2357416"/>
                <a:gd name="connsiteY589" fmla="*/ 974905 h 1815336"/>
                <a:gd name="connsiteX590" fmla="*/ 1421478 w 2357416"/>
                <a:gd name="connsiteY590" fmla="*/ 961920 h 1815336"/>
                <a:gd name="connsiteX591" fmla="*/ 1375590 w 2357416"/>
                <a:gd name="connsiteY591" fmla="*/ 946666 h 1815336"/>
                <a:gd name="connsiteX592" fmla="*/ 1377355 w 2357416"/>
                <a:gd name="connsiteY592" fmla="*/ 931916 h 1815336"/>
                <a:gd name="connsiteX593" fmla="*/ 1430303 w 2357416"/>
                <a:gd name="connsiteY593" fmla="*/ 957760 h 1815336"/>
                <a:gd name="connsiteX594" fmla="*/ 1470265 w 2357416"/>
                <a:gd name="connsiteY594" fmla="*/ 928891 h 1815336"/>
                <a:gd name="connsiteX595" fmla="*/ 1455011 w 2357416"/>
                <a:gd name="connsiteY595" fmla="*/ 913637 h 1815336"/>
                <a:gd name="connsiteX596" fmla="*/ 1475560 w 2357416"/>
                <a:gd name="connsiteY596" fmla="*/ 904812 h 1815336"/>
                <a:gd name="connsiteX597" fmla="*/ 1492578 w 2357416"/>
                <a:gd name="connsiteY597" fmla="*/ 917167 h 1815336"/>
                <a:gd name="connsiteX598" fmla="*/ 1520817 w 2357416"/>
                <a:gd name="connsiteY598" fmla="*/ 914267 h 1815336"/>
                <a:gd name="connsiteX599" fmla="*/ 1506068 w 2357416"/>
                <a:gd name="connsiteY599" fmla="*/ 895484 h 1815336"/>
                <a:gd name="connsiteX600" fmla="*/ 1510732 w 2357416"/>
                <a:gd name="connsiteY600" fmla="*/ 888424 h 1815336"/>
                <a:gd name="connsiteX601" fmla="*/ 1529011 w 2357416"/>
                <a:gd name="connsiteY601" fmla="*/ 904308 h 1815336"/>
                <a:gd name="connsiteX602" fmla="*/ 1551955 w 2357416"/>
                <a:gd name="connsiteY602" fmla="*/ 904939 h 1815336"/>
                <a:gd name="connsiteX603" fmla="*/ 1576034 w 2357416"/>
                <a:gd name="connsiteY603" fmla="*/ 886659 h 1815336"/>
                <a:gd name="connsiteX604" fmla="*/ 1591287 w 2357416"/>
                <a:gd name="connsiteY604" fmla="*/ 876700 h 1815336"/>
                <a:gd name="connsiteX605" fmla="*/ 1578303 w 2357416"/>
                <a:gd name="connsiteY605" fmla="*/ 847831 h 1815336"/>
                <a:gd name="connsiteX606" fmla="*/ 1569478 w 2357416"/>
                <a:gd name="connsiteY606" fmla="*/ 829047 h 1815336"/>
                <a:gd name="connsiteX607" fmla="*/ 1570109 w 2357416"/>
                <a:gd name="connsiteY607" fmla="*/ 817828 h 1815336"/>
                <a:gd name="connsiteX608" fmla="*/ 1596582 w 2357416"/>
                <a:gd name="connsiteY608" fmla="*/ 808373 h 1815336"/>
                <a:gd name="connsiteX609" fmla="*/ 1589523 w 2357416"/>
                <a:gd name="connsiteY609" fmla="*/ 792489 h 1815336"/>
                <a:gd name="connsiteX610" fmla="*/ 1580698 w 2357416"/>
                <a:gd name="connsiteY610" fmla="*/ 780764 h 1815336"/>
                <a:gd name="connsiteX611" fmla="*/ 1560654 w 2357416"/>
                <a:gd name="connsiteY611" fmla="*/ 766645 h 1815336"/>
                <a:gd name="connsiteX612" fmla="*/ 1530650 w 2357416"/>
                <a:gd name="connsiteY612" fmla="*/ 758451 h 1815336"/>
                <a:gd name="connsiteX613" fmla="*/ 1488923 w 2357416"/>
                <a:gd name="connsiteY613" fmla="*/ 754921 h 1815336"/>
                <a:gd name="connsiteX614" fmla="*/ 1491318 w 2357416"/>
                <a:gd name="connsiteY614" fmla="*/ 780260 h 1815336"/>
                <a:gd name="connsiteX615" fmla="*/ 1499512 w 2357416"/>
                <a:gd name="connsiteY615" fmla="*/ 793245 h 1815336"/>
                <a:gd name="connsiteX616" fmla="*/ 1494848 w 2357416"/>
                <a:gd name="connsiteY616" fmla="*/ 804969 h 1815336"/>
                <a:gd name="connsiteX617" fmla="*/ 1477829 w 2357416"/>
                <a:gd name="connsiteY617" fmla="*/ 816693 h 1815336"/>
                <a:gd name="connsiteX618" fmla="*/ 1464844 w 2357416"/>
                <a:gd name="connsiteY618" fmla="*/ 843167 h 1815336"/>
                <a:gd name="connsiteX619" fmla="*/ 1453120 w 2357416"/>
                <a:gd name="connsiteY619" fmla="*/ 826652 h 1815336"/>
                <a:gd name="connsiteX620" fmla="*/ 1449590 w 2357416"/>
                <a:gd name="connsiteY620" fmla="*/ 847201 h 1815336"/>
                <a:gd name="connsiteX621" fmla="*/ 1459549 w 2357416"/>
                <a:gd name="connsiteY621" fmla="*/ 863715 h 1815336"/>
                <a:gd name="connsiteX622" fmla="*/ 1440766 w 2357416"/>
                <a:gd name="connsiteY622" fmla="*/ 876700 h 1815336"/>
                <a:gd name="connsiteX623" fmla="*/ 1426016 w 2357416"/>
                <a:gd name="connsiteY623" fmla="*/ 864976 h 1815336"/>
                <a:gd name="connsiteX624" fmla="*/ 1408367 w 2357416"/>
                <a:gd name="connsiteY624" fmla="*/ 837368 h 1815336"/>
                <a:gd name="connsiteX625" fmla="*/ 1419587 w 2357416"/>
                <a:gd name="connsiteY625" fmla="*/ 825644 h 1815336"/>
                <a:gd name="connsiteX626" fmla="*/ 1418957 w 2357416"/>
                <a:gd name="connsiteY626" fmla="*/ 807995 h 1815336"/>
                <a:gd name="connsiteX627" fmla="*/ 1401308 w 2357416"/>
                <a:gd name="connsiteY627" fmla="*/ 789715 h 1815336"/>
                <a:gd name="connsiteX628" fmla="*/ 1376599 w 2357416"/>
                <a:gd name="connsiteY628" fmla="*/ 783790 h 1815336"/>
                <a:gd name="connsiteX629" fmla="*/ 1366640 w 2357416"/>
                <a:gd name="connsiteY629" fmla="*/ 802574 h 1815336"/>
                <a:gd name="connsiteX630" fmla="*/ 1354915 w 2357416"/>
                <a:gd name="connsiteY630" fmla="*/ 823753 h 1815336"/>
                <a:gd name="connsiteX631" fmla="*/ 1346091 w 2357416"/>
                <a:gd name="connsiteY631" fmla="*/ 791984 h 1815336"/>
                <a:gd name="connsiteX632" fmla="*/ 1349621 w 2357416"/>
                <a:gd name="connsiteY632" fmla="*/ 780764 h 1815336"/>
                <a:gd name="connsiteX633" fmla="*/ 1356050 w 2357416"/>
                <a:gd name="connsiteY633" fmla="*/ 770175 h 1815336"/>
                <a:gd name="connsiteX634" fmla="*/ 1329576 w 2357416"/>
                <a:gd name="connsiteY634" fmla="*/ 759586 h 1815336"/>
                <a:gd name="connsiteX635" fmla="*/ 1309532 w 2357416"/>
                <a:gd name="connsiteY635" fmla="*/ 764880 h 1815336"/>
                <a:gd name="connsiteX636" fmla="*/ 1310667 w 2357416"/>
                <a:gd name="connsiteY636" fmla="*/ 741936 h 1815336"/>
                <a:gd name="connsiteX637" fmla="*/ 1325920 w 2357416"/>
                <a:gd name="connsiteY637" fmla="*/ 736642 h 1815336"/>
                <a:gd name="connsiteX638" fmla="*/ 1309406 w 2357416"/>
                <a:gd name="connsiteY638" fmla="*/ 719623 h 1815336"/>
                <a:gd name="connsiteX639" fmla="*/ 1285832 w 2357416"/>
                <a:gd name="connsiteY639" fmla="*/ 705504 h 1815336"/>
                <a:gd name="connsiteX640" fmla="*/ 1286966 w 2357416"/>
                <a:gd name="connsiteY640" fmla="*/ 681930 h 1815336"/>
                <a:gd name="connsiteX641" fmla="*/ 1252803 w 2357416"/>
                <a:gd name="connsiteY641" fmla="*/ 658355 h 1815336"/>
                <a:gd name="connsiteX642" fmla="*/ 1246373 w 2357416"/>
                <a:gd name="connsiteY642" fmla="*/ 646631 h 1815336"/>
                <a:gd name="connsiteX643" fmla="*/ 1265788 w 2357416"/>
                <a:gd name="connsiteY643" fmla="*/ 632512 h 1815336"/>
                <a:gd name="connsiteX644" fmla="*/ 1269948 w 2357416"/>
                <a:gd name="connsiteY644" fmla="*/ 615493 h 1815336"/>
                <a:gd name="connsiteX645" fmla="*/ 1271713 w 2357416"/>
                <a:gd name="connsiteY645" fmla="*/ 606669 h 1815336"/>
                <a:gd name="connsiteX646" fmla="*/ 1312936 w 2357416"/>
                <a:gd name="connsiteY646" fmla="*/ 610198 h 1815336"/>
                <a:gd name="connsiteX647" fmla="*/ 1351133 w 2357416"/>
                <a:gd name="connsiteY647" fmla="*/ 557882 h 1815336"/>
                <a:gd name="connsiteX648" fmla="*/ 1323525 w 2357416"/>
                <a:gd name="connsiteY648" fmla="*/ 546157 h 1815336"/>
                <a:gd name="connsiteX649" fmla="*/ 1280033 w 2357416"/>
                <a:gd name="connsiteY649" fmla="*/ 536703 h 1815336"/>
                <a:gd name="connsiteX650" fmla="*/ 1224690 w 2357416"/>
                <a:gd name="connsiteY650" fmla="*/ 545527 h 1815336"/>
                <a:gd name="connsiteX651" fmla="*/ 1231750 w 2357416"/>
                <a:gd name="connsiteY651" fmla="*/ 561411 h 1815336"/>
                <a:gd name="connsiteX652" fmla="*/ 1214731 w 2357416"/>
                <a:gd name="connsiteY652" fmla="*/ 559646 h 1815336"/>
                <a:gd name="connsiteX653" fmla="*/ 1214731 w 2357416"/>
                <a:gd name="connsiteY653" fmla="*/ 590280 h 1815336"/>
                <a:gd name="connsiteX654" fmla="*/ 1224690 w 2357416"/>
                <a:gd name="connsiteY654" fmla="*/ 619653 h 1815336"/>
                <a:gd name="connsiteX655" fmla="*/ 1229355 w 2357416"/>
                <a:gd name="connsiteY655" fmla="*/ 650287 h 1815336"/>
                <a:gd name="connsiteX656" fmla="*/ 1212840 w 2357416"/>
                <a:gd name="connsiteY656" fmla="*/ 665541 h 1815336"/>
                <a:gd name="connsiteX657" fmla="*/ 1221034 w 2357416"/>
                <a:gd name="connsiteY657" fmla="*/ 681425 h 1815336"/>
                <a:gd name="connsiteX658" fmla="*/ 1199225 w 2357416"/>
                <a:gd name="connsiteY658" fmla="*/ 679030 h 1815336"/>
                <a:gd name="connsiteX659" fmla="*/ 1193931 w 2357416"/>
                <a:gd name="connsiteY659" fmla="*/ 707899 h 1815336"/>
                <a:gd name="connsiteX660" fmla="*/ 1198595 w 2357416"/>
                <a:gd name="connsiteY660" fmla="*/ 720884 h 1815336"/>
                <a:gd name="connsiteX661" fmla="*/ 1200360 w 2357416"/>
                <a:gd name="connsiteY661" fmla="*/ 750887 h 1815336"/>
                <a:gd name="connsiteX662" fmla="*/ 1253937 w 2357416"/>
                <a:gd name="connsiteY662" fmla="*/ 769671 h 1815336"/>
                <a:gd name="connsiteX663" fmla="*/ 1253307 w 2357416"/>
                <a:gd name="connsiteY663" fmla="*/ 783160 h 1815336"/>
                <a:gd name="connsiteX664" fmla="*/ 1245113 w 2357416"/>
                <a:gd name="connsiteY664" fmla="*/ 804339 h 1815336"/>
                <a:gd name="connsiteX665" fmla="*/ 1258098 w 2357416"/>
                <a:gd name="connsiteY665" fmla="*/ 794884 h 1815336"/>
                <a:gd name="connsiteX666" fmla="*/ 1269822 w 2357416"/>
                <a:gd name="connsiteY666" fmla="*/ 809633 h 1815336"/>
                <a:gd name="connsiteX667" fmla="*/ 1251542 w 2357416"/>
                <a:gd name="connsiteY667" fmla="*/ 825518 h 1815336"/>
                <a:gd name="connsiteX668" fmla="*/ 1225699 w 2357416"/>
                <a:gd name="connsiteY668" fmla="*/ 836107 h 1815336"/>
                <a:gd name="connsiteX669" fmla="*/ 1225699 w 2357416"/>
                <a:gd name="connsiteY669" fmla="*/ 861950 h 1815336"/>
                <a:gd name="connsiteX670" fmla="*/ 1211580 w 2357416"/>
                <a:gd name="connsiteY670" fmla="*/ 871910 h 1815336"/>
                <a:gd name="connsiteX671" fmla="*/ 1197460 w 2357416"/>
                <a:gd name="connsiteY671" fmla="*/ 850100 h 1815336"/>
                <a:gd name="connsiteX672" fmla="*/ 1200990 w 2357416"/>
                <a:gd name="connsiteY672" fmla="*/ 829552 h 1815336"/>
                <a:gd name="connsiteX673" fmla="*/ 1170356 w 2357416"/>
                <a:gd name="connsiteY673" fmla="*/ 820727 h 1815336"/>
                <a:gd name="connsiteX674" fmla="*/ 1189770 w 2357416"/>
                <a:gd name="connsiteY674" fmla="*/ 817828 h 1815336"/>
                <a:gd name="connsiteX675" fmla="*/ 1203890 w 2357416"/>
                <a:gd name="connsiteY675" fmla="*/ 807238 h 1815336"/>
                <a:gd name="connsiteX676" fmla="*/ 1234523 w 2357416"/>
                <a:gd name="connsiteY676" fmla="*/ 804843 h 1815336"/>
                <a:gd name="connsiteX677" fmla="*/ 1219774 w 2357416"/>
                <a:gd name="connsiteY677" fmla="*/ 781899 h 1815336"/>
                <a:gd name="connsiteX678" fmla="*/ 1198595 w 2357416"/>
                <a:gd name="connsiteY678" fmla="*/ 780134 h 1815336"/>
                <a:gd name="connsiteX679" fmla="*/ 1220404 w 2357416"/>
                <a:gd name="connsiteY679" fmla="*/ 775974 h 1815336"/>
                <a:gd name="connsiteX680" fmla="*/ 1204520 w 2357416"/>
                <a:gd name="connsiteY680" fmla="*/ 766519 h 1815336"/>
                <a:gd name="connsiteX681" fmla="*/ 1175147 w 2357416"/>
                <a:gd name="connsiteY681" fmla="*/ 760090 h 1815336"/>
                <a:gd name="connsiteX682" fmla="*/ 1144513 w 2357416"/>
                <a:gd name="connsiteY682" fmla="*/ 767149 h 1815336"/>
                <a:gd name="connsiteX683" fmla="*/ 1117409 w 2357416"/>
                <a:gd name="connsiteY683" fmla="*/ 785429 h 1815336"/>
                <a:gd name="connsiteX684" fmla="*/ 1140983 w 2357416"/>
                <a:gd name="connsiteY684" fmla="*/ 798918 h 1815336"/>
                <a:gd name="connsiteX685" fmla="*/ 1161028 w 2357416"/>
                <a:gd name="connsiteY685" fmla="*/ 814172 h 1815336"/>
                <a:gd name="connsiteX686" fmla="*/ 1148673 w 2357416"/>
                <a:gd name="connsiteY686" fmla="*/ 821231 h 1815336"/>
                <a:gd name="connsiteX687" fmla="*/ 1138084 w 2357416"/>
                <a:gd name="connsiteY687" fmla="*/ 828291 h 1815336"/>
                <a:gd name="connsiteX688" fmla="*/ 1136319 w 2357416"/>
                <a:gd name="connsiteY688" fmla="*/ 845436 h 1815336"/>
                <a:gd name="connsiteX689" fmla="*/ 1111610 w 2357416"/>
                <a:gd name="connsiteY689" fmla="*/ 844806 h 1815336"/>
                <a:gd name="connsiteX690" fmla="*/ 1059797 w 2357416"/>
                <a:gd name="connsiteY690" fmla="*/ 851235 h 1815336"/>
                <a:gd name="connsiteX691" fmla="*/ 1018070 w 2357416"/>
                <a:gd name="connsiteY691" fmla="*/ 841276 h 1815336"/>
                <a:gd name="connsiteX692" fmla="*/ 989831 w 2357416"/>
                <a:gd name="connsiteY692" fmla="*/ 834846 h 1815336"/>
                <a:gd name="connsiteX693" fmla="*/ 966257 w 2357416"/>
                <a:gd name="connsiteY693" fmla="*/ 823122 h 1815336"/>
                <a:gd name="connsiteX694" fmla="*/ 952768 w 2357416"/>
                <a:gd name="connsiteY694" fmla="*/ 801943 h 1815336"/>
                <a:gd name="connsiteX695" fmla="*/ 909276 w 2357416"/>
                <a:gd name="connsiteY695" fmla="*/ 803708 h 1815336"/>
                <a:gd name="connsiteX696" fmla="*/ 870448 w 2357416"/>
                <a:gd name="connsiteY696" fmla="*/ 820727 h 1815336"/>
                <a:gd name="connsiteX697" fmla="*/ 882172 w 2357416"/>
                <a:gd name="connsiteY697" fmla="*/ 831947 h 1815336"/>
                <a:gd name="connsiteX698" fmla="*/ 906880 w 2357416"/>
                <a:gd name="connsiteY698" fmla="*/ 823753 h 1815336"/>
                <a:gd name="connsiteX699" fmla="*/ 942179 w 2357416"/>
                <a:gd name="connsiteY699" fmla="*/ 813794 h 1815336"/>
                <a:gd name="connsiteX700" fmla="*/ 898686 w 2357416"/>
                <a:gd name="connsiteY700" fmla="*/ 836737 h 1815336"/>
                <a:gd name="connsiteX701" fmla="*/ 901586 w 2357416"/>
                <a:gd name="connsiteY701" fmla="*/ 873170 h 1815336"/>
                <a:gd name="connsiteX702" fmla="*/ 895156 w 2357416"/>
                <a:gd name="connsiteY702" fmla="*/ 893215 h 1815336"/>
                <a:gd name="connsiteX703" fmla="*/ 878642 w 2357416"/>
                <a:gd name="connsiteY703" fmla="*/ 886155 h 1815336"/>
                <a:gd name="connsiteX704" fmla="*/ 875742 w 2357416"/>
                <a:gd name="connsiteY704" fmla="*/ 864346 h 1815336"/>
                <a:gd name="connsiteX705" fmla="*/ 862253 w 2357416"/>
                <a:gd name="connsiteY705" fmla="*/ 856656 h 1815336"/>
                <a:gd name="connsiteX706" fmla="*/ 844604 w 2357416"/>
                <a:gd name="connsiteY706" fmla="*/ 850731 h 1815336"/>
                <a:gd name="connsiteX707" fmla="*/ 821030 w 2357416"/>
                <a:gd name="connsiteY707" fmla="*/ 844806 h 1815336"/>
                <a:gd name="connsiteX708" fmla="*/ 772243 w 2357416"/>
                <a:gd name="connsiteY708" fmla="*/ 853000 h 1815336"/>
                <a:gd name="connsiteX709" fmla="*/ 693957 w 2357416"/>
                <a:gd name="connsiteY709" fmla="*/ 847705 h 1815336"/>
                <a:gd name="connsiteX710" fmla="*/ 723960 w 2357416"/>
                <a:gd name="connsiteY710" fmla="*/ 827156 h 1815336"/>
                <a:gd name="connsiteX711" fmla="*/ 714001 w 2357416"/>
                <a:gd name="connsiteY711" fmla="*/ 807112 h 1815336"/>
                <a:gd name="connsiteX712" fmla="*/ 671013 w 2357416"/>
                <a:gd name="connsiteY712" fmla="*/ 796523 h 1815336"/>
                <a:gd name="connsiteX713" fmla="*/ 632185 w 2357416"/>
                <a:gd name="connsiteY713" fmla="*/ 792993 h 1815336"/>
                <a:gd name="connsiteX714" fmla="*/ 593357 w 2357416"/>
                <a:gd name="connsiteY714" fmla="*/ 780638 h 1815336"/>
                <a:gd name="connsiteX715" fmla="*/ 541544 w 2357416"/>
                <a:gd name="connsiteY715" fmla="*/ 762989 h 1815336"/>
                <a:gd name="connsiteX716" fmla="*/ 481537 w 2357416"/>
                <a:gd name="connsiteY716" fmla="*/ 765385 h 1815336"/>
                <a:gd name="connsiteX717" fmla="*/ 450903 w 2357416"/>
                <a:gd name="connsiteY717" fmla="*/ 776604 h 1815336"/>
                <a:gd name="connsiteX718" fmla="*/ 452038 w 2357416"/>
                <a:gd name="connsiteY718" fmla="*/ 759586 h 1815336"/>
                <a:gd name="connsiteX719" fmla="*/ 443213 w 2357416"/>
                <a:gd name="connsiteY719" fmla="*/ 739037 h 1815336"/>
                <a:gd name="connsiteX720" fmla="*/ 407285 w 2357416"/>
                <a:gd name="connsiteY720" fmla="*/ 776730 h 1815336"/>
                <a:gd name="connsiteX721" fmla="*/ 367322 w 2357416"/>
                <a:gd name="connsiteY721" fmla="*/ 723783 h 1815336"/>
                <a:gd name="connsiteX722" fmla="*/ 351438 w 2357416"/>
                <a:gd name="connsiteY722" fmla="*/ 728447 h 1815336"/>
                <a:gd name="connsiteX723" fmla="*/ 341983 w 2357416"/>
                <a:gd name="connsiteY723" fmla="*/ 743701 h 1815336"/>
                <a:gd name="connsiteX724" fmla="*/ 322569 w 2357416"/>
                <a:gd name="connsiteY724" fmla="*/ 760720 h 1815336"/>
                <a:gd name="connsiteX725" fmla="*/ 296726 w 2357416"/>
                <a:gd name="connsiteY725" fmla="*/ 764880 h 1815336"/>
                <a:gd name="connsiteX726" fmla="*/ 271387 w 2357416"/>
                <a:gd name="connsiteY726" fmla="*/ 773075 h 1815336"/>
                <a:gd name="connsiteX727" fmla="*/ 230163 w 2357416"/>
                <a:gd name="connsiteY727" fmla="*/ 795388 h 1815336"/>
                <a:gd name="connsiteX728" fmla="*/ 212514 w 2357416"/>
                <a:gd name="connsiteY728" fmla="*/ 807112 h 1815336"/>
                <a:gd name="connsiteX729" fmla="*/ 218944 w 2357416"/>
                <a:gd name="connsiteY729" fmla="*/ 792363 h 1815336"/>
                <a:gd name="connsiteX730" fmla="*/ 270126 w 2357416"/>
                <a:gd name="connsiteY730" fmla="*/ 762989 h 1815336"/>
                <a:gd name="connsiteX731" fmla="*/ 311853 w 2357416"/>
                <a:gd name="connsiteY731" fmla="*/ 742945 h 1815336"/>
                <a:gd name="connsiteX732" fmla="*/ 288910 w 2357416"/>
                <a:gd name="connsiteY732" fmla="*/ 740046 h 1815336"/>
                <a:gd name="connsiteX733" fmla="*/ 247182 w 2357416"/>
                <a:gd name="connsiteY733" fmla="*/ 755930 h 1815336"/>
                <a:gd name="connsiteX734" fmla="*/ 217809 w 2357416"/>
                <a:gd name="connsiteY734" fmla="*/ 770049 h 1815336"/>
                <a:gd name="connsiteX735" fmla="*/ 199025 w 2357416"/>
                <a:gd name="connsiteY735" fmla="*/ 775344 h 1815336"/>
                <a:gd name="connsiteX736" fmla="*/ 193100 w 2357416"/>
                <a:gd name="connsiteY736" fmla="*/ 771184 h 1815336"/>
                <a:gd name="connsiteX737" fmla="*/ 178981 w 2357416"/>
                <a:gd name="connsiteY737" fmla="*/ 765259 h 1815336"/>
                <a:gd name="connsiteX738" fmla="*/ 161332 w 2357416"/>
                <a:gd name="connsiteY738" fmla="*/ 774713 h 1815336"/>
                <a:gd name="connsiteX739" fmla="*/ 142548 w 2357416"/>
                <a:gd name="connsiteY739" fmla="*/ 791732 h 1815336"/>
                <a:gd name="connsiteX740" fmla="*/ 153138 w 2357416"/>
                <a:gd name="connsiteY740" fmla="*/ 806986 h 1815336"/>
                <a:gd name="connsiteX741" fmla="*/ 113175 w 2357416"/>
                <a:gd name="connsiteY741" fmla="*/ 796397 h 1815336"/>
                <a:gd name="connsiteX742" fmla="*/ 51403 w 2357416"/>
                <a:gd name="connsiteY742" fmla="*/ 767528 h 1815336"/>
                <a:gd name="connsiteX743" fmla="*/ 2364 w 2357416"/>
                <a:gd name="connsiteY743" fmla="*/ 763620 h 1815336"/>
                <a:gd name="connsiteX744" fmla="*/ 2364 w 2357416"/>
                <a:gd name="connsiteY744" fmla="*/ 1170305 h 1815336"/>
                <a:gd name="connsiteX745" fmla="*/ 16483 w 2357416"/>
                <a:gd name="connsiteY745" fmla="*/ 1173205 h 1815336"/>
                <a:gd name="connsiteX746" fmla="*/ 40814 w 2357416"/>
                <a:gd name="connsiteY746" fmla="*/ 1168541 h 1815336"/>
                <a:gd name="connsiteX747" fmla="*/ 58841 w 2357416"/>
                <a:gd name="connsiteY747" fmla="*/ 1181903 h 1815336"/>
                <a:gd name="connsiteX748" fmla="*/ 85567 w 2357416"/>
                <a:gd name="connsiteY748" fmla="*/ 1208629 h 1815336"/>
                <a:gd name="connsiteX749" fmla="*/ 105989 w 2357416"/>
                <a:gd name="connsiteY749" fmla="*/ 1221992 h 1815336"/>
                <a:gd name="connsiteX750" fmla="*/ 130320 w 2357416"/>
                <a:gd name="connsiteY750" fmla="*/ 1203082 h 1815336"/>
                <a:gd name="connsiteX751" fmla="*/ 166374 w 2357416"/>
                <a:gd name="connsiteY751" fmla="*/ 1204721 h 1815336"/>
                <a:gd name="connsiteX752" fmla="*/ 223608 w 2357416"/>
                <a:gd name="connsiteY752" fmla="*/ 1269771 h 1815336"/>
                <a:gd name="connsiteX753" fmla="*/ 270630 w 2357416"/>
                <a:gd name="connsiteY753" fmla="*/ 1325491 h 1815336"/>
                <a:gd name="connsiteX754" fmla="*/ 295717 w 2357416"/>
                <a:gd name="connsiteY754" fmla="*/ 1353730 h 1815336"/>
                <a:gd name="connsiteX755" fmla="*/ 301264 w 2357416"/>
                <a:gd name="connsiteY755" fmla="*/ 1378061 h 1815336"/>
                <a:gd name="connsiteX756" fmla="*/ 283111 w 2357416"/>
                <a:gd name="connsiteY756" fmla="*/ 1390919 h 1815336"/>
                <a:gd name="connsiteX757" fmla="*/ 294330 w 2357416"/>
                <a:gd name="connsiteY757" fmla="*/ 1404408 h 1815336"/>
                <a:gd name="connsiteX758" fmla="*/ 287271 w 2357416"/>
                <a:gd name="connsiteY758" fmla="*/ 1415628 h 1815336"/>
                <a:gd name="connsiteX759" fmla="*/ 291935 w 2357416"/>
                <a:gd name="connsiteY759" fmla="*/ 1435672 h 1815336"/>
                <a:gd name="connsiteX760" fmla="*/ 314879 w 2357416"/>
                <a:gd name="connsiteY760" fmla="*/ 1434538 h 1815336"/>
                <a:gd name="connsiteX761" fmla="*/ 320804 w 2357416"/>
                <a:gd name="connsiteY761" fmla="*/ 1449792 h 1815336"/>
                <a:gd name="connsiteX762" fmla="*/ 332024 w 2357416"/>
                <a:gd name="connsiteY762" fmla="*/ 1458616 h 1815336"/>
                <a:gd name="connsiteX763" fmla="*/ 353833 w 2357416"/>
                <a:gd name="connsiteY763" fmla="*/ 1472105 h 1815336"/>
                <a:gd name="connsiteX764" fmla="*/ 355598 w 2357416"/>
                <a:gd name="connsiteY764" fmla="*/ 1483829 h 1815336"/>
                <a:gd name="connsiteX765" fmla="*/ 354463 w 2357416"/>
                <a:gd name="connsiteY765" fmla="*/ 1499713 h 1815336"/>
                <a:gd name="connsiteX766" fmla="*/ 360388 w 2357416"/>
                <a:gd name="connsiteY766" fmla="*/ 1513833 h 1815336"/>
                <a:gd name="connsiteX767" fmla="*/ 388627 w 2357416"/>
                <a:gd name="connsiteY767" fmla="*/ 1524422 h 1815336"/>
                <a:gd name="connsiteX768" fmla="*/ 406906 w 2357416"/>
                <a:gd name="connsiteY768" fmla="*/ 1535642 h 1815336"/>
                <a:gd name="connsiteX769" fmla="*/ 429850 w 2357416"/>
                <a:gd name="connsiteY769" fmla="*/ 1542702 h 1815336"/>
                <a:gd name="connsiteX770" fmla="*/ 439809 w 2357416"/>
                <a:gd name="connsiteY770" fmla="*/ 1558586 h 1815336"/>
                <a:gd name="connsiteX771" fmla="*/ 459854 w 2357416"/>
                <a:gd name="connsiteY771" fmla="*/ 1561485 h 1815336"/>
                <a:gd name="connsiteX772" fmla="*/ 475738 w 2357416"/>
                <a:gd name="connsiteY772" fmla="*/ 1569175 h 1815336"/>
                <a:gd name="connsiteX773" fmla="*/ 496034 w 2357416"/>
                <a:gd name="connsiteY773" fmla="*/ 1594010 h 1815336"/>
                <a:gd name="connsiteX774" fmla="*/ 1227464 w 2357416"/>
                <a:gd name="connsiteY774" fmla="*/ 1590102 h 1815336"/>
                <a:gd name="connsiteX775" fmla="*/ 1236540 w 2357416"/>
                <a:gd name="connsiteY775" fmla="*/ 1578252 h 1815336"/>
                <a:gd name="connsiteX776" fmla="*/ 1247508 w 2357416"/>
                <a:gd name="connsiteY776" fmla="*/ 1598674 h 1815336"/>
                <a:gd name="connsiteX777" fmla="*/ 1270326 w 2357416"/>
                <a:gd name="connsiteY777" fmla="*/ 1606491 h 1815336"/>
                <a:gd name="connsiteX778" fmla="*/ 1294656 w 2357416"/>
                <a:gd name="connsiteY778" fmla="*/ 1607247 h 1815336"/>
                <a:gd name="connsiteX779" fmla="*/ 1316592 w 2357416"/>
                <a:gd name="connsiteY779" fmla="*/ 1615819 h 1815336"/>
                <a:gd name="connsiteX780" fmla="*/ 1339284 w 2357416"/>
                <a:gd name="connsiteY780" fmla="*/ 1619727 h 1815336"/>
                <a:gd name="connsiteX781" fmla="*/ 1377229 w 2357416"/>
                <a:gd name="connsiteY781" fmla="*/ 1625022 h 1815336"/>
                <a:gd name="connsiteX782" fmla="*/ 1411897 w 2357416"/>
                <a:gd name="connsiteY782" fmla="*/ 1592623 h 1815336"/>
                <a:gd name="connsiteX783" fmla="*/ 1468374 w 2357416"/>
                <a:gd name="connsiteY783" fmla="*/ 1616197 h 1815336"/>
                <a:gd name="connsiteX784" fmla="*/ 1496613 w 2357416"/>
                <a:gd name="connsiteY784" fmla="*/ 1636242 h 1815336"/>
                <a:gd name="connsiteX785" fmla="*/ 1511614 w 2357416"/>
                <a:gd name="connsiteY785" fmla="*/ 1673305 h 1815336"/>
                <a:gd name="connsiteX786" fmla="*/ 1526742 w 2357416"/>
                <a:gd name="connsiteY786" fmla="*/ 1683768 h 1815336"/>
                <a:gd name="connsiteX787" fmla="*/ 1567335 w 2357416"/>
                <a:gd name="connsiteY787" fmla="*/ 1689189 h 1815336"/>
                <a:gd name="connsiteX788" fmla="*/ 1616753 w 2357416"/>
                <a:gd name="connsiteY788" fmla="*/ 1702174 h 1815336"/>
                <a:gd name="connsiteX789" fmla="*/ 1626207 w 2357416"/>
                <a:gd name="connsiteY789" fmla="*/ 1738607 h 1815336"/>
                <a:gd name="connsiteX790" fmla="*/ 1592044 w 2357416"/>
                <a:gd name="connsiteY790" fmla="*/ 1730412 h 1815336"/>
                <a:gd name="connsiteX791" fmla="*/ 1583850 w 2357416"/>
                <a:gd name="connsiteY791" fmla="*/ 1753987 h 1815336"/>
                <a:gd name="connsiteX792" fmla="*/ 1565066 w 2357416"/>
                <a:gd name="connsiteY792" fmla="*/ 1795210 h 1815336"/>
                <a:gd name="connsiteX793" fmla="*/ 1564436 w 2357416"/>
                <a:gd name="connsiteY793" fmla="*/ 1794958 h 1815336"/>
                <a:gd name="connsiteX794" fmla="*/ 1568722 w 2357416"/>
                <a:gd name="connsiteY794" fmla="*/ 1815758 h 1815336"/>
                <a:gd name="connsiteX795" fmla="*/ 1601625 w 2357416"/>
                <a:gd name="connsiteY795" fmla="*/ 1798740 h 1815336"/>
                <a:gd name="connsiteX796" fmla="*/ 1635788 w 2357416"/>
                <a:gd name="connsiteY796" fmla="*/ 1802269 h 1815336"/>
                <a:gd name="connsiteX797" fmla="*/ 1652303 w 2357416"/>
                <a:gd name="connsiteY797" fmla="*/ 1796344 h 1815336"/>
                <a:gd name="connsiteX798" fmla="*/ 1651925 w 2357416"/>
                <a:gd name="connsiteY798" fmla="*/ 1798992 h 1815336"/>
                <a:gd name="connsiteX799" fmla="*/ 1659741 w 2357416"/>
                <a:gd name="connsiteY799" fmla="*/ 1792436 h 1815336"/>
                <a:gd name="connsiteX800" fmla="*/ 1658228 w 2357416"/>
                <a:gd name="connsiteY800" fmla="*/ 1781973 h 1815336"/>
                <a:gd name="connsiteX801" fmla="*/ 1639318 w 2357416"/>
                <a:gd name="connsiteY801" fmla="*/ 1776426 h 1815336"/>
                <a:gd name="connsiteX802" fmla="*/ 1693400 w 2357416"/>
                <a:gd name="connsiteY802" fmla="*/ 1755247 h 1815336"/>
                <a:gd name="connsiteX803" fmla="*/ 1730085 w 2357416"/>
                <a:gd name="connsiteY803" fmla="*/ 1752600 h 1815336"/>
                <a:gd name="connsiteX804" fmla="*/ 1765635 w 2357416"/>
                <a:gd name="connsiteY804" fmla="*/ 1725748 h 1815336"/>
                <a:gd name="connsiteX805" fmla="*/ 1856654 w 2357416"/>
                <a:gd name="connsiteY805" fmla="*/ 1724992 h 1815336"/>
                <a:gd name="connsiteX806" fmla="*/ 1889557 w 2357416"/>
                <a:gd name="connsiteY806" fmla="*/ 1690450 h 1815336"/>
                <a:gd name="connsiteX807" fmla="*/ 1923343 w 2357416"/>
                <a:gd name="connsiteY807" fmla="*/ 1643427 h 1815336"/>
                <a:gd name="connsiteX808" fmla="*/ 1958641 w 2357416"/>
                <a:gd name="connsiteY808" fmla="*/ 1653639 h 1815336"/>
                <a:gd name="connsiteX809" fmla="*/ 1980954 w 2357416"/>
                <a:gd name="connsiteY809" fmla="*/ 1727387 h 1815336"/>
                <a:gd name="connsiteX810" fmla="*/ 2008815 w 2357416"/>
                <a:gd name="connsiteY810" fmla="*/ 1715789 h 1815336"/>
                <a:gd name="connsiteX811" fmla="*/ 2039953 w 2357416"/>
                <a:gd name="connsiteY811" fmla="*/ 1693475 h 1815336"/>
                <a:gd name="connsiteX812" fmla="*/ 2041718 w 2357416"/>
                <a:gd name="connsiteY812" fmla="*/ 1704695 h 1815336"/>
                <a:gd name="connsiteX813" fmla="*/ 2065796 w 2357416"/>
                <a:gd name="connsiteY813" fmla="*/ 1714150 h 1815336"/>
                <a:gd name="connsiteX814" fmla="*/ 2045752 w 2357416"/>
                <a:gd name="connsiteY814" fmla="*/ 1719445 h 1815336"/>
                <a:gd name="connsiteX815" fmla="*/ 2011588 w 2357416"/>
                <a:gd name="connsiteY815" fmla="*/ 1737094 h 1815336"/>
                <a:gd name="connsiteX816" fmla="*/ 2008689 w 2357416"/>
                <a:gd name="connsiteY816" fmla="*/ 1766467 h 1815336"/>
                <a:gd name="connsiteX817" fmla="*/ 2043357 w 2357416"/>
                <a:gd name="connsiteY817" fmla="*/ 1760038 h 1815336"/>
                <a:gd name="connsiteX818" fmla="*/ 2068696 w 2357416"/>
                <a:gd name="connsiteY818" fmla="*/ 1738228 h 1815336"/>
                <a:gd name="connsiteX819" fmla="*/ 2129837 w 2357416"/>
                <a:gd name="connsiteY819" fmla="*/ 1721714 h 1815336"/>
                <a:gd name="connsiteX820" fmla="*/ 2135132 w 2357416"/>
                <a:gd name="connsiteY820" fmla="*/ 1708099 h 1815336"/>
                <a:gd name="connsiteX821" fmla="*/ 2170430 w 2357416"/>
                <a:gd name="connsiteY821" fmla="*/ 1695114 h 1815336"/>
                <a:gd name="connsiteX822" fmla="*/ 2160471 w 2357416"/>
                <a:gd name="connsiteY822" fmla="*/ 1684651 h 1815336"/>
                <a:gd name="connsiteX823" fmla="*/ 628781 w 2357416"/>
                <a:gd name="connsiteY823" fmla="*/ 921957 h 1815336"/>
                <a:gd name="connsiteX824" fmla="*/ 592222 w 2357416"/>
                <a:gd name="connsiteY824" fmla="*/ 941119 h 1815336"/>
                <a:gd name="connsiteX825" fmla="*/ 574447 w 2357416"/>
                <a:gd name="connsiteY825" fmla="*/ 951961 h 1815336"/>
                <a:gd name="connsiteX826" fmla="*/ 566505 w 2357416"/>
                <a:gd name="connsiteY826" fmla="*/ 965954 h 1815336"/>
                <a:gd name="connsiteX827" fmla="*/ 532845 w 2357416"/>
                <a:gd name="connsiteY827" fmla="*/ 980956 h 1815336"/>
                <a:gd name="connsiteX828" fmla="*/ 552007 w 2357416"/>
                <a:gd name="connsiteY828" fmla="*/ 948179 h 1815336"/>
                <a:gd name="connsiteX829" fmla="*/ 520617 w 2357416"/>
                <a:gd name="connsiteY829" fmla="*/ 967341 h 1815336"/>
                <a:gd name="connsiteX830" fmla="*/ 496791 w 2357416"/>
                <a:gd name="connsiteY830" fmla="*/ 975283 h 1815336"/>
                <a:gd name="connsiteX831" fmla="*/ 485067 w 2357416"/>
                <a:gd name="connsiteY831" fmla="*/ 965450 h 1815336"/>
                <a:gd name="connsiteX832" fmla="*/ 500068 w 2357416"/>
                <a:gd name="connsiteY832" fmla="*/ 950070 h 1815336"/>
                <a:gd name="connsiteX833" fmla="*/ 501455 w 2357416"/>
                <a:gd name="connsiteY833" fmla="*/ 933177 h 1815336"/>
                <a:gd name="connsiteX834" fmla="*/ 530450 w 2357416"/>
                <a:gd name="connsiteY834" fmla="*/ 929017 h 1815336"/>
                <a:gd name="connsiteX835" fmla="*/ 497169 w 2357416"/>
                <a:gd name="connsiteY835" fmla="*/ 917293 h 1815336"/>
                <a:gd name="connsiteX836" fmla="*/ 445734 w 2357416"/>
                <a:gd name="connsiteY836" fmla="*/ 925739 h 1815336"/>
                <a:gd name="connsiteX837" fmla="*/ 515953 w 2357416"/>
                <a:gd name="connsiteY837" fmla="*/ 905191 h 1815336"/>
                <a:gd name="connsiteX838" fmla="*/ 581506 w 2357416"/>
                <a:gd name="connsiteY838" fmla="*/ 892584 h 1815336"/>
                <a:gd name="connsiteX839" fmla="*/ 569278 w 2357416"/>
                <a:gd name="connsiteY839" fmla="*/ 916410 h 1815336"/>
                <a:gd name="connsiteX840" fmla="*/ 614157 w 2357416"/>
                <a:gd name="connsiteY840" fmla="*/ 910359 h 1815336"/>
                <a:gd name="connsiteX841" fmla="*/ 628781 w 2357416"/>
                <a:gd name="connsiteY841" fmla="*/ 921957 h 1815336"/>
                <a:gd name="connsiteX842" fmla="*/ 777664 w 2357416"/>
                <a:gd name="connsiteY842" fmla="*/ 1110929 h 1815336"/>
                <a:gd name="connsiteX843" fmla="*/ 744887 w 2357416"/>
                <a:gd name="connsiteY843" fmla="*/ 1125426 h 1815336"/>
                <a:gd name="connsiteX844" fmla="*/ 722447 w 2357416"/>
                <a:gd name="connsiteY844" fmla="*/ 1145597 h 1815336"/>
                <a:gd name="connsiteX845" fmla="*/ 650338 w 2357416"/>
                <a:gd name="connsiteY845" fmla="*/ 1138159 h 1815336"/>
                <a:gd name="connsiteX846" fmla="*/ 677442 w 2357416"/>
                <a:gd name="connsiteY846" fmla="*/ 1129334 h 1815336"/>
                <a:gd name="connsiteX847" fmla="*/ 698495 w 2357416"/>
                <a:gd name="connsiteY847" fmla="*/ 1108786 h 1815336"/>
                <a:gd name="connsiteX848" fmla="*/ 690048 w 2357416"/>
                <a:gd name="connsiteY848" fmla="*/ 1083951 h 1815336"/>
                <a:gd name="connsiteX849" fmla="*/ 728372 w 2357416"/>
                <a:gd name="connsiteY849" fmla="*/ 1083447 h 1815336"/>
                <a:gd name="connsiteX850" fmla="*/ 769091 w 2357416"/>
                <a:gd name="connsiteY850" fmla="*/ 1098448 h 1815336"/>
                <a:gd name="connsiteX851" fmla="*/ 841201 w 2357416"/>
                <a:gd name="connsiteY851" fmla="*/ 1071723 h 1815336"/>
                <a:gd name="connsiteX852" fmla="*/ 777664 w 2357416"/>
                <a:gd name="connsiteY852" fmla="*/ 1110929 h 1815336"/>
                <a:gd name="connsiteX853" fmla="*/ 1187123 w 2357416"/>
                <a:gd name="connsiteY853" fmla="*/ 1538667 h 1815336"/>
                <a:gd name="connsiteX854" fmla="*/ 1164809 w 2357416"/>
                <a:gd name="connsiteY854" fmla="*/ 1491645 h 1815336"/>
                <a:gd name="connsiteX855" fmla="*/ 1124847 w 2357416"/>
                <a:gd name="connsiteY855" fmla="*/ 1432773 h 1815336"/>
                <a:gd name="connsiteX856" fmla="*/ 1157750 w 2357416"/>
                <a:gd name="connsiteY856" fmla="*/ 1422183 h 1815336"/>
                <a:gd name="connsiteX857" fmla="*/ 1189518 w 2357416"/>
                <a:gd name="connsiteY857" fmla="*/ 1497444 h 1815336"/>
                <a:gd name="connsiteX858" fmla="*/ 1187123 w 2357416"/>
                <a:gd name="connsiteY858" fmla="*/ 1538667 h 1815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</a:cxnLst>
              <a:rect l="l" t="t" r="r" b="b"/>
              <a:pathLst>
                <a:path w="2357416" h="1815336">
                  <a:moveTo>
                    <a:pt x="469183" y="1591111"/>
                  </a:moveTo>
                  <a:cubicBezTo>
                    <a:pt x="461493" y="1582916"/>
                    <a:pt x="441574" y="1584681"/>
                    <a:pt x="438549" y="1576991"/>
                  </a:cubicBezTo>
                  <a:cubicBezTo>
                    <a:pt x="435649" y="1569301"/>
                    <a:pt x="417370" y="1541693"/>
                    <a:pt x="407411" y="1542323"/>
                  </a:cubicBezTo>
                  <a:cubicBezTo>
                    <a:pt x="397452" y="1542954"/>
                    <a:pt x="384467" y="1543458"/>
                    <a:pt x="372743" y="1534633"/>
                  </a:cubicBezTo>
                  <a:cubicBezTo>
                    <a:pt x="361019" y="1525809"/>
                    <a:pt x="353329" y="1525179"/>
                    <a:pt x="345135" y="1530473"/>
                  </a:cubicBezTo>
                  <a:cubicBezTo>
                    <a:pt x="336940" y="1535768"/>
                    <a:pt x="353959" y="1536903"/>
                    <a:pt x="353329" y="1542828"/>
                  </a:cubicBezTo>
                  <a:cubicBezTo>
                    <a:pt x="352699" y="1548753"/>
                    <a:pt x="358623" y="1552283"/>
                    <a:pt x="365683" y="1551022"/>
                  </a:cubicBezTo>
                  <a:cubicBezTo>
                    <a:pt x="372743" y="1549887"/>
                    <a:pt x="376903" y="1564511"/>
                    <a:pt x="383963" y="1565141"/>
                  </a:cubicBezTo>
                  <a:cubicBezTo>
                    <a:pt x="391022" y="1565771"/>
                    <a:pt x="393417" y="1576865"/>
                    <a:pt x="401612" y="1576865"/>
                  </a:cubicBezTo>
                  <a:cubicBezTo>
                    <a:pt x="409806" y="1576865"/>
                    <a:pt x="411571" y="1586320"/>
                    <a:pt x="415731" y="1591615"/>
                  </a:cubicBezTo>
                  <a:cubicBezTo>
                    <a:pt x="419891" y="1596909"/>
                    <a:pt x="429220" y="1592245"/>
                    <a:pt x="429220" y="1597540"/>
                  </a:cubicBezTo>
                  <a:cubicBezTo>
                    <a:pt x="429220" y="1602330"/>
                    <a:pt x="438675" y="1606617"/>
                    <a:pt x="440944" y="1612542"/>
                  </a:cubicBezTo>
                  <a:cubicBezTo>
                    <a:pt x="457080" y="1614432"/>
                    <a:pt x="470821" y="1615945"/>
                    <a:pt x="482924" y="1612668"/>
                  </a:cubicBezTo>
                  <a:cubicBezTo>
                    <a:pt x="483050" y="1609012"/>
                    <a:pt x="483932" y="1604852"/>
                    <a:pt x="485697" y="1601700"/>
                  </a:cubicBezTo>
                  <a:cubicBezTo>
                    <a:pt x="489857" y="1594010"/>
                    <a:pt x="476873" y="1599305"/>
                    <a:pt x="469183" y="1591111"/>
                  </a:cubicBezTo>
                  <a:close/>
                  <a:moveTo>
                    <a:pt x="449264" y="655960"/>
                  </a:moveTo>
                  <a:cubicBezTo>
                    <a:pt x="470443" y="660624"/>
                    <a:pt x="472712" y="698318"/>
                    <a:pt x="486958" y="698318"/>
                  </a:cubicBezTo>
                  <a:cubicBezTo>
                    <a:pt x="496413" y="698318"/>
                    <a:pt x="489353" y="686594"/>
                    <a:pt x="504607" y="686594"/>
                  </a:cubicBezTo>
                  <a:cubicBezTo>
                    <a:pt x="519861" y="686594"/>
                    <a:pt x="516331" y="678400"/>
                    <a:pt x="530450" y="679534"/>
                  </a:cubicBezTo>
                  <a:cubicBezTo>
                    <a:pt x="544569" y="680669"/>
                    <a:pt x="556293" y="676004"/>
                    <a:pt x="556293" y="659490"/>
                  </a:cubicBezTo>
                  <a:cubicBezTo>
                    <a:pt x="556293" y="642975"/>
                    <a:pt x="566883" y="637176"/>
                    <a:pt x="581002" y="633647"/>
                  </a:cubicBezTo>
                  <a:cubicBezTo>
                    <a:pt x="595122" y="630117"/>
                    <a:pt x="582137" y="612468"/>
                    <a:pt x="602181" y="607803"/>
                  </a:cubicBezTo>
                  <a:cubicBezTo>
                    <a:pt x="622226" y="603139"/>
                    <a:pt x="677568" y="579565"/>
                    <a:pt x="686897" y="572505"/>
                  </a:cubicBezTo>
                  <a:cubicBezTo>
                    <a:pt x="696352" y="565445"/>
                    <a:pt x="675173" y="555991"/>
                    <a:pt x="653994" y="543132"/>
                  </a:cubicBezTo>
                  <a:cubicBezTo>
                    <a:pt x="632815" y="530147"/>
                    <a:pt x="616300" y="526617"/>
                    <a:pt x="599912" y="537207"/>
                  </a:cubicBezTo>
                  <a:cubicBezTo>
                    <a:pt x="583397" y="547796"/>
                    <a:pt x="596382" y="525483"/>
                    <a:pt x="583397" y="531282"/>
                  </a:cubicBezTo>
                  <a:cubicBezTo>
                    <a:pt x="570413" y="537207"/>
                    <a:pt x="535115" y="521827"/>
                    <a:pt x="530450" y="516028"/>
                  </a:cubicBezTo>
                  <a:cubicBezTo>
                    <a:pt x="525786" y="510103"/>
                    <a:pt x="462123" y="529013"/>
                    <a:pt x="446869" y="529013"/>
                  </a:cubicBezTo>
                  <a:cubicBezTo>
                    <a:pt x="431615" y="529013"/>
                    <a:pt x="448004" y="545527"/>
                    <a:pt x="458593" y="553721"/>
                  </a:cubicBezTo>
                  <a:cubicBezTo>
                    <a:pt x="469183" y="561916"/>
                    <a:pt x="432750" y="587885"/>
                    <a:pt x="439809" y="593684"/>
                  </a:cubicBezTo>
                  <a:cubicBezTo>
                    <a:pt x="446869" y="599609"/>
                    <a:pt x="432750" y="614863"/>
                    <a:pt x="416235" y="633647"/>
                  </a:cubicBezTo>
                  <a:cubicBezTo>
                    <a:pt x="399847" y="652430"/>
                    <a:pt x="428085" y="651296"/>
                    <a:pt x="449264" y="655960"/>
                  </a:cubicBezTo>
                  <a:close/>
                  <a:moveTo>
                    <a:pt x="1037736" y="752526"/>
                  </a:moveTo>
                  <a:cubicBezTo>
                    <a:pt x="1044796" y="744332"/>
                    <a:pt x="1074169" y="769040"/>
                    <a:pt x="1075429" y="751391"/>
                  </a:cubicBezTo>
                  <a:cubicBezTo>
                    <a:pt x="1076564" y="733742"/>
                    <a:pt x="1042526" y="725548"/>
                    <a:pt x="1028407" y="716093"/>
                  </a:cubicBezTo>
                  <a:cubicBezTo>
                    <a:pt x="1014288" y="706638"/>
                    <a:pt x="1008363" y="711429"/>
                    <a:pt x="986049" y="694914"/>
                  </a:cubicBezTo>
                  <a:cubicBezTo>
                    <a:pt x="963736" y="678400"/>
                    <a:pt x="991974" y="670205"/>
                    <a:pt x="975460" y="657221"/>
                  </a:cubicBezTo>
                  <a:cubicBezTo>
                    <a:pt x="958945" y="644236"/>
                    <a:pt x="953146" y="608938"/>
                    <a:pt x="964870" y="597214"/>
                  </a:cubicBezTo>
                  <a:cubicBezTo>
                    <a:pt x="976594" y="585490"/>
                    <a:pt x="989579" y="567841"/>
                    <a:pt x="968400" y="559520"/>
                  </a:cubicBezTo>
                  <a:cubicBezTo>
                    <a:pt x="947221" y="551326"/>
                    <a:pt x="913057" y="566580"/>
                    <a:pt x="916587" y="571244"/>
                  </a:cubicBezTo>
                  <a:cubicBezTo>
                    <a:pt x="920117" y="575909"/>
                    <a:pt x="949490" y="592423"/>
                    <a:pt x="949490" y="599483"/>
                  </a:cubicBezTo>
                  <a:cubicBezTo>
                    <a:pt x="949490" y="606543"/>
                    <a:pt x="922386" y="579439"/>
                    <a:pt x="913057" y="585364"/>
                  </a:cubicBezTo>
                  <a:cubicBezTo>
                    <a:pt x="903603" y="591289"/>
                    <a:pt x="893013" y="573640"/>
                    <a:pt x="884819" y="585364"/>
                  </a:cubicBezTo>
                  <a:cubicBezTo>
                    <a:pt x="876625" y="597088"/>
                    <a:pt x="895408" y="638311"/>
                    <a:pt x="902468" y="650035"/>
                  </a:cubicBezTo>
                  <a:cubicBezTo>
                    <a:pt x="909528" y="661759"/>
                    <a:pt x="895408" y="661759"/>
                    <a:pt x="885954" y="664154"/>
                  </a:cubicBezTo>
                  <a:cubicBezTo>
                    <a:pt x="876499" y="666550"/>
                    <a:pt x="875364" y="631251"/>
                    <a:pt x="865909" y="618267"/>
                  </a:cubicBezTo>
                  <a:cubicBezTo>
                    <a:pt x="856454" y="605282"/>
                    <a:pt x="818887" y="590028"/>
                    <a:pt x="816492" y="599483"/>
                  </a:cubicBezTo>
                  <a:cubicBezTo>
                    <a:pt x="814097" y="608938"/>
                    <a:pt x="840066" y="608938"/>
                    <a:pt x="836536" y="621796"/>
                  </a:cubicBezTo>
                  <a:cubicBezTo>
                    <a:pt x="833006" y="634781"/>
                    <a:pt x="818887" y="613602"/>
                    <a:pt x="805902" y="624192"/>
                  </a:cubicBezTo>
                  <a:cubicBezTo>
                    <a:pt x="792918" y="634781"/>
                    <a:pt x="795313" y="627722"/>
                    <a:pt x="797708" y="617132"/>
                  </a:cubicBezTo>
                  <a:cubicBezTo>
                    <a:pt x="800103" y="606543"/>
                    <a:pt x="778924" y="594819"/>
                    <a:pt x="755350" y="597088"/>
                  </a:cubicBezTo>
                  <a:cubicBezTo>
                    <a:pt x="731776" y="599483"/>
                    <a:pt x="744761" y="615871"/>
                    <a:pt x="737701" y="621796"/>
                  </a:cubicBezTo>
                  <a:cubicBezTo>
                    <a:pt x="730641" y="627722"/>
                    <a:pt x="695343" y="618267"/>
                    <a:pt x="717657" y="613602"/>
                  </a:cubicBezTo>
                  <a:cubicBezTo>
                    <a:pt x="739970" y="608938"/>
                    <a:pt x="730641" y="595953"/>
                    <a:pt x="722321" y="582968"/>
                  </a:cubicBezTo>
                  <a:cubicBezTo>
                    <a:pt x="714127" y="569984"/>
                    <a:pt x="691687" y="585364"/>
                    <a:pt x="655255" y="598222"/>
                  </a:cubicBezTo>
                  <a:cubicBezTo>
                    <a:pt x="618822" y="611207"/>
                    <a:pt x="602307" y="625326"/>
                    <a:pt x="606972" y="626461"/>
                  </a:cubicBezTo>
                  <a:cubicBezTo>
                    <a:pt x="611636" y="627595"/>
                    <a:pt x="612897" y="633521"/>
                    <a:pt x="598777" y="645245"/>
                  </a:cubicBezTo>
                  <a:cubicBezTo>
                    <a:pt x="584658" y="656969"/>
                    <a:pt x="598777" y="667558"/>
                    <a:pt x="611762" y="667558"/>
                  </a:cubicBezTo>
                  <a:cubicBezTo>
                    <a:pt x="624747" y="667558"/>
                    <a:pt x="613275" y="677895"/>
                    <a:pt x="622352" y="680543"/>
                  </a:cubicBezTo>
                  <a:cubicBezTo>
                    <a:pt x="630546" y="682938"/>
                    <a:pt x="673030" y="664028"/>
                    <a:pt x="684754" y="672349"/>
                  </a:cubicBezTo>
                  <a:cubicBezTo>
                    <a:pt x="696478" y="680543"/>
                    <a:pt x="615292" y="685333"/>
                    <a:pt x="615292" y="699453"/>
                  </a:cubicBezTo>
                  <a:cubicBezTo>
                    <a:pt x="615292" y="713572"/>
                    <a:pt x="660045" y="721766"/>
                    <a:pt x="692948" y="715967"/>
                  </a:cubicBezTo>
                  <a:cubicBezTo>
                    <a:pt x="725851" y="710042"/>
                    <a:pt x="783589" y="720631"/>
                    <a:pt x="783589" y="728952"/>
                  </a:cubicBezTo>
                  <a:cubicBezTo>
                    <a:pt x="783589" y="737146"/>
                    <a:pt x="744761" y="734877"/>
                    <a:pt x="715262" y="733616"/>
                  </a:cubicBezTo>
                  <a:cubicBezTo>
                    <a:pt x="685888" y="732482"/>
                    <a:pt x="635210" y="741810"/>
                    <a:pt x="637605" y="751265"/>
                  </a:cubicBezTo>
                  <a:cubicBezTo>
                    <a:pt x="640253" y="761855"/>
                    <a:pt x="643531" y="761855"/>
                    <a:pt x="674038" y="775974"/>
                  </a:cubicBezTo>
                  <a:cubicBezTo>
                    <a:pt x="704672" y="790093"/>
                    <a:pt x="736440" y="768914"/>
                    <a:pt x="735306" y="788959"/>
                  </a:cubicBezTo>
                  <a:cubicBezTo>
                    <a:pt x="734171" y="809003"/>
                    <a:pt x="751820" y="813667"/>
                    <a:pt x="792918" y="814802"/>
                  </a:cubicBezTo>
                  <a:cubicBezTo>
                    <a:pt x="834141" y="815937"/>
                    <a:pt x="852925" y="796018"/>
                    <a:pt x="872969" y="797153"/>
                  </a:cubicBezTo>
                  <a:cubicBezTo>
                    <a:pt x="893013" y="798287"/>
                    <a:pt x="902342" y="794758"/>
                    <a:pt x="911797" y="780638"/>
                  </a:cubicBezTo>
                  <a:cubicBezTo>
                    <a:pt x="921252" y="766519"/>
                    <a:pt x="929446" y="774713"/>
                    <a:pt x="931841" y="781773"/>
                  </a:cubicBezTo>
                  <a:cubicBezTo>
                    <a:pt x="934236" y="788833"/>
                    <a:pt x="960080" y="787698"/>
                    <a:pt x="966005" y="793497"/>
                  </a:cubicBezTo>
                  <a:cubicBezTo>
                    <a:pt x="981007" y="808499"/>
                    <a:pt x="1030676" y="804087"/>
                    <a:pt x="1049586" y="794632"/>
                  </a:cubicBezTo>
                  <a:cubicBezTo>
                    <a:pt x="1068370" y="785177"/>
                    <a:pt x="1041392" y="759333"/>
                    <a:pt x="1031937" y="771057"/>
                  </a:cubicBezTo>
                  <a:cubicBezTo>
                    <a:pt x="1022482" y="782782"/>
                    <a:pt x="1014288" y="775722"/>
                    <a:pt x="1011893" y="769923"/>
                  </a:cubicBezTo>
                  <a:cubicBezTo>
                    <a:pt x="1009497" y="764250"/>
                    <a:pt x="1030676" y="760720"/>
                    <a:pt x="1037736" y="752526"/>
                  </a:cubicBezTo>
                  <a:close/>
                  <a:moveTo>
                    <a:pt x="590457" y="462955"/>
                  </a:moveTo>
                  <a:cubicBezTo>
                    <a:pt x="611636" y="465350"/>
                    <a:pt x="632815" y="446440"/>
                    <a:pt x="631680" y="435851"/>
                  </a:cubicBezTo>
                  <a:cubicBezTo>
                    <a:pt x="630420" y="425387"/>
                    <a:pt x="579868" y="461820"/>
                    <a:pt x="590457" y="462955"/>
                  </a:cubicBezTo>
                  <a:close/>
                  <a:moveTo>
                    <a:pt x="492757" y="430052"/>
                  </a:moveTo>
                  <a:cubicBezTo>
                    <a:pt x="500951" y="433581"/>
                    <a:pt x="492757" y="450096"/>
                    <a:pt x="502212" y="445305"/>
                  </a:cubicBezTo>
                  <a:cubicBezTo>
                    <a:pt x="511666" y="440641"/>
                    <a:pt x="513936" y="439380"/>
                    <a:pt x="520995" y="441776"/>
                  </a:cubicBezTo>
                  <a:cubicBezTo>
                    <a:pt x="533728" y="446062"/>
                    <a:pt x="536249" y="434716"/>
                    <a:pt x="542174" y="428791"/>
                  </a:cubicBezTo>
                  <a:cubicBezTo>
                    <a:pt x="548099" y="422866"/>
                    <a:pt x="545704" y="449970"/>
                    <a:pt x="560958" y="449970"/>
                  </a:cubicBezTo>
                  <a:cubicBezTo>
                    <a:pt x="573943" y="449970"/>
                    <a:pt x="571547" y="421731"/>
                    <a:pt x="583271" y="429925"/>
                  </a:cubicBezTo>
                  <a:cubicBezTo>
                    <a:pt x="594995" y="438120"/>
                    <a:pt x="598525" y="426396"/>
                    <a:pt x="600921" y="418201"/>
                  </a:cubicBezTo>
                  <a:cubicBezTo>
                    <a:pt x="603316" y="410007"/>
                    <a:pt x="603316" y="395888"/>
                    <a:pt x="616174" y="393493"/>
                  </a:cubicBezTo>
                  <a:cubicBezTo>
                    <a:pt x="629159" y="391097"/>
                    <a:pt x="618570" y="406477"/>
                    <a:pt x="624369" y="417067"/>
                  </a:cubicBezTo>
                  <a:cubicBezTo>
                    <a:pt x="632941" y="432447"/>
                    <a:pt x="647943" y="418201"/>
                    <a:pt x="649077" y="411142"/>
                  </a:cubicBezTo>
                  <a:cubicBezTo>
                    <a:pt x="650212" y="404082"/>
                    <a:pt x="671391" y="408747"/>
                    <a:pt x="670256" y="400552"/>
                  </a:cubicBezTo>
                  <a:cubicBezTo>
                    <a:pt x="669122" y="392358"/>
                    <a:pt x="676181" y="389963"/>
                    <a:pt x="670256" y="380508"/>
                  </a:cubicBezTo>
                  <a:cubicBezTo>
                    <a:pt x="664331" y="371053"/>
                    <a:pt x="679711" y="373448"/>
                    <a:pt x="686771" y="366389"/>
                  </a:cubicBezTo>
                  <a:cubicBezTo>
                    <a:pt x="693830" y="359329"/>
                    <a:pt x="677316" y="365254"/>
                    <a:pt x="665592" y="354665"/>
                  </a:cubicBezTo>
                  <a:cubicBezTo>
                    <a:pt x="653868" y="344075"/>
                    <a:pt x="649077" y="358195"/>
                    <a:pt x="649077" y="365254"/>
                  </a:cubicBezTo>
                  <a:cubicBezTo>
                    <a:pt x="649077" y="372314"/>
                    <a:pt x="626764" y="366389"/>
                    <a:pt x="613779" y="361724"/>
                  </a:cubicBezTo>
                  <a:cubicBezTo>
                    <a:pt x="600795" y="357060"/>
                    <a:pt x="584406" y="376978"/>
                    <a:pt x="565496" y="386433"/>
                  </a:cubicBezTo>
                  <a:cubicBezTo>
                    <a:pt x="546713" y="395888"/>
                    <a:pt x="545452" y="412276"/>
                    <a:pt x="527803" y="411142"/>
                  </a:cubicBezTo>
                  <a:cubicBezTo>
                    <a:pt x="510406" y="410007"/>
                    <a:pt x="484563" y="426522"/>
                    <a:pt x="492757" y="430052"/>
                  </a:cubicBezTo>
                  <a:close/>
                  <a:moveTo>
                    <a:pt x="676307" y="424127"/>
                  </a:moveTo>
                  <a:cubicBezTo>
                    <a:pt x="659793" y="425261"/>
                    <a:pt x="661054" y="441776"/>
                    <a:pt x="679837" y="441776"/>
                  </a:cubicBezTo>
                  <a:cubicBezTo>
                    <a:pt x="698621" y="441776"/>
                    <a:pt x="704546" y="447701"/>
                    <a:pt x="677442" y="446440"/>
                  </a:cubicBezTo>
                  <a:cubicBezTo>
                    <a:pt x="650338" y="445305"/>
                    <a:pt x="638614" y="468754"/>
                    <a:pt x="657398" y="464089"/>
                  </a:cubicBezTo>
                  <a:cubicBezTo>
                    <a:pt x="676181" y="459425"/>
                    <a:pt x="698621" y="459425"/>
                    <a:pt x="684502" y="464089"/>
                  </a:cubicBezTo>
                  <a:cubicBezTo>
                    <a:pt x="670382" y="468754"/>
                    <a:pt x="631933" y="472031"/>
                    <a:pt x="637479" y="479343"/>
                  </a:cubicBezTo>
                  <a:cubicBezTo>
                    <a:pt x="641009" y="484007"/>
                    <a:pt x="656263" y="482873"/>
                    <a:pt x="671643" y="488798"/>
                  </a:cubicBezTo>
                  <a:cubicBezTo>
                    <a:pt x="686897" y="494723"/>
                    <a:pt x="696352" y="498253"/>
                    <a:pt x="708076" y="485268"/>
                  </a:cubicBezTo>
                  <a:cubicBezTo>
                    <a:pt x="719800" y="472283"/>
                    <a:pt x="735180" y="459425"/>
                    <a:pt x="729255" y="477074"/>
                  </a:cubicBezTo>
                  <a:cubicBezTo>
                    <a:pt x="723330" y="494723"/>
                    <a:pt x="748038" y="481738"/>
                    <a:pt x="779807" y="480604"/>
                  </a:cubicBezTo>
                  <a:cubicBezTo>
                    <a:pt x="811575" y="479469"/>
                    <a:pt x="773882" y="499387"/>
                    <a:pt x="740979" y="501783"/>
                  </a:cubicBezTo>
                  <a:cubicBezTo>
                    <a:pt x="708076" y="504178"/>
                    <a:pt x="713875" y="520566"/>
                    <a:pt x="739844" y="526491"/>
                  </a:cubicBezTo>
                  <a:cubicBezTo>
                    <a:pt x="765814" y="532416"/>
                    <a:pt x="821030" y="509977"/>
                    <a:pt x="834015" y="497118"/>
                  </a:cubicBezTo>
                  <a:cubicBezTo>
                    <a:pt x="847000" y="484133"/>
                    <a:pt x="858724" y="504178"/>
                    <a:pt x="871708" y="494723"/>
                  </a:cubicBezTo>
                  <a:cubicBezTo>
                    <a:pt x="884693" y="485268"/>
                    <a:pt x="909402" y="495857"/>
                    <a:pt x="931715" y="491193"/>
                  </a:cubicBezTo>
                  <a:cubicBezTo>
                    <a:pt x="954029" y="486529"/>
                    <a:pt x="957559" y="444171"/>
                    <a:pt x="941170" y="437111"/>
                  </a:cubicBezTo>
                  <a:cubicBezTo>
                    <a:pt x="924656" y="430052"/>
                    <a:pt x="924656" y="445305"/>
                    <a:pt x="911797" y="447701"/>
                  </a:cubicBezTo>
                  <a:cubicBezTo>
                    <a:pt x="898812" y="450096"/>
                    <a:pt x="891753" y="433581"/>
                    <a:pt x="881163" y="422992"/>
                  </a:cubicBezTo>
                  <a:cubicBezTo>
                    <a:pt x="870574" y="412402"/>
                    <a:pt x="877633" y="392358"/>
                    <a:pt x="862379" y="394753"/>
                  </a:cubicBezTo>
                  <a:cubicBezTo>
                    <a:pt x="847252" y="397149"/>
                    <a:pt x="814097" y="421857"/>
                    <a:pt x="834141" y="424127"/>
                  </a:cubicBezTo>
                  <a:cubicBezTo>
                    <a:pt x="854185" y="426522"/>
                    <a:pt x="847126" y="437111"/>
                    <a:pt x="836536" y="441776"/>
                  </a:cubicBezTo>
                  <a:cubicBezTo>
                    <a:pt x="825947" y="446440"/>
                    <a:pt x="861245" y="454760"/>
                    <a:pt x="856580" y="461820"/>
                  </a:cubicBezTo>
                  <a:cubicBezTo>
                    <a:pt x="851916" y="468880"/>
                    <a:pt x="797708" y="462955"/>
                    <a:pt x="795439" y="451231"/>
                  </a:cubicBezTo>
                  <a:cubicBezTo>
                    <a:pt x="793044" y="439506"/>
                    <a:pt x="750686" y="418328"/>
                    <a:pt x="733037" y="422992"/>
                  </a:cubicBezTo>
                  <a:cubicBezTo>
                    <a:pt x="715388" y="427656"/>
                    <a:pt x="722447" y="408873"/>
                    <a:pt x="704798" y="407738"/>
                  </a:cubicBezTo>
                  <a:cubicBezTo>
                    <a:pt x="686897" y="406477"/>
                    <a:pt x="692822" y="422992"/>
                    <a:pt x="676307" y="424127"/>
                  </a:cubicBezTo>
                  <a:close/>
                  <a:moveTo>
                    <a:pt x="737575" y="339411"/>
                  </a:moveTo>
                  <a:cubicBezTo>
                    <a:pt x="743500" y="325292"/>
                    <a:pt x="698621" y="327687"/>
                    <a:pt x="702277" y="332351"/>
                  </a:cubicBezTo>
                  <a:cubicBezTo>
                    <a:pt x="710471" y="342941"/>
                    <a:pt x="731650" y="353530"/>
                    <a:pt x="737575" y="339411"/>
                  </a:cubicBezTo>
                  <a:close/>
                  <a:moveTo>
                    <a:pt x="835275" y="333486"/>
                  </a:moveTo>
                  <a:cubicBezTo>
                    <a:pt x="850529" y="331091"/>
                    <a:pt x="843470" y="319366"/>
                    <a:pt x="818761" y="322896"/>
                  </a:cubicBezTo>
                  <a:cubicBezTo>
                    <a:pt x="794052" y="326426"/>
                    <a:pt x="751694" y="326426"/>
                    <a:pt x="751694" y="344075"/>
                  </a:cubicBezTo>
                  <a:cubicBezTo>
                    <a:pt x="751694" y="358195"/>
                    <a:pt x="759889" y="365254"/>
                    <a:pt x="786993" y="367649"/>
                  </a:cubicBezTo>
                  <a:cubicBezTo>
                    <a:pt x="814097" y="370045"/>
                    <a:pt x="837671" y="344075"/>
                    <a:pt x="824686" y="344075"/>
                  </a:cubicBezTo>
                  <a:cubicBezTo>
                    <a:pt x="811701" y="344075"/>
                    <a:pt x="819896" y="335881"/>
                    <a:pt x="835275" y="333486"/>
                  </a:cubicBezTo>
                  <a:close/>
                  <a:moveTo>
                    <a:pt x="777538" y="311172"/>
                  </a:moveTo>
                  <a:cubicBezTo>
                    <a:pt x="789262" y="315837"/>
                    <a:pt x="801112" y="300583"/>
                    <a:pt x="809306" y="307642"/>
                  </a:cubicBezTo>
                  <a:cubicBezTo>
                    <a:pt x="817500" y="314702"/>
                    <a:pt x="854059" y="320627"/>
                    <a:pt x="854059" y="301717"/>
                  </a:cubicBezTo>
                  <a:cubicBezTo>
                    <a:pt x="854059" y="282808"/>
                    <a:pt x="808171" y="280538"/>
                    <a:pt x="796447" y="287598"/>
                  </a:cubicBezTo>
                  <a:cubicBezTo>
                    <a:pt x="784723" y="294658"/>
                    <a:pt x="730515" y="297053"/>
                    <a:pt x="745895" y="308777"/>
                  </a:cubicBezTo>
                  <a:cubicBezTo>
                    <a:pt x="755224" y="316089"/>
                    <a:pt x="765814" y="306508"/>
                    <a:pt x="777538" y="311172"/>
                  </a:cubicBezTo>
                  <a:close/>
                  <a:moveTo>
                    <a:pt x="974073" y="274739"/>
                  </a:moveTo>
                  <a:cubicBezTo>
                    <a:pt x="988192" y="265285"/>
                    <a:pt x="1014036" y="280665"/>
                    <a:pt x="1009371" y="291254"/>
                  </a:cubicBezTo>
                  <a:cubicBezTo>
                    <a:pt x="1004707" y="301843"/>
                    <a:pt x="963988" y="289111"/>
                    <a:pt x="967013" y="298314"/>
                  </a:cubicBezTo>
                  <a:cubicBezTo>
                    <a:pt x="968148" y="301843"/>
                    <a:pt x="972938" y="315963"/>
                    <a:pt x="1001177" y="307769"/>
                  </a:cubicBezTo>
                  <a:cubicBezTo>
                    <a:pt x="1029416" y="299574"/>
                    <a:pt x="1052990" y="305373"/>
                    <a:pt x="1071774" y="320753"/>
                  </a:cubicBezTo>
                  <a:cubicBezTo>
                    <a:pt x="1090557" y="336007"/>
                    <a:pt x="1108206" y="341932"/>
                    <a:pt x="1121191" y="326678"/>
                  </a:cubicBezTo>
                  <a:cubicBezTo>
                    <a:pt x="1134176" y="311424"/>
                    <a:pt x="1104677" y="309029"/>
                    <a:pt x="1110602" y="297305"/>
                  </a:cubicBezTo>
                  <a:cubicBezTo>
                    <a:pt x="1116527" y="285581"/>
                    <a:pt x="1091818" y="278521"/>
                    <a:pt x="1078833" y="278521"/>
                  </a:cubicBezTo>
                  <a:cubicBezTo>
                    <a:pt x="1065848" y="278521"/>
                    <a:pt x="1061184" y="254947"/>
                    <a:pt x="1050595" y="259738"/>
                  </a:cubicBezTo>
                  <a:cubicBezTo>
                    <a:pt x="1040005" y="264402"/>
                    <a:pt x="1032945" y="272722"/>
                    <a:pt x="1032945" y="257342"/>
                  </a:cubicBezTo>
                  <a:cubicBezTo>
                    <a:pt x="1032945" y="242089"/>
                    <a:pt x="971804" y="240828"/>
                    <a:pt x="956424" y="246753"/>
                  </a:cubicBezTo>
                  <a:cubicBezTo>
                    <a:pt x="941170" y="252300"/>
                    <a:pt x="959954" y="284068"/>
                    <a:pt x="974073" y="274739"/>
                  </a:cubicBezTo>
                  <a:close/>
                  <a:moveTo>
                    <a:pt x="982393" y="373574"/>
                  </a:moveTo>
                  <a:cubicBezTo>
                    <a:pt x="991848" y="361850"/>
                    <a:pt x="944700" y="324157"/>
                    <a:pt x="942431" y="341806"/>
                  </a:cubicBezTo>
                  <a:cubicBezTo>
                    <a:pt x="940036" y="359455"/>
                    <a:pt x="972308" y="386055"/>
                    <a:pt x="982393" y="373574"/>
                  </a:cubicBezTo>
                  <a:close/>
                  <a:moveTo>
                    <a:pt x="1135310" y="219397"/>
                  </a:moveTo>
                  <a:cubicBezTo>
                    <a:pt x="1143505" y="205278"/>
                    <a:pt x="1085641" y="194184"/>
                    <a:pt x="1100012" y="206412"/>
                  </a:cubicBezTo>
                  <a:cubicBezTo>
                    <a:pt x="1108332" y="213472"/>
                    <a:pt x="1127116" y="233516"/>
                    <a:pt x="1135310" y="219397"/>
                  </a:cubicBezTo>
                  <a:close/>
                  <a:moveTo>
                    <a:pt x="1002438" y="486529"/>
                  </a:moveTo>
                  <a:cubicBezTo>
                    <a:pt x="1010632" y="477074"/>
                    <a:pt x="984789" y="457156"/>
                    <a:pt x="977729" y="473544"/>
                  </a:cubicBezTo>
                  <a:cubicBezTo>
                    <a:pt x="970543" y="490059"/>
                    <a:pt x="993991" y="496110"/>
                    <a:pt x="1002438" y="486529"/>
                  </a:cubicBezTo>
                  <a:close/>
                  <a:moveTo>
                    <a:pt x="1135310" y="404208"/>
                  </a:moveTo>
                  <a:cubicBezTo>
                    <a:pt x="1134176" y="415932"/>
                    <a:pt x="1107072" y="401813"/>
                    <a:pt x="1085893" y="393619"/>
                  </a:cubicBezTo>
                  <a:cubicBezTo>
                    <a:pt x="1064714" y="385425"/>
                    <a:pt x="1077699" y="410133"/>
                    <a:pt x="1094087" y="424253"/>
                  </a:cubicBezTo>
                  <a:cubicBezTo>
                    <a:pt x="1110602" y="438372"/>
                    <a:pt x="1085893" y="431312"/>
                    <a:pt x="1063453" y="416058"/>
                  </a:cubicBezTo>
                  <a:cubicBezTo>
                    <a:pt x="1041140" y="400805"/>
                    <a:pt x="1043409" y="426648"/>
                    <a:pt x="1053998" y="434842"/>
                  </a:cubicBezTo>
                  <a:cubicBezTo>
                    <a:pt x="1064588" y="443036"/>
                    <a:pt x="1051603" y="454886"/>
                    <a:pt x="1037484" y="435977"/>
                  </a:cubicBezTo>
                  <a:cubicBezTo>
                    <a:pt x="1023364" y="417193"/>
                    <a:pt x="1016305" y="397149"/>
                    <a:pt x="993991" y="396014"/>
                  </a:cubicBezTo>
                  <a:cubicBezTo>
                    <a:pt x="971678" y="394879"/>
                    <a:pt x="981763" y="417697"/>
                    <a:pt x="990462" y="428917"/>
                  </a:cubicBezTo>
                  <a:cubicBezTo>
                    <a:pt x="1002186" y="444171"/>
                    <a:pt x="1014036" y="447701"/>
                    <a:pt x="1032819" y="458290"/>
                  </a:cubicBezTo>
                  <a:cubicBezTo>
                    <a:pt x="1051603" y="468880"/>
                    <a:pt x="1082237" y="453626"/>
                    <a:pt x="1096356" y="457156"/>
                  </a:cubicBezTo>
                  <a:cubicBezTo>
                    <a:pt x="1110475" y="460685"/>
                    <a:pt x="1081102" y="478334"/>
                    <a:pt x="1090431" y="490059"/>
                  </a:cubicBezTo>
                  <a:cubicBezTo>
                    <a:pt x="1099886" y="501783"/>
                    <a:pt x="1125729" y="493588"/>
                    <a:pt x="1145774" y="492454"/>
                  </a:cubicBezTo>
                  <a:cubicBezTo>
                    <a:pt x="1165818" y="491319"/>
                    <a:pt x="1156363" y="479469"/>
                    <a:pt x="1168087" y="471275"/>
                  </a:cubicBezTo>
                  <a:cubicBezTo>
                    <a:pt x="1179811" y="463081"/>
                    <a:pt x="1156363" y="464215"/>
                    <a:pt x="1165692" y="444171"/>
                  </a:cubicBezTo>
                  <a:cubicBezTo>
                    <a:pt x="1175399" y="424127"/>
                    <a:pt x="1136571" y="392358"/>
                    <a:pt x="1135310" y="404208"/>
                  </a:cubicBezTo>
                  <a:close/>
                  <a:moveTo>
                    <a:pt x="1184854" y="334746"/>
                  </a:moveTo>
                  <a:cubicBezTo>
                    <a:pt x="1202503" y="334746"/>
                    <a:pt x="1216622" y="332351"/>
                    <a:pt x="1231876" y="326552"/>
                  </a:cubicBezTo>
                  <a:cubicBezTo>
                    <a:pt x="1247130" y="320627"/>
                    <a:pt x="1223682" y="320627"/>
                    <a:pt x="1234271" y="306508"/>
                  </a:cubicBezTo>
                  <a:cubicBezTo>
                    <a:pt x="1244861" y="292389"/>
                    <a:pt x="1208428" y="291254"/>
                    <a:pt x="1206033" y="295918"/>
                  </a:cubicBezTo>
                  <a:cubicBezTo>
                    <a:pt x="1203637" y="300583"/>
                    <a:pt x="1157750" y="267680"/>
                    <a:pt x="1150690" y="278269"/>
                  </a:cubicBezTo>
                  <a:cubicBezTo>
                    <a:pt x="1143631" y="288859"/>
                    <a:pt x="1167205" y="334746"/>
                    <a:pt x="1184854" y="334746"/>
                  </a:cubicBezTo>
                  <a:close/>
                  <a:moveTo>
                    <a:pt x="1280159" y="340545"/>
                  </a:moveTo>
                  <a:cubicBezTo>
                    <a:pt x="1277764" y="333486"/>
                    <a:pt x="1188636" y="344201"/>
                    <a:pt x="1202503" y="354665"/>
                  </a:cubicBezTo>
                  <a:cubicBezTo>
                    <a:pt x="1225951" y="372314"/>
                    <a:pt x="1282554" y="347605"/>
                    <a:pt x="1280159" y="340545"/>
                  </a:cubicBezTo>
                  <a:close/>
                  <a:moveTo>
                    <a:pt x="1267174" y="512372"/>
                  </a:moveTo>
                  <a:cubicBezTo>
                    <a:pt x="1288353" y="511237"/>
                    <a:pt x="1277764" y="485268"/>
                    <a:pt x="1254190" y="467619"/>
                  </a:cubicBezTo>
                  <a:cubicBezTo>
                    <a:pt x="1230615" y="449970"/>
                    <a:pt x="1177794" y="486277"/>
                    <a:pt x="1187123" y="493462"/>
                  </a:cubicBezTo>
                  <a:cubicBezTo>
                    <a:pt x="1197712" y="501783"/>
                    <a:pt x="1245995" y="513633"/>
                    <a:pt x="1267174" y="512372"/>
                  </a:cubicBezTo>
                  <a:close/>
                  <a:moveTo>
                    <a:pt x="1116527" y="677139"/>
                  </a:moveTo>
                  <a:cubicBezTo>
                    <a:pt x="1142370" y="694788"/>
                    <a:pt x="1134176" y="663020"/>
                    <a:pt x="1163549" y="664154"/>
                  </a:cubicBezTo>
                  <a:cubicBezTo>
                    <a:pt x="1192922" y="665289"/>
                    <a:pt x="1194183" y="617132"/>
                    <a:pt x="1198847" y="599483"/>
                  </a:cubicBezTo>
                  <a:cubicBezTo>
                    <a:pt x="1203511" y="581834"/>
                    <a:pt x="1175273" y="582968"/>
                    <a:pt x="1182332" y="595953"/>
                  </a:cubicBezTo>
                  <a:cubicBezTo>
                    <a:pt x="1189392" y="608938"/>
                    <a:pt x="1181198" y="621796"/>
                    <a:pt x="1178803" y="606543"/>
                  </a:cubicBezTo>
                  <a:cubicBezTo>
                    <a:pt x="1176408" y="591289"/>
                    <a:pt x="1154094" y="605408"/>
                    <a:pt x="1145900" y="593558"/>
                  </a:cubicBezTo>
                  <a:cubicBezTo>
                    <a:pt x="1137705" y="581834"/>
                    <a:pt x="1171743" y="580573"/>
                    <a:pt x="1180063" y="565319"/>
                  </a:cubicBezTo>
                  <a:cubicBezTo>
                    <a:pt x="1188257" y="550066"/>
                    <a:pt x="1152959" y="552335"/>
                    <a:pt x="1161280" y="540611"/>
                  </a:cubicBezTo>
                  <a:cubicBezTo>
                    <a:pt x="1169474" y="528887"/>
                    <a:pt x="1109467" y="541745"/>
                    <a:pt x="1127116" y="548805"/>
                  </a:cubicBezTo>
                  <a:cubicBezTo>
                    <a:pt x="1144765" y="555864"/>
                    <a:pt x="1128251" y="565319"/>
                    <a:pt x="1111862" y="553469"/>
                  </a:cubicBezTo>
                  <a:cubicBezTo>
                    <a:pt x="1095348" y="541745"/>
                    <a:pt x="1049712" y="561411"/>
                    <a:pt x="1065974" y="574648"/>
                  </a:cubicBezTo>
                  <a:cubicBezTo>
                    <a:pt x="1078959" y="585238"/>
                    <a:pt x="1117787" y="567589"/>
                    <a:pt x="1095348" y="598222"/>
                  </a:cubicBezTo>
                  <a:cubicBezTo>
                    <a:pt x="1073034" y="628856"/>
                    <a:pt x="1063579" y="590028"/>
                    <a:pt x="1042400" y="593558"/>
                  </a:cubicBezTo>
                  <a:cubicBezTo>
                    <a:pt x="1021221" y="597088"/>
                    <a:pt x="1030676" y="622931"/>
                    <a:pt x="1062445" y="632386"/>
                  </a:cubicBezTo>
                  <a:cubicBezTo>
                    <a:pt x="1094213" y="641841"/>
                    <a:pt x="1090683" y="659490"/>
                    <a:pt x="1116527" y="677139"/>
                  </a:cubicBezTo>
                  <a:close/>
                  <a:moveTo>
                    <a:pt x="1308397" y="488924"/>
                  </a:moveTo>
                  <a:cubicBezTo>
                    <a:pt x="1316592" y="512498"/>
                    <a:pt x="1326047" y="495984"/>
                    <a:pt x="1339031" y="505438"/>
                  </a:cubicBezTo>
                  <a:cubicBezTo>
                    <a:pt x="1352016" y="514893"/>
                    <a:pt x="1371934" y="520692"/>
                    <a:pt x="1382524" y="511363"/>
                  </a:cubicBezTo>
                  <a:cubicBezTo>
                    <a:pt x="1393113" y="501909"/>
                    <a:pt x="1397778" y="494849"/>
                    <a:pt x="1401308" y="503169"/>
                  </a:cubicBezTo>
                  <a:cubicBezTo>
                    <a:pt x="1407106" y="516532"/>
                    <a:pt x="1433076" y="518423"/>
                    <a:pt x="1489553" y="519684"/>
                  </a:cubicBezTo>
                  <a:cubicBezTo>
                    <a:pt x="1546030" y="520818"/>
                    <a:pt x="1531911" y="496110"/>
                    <a:pt x="1548425" y="505565"/>
                  </a:cubicBezTo>
                  <a:cubicBezTo>
                    <a:pt x="1564940" y="515019"/>
                    <a:pt x="1602507" y="515019"/>
                    <a:pt x="1619022" y="511490"/>
                  </a:cubicBezTo>
                  <a:cubicBezTo>
                    <a:pt x="1635536" y="507960"/>
                    <a:pt x="1643731" y="482116"/>
                    <a:pt x="1642596" y="469132"/>
                  </a:cubicBezTo>
                  <a:cubicBezTo>
                    <a:pt x="1641461" y="456147"/>
                    <a:pt x="1515522" y="445558"/>
                    <a:pt x="1493083" y="458542"/>
                  </a:cubicBezTo>
                  <a:cubicBezTo>
                    <a:pt x="1470769" y="471527"/>
                    <a:pt x="1435471" y="452617"/>
                    <a:pt x="1417822" y="462072"/>
                  </a:cubicBezTo>
                  <a:cubicBezTo>
                    <a:pt x="1400173" y="471527"/>
                    <a:pt x="1406098" y="450348"/>
                    <a:pt x="1374330" y="449087"/>
                  </a:cubicBezTo>
                  <a:cubicBezTo>
                    <a:pt x="1342561" y="447953"/>
                    <a:pt x="1376725" y="431438"/>
                    <a:pt x="1382524" y="424379"/>
                  </a:cubicBezTo>
                  <a:cubicBezTo>
                    <a:pt x="1388449" y="417319"/>
                    <a:pt x="1334241" y="398535"/>
                    <a:pt x="1311927" y="403200"/>
                  </a:cubicBezTo>
                  <a:cubicBezTo>
                    <a:pt x="1289614" y="407864"/>
                    <a:pt x="1276629" y="396140"/>
                    <a:pt x="1255450" y="386685"/>
                  </a:cubicBezTo>
                  <a:cubicBezTo>
                    <a:pt x="1234271" y="377230"/>
                    <a:pt x="1176786" y="379499"/>
                    <a:pt x="1188384" y="396140"/>
                  </a:cubicBezTo>
                  <a:cubicBezTo>
                    <a:pt x="1196578" y="407864"/>
                    <a:pt x="1264905" y="432573"/>
                    <a:pt x="1271965" y="420849"/>
                  </a:cubicBezTo>
                  <a:cubicBezTo>
                    <a:pt x="1279024" y="409125"/>
                    <a:pt x="1296674" y="434968"/>
                    <a:pt x="1307263" y="447953"/>
                  </a:cubicBezTo>
                  <a:cubicBezTo>
                    <a:pt x="1317852" y="460685"/>
                    <a:pt x="1300203" y="465350"/>
                    <a:pt x="1308397" y="488924"/>
                  </a:cubicBezTo>
                  <a:close/>
                  <a:moveTo>
                    <a:pt x="1368405" y="350000"/>
                  </a:moveTo>
                  <a:cubicBezTo>
                    <a:pt x="1347226" y="339411"/>
                    <a:pt x="1320626" y="361850"/>
                    <a:pt x="1342561" y="370045"/>
                  </a:cubicBezTo>
                  <a:cubicBezTo>
                    <a:pt x="1361345" y="377104"/>
                    <a:pt x="1389583" y="360590"/>
                    <a:pt x="1368405" y="350000"/>
                  </a:cubicBezTo>
                  <a:close/>
                  <a:moveTo>
                    <a:pt x="1198973" y="218136"/>
                  </a:moveTo>
                  <a:cubicBezTo>
                    <a:pt x="1216370" y="226835"/>
                    <a:pt x="1206033" y="238181"/>
                    <a:pt x="1224816" y="246375"/>
                  </a:cubicBezTo>
                  <a:cubicBezTo>
                    <a:pt x="1243600" y="254569"/>
                    <a:pt x="1297808" y="235785"/>
                    <a:pt x="1302473" y="248770"/>
                  </a:cubicBezTo>
                  <a:cubicBezTo>
                    <a:pt x="1307137" y="261755"/>
                    <a:pt x="1247130" y="262889"/>
                    <a:pt x="1255450" y="271084"/>
                  </a:cubicBezTo>
                  <a:cubicBezTo>
                    <a:pt x="1263645" y="279278"/>
                    <a:pt x="1297808" y="292262"/>
                    <a:pt x="1293144" y="299322"/>
                  </a:cubicBezTo>
                  <a:cubicBezTo>
                    <a:pt x="1288479" y="306382"/>
                    <a:pt x="1349621" y="326426"/>
                    <a:pt x="1355546" y="316971"/>
                  </a:cubicBezTo>
                  <a:cubicBezTo>
                    <a:pt x="1361471" y="307516"/>
                    <a:pt x="1377859" y="309912"/>
                    <a:pt x="1393239" y="315837"/>
                  </a:cubicBezTo>
                  <a:cubicBezTo>
                    <a:pt x="1408493" y="321762"/>
                    <a:pt x="1409754" y="279404"/>
                    <a:pt x="1420343" y="286464"/>
                  </a:cubicBezTo>
                  <a:cubicBezTo>
                    <a:pt x="1430933" y="293523"/>
                    <a:pt x="1429798" y="271210"/>
                    <a:pt x="1447447" y="264150"/>
                  </a:cubicBezTo>
                  <a:cubicBezTo>
                    <a:pt x="1465096" y="257090"/>
                    <a:pt x="1490562" y="256964"/>
                    <a:pt x="1492200" y="248896"/>
                  </a:cubicBezTo>
                  <a:cubicBezTo>
                    <a:pt x="1493335" y="242971"/>
                    <a:pt x="1487536" y="234777"/>
                    <a:pt x="1466357" y="237172"/>
                  </a:cubicBezTo>
                  <a:cubicBezTo>
                    <a:pt x="1445178" y="239567"/>
                    <a:pt x="1431059" y="231247"/>
                    <a:pt x="1440514" y="219523"/>
                  </a:cubicBezTo>
                  <a:cubicBezTo>
                    <a:pt x="1449969" y="207799"/>
                    <a:pt x="1416939" y="204269"/>
                    <a:pt x="1428790" y="194814"/>
                  </a:cubicBezTo>
                  <a:cubicBezTo>
                    <a:pt x="1440514" y="185359"/>
                    <a:pt x="1406476" y="176031"/>
                    <a:pt x="1410006" y="190150"/>
                  </a:cubicBezTo>
                  <a:cubicBezTo>
                    <a:pt x="1413536" y="204269"/>
                    <a:pt x="1388827" y="191284"/>
                    <a:pt x="1385297" y="178426"/>
                  </a:cubicBezTo>
                  <a:cubicBezTo>
                    <a:pt x="1381767" y="165441"/>
                    <a:pt x="1333484" y="160777"/>
                    <a:pt x="1301716" y="132538"/>
                  </a:cubicBezTo>
                  <a:cubicBezTo>
                    <a:pt x="1269948" y="104300"/>
                    <a:pt x="1237045" y="123083"/>
                    <a:pt x="1255828" y="126613"/>
                  </a:cubicBezTo>
                  <a:cubicBezTo>
                    <a:pt x="1274612" y="130143"/>
                    <a:pt x="1273478" y="139598"/>
                    <a:pt x="1258224" y="138337"/>
                  </a:cubicBezTo>
                  <a:cubicBezTo>
                    <a:pt x="1242970" y="137203"/>
                    <a:pt x="1215866" y="139472"/>
                    <a:pt x="1240575" y="148927"/>
                  </a:cubicBezTo>
                  <a:cubicBezTo>
                    <a:pt x="1265283" y="158381"/>
                    <a:pt x="1238179" y="161911"/>
                    <a:pt x="1218261" y="161911"/>
                  </a:cubicBezTo>
                  <a:cubicBezTo>
                    <a:pt x="1198217" y="161911"/>
                    <a:pt x="1197082" y="187755"/>
                    <a:pt x="1222925" y="191284"/>
                  </a:cubicBezTo>
                  <a:cubicBezTo>
                    <a:pt x="1248769" y="194814"/>
                    <a:pt x="1229985" y="210068"/>
                    <a:pt x="1208806" y="204269"/>
                  </a:cubicBezTo>
                  <a:cubicBezTo>
                    <a:pt x="1187123" y="198218"/>
                    <a:pt x="1180063" y="208807"/>
                    <a:pt x="1198973" y="218136"/>
                  </a:cubicBezTo>
                  <a:close/>
                  <a:moveTo>
                    <a:pt x="1341300" y="101652"/>
                  </a:moveTo>
                  <a:cubicBezTo>
                    <a:pt x="1357815" y="91063"/>
                    <a:pt x="1370674" y="98122"/>
                    <a:pt x="1356554" y="105182"/>
                  </a:cubicBezTo>
                  <a:cubicBezTo>
                    <a:pt x="1342435" y="112242"/>
                    <a:pt x="1347100" y="116906"/>
                    <a:pt x="1367144" y="115771"/>
                  </a:cubicBezTo>
                  <a:cubicBezTo>
                    <a:pt x="1387188" y="114637"/>
                    <a:pt x="1358950" y="121697"/>
                    <a:pt x="1358950" y="133421"/>
                  </a:cubicBezTo>
                  <a:cubicBezTo>
                    <a:pt x="1358950" y="145145"/>
                    <a:pt x="1382524" y="138085"/>
                    <a:pt x="1383658" y="149935"/>
                  </a:cubicBezTo>
                  <a:cubicBezTo>
                    <a:pt x="1384793" y="161659"/>
                    <a:pt x="1435471" y="166450"/>
                    <a:pt x="1450725" y="152330"/>
                  </a:cubicBezTo>
                  <a:cubicBezTo>
                    <a:pt x="1465979" y="138211"/>
                    <a:pt x="1460180" y="155860"/>
                    <a:pt x="1458919" y="165315"/>
                  </a:cubicBezTo>
                  <a:cubicBezTo>
                    <a:pt x="1457785" y="174770"/>
                    <a:pt x="1530650" y="182964"/>
                    <a:pt x="1534180" y="171240"/>
                  </a:cubicBezTo>
                  <a:cubicBezTo>
                    <a:pt x="1537710" y="159516"/>
                    <a:pt x="1548299" y="164180"/>
                    <a:pt x="1562419" y="167710"/>
                  </a:cubicBezTo>
                  <a:cubicBezTo>
                    <a:pt x="1576538" y="171240"/>
                    <a:pt x="1646000" y="154726"/>
                    <a:pt x="1647134" y="140606"/>
                  </a:cubicBezTo>
                  <a:cubicBezTo>
                    <a:pt x="1648269" y="126487"/>
                    <a:pt x="1669448" y="147666"/>
                    <a:pt x="1647134" y="162920"/>
                  </a:cubicBezTo>
                  <a:cubicBezTo>
                    <a:pt x="1624821" y="178174"/>
                    <a:pt x="1580068" y="175904"/>
                    <a:pt x="1560023" y="181703"/>
                  </a:cubicBezTo>
                  <a:cubicBezTo>
                    <a:pt x="1539979" y="187629"/>
                    <a:pt x="1573008" y="201748"/>
                    <a:pt x="1592926" y="217002"/>
                  </a:cubicBezTo>
                  <a:cubicBezTo>
                    <a:pt x="1612971" y="232256"/>
                    <a:pt x="1567083" y="224061"/>
                    <a:pt x="1548173" y="204017"/>
                  </a:cubicBezTo>
                  <a:cubicBezTo>
                    <a:pt x="1529390" y="183973"/>
                    <a:pt x="1487032" y="183973"/>
                    <a:pt x="1464592" y="185233"/>
                  </a:cubicBezTo>
                  <a:cubicBezTo>
                    <a:pt x="1442279" y="186368"/>
                    <a:pt x="1449338" y="227591"/>
                    <a:pt x="1465727" y="227591"/>
                  </a:cubicBezTo>
                  <a:cubicBezTo>
                    <a:pt x="1482241" y="227591"/>
                    <a:pt x="1498630" y="233516"/>
                    <a:pt x="1515144" y="259360"/>
                  </a:cubicBezTo>
                  <a:cubicBezTo>
                    <a:pt x="1531659" y="285203"/>
                    <a:pt x="1566957" y="279404"/>
                    <a:pt x="1566957" y="291128"/>
                  </a:cubicBezTo>
                  <a:cubicBezTo>
                    <a:pt x="1566957" y="302852"/>
                    <a:pt x="1521069" y="281673"/>
                    <a:pt x="1495100" y="277009"/>
                  </a:cubicBezTo>
                  <a:cubicBezTo>
                    <a:pt x="1469257" y="272344"/>
                    <a:pt x="1428033" y="288733"/>
                    <a:pt x="1426899" y="307642"/>
                  </a:cubicBezTo>
                  <a:cubicBezTo>
                    <a:pt x="1425764" y="326426"/>
                    <a:pt x="1464592" y="324157"/>
                    <a:pt x="1490435" y="308777"/>
                  </a:cubicBezTo>
                  <a:cubicBezTo>
                    <a:pt x="1516279" y="293523"/>
                    <a:pt x="1497495" y="313441"/>
                    <a:pt x="1484510" y="325292"/>
                  </a:cubicBezTo>
                  <a:cubicBezTo>
                    <a:pt x="1471526" y="337016"/>
                    <a:pt x="1515144" y="346470"/>
                    <a:pt x="1515144" y="360590"/>
                  </a:cubicBezTo>
                  <a:cubicBezTo>
                    <a:pt x="1515144" y="374709"/>
                    <a:pt x="1483376" y="370045"/>
                    <a:pt x="1479846" y="357060"/>
                  </a:cubicBezTo>
                  <a:cubicBezTo>
                    <a:pt x="1476316" y="344075"/>
                    <a:pt x="1464592" y="331217"/>
                    <a:pt x="1433958" y="333486"/>
                  </a:cubicBezTo>
                  <a:cubicBezTo>
                    <a:pt x="1403325" y="335881"/>
                    <a:pt x="1411645" y="357060"/>
                    <a:pt x="1430429" y="359329"/>
                  </a:cubicBezTo>
                  <a:cubicBezTo>
                    <a:pt x="1449212" y="361724"/>
                    <a:pt x="1450473" y="375844"/>
                    <a:pt x="1429294" y="375844"/>
                  </a:cubicBezTo>
                  <a:cubicBezTo>
                    <a:pt x="1408115" y="375844"/>
                    <a:pt x="1360336" y="389080"/>
                    <a:pt x="1375212" y="402948"/>
                  </a:cubicBezTo>
                  <a:cubicBezTo>
                    <a:pt x="1391726" y="418201"/>
                    <a:pt x="1451734" y="402948"/>
                    <a:pt x="1462323" y="412402"/>
                  </a:cubicBezTo>
                  <a:cubicBezTo>
                    <a:pt x="1472912" y="421857"/>
                    <a:pt x="1502286" y="425387"/>
                    <a:pt x="1509345" y="414798"/>
                  </a:cubicBezTo>
                  <a:cubicBezTo>
                    <a:pt x="1516405" y="404208"/>
                    <a:pt x="1539979" y="408873"/>
                    <a:pt x="1563427" y="408873"/>
                  </a:cubicBezTo>
                  <a:cubicBezTo>
                    <a:pt x="1587001" y="408873"/>
                    <a:pt x="1592800" y="412402"/>
                    <a:pt x="1603390" y="421857"/>
                  </a:cubicBezTo>
                  <a:cubicBezTo>
                    <a:pt x="1613979" y="431312"/>
                    <a:pt x="1632763" y="427782"/>
                    <a:pt x="1645748" y="418328"/>
                  </a:cubicBezTo>
                  <a:cubicBezTo>
                    <a:pt x="1658732" y="408873"/>
                    <a:pt x="1658732" y="408873"/>
                    <a:pt x="1675121" y="408873"/>
                  </a:cubicBezTo>
                  <a:cubicBezTo>
                    <a:pt x="1691635" y="408873"/>
                    <a:pt x="1695165" y="398283"/>
                    <a:pt x="1686845" y="385298"/>
                  </a:cubicBezTo>
                  <a:cubicBezTo>
                    <a:pt x="1678651" y="372314"/>
                    <a:pt x="1657472" y="394753"/>
                    <a:pt x="1655076" y="385298"/>
                  </a:cubicBezTo>
                  <a:cubicBezTo>
                    <a:pt x="1652177" y="373701"/>
                    <a:pt x="1632763" y="370045"/>
                    <a:pt x="1599734" y="374709"/>
                  </a:cubicBezTo>
                  <a:cubicBezTo>
                    <a:pt x="1566831" y="379373"/>
                    <a:pt x="1580950" y="353530"/>
                    <a:pt x="1600868" y="359455"/>
                  </a:cubicBezTo>
                  <a:cubicBezTo>
                    <a:pt x="1620913" y="365380"/>
                    <a:pt x="1647891" y="362985"/>
                    <a:pt x="1670330" y="357060"/>
                  </a:cubicBezTo>
                  <a:cubicBezTo>
                    <a:pt x="1692644" y="351135"/>
                    <a:pt x="1674995" y="340545"/>
                    <a:pt x="1674995" y="331217"/>
                  </a:cubicBezTo>
                  <a:cubicBezTo>
                    <a:pt x="1674995" y="321762"/>
                    <a:pt x="1703233" y="327687"/>
                    <a:pt x="1724412" y="327687"/>
                  </a:cubicBezTo>
                  <a:cubicBezTo>
                    <a:pt x="1745591" y="327687"/>
                    <a:pt x="1776225" y="293523"/>
                    <a:pt x="1777360" y="273605"/>
                  </a:cubicBezTo>
                  <a:cubicBezTo>
                    <a:pt x="1778494" y="253561"/>
                    <a:pt x="1730337" y="258351"/>
                    <a:pt x="1706763" y="258351"/>
                  </a:cubicBezTo>
                  <a:cubicBezTo>
                    <a:pt x="1683189" y="258351"/>
                    <a:pt x="1722017" y="240702"/>
                    <a:pt x="1766770" y="243097"/>
                  </a:cubicBezTo>
                  <a:cubicBezTo>
                    <a:pt x="1811523" y="245492"/>
                    <a:pt x="1791479" y="225448"/>
                    <a:pt x="1799673" y="218388"/>
                  </a:cubicBezTo>
                  <a:cubicBezTo>
                    <a:pt x="1807867" y="211329"/>
                    <a:pt x="1829046" y="226583"/>
                    <a:pt x="1851486" y="221918"/>
                  </a:cubicBezTo>
                  <a:cubicBezTo>
                    <a:pt x="1873799" y="217254"/>
                    <a:pt x="1858545" y="198344"/>
                    <a:pt x="1873799" y="198344"/>
                  </a:cubicBezTo>
                  <a:cubicBezTo>
                    <a:pt x="1884641" y="198344"/>
                    <a:pt x="1909097" y="181830"/>
                    <a:pt x="1957380" y="154852"/>
                  </a:cubicBezTo>
                  <a:cubicBezTo>
                    <a:pt x="2005663" y="127748"/>
                    <a:pt x="2043231" y="132538"/>
                    <a:pt x="2045626" y="117158"/>
                  </a:cubicBezTo>
                  <a:cubicBezTo>
                    <a:pt x="2048021" y="101904"/>
                    <a:pt x="1978559" y="117158"/>
                    <a:pt x="1966709" y="112494"/>
                  </a:cubicBezTo>
                  <a:cubicBezTo>
                    <a:pt x="1954985" y="107829"/>
                    <a:pt x="2014992" y="94845"/>
                    <a:pt x="2029111" y="98374"/>
                  </a:cubicBezTo>
                  <a:cubicBezTo>
                    <a:pt x="2043231" y="101904"/>
                    <a:pt x="2062014" y="98374"/>
                    <a:pt x="2110297" y="74800"/>
                  </a:cubicBezTo>
                  <a:cubicBezTo>
                    <a:pt x="2158580" y="51226"/>
                    <a:pt x="2137401" y="45427"/>
                    <a:pt x="2117357" y="48957"/>
                  </a:cubicBezTo>
                  <a:cubicBezTo>
                    <a:pt x="2097313" y="52487"/>
                    <a:pt x="2074999" y="45427"/>
                    <a:pt x="2076134" y="32442"/>
                  </a:cubicBezTo>
                  <a:cubicBezTo>
                    <a:pt x="2077268" y="19458"/>
                    <a:pt x="2046760" y="31308"/>
                    <a:pt x="2045500" y="24248"/>
                  </a:cubicBezTo>
                  <a:cubicBezTo>
                    <a:pt x="2044365" y="17189"/>
                    <a:pt x="2016127" y="20718"/>
                    <a:pt x="1985493" y="32442"/>
                  </a:cubicBezTo>
                  <a:cubicBezTo>
                    <a:pt x="1954859" y="44167"/>
                    <a:pt x="1983098" y="20718"/>
                    <a:pt x="1996082" y="15928"/>
                  </a:cubicBezTo>
                  <a:cubicBezTo>
                    <a:pt x="2009067" y="11264"/>
                    <a:pt x="1918426" y="15928"/>
                    <a:pt x="1903046" y="5338"/>
                  </a:cubicBezTo>
                  <a:cubicBezTo>
                    <a:pt x="1887792" y="-5251"/>
                    <a:pt x="1870143" y="22988"/>
                    <a:pt x="1856024" y="8868"/>
                  </a:cubicBezTo>
                  <a:cubicBezTo>
                    <a:pt x="1841905" y="-5251"/>
                    <a:pt x="1805472" y="6473"/>
                    <a:pt x="1810136" y="17063"/>
                  </a:cubicBezTo>
                  <a:cubicBezTo>
                    <a:pt x="1814801" y="27652"/>
                    <a:pt x="1804211" y="27652"/>
                    <a:pt x="1790092" y="15928"/>
                  </a:cubicBezTo>
                  <a:cubicBezTo>
                    <a:pt x="1775973" y="4204"/>
                    <a:pt x="1748869" y="17063"/>
                    <a:pt x="1724160" y="13533"/>
                  </a:cubicBezTo>
                  <a:cubicBezTo>
                    <a:pt x="1699451" y="10003"/>
                    <a:pt x="1710041" y="33577"/>
                    <a:pt x="1682937" y="21727"/>
                  </a:cubicBezTo>
                  <a:cubicBezTo>
                    <a:pt x="1655833" y="10003"/>
                    <a:pt x="1626460" y="15802"/>
                    <a:pt x="1634654" y="19332"/>
                  </a:cubicBezTo>
                  <a:cubicBezTo>
                    <a:pt x="1642848" y="22862"/>
                    <a:pt x="1632259" y="29921"/>
                    <a:pt x="1620535" y="26391"/>
                  </a:cubicBezTo>
                  <a:cubicBezTo>
                    <a:pt x="1608810" y="22862"/>
                    <a:pt x="1598221" y="27526"/>
                    <a:pt x="1604020" y="39376"/>
                  </a:cubicBezTo>
                  <a:cubicBezTo>
                    <a:pt x="1609945" y="51100"/>
                    <a:pt x="1560528" y="35846"/>
                    <a:pt x="1560528" y="48831"/>
                  </a:cubicBezTo>
                  <a:cubicBezTo>
                    <a:pt x="1560528" y="61816"/>
                    <a:pt x="1542878" y="68875"/>
                    <a:pt x="1528759" y="57025"/>
                  </a:cubicBezTo>
                  <a:cubicBezTo>
                    <a:pt x="1514640" y="45301"/>
                    <a:pt x="1469887" y="41771"/>
                    <a:pt x="1482872" y="52361"/>
                  </a:cubicBezTo>
                  <a:cubicBezTo>
                    <a:pt x="1495856" y="62950"/>
                    <a:pt x="1442909" y="57025"/>
                    <a:pt x="1457028" y="67615"/>
                  </a:cubicBezTo>
                  <a:cubicBezTo>
                    <a:pt x="1471147" y="78204"/>
                    <a:pt x="1439379" y="86398"/>
                    <a:pt x="1439379" y="80599"/>
                  </a:cubicBezTo>
                  <a:cubicBezTo>
                    <a:pt x="1439379" y="74674"/>
                    <a:pt x="1410006" y="64085"/>
                    <a:pt x="1398156" y="74674"/>
                  </a:cubicBezTo>
                  <a:cubicBezTo>
                    <a:pt x="1386432" y="85264"/>
                    <a:pt x="1382902" y="98248"/>
                    <a:pt x="1376977" y="91189"/>
                  </a:cubicBezTo>
                  <a:cubicBezTo>
                    <a:pt x="1371052" y="84129"/>
                    <a:pt x="1345209" y="86524"/>
                    <a:pt x="1320500" y="95853"/>
                  </a:cubicBezTo>
                  <a:cubicBezTo>
                    <a:pt x="1296674" y="105182"/>
                    <a:pt x="1324912" y="112242"/>
                    <a:pt x="1341300" y="101652"/>
                  </a:cubicBezTo>
                  <a:close/>
                  <a:moveTo>
                    <a:pt x="1637931" y="1117358"/>
                  </a:moveTo>
                  <a:cubicBezTo>
                    <a:pt x="1646126" y="1116224"/>
                    <a:pt x="1662640" y="1086724"/>
                    <a:pt x="1641461" y="1087985"/>
                  </a:cubicBezTo>
                  <a:cubicBezTo>
                    <a:pt x="1620282" y="1089120"/>
                    <a:pt x="1625073" y="1119249"/>
                    <a:pt x="1637931" y="1117358"/>
                  </a:cubicBezTo>
                  <a:close/>
                  <a:moveTo>
                    <a:pt x="1534306" y="1091515"/>
                  </a:moveTo>
                  <a:cubicBezTo>
                    <a:pt x="1553090" y="1103239"/>
                    <a:pt x="1581328" y="1071471"/>
                    <a:pt x="1579059" y="1062142"/>
                  </a:cubicBezTo>
                  <a:cubicBezTo>
                    <a:pt x="1576664" y="1052687"/>
                    <a:pt x="1511614" y="1077269"/>
                    <a:pt x="1534306" y="1091515"/>
                  </a:cubicBezTo>
                  <a:close/>
                  <a:moveTo>
                    <a:pt x="1619148" y="1026717"/>
                  </a:moveTo>
                  <a:cubicBezTo>
                    <a:pt x="1621543" y="1014993"/>
                    <a:pt x="1580320" y="1010203"/>
                    <a:pt x="1582715" y="997344"/>
                  </a:cubicBezTo>
                  <a:cubicBezTo>
                    <a:pt x="1585110" y="984359"/>
                    <a:pt x="1543887" y="973770"/>
                    <a:pt x="1530902" y="966710"/>
                  </a:cubicBezTo>
                  <a:cubicBezTo>
                    <a:pt x="1517918" y="959651"/>
                    <a:pt x="1497999" y="956121"/>
                    <a:pt x="1497999" y="942002"/>
                  </a:cubicBezTo>
                  <a:cubicBezTo>
                    <a:pt x="1497999" y="927882"/>
                    <a:pt x="1469761" y="938472"/>
                    <a:pt x="1468626" y="959651"/>
                  </a:cubicBezTo>
                  <a:cubicBezTo>
                    <a:pt x="1467492" y="980830"/>
                    <a:pt x="1455642" y="976165"/>
                    <a:pt x="1461567" y="996084"/>
                  </a:cubicBezTo>
                  <a:cubicBezTo>
                    <a:pt x="1467492" y="1016128"/>
                    <a:pt x="1435723" y="1020792"/>
                    <a:pt x="1439253" y="1031382"/>
                  </a:cubicBezTo>
                  <a:cubicBezTo>
                    <a:pt x="1442783" y="1041971"/>
                    <a:pt x="1458037" y="1030247"/>
                    <a:pt x="1472156" y="1030247"/>
                  </a:cubicBezTo>
                  <a:cubicBezTo>
                    <a:pt x="1486275" y="1030247"/>
                    <a:pt x="1468374" y="1049913"/>
                    <a:pt x="1486275" y="1051426"/>
                  </a:cubicBezTo>
                  <a:cubicBezTo>
                    <a:pt x="1500395" y="1052561"/>
                    <a:pt x="1525103" y="1036172"/>
                    <a:pt x="1531028" y="1026717"/>
                  </a:cubicBezTo>
                  <a:cubicBezTo>
                    <a:pt x="1536953" y="1017262"/>
                    <a:pt x="1548678" y="1013733"/>
                    <a:pt x="1565192" y="1025583"/>
                  </a:cubicBezTo>
                  <a:cubicBezTo>
                    <a:pt x="1581454" y="1037307"/>
                    <a:pt x="1616753" y="1038567"/>
                    <a:pt x="1619148" y="1026717"/>
                  </a:cubicBezTo>
                  <a:close/>
                  <a:moveTo>
                    <a:pt x="2003898" y="923218"/>
                  </a:moveTo>
                  <a:cubicBezTo>
                    <a:pt x="2018018" y="924353"/>
                    <a:pt x="2020413" y="942128"/>
                    <a:pt x="2042726" y="960911"/>
                  </a:cubicBezTo>
                  <a:cubicBezTo>
                    <a:pt x="2065040" y="979695"/>
                    <a:pt x="2067435" y="966836"/>
                    <a:pt x="2070965" y="953852"/>
                  </a:cubicBezTo>
                  <a:cubicBezTo>
                    <a:pt x="2074495" y="940867"/>
                    <a:pt x="2099204" y="951457"/>
                    <a:pt x="2098069" y="938598"/>
                  </a:cubicBezTo>
                  <a:cubicBezTo>
                    <a:pt x="2096934" y="925613"/>
                    <a:pt x="2118113" y="910359"/>
                    <a:pt x="2132233" y="904434"/>
                  </a:cubicBezTo>
                  <a:cubicBezTo>
                    <a:pt x="2146352" y="898509"/>
                    <a:pt x="2120509" y="884390"/>
                    <a:pt x="2101599" y="885525"/>
                  </a:cubicBezTo>
                  <a:cubicBezTo>
                    <a:pt x="2082815" y="886659"/>
                    <a:pt x="2079285" y="873801"/>
                    <a:pt x="2079285" y="865480"/>
                  </a:cubicBezTo>
                  <a:cubicBezTo>
                    <a:pt x="2079285" y="857286"/>
                    <a:pt x="2043987" y="837242"/>
                    <a:pt x="2032263" y="840771"/>
                  </a:cubicBezTo>
                  <a:cubicBezTo>
                    <a:pt x="2020539" y="844301"/>
                    <a:pt x="2000495" y="825518"/>
                    <a:pt x="1985241" y="824257"/>
                  </a:cubicBezTo>
                  <a:cubicBezTo>
                    <a:pt x="1969987" y="823122"/>
                    <a:pt x="1947547" y="811272"/>
                    <a:pt x="1949942" y="794884"/>
                  </a:cubicBezTo>
                  <a:cubicBezTo>
                    <a:pt x="1952338" y="778369"/>
                    <a:pt x="1980576" y="799548"/>
                    <a:pt x="1986375" y="786690"/>
                  </a:cubicBezTo>
                  <a:cubicBezTo>
                    <a:pt x="1992300" y="773705"/>
                    <a:pt x="1957002" y="780764"/>
                    <a:pt x="1955741" y="771436"/>
                  </a:cubicBezTo>
                  <a:cubicBezTo>
                    <a:pt x="1954607" y="761981"/>
                    <a:pt x="1963936" y="765511"/>
                    <a:pt x="1970995" y="759712"/>
                  </a:cubicBezTo>
                  <a:cubicBezTo>
                    <a:pt x="1978055" y="753787"/>
                    <a:pt x="1965070" y="742063"/>
                    <a:pt x="1956876" y="737398"/>
                  </a:cubicBezTo>
                  <a:cubicBezTo>
                    <a:pt x="1948682" y="732734"/>
                    <a:pt x="1946287" y="746853"/>
                    <a:pt x="1938092" y="746853"/>
                  </a:cubicBezTo>
                  <a:cubicBezTo>
                    <a:pt x="1929898" y="746853"/>
                    <a:pt x="1936958" y="733868"/>
                    <a:pt x="1942757" y="725674"/>
                  </a:cubicBezTo>
                  <a:cubicBezTo>
                    <a:pt x="1948682" y="717480"/>
                    <a:pt x="1915653" y="708025"/>
                    <a:pt x="1901533" y="712689"/>
                  </a:cubicBezTo>
                  <a:cubicBezTo>
                    <a:pt x="1887414" y="717354"/>
                    <a:pt x="1882750" y="709160"/>
                    <a:pt x="1882750" y="699705"/>
                  </a:cubicBezTo>
                  <a:cubicBezTo>
                    <a:pt x="1882750" y="690250"/>
                    <a:pt x="1858041" y="699705"/>
                    <a:pt x="1848586" y="706764"/>
                  </a:cubicBezTo>
                  <a:cubicBezTo>
                    <a:pt x="1839131" y="713824"/>
                    <a:pt x="1827407" y="699705"/>
                    <a:pt x="1839131" y="698570"/>
                  </a:cubicBezTo>
                  <a:cubicBezTo>
                    <a:pt x="1850855" y="697436"/>
                    <a:pt x="1864975" y="687981"/>
                    <a:pt x="1861445" y="677391"/>
                  </a:cubicBezTo>
                  <a:cubicBezTo>
                    <a:pt x="1857915" y="666802"/>
                    <a:pt x="1827281" y="665667"/>
                    <a:pt x="1821482" y="678526"/>
                  </a:cubicBezTo>
                  <a:cubicBezTo>
                    <a:pt x="1815557" y="691510"/>
                    <a:pt x="1790848" y="664406"/>
                    <a:pt x="1790848" y="653817"/>
                  </a:cubicBezTo>
                  <a:cubicBezTo>
                    <a:pt x="1790848" y="643228"/>
                    <a:pt x="1753155" y="652682"/>
                    <a:pt x="1757945" y="635033"/>
                  </a:cubicBezTo>
                  <a:cubicBezTo>
                    <a:pt x="1762610" y="617384"/>
                    <a:pt x="1714453" y="612720"/>
                    <a:pt x="1701468" y="612720"/>
                  </a:cubicBezTo>
                  <a:cubicBezTo>
                    <a:pt x="1688484" y="612720"/>
                    <a:pt x="1669700" y="623309"/>
                    <a:pt x="1672095" y="635033"/>
                  </a:cubicBezTo>
                  <a:cubicBezTo>
                    <a:pt x="1674490" y="646757"/>
                    <a:pt x="1657976" y="642093"/>
                    <a:pt x="1655581" y="629108"/>
                  </a:cubicBezTo>
                  <a:cubicBezTo>
                    <a:pt x="1653185" y="616124"/>
                    <a:pt x="1621417" y="643228"/>
                    <a:pt x="1612088" y="643228"/>
                  </a:cubicBezTo>
                  <a:cubicBezTo>
                    <a:pt x="1602633" y="643228"/>
                    <a:pt x="1618013" y="609064"/>
                    <a:pt x="1613223" y="598474"/>
                  </a:cubicBezTo>
                  <a:cubicBezTo>
                    <a:pt x="1608558" y="587885"/>
                    <a:pt x="1601499" y="584355"/>
                    <a:pt x="1594439" y="566706"/>
                  </a:cubicBezTo>
                  <a:cubicBezTo>
                    <a:pt x="1587379" y="549057"/>
                    <a:pt x="1552081" y="556117"/>
                    <a:pt x="1542626" y="566706"/>
                  </a:cubicBezTo>
                  <a:cubicBezTo>
                    <a:pt x="1533171" y="577296"/>
                    <a:pt x="1502664" y="572631"/>
                    <a:pt x="1486149" y="589020"/>
                  </a:cubicBezTo>
                  <a:cubicBezTo>
                    <a:pt x="1469635" y="605534"/>
                    <a:pt x="1487284" y="621923"/>
                    <a:pt x="1494343" y="627848"/>
                  </a:cubicBezTo>
                  <a:cubicBezTo>
                    <a:pt x="1501403" y="633773"/>
                    <a:pt x="1469635" y="643101"/>
                    <a:pt x="1480224" y="652556"/>
                  </a:cubicBezTo>
                  <a:cubicBezTo>
                    <a:pt x="1490814" y="662011"/>
                    <a:pt x="1507328" y="657221"/>
                    <a:pt x="1508463" y="672601"/>
                  </a:cubicBezTo>
                  <a:cubicBezTo>
                    <a:pt x="1509597" y="687855"/>
                    <a:pt x="1469635" y="667936"/>
                    <a:pt x="1463710" y="654952"/>
                  </a:cubicBezTo>
                  <a:cubicBezTo>
                    <a:pt x="1457785" y="641967"/>
                    <a:pt x="1466105" y="630243"/>
                    <a:pt x="1457785" y="620788"/>
                  </a:cubicBezTo>
                  <a:cubicBezTo>
                    <a:pt x="1449590" y="611333"/>
                    <a:pt x="1456650" y="599609"/>
                    <a:pt x="1471904" y="583095"/>
                  </a:cubicBezTo>
                  <a:cubicBezTo>
                    <a:pt x="1487158" y="566580"/>
                    <a:pt x="1499008" y="568975"/>
                    <a:pt x="1499008" y="559520"/>
                  </a:cubicBezTo>
                  <a:cubicBezTo>
                    <a:pt x="1499008" y="550066"/>
                    <a:pt x="1433076" y="550066"/>
                    <a:pt x="1394248" y="585364"/>
                  </a:cubicBezTo>
                  <a:cubicBezTo>
                    <a:pt x="1355420" y="620662"/>
                    <a:pt x="1367144" y="667810"/>
                    <a:pt x="1369539" y="677139"/>
                  </a:cubicBezTo>
                  <a:cubicBezTo>
                    <a:pt x="1371934" y="686594"/>
                    <a:pt x="1405972" y="681803"/>
                    <a:pt x="1426016" y="687728"/>
                  </a:cubicBezTo>
                  <a:cubicBezTo>
                    <a:pt x="1446061" y="693654"/>
                    <a:pt x="1435471" y="701848"/>
                    <a:pt x="1420091" y="699453"/>
                  </a:cubicBezTo>
                  <a:cubicBezTo>
                    <a:pt x="1404837" y="697057"/>
                    <a:pt x="1378868" y="692393"/>
                    <a:pt x="1380128" y="702982"/>
                  </a:cubicBezTo>
                  <a:cubicBezTo>
                    <a:pt x="1381263" y="713572"/>
                    <a:pt x="1413031" y="733616"/>
                    <a:pt x="1431941" y="728826"/>
                  </a:cubicBezTo>
                  <a:cubicBezTo>
                    <a:pt x="1450725" y="724161"/>
                    <a:pt x="1450725" y="724161"/>
                    <a:pt x="1459045" y="734751"/>
                  </a:cubicBezTo>
                  <a:cubicBezTo>
                    <a:pt x="1467239" y="745340"/>
                    <a:pt x="1489679" y="741810"/>
                    <a:pt x="1511993" y="742945"/>
                  </a:cubicBezTo>
                  <a:cubicBezTo>
                    <a:pt x="1534306" y="744080"/>
                    <a:pt x="1560276" y="752400"/>
                    <a:pt x="1570865" y="753534"/>
                  </a:cubicBezTo>
                  <a:cubicBezTo>
                    <a:pt x="1581454" y="754669"/>
                    <a:pt x="1594439" y="747609"/>
                    <a:pt x="1597969" y="741810"/>
                  </a:cubicBezTo>
                  <a:cubicBezTo>
                    <a:pt x="1601499" y="735885"/>
                    <a:pt x="1644991" y="751265"/>
                    <a:pt x="1657976" y="750005"/>
                  </a:cubicBezTo>
                  <a:cubicBezTo>
                    <a:pt x="1670961" y="748870"/>
                    <a:pt x="1662640" y="737020"/>
                    <a:pt x="1654446" y="733490"/>
                  </a:cubicBezTo>
                  <a:cubicBezTo>
                    <a:pt x="1646252" y="729960"/>
                    <a:pt x="1649782" y="714706"/>
                    <a:pt x="1660371" y="720505"/>
                  </a:cubicBezTo>
                  <a:cubicBezTo>
                    <a:pt x="1670961" y="726430"/>
                    <a:pt x="1688610" y="729960"/>
                    <a:pt x="1692139" y="740550"/>
                  </a:cubicBezTo>
                  <a:cubicBezTo>
                    <a:pt x="1695165" y="749500"/>
                    <a:pt x="1705124" y="745214"/>
                    <a:pt x="1706259" y="753534"/>
                  </a:cubicBezTo>
                  <a:cubicBezTo>
                    <a:pt x="1707393" y="761729"/>
                    <a:pt x="1745087" y="771184"/>
                    <a:pt x="1746221" y="780638"/>
                  </a:cubicBezTo>
                  <a:cubicBezTo>
                    <a:pt x="1747356" y="790093"/>
                    <a:pt x="1709789" y="794758"/>
                    <a:pt x="1720378" y="802952"/>
                  </a:cubicBezTo>
                  <a:cubicBezTo>
                    <a:pt x="1730968" y="811146"/>
                    <a:pt x="1747482" y="792363"/>
                    <a:pt x="1761601" y="791228"/>
                  </a:cubicBezTo>
                  <a:cubicBezTo>
                    <a:pt x="1775721" y="790093"/>
                    <a:pt x="1775721" y="821862"/>
                    <a:pt x="1786310" y="817071"/>
                  </a:cubicBezTo>
                  <a:cubicBezTo>
                    <a:pt x="1800808" y="810642"/>
                    <a:pt x="1812153" y="822996"/>
                    <a:pt x="1826273" y="842915"/>
                  </a:cubicBezTo>
                  <a:cubicBezTo>
                    <a:pt x="1840392" y="862959"/>
                    <a:pt x="1825138" y="881743"/>
                    <a:pt x="1826273" y="888802"/>
                  </a:cubicBezTo>
                  <a:cubicBezTo>
                    <a:pt x="1827407" y="895862"/>
                    <a:pt x="1854511" y="893467"/>
                    <a:pt x="1869765" y="885272"/>
                  </a:cubicBezTo>
                  <a:cubicBezTo>
                    <a:pt x="1885019" y="877078"/>
                    <a:pt x="1899138" y="894727"/>
                    <a:pt x="1910988" y="905317"/>
                  </a:cubicBezTo>
                  <a:cubicBezTo>
                    <a:pt x="1922712" y="915906"/>
                    <a:pt x="1867496" y="933555"/>
                    <a:pt x="1872160" y="924100"/>
                  </a:cubicBezTo>
                  <a:cubicBezTo>
                    <a:pt x="1876825" y="914646"/>
                    <a:pt x="1839257" y="886407"/>
                    <a:pt x="1805094" y="899392"/>
                  </a:cubicBezTo>
                  <a:cubicBezTo>
                    <a:pt x="1770930" y="912376"/>
                    <a:pt x="1794504" y="932421"/>
                    <a:pt x="1798034" y="944145"/>
                  </a:cubicBezTo>
                  <a:cubicBezTo>
                    <a:pt x="1801564" y="955869"/>
                    <a:pt x="1767400" y="967719"/>
                    <a:pt x="1735632" y="957129"/>
                  </a:cubicBezTo>
                  <a:cubicBezTo>
                    <a:pt x="1703864" y="946540"/>
                    <a:pt x="1713318" y="964189"/>
                    <a:pt x="1700334" y="964189"/>
                  </a:cubicBezTo>
                  <a:cubicBezTo>
                    <a:pt x="1687349" y="964189"/>
                    <a:pt x="1673230" y="984233"/>
                    <a:pt x="1685080" y="997218"/>
                  </a:cubicBezTo>
                  <a:cubicBezTo>
                    <a:pt x="1696804" y="1010203"/>
                    <a:pt x="1722773" y="998353"/>
                    <a:pt x="1743952" y="999613"/>
                  </a:cubicBezTo>
                  <a:cubicBezTo>
                    <a:pt x="1765131" y="1000748"/>
                    <a:pt x="1767526" y="1006673"/>
                    <a:pt x="1769796" y="994949"/>
                  </a:cubicBezTo>
                  <a:cubicBezTo>
                    <a:pt x="1772191" y="983225"/>
                    <a:pt x="1794504" y="989024"/>
                    <a:pt x="1809758" y="992554"/>
                  </a:cubicBezTo>
                  <a:cubicBezTo>
                    <a:pt x="1825012" y="996084"/>
                    <a:pt x="1821482" y="1017262"/>
                    <a:pt x="1840392" y="1019658"/>
                  </a:cubicBezTo>
                  <a:cubicBezTo>
                    <a:pt x="1859176" y="1022053"/>
                    <a:pt x="1843922" y="1040837"/>
                    <a:pt x="1855646" y="1053821"/>
                  </a:cubicBezTo>
                  <a:cubicBezTo>
                    <a:pt x="1867370" y="1066806"/>
                    <a:pt x="1905063" y="1059746"/>
                    <a:pt x="1919183" y="1073866"/>
                  </a:cubicBezTo>
                  <a:cubicBezTo>
                    <a:pt x="1933302" y="1087985"/>
                    <a:pt x="1993183" y="1116098"/>
                    <a:pt x="2001629" y="1105634"/>
                  </a:cubicBezTo>
                  <a:cubicBezTo>
                    <a:pt x="2011084" y="1093910"/>
                    <a:pt x="1949816" y="1039702"/>
                    <a:pt x="1932167" y="1035038"/>
                  </a:cubicBezTo>
                  <a:cubicBezTo>
                    <a:pt x="1914518" y="1030373"/>
                    <a:pt x="1949816" y="1024448"/>
                    <a:pt x="1972130" y="1042097"/>
                  </a:cubicBezTo>
                  <a:cubicBezTo>
                    <a:pt x="1994444" y="1059746"/>
                    <a:pt x="2027473" y="1067941"/>
                    <a:pt x="2043861" y="1046762"/>
                  </a:cubicBezTo>
                  <a:cubicBezTo>
                    <a:pt x="2060375" y="1025583"/>
                    <a:pt x="2029742" y="1031508"/>
                    <a:pt x="2029742" y="1016128"/>
                  </a:cubicBezTo>
                  <a:cubicBezTo>
                    <a:pt x="2029742" y="1000874"/>
                    <a:pt x="2019152" y="979695"/>
                    <a:pt x="2002638" y="979695"/>
                  </a:cubicBezTo>
                  <a:cubicBezTo>
                    <a:pt x="1986123" y="979695"/>
                    <a:pt x="1943765" y="946792"/>
                    <a:pt x="1959145" y="939732"/>
                  </a:cubicBezTo>
                  <a:cubicBezTo>
                    <a:pt x="1974399" y="932673"/>
                    <a:pt x="1954481" y="923218"/>
                    <a:pt x="1966205" y="910359"/>
                  </a:cubicBezTo>
                  <a:cubicBezTo>
                    <a:pt x="1978055" y="897249"/>
                    <a:pt x="1989779" y="921957"/>
                    <a:pt x="2003898" y="923218"/>
                  </a:cubicBezTo>
                  <a:close/>
                  <a:moveTo>
                    <a:pt x="1755676" y="866741"/>
                  </a:moveTo>
                  <a:cubicBezTo>
                    <a:pt x="1769796" y="864346"/>
                    <a:pt x="1767148" y="842662"/>
                    <a:pt x="1759206" y="831443"/>
                  </a:cubicBezTo>
                  <a:cubicBezTo>
                    <a:pt x="1753281" y="823248"/>
                    <a:pt x="1738027" y="821988"/>
                    <a:pt x="1725042" y="823248"/>
                  </a:cubicBezTo>
                  <a:cubicBezTo>
                    <a:pt x="1712058" y="824383"/>
                    <a:pt x="1689744" y="844427"/>
                    <a:pt x="1701468" y="864472"/>
                  </a:cubicBezTo>
                  <a:cubicBezTo>
                    <a:pt x="1713192" y="884390"/>
                    <a:pt x="1741431" y="869010"/>
                    <a:pt x="1755676" y="866741"/>
                  </a:cubicBezTo>
                  <a:close/>
                  <a:moveTo>
                    <a:pt x="1608558" y="560655"/>
                  </a:moveTo>
                  <a:cubicBezTo>
                    <a:pt x="1601499" y="575909"/>
                    <a:pt x="1623812" y="575909"/>
                    <a:pt x="1625073" y="593558"/>
                  </a:cubicBezTo>
                  <a:cubicBezTo>
                    <a:pt x="1626207" y="611207"/>
                    <a:pt x="1648647" y="617132"/>
                    <a:pt x="1665036" y="606543"/>
                  </a:cubicBezTo>
                  <a:cubicBezTo>
                    <a:pt x="1681550" y="595953"/>
                    <a:pt x="1728572" y="609694"/>
                    <a:pt x="1728572" y="595953"/>
                  </a:cubicBezTo>
                  <a:cubicBezTo>
                    <a:pt x="1728572" y="582968"/>
                    <a:pt x="1679155" y="559520"/>
                    <a:pt x="1661506" y="563050"/>
                  </a:cubicBezTo>
                  <a:cubicBezTo>
                    <a:pt x="1643857" y="566580"/>
                    <a:pt x="1615618" y="545401"/>
                    <a:pt x="1608558" y="560655"/>
                  </a:cubicBezTo>
                  <a:close/>
                  <a:moveTo>
                    <a:pt x="2049786" y="1562242"/>
                  </a:moveTo>
                  <a:cubicBezTo>
                    <a:pt x="2052181" y="1571697"/>
                    <a:pt x="2120382" y="1599935"/>
                    <a:pt x="2122778" y="1586950"/>
                  </a:cubicBezTo>
                  <a:cubicBezTo>
                    <a:pt x="2125173" y="1574092"/>
                    <a:pt x="2047769" y="1554174"/>
                    <a:pt x="2049786" y="1562242"/>
                  </a:cubicBezTo>
                  <a:close/>
                  <a:moveTo>
                    <a:pt x="2348434" y="1632460"/>
                  </a:moveTo>
                  <a:cubicBezTo>
                    <a:pt x="2343770" y="1641032"/>
                    <a:pt x="2336710" y="1626157"/>
                    <a:pt x="2346921" y="1618341"/>
                  </a:cubicBezTo>
                  <a:cubicBezTo>
                    <a:pt x="2357133" y="1610524"/>
                    <a:pt x="2345282" y="1607373"/>
                    <a:pt x="2335954" y="1612037"/>
                  </a:cubicBezTo>
                  <a:cubicBezTo>
                    <a:pt x="2326499" y="1616702"/>
                    <a:pt x="2328894" y="1590858"/>
                    <a:pt x="2337466" y="1586194"/>
                  </a:cubicBezTo>
                  <a:cubicBezTo>
                    <a:pt x="2346039" y="1581530"/>
                    <a:pt x="2316288" y="1572075"/>
                    <a:pt x="2316288" y="1580647"/>
                  </a:cubicBezTo>
                  <a:cubicBezTo>
                    <a:pt x="2316288" y="1589346"/>
                    <a:pt x="2295109" y="1583799"/>
                    <a:pt x="2292713" y="1575983"/>
                  </a:cubicBezTo>
                  <a:cubicBezTo>
                    <a:pt x="2290318" y="1568167"/>
                    <a:pt x="2275442" y="1565771"/>
                    <a:pt x="2280989" y="1560351"/>
                  </a:cubicBezTo>
                  <a:cubicBezTo>
                    <a:pt x="2286536" y="1554930"/>
                    <a:pt x="2262962" y="1551778"/>
                    <a:pt x="2260567" y="1561107"/>
                  </a:cubicBezTo>
                  <a:cubicBezTo>
                    <a:pt x="2258172" y="1570562"/>
                    <a:pt x="2251112" y="1554804"/>
                    <a:pt x="2262962" y="1542323"/>
                  </a:cubicBezTo>
                  <a:cubicBezTo>
                    <a:pt x="2274686" y="1529717"/>
                    <a:pt x="2270778" y="1518749"/>
                    <a:pt x="2281746" y="1512446"/>
                  </a:cubicBezTo>
                  <a:cubicBezTo>
                    <a:pt x="2292713" y="1506143"/>
                    <a:pt x="2280989" y="1499083"/>
                    <a:pt x="2269139" y="1503873"/>
                  </a:cubicBezTo>
                  <a:cubicBezTo>
                    <a:pt x="2257415" y="1508538"/>
                    <a:pt x="2226025" y="1551778"/>
                    <a:pt x="2226025" y="1563502"/>
                  </a:cubicBezTo>
                  <a:cubicBezTo>
                    <a:pt x="2226025" y="1575226"/>
                    <a:pt x="2225269" y="1589346"/>
                    <a:pt x="2214301" y="1588589"/>
                  </a:cubicBezTo>
                  <a:cubicBezTo>
                    <a:pt x="2203333" y="1587833"/>
                    <a:pt x="2190727" y="1598044"/>
                    <a:pt x="2199425" y="1604347"/>
                  </a:cubicBezTo>
                  <a:cubicBezTo>
                    <a:pt x="2207998" y="1610651"/>
                    <a:pt x="2176608" y="1628426"/>
                    <a:pt x="2191609" y="1636494"/>
                  </a:cubicBezTo>
                  <a:cubicBezTo>
                    <a:pt x="2201821" y="1641915"/>
                    <a:pt x="2218335" y="1634099"/>
                    <a:pt x="2232454" y="1635737"/>
                  </a:cubicBezTo>
                  <a:cubicBezTo>
                    <a:pt x="2246574" y="1637376"/>
                    <a:pt x="2258298" y="1638133"/>
                    <a:pt x="2270148" y="1629434"/>
                  </a:cubicBezTo>
                  <a:cubicBezTo>
                    <a:pt x="2281872" y="1620736"/>
                    <a:pt x="2281872" y="1637250"/>
                    <a:pt x="2294478" y="1635737"/>
                  </a:cubicBezTo>
                  <a:cubicBezTo>
                    <a:pt x="2307085" y="1634225"/>
                    <a:pt x="2287419" y="1645949"/>
                    <a:pt x="2288175" y="1654521"/>
                  </a:cubicBezTo>
                  <a:cubicBezTo>
                    <a:pt x="2288932" y="1663220"/>
                    <a:pt x="2301538" y="1649857"/>
                    <a:pt x="2310993" y="1645066"/>
                  </a:cubicBezTo>
                  <a:cubicBezTo>
                    <a:pt x="2320448" y="1640402"/>
                    <a:pt x="2332172" y="1645066"/>
                    <a:pt x="2327507" y="1652882"/>
                  </a:cubicBezTo>
                  <a:cubicBezTo>
                    <a:pt x="2322843" y="1660698"/>
                    <a:pt x="2353351" y="1668514"/>
                    <a:pt x="2360410" y="1656034"/>
                  </a:cubicBezTo>
                  <a:cubicBezTo>
                    <a:pt x="2367218" y="1643427"/>
                    <a:pt x="2353099" y="1623887"/>
                    <a:pt x="2348434" y="1632460"/>
                  </a:cubicBezTo>
                  <a:close/>
                  <a:moveTo>
                    <a:pt x="221087" y="1416258"/>
                  </a:moveTo>
                  <a:cubicBezTo>
                    <a:pt x="199908" y="1427478"/>
                    <a:pt x="250838" y="1481308"/>
                    <a:pt x="261427" y="1474500"/>
                  </a:cubicBezTo>
                  <a:cubicBezTo>
                    <a:pt x="268739" y="1469836"/>
                    <a:pt x="248821" y="1447396"/>
                    <a:pt x="248821" y="1433529"/>
                  </a:cubicBezTo>
                  <a:cubicBezTo>
                    <a:pt x="248821" y="1419536"/>
                    <a:pt x="242266" y="1404912"/>
                    <a:pt x="221087" y="1416258"/>
                  </a:cubicBezTo>
                  <a:close/>
                  <a:moveTo>
                    <a:pt x="2160471" y="1684651"/>
                  </a:moveTo>
                  <a:cubicBezTo>
                    <a:pt x="2152277" y="1685785"/>
                    <a:pt x="2158706" y="1672927"/>
                    <a:pt x="2159841" y="1666371"/>
                  </a:cubicBezTo>
                  <a:cubicBezTo>
                    <a:pt x="2160975" y="1659942"/>
                    <a:pt x="2142192" y="1669271"/>
                    <a:pt x="2141561" y="1676961"/>
                  </a:cubicBezTo>
                  <a:cubicBezTo>
                    <a:pt x="2140931" y="1684651"/>
                    <a:pt x="2128072" y="1687550"/>
                    <a:pt x="2128072" y="1692215"/>
                  </a:cubicBezTo>
                  <a:cubicBezTo>
                    <a:pt x="2128072" y="1705956"/>
                    <a:pt x="2126308" y="1698644"/>
                    <a:pt x="2116853" y="1703435"/>
                  </a:cubicBezTo>
                  <a:cubicBezTo>
                    <a:pt x="2107398" y="1708099"/>
                    <a:pt x="2070965" y="1703435"/>
                    <a:pt x="2069830" y="1695240"/>
                  </a:cubicBezTo>
                  <a:cubicBezTo>
                    <a:pt x="2068696" y="1687046"/>
                    <a:pt x="2042222" y="1682886"/>
                    <a:pt x="2040961" y="1671666"/>
                  </a:cubicBezTo>
                  <a:cubicBezTo>
                    <a:pt x="2039827" y="1660446"/>
                    <a:pt x="2026842" y="1656917"/>
                    <a:pt x="2037432" y="1644562"/>
                  </a:cubicBezTo>
                  <a:cubicBezTo>
                    <a:pt x="2048021" y="1632208"/>
                    <a:pt x="2035667" y="1626283"/>
                    <a:pt x="2025708" y="1635737"/>
                  </a:cubicBezTo>
                  <a:cubicBezTo>
                    <a:pt x="2015748" y="1645192"/>
                    <a:pt x="2009823" y="1630443"/>
                    <a:pt x="2023312" y="1625148"/>
                  </a:cubicBezTo>
                  <a:cubicBezTo>
                    <a:pt x="2036801" y="1619853"/>
                    <a:pt x="2062140" y="1614559"/>
                    <a:pt x="2049156" y="1590984"/>
                  </a:cubicBezTo>
                  <a:cubicBezTo>
                    <a:pt x="2036171" y="1567410"/>
                    <a:pt x="1954985" y="1598044"/>
                    <a:pt x="1934436" y="1609768"/>
                  </a:cubicBezTo>
                  <a:cubicBezTo>
                    <a:pt x="1913888" y="1621492"/>
                    <a:pt x="1887918" y="1659186"/>
                    <a:pt x="1876825" y="1659186"/>
                  </a:cubicBezTo>
                  <a:cubicBezTo>
                    <a:pt x="1865731" y="1659186"/>
                    <a:pt x="1896239" y="1639141"/>
                    <a:pt x="1900903" y="1631577"/>
                  </a:cubicBezTo>
                  <a:cubicBezTo>
                    <a:pt x="1905568" y="1623887"/>
                    <a:pt x="1899769" y="1616324"/>
                    <a:pt x="1906198" y="1619223"/>
                  </a:cubicBezTo>
                  <a:cubicBezTo>
                    <a:pt x="1912627" y="1622122"/>
                    <a:pt x="1930907" y="1593884"/>
                    <a:pt x="1943261" y="1584555"/>
                  </a:cubicBezTo>
                  <a:cubicBezTo>
                    <a:pt x="1955615" y="1575100"/>
                    <a:pt x="1969104" y="1584051"/>
                    <a:pt x="1970869" y="1576361"/>
                  </a:cubicBezTo>
                  <a:cubicBezTo>
                    <a:pt x="1972634" y="1568671"/>
                    <a:pt x="1978559" y="1563376"/>
                    <a:pt x="1990283" y="1552787"/>
                  </a:cubicBezTo>
                  <a:cubicBezTo>
                    <a:pt x="2002007" y="1542197"/>
                    <a:pt x="2142696" y="1543962"/>
                    <a:pt x="2156185" y="1544593"/>
                  </a:cubicBezTo>
                  <a:cubicBezTo>
                    <a:pt x="2169674" y="1545223"/>
                    <a:pt x="2196148" y="1526943"/>
                    <a:pt x="2203838" y="1515219"/>
                  </a:cubicBezTo>
                  <a:cubicBezTo>
                    <a:pt x="2211527" y="1503495"/>
                    <a:pt x="2221487" y="1503495"/>
                    <a:pt x="2240270" y="1504630"/>
                  </a:cubicBezTo>
                  <a:cubicBezTo>
                    <a:pt x="2259054" y="1505764"/>
                    <a:pt x="2267878" y="1488746"/>
                    <a:pt x="2277333" y="1482316"/>
                  </a:cubicBezTo>
                  <a:cubicBezTo>
                    <a:pt x="2286788" y="1475887"/>
                    <a:pt x="2283258" y="1472862"/>
                    <a:pt x="2274938" y="1471097"/>
                  </a:cubicBezTo>
                  <a:cubicBezTo>
                    <a:pt x="2266744" y="1469332"/>
                    <a:pt x="2259054" y="1464037"/>
                    <a:pt x="2267248" y="1463407"/>
                  </a:cubicBezTo>
                  <a:cubicBezTo>
                    <a:pt x="2275442" y="1462776"/>
                    <a:pt x="2279603" y="1458112"/>
                    <a:pt x="2283132" y="1447522"/>
                  </a:cubicBezTo>
                  <a:cubicBezTo>
                    <a:pt x="2286662" y="1436933"/>
                    <a:pt x="2280233" y="1441597"/>
                    <a:pt x="2269013" y="1426974"/>
                  </a:cubicBezTo>
                  <a:cubicBezTo>
                    <a:pt x="2257793" y="1412224"/>
                    <a:pt x="2251994" y="1431638"/>
                    <a:pt x="2240775" y="1430504"/>
                  </a:cubicBezTo>
                  <a:cubicBezTo>
                    <a:pt x="2229555" y="1429369"/>
                    <a:pt x="2248465" y="1415250"/>
                    <a:pt x="2239010" y="1409325"/>
                  </a:cubicBezTo>
                  <a:cubicBezTo>
                    <a:pt x="2229555" y="1403400"/>
                    <a:pt x="2211906" y="1407560"/>
                    <a:pt x="2197786" y="1419284"/>
                  </a:cubicBezTo>
                  <a:cubicBezTo>
                    <a:pt x="2183667" y="1431008"/>
                    <a:pt x="2184802" y="1418654"/>
                    <a:pt x="2172447" y="1430504"/>
                  </a:cubicBezTo>
                  <a:cubicBezTo>
                    <a:pt x="2160093" y="1442228"/>
                    <a:pt x="2160093" y="1424579"/>
                    <a:pt x="2166018" y="1419914"/>
                  </a:cubicBezTo>
                  <a:cubicBezTo>
                    <a:pt x="2171943" y="1415250"/>
                    <a:pt x="2175977" y="1420418"/>
                    <a:pt x="2181272" y="1413485"/>
                  </a:cubicBezTo>
                  <a:cubicBezTo>
                    <a:pt x="2186567" y="1406425"/>
                    <a:pt x="2191861" y="1413485"/>
                    <a:pt x="2205350" y="1404660"/>
                  </a:cubicBezTo>
                  <a:cubicBezTo>
                    <a:pt x="2218839" y="1395836"/>
                    <a:pt x="2230689" y="1399996"/>
                    <a:pt x="2234724" y="1393441"/>
                  </a:cubicBezTo>
                  <a:cubicBezTo>
                    <a:pt x="2238884" y="1387011"/>
                    <a:pt x="2228294" y="1378187"/>
                    <a:pt x="2215309" y="1381086"/>
                  </a:cubicBezTo>
                  <a:cubicBezTo>
                    <a:pt x="2202325" y="1383986"/>
                    <a:pt x="2193500" y="1363437"/>
                    <a:pt x="2185306" y="1369362"/>
                  </a:cubicBezTo>
                  <a:cubicBezTo>
                    <a:pt x="2177112" y="1375287"/>
                    <a:pt x="2178877" y="1360538"/>
                    <a:pt x="2169422" y="1366463"/>
                  </a:cubicBezTo>
                  <a:cubicBezTo>
                    <a:pt x="2159967" y="1372388"/>
                    <a:pt x="2154672" y="1364698"/>
                    <a:pt x="2150638" y="1353478"/>
                  </a:cubicBezTo>
                  <a:cubicBezTo>
                    <a:pt x="2146478" y="1342258"/>
                    <a:pt x="2121265" y="1324105"/>
                    <a:pt x="2105885" y="1319314"/>
                  </a:cubicBezTo>
                  <a:cubicBezTo>
                    <a:pt x="2090631" y="1314650"/>
                    <a:pt x="2100590" y="1306330"/>
                    <a:pt x="2108784" y="1312255"/>
                  </a:cubicBezTo>
                  <a:cubicBezTo>
                    <a:pt x="2116979" y="1318180"/>
                    <a:pt x="2126434" y="1306330"/>
                    <a:pt x="2129964" y="1300531"/>
                  </a:cubicBezTo>
                  <a:cubicBezTo>
                    <a:pt x="2133493" y="1294606"/>
                    <a:pt x="2124038" y="1289311"/>
                    <a:pt x="2119374" y="1288807"/>
                  </a:cubicBezTo>
                  <a:cubicBezTo>
                    <a:pt x="2114710" y="1288176"/>
                    <a:pt x="2114710" y="1280486"/>
                    <a:pt x="2115844" y="1274687"/>
                  </a:cubicBezTo>
                  <a:cubicBezTo>
                    <a:pt x="2116979" y="1268762"/>
                    <a:pt x="2099330" y="1261072"/>
                    <a:pt x="2098825" y="1255273"/>
                  </a:cubicBezTo>
                  <a:cubicBezTo>
                    <a:pt x="2098195" y="1249348"/>
                    <a:pt x="2088236" y="1245314"/>
                    <a:pt x="2088866" y="1240019"/>
                  </a:cubicBezTo>
                  <a:cubicBezTo>
                    <a:pt x="2089496" y="1234725"/>
                    <a:pt x="2078907" y="1227035"/>
                    <a:pt x="2078907" y="1219975"/>
                  </a:cubicBezTo>
                  <a:cubicBezTo>
                    <a:pt x="2078907" y="1212915"/>
                    <a:pt x="2061258" y="1198796"/>
                    <a:pt x="2060628" y="1190602"/>
                  </a:cubicBezTo>
                  <a:cubicBezTo>
                    <a:pt x="2059997" y="1182408"/>
                    <a:pt x="2050668" y="1176483"/>
                    <a:pt x="2047139" y="1166524"/>
                  </a:cubicBezTo>
                  <a:cubicBezTo>
                    <a:pt x="2043609" y="1156564"/>
                    <a:pt x="2038944" y="1161229"/>
                    <a:pt x="2035415" y="1175348"/>
                  </a:cubicBezTo>
                  <a:cubicBezTo>
                    <a:pt x="2031885" y="1189467"/>
                    <a:pt x="2019530" y="1188963"/>
                    <a:pt x="2023060" y="1193627"/>
                  </a:cubicBezTo>
                  <a:cubicBezTo>
                    <a:pt x="2030246" y="1203335"/>
                    <a:pt x="2024825" y="1203587"/>
                    <a:pt x="2019530" y="1209512"/>
                  </a:cubicBezTo>
                  <a:cubicBezTo>
                    <a:pt x="2014236" y="1215437"/>
                    <a:pt x="2023060" y="1224261"/>
                    <a:pt x="2014236" y="1224261"/>
                  </a:cubicBezTo>
                  <a:cubicBezTo>
                    <a:pt x="2005411" y="1224261"/>
                    <a:pt x="2009571" y="1242541"/>
                    <a:pt x="2004781" y="1234220"/>
                  </a:cubicBezTo>
                  <a:cubicBezTo>
                    <a:pt x="2000116" y="1226026"/>
                    <a:pt x="1988897" y="1228295"/>
                    <a:pt x="1988897" y="1236616"/>
                  </a:cubicBezTo>
                  <a:cubicBezTo>
                    <a:pt x="1988897" y="1244810"/>
                    <a:pt x="1970113" y="1252500"/>
                    <a:pt x="1962423" y="1251870"/>
                  </a:cubicBezTo>
                  <a:cubicBezTo>
                    <a:pt x="1954733" y="1251239"/>
                    <a:pt x="1954733" y="1235355"/>
                    <a:pt x="1948304" y="1240145"/>
                  </a:cubicBezTo>
                  <a:cubicBezTo>
                    <a:pt x="1941874" y="1244810"/>
                    <a:pt x="1943009" y="1226657"/>
                    <a:pt x="1933050" y="1227161"/>
                  </a:cubicBezTo>
                  <a:cubicBezTo>
                    <a:pt x="1923091" y="1227791"/>
                    <a:pt x="1916031" y="1226530"/>
                    <a:pt x="1918931" y="1217706"/>
                  </a:cubicBezTo>
                  <a:cubicBezTo>
                    <a:pt x="1921830" y="1208881"/>
                    <a:pt x="1901912" y="1204721"/>
                    <a:pt x="1908341" y="1199426"/>
                  </a:cubicBezTo>
                  <a:cubicBezTo>
                    <a:pt x="1914770" y="1194132"/>
                    <a:pt x="1906576" y="1184677"/>
                    <a:pt x="1905441" y="1169423"/>
                  </a:cubicBezTo>
                  <a:cubicBezTo>
                    <a:pt x="1904307" y="1154169"/>
                    <a:pt x="1914266" y="1152908"/>
                    <a:pt x="1914266" y="1147110"/>
                  </a:cubicBezTo>
                  <a:cubicBezTo>
                    <a:pt x="1914266" y="1141184"/>
                    <a:pt x="1907206" y="1141184"/>
                    <a:pt x="1900147" y="1145975"/>
                  </a:cubicBezTo>
                  <a:cubicBezTo>
                    <a:pt x="1893087" y="1150639"/>
                    <a:pt x="1893087" y="1139546"/>
                    <a:pt x="1885397" y="1140050"/>
                  </a:cubicBezTo>
                  <a:cubicBezTo>
                    <a:pt x="1877707" y="1140680"/>
                    <a:pt x="1854763" y="1139420"/>
                    <a:pt x="1853629" y="1128830"/>
                  </a:cubicBezTo>
                  <a:cubicBezTo>
                    <a:pt x="1852494" y="1118241"/>
                    <a:pt x="1844804" y="1123535"/>
                    <a:pt x="1841274" y="1113576"/>
                  </a:cubicBezTo>
                  <a:cubicBezTo>
                    <a:pt x="1837745" y="1103617"/>
                    <a:pt x="1828290" y="1111181"/>
                    <a:pt x="1828290" y="1104121"/>
                  </a:cubicBezTo>
                  <a:cubicBezTo>
                    <a:pt x="1828290" y="1097062"/>
                    <a:pt x="1824130" y="1094162"/>
                    <a:pt x="1817070" y="1093532"/>
                  </a:cubicBezTo>
                  <a:cubicBezTo>
                    <a:pt x="1810010" y="1092902"/>
                    <a:pt x="1807615" y="1085338"/>
                    <a:pt x="1798286" y="1084077"/>
                  </a:cubicBezTo>
                  <a:cubicBezTo>
                    <a:pt x="1788831" y="1082942"/>
                    <a:pt x="1777107" y="1090506"/>
                    <a:pt x="1771813" y="1092902"/>
                  </a:cubicBezTo>
                  <a:cubicBezTo>
                    <a:pt x="1766518" y="1095297"/>
                    <a:pt x="1753029" y="1084707"/>
                    <a:pt x="1747734" y="1088741"/>
                  </a:cubicBezTo>
                  <a:cubicBezTo>
                    <a:pt x="1742439" y="1092902"/>
                    <a:pt x="1741305" y="1085842"/>
                    <a:pt x="1726555" y="1081682"/>
                  </a:cubicBezTo>
                  <a:cubicBezTo>
                    <a:pt x="1711806" y="1077522"/>
                    <a:pt x="1692392" y="1076387"/>
                    <a:pt x="1691257" y="1081682"/>
                  </a:cubicBezTo>
                  <a:cubicBezTo>
                    <a:pt x="1690123" y="1086976"/>
                    <a:pt x="1678272" y="1088741"/>
                    <a:pt x="1680037" y="1101096"/>
                  </a:cubicBezTo>
                  <a:cubicBezTo>
                    <a:pt x="1681802" y="1113450"/>
                    <a:pt x="1694157" y="1111055"/>
                    <a:pt x="1697056" y="1119375"/>
                  </a:cubicBezTo>
                  <a:cubicBezTo>
                    <a:pt x="1699956" y="1127569"/>
                    <a:pt x="1691131" y="1124670"/>
                    <a:pt x="1690627" y="1132360"/>
                  </a:cubicBezTo>
                  <a:cubicBezTo>
                    <a:pt x="1689996" y="1140050"/>
                    <a:pt x="1682433" y="1139420"/>
                    <a:pt x="1682433" y="1144714"/>
                  </a:cubicBezTo>
                  <a:cubicBezTo>
                    <a:pt x="1682433" y="1150009"/>
                    <a:pt x="1687727" y="1148874"/>
                    <a:pt x="1690627" y="1159464"/>
                  </a:cubicBezTo>
                  <a:cubicBezTo>
                    <a:pt x="1693526" y="1170053"/>
                    <a:pt x="1699451" y="1169423"/>
                    <a:pt x="1701216" y="1183542"/>
                  </a:cubicBezTo>
                  <a:cubicBezTo>
                    <a:pt x="1702981" y="1197662"/>
                    <a:pt x="1696552" y="1194762"/>
                    <a:pt x="1690627" y="1196527"/>
                  </a:cubicBezTo>
                  <a:cubicBezTo>
                    <a:pt x="1684702" y="1198292"/>
                    <a:pt x="1691257" y="1205351"/>
                    <a:pt x="1682937" y="1214806"/>
                  </a:cubicBezTo>
                  <a:cubicBezTo>
                    <a:pt x="1674743" y="1224261"/>
                    <a:pt x="1667683" y="1234220"/>
                    <a:pt x="1674112" y="1240145"/>
                  </a:cubicBezTo>
                  <a:cubicBezTo>
                    <a:pt x="1680541" y="1246071"/>
                    <a:pt x="1704746" y="1256030"/>
                    <a:pt x="1714075" y="1271914"/>
                  </a:cubicBezTo>
                  <a:cubicBezTo>
                    <a:pt x="1723530" y="1287798"/>
                    <a:pt x="1722899" y="1312507"/>
                    <a:pt x="1720000" y="1330156"/>
                  </a:cubicBezTo>
                  <a:cubicBezTo>
                    <a:pt x="1717100" y="1347805"/>
                    <a:pt x="1697056" y="1351965"/>
                    <a:pt x="1682306" y="1367219"/>
                  </a:cubicBezTo>
                  <a:cubicBezTo>
                    <a:pt x="1667557" y="1382473"/>
                    <a:pt x="1652303" y="1380204"/>
                    <a:pt x="1645243" y="1380708"/>
                  </a:cubicBezTo>
                  <a:cubicBezTo>
                    <a:pt x="1638184" y="1381338"/>
                    <a:pt x="1642344" y="1395458"/>
                    <a:pt x="1652303" y="1406551"/>
                  </a:cubicBezTo>
                  <a:cubicBezTo>
                    <a:pt x="1662262" y="1417771"/>
                    <a:pt x="1654068" y="1421301"/>
                    <a:pt x="1659363" y="1433025"/>
                  </a:cubicBezTo>
                  <a:cubicBezTo>
                    <a:pt x="1664657" y="1444749"/>
                    <a:pt x="1659363" y="1454204"/>
                    <a:pt x="1667053" y="1464793"/>
                  </a:cubicBezTo>
                  <a:cubicBezTo>
                    <a:pt x="1674743" y="1475383"/>
                    <a:pt x="1669952" y="1479543"/>
                    <a:pt x="1661128" y="1487107"/>
                  </a:cubicBezTo>
                  <a:cubicBezTo>
                    <a:pt x="1652303" y="1494797"/>
                    <a:pt x="1664657" y="1490637"/>
                    <a:pt x="1665288" y="1500596"/>
                  </a:cubicBezTo>
                  <a:cubicBezTo>
                    <a:pt x="1665918" y="1510555"/>
                    <a:pt x="1661128" y="1504756"/>
                    <a:pt x="1653564" y="1499461"/>
                  </a:cubicBezTo>
                  <a:cubicBezTo>
                    <a:pt x="1645874" y="1494167"/>
                    <a:pt x="1638814" y="1509420"/>
                    <a:pt x="1638814" y="1515976"/>
                  </a:cubicBezTo>
                  <a:cubicBezTo>
                    <a:pt x="1638814" y="1522405"/>
                    <a:pt x="1620535" y="1507151"/>
                    <a:pt x="1616500" y="1507782"/>
                  </a:cubicBezTo>
                  <a:cubicBezTo>
                    <a:pt x="1612340" y="1508412"/>
                    <a:pt x="1617635" y="1497822"/>
                    <a:pt x="1607046" y="1489502"/>
                  </a:cubicBezTo>
                  <a:cubicBezTo>
                    <a:pt x="1596456" y="1481308"/>
                    <a:pt x="1588262" y="1479543"/>
                    <a:pt x="1588262" y="1471223"/>
                  </a:cubicBezTo>
                  <a:cubicBezTo>
                    <a:pt x="1588262" y="1463028"/>
                    <a:pt x="1569982" y="1457103"/>
                    <a:pt x="1569982" y="1447648"/>
                  </a:cubicBezTo>
                  <a:cubicBezTo>
                    <a:pt x="1569982" y="1438194"/>
                    <a:pt x="1572378" y="1414115"/>
                    <a:pt x="1568217" y="1407056"/>
                  </a:cubicBezTo>
                  <a:cubicBezTo>
                    <a:pt x="1564058" y="1399996"/>
                    <a:pt x="1567587" y="1392306"/>
                    <a:pt x="1571117" y="1385877"/>
                  </a:cubicBezTo>
                  <a:cubicBezTo>
                    <a:pt x="1574647" y="1379447"/>
                    <a:pt x="1566957" y="1369362"/>
                    <a:pt x="1556368" y="1369362"/>
                  </a:cubicBezTo>
                  <a:cubicBezTo>
                    <a:pt x="1545778" y="1369362"/>
                    <a:pt x="1531028" y="1365832"/>
                    <a:pt x="1516405" y="1366967"/>
                  </a:cubicBezTo>
                  <a:cubicBezTo>
                    <a:pt x="1501655" y="1368101"/>
                    <a:pt x="1493461" y="1365832"/>
                    <a:pt x="1488797" y="1361672"/>
                  </a:cubicBezTo>
                  <a:cubicBezTo>
                    <a:pt x="1484132" y="1357512"/>
                    <a:pt x="1470517" y="1348687"/>
                    <a:pt x="1452364" y="1344023"/>
                  </a:cubicBezTo>
                  <a:cubicBezTo>
                    <a:pt x="1434084" y="1339359"/>
                    <a:pt x="1425890" y="1329904"/>
                    <a:pt x="1424125" y="1324609"/>
                  </a:cubicBezTo>
                  <a:cubicBezTo>
                    <a:pt x="1422360" y="1319314"/>
                    <a:pt x="1404081" y="1315154"/>
                    <a:pt x="1400047" y="1309859"/>
                  </a:cubicBezTo>
                  <a:cubicBezTo>
                    <a:pt x="1395887" y="1304565"/>
                    <a:pt x="1378238" y="1301665"/>
                    <a:pt x="1371178" y="1302800"/>
                  </a:cubicBezTo>
                  <a:cubicBezTo>
                    <a:pt x="1364118" y="1303934"/>
                    <a:pt x="1346469" y="1288050"/>
                    <a:pt x="1335880" y="1288680"/>
                  </a:cubicBezTo>
                  <a:cubicBezTo>
                    <a:pt x="1325290" y="1289311"/>
                    <a:pt x="1300581" y="1299900"/>
                    <a:pt x="1296421" y="1300405"/>
                  </a:cubicBezTo>
                  <a:cubicBezTo>
                    <a:pt x="1292261" y="1301035"/>
                    <a:pt x="1297052" y="1291580"/>
                    <a:pt x="1299951" y="1287420"/>
                  </a:cubicBezTo>
                  <a:cubicBezTo>
                    <a:pt x="1302851" y="1283260"/>
                    <a:pt x="1291127" y="1265611"/>
                    <a:pt x="1288227" y="1253887"/>
                  </a:cubicBezTo>
                  <a:cubicBezTo>
                    <a:pt x="1285328" y="1242163"/>
                    <a:pt x="1281168" y="1229178"/>
                    <a:pt x="1268813" y="1230943"/>
                  </a:cubicBezTo>
                  <a:cubicBezTo>
                    <a:pt x="1256459" y="1232708"/>
                    <a:pt x="1242970" y="1226278"/>
                    <a:pt x="1239440" y="1223883"/>
                  </a:cubicBezTo>
                  <a:cubicBezTo>
                    <a:pt x="1235910" y="1221488"/>
                    <a:pt x="1235280" y="1187955"/>
                    <a:pt x="1238305" y="1173835"/>
                  </a:cubicBezTo>
                  <a:cubicBezTo>
                    <a:pt x="1241205" y="1159716"/>
                    <a:pt x="1256585" y="1138537"/>
                    <a:pt x="1256585" y="1129712"/>
                  </a:cubicBezTo>
                  <a:cubicBezTo>
                    <a:pt x="1256585" y="1120888"/>
                    <a:pt x="1266544" y="1116728"/>
                    <a:pt x="1275368" y="1114459"/>
                  </a:cubicBezTo>
                  <a:cubicBezTo>
                    <a:pt x="1284193" y="1112063"/>
                    <a:pt x="1277133" y="1095045"/>
                    <a:pt x="1285958" y="1093910"/>
                  </a:cubicBezTo>
                  <a:cubicBezTo>
                    <a:pt x="1294783" y="1092775"/>
                    <a:pt x="1295413" y="1089246"/>
                    <a:pt x="1297178" y="1082186"/>
                  </a:cubicBezTo>
                  <a:cubicBezTo>
                    <a:pt x="1298943" y="1075126"/>
                    <a:pt x="1309532" y="1079791"/>
                    <a:pt x="1303607" y="1073992"/>
                  </a:cubicBezTo>
                  <a:cubicBezTo>
                    <a:pt x="1297682" y="1068067"/>
                    <a:pt x="1302473" y="1066302"/>
                    <a:pt x="1315961" y="1066302"/>
                  </a:cubicBezTo>
                  <a:cubicBezTo>
                    <a:pt x="1329450" y="1066302"/>
                    <a:pt x="1349495" y="1061637"/>
                    <a:pt x="1346595" y="1048022"/>
                  </a:cubicBezTo>
                  <a:cubicBezTo>
                    <a:pt x="1343696" y="1034533"/>
                    <a:pt x="1308397" y="1044493"/>
                    <a:pt x="1308397" y="1033273"/>
                  </a:cubicBezTo>
                  <a:cubicBezTo>
                    <a:pt x="1308397" y="1022053"/>
                    <a:pt x="1263645" y="1021549"/>
                    <a:pt x="1266670" y="1014993"/>
                  </a:cubicBezTo>
                  <a:cubicBezTo>
                    <a:pt x="1269570" y="1008564"/>
                    <a:pt x="1311423" y="1019658"/>
                    <a:pt x="1326677" y="1025583"/>
                  </a:cubicBezTo>
                  <a:cubicBezTo>
                    <a:pt x="1341931" y="1031508"/>
                    <a:pt x="1346091" y="1030878"/>
                    <a:pt x="1358445" y="1030247"/>
                  </a:cubicBezTo>
                  <a:cubicBezTo>
                    <a:pt x="1370800" y="1029617"/>
                    <a:pt x="1362605" y="1013733"/>
                    <a:pt x="1364875" y="1007303"/>
                  </a:cubicBezTo>
                  <a:cubicBezTo>
                    <a:pt x="1367270" y="1000874"/>
                    <a:pt x="1390718" y="1017262"/>
                    <a:pt x="1404333" y="1013733"/>
                  </a:cubicBezTo>
                  <a:cubicBezTo>
                    <a:pt x="1417822" y="1010203"/>
                    <a:pt x="1430807" y="982595"/>
                    <a:pt x="1442026" y="974905"/>
                  </a:cubicBezTo>
                  <a:cubicBezTo>
                    <a:pt x="1453246" y="967215"/>
                    <a:pt x="1443161" y="960155"/>
                    <a:pt x="1421478" y="961920"/>
                  </a:cubicBezTo>
                  <a:cubicBezTo>
                    <a:pt x="1399669" y="963685"/>
                    <a:pt x="1387314" y="955491"/>
                    <a:pt x="1375590" y="946666"/>
                  </a:cubicBezTo>
                  <a:cubicBezTo>
                    <a:pt x="1363866" y="937841"/>
                    <a:pt x="1365001" y="930782"/>
                    <a:pt x="1377355" y="931916"/>
                  </a:cubicBezTo>
                  <a:cubicBezTo>
                    <a:pt x="1389710" y="933051"/>
                    <a:pt x="1419083" y="957255"/>
                    <a:pt x="1430303" y="957760"/>
                  </a:cubicBezTo>
                  <a:cubicBezTo>
                    <a:pt x="1441522" y="958390"/>
                    <a:pt x="1460936" y="935951"/>
                    <a:pt x="1470265" y="928891"/>
                  </a:cubicBezTo>
                  <a:cubicBezTo>
                    <a:pt x="1479720" y="921831"/>
                    <a:pt x="1461440" y="918932"/>
                    <a:pt x="1455011" y="913637"/>
                  </a:cubicBezTo>
                  <a:cubicBezTo>
                    <a:pt x="1448582" y="908342"/>
                    <a:pt x="1466231" y="904812"/>
                    <a:pt x="1475560" y="904812"/>
                  </a:cubicBezTo>
                  <a:cubicBezTo>
                    <a:pt x="1485015" y="904812"/>
                    <a:pt x="1489049" y="913007"/>
                    <a:pt x="1492578" y="917167"/>
                  </a:cubicBezTo>
                  <a:cubicBezTo>
                    <a:pt x="1496108" y="921327"/>
                    <a:pt x="1512623" y="914267"/>
                    <a:pt x="1520817" y="914267"/>
                  </a:cubicBezTo>
                  <a:cubicBezTo>
                    <a:pt x="1529011" y="914267"/>
                    <a:pt x="1519683" y="900778"/>
                    <a:pt x="1506068" y="895484"/>
                  </a:cubicBezTo>
                  <a:cubicBezTo>
                    <a:pt x="1492578" y="890189"/>
                    <a:pt x="1506698" y="880230"/>
                    <a:pt x="1510732" y="888424"/>
                  </a:cubicBezTo>
                  <a:cubicBezTo>
                    <a:pt x="1514892" y="896618"/>
                    <a:pt x="1524221" y="894853"/>
                    <a:pt x="1529011" y="904308"/>
                  </a:cubicBezTo>
                  <a:cubicBezTo>
                    <a:pt x="1535819" y="918049"/>
                    <a:pt x="1540231" y="908973"/>
                    <a:pt x="1551955" y="904939"/>
                  </a:cubicBezTo>
                  <a:cubicBezTo>
                    <a:pt x="1563679" y="900778"/>
                    <a:pt x="1569604" y="893719"/>
                    <a:pt x="1576034" y="886659"/>
                  </a:cubicBezTo>
                  <a:cubicBezTo>
                    <a:pt x="1582463" y="879599"/>
                    <a:pt x="1583724" y="887794"/>
                    <a:pt x="1591287" y="876700"/>
                  </a:cubicBezTo>
                  <a:cubicBezTo>
                    <a:pt x="1598977" y="865480"/>
                    <a:pt x="1587758" y="854891"/>
                    <a:pt x="1578303" y="847831"/>
                  </a:cubicBezTo>
                  <a:cubicBezTo>
                    <a:pt x="1568848" y="840771"/>
                    <a:pt x="1578933" y="833712"/>
                    <a:pt x="1569478" y="829047"/>
                  </a:cubicBezTo>
                  <a:cubicBezTo>
                    <a:pt x="1560023" y="824257"/>
                    <a:pt x="1558258" y="815432"/>
                    <a:pt x="1570109" y="817828"/>
                  </a:cubicBezTo>
                  <a:cubicBezTo>
                    <a:pt x="1581833" y="820223"/>
                    <a:pt x="1591287" y="816693"/>
                    <a:pt x="1596582" y="808373"/>
                  </a:cubicBezTo>
                  <a:cubicBezTo>
                    <a:pt x="1601877" y="800178"/>
                    <a:pt x="1578933" y="798414"/>
                    <a:pt x="1589523" y="792489"/>
                  </a:cubicBezTo>
                  <a:cubicBezTo>
                    <a:pt x="1600112" y="786563"/>
                    <a:pt x="1591287" y="780764"/>
                    <a:pt x="1580698" y="780764"/>
                  </a:cubicBezTo>
                  <a:cubicBezTo>
                    <a:pt x="1570109" y="780764"/>
                    <a:pt x="1561284" y="775470"/>
                    <a:pt x="1560654" y="766645"/>
                  </a:cubicBezTo>
                  <a:cubicBezTo>
                    <a:pt x="1560023" y="757821"/>
                    <a:pt x="1541870" y="763746"/>
                    <a:pt x="1530650" y="758451"/>
                  </a:cubicBezTo>
                  <a:cubicBezTo>
                    <a:pt x="1519430" y="753156"/>
                    <a:pt x="1494722" y="754291"/>
                    <a:pt x="1488923" y="754921"/>
                  </a:cubicBezTo>
                  <a:cubicBezTo>
                    <a:pt x="1482998" y="755551"/>
                    <a:pt x="1482493" y="779630"/>
                    <a:pt x="1491318" y="780260"/>
                  </a:cubicBezTo>
                  <a:cubicBezTo>
                    <a:pt x="1500142" y="780891"/>
                    <a:pt x="1507202" y="790219"/>
                    <a:pt x="1499512" y="793245"/>
                  </a:cubicBezTo>
                  <a:cubicBezTo>
                    <a:pt x="1491822" y="796144"/>
                    <a:pt x="1500647" y="805599"/>
                    <a:pt x="1494848" y="804969"/>
                  </a:cubicBezTo>
                  <a:cubicBezTo>
                    <a:pt x="1488923" y="804465"/>
                    <a:pt x="1479594" y="801439"/>
                    <a:pt x="1477829" y="816693"/>
                  </a:cubicBezTo>
                  <a:cubicBezTo>
                    <a:pt x="1476064" y="831947"/>
                    <a:pt x="1474929" y="837872"/>
                    <a:pt x="1464844" y="843167"/>
                  </a:cubicBezTo>
                  <a:cubicBezTo>
                    <a:pt x="1454885" y="848461"/>
                    <a:pt x="1462449" y="826148"/>
                    <a:pt x="1453120" y="826652"/>
                  </a:cubicBezTo>
                  <a:cubicBezTo>
                    <a:pt x="1443665" y="827282"/>
                    <a:pt x="1442531" y="845436"/>
                    <a:pt x="1449590" y="847201"/>
                  </a:cubicBezTo>
                  <a:cubicBezTo>
                    <a:pt x="1456650" y="848966"/>
                    <a:pt x="1457785" y="854891"/>
                    <a:pt x="1459549" y="863715"/>
                  </a:cubicBezTo>
                  <a:cubicBezTo>
                    <a:pt x="1461314" y="872540"/>
                    <a:pt x="1446565" y="866111"/>
                    <a:pt x="1440766" y="876700"/>
                  </a:cubicBezTo>
                  <a:cubicBezTo>
                    <a:pt x="1434841" y="887289"/>
                    <a:pt x="1434336" y="872036"/>
                    <a:pt x="1426016" y="864976"/>
                  </a:cubicBezTo>
                  <a:cubicBezTo>
                    <a:pt x="1417822" y="857916"/>
                    <a:pt x="1407737" y="846066"/>
                    <a:pt x="1408367" y="837368"/>
                  </a:cubicBezTo>
                  <a:cubicBezTo>
                    <a:pt x="1408871" y="829678"/>
                    <a:pt x="1413031" y="826778"/>
                    <a:pt x="1419587" y="825644"/>
                  </a:cubicBezTo>
                  <a:cubicBezTo>
                    <a:pt x="1426016" y="824509"/>
                    <a:pt x="1419587" y="818584"/>
                    <a:pt x="1418957" y="807995"/>
                  </a:cubicBezTo>
                  <a:cubicBezTo>
                    <a:pt x="1418326" y="797405"/>
                    <a:pt x="1410762" y="800935"/>
                    <a:pt x="1401308" y="789715"/>
                  </a:cubicBezTo>
                  <a:cubicBezTo>
                    <a:pt x="1391853" y="778495"/>
                    <a:pt x="1381893" y="778495"/>
                    <a:pt x="1376599" y="783790"/>
                  </a:cubicBezTo>
                  <a:cubicBezTo>
                    <a:pt x="1371304" y="789085"/>
                    <a:pt x="1374834" y="799044"/>
                    <a:pt x="1366640" y="802574"/>
                  </a:cubicBezTo>
                  <a:cubicBezTo>
                    <a:pt x="1358445" y="806104"/>
                    <a:pt x="1361975" y="822618"/>
                    <a:pt x="1354915" y="823753"/>
                  </a:cubicBezTo>
                  <a:cubicBezTo>
                    <a:pt x="1347856" y="824887"/>
                    <a:pt x="1352016" y="794884"/>
                    <a:pt x="1346091" y="791984"/>
                  </a:cubicBezTo>
                  <a:cubicBezTo>
                    <a:pt x="1340166" y="789085"/>
                    <a:pt x="1340796" y="782025"/>
                    <a:pt x="1349621" y="780764"/>
                  </a:cubicBezTo>
                  <a:cubicBezTo>
                    <a:pt x="1358445" y="779630"/>
                    <a:pt x="1363740" y="770175"/>
                    <a:pt x="1356050" y="770175"/>
                  </a:cubicBezTo>
                  <a:cubicBezTo>
                    <a:pt x="1348360" y="770175"/>
                    <a:pt x="1334871" y="761981"/>
                    <a:pt x="1329576" y="759586"/>
                  </a:cubicBezTo>
                  <a:cubicBezTo>
                    <a:pt x="1324282" y="757190"/>
                    <a:pt x="1315457" y="769545"/>
                    <a:pt x="1309532" y="764880"/>
                  </a:cubicBezTo>
                  <a:cubicBezTo>
                    <a:pt x="1303607" y="760216"/>
                    <a:pt x="1310162" y="748366"/>
                    <a:pt x="1310667" y="741936"/>
                  </a:cubicBezTo>
                  <a:cubicBezTo>
                    <a:pt x="1311297" y="735507"/>
                    <a:pt x="1320122" y="744836"/>
                    <a:pt x="1325920" y="736642"/>
                  </a:cubicBezTo>
                  <a:cubicBezTo>
                    <a:pt x="1331846" y="728447"/>
                    <a:pt x="1309406" y="728447"/>
                    <a:pt x="1309406" y="719623"/>
                  </a:cubicBezTo>
                  <a:cubicBezTo>
                    <a:pt x="1309406" y="710798"/>
                    <a:pt x="1291757" y="708403"/>
                    <a:pt x="1285832" y="705504"/>
                  </a:cubicBezTo>
                  <a:cubicBezTo>
                    <a:pt x="1279907" y="702604"/>
                    <a:pt x="1289992" y="687855"/>
                    <a:pt x="1286966" y="681930"/>
                  </a:cubicBezTo>
                  <a:cubicBezTo>
                    <a:pt x="1284067" y="676004"/>
                    <a:pt x="1262258" y="656590"/>
                    <a:pt x="1252803" y="658355"/>
                  </a:cubicBezTo>
                  <a:cubicBezTo>
                    <a:pt x="1243348" y="660120"/>
                    <a:pt x="1241079" y="646001"/>
                    <a:pt x="1246373" y="646631"/>
                  </a:cubicBezTo>
                  <a:cubicBezTo>
                    <a:pt x="1251668" y="647262"/>
                    <a:pt x="1255828" y="643732"/>
                    <a:pt x="1265788" y="632512"/>
                  </a:cubicBezTo>
                  <a:cubicBezTo>
                    <a:pt x="1275747" y="621292"/>
                    <a:pt x="1277007" y="617762"/>
                    <a:pt x="1269948" y="615493"/>
                  </a:cubicBezTo>
                  <a:cubicBezTo>
                    <a:pt x="1262888" y="613098"/>
                    <a:pt x="1259358" y="606038"/>
                    <a:pt x="1271713" y="606669"/>
                  </a:cubicBezTo>
                  <a:cubicBezTo>
                    <a:pt x="1284067" y="607299"/>
                    <a:pt x="1305876" y="615493"/>
                    <a:pt x="1312936" y="610198"/>
                  </a:cubicBezTo>
                  <a:cubicBezTo>
                    <a:pt x="1319996" y="604904"/>
                    <a:pt x="1342309" y="570236"/>
                    <a:pt x="1351133" y="557882"/>
                  </a:cubicBezTo>
                  <a:cubicBezTo>
                    <a:pt x="1359958" y="545527"/>
                    <a:pt x="1344704" y="544393"/>
                    <a:pt x="1323525" y="546157"/>
                  </a:cubicBezTo>
                  <a:cubicBezTo>
                    <a:pt x="1302346" y="547922"/>
                    <a:pt x="1297682" y="537963"/>
                    <a:pt x="1280033" y="536703"/>
                  </a:cubicBezTo>
                  <a:cubicBezTo>
                    <a:pt x="1262384" y="535568"/>
                    <a:pt x="1229481" y="540232"/>
                    <a:pt x="1224690" y="545527"/>
                  </a:cubicBezTo>
                  <a:cubicBezTo>
                    <a:pt x="1220026" y="550822"/>
                    <a:pt x="1233515" y="555486"/>
                    <a:pt x="1231750" y="561411"/>
                  </a:cubicBezTo>
                  <a:cubicBezTo>
                    <a:pt x="1229985" y="567336"/>
                    <a:pt x="1219396" y="557251"/>
                    <a:pt x="1214731" y="559646"/>
                  </a:cubicBezTo>
                  <a:cubicBezTo>
                    <a:pt x="1210067" y="562042"/>
                    <a:pt x="1216496" y="569606"/>
                    <a:pt x="1214731" y="590280"/>
                  </a:cubicBezTo>
                  <a:cubicBezTo>
                    <a:pt x="1212966" y="610829"/>
                    <a:pt x="1218891" y="612089"/>
                    <a:pt x="1224690" y="619653"/>
                  </a:cubicBezTo>
                  <a:cubicBezTo>
                    <a:pt x="1230615" y="627343"/>
                    <a:pt x="1229355" y="637302"/>
                    <a:pt x="1229355" y="650287"/>
                  </a:cubicBezTo>
                  <a:cubicBezTo>
                    <a:pt x="1229355" y="663272"/>
                    <a:pt x="1217000" y="662642"/>
                    <a:pt x="1212840" y="665541"/>
                  </a:cubicBezTo>
                  <a:cubicBezTo>
                    <a:pt x="1208680" y="668441"/>
                    <a:pt x="1223430" y="673231"/>
                    <a:pt x="1221034" y="681425"/>
                  </a:cubicBezTo>
                  <a:cubicBezTo>
                    <a:pt x="1218639" y="689619"/>
                    <a:pt x="1206285" y="676761"/>
                    <a:pt x="1199225" y="679030"/>
                  </a:cubicBezTo>
                  <a:cubicBezTo>
                    <a:pt x="1192166" y="681425"/>
                    <a:pt x="1186241" y="701344"/>
                    <a:pt x="1193931" y="707899"/>
                  </a:cubicBezTo>
                  <a:cubicBezTo>
                    <a:pt x="1201621" y="714328"/>
                    <a:pt x="1204520" y="713194"/>
                    <a:pt x="1198595" y="720884"/>
                  </a:cubicBezTo>
                  <a:cubicBezTo>
                    <a:pt x="1192670" y="728574"/>
                    <a:pt x="1186241" y="739667"/>
                    <a:pt x="1200360" y="750887"/>
                  </a:cubicBezTo>
                  <a:cubicBezTo>
                    <a:pt x="1214479" y="762107"/>
                    <a:pt x="1240322" y="760846"/>
                    <a:pt x="1253937" y="769671"/>
                  </a:cubicBezTo>
                  <a:cubicBezTo>
                    <a:pt x="1267426" y="778495"/>
                    <a:pt x="1248012" y="773201"/>
                    <a:pt x="1253307" y="783160"/>
                  </a:cubicBezTo>
                  <a:cubicBezTo>
                    <a:pt x="1258602" y="793119"/>
                    <a:pt x="1244483" y="796649"/>
                    <a:pt x="1245113" y="804339"/>
                  </a:cubicBezTo>
                  <a:cubicBezTo>
                    <a:pt x="1245743" y="812029"/>
                    <a:pt x="1251038" y="807868"/>
                    <a:pt x="1258098" y="794884"/>
                  </a:cubicBezTo>
                  <a:cubicBezTo>
                    <a:pt x="1265157" y="781899"/>
                    <a:pt x="1270452" y="798414"/>
                    <a:pt x="1269822" y="809633"/>
                  </a:cubicBezTo>
                  <a:cubicBezTo>
                    <a:pt x="1269191" y="820853"/>
                    <a:pt x="1259232" y="814298"/>
                    <a:pt x="1251542" y="825518"/>
                  </a:cubicBezTo>
                  <a:cubicBezTo>
                    <a:pt x="1243852" y="836737"/>
                    <a:pt x="1236793" y="838502"/>
                    <a:pt x="1225699" y="836107"/>
                  </a:cubicBezTo>
                  <a:cubicBezTo>
                    <a:pt x="1214479" y="833712"/>
                    <a:pt x="1221034" y="851991"/>
                    <a:pt x="1225699" y="861950"/>
                  </a:cubicBezTo>
                  <a:cubicBezTo>
                    <a:pt x="1230363" y="871910"/>
                    <a:pt x="1224564" y="875439"/>
                    <a:pt x="1211580" y="871910"/>
                  </a:cubicBezTo>
                  <a:cubicBezTo>
                    <a:pt x="1198595" y="868380"/>
                    <a:pt x="1191031" y="860185"/>
                    <a:pt x="1197460" y="850100"/>
                  </a:cubicBezTo>
                  <a:cubicBezTo>
                    <a:pt x="1203890" y="840015"/>
                    <a:pt x="1208680" y="828291"/>
                    <a:pt x="1200990" y="829552"/>
                  </a:cubicBezTo>
                  <a:cubicBezTo>
                    <a:pt x="1193300" y="830686"/>
                    <a:pt x="1175651" y="829047"/>
                    <a:pt x="1170356" y="820727"/>
                  </a:cubicBezTo>
                  <a:cubicBezTo>
                    <a:pt x="1165062" y="812533"/>
                    <a:pt x="1173886" y="816063"/>
                    <a:pt x="1189770" y="817828"/>
                  </a:cubicBezTo>
                  <a:cubicBezTo>
                    <a:pt x="1205655" y="819593"/>
                    <a:pt x="1192166" y="807238"/>
                    <a:pt x="1203890" y="807238"/>
                  </a:cubicBezTo>
                  <a:cubicBezTo>
                    <a:pt x="1215614" y="807238"/>
                    <a:pt x="1224438" y="813667"/>
                    <a:pt x="1234523" y="804843"/>
                  </a:cubicBezTo>
                  <a:cubicBezTo>
                    <a:pt x="1244483" y="796018"/>
                    <a:pt x="1228094" y="779000"/>
                    <a:pt x="1219774" y="781899"/>
                  </a:cubicBezTo>
                  <a:cubicBezTo>
                    <a:pt x="1211580" y="784799"/>
                    <a:pt x="1198595" y="788328"/>
                    <a:pt x="1198595" y="780134"/>
                  </a:cubicBezTo>
                  <a:cubicBezTo>
                    <a:pt x="1198595" y="771940"/>
                    <a:pt x="1212714" y="777739"/>
                    <a:pt x="1220404" y="775974"/>
                  </a:cubicBezTo>
                  <a:cubicBezTo>
                    <a:pt x="1228094" y="774209"/>
                    <a:pt x="1216244" y="763620"/>
                    <a:pt x="1204520" y="766519"/>
                  </a:cubicBezTo>
                  <a:cubicBezTo>
                    <a:pt x="1192796" y="769419"/>
                    <a:pt x="1184476" y="770049"/>
                    <a:pt x="1175147" y="760090"/>
                  </a:cubicBezTo>
                  <a:cubicBezTo>
                    <a:pt x="1165692" y="750131"/>
                    <a:pt x="1148673" y="744206"/>
                    <a:pt x="1144513" y="767149"/>
                  </a:cubicBezTo>
                  <a:cubicBezTo>
                    <a:pt x="1140353" y="790093"/>
                    <a:pt x="1123964" y="777739"/>
                    <a:pt x="1117409" y="785429"/>
                  </a:cubicBezTo>
                  <a:cubicBezTo>
                    <a:pt x="1110980" y="793119"/>
                    <a:pt x="1125099" y="798414"/>
                    <a:pt x="1140983" y="798918"/>
                  </a:cubicBezTo>
                  <a:cubicBezTo>
                    <a:pt x="1156867" y="799548"/>
                    <a:pt x="1168591" y="814172"/>
                    <a:pt x="1161028" y="814172"/>
                  </a:cubicBezTo>
                  <a:cubicBezTo>
                    <a:pt x="1153338" y="814172"/>
                    <a:pt x="1156867" y="825391"/>
                    <a:pt x="1148673" y="821231"/>
                  </a:cubicBezTo>
                  <a:cubicBezTo>
                    <a:pt x="1140479" y="817071"/>
                    <a:pt x="1132159" y="821231"/>
                    <a:pt x="1138084" y="828291"/>
                  </a:cubicBezTo>
                  <a:cubicBezTo>
                    <a:pt x="1144009" y="835351"/>
                    <a:pt x="1135688" y="838250"/>
                    <a:pt x="1136319" y="845436"/>
                  </a:cubicBezTo>
                  <a:cubicBezTo>
                    <a:pt x="1136949" y="852495"/>
                    <a:pt x="1123964" y="845940"/>
                    <a:pt x="1111610" y="844806"/>
                  </a:cubicBezTo>
                  <a:cubicBezTo>
                    <a:pt x="1099256" y="843671"/>
                    <a:pt x="1076312" y="847705"/>
                    <a:pt x="1059797" y="851235"/>
                  </a:cubicBezTo>
                  <a:cubicBezTo>
                    <a:pt x="1043283" y="854765"/>
                    <a:pt x="1025129" y="848840"/>
                    <a:pt x="1018070" y="841276"/>
                  </a:cubicBezTo>
                  <a:cubicBezTo>
                    <a:pt x="1011010" y="833586"/>
                    <a:pt x="1001555" y="834846"/>
                    <a:pt x="989831" y="834846"/>
                  </a:cubicBezTo>
                  <a:cubicBezTo>
                    <a:pt x="978107" y="834846"/>
                    <a:pt x="981637" y="823627"/>
                    <a:pt x="966257" y="823122"/>
                  </a:cubicBezTo>
                  <a:cubicBezTo>
                    <a:pt x="951003" y="822492"/>
                    <a:pt x="954533" y="809633"/>
                    <a:pt x="952768" y="801943"/>
                  </a:cubicBezTo>
                  <a:cubicBezTo>
                    <a:pt x="951003" y="794253"/>
                    <a:pt x="920369" y="796649"/>
                    <a:pt x="909276" y="803708"/>
                  </a:cubicBezTo>
                  <a:cubicBezTo>
                    <a:pt x="898056" y="810768"/>
                    <a:pt x="876373" y="807868"/>
                    <a:pt x="870448" y="820727"/>
                  </a:cubicBezTo>
                  <a:cubicBezTo>
                    <a:pt x="864523" y="833712"/>
                    <a:pt x="875742" y="831947"/>
                    <a:pt x="882172" y="831947"/>
                  </a:cubicBezTo>
                  <a:cubicBezTo>
                    <a:pt x="891122" y="831947"/>
                    <a:pt x="890366" y="821357"/>
                    <a:pt x="906880" y="823753"/>
                  </a:cubicBezTo>
                  <a:cubicBezTo>
                    <a:pt x="923395" y="826148"/>
                    <a:pt x="935119" y="806734"/>
                    <a:pt x="942179" y="813794"/>
                  </a:cubicBezTo>
                  <a:cubicBezTo>
                    <a:pt x="949238" y="820853"/>
                    <a:pt x="913940" y="834342"/>
                    <a:pt x="898686" y="836737"/>
                  </a:cubicBezTo>
                  <a:cubicBezTo>
                    <a:pt x="883432" y="839133"/>
                    <a:pt x="886962" y="851487"/>
                    <a:pt x="901586" y="873170"/>
                  </a:cubicBezTo>
                  <a:cubicBezTo>
                    <a:pt x="916335" y="894979"/>
                    <a:pt x="895156" y="882625"/>
                    <a:pt x="895156" y="893215"/>
                  </a:cubicBezTo>
                  <a:cubicBezTo>
                    <a:pt x="895156" y="903804"/>
                    <a:pt x="867548" y="889685"/>
                    <a:pt x="878642" y="886155"/>
                  </a:cubicBezTo>
                  <a:cubicBezTo>
                    <a:pt x="889862" y="882625"/>
                    <a:pt x="884567" y="871405"/>
                    <a:pt x="875742" y="864346"/>
                  </a:cubicBezTo>
                  <a:cubicBezTo>
                    <a:pt x="866918" y="857286"/>
                    <a:pt x="860993" y="864346"/>
                    <a:pt x="862253" y="856656"/>
                  </a:cubicBezTo>
                  <a:cubicBezTo>
                    <a:pt x="863388" y="848966"/>
                    <a:pt x="852798" y="857286"/>
                    <a:pt x="844604" y="850731"/>
                  </a:cubicBezTo>
                  <a:cubicBezTo>
                    <a:pt x="836410" y="844301"/>
                    <a:pt x="832250" y="839007"/>
                    <a:pt x="821030" y="844806"/>
                  </a:cubicBezTo>
                  <a:cubicBezTo>
                    <a:pt x="809810" y="850731"/>
                    <a:pt x="796952" y="848966"/>
                    <a:pt x="772243" y="853000"/>
                  </a:cubicBezTo>
                  <a:cubicBezTo>
                    <a:pt x="747534" y="857160"/>
                    <a:pt x="702277" y="855899"/>
                    <a:pt x="693957" y="847705"/>
                  </a:cubicBezTo>
                  <a:cubicBezTo>
                    <a:pt x="685762" y="839511"/>
                    <a:pt x="715136" y="824761"/>
                    <a:pt x="723960" y="827156"/>
                  </a:cubicBezTo>
                  <a:cubicBezTo>
                    <a:pt x="732532" y="829426"/>
                    <a:pt x="727490" y="817702"/>
                    <a:pt x="714001" y="807112"/>
                  </a:cubicBezTo>
                  <a:cubicBezTo>
                    <a:pt x="700512" y="796523"/>
                    <a:pt x="670382" y="790093"/>
                    <a:pt x="671013" y="796523"/>
                  </a:cubicBezTo>
                  <a:cubicBezTo>
                    <a:pt x="671643" y="802952"/>
                    <a:pt x="653994" y="797153"/>
                    <a:pt x="632185" y="792993"/>
                  </a:cubicBezTo>
                  <a:cubicBezTo>
                    <a:pt x="610375" y="788833"/>
                    <a:pt x="607476" y="781143"/>
                    <a:pt x="593357" y="780638"/>
                  </a:cubicBezTo>
                  <a:cubicBezTo>
                    <a:pt x="579742" y="780008"/>
                    <a:pt x="558058" y="775848"/>
                    <a:pt x="541544" y="762989"/>
                  </a:cubicBezTo>
                  <a:cubicBezTo>
                    <a:pt x="525029" y="750005"/>
                    <a:pt x="486201" y="753534"/>
                    <a:pt x="481537" y="765385"/>
                  </a:cubicBezTo>
                  <a:cubicBezTo>
                    <a:pt x="476873" y="777109"/>
                    <a:pt x="463888" y="776604"/>
                    <a:pt x="450903" y="776604"/>
                  </a:cubicBezTo>
                  <a:cubicBezTo>
                    <a:pt x="437918" y="776604"/>
                    <a:pt x="456702" y="762107"/>
                    <a:pt x="452038" y="759586"/>
                  </a:cubicBezTo>
                  <a:cubicBezTo>
                    <a:pt x="445861" y="756308"/>
                    <a:pt x="452668" y="740172"/>
                    <a:pt x="443213" y="739037"/>
                  </a:cubicBezTo>
                  <a:cubicBezTo>
                    <a:pt x="433758" y="737902"/>
                    <a:pt x="424934" y="777865"/>
                    <a:pt x="407285" y="776730"/>
                  </a:cubicBezTo>
                  <a:cubicBezTo>
                    <a:pt x="389636" y="775596"/>
                    <a:pt x="381946" y="734373"/>
                    <a:pt x="367322" y="723783"/>
                  </a:cubicBezTo>
                  <a:cubicBezTo>
                    <a:pt x="352572" y="713194"/>
                    <a:pt x="339083" y="712563"/>
                    <a:pt x="351438" y="728447"/>
                  </a:cubicBezTo>
                  <a:cubicBezTo>
                    <a:pt x="363792" y="744332"/>
                    <a:pt x="340848" y="733112"/>
                    <a:pt x="341983" y="743701"/>
                  </a:cubicBezTo>
                  <a:cubicBezTo>
                    <a:pt x="343118" y="754291"/>
                    <a:pt x="321939" y="766645"/>
                    <a:pt x="322569" y="760720"/>
                  </a:cubicBezTo>
                  <a:cubicBezTo>
                    <a:pt x="323199" y="754795"/>
                    <a:pt x="310845" y="748366"/>
                    <a:pt x="296726" y="764880"/>
                  </a:cubicBezTo>
                  <a:cubicBezTo>
                    <a:pt x="282606" y="781395"/>
                    <a:pt x="272647" y="779000"/>
                    <a:pt x="271387" y="773075"/>
                  </a:cubicBezTo>
                  <a:cubicBezTo>
                    <a:pt x="270252" y="767149"/>
                    <a:pt x="228398" y="788328"/>
                    <a:pt x="230163" y="795388"/>
                  </a:cubicBezTo>
                  <a:cubicBezTo>
                    <a:pt x="231928" y="802448"/>
                    <a:pt x="223734" y="807742"/>
                    <a:pt x="212514" y="807112"/>
                  </a:cubicBezTo>
                  <a:cubicBezTo>
                    <a:pt x="201294" y="806482"/>
                    <a:pt x="210119" y="797153"/>
                    <a:pt x="218944" y="792363"/>
                  </a:cubicBezTo>
                  <a:cubicBezTo>
                    <a:pt x="228903" y="787068"/>
                    <a:pt x="256007" y="765259"/>
                    <a:pt x="270126" y="762989"/>
                  </a:cubicBezTo>
                  <a:cubicBezTo>
                    <a:pt x="284245" y="760594"/>
                    <a:pt x="311349" y="749500"/>
                    <a:pt x="311853" y="742945"/>
                  </a:cubicBezTo>
                  <a:cubicBezTo>
                    <a:pt x="312484" y="736516"/>
                    <a:pt x="298364" y="741810"/>
                    <a:pt x="288910" y="740046"/>
                  </a:cubicBezTo>
                  <a:cubicBezTo>
                    <a:pt x="279455" y="738281"/>
                    <a:pt x="263066" y="748870"/>
                    <a:pt x="247182" y="755930"/>
                  </a:cubicBezTo>
                  <a:cubicBezTo>
                    <a:pt x="231298" y="762989"/>
                    <a:pt x="213018" y="760594"/>
                    <a:pt x="217809" y="770049"/>
                  </a:cubicBezTo>
                  <a:cubicBezTo>
                    <a:pt x="222473" y="779504"/>
                    <a:pt x="203059" y="768914"/>
                    <a:pt x="199025" y="775344"/>
                  </a:cubicBezTo>
                  <a:cubicBezTo>
                    <a:pt x="194865" y="781773"/>
                    <a:pt x="187301" y="774713"/>
                    <a:pt x="193100" y="771184"/>
                  </a:cubicBezTo>
                  <a:cubicBezTo>
                    <a:pt x="199025" y="767654"/>
                    <a:pt x="178981" y="761224"/>
                    <a:pt x="178981" y="765259"/>
                  </a:cubicBezTo>
                  <a:cubicBezTo>
                    <a:pt x="178981" y="769419"/>
                    <a:pt x="175451" y="774713"/>
                    <a:pt x="161332" y="774713"/>
                  </a:cubicBezTo>
                  <a:cubicBezTo>
                    <a:pt x="147212" y="774713"/>
                    <a:pt x="133093" y="784673"/>
                    <a:pt x="142548" y="791732"/>
                  </a:cubicBezTo>
                  <a:cubicBezTo>
                    <a:pt x="152003" y="798792"/>
                    <a:pt x="157802" y="802322"/>
                    <a:pt x="153138" y="806986"/>
                  </a:cubicBezTo>
                  <a:cubicBezTo>
                    <a:pt x="148473" y="811650"/>
                    <a:pt x="133724" y="794632"/>
                    <a:pt x="113175" y="796397"/>
                  </a:cubicBezTo>
                  <a:cubicBezTo>
                    <a:pt x="92626" y="798161"/>
                    <a:pt x="51403" y="773453"/>
                    <a:pt x="51403" y="767528"/>
                  </a:cubicBezTo>
                  <a:cubicBezTo>
                    <a:pt x="51403" y="762737"/>
                    <a:pt x="22408" y="765763"/>
                    <a:pt x="2364" y="763620"/>
                  </a:cubicBezTo>
                  <a:lnTo>
                    <a:pt x="2364" y="1170305"/>
                  </a:lnTo>
                  <a:cubicBezTo>
                    <a:pt x="2364" y="1170305"/>
                    <a:pt x="12575" y="1177869"/>
                    <a:pt x="16483" y="1173205"/>
                  </a:cubicBezTo>
                  <a:cubicBezTo>
                    <a:pt x="20391" y="1168541"/>
                    <a:pt x="27451" y="1174844"/>
                    <a:pt x="40814" y="1168541"/>
                  </a:cubicBezTo>
                  <a:cubicBezTo>
                    <a:pt x="54176" y="1162237"/>
                    <a:pt x="58841" y="1175600"/>
                    <a:pt x="58841" y="1181903"/>
                  </a:cubicBezTo>
                  <a:cubicBezTo>
                    <a:pt x="58841" y="1188207"/>
                    <a:pt x="77625" y="1198418"/>
                    <a:pt x="85567" y="1208629"/>
                  </a:cubicBezTo>
                  <a:cubicBezTo>
                    <a:pt x="93383" y="1218840"/>
                    <a:pt x="97291" y="1227413"/>
                    <a:pt x="105989" y="1221992"/>
                  </a:cubicBezTo>
                  <a:cubicBezTo>
                    <a:pt x="114562" y="1216571"/>
                    <a:pt x="130320" y="1213420"/>
                    <a:pt x="130320" y="1203082"/>
                  </a:cubicBezTo>
                  <a:cubicBezTo>
                    <a:pt x="130320" y="1192871"/>
                    <a:pt x="166374" y="1191358"/>
                    <a:pt x="166374" y="1204721"/>
                  </a:cubicBezTo>
                  <a:cubicBezTo>
                    <a:pt x="166374" y="1218084"/>
                    <a:pt x="203311" y="1233716"/>
                    <a:pt x="223608" y="1269771"/>
                  </a:cubicBezTo>
                  <a:cubicBezTo>
                    <a:pt x="244030" y="1305825"/>
                    <a:pt x="240879" y="1313767"/>
                    <a:pt x="270630" y="1325491"/>
                  </a:cubicBezTo>
                  <a:cubicBezTo>
                    <a:pt x="300508" y="1337216"/>
                    <a:pt x="299625" y="1343519"/>
                    <a:pt x="295717" y="1353730"/>
                  </a:cubicBezTo>
                  <a:cubicBezTo>
                    <a:pt x="291809" y="1363941"/>
                    <a:pt x="313744" y="1369362"/>
                    <a:pt x="301264" y="1378061"/>
                  </a:cubicBezTo>
                  <a:cubicBezTo>
                    <a:pt x="296473" y="1381338"/>
                    <a:pt x="289666" y="1386129"/>
                    <a:pt x="283111" y="1390919"/>
                  </a:cubicBezTo>
                  <a:cubicBezTo>
                    <a:pt x="283741" y="1396088"/>
                    <a:pt x="288405" y="1399366"/>
                    <a:pt x="294330" y="1404408"/>
                  </a:cubicBezTo>
                  <a:cubicBezTo>
                    <a:pt x="301390" y="1410333"/>
                    <a:pt x="281346" y="1410333"/>
                    <a:pt x="287271" y="1415628"/>
                  </a:cubicBezTo>
                  <a:cubicBezTo>
                    <a:pt x="293196" y="1420923"/>
                    <a:pt x="286136" y="1429117"/>
                    <a:pt x="291935" y="1435672"/>
                  </a:cubicBezTo>
                  <a:cubicBezTo>
                    <a:pt x="297860" y="1442102"/>
                    <a:pt x="308450" y="1439833"/>
                    <a:pt x="314879" y="1434538"/>
                  </a:cubicBezTo>
                  <a:cubicBezTo>
                    <a:pt x="321308" y="1429243"/>
                    <a:pt x="326099" y="1440967"/>
                    <a:pt x="320804" y="1449792"/>
                  </a:cubicBezTo>
                  <a:cubicBezTo>
                    <a:pt x="315509" y="1458616"/>
                    <a:pt x="326729" y="1465046"/>
                    <a:pt x="332024" y="1458616"/>
                  </a:cubicBezTo>
                  <a:cubicBezTo>
                    <a:pt x="337319" y="1452187"/>
                    <a:pt x="348538" y="1469206"/>
                    <a:pt x="353833" y="1472105"/>
                  </a:cubicBezTo>
                  <a:cubicBezTo>
                    <a:pt x="359128" y="1475005"/>
                    <a:pt x="364423" y="1483829"/>
                    <a:pt x="355598" y="1483829"/>
                  </a:cubicBezTo>
                  <a:cubicBezTo>
                    <a:pt x="346773" y="1483829"/>
                    <a:pt x="347908" y="1499083"/>
                    <a:pt x="354463" y="1499713"/>
                  </a:cubicBezTo>
                  <a:cubicBezTo>
                    <a:pt x="360893" y="1500344"/>
                    <a:pt x="360388" y="1508538"/>
                    <a:pt x="360388" y="1513833"/>
                  </a:cubicBezTo>
                  <a:cubicBezTo>
                    <a:pt x="360388" y="1519127"/>
                    <a:pt x="380937" y="1526817"/>
                    <a:pt x="388627" y="1524422"/>
                  </a:cubicBezTo>
                  <a:cubicBezTo>
                    <a:pt x="396317" y="1522027"/>
                    <a:pt x="403377" y="1529086"/>
                    <a:pt x="406906" y="1535642"/>
                  </a:cubicBezTo>
                  <a:cubicBezTo>
                    <a:pt x="410436" y="1542071"/>
                    <a:pt x="424556" y="1546862"/>
                    <a:pt x="429850" y="1542702"/>
                  </a:cubicBezTo>
                  <a:cubicBezTo>
                    <a:pt x="435145" y="1538541"/>
                    <a:pt x="438675" y="1550392"/>
                    <a:pt x="439809" y="1558586"/>
                  </a:cubicBezTo>
                  <a:cubicBezTo>
                    <a:pt x="440944" y="1566780"/>
                    <a:pt x="452794" y="1562116"/>
                    <a:pt x="459854" y="1561485"/>
                  </a:cubicBezTo>
                  <a:cubicBezTo>
                    <a:pt x="466913" y="1560855"/>
                    <a:pt x="471074" y="1570940"/>
                    <a:pt x="475738" y="1569175"/>
                  </a:cubicBezTo>
                  <a:cubicBezTo>
                    <a:pt x="486075" y="1565267"/>
                    <a:pt x="489227" y="1583421"/>
                    <a:pt x="496034" y="1594010"/>
                  </a:cubicBezTo>
                  <a:lnTo>
                    <a:pt x="1227464" y="1590102"/>
                  </a:lnTo>
                  <a:cubicBezTo>
                    <a:pt x="1227464" y="1590102"/>
                    <a:pt x="1227968" y="1571949"/>
                    <a:pt x="1236540" y="1578252"/>
                  </a:cubicBezTo>
                  <a:cubicBezTo>
                    <a:pt x="1245113" y="1584555"/>
                    <a:pt x="1237297" y="1594766"/>
                    <a:pt x="1247508" y="1598674"/>
                  </a:cubicBezTo>
                  <a:cubicBezTo>
                    <a:pt x="1257719" y="1602583"/>
                    <a:pt x="1264779" y="1608886"/>
                    <a:pt x="1270326" y="1606491"/>
                  </a:cubicBezTo>
                  <a:cubicBezTo>
                    <a:pt x="1275873" y="1604095"/>
                    <a:pt x="1285202" y="1596279"/>
                    <a:pt x="1294656" y="1607247"/>
                  </a:cubicBezTo>
                  <a:cubicBezTo>
                    <a:pt x="1304111" y="1618214"/>
                    <a:pt x="1311171" y="1608760"/>
                    <a:pt x="1316592" y="1615819"/>
                  </a:cubicBezTo>
                  <a:cubicBezTo>
                    <a:pt x="1322139" y="1622879"/>
                    <a:pt x="1332224" y="1628426"/>
                    <a:pt x="1339284" y="1619727"/>
                  </a:cubicBezTo>
                  <a:cubicBezTo>
                    <a:pt x="1344956" y="1612668"/>
                    <a:pt x="1366766" y="1621240"/>
                    <a:pt x="1377229" y="1625022"/>
                  </a:cubicBezTo>
                  <a:cubicBezTo>
                    <a:pt x="1390088" y="1614685"/>
                    <a:pt x="1400299" y="1592623"/>
                    <a:pt x="1411897" y="1592623"/>
                  </a:cubicBezTo>
                  <a:cubicBezTo>
                    <a:pt x="1427151" y="1592623"/>
                    <a:pt x="1465979" y="1596153"/>
                    <a:pt x="1468374" y="1616197"/>
                  </a:cubicBezTo>
                  <a:cubicBezTo>
                    <a:pt x="1470769" y="1636242"/>
                    <a:pt x="1494217" y="1617332"/>
                    <a:pt x="1496613" y="1636242"/>
                  </a:cubicBezTo>
                  <a:cubicBezTo>
                    <a:pt x="1498630" y="1652252"/>
                    <a:pt x="1514136" y="1664858"/>
                    <a:pt x="1511614" y="1673305"/>
                  </a:cubicBezTo>
                  <a:cubicBezTo>
                    <a:pt x="1516153" y="1676078"/>
                    <a:pt x="1521700" y="1679860"/>
                    <a:pt x="1526742" y="1683768"/>
                  </a:cubicBezTo>
                  <a:cubicBezTo>
                    <a:pt x="1534180" y="1681247"/>
                    <a:pt x="1554098" y="1684399"/>
                    <a:pt x="1567335" y="1689189"/>
                  </a:cubicBezTo>
                  <a:cubicBezTo>
                    <a:pt x="1583850" y="1695114"/>
                    <a:pt x="1608558" y="1682130"/>
                    <a:pt x="1616753" y="1702174"/>
                  </a:cubicBezTo>
                  <a:cubicBezTo>
                    <a:pt x="1624947" y="1722218"/>
                    <a:pt x="1644109" y="1737220"/>
                    <a:pt x="1626207" y="1738607"/>
                  </a:cubicBezTo>
                  <a:cubicBezTo>
                    <a:pt x="1610954" y="1739741"/>
                    <a:pt x="1590909" y="1718562"/>
                    <a:pt x="1592044" y="1730412"/>
                  </a:cubicBezTo>
                  <a:cubicBezTo>
                    <a:pt x="1593179" y="1742136"/>
                    <a:pt x="1583850" y="1736337"/>
                    <a:pt x="1583850" y="1753987"/>
                  </a:cubicBezTo>
                  <a:cubicBezTo>
                    <a:pt x="1583850" y="1771636"/>
                    <a:pt x="1572126" y="1796344"/>
                    <a:pt x="1565066" y="1795210"/>
                  </a:cubicBezTo>
                  <a:cubicBezTo>
                    <a:pt x="1564814" y="1795210"/>
                    <a:pt x="1564562" y="1795084"/>
                    <a:pt x="1564436" y="1794958"/>
                  </a:cubicBezTo>
                  <a:cubicBezTo>
                    <a:pt x="1563175" y="1801639"/>
                    <a:pt x="1563175" y="1810338"/>
                    <a:pt x="1568722" y="1815758"/>
                  </a:cubicBezTo>
                  <a:cubicBezTo>
                    <a:pt x="1577672" y="1809203"/>
                    <a:pt x="1590531" y="1797983"/>
                    <a:pt x="1601625" y="1798740"/>
                  </a:cubicBezTo>
                  <a:cubicBezTo>
                    <a:pt x="1619274" y="1799874"/>
                    <a:pt x="1623938" y="1810464"/>
                    <a:pt x="1635788" y="1802269"/>
                  </a:cubicBezTo>
                  <a:cubicBezTo>
                    <a:pt x="1647513" y="1794075"/>
                    <a:pt x="1649908" y="1790545"/>
                    <a:pt x="1652303" y="1796344"/>
                  </a:cubicBezTo>
                  <a:cubicBezTo>
                    <a:pt x="1652555" y="1797101"/>
                    <a:pt x="1652429" y="1797983"/>
                    <a:pt x="1651925" y="1798992"/>
                  </a:cubicBezTo>
                  <a:cubicBezTo>
                    <a:pt x="1656463" y="1796597"/>
                    <a:pt x="1659615" y="1794327"/>
                    <a:pt x="1659741" y="1792436"/>
                  </a:cubicBezTo>
                  <a:cubicBezTo>
                    <a:pt x="1660119" y="1789537"/>
                    <a:pt x="1659236" y="1785503"/>
                    <a:pt x="1658228" y="1781973"/>
                  </a:cubicBezTo>
                  <a:cubicBezTo>
                    <a:pt x="1646378" y="1783738"/>
                    <a:pt x="1642596" y="1784620"/>
                    <a:pt x="1639318" y="1776426"/>
                  </a:cubicBezTo>
                  <a:cubicBezTo>
                    <a:pt x="1634654" y="1764702"/>
                    <a:pt x="1674616" y="1752852"/>
                    <a:pt x="1693400" y="1755247"/>
                  </a:cubicBezTo>
                  <a:cubicBezTo>
                    <a:pt x="1711301" y="1757516"/>
                    <a:pt x="1723782" y="1744910"/>
                    <a:pt x="1730085" y="1752600"/>
                  </a:cubicBezTo>
                  <a:cubicBezTo>
                    <a:pt x="1741431" y="1742389"/>
                    <a:pt x="1760719" y="1725748"/>
                    <a:pt x="1765635" y="1725748"/>
                  </a:cubicBezTo>
                  <a:cubicBezTo>
                    <a:pt x="1772695" y="1725748"/>
                    <a:pt x="1856654" y="1724992"/>
                    <a:pt x="1856654" y="1724992"/>
                  </a:cubicBezTo>
                  <a:cubicBezTo>
                    <a:pt x="1856654" y="1724992"/>
                    <a:pt x="1885649" y="1706964"/>
                    <a:pt x="1889557" y="1690450"/>
                  </a:cubicBezTo>
                  <a:cubicBezTo>
                    <a:pt x="1893465" y="1673935"/>
                    <a:pt x="1912249" y="1634729"/>
                    <a:pt x="1923343" y="1643427"/>
                  </a:cubicBezTo>
                  <a:cubicBezTo>
                    <a:pt x="1934310" y="1652000"/>
                    <a:pt x="1957885" y="1645823"/>
                    <a:pt x="1958641" y="1653639"/>
                  </a:cubicBezTo>
                  <a:cubicBezTo>
                    <a:pt x="1959397" y="1660950"/>
                    <a:pt x="1950825" y="1687550"/>
                    <a:pt x="1980954" y="1727387"/>
                  </a:cubicBezTo>
                  <a:cubicBezTo>
                    <a:pt x="1991544" y="1720705"/>
                    <a:pt x="2002512" y="1715411"/>
                    <a:pt x="2008815" y="1715789"/>
                  </a:cubicBezTo>
                  <a:cubicBezTo>
                    <a:pt x="2019404" y="1716419"/>
                    <a:pt x="2035288" y="1702300"/>
                    <a:pt x="2039953" y="1693475"/>
                  </a:cubicBezTo>
                  <a:cubicBezTo>
                    <a:pt x="2044617" y="1684651"/>
                    <a:pt x="2051173" y="1701669"/>
                    <a:pt x="2041718" y="1704695"/>
                  </a:cubicBezTo>
                  <a:cubicBezTo>
                    <a:pt x="2032263" y="1707595"/>
                    <a:pt x="2049408" y="1714654"/>
                    <a:pt x="2065796" y="1714150"/>
                  </a:cubicBezTo>
                  <a:cubicBezTo>
                    <a:pt x="2082311" y="1713520"/>
                    <a:pt x="2058106" y="1720075"/>
                    <a:pt x="2045752" y="1719445"/>
                  </a:cubicBezTo>
                  <a:cubicBezTo>
                    <a:pt x="2033398" y="1718814"/>
                    <a:pt x="2028103" y="1720579"/>
                    <a:pt x="2011588" y="1737094"/>
                  </a:cubicBezTo>
                  <a:cubicBezTo>
                    <a:pt x="1995074" y="1753608"/>
                    <a:pt x="1999234" y="1758273"/>
                    <a:pt x="2008689" y="1766467"/>
                  </a:cubicBezTo>
                  <a:cubicBezTo>
                    <a:pt x="2018144" y="1774787"/>
                    <a:pt x="2030498" y="1771257"/>
                    <a:pt x="2043357" y="1760038"/>
                  </a:cubicBezTo>
                  <a:cubicBezTo>
                    <a:pt x="2056341" y="1748818"/>
                    <a:pt x="2055711" y="1737724"/>
                    <a:pt x="2068696" y="1738228"/>
                  </a:cubicBezTo>
                  <a:cubicBezTo>
                    <a:pt x="2081681" y="1738859"/>
                    <a:pt x="2115214" y="1726504"/>
                    <a:pt x="2129837" y="1721714"/>
                  </a:cubicBezTo>
                  <a:cubicBezTo>
                    <a:pt x="2144587" y="1717049"/>
                    <a:pt x="2135132" y="1714654"/>
                    <a:pt x="2135132" y="1708099"/>
                  </a:cubicBezTo>
                  <a:cubicBezTo>
                    <a:pt x="2135132" y="1701669"/>
                    <a:pt x="2160975" y="1701669"/>
                    <a:pt x="2170430" y="1695114"/>
                  </a:cubicBezTo>
                  <a:cubicBezTo>
                    <a:pt x="2179885" y="1688811"/>
                    <a:pt x="2168665" y="1683516"/>
                    <a:pt x="2160471" y="1684651"/>
                  </a:cubicBezTo>
                  <a:close/>
                  <a:moveTo>
                    <a:pt x="628781" y="921957"/>
                  </a:moveTo>
                  <a:cubicBezTo>
                    <a:pt x="613275" y="941119"/>
                    <a:pt x="608232" y="944019"/>
                    <a:pt x="592222" y="941119"/>
                  </a:cubicBezTo>
                  <a:cubicBezTo>
                    <a:pt x="576338" y="938346"/>
                    <a:pt x="566505" y="946288"/>
                    <a:pt x="574447" y="951961"/>
                  </a:cubicBezTo>
                  <a:cubicBezTo>
                    <a:pt x="582389" y="957634"/>
                    <a:pt x="582893" y="962298"/>
                    <a:pt x="566505" y="965954"/>
                  </a:cubicBezTo>
                  <a:cubicBezTo>
                    <a:pt x="550116" y="969736"/>
                    <a:pt x="539401" y="982343"/>
                    <a:pt x="532845" y="980956"/>
                  </a:cubicBezTo>
                  <a:cubicBezTo>
                    <a:pt x="526290" y="979569"/>
                    <a:pt x="560958" y="954734"/>
                    <a:pt x="552007" y="948179"/>
                  </a:cubicBezTo>
                  <a:cubicBezTo>
                    <a:pt x="543183" y="941623"/>
                    <a:pt x="521121" y="959399"/>
                    <a:pt x="520617" y="967341"/>
                  </a:cubicBezTo>
                  <a:cubicBezTo>
                    <a:pt x="520113" y="975283"/>
                    <a:pt x="505615" y="975787"/>
                    <a:pt x="496791" y="975283"/>
                  </a:cubicBezTo>
                  <a:cubicBezTo>
                    <a:pt x="487840" y="974779"/>
                    <a:pt x="476242" y="966332"/>
                    <a:pt x="485067" y="965450"/>
                  </a:cubicBezTo>
                  <a:cubicBezTo>
                    <a:pt x="494017" y="964567"/>
                    <a:pt x="487840" y="954734"/>
                    <a:pt x="500068" y="950070"/>
                  </a:cubicBezTo>
                  <a:cubicBezTo>
                    <a:pt x="512171" y="945405"/>
                    <a:pt x="497673" y="938346"/>
                    <a:pt x="501455" y="933177"/>
                  </a:cubicBezTo>
                  <a:cubicBezTo>
                    <a:pt x="505237" y="928008"/>
                    <a:pt x="529946" y="938346"/>
                    <a:pt x="530450" y="929017"/>
                  </a:cubicBezTo>
                  <a:cubicBezTo>
                    <a:pt x="530954" y="919688"/>
                    <a:pt x="505615" y="911746"/>
                    <a:pt x="497169" y="917293"/>
                  </a:cubicBezTo>
                  <a:cubicBezTo>
                    <a:pt x="488723" y="922840"/>
                    <a:pt x="469056" y="935951"/>
                    <a:pt x="445734" y="925739"/>
                  </a:cubicBezTo>
                  <a:cubicBezTo>
                    <a:pt x="438423" y="922462"/>
                    <a:pt x="504733" y="915528"/>
                    <a:pt x="515953" y="905191"/>
                  </a:cubicBezTo>
                  <a:cubicBezTo>
                    <a:pt x="527172" y="894853"/>
                    <a:pt x="577725" y="883129"/>
                    <a:pt x="581506" y="892584"/>
                  </a:cubicBezTo>
                  <a:cubicBezTo>
                    <a:pt x="585288" y="901913"/>
                    <a:pt x="554403" y="908090"/>
                    <a:pt x="569278" y="916410"/>
                  </a:cubicBezTo>
                  <a:cubicBezTo>
                    <a:pt x="584280" y="924857"/>
                    <a:pt x="608610" y="919184"/>
                    <a:pt x="614157" y="910359"/>
                  </a:cubicBezTo>
                  <a:cubicBezTo>
                    <a:pt x="619956" y="901409"/>
                    <a:pt x="644287" y="902795"/>
                    <a:pt x="628781" y="921957"/>
                  </a:cubicBezTo>
                  <a:close/>
                  <a:moveTo>
                    <a:pt x="777664" y="1110929"/>
                  </a:moveTo>
                  <a:cubicBezTo>
                    <a:pt x="759384" y="1126813"/>
                    <a:pt x="760771" y="1122653"/>
                    <a:pt x="744887" y="1125426"/>
                  </a:cubicBezTo>
                  <a:cubicBezTo>
                    <a:pt x="729003" y="1128200"/>
                    <a:pt x="741609" y="1144210"/>
                    <a:pt x="722447" y="1145597"/>
                  </a:cubicBezTo>
                  <a:cubicBezTo>
                    <a:pt x="703285" y="1146983"/>
                    <a:pt x="656893" y="1148874"/>
                    <a:pt x="650338" y="1138159"/>
                  </a:cubicBezTo>
                  <a:cubicBezTo>
                    <a:pt x="648195" y="1134503"/>
                    <a:pt x="675551" y="1137150"/>
                    <a:pt x="677442" y="1129334"/>
                  </a:cubicBezTo>
                  <a:cubicBezTo>
                    <a:pt x="679333" y="1121392"/>
                    <a:pt x="686771" y="1108786"/>
                    <a:pt x="698495" y="1108786"/>
                  </a:cubicBezTo>
                  <a:cubicBezTo>
                    <a:pt x="710219" y="1108786"/>
                    <a:pt x="709210" y="1093406"/>
                    <a:pt x="690048" y="1083951"/>
                  </a:cubicBezTo>
                  <a:cubicBezTo>
                    <a:pt x="670887" y="1074622"/>
                    <a:pt x="717657" y="1068445"/>
                    <a:pt x="728372" y="1083447"/>
                  </a:cubicBezTo>
                  <a:cubicBezTo>
                    <a:pt x="739088" y="1098448"/>
                    <a:pt x="758376" y="1109164"/>
                    <a:pt x="769091" y="1098448"/>
                  </a:cubicBezTo>
                  <a:cubicBezTo>
                    <a:pt x="779807" y="1087733"/>
                    <a:pt x="841201" y="1057729"/>
                    <a:pt x="841201" y="1071723"/>
                  </a:cubicBezTo>
                  <a:cubicBezTo>
                    <a:pt x="841201" y="1085716"/>
                    <a:pt x="795817" y="1095045"/>
                    <a:pt x="777664" y="1110929"/>
                  </a:cubicBezTo>
                  <a:close/>
                  <a:moveTo>
                    <a:pt x="1187123" y="1538667"/>
                  </a:moveTo>
                  <a:cubicBezTo>
                    <a:pt x="1174264" y="1540054"/>
                    <a:pt x="1188257" y="1504504"/>
                    <a:pt x="1164809" y="1491645"/>
                  </a:cubicBezTo>
                  <a:cubicBezTo>
                    <a:pt x="1137201" y="1476391"/>
                    <a:pt x="1124847" y="1448153"/>
                    <a:pt x="1124847" y="1432773"/>
                  </a:cubicBezTo>
                  <a:cubicBezTo>
                    <a:pt x="1124847" y="1417519"/>
                    <a:pt x="1148421" y="1410459"/>
                    <a:pt x="1157750" y="1422183"/>
                  </a:cubicBezTo>
                  <a:cubicBezTo>
                    <a:pt x="1167205" y="1433907"/>
                    <a:pt x="1181324" y="1482190"/>
                    <a:pt x="1189518" y="1497444"/>
                  </a:cubicBezTo>
                  <a:cubicBezTo>
                    <a:pt x="1197712" y="1512824"/>
                    <a:pt x="1197712" y="1537533"/>
                    <a:pt x="1187123" y="1538667"/>
                  </a:cubicBezTo>
                  <a:close/>
                </a:path>
              </a:pathLst>
            </a:custGeom>
            <a:grpFill/>
            <a:ln w="2381" cap="flat">
              <a:solidFill>
                <a:srgbClr val="FCFDF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12" name="자유형: 도형 311">
              <a:extLst>
                <a:ext uri="{FF2B5EF4-FFF2-40B4-BE49-F238E27FC236}">
                  <a16:creationId xmlns:a16="http://schemas.microsoft.com/office/drawing/2014/main" id="{061B992D-029A-48D5-BE16-DF77663677DC}"/>
                </a:ext>
              </a:extLst>
            </p:cNvPr>
            <p:cNvSpPr/>
            <p:nvPr/>
          </p:nvSpPr>
          <p:spPr>
            <a:xfrm>
              <a:off x="1311073" y="2238183"/>
              <a:ext cx="2697792" cy="1827943"/>
            </a:xfrm>
            <a:custGeom>
              <a:avLst/>
              <a:gdLst>
                <a:gd name="connsiteX0" fmla="*/ 1012053 w 2697791"/>
                <a:gd name="connsiteY0" fmla="*/ 672273 h 1827942"/>
                <a:gd name="connsiteX1" fmla="*/ 986966 w 2697791"/>
                <a:gd name="connsiteY1" fmla="*/ 644035 h 1827942"/>
                <a:gd name="connsiteX2" fmla="*/ 939944 w 2697791"/>
                <a:gd name="connsiteY2" fmla="*/ 588314 h 1827942"/>
                <a:gd name="connsiteX3" fmla="*/ 882710 w 2697791"/>
                <a:gd name="connsiteY3" fmla="*/ 523265 h 1827942"/>
                <a:gd name="connsiteX4" fmla="*/ 846656 w 2697791"/>
                <a:gd name="connsiteY4" fmla="*/ 521626 h 1827942"/>
                <a:gd name="connsiteX5" fmla="*/ 822325 w 2697791"/>
                <a:gd name="connsiteY5" fmla="*/ 540535 h 1827942"/>
                <a:gd name="connsiteX6" fmla="*/ 801903 w 2697791"/>
                <a:gd name="connsiteY6" fmla="*/ 527173 h 1827942"/>
                <a:gd name="connsiteX7" fmla="*/ 775177 w 2697791"/>
                <a:gd name="connsiteY7" fmla="*/ 500447 h 1827942"/>
                <a:gd name="connsiteX8" fmla="*/ 757150 w 2697791"/>
                <a:gd name="connsiteY8" fmla="*/ 487084 h 1827942"/>
                <a:gd name="connsiteX9" fmla="*/ 732819 w 2697791"/>
                <a:gd name="connsiteY9" fmla="*/ 491748 h 1827942"/>
                <a:gd name="connsiteX10" fmla="*/ 718700 w 2697791"/>
                <a:gd name="connsiteY10" fmla="*/ 488849 h 1827942"/>
                <a:gd name="connsiteX11" fmla="*/ 718700 w 2697791"/>
                <a:gd name="connsiteY11" fmla="*/ 82163 h 1827942"/>
                <a:gd name="connsiteX12" fmla="*/ 706472 w 2697791"/>
                <a:gd name="connsiteY12" fmla="*/ 79642 h 1827942"/>
                <a:gd name="connsiteX13" fmla="*/ 650625 w 2697791"/>
                <a:gd name="connsiteY13" fmla="*/ 64388 h 1827942"/>
                <a:gd name="connsiteX14" fmla="*/ 600577 w 2697791"/>
                <a:gd name="connsiteY14" fmla="*/ 66153 h 1827942"/>
                <a:gd name="connsiteX15" fmla="*/ 558849 w 2697791"/>
                <a:gd name="connsiteY15" fmla="*/ 60228 h 1827942"/>
                <a:gd name="connsiteX16" fmla="*/ 502372 w 2697791"/>
                <a:gd name="connsiteY16" fmla="*/ 43713 h 1827942"/>
                <a:gd name="connsiteX17" fmla="*/ 434675 w 2697791"/>
                <a:gd name="connsiteY17" fmla="*/ 48378 h 1827942"/>
                <a:gd name="connsiteX18" fmla="*/ 417657 w 2697791"/>
                <a:gd name="connsiteY18" fmla="*/ 40688 h 1827942"/>
                <a:gd name="connsiteX19" fmla="*/ 409462 w 2697791"/>
                <a:gd name="connsiteY19" fmla="*/ 27199 h 1827942"/>
                <a:gd name="connsiteX20" fmla="*/ 363575 w 2697791"/>
                <a:gd name="connsiteY20" fmla="*/ 27829 h 1827942"/>
                <a:gd name="connsiteX21" fmla="*/ 350590 w 2697791"/>
                <a:gd name="connsiteY21" fmla="*/ 17240 h 1827942"/>
                <a:gd name="connsiteX22" fmla="*/ 337101 w 2697791"/>
                <a:gd name="connsiteY22" fmla="*/ 20769 h 1827942"/>
                <a:gd name="connsiteX23" fmla="*/ 316552 w 2697791"/>
                <a:gd name="connsiteY23" fmla="*/ 24299 h 1827942"/>
                <a:gd name="connsiteX24" fmla="*/ 327142 w 2697791"/>
                <a:gd name="connsiteY24" fmla="*/ 12575 h 1827942"/>
                <a:gd name="connsiteX25" fmla="*/ 305963 w 2697791"/>
                <a:gd name="connsiteY25" fmla="*/ 2616 h 1827942"/>
                <a:gd name="connsiteX26" fmla="*/ 278355 w 2697791"/>
                <a:gd name="connsiteY26" fmla="*/ 19635 h 1827942"/>
                <a:gd name="connsiteX27" fmla="*/ 236627 w 2697791"/>
                <a:gd name="connsiteY27" fmla="*/ 28459 h 1827942"/>
                <a:gd name="connsiteX28" fmla="*/ 211918 w 2697791"/>
                <a:gd name="connsiteY28" fmla="*/ 36149 h 1827942"/>
                <a:gd name="connsiteX29" fmla="*/ 217843 w 2697791"/>
                <a:gd name="connsiteY29" fmla="*/ 50269 h 1827942"/>
                <a:gd name="connsiteX30" fmla="*/ 198429 w 2697791"/>
                <a:gd name="connsiteY30" fmla="*/ 47873 h 1827942"/>
                <a:gd name="connsiteX31" fmla="*/ 159601 w 2697791"/>
                <a:gd name="connsiteY31" fmla="*/ 54933 h 1827942"/>
                <a:gd name="connsiteX32" fmla="*/ 128463 w 2697791"/>
                <a:gd name="connsiteY32" fmla="*/ 80776 h 1827942"/>
                <a:gd name="connsiteX33" fmla="*/ 117244 w 2697791"/>
                <a:gd name="connsiteY33" fmla="*/ 109015 h 1827942"/>
                <a:gd name="connsiteX34" fmla="*/ 49673 w 2697791"/>
                <a:gd name="connsiteY34" fmla="*/ 122630 h 1827942"/>
                <a:gd name="connsiteX35" fmla="*/ 42613 w 2697791"/>
                <a:gd name="connsiteY35" fmla="*/ 139018 h 1827942"/>
                <a:gd name="connsiteX36" fmla="*/ 71986 w 2697791"/>
                <a:gd name="connsiteY36" fmla="*/ 157802 h 1827942"/>
                <a:gd name="connsiteX37" fmla="*/ 115479 w 2697791"/>
                <a:gd name="connsiteY37" fmla="*/ 203690 h 1827942"/>
                <a:gd name="connsiteX38" fmla="*/ 160232 w 2697791"/>
                <a:gd name="connsiteY38" fmla="*/ 204824 h 1827942"/>
                <a:gd name="connsiteX39" fmla="*/ 169056 w 2697791"/>
                <a:gd name="connsiteY39" fmla="*/ 227768 h 1827942"/>
                <a:gd name="connsiteX40" fmla="*/ 197295 w 2697791"/>
                <a:gd name="connsiteY40" fmla="*/ 233693 h 1827942"/>
                <a:gd name="connsiteX41" fmla="*/ 165526 w 2697791"/>
                <a:gd name="connsiteY41" fmla="*/ 242518 h 1827942"/>
                <a:gd name="connsiteX42" fmla="*/ 143213 w 2697791"/>
                <a:gd name="connsiteY42" fmla="*/ 248947 h 1827942"/>
                <a:gd name="connsiteX43" fmla="*/ 109049 w 2697791"/>
                <a:gd name="connsiteY43" fmla="*/ 247812 h 1827942"/>
                <a:gd name="connsiteX44" fmla="*/ 109049 w 2697791"/>
                <a:gd name="connsiteY44" fmla="*/ 229533 h 1827942"/>
                <a:gd name="connsiteX45" fmla="*/ 76146 w 2697791"/>
                <a:gd name="connsiteY45" fmla="*/ 230668 h 1827942"/>
                <a:gd name="connsiteX46" fmla="*/ 61523 w 2697791"/>
                <a:gd name="connsiteY46" fmla="*/ 246804 h 1827942"/>
                <a:gd name="connsiteX47" fmla="*/ 38579 w 2697791"/>
                <a:gd name="connsiteY47" fmla="*/ 249199 h 1827942"/>
                <a:gd name="connsiteX48" fmla="*/ 2650 w 2697791"/>
                <a:gd name="connsiteY48" fmla="*/ 269748 h 1827942"/>
                <a:gd name="connsiteX49" fmla="*/ 40848 w 2697791"/>
                <a:gd name="connsiteY49" fmla="*/ 285002 h 1827942"/>
                <a:gd name="connsiteX50" fmla="*/ 36184 w 2697791"/>
                <a:gd name="connsiteY50" fmla="*/ 297986 h 1827942"/>
                <a:gd name="connsiteX51" fmla="*/ 56228 w 2697791"/>
                <a:gd name="connsiteY51" fmla="*/ 317400 h 1827942"/>
                <a:gd name="connsiteX52" fmla="*/ 112705 w 2697791"/>
                <a:gd name="connsiteY52" fmla="*/ 317400 h 1827942"/>
                <a:gd name="connsiteX53" fmla="*/ 136784 w 2697791"/>
                <a:gd name="connsiteY53" fmla="*/ 320300 h 1827942"/>
                <a:gd name="connsiteX54" fmla="*/ 183806 w 2697791"/>
                <a:gd name="connsiteY54" fmla="*/ 303785 h 1827942"/>
                <a:gd name="connsiteX55" fmla="*/ 176116 w 2697791"/>
                <a:gd name="connsiteY55" fmla="*/ 322065 h 1827942"/>
                <a:gd name="connsiteX56" fmla="*/ 179015 w 2697791"/>
                <a:gd name="connsiteY56" fmla="*/ 357363 h 1827942"/>
                <a:gd name="connsiteX57" fmla="*/ 146617 w 2697791"/>
                <a:gd name="connsiteY57" fmla="*/ 359758 h 1827942"/>
                <a:gd name="connsiteX58" fmla="*/ 132497 w 2697791"/>
                <a:gd name="connsiteY58" fmla="*/ 381567 h 1827942"/>
                <a:gd name="connsiteX59" fmla="*/ 98964 w 2697791"/>
                <a:gd name="connsiteY59" fmla="*/ 372113 h 1827942"/>
                <a:gd name="connsiteX60" fmla="*/ 88375 w 2697791"/>
                <a:gd name="connsiteY60" fmla="*/ 399217 h 1827942"/>
                <a:gd name="connsiteX61" fmla="*/ 61901 w 2697791"/>
                <a:gd name="connsiteY61" fmla="*/ 418631 h 1827942"/>
                <a:gd name="connsiteX62" fmla="*/ 48916 w 2697791"/>
                <a:gd name="connsiteY62" fmla="*/ 442205 h 1827942"/>
                <a:gd name="connsiteX63" fmla="*/ 73247 w 2697791"/>
                <a:gd name="connsiteY63" fmla="*/ 457963 h 1827942"/>
                <a:gd name="connsiteX64" fmla="*/ 72112 w 2697791"/>
                <a:gd name="connsiteY64" fmla="*/ 483302 h 1827942"/>
                <a:gd name="connsiteX65" fmla="*/ 105015 w 2697791"/>
                <a:gd name="connsiteY65" fmla="*/ 514440 h 1827942"/>
                <a:gd name="connsiteX66" fmla="*/ 136153 w 2697791"/>
                <a:gd name="connsiteY66" fmla="*/ 509776 h 1827942"/>
                <a:gd name="connsiteX67" fmla="*/ 149642 w 2697791"/>
                <a:gd name="connsiteY67" fmla="*/ 498556 h 1827942"/>
                <a:gd name="connsiteX68" fmla="*/ 160232 w 2697791"/>
                <a:gd name="connsiteY68" fmla="*/ 528559 h 1827942"/>
                <a:gd name="connsiteX69" fmla="*/ 157837 w 2697791"/>
                <a:gd name="connsiteY69" fmla="*/ 555033 h 1827942"/>
                <a:gd name="connsiteX70" fmla="*/ 186705 w 2697791"/>
                <a:gd name="connsiteY70" fmla="*/ 551503 h 1827942"/>
                <a:gd name="connsiteX71" fmla="*/ 223138 w 2697791"/>
                <a:gd name="connsiteY71" fmla="*/ 554403 h 1827942"/>
                <a:gd name="connsiteX72" fmla="*/ 239653 w 2697791"/>
                <a:gd name="connsiteY72" fmla="*/ 559697 h 1827942"/>
                <a:gd name="connsiteX73" fmla="*/ 250873 w 2697791"/>
                <a:gd name="connsiteY73" fmla="*/ 546082 h 1827942"/>
                <a:gd name="connsiteX74" fmla="*/ 279741 w 2697791"/>
                <a:gd name="connsiteY74" fmla="*/ 548982 h 1827942"/>
                <a:gd name="connsiteX75" fmla="*/ 280372 w 2697791"/>
                <a:gd name="connsiteY75" fmla="*/ 561336 h 1827942"/>
                <a:gd name="connsiteX76" fmla="*/ 270917 w 2697791"/>
                <a:gd name="connsiteY76" fmla="*/ 603694 h 1827942"/>
                <a:gd name="connsiteX77" fmla="*/ 238518 w 2697791"/>
                <a:gd name="connsiteY77" fmla="*/ 631933 h 1827942"/>
                <a:gd name="connsiteX78" fmla="*/ 193765 w 2697791"/>
                <a:gd name="connsiteY78" fmla="*/ 667231 h 1827942"/>
                <a:gd name="connsiteX79" fmla="*/ 152542 w 2697791"/>
                <a:gd name="connsiteY79" fmla="*/ 671391 h 1827942"/>
                <a:gd name="connsiteX80" fmla="*/ 133128 w 2697791"/>
                <a:gd name="connsiteY80" fmla="*/ 700260 h 1827942"/>
                <a:gd name="connsiteX81" fmla="*/ 164896 w 2697791"/>
                <a:gd name="connsiteY81" fmla="*/ 683241 h 1827942"/>
                <a:gd name="connsiteX82" fmla="*/ 174351 w 2697791"/>
                <a:gd name="connsiteY82" fmla="*/ 682611 h 1827942"/>
                <a:gd name="connsiteX83" fmla="*/ 196160 w 2697791"/>
                <a:gd name="connsiteY83" fmla="*/ 675551 h 1827942"/>
                <a:gd name="connsiteX84" fmla="*/ 215574 w 2697791"/>
                <a:gd name="connsiteY84" fmla="*/ 673156 h 1827942"/>
                <a:gd name="connsiteX85" fmla="*/ 239148 w 2697791"/>
                <a:gd name="connsiteY85" fmla="*/ 663701 h 1827942"/>
                <a:gd name="connsiteX86" fmla="*/ 255033 w 2697791"/>
                <a:gd name="connsiteY86" fmla="*/ 647817 h 1827942"/>
                <a:gd name="connsiteX87" fmla="*/ 303316 w 2697791"/>
                <a:gd name="connsiteY87" fmla="*/ 620082 h 1827942"/>
                <a:gd name="connsiteX88" fmla="*/ 313905 w 2697791"/>
                <a:gd name="connsiteY88" fmla="*/ 605963 h 1827942"/>
                <a:gd name="connsiteX89" fmla="*/ 343278 w 2697791"/>
                <a:gd name="connsiteY89" fmla="*/ 587684 h 1827942"/>
                <a:gd name="connsiteX90" fmla="*/ 363323 w 2697791"/>
                <a:gd name="connsiteY90" fmla="*/ 579994 h 1827942"/>
                <a:gd name="connsiteX91" fmla="*/ 372777 w 2697791"/>
                <a:gd name="connsiteY91" fmla="*/ 560580 h 1827942"/>
                <a:gd name="connsiteX92" fmla="*/ 386266 w 2697791"/>
                <a:gd name="connsiteY92" fmla="*/ 547091 h 1827942"/>
                <a:gd name="connsiteX93" fmla="*/ 365087 w 2697791"/>
                <a:gd name="connsiteY93" fmla="*/ 536501 h 1827942"/>
                <a:gd name="connsiteX94" fmla="*/ 386897 w 2697791"/>
                <a:gd name="connsiteY94" fmla="*/ 517718 h 1827942"/>
                <a:gd name="connsiteX95" fmla="*/ 404546 w 2697791"/>
                <a:gd name="connsiteY95" fmla="*/ 501834 h 1827942"/>
                <a:gd name="connsiteX96" fmla="*/ 422195 w 2697791"/>
                <a:gd name="connsiteY96" fmla="*/ 482419 h 1827942"/>
                <a:gd name="connsiteX97" fmla="*/ 435684 w 2697791"/>
                <a:gd name="connsiteY97" fmla="*/ 466535 h 1827942"/>
                <a:gd name="connsiteX98" fmla="*/ 458628 w 2697791"/>
                <a:gd name="connsiteY98" fmla="*/ 450651 h 1827942"/>
                <a:gd name="connsiteX99" fmla="*/ 474512 w 2697791"/>
                <a:gd name="connsiteY99" fmla="*/ 457080 h 1827942"/>
                <a:gd name="connsiteX100" fmla="*/ 475142 w 2697791"/>
                <a:gd name="connsiteY100" fmla="*/ 467040 h 1827942"/>
                <a:gd name="connsiteX101" fmla="*/ 447534 w 2697791"/>
                <a:gd name="connsiteY101" fmla="*/ 472334 h 1827942"/>
                <a:gd name="connsiteX102" fmla="*/ 436944 w 2697791"/>
                <a:gd name="connsiteY102" fmla="*/ 496413 h 1827942"/>
                <a:gd name="connsiteX103" fmla="*/ 438709 w 2697791"/>
                <a:gd name="connsiteY103" fmla="*/ 515827 h 1827942"/>
                <a:gd name="connsiteX104" fmla="*/ 429255 w 2697791"/>
                <a:gd name="connsiteY104" fmla="*/ 527551 h 1827942"/>
                <a:gd name="connsiteX105" fmla="*/ 439844 w 2697791"/>
                <a:gd name="connsiteY105" fmla="*/ 536375 h 1827942"/>
                <a:gd name="connsiteX106" fmla="*/ 492161 w 2697791"/>
                <a:gd name="connsiteY106" fmla="*/ 507506 h 1827942"/>
                <a:gd name="connsiteX107" fmla="*/ 530359 w 2697791"/>
                <a:gd name="connsiteY107" fmla="*/ 505741 h 1827942"/>
                <a:gd name="connsiteX108" fmla="*/ 530989 w 2697791"/>
                <a:gd name="connsiteY108" fmla="*/ 492253 h 1827942"/>
                <a:gd name="connsiteX109" fmla="*/ 519265 w 2697791"/>
                <a:gd name="connsiteY109" fmla="*/ 476368 h 1827942"/>
                <a:gd name="connsiteX110" fmla="*/ 528090 w 2697791"/>
                <a:gd name="connsiteY110" fmla="*/ 463384 h 1827942"/>
                <a:gd name="connsiteX111" fmla="*/ 542839 w 2697791"/>
                <a:gd name="connsiteY111" fmla="*/ 462249 h 1827942"/>
                <a:gd name="connsiteX112" fmla="*/ 562253 w 2697791"/>
                <a:gd name="connsiteY112" fmla="*/ 469309 h 1827942"/>
                <a:gd name="connsiteX113" fmla="*/ 582802 w 2697791"/>
                <a:gd name="connsiteY113" fmla="*/ 473973 h 1827942"/>
                <a:gd name="connsiteX114" fmla="*/ 571078 w 2697791"/>
                <a:gd name="connsiteY114" fmla="*/ 482798 h 1827942"/>
                <a:gd name="connsiteX115" fmla="*/ 573977 w 2697791"/>
                <a:gd name="connsiteY115" fmla="*/ 492253 h 1827942"/>
                <a:gd name="connsiteX116" fmla="*/ 595156 w 2697791"/>
                <a:gd name="connsiteY116" fmla="*/ 488092 h 1827942"/>
                <a:gd name="connsiteX117" fmla="*/ 611040 w 2697791"/>
                <a:gd name="connsiteY117" fmla="*/ 485697 h 1827942"/>
                <a:gd name="connsiteX118" fmla="*/ 616965 w 2697791"/>
                <a:gd name="connsiteY118" fmla="*/ 490992 h 1827942"/>
                <a:gd name="connsiteX119" fmla="*/ 646969 w 2697791"/>
                <a:gd name="connsiteY119" fmla="*/ 500447 h 1827942"/>
                <a:gd name="connsiteX120" fmla="*/ 704581 w 2697791"/>
                <a:gd name="connsiteY120" fmla="*/ 498682 h 1827942"/>
                <a:gd name="connsiteX121" fmla="*/ 728155 w 2697791"/>
                <a:gd name="connsiteY121" fmla="*/ 514566 h 1827942"/>
                <a:gd name="connsiteX122" fmla="*/ 760553 w 2697791"/>
                <a:gd name="connsiteY122" fmla="*/ 503977 h 1827942"/>
                <a:gd name="connsiteX123" fmla="*/ 755259 w 2697791"/>
                <a:gd name="connsiteY123" fmla="*/ 520491 h 1827942"/>
                <a:gd name="connsiteX124" fmla="*/ 768243 w 2697791"/>
                <a:gd name="connsiteY124" fmla="*/ 529946 h 1827942"/>
                <a:gd name="connsiteX125" fmla="*/ 799381 w 2697791"/>
                <a:gd name="connsiteY125" fmla="*/ 545200 h 1827942"/>
                <a:gd name="connsiteX126" fmla="*/ 830520 w 2697791"/>
                <a:gd name="connsiteY126" fmla="*/ 570539 h 1827942"/>
                <a:gd name="connsiteX127" fmla="*/ 845773 w 2697791"/>
                <a:gd name="connsiteY127" fmla="*/ 557554 h 1827942"/>
                <a:gd name="connsiteX128" fmla="*/ 866952 w 2697791"/>
                <a:gd name="connsiteY128" fmla="*/ 568774 h 1827942"/>
                <a:gd name="connsiteX129" fmla="*/ 869348 w 2697791"/>
                <a:gd name="connsiteY129" fmla="*/ 546461 h 1827942"/>
                <a:gd name="connsiteX130" fmla="*/ 879937 w 2697791"/>
                <a:gd name="connsiteY130" fmla="*/ 548856 h 1827942"/>
                <a:gd name="connsiteX131" fmla="*/ 881702 w 2697791"/>
                <a:gd name="connsiteY131" fmla="*/ 583524 h 1827942"/>
                <a:gd name="connsiteX132" fmla="*/ 862288 w 2697791"/>
                <a:gd name="connsiteY132" fmla="*/ 579364 h 1827942"/>
                <a:gd name="connsiteX133" fmla="*/ 844008 w 2697791"/>
                <a:gd name="connsiteY133" fmla="*/ 584028 h 1827942"/>
                <a:gd name="connsiteX134" fmla="*/ 865818 w 2697791"/>
                <a:gd name="connsiteY134" fmla="*/ 609871 h 1827942"/>
                <a:gd name="connsiteX135" fmla="*/ 874012 w 2697791"/>
                <a:gd name="connsiteY135" fmla="*/ 628151 h 1827942"/>
                <a:gd name="connsiteX136" fmla="*/ 886366 w 2697791"/>
                <a:gd name="connsiteY136" fmla="*/ 643404 h 1827942"/>
                <a:gd name="connsiteX137" fmla="*/ 883971 w 2697791"/>
                <a:gd name="connsiteY137" fmla="*/ 614536 h 1827942"/>
                <a:gd name="connsiteX138" fmla="*/ 888131 w 2697791"/>
                <a:gd name="connsiteY138" fmla="*/ 596887 h 1827942"/>
                <a:gd name="connsiteX139" fmla="*/ 891661 w 2697791"/>
                <a:gd name="connsiteY139" fmla="*/ 615670 h 1827942"/>
                <a:gd name="connsiteX140" fmla="*/ 907545 w 2697791"/>
                <a:gd name="connsiteY140" fmla="*/ 606846 h 1827942"/>
                <a:gd name="connsiteX141" fmla="*/ 906915 w 2697791"/>
                <a:gd name="connsiteY141" fmla="*/ 581507 h 1827942"/>
                <a:gd name="connsiteX142" fmla="*/ 922799 w 2697791"/>
                <a:gd name="connsiteY142" fmla="*/ 599786 h 1827942"/>
                <a:gd name="connsiteX143" fmla="*/ 913975 w 2697791"/>
                <a:gd name="connsiteY143" fmla="*/ 618065 h 1827942"/>
                <a:gd name="connsiteX144" fmla="*/ 899225 w 2697791"/>
                <a:gd name="connsiteY144" fmla="*/ 625125 h 1827942"/>
                <a:gd name="connsiteX145" fmla="*/ 902124 w 2697791"/>
                <a:gd name="connsiteY145" fmla="*/ 652733 h 1827942"/>
                <a:gd name="connsiteX146" fmla="*/ 912714 w 2697791"/>
                <a:gd name="connsiteY146" fmla="*/ 643279 h 1827942"/>
                <a:gd name="connsiteX147" fmla="*/ 929733 w 2697791"/>
                <a:gd name="connsiteY147" fmla="*/ 639749 h 1827942"/>
                <a:gd name="connsiteX148" fmla="*/ 952046 w 2697791"/>
                <a:gd name="connsiteY148" fmla="*/ 657398 h 1827942"/>
                <a:gd name="connsiteX149" fmla="*/ 941457 w 2697791"/>
                <a:gd name="connsiteY149" fmla="*/ 644413 h 1827942"/>
                <a:gd name="connsiteX150" fmla="*/ 942087 w 2697791"/>
                <a:gd name="connsiteY150" fmla="*/ 629663 h 1827942"/>
                <a:gd name="connsiteX151" fmla="*/ 962636 w 2697791"/>
                <a:gd name="connsiteY151" fmla="*/ 656137 h 1827942"/>
                <a:gd name="connsiteX152" fmla="*/ 949147 w 2697791"/>
                <a:gd name="connsiteY152" fmla="*/ 669752 h 1827942"/>
                <a:gd name="connsiteX153" fmla="*/ 926203 w 2697791"/>
                <a:gd name="connsiteY153" fmla="*/ 658532 h 1827942"/>
                <a:gd name="connsiteX154" fmla="*/ 929733 w 2697791"/>
                <a:gd name="connsiteY154" fmla="*/ 679081 h 1827942"/>
                <a:gd name="connsiteX155" fmla="*/ 930363 w 2697791"/>
                <a:gd name="connsiteY155" fmla="*/ 704924 h 1827942"/>
                <a:gd name="connsiteX156" fmla="*/ 939188 w 2697791"/>
                <a:gd name="connsiteY156" fmla="*/ 696100 h 1827942"/>
                <a:gd name="connsiteX157" fmla="*/ 953937 w 2697791"/>
                <a:gd name="connsiteY157" fmla="*/ 701394 h 1827942"/>
                <a:gd name="connsiteX158" fmla="*/ 959862 w 2697791"/>
                <a:gd name="connsiteY158" fmla="*/ 686645 h 1827942"/>
                <a:gd name="connsiteX159" fmla="*/ 973351 w 2697791"/>
                <a:gd name="connsiteY159" fmla="*/ 691309 h 1827942"/>
                <a:gd name="connsiteX160" fmla="*/ 985706 w 2697791"/>
                <a:gd name="connsiteY160" fmla="*/ 684880 h 1827942"/>
                <a:gd name="connsiteX161" fmla="*/ 988101 w 2697791"/>
                <a:gd name="connsiteY161" fmla="*/ 703664 h 1827942"/>
                <a:gd name="connsiteX162" fmla="*/ 999321 w 2697791"/>
                <a:gd name="connsiteY162" fmla="*/ 705429 h 1827942"/>
                <a:gd name="connsiteX163" fmla="*/ 999321 w 2697791"/>
                <a:gd name="connsiteY163" fmla="*/ 708454 h 1827942"/>
                <a:gd name="connsiteX164" fmla="*/ 1017474 w 2697791"/>
                <a:gd name="connsiteY164" fmla="*/ 695595 h 1827942"/>
                <a:gd name="connsiteX165" fmla="*/ 1012053 w 2697791"/>
                <a:gd name="connsiteY165" fmla="*/ 672273 h 1827942"/>
                <a:gd name="connsiteX166" fmla="*/ 19039 w 2697791"/>
                <a:gd name="connsiteY166" fmla="*/ 755728 h 1827942"/>
                <a:gd name="connsiteX167" fmla="*/ 33158 w 2697791"/>
                <a:gd name="connsiteY167" fmla="*/ 735684 h 1827942"/>
                <a:gd name="connsiteX168" fmla="*/ 19039 w 2697791"/>
                <a:gd name="connsiteY168" fmla="*/ 755728 h 1827942"/>
                <a:gd name="connsiteX169" fmla="*/ 119135 w 2697791"/>
                <a:gd name="connsiteY169" fmla="*/ 702781 h 1827942"/>
                <a:gd name="connsiteX170" fmla="*/ 83836 w 2697791"/>
                <a:gd name="connsiteY170" fmla="*/ 720430 h 1827942"/>
                <a:gd name="connsiteX171" fmla="*/ 105015 w 2697791"/>
                <a:gd name="connsiteY171" fmla="*/ 713371 h 1827942"/>
                <a:gd name="connsiteX172" fmla="*/ 119135 w 2697791"/>
                <a:gd name="connsiteY172" fmla="*/ 702781 h 1827942"/>
                <a:gd name="connsiteX173" fmla="*/ 417531 w 2697791"/>
                <a:gd name="connsiteY173" fmla="*/ 564488 h 1827942"/>
                <a:gd name="connsiteX174" fmla="*/ 396982 w 2697791"/>
                <a:gd name="connsiteY174" fmla="*/ 572178 h 1827942"/>
                <a:gd name="connsiteX175" fmla="*/ 373408 w 2697791"/>
                <a:gd name="connsiteY175" fmla="*/ 599282 h 1827942"/>
                <a:gd name="connsiteX176" fmla="*/ 353994 w 2697791"/>
                <a:gd name="connsiteY176" fmla="*/ 606341 h 1827942"/>
                <a:gd name="connsiteX177" fmla="*/ 365213 w 2697791"/>
                <a:gd name="connsiteY177" fmla="*/ 627016 h 1827942"/>
                <a:gd name="connsiteX178" fmla="*/ 379333 w 2697791"/>
                <a:gd name="connsiteY178" fmla="*/ 627016 h 1827942"/>
                <a:gd name="connsiteX179" fmla="*/ 414001 w 2697791"/>
                <a:gd name="connsiteY179" fmla="*/ 602307 h 1827942"/>
                <a:gd name="connsiteX180" fmla="*/ 404042 w 2697791"/>
                <a:gd name="connsiteY180" fmla="*/ 586423 h 1827942"/>
                <a:gd name="connsiteX181" fmla="*/ 422825 w 2697791"/>
                <a:gd name="connsiteY181" fmla="*/ 577599 h 1827942"/>
                <a:gd name="connsiteX182" fmla="*/ 417531 w 2697791"/>
                <a:gd name="connsiteY182" fmla="*/ 564488 h 1827942"/>
                <a:gd name="connsiteX183" fmla="*/ 42613 w 2697791"/>
                <a:gd name="connsiteY183" fmla="*/ 495152 h 1827942"/>
                <a:gd name="connsiteX184" fmla="*/ 19039 w 2697791"/>
                <a:gd name="connsiteY184" fmla="*/ 503346 h 1827942"/>
                <a:gd name="connsiteX185" fmla="*/ 56102 w 2697791"/>
                <a:gd name="connsiteY185" fmla="*/ 514566 h 1827942"/>
                <a:gd name="connsiteX186" fmla="*/ 61397 w 2697791"/>
                <a:gd name="connsiteY186" fmla="*/ 496287 h 1827942"/>
                <a:gd name="connsiteX187" fmla="*/ 42613 w 2697791"/>
                <a:gd name="connsiteY187" fmla="*/ 495152 h 1827942"/>
                <a:gd name="connsiteX188" fmla="*/ 329411 w 2697791"/>
                <a:gd name="connsiteY188" fmla="*/ 1794504 h 1827942"/>
                <a:gd name="connsiteX189" fmla="*/ 330672 w 2697791"/>
                <a:gd name="connsiteY189" fmla="*/ 1826903 h 1827942"/>
                <a:gd name="connsiteX190" fmla="*/ 349708 w 2697791"/>
                <a:gd name="connsiteY190" fmla="*/ 1816061 h 1827942"/>
                <a:gd name="connsiteX191" fmla="*/ 329411 w 2697791"/>
                <a:gd name="connsiteY191" fmla="*/ 1794504 h 1827942"/>
                <a:gd name="connsiteX192" fmla="*/ 309871 w 2697791"/>
                <a:gd name="connsiteY192" fmla="*/ 1771939 h 1827942"/>
                <a:gd name="connsiteX193" fmla="*/ 312518 w 2697791"/>
                <a:gd name="connsiteY193" fmla="*/ 1784923 h 1827942"/>
                <a:gd name="connsiteX194" fmla="*/ 309871 w 2697791"/>
                <a:gd name="connsiteY194" fmla="*/ 1771939 h 1827942"/>
                <a:gd name="connsiteX195" fmla="*/ 218222 w 2697791"/>
                <a:gd name="connsiteY195" fmla="*/ 1742061 h 1827942"/>
                <a:gd name="connsiteX196" fmla="*/ 233854 w 2697791"/>
                <a:gd name="connsiteY196" fmla="*/ 1740801 h 1827942"/>
                <a:gd name="connsiteX197" fmla="*/ 218222 w 2697791"/>
                <a:gd name="connsiteY197" fmla="*/ 1742061 h 1827942"/>
                <a:gd name="connsiteX198" fmla="*/ 259697 w 2697791"/>
                <a:gd name="connsiteY198" fmla="*/ 1759836 h 1827942"/>
                <a:gd name="connsiteX199" fmla="*/ 276086 w 2697791"/>
                <a:gd name="connsiteY199" fmla="*/ 1762484 h 1827942"/>
                <a:gd name="connsiteX200" fmla="*/ 259697 w 2697791"/>
                <a:gd name="connsiteY200" fmla="*/ 1759836 h 1827942"/>
                <a:gd name="connsiteX201" fmla="*/ 2674599 w 2697791"/>
                <a:gd name="connsiteY201" fmla="*/ 971930 h 1827942"/>
                <a:gd name="connsiteX202" fmla="*/ 2639301 w 2697791"/>
                <a:gd name="connsiteY202" fmla="*/ 961719 h 1827942"/>
                <a:gd name="connsiteX203" fmla="*/ 2605515 w 2697791"/>
                <a:gd name="connsiteY203" fmla="*/ 1008741 h 1827942"/>
                <a:gd name="connsiteX204" fmla="*/ 2572612 w 2697791"/>
                <a:gd name="connsiteY204" fmla="*/ 1043283 h 1827942"/>
                <a:gd name="connsiteX205" fmla="*/ 2481593 w 2697791"/>
                <a:gd name="connsiteY205" fmla="*/ 1044039 h 1827942"/>
                <a:gd name="connsiteX206" fmla="*/ 2446043 w 2697791"/>
                <a:gd name="connsiteY206" fmla="*/ 1070891 h 1827942"/>
                <a:gd name="connsiteX207" fmla="*/ 2447052 w 2697791"/>
                <a:gd name="connsiteY207" fmla="*/ 1072278 h 1827942"/>
                <a:gd name="connsiteX208" fmla="*/ 2395239 w 2697791"/>
                <a:gd name="connsiteY208" fmla="*/ 1098121 h 1827942"/>
                <a:gd name="connsiteX209" fmla="*/ 2374186 w 2697791"/>
                <a:gd name="connsiteY209" fmla="*/ 1100138 h 1827942"/>
                <a:gd name="connsiteX210" fmla="*/ 2375699 w 2697791"/>
                <a:gd name="connsiteY210" fmla="*/ 1110601 h 1827942"/>
                <a:gd name="connsiteX211" fmla="*/ 2367883 w 2697791"/>
                <a:gd name="connsiteY211" fmla="*/ 1117157 h 1827942"/>
                <a:gd name="connsiteX212" fmla="*/ 2307119 w 2697791"/>
                <a:gd name="connsiteY212" fmla="*/ 1154472 h 1827942"/>
                <a:gd name="connsiteX213" fmla="*/ 2254172 w 2697791"/>
                <a:gd name="connsiteY213" fmla="*/ 1142748 h 1827942"/>
                <a:gd name="connsiteX214" fmla="*/ 2274216 w 2697791"/>
                <a:gd name="connsiteY214" fmla="*/ 1136823 h 1827942"/>
                <a:gd name="connsiteX215" fmla="*/ 2284932 w 2697791"/>
                <a:gd name="connsiteY215" fmla="*/ 1133798 h 1827942"/>
                <a:gd name="connsiteX216" fmla="*/ 2280646 w 2697791"/>
                <a:gd name="connsiteY216" fmla="*/ 1112997 h 1827942"/>
                <a:gd name="connsiteX217" fmla="*/ 2270687 w 2697791"/>
                <a:gd name="connsiteY217" fmla="*/ 1079211 h 1827942"/>
                <a:gd name="connsiteX218" fmla="*/ 2242448 w 2697791"/>
                <a:gd name="connsiteY218" fmla="*/ 1083876 h 1827942"/>
                <a:gd name="connsiteX219" fmla="*/ 2253038 w 2697791"/>
                <a:gd name="connsiteY219" fmla="*/ 1035593 h 1827942"/>
                <a:gd name="connsiteX220" fmla="*/ 2211814 w 2697791"/>
                <a:gd name="connsiteY220" fmla="*/ 1030802 h 1827942"/>
                <a:gd name="connsiteX221" fmla="*/ 2184710 w 2697791"/>
                <a:gd name="connsiteY221" fmla="*/ 1050847 h 1827942"/>
                <a:gd name="connsiteX222" fmla="*/ 2177650 w 2697791"/>
                <a:gd name="connsiteY222" fmla="*/ 1107324 h 1827942"/>
                <a:gd name="connsiteX223" fmla="*/ 2158867 w 2697791"/>
                <a:gd name="connsiteY223" fmla="*/ 1146152 h 1827942"/>
                <a:gd name="connsiteX224" fmla="*/ 2138823 w 2697791"/>
                <a:gd name="connsiteY224" fmla="*/ 1095600 h 1827942"/>
                <a:gd name="connsiteX225" fmla="*/ 2144748 w 2697791"/>
                <a:gd name="connsiteY225" fmla="*/ 1049712 h 1827942"/>
                <a:gd name="connsiteX226" fmla="*/ 2184710 w 2697791"/>
                <a:gd name="connsiteY226" fmla="*/ 1015549 h 1827942"/>
                <a:gd name="connsiteX227" fmla="*/ 2240053 w 2697791"/>
                <a:gd name="connsiteY227" fmla="*/ 1004959 h 1827942"/>
                <a:gd name="connsiteX228" fmla="*/ 2243078 w 2697791"/>
                <a:gd name="connsiteY228" fmla="*/ 1001933 h 1827942"/>
                <a:gd name="connsiteX229" fmla="*/ 2227951 w 2697791"/>
                <a:gd name="connsiteY229" fmla="*/ 991470 h 1827942"/>
                <a:gd name="connsiteX230" fmla="*/ 2224799 w 2697791"/>
                <a:gd name="connsiteY230" fmla="*/ 995630 h 1827942"/>
                <a:gd name="connsiteX231" fmla="*/ 2200090 w 2697791"/>
                <a:gd name="connsiteY231" fmla="*/ 985041 h 1827942"/>
                <a:gd name="connsiteX232" fmla="*/ 2150673 w 2697791"/>
                <a:gd name="connsiteY232" fmla="*/ 994496 h 1827942"/>
                <a:gd name="connsiteX233" fmla="*/ 2130628 w 2697791"/>
                <a:gd name="connsiteY233" fmla="*/ 977981 h 1827942"/>
                <a:gd name="connsiteX234" fmla="*/ 2121173 w 2697791"/>
                <a:gd name="connsiteY234" fmla="*/ 963862 h 1827942"/>
                <a:gd name="connsiteX235" fmla="*/ 2061166 w 2697791"/>
                <a:gd name="connsiteY235" fmla="*/ 988571 h 1827942"/>
                <a:gd name="connsiteX236" fmla="*/ 2027003 w 2697791"/>
                <a:gd name="connsiteY236" fmla="*/ 982646 h 1827942"/>
                <a:gd name="connsiteX237" fmla="*/ 2079950 w 2697791"/>
                <a:gd name="connsiteY237" fmla="*/ 948482 h 1827942"/>
                <a:gd name="connsiteX238" fmla="*/ 2093565 w 2697791"/>
                <a:gd name="connsiteY238" fmla="*/ 943187 h 1827942"/>
                <a:gd name="connsiteX239" fmla="*/ 2055620 w 2697791"/>
                <a:gd name="connsiteY239" fmla="*/ 937892 h 1827942"/>
                <a:gd name="connsiteX240" fmla="*/ 2032928 w 2697791"/>
                <a:gd name="connsiteY240" fmla="*/ 933984 h 1827942"/>
                <a:gd name="connsiteX241" fmla="*/ 2010993 w 2697791"/>
                <a:gd name="connsiteY241" fmla="*/ 925412 h 1827942"/>
                <a:gd name="connsiteX242" fmla="*/ 1986662 w 2697791"/>
                <a:gd name="connsiteY242" fmla="*/ 924656 h 1827942"/>
                <a:gd name="connsiteX243" fmla="*/ 1963844 w 2697791"/>
                <a:gd name="connsiteY243" fmla="*/ 916840 h 1827942"/>
                <a:gd name="connsiteX244" fmla="*/ 1952877 w 2697791"/>
                <a:gd name="connsiteY244" fmla="*/ 896417 h 1827942"/>
                <a:gd name="connsiteX245" fmla="*/ 1943800 w 2697791"/>
                <a:gd name="connsiteY245" fmla="*/ 908267 h 1827942"/>
                <a:gd name="connsiteX246" fmla="*/ 1212371 w 2697791"/>
                <a:gd name="connsiteY246" fmla="*/ 912175 h 1827942"/>
                <a:gd name="connsiteX247" fmla="*/ 1215018 w 2697791"/>
                <a:gd name="connsiteY247" fmla="*/ 915579 h 1827942"/>
                <a:gd name="connsiteX248" fmla="*/ 1219682 w 2697791"/>
                <a:gd name="connsiteY248" fmla="*/ 943313 h 1827942"/>
                <a:gd name="connsiteX249" fmla="*/ 1211488 w 2697791"/>
                <a:gd name="connsiteY249" fmla="*/ 970417 h 1827942"/>
                <a:gd name="connsiteX250" fmla="*/ 1207958 w 2697791"/>
                <a:gd name="connsiteY250" fmla="*/ 956928 h 1827942"/>
                <a:gd name="connsiteX251" fmla="*/ 1204429 w 2697791"/>
                <a:gd name="connsiteY251" fmla="*/ 940414 h 1827942"/>
                <a:gd name="connsiteX252" fmla="*/ 1199260 w 2697791"/>
                <a:gd name="connsiteY252" fmla="*/ 930833 h 1827942"/>
                <a:gd name="connsiteX253" fmla="*/ 1157280 w 2697791"/>
                <a:gd name="connsiteY253" fmla="*/ 930707 h 1827942"/>
                <a:gd name="connsiteX254" fmla="*/ 1157910 w 2697791"/>
                <a:gd name="connsiteY254" fmla="*/ 932850 h 1827942"/>
                <a:gd name="connsiteX255" fmla="*/ 1171399 w 2697791"/>
                <a:gd name="connsiteY255" fmla="*/ 968148 h 1827942"/>
                <a:gd name="connsiteX256" fmla="*/ 1183123 w 2697791"/>
                <a:gd name="connsiteY256" fmla="*/ 992857 h 1827942"/>
                <a:gd name="connsiteX257" fmla="*/ 1183123 w 2697791"/>
                <a:gd name="connsiteY257" fmla="*/ 1001681 h 1827942"/>
                <a:gd name="connsiteX258" fmla="*/ 1177829 w 2697791"/>
                <a:gd name="connsiteY258" fmla="*/ 1025886 h 1827942"/>
                <a:gd name="connsiteX259" fmla="*/ 1173669 w 2697791"/>
                <a:gd name="connsiteY259" fmla="*/ 1091188 h 1827942"/>
                <a:gd name="connsiteX260" fmla="*/ 1166609 w 2697791"/>
                <a:gd name="connsiteY260" fmla="*/ 1132411 h 1827942"/>
                <a:gd name="connsiteX261" fmla="*/ 1175434 w 2697791"/>
                <a:gd name="connsiteY261" fmla="*/ 1175399 h 1827942"/>
                <a:gd name="connsiteX262" fmla="*/ 1178333 w 2697791"/>
                <a:gd name="connsiteY262" fmla="*/ 1210067 h 1827942"/>
                <a:gd name="connsiteX263" fmla="*/ 1186527 w 2697791"/>
                <a:gd name="connsiteY263" fmla="*/ 1244735 h 1827942"/>
                <a:gd name="connsiteX264" fmla="*/ 1206572 w 2697791"/>
                <a:gd name="connsiteY264" fmla="*/ 1267679 h 1827942"/>
                <a:gd name="connsiteX265" fmla="*/ 1220061 w 2697791"/>
                <a:gd name="connsiteY265" fmla="*/ 1282428 h 1827942"/>
                <a:gd name="connsiteX266" fmla="*/ 1230650 w 2697791"/>
                <a:gd name="connsiteY266" fmla="*/ 1298943 h 1827942"/>
                <a:gd name="connsiteX267" fmla="*/ 1234180 w 2697791"/>
                <a:gd name="connsiteY267" fmla="*/ 1319491 h 1827942"/>
                <a:gd name="connsiteX268" fmla="*/ 1261788 w 2697791"/>
                <a:gd name="connsiteY268" fmla="*/ 1349495 h 1827942"/>
                <a:gd name="connsiteX269" fmla="*/ 1275277 w 2697791"/>
                <a:gd name="connsiteY269" fmla="*/ 1374204 h 1827942"/>
                <a:gd name="connsiteX270" fmla="*/ 1308180 w 2697791"/>
                <a:gd name="connsiteY270" fmla="*/ 1387693 h 1827942"/>
                <a:gd name="connsiteX271" fmla="*/ 1330494 w 2697791"/>
                <a:gd name="connsiteY271" fmla="*/ 1392357 h 1827942"/>
                <a:gd name="connsiteX272" fmla="*/ 1355202 w 2697791"/>
                <a:gd name="connsiteY272" fmla="*/ 1421730 h 1827942"/>
                <a:gd name="connsiteX273" fmla="*/ 1361127 w 2697791"/>
                <a:gd name="connsiteY273" fmla="*/ 1438497 h 1827942"/>
                <a:gd name="connsiteX274" fmla="*/ 1422143 w 2697791"/>
                <a:gd name="connsiteY274" fmla="*/ 1430555 h 1827942"/>
                <a:gd name="connsiteX275" fmla="*/ 1451642 w 2697791"/>
                <a:gd name="connsiteY275" fmla="*/ 1446313 h 1827942"/>
                <a:gd name="connsiteX276" fmla="*/ 1520221 w 2697791"/>
                <a:gd name="connsiteY276" fmla="*/ 1470139 h 1827942"/>
                <a:gd name="connsiteX277" fmla="*/ 1595608 w 2697791"/>
                <a:gd name="connsiteY277" fmla="*/ 1469509 h 1827942"/>
                <a:gd name="connsiteX278" fmla="*/ 1604433 w 2697791"/>
                <a:gd name="connsiteY278" fmla="*/ 1458163 h 1827942"/>
                <a:gd name="connsiteX279" fmla="*/ 1645908 w 2697791"/>
                <a:gd name="connsiteY279" fmla="*/ 1458163 h 1827942"/>
                <a:gd name="connsiteX280" fmla="*/ 1676038 w 2697791"/>
                <a:gd name="connsiteY280" fmla="*/ 1485267 h 1827942"/>
                <a:gd name="connsiteX281" fmla="*/ 1693057 w 2697791"/>
                <a:gd name="connsiteY281" fmla="*/ 1506068 h 1827942"/>
                <a:gd name="connsiteX282" fmla="*/ 1702511 w 2697791"/>
                <a:gd name="connsiteY282" fmla="*/ 1523086 h 1827942"/>
                <a:gd name="connsiteX283" fmla="*/ 1733271 w 2697791"/>
                <a:gd name="connsiteY283" fmla="*/ 1538844 h 1827942"/>
                <a:gd name="connsiteX284" fmla="*/ 1754072 w 2697791"/>
                <a:gd name="connsiteY284" fmla="*/ 1514388 h 1827942"/>
                <a:gd name="connsiteX285" fmla="*/ 1801220 w 2697791"/>
                <a:gd name="connsiteY285" fmla="*/ 1541366 h 1827942"/>
                <a:gd name="connsiteX286" fmla="*/ 1826307 w 2697791"/>
                <a:gd name="connsiteY286" fmla="*/ 1577168 h 1827942"/>
                <a:gd name="connsiteX287" fmla="*/ 1832610 w 2697791"/>
                <a:gd name="connsiteY287" fmla="*/ 1597339 h 1827942"/>
                <a:gd name="connsiteX288" fmla="*/ 1840174 w 2697791"/>
                <a:gd name="connsiteY288" fmla="*/ 1613727 h 1827942"/>
                <a:gd name="connsiteX289" fmla="*/ 1877238 w 2697791"/>
                <a:gd name="connsiteY289" fmla="*/ 1626964 h 1827942"/>
                <a:gd name="connsiteX290" fmla="*/ 1888331 w 2697791"/>
                <a:gd name="connsiteY290" fmla="*/ 1631124 h 1827942"/>
                <a:gd name="connsiteX291" fmla="*/ 1880641 w 2697791"/>
                <a:gd name="connsiteY291" fmla="*/ 1596960 h 1827942"/>
                <a:gd name="connsiteX292" fmla="*/ 1887071 w 2697791"/>
                <a:gd name="connsiteY292" fmla="*/ 1571621 h 1827942"/>
                <a:gd name="connsiteX293" fmla="*/ 1906485 w 2697791"/>
                <a:gd name="connsiteY293" fmla="*/ 1555107 h 1827942"/>
                <a:gd name="connsiteX294" fmla="*/ 1922369 w 2697791"/>
                <a:gd name="connsiteY294" fmla="*/ 1549182 h 1827942"/>
                <a:gd name="connsiteX295" fmla="*/ 1948212 w 2697791"/>
                <a:gd name="connsiteY295" fmla="*/ 1527372 h 1827942"/>
                <a:gd name="connsiteX296" fmla="*/ 1961197 w 2697791"/>
                <a:gd name="connsiteY296" fmla="*/ 1522078 h 1827942"/>
                <a:gd name="connsiteX297" fmla="*/ 1977711 w 2697791"/>
                <a:gd name="connsiteY297" fmla="*/ 1511488 h 1827942"/>
                <a:gd name="connsiteX298" fmla="*/ 1991200 w 2697791"/>
                <a:gd name="connsiteY298" fmla="*/ 1512623 h 1827942"/>
                <a:gd name="connsiteX299" fmla="*/ 2004185 w 2697791"/>
                <a:gd name="connsiteY299" fmla="*/ 1515522 h 1827942"/>
                <a:gd name="connsiteX300" fmla="*/ 2025994 w 2697791"/>
                <a:gd name="connsiteY300" fmla="*/ 1516153 h 1827942"/>
                <a:gd name="connsiteX301" fmla="*/ 2043643 w 2697791"/>
                <a:gd name="connsiteY301" fmla="*/ 1524347 h 1827942"/>
                <a:gd name="connsiteX302" fmla="*/ 2065957 w 2697791"/>
                <a:gd name="connsiteY302" fmla="*/ 1530776 h 1827942"/>
                <a:gd name="connsiteX303" fmla="*/ 2077681 w 2697791"/>
                <a:gd name="connsiteY303" fmla="*/ 1521321 h 1827942"/>
                <a:gd name="connsiteX304" fmla="*/ 2101255 w 2697791"/>
                <a:gd name="connsiteY304" fmla="*/ 1537836 h 1827942"/>
                <a:gd name="connsiteX305" fmla="*/ 2095330 w 2697791"/>
                <a:gd name="connsiteY305" fmla="*/ 1524347 h 1827942"/>
                <a:gd name="connsiteX306" fmla="*/ 2090035 w 2697791"/>
                <a:gd name="connsiteY306" fmla="*/ 1509597 h 1827942"/>
                <a:gd name="connsiteX307" fmla="*/ 2112979 w 2697791"/>
                <a:gd name="connsiteY307" fmla="*/ 1497873 h 1827942"/>
                <a:gd name="connsiteX308" fmla="*/ 2131763 w 2697791"/>
                <a:gd name="connsiteY308" fmla="*/ 1493713 h 1827942"/>
                <a:gd name="connsiteX309" fmla="*/ 2142352 w 2697791"/>
                <a:gd name="connsiteY309" fmla="*/ 1500773 h 1827942"/>
                <a:gd name="connsiteX310" fmla="*/ 2177650 w 2697791"/>
                <a:gd name="connsiteY310" fmla="*/ 1496613 h 1827942"/>
                <a:gd name="connsiteX311" fmla="*/ 2202359 w 2697791"/>
                <a:gd name="connsiteY311" fmla="*/ 1514262 h 1827942"/>
                <a:gd name="connsiteX312" fmla="*/ 2220639 w 2697791"/>
                <a:gd name="connsiteY312" fmla="*/ 1517161 h 1827942"/>
                <a:gd name="connsiteX313" fmla="*/ 2245348 w 2697791"/>
                <a:gd name="connsiteY313" fmla="*/ 1508967 h 1827942"/>
                <a:gd name="connsiteX314" fmla="*/ 2271821 w 2697791"/>
                <a:gd name="connsiteY314" fmla="*/ 1538340 h 1827942"/>
                <a:gd name="connsiteX315" fmla="*/ 2272451 w 2697791"/>
                <a:gd name="connsiteY315" fmla="*/ 1568344 h 1827942"/>
                <a:gd name="connsiteX316" fmla="*/ 2283671 w 2697791"/>
                <a:gd name="connsiteY316" fmla="*/ 1594817 h 1827942"/>
                <a:gd name="connsiteX317" fmla="*/ 2294261 w 2697791"/>
                <a:gd name="connsiteY317" fmla="*/ 1622426 h 1827942"/>
                <a:gd name="connsiteX318" fmla="*/ 2312540 w 2697791"/>
                <a:gd name="connsiteY318" fmla="*/ 1645369 h 1827942"/>
                <a:gd name="connsiteX319" fmla="*/ 2332585 w 2697791"/>
                <a:gd name="connsiteY319" fmla="*/ 1648899 h 1827942"/>
                <a:gd name="connsiteX320" fmla="*/ 2344308 w 2697791"/>
                <a:gd name="connsiteY320" fmla="*/ 1617761 h 1827942"/>
                <a:gd name="connsiteX321" fmla="*/ 2329559 w 2697791"/>
                <a:gd name="connsiteY321" fmla="*/ 1564184 h 1827942"/>
                <a:gd name="connsiteX322" fmla="*/ 2321869 w 2697791"/>
                <a:gd name="connsiteY322" fmla="*/ 1538844 h 1827942"/>
                <a:gd name="connsiteX323" fmla="*/ 2307119 w 2697791"/>
                <a:gd name="connsiteY323" fmla="*/ 1487032 h 1827942"/>
                <a:gd name="connsiteX324" fmla="*/ 2338257 w 2697791"/>
                <a:gd name="connsiteY324" fmla="*/ 1431689 h 1827942"/>
                <a:gd name="connsiteX325" fmla="*/ 2361832 w 2697791"/>
                <a:gd name="connsiteY325" fmla="*/ 1418200 h 1827942"/>
                <a:gd name="connsiteX326" fmla="*/ 2383641 w 2697791"/>
                <a:gd name="connsiteY326" fmla="*/ 1397021 h 1827942"/>
                <a:gd name="connsiteX327" fmla="*/ 2399525 w 2697791"/>
                <a:gd name="connsiteY327" fmla="*/ 1391096 h 1827942"/>
                <a:gd name="connsiteX328" fmla="*/ 2427764 w 2697791"/>
                <a:gd name="connsiteY328" fmla="*/ 1371682 h 1827942"/>
                <a:gd name="connsiteX329" fmla="*/ 2430159 w 2697791"/>
                <a:gd name="connsiteY329" fmla="*/ 1354033 h 1827942"/>
                <a:gd name="connsiteX330" fmla="*/ 2436588 w 2697791"/>
                <a:gd name="connsiteY330" fmla="*/ 1344578 h 1827942"/>
                <a:gd name="connsiteX331" fmla="*/ 2454868 w 2697791"/>
                <a:gd name="connsiteY331" fmla="*/ 1345713 h 1827942"/>
                <a:gd name="connsiteX332" fmla="*/ 2461297 w 2697791"/>
                <a:gd name="connsiteY332" fmla="*/ 1329829 h 1827942"/>
                <a:gd name="connsiteX333" fmla="*/ 2453103 w 2697791"/>
                <a:gd name="connsiteY333" fmla="*/ 1321004 h 1827942"/>
                <a:gd name="connsiteX334" fmla="*/ 2443648 w 2697791"/>
                <a:gd name="connsiteY334" fmla="*/ 1302725 h 1827942"/>
                <a:gd name="connsiteX335" fmla="*/ 2443017 w 2697791"/>
                <a:gd name="connsiteY335" fmla="*/ 1289740 h 1827942"/>
                <a:gd name="connsiteX336" fmla="*/ 2425999 w 2697791"/>
                <a:gd name="connsiteY336" fmla="*/ 1267426 h 1827942"/>
                <a:gd name="connsiteX337" fmla="*/ 2436588 w 2697791"/>
                <a:gd name="connsiteY337" fmla="*/ 1257972 h 1827942"/>
                <a:gd name="connsiteX338" fmla="*/ 2440748 w 2697791"/>
                <a:gd name="connsiteY338" fmla="*/ 1223304 h 1827942"/>
                <a:gd name="connsiteX339" fmla="*/ 2449573 w 2697791"/>
                <a:gd name="connsiteY339" fmla="*/ 1223304 h 1827942"/>
                <a:gd name="connsiteX340" fmla="*/ 2447178 w 2697791"/>
                <a:gd name="connsiteY340" fmla="*/ 1249147 h 1827942"/>
                <a:gd name="connsiteX341" fmla="*/ 2454237 w 2697791"/>
                <a:gd name="connsiteY341" fmla="*/ 1280915 h 1827942"/>
                <a:gd name="connsiteX342" fmla="*/ 2465961 w 2697791"/>
                <a:gd name="connsiteY342" fmla="*/ 1273225 h 1827942"/>
                <a:gd name="connsiteX343" fmla="*/ 2470122 w 2697791"/>
                <a:gd name="connsiteY343" fmla="*/ 1238558 h 1827942"/>
                <a:gd name="connsiteX344" fmla="*/ 2471256 w 2697791"/>
                <a:gd name="connsiteY344" fmla="*/ 1227338 h 1827942"/>
                <a:gd name="connsiteX345" fmla="*/ 2490040 w 2697791"/>
                <a:gd name="connsiteY345" fmla="*/ 1226203 h 1827942"/>
                <a:gd name="connsiteX346" fmla="*/ 2504159 w 2697791"/>
                <a:gd name="connsiteY346" fmla="*/ 1193300 h 1827942"/>
                <a:gd name="connsiteX347" fmla="*/ 2518909 w 2697791"/>
                <a:gd name="connsiteY347" fmla="*/ 1185610 h 1827942"/>
                <a:gd name="connsiteX348" fmla="*/ 2557737 w 2697791"/>
                <a:gd name="connsiteY348" fmla="*/ 1175021 h 1827942"/>
                <a:gd name="connsiteX349" fmla="*/ 2517144 w 2697791"/>
                <a:gd name="connsiteY349" fmla="*/ 1173886 h 1827942"/>
                <a:gd name="connsiteX350" fmla="*/ 2560132 w 2697791"/>
                <a:gd name="connsiteY350" fmla="*/ 1160397 h 1827942"/>
                <a:gd name="connsiteX351" fmla="*/ 2573117 w 2697791"/>
                <a:gd name="connsiteY351" fmla="*/ 1149177 h 1827942"/>
                <a:gd name="connsiteX352" fmla="*/ 2595430 w 2697791"/>
                <a:gd name="connsiteY352" fmla="*/ 1150942 h 1827942"/>
                <a:gd name="connsiteX353" fmla="*/ 2588370 w 2697791"/>
                <a:gd name="connsiteY353" fmla="*/ 1130394 h 1827942"/>
                <a:gd name="connsiteX354" fmla="*/ 2591900 w 2697791"/>
                <a:gd name="connsiteY354" fmla="*/ 1116905 h 1827942"/>
                <a:gd name="connsiteX355" fmla="*/ 2608919 w 2697791"/>
                <a:gd name="connsiteY355" fmla="*/ 1088036 h 1827942"/>
                <a:gd name="connsiteX356" fmla="*/ 2624173 w 2697791"/>
                <a:gd name="connsiteY356" fmla="*/ 1078581 h 1827942"/>
                <a:gd name="connsiteX357" fmla="*/ 2643587 w 2697791"/>
                <a:gd name="connsiteY357" fmla="*/ 1059167 h 1827942"/>
                <a:gd name="connsiteX358" fmla="*/ 2676490 w 2697791"/>
                <a:gd name="connsiteY358" fmla="*/ 1060302 h 1827942"/>
                <a:gd name="connsiteX359" fmla="*/ 2696282 w 2697791"/>
                <a:gd name="connsiteY359" fmla="*/ 1045426 h 1827942"/>
                <a:gd name="connsiteX360" fmla="*/ 2674599 w 2697791"/>
                <a:gd name="connsiteY360" fmla="*/ 971930 h 1827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</a:cxnLst>
              <a:rect l="l" t="t" r="r" b="b"/>
              <a:pathLst>
                <a:path w="2697791" h="1827942">
                  <a:moveTo>
                    <a:pt x="1012053" y="672273"/>
                  </a:moveTo>
                  <a:cubicBezTo>
                    <a:pt x="1015961" y="662062"/>
                    <a:pt x="1016718" y="655759"/>
                    <a:pt x="986966" y="644035"/>
                  </a:cubicBezTo>
                  <a:cubicBezTo>
                    <a:pt x="957089" y="632311"/>
                    <a:pt x="960240" y="624369"/>
                    <a:pt x="939944" y="588314"/>
                  </a:cubicBezTo>
                  <a:cubicBezTo>
                    <a:pt x="919521" y="552260"/>
                    <a:pt x="882710" y="536501"/>
                    <a:pt x="882710" y="523265"/>
                  </a:cubicBezTo>
                  <a:cubicBezTo>
                    <a:pt x="882710" y="509902"/>
                    <a:pt x="846656" y="511540"/>
                    <a:pt x="846656" y="521626"/>
                  </a:cubicBezTo>
                  <a:cubicBezTo>
                    <a:pt x="846656" y="531837"/>
                    <a:pt x="831024" y="534989"/>
                    <a:pt x="822325" y="540535"/>
                  </a:cubicBezTo>
                  <a:cubicBezTo>
                    <a:pt x="813627" y="546082"/>
                    <a:pt x="809719" y="537384"/>
                    <a:pt x="801903" y="527173"/>
                  </a:cubicBezTo>
                  <a:cubicBezTo>
                    <a:pt x="794087" y="516961"/>
                    <a:pt x="775177" y="506750"/>
                    <a:pt x="775177" y="500447"/>
                  </a:cubicBezTo>
                  <a:cubicBezTo>
                    <a:pt x="775177" y="494144"/>
                    <a:pt x="770513" y="480907"/>
                    <a:pt x="757150" y="487084"/>
                  </a:cubicBezTo>
                  <a:cubicBezTo>
                    <a:pt x="743787" y="493387"/>
                    <a:pt x="736727" y="487084"/>
                    <a:pt x="732819" y="491748"/>
                  </a:cubicBezTo>
                  <a:cubicBezTo>
                    <a:pt x="728911" y="496413"/>
                    <a:pt x="718700" y="488849"/>
                    <a:pt x="718700" y="488849"/>
                  </a:cubicBezTo>
                  <a:lnTo>
                    <a:pt x="718700" y="82163"/>
                  </a:lnTo>
                  <a:cubicBezTo>
                    <a:pt x="714035" y="81659"/>
                    <a:pt x="709749" y="80902"/>
                    <a:pt x="706472" y="79642"/>
                  </a:cubicBezTo>
                  <a:cubicBezTo>
                    <a:pt x="689453" y="73212"/>
                    <a:pt x="664114" y="61362"/>
                    <a:pt x="650625" y="64388"/>
                  </a:cubicBezTo>
                  <a:cubicBezTo>
                    <a:pt x="637136" y="67287"/>
                    <a:pt x="610032" y="70817"/>
                    <a:pt x="600577" y="66153"/>
                  </a:cubicBezTo>
                  <a:cubicBezTo>
                    <a:pt x="591122" y="61488"/>
                    <a:pt x="578263" y="57328"/>
                    <a:pt x="558849" y="60228"/>
                  </a:cubicBezTo>
                  <a:cubicBezTo>
                    <a:pt x="539435" y="63127"/>
                    <a:pt x="527081" y="49638"/>
                    <a:pt x="502372" y="43713"/>
                  </a:cubicBezTo>
                  <a:cubicBezTo>
                    <a:pt x="477664" y="37788"/>
                    <a:pt x="442996" y="45478"/>
                    <a:pt x="434675" y="48378"/>
                  </a:cubicBezTo>
                  <a:cubicBezTo>
                    <a:pt x="426481" y="51277"/>
                    <a:pt x="428246" y="39553"/>
                    <a:pt x="417657" y="40688"/>
                  </a:cubicBezTo>
                  <a:cubicBezTo>
                    <a:pt x="407067" y="41822"/>
                    <a:pt x="415261" y="36023"/>
                    <a:pt x="409462" y="27199"/>
                  </a:cubicBezTo>
                  <a:cubicBezTo>
                    <a:pt x="403537" y="18374"/>
                    <a:pt x="374164" y="26568"/>
                    <a:pt x="363575" y="27829"/>
                  </a:cubicBezTo>
                  <a:cubicBezTo>
                    <a:pt x="352985" y="28964"/>
                    <a:pt x="350086" y="22534"/>
                    <a:pt x="350590" y="17240"/>
                  </a:cubicBezTo>
                  <a:cubicBezTo>
                    <a:pt x="351220" y="11945"/>
                    <a:pt x="341135" y="13710"/>
                    <a:pt x="337101" y="20769"/>
                  </a:cubicBezTo>
                  <a:cubicBezTo>
                    <a:pt x="332941" y="27829"/>
                    <a:pt x="321217" y="28964"/>
                    <a:pt x="316552" y="24299"/>
                  </a:cubicBezTo>
                  <a:cubicBezTo>
                    <a:pt x="311888" y="19635"/>
                    <a:pt x="326512" y="17870"/>
                    <a:pt x="327142" y="12575"/>
                  </a:cubicBezTo>
                  <a:cubicBezTo>
                    <a:pt x="327772" y="7280"/>
                    <a:pt x="311888" y="4381"/>
                    <a:pt x="305963" y="2616"/>
                  </a:cubicBezTo>
                  <a:cubicBezTo>
                    <a:pt x="300038" y="851"/>
                    <a:pt x="290709" y="8541"/>
                    <a:pt x="278355" y="19635"/>
                  </a:cubicBezTo>
                  <a:cubicBezTo>
                    <a:pt x="266000" y="30855"/>
                    <a:pt x="247721" y="29594"/>
                    <a:pt x="236627" y="28459"/>
                  </a:cubicBezTo>
                  <a:cubicBezTo>
                    <a:pt x="225407" y="27325"/>
                    <a:pt x="211288" y="29594"/>
                    <a:pt x="211918" y="36149"/>
                  </a:cubicBezTo>
                  <a:cubicBezTo>
                    <a:pt x="212549" y="42579"/>
                    <a:pt x="226038" y="42074"/>
                    <a:pt x="217843" y="50269"/>
                  </a:cubicBezTo>
                  <a:cubicBezTo>
                    <a:pt x="209649" y="58463"/>
                    <a:pt x="206624" y="39049"/>
                    <a:pt x="198429" y="47873"/>
                  </a:cubicBezTo>
                  <a:cubicBezTo>
                    <a:pt x="190235" y="56698"/>
                    <a:pt x="165526" y="56068"/>
                    <a:pt x="159601" y="54933"/>
                  </a:cubicBezTo>
                  <a:cubicBezTo>
                    <a:pt x="153676" y="53798"/>
                    <a:pt x="134262" y="74977"/>
                    <a:pt x="128463" y="80776"/>
                  </a:cubicBezTo>
                  <a:cubicBezTo>
                    <a:pt x="122538" y="86701"/>
                    <a:pt x="133128" y="91996"/>
                    <a:pt x="117244" y="109015"/>
                  </a:cubicBezTo>
                  <a:cubicBezTo>
                    <a:pt x="100855" y="126160"/>
                    <a:pt x="58497" y="122630"/>
                    <a:pt x="49673" y="122630"/>
                  </a:cubicBezTo>
                  <a:cubicBezTo>
                    <a:pt x="40848" y="122630"/>
                    <a:pt x="47404" y="132589"/>
                    <a:pt x="42613" y="139018"/>
                  </a:cubicBezTo>
                  <a:cubicBezTo>
                    <a:pt x="37949" y="145448"/>
                    <a:pt x="47908" y="151373"/>
                    <a:pt x="71986" y="157802"/>
                  </a:cubicBezTo>
                  <a:cubicBezTo>
                    <a:pt x="96065" y="164231"/>
                    <a:pt x="112579" y="196000"/>
                    <a:pt x="115479" y="203690"/>
                  </a:cubicBezTo>
                  <a:cubicBezTo>
                    <a:pt x="118378" y="211380"/>
                    <a:pt x="148382" y="203059"/>
                    <a:pt x="160232" y="204824"/>
                  </a:cubicBezTo>
                  <a:cubicBezTo>
                    <a:pt x="171956" y="206589"/>
                    <a:pt x="159097" y="223104"/>
                    <a:pt x="169056" y="227768"/>
                  </a:cubicBezTo>
                  <a:cubicBezTo>
                    <a:pt x="179015" y="232433"/>
                    <a:pt x="194395" y="225373"/>
                    <a:pt x="197295" y="233693"/>
                  </a:cubicBezTo>
                  <a:cubicBezTo>
                    <a:pt x="200194" y="241887"/>
                    <a:pt x="177251" y="233693"/>
                    <a:pt x="165526" y="242518"/>
                  </a:cubicBezTo>
                  <a:cubicBezTo>
                    <a:pt x="153802" y="251342"/>
                    <a:pt x="147877" y="255502"/>
                    <a:pt x="143213" y="248947"/>
                  </a:cubicBezTo>
                  <a:cubicBezTo>
                    <a:pt x="138549" y="242518"/>
                    <a:pt x="119135" y="246552"/>
                    <a:pt x="109049" y="247812"/>
                  </a:cubicBezTo>
                  <a:cubicBezTo>
                    <a:pt x="99090" y="248947"/>
                    <a:pt x="108419" y="235458"/>
                    <a:pt x="109049" y="229533"/>
                  </a:cubicBezTo>
                  <a:cubicBezTo>
                    <a:pt x="109680" y="223608"/>
                    <a:pt x="95560" y="219574"/>
                    <a:pt x="76146" y="230668"/>
                  </a:cubicBezTo>
                  <a:cubicBezTo>
                    <a:pt x="56732" y="242013"/>
                    <a:pt x="63792" y="237979"/>
                    <a:pt x="61523" y="246804"/>
                  </a:cubicBezTo>
                  <a:cubicBezTo>
                    <a:pt x="59128" y="255629"/>
                    <a:pt x="50933" y="241509"/>
                    <a:pt x="38579" y="249199"/>
                  </a:cubicBezTo>
                  <a:cubicBezTo>
                    <a:pt x="26225" y="256889"/>
                    <a:pt x="6180" y="262184"/>
                    <a:pt x="2650" y="269748"/>
                  </a:cubicBezTo>
                  <a:cubicBezTo>
                    <a:pt x="-879" y="277438"/>
                    <a:pt x="29124" y="282732"/>
                    <a:pt x="40848" y="285002"/>
                  </a:cubicBezTo>
                  <a:cubicBezTo>
                    <a:pt x="52572" y="287271"/>
                    <a:pt x="26729" y="294961"/>
                    <a:pt x="36184" y="297986"/>
                  </a:cubicBezTo>
                  <a:cubicBezTo>
                    <a:pt x="45639" y="300886"/>
                    <a:pt x="41478" y="309710"/>
                    <a:pt x="56228" y="317400"/>
                  </a:cubicBezTo>
                  <a:cubicBezTo>
                    <a:pt x="70978" y="325090"/>
                    <a:pt x="103881" y="317400"/>
                    <a:pt x="112705" y="317400"/>
                  </a:cubicBezTo>
                  <a:cubicBezTo>
                    <a:pt x="121530" y="317400"/>
                    <a:pt x="129724" y="327990"/>
                    <a:pt x="136784" y="320300"/>
                  </a:cubicBezTo>
                  <a:cubicBezTo>
                    <a:pt x="143843" y="312610"/>
                    <a:pt x="170317" y="291431"/>
                    <a:pt x="183806" y="303785"/>
                  </a:cubicBezTo>
                  <a:cubicBezTo>
                    <a:pt x="197295" y="316140"/>
                    <a:pt x="169056" y="314375"/>
                    <a:pt x="176116" y="322065"/>
                  </a:cubicBezTo>
                  <a:cubicBezTo>
                    <a:pt x="183176" y="329755"/>
                    <a:pt x="192000" y="347908"/>
                    <a:pt x="179015" y="357363"/>
                  </a:cubicBezTo>
                  <a:cubicBezTo>
                    <a:pt x="166031" y="366818"/>
                    <a:pt x="153676" y="360262"/>
                    <a:pt x="146617" y="359758"/>
                  </a:cubicBezTo>
                  <a:cubicBezTo>
                    <a:pt x="139557" y="359128"/>
                    <a:pt x="143717" y="372743"/>
                    <a:pt x="132497" y="381567"/>
                  </a:cubicBezTo>
                  <a:cubicBezTo>
                    <a:pt x="121278" y="390392"/>
                    <a:pt x="113083" y="372113"/>
                    <a:pt x="98964" y="372113"/>
                  </a:cubicBezTo>
                  <a:cubicBezTo>
                    <a:pt x="84845" y="372113"/>
                    <a:pt x="87744" y="390392"/>
                    <a:pt x="88375" y="399217"/>
                  </a:cubicBezTo>
                  <a:cubicBezTo>
                    <a:pt x="89005" y="408041"/>
                    <a:pt x="67196" y="397452"/>
                    <a:pt x="61901" y="418631"/>
                  </a:cubicBezTo>
                  <a:cubicBezTo>
                    <a:pt x="56606" y="439810"/>
                    <a:pt x="34293" y="421530"/>
                    <a:pt x="48916" y="442205"/>
                  </a:cubicBezTo>
                  <a:cubicBezTo>
                    <a:pt x="63792" y="462753"/>
                    <a:pt x="61523" y="449769"/>
                    <a:pt x="73247" y="457963"/>
                  </a:cubicBezTo>
                  <a:cubicBezTo>
                    <a:pt x="84971" y="466157"/>
                    <a:pt x="60262" y="480907"/>
                    <a:pt x="72112" y="483302"/>
                  </a:cubicBezTo>
                  <a:cubicBezTo>
                    <a:pt x="83836" y="485697"/>
                    <a:pt x="96821" y="506876"/>
                    <a:pt x="105015" y="514440"/>
                  </a:cubicBezTo>
                  <a:cubicBezTo>
                    <a:pt x="113209" y="522130"/>
                    <a:pt x="123799" y="510280"/>
                    <a:pt x="136153" y="509776"/>
                  </a:cubicBezTo>
                  <a:cubicBezTo>
                    <a:pt x="148508" y="509145"/>
                    <a:pt x="142583" y="492126"/>
                    <a:pt x="149642" y="498556"/>
                  </a:cubicBezTo>
                  <a:cubicBezTo>
                    <a:pt x="156702" y="504985"/>
                    <a:pt x="166661" y="523895"/>
                    <a:pt x="160232" y="528559"/>
                  </a:cubicBezTo>
                  <a:cubicBezTo>
                    <a:pt x="153802" y="533224"/>
                    <a:pt x="159097" y="547973"/>
                    <a:pt x="157837" y="555033"/>
                  </a:cubicBezTo>
                  <a:cubicBezTo>
                    <a:pt x="156702" y="562093"/>
                    <a:pt x="184940" y="559697"/>
                    <a:pt x="186705" y="551503"/>
                  </a:cubicBezTo>
                  <a:cubicBezTo>
                    <a:pt x="188470" y="543309"/>
                    <a:pt x="210784" y="540914"/>
                    <a:pt x="223138" y="554403"/>
                  </a:cubicBezTo>
                  <a:cubicBezTo>
                    <a:pt x="235493" y="567892"/>
                    <a:pt x="239653" y="570287"/>
                    <a:pt x="239653" y="559697"/>
                  </a:cubicBezTo>
                  <a:cubicBezTo>
                    <a:pt x="239653" y="549108"/>
                    <a:pt x="250242" y="537384"/>
                    <a:pt x="250873" y="546082"/>
                  </a:cubicBezTo>
                  <a:cubicBezTo>
                    <a:pt x="251503" y="554907"/>
                    <a:pt x="261462" y="557302"/>
                    <a:pt x="279741" y="548982"/>
                  </a:cubicBezTo>
                  <a:cubicBezTo>
                    <a:pt x="298021" y="540788"/>
                    <a:pt x="289701" y="549612"/>
                    <a:pt x="280372" y="561336"/>
                  </a:cubicBezTo>
                  <a:cubicBezTo>
                    <a:pt x="267387" y="577599"/>
                    <a:pt x="280372" y="601299"/>
                    <a:pt x="270917" y="603694"/>
                  </a:cubicBezTo>
                  <a:cubicBezTo>
                    <a:pt x="261462" y="606089"/>
                    <a:pt x="253898" y="630168"/>
                    <a:pt x="238518" y="631933"/>
                  </a:cubicBezTo>
                  <a:cubicBezTo>
                    <a:pt x="223264" y="633698"/>
                    <a:pt x="197295" y="662566"/>
                    <a:pt x="193765" y="667231"/>
                  </a:cubicBezTo>
                  <a:cubicBezTo>
                    <a:pt x="190235" y="671895"/>
                    <a:pt x="157332" y="657776"/>
                    <a:pt x="152542" y="671391"/>
                  </a:cubicBezTo>
                  <a:cubicBezTo>
                    <a:pt x="147877" y="684880"/>
                    <a:pt x="127959" y="694965"/>
                    <a:pt x="133128" y="700260"/>
                  </a:cubicBezTo>
                  <a:cubicBezTo>
                    <a:pt x="136658" y="703790"/>
                    <a:pt x="163762" y="690301"/>
                    <a:pt x="164896" y="683241"/>
                  </a:cubicBezTo>
                  <a:cubicBezTo>
                    <a:pt x="166031" y="676181"/>
                    <a:pt x="169561" y="677316"/>
                    <a:pt x="174351" y="682611"/>
                  </a:cubicBezTo>
                  <a:cubicBezTo>
                    <a:pt x="179015" y="687905"/>
                    <a:pt x="190866" y="680216"/>
                    <a:pt x="196160" y="675551"/>
                  </a:cubicBezTo>
                  <a:cubicBezTo>
                    <a:pt x="201455" y="670887"/>
                    <a:pt x="210280" y="672652"/>
                    <a:pt x="215574" y="673156"/>
                  </a:cubicBezTo>
                  <a:cubicBezTo>
                    <a:pt x="220869" y="673786"/>
                    <a:pt x="223264" y="666727"/>
                    <a:pt x="239148" y="663701"/>
                  </a:cubicBezTo>
                  <a:cubicBezTo>
                    <a:pt x="255033" y="660802"/>
                    <a:pt x="251503" y="656011"/>
                    <a:pt x="255033" y="647817"/>
                  </a:cubicBezTo>
                  <a:cubicBezTo>
                    <a:pt x="258562" y="639623"/>
                    <a:pt x="296256" y="621973"/>
                    <a:pt x="303316" y="620082"/>
                  </a:cubicBezTo>
                  <a:cubicBezTo>
                    <a:pt x="310375" y="618318"/>
                    <a:pt x="306215" y="606594"/>
                    <a:pt x="313905" y="605963"/>
                  </a:cubicBezTo>
                  <a:cubicBezTo>
                    <a:pt x="321595" y="605333"/>
                    <a:pt x="333319" y="596004"/>
                    <a:pt x="343278" y="587684"/>
                  </a:cubicBezTo>
                  <a:cubicBezTo>
                    <a:pt x="353237" y="579490"/>
                    <a:pt x="355633" y="583019"/>
                    <a:pt x="363323" y="579994"/>
                  </a:cubicBezTo>
                  <a:cubicBezTo>
                    <a:pt x="371012" y="577094"/>
                    <a:pt x="365087" y="561714"/>
                    <a:pt x="372777" y="560580"/>
                  </a:cubicBezTo>
                  <a:cubicBezTo>
                    <a:pt x="380467" y="559445"/>
                    <a:pt x="386266" y="553520"/>
                    <a:pt x="386266" y="547091"/>
                  </a:cubicBezTo>
                  <a:cubicBezTo>
                    <a:pt x="386266" y="540662"/>
                    <a:pt x="366852" y="540662"/>
                    <a:pt x="365087" y="536501"/>
                  </a:cubicBezTo>
                  <a:cubicBezTo>
                    <a:pt x="363323" y="532341"/>
                    <a:pt x="380341" y="517087"/>
                    <a:pt x="386897" y="517718"/>
                  </a:cubicBezTo>
                  <a:cubicBezTo>
                    <a:pt x="393326" y="518348"/>
                    <a:pt x="403915" y="511288"/>
                    <a:pt x="404546" y="501834"/>
                  </a:cubicBezTo>
                  <a:cubicBezTo>
                    <a:pt x="405176" y="492379"/>
                    <a:pt x="414505" y="490614"/>
                    <a:pt x="422195" y="482419"/>
                  </a:cubicBezTo>
                  <a:cubicBezTo>
                    <a:pt x="429885" y="474225"/>
                    <a:pt x="428120" y="467166"/>
                    <a:pt x="435684" y="466535"/>
                  </a:cubicBezTo>
                  <a:cubicBezTo>
                    <a:pt x="443374" y="465905"/>
                    <a:pt x="450433" y="455315"/>
                    <a:pt x="458628" y="450651"/>
                  </a:cubicBezTo>
                  <a:cubicBezTo>
                    <a:pt x="466822" y="445987"/>
                    <a:pt x="458628" y="456450"/>
                    <a:pt x="474512" y="457080"/>
                  </a:cubicBezTo>
                  <a:cubicBezTo>
                    <a:pt x="490396" y="457711"/>
                    <a:pt x="486866" y="472334"/>
                    <a:pt x="475142" y="467040"/>
                  </a:cubicBezTo>
                  <a:cubicBezTo>
                    <a:pt x="463418" y="461745"/>
                    <a:pt x="458123" y="462375"/>
                    <a:pt x="447534" y="472334"/>
                  </a:cubicBezTo>
                  <a:cubicBezTo>
                    <a:pt x="436944" y="482293"/>
                    <a:pt x="445139" y="485319"/>
                    <a:pt x="436944" y="496413"/>
                  </a:cubicBezTo>
                  <a:cubicBezTo>
                    <a:pt x="428750" y="507632"/>
                    <a:pt x="428120" y="514692"/>
                    <a:pt x="438709" y="515827"/>
                  </a:cubicBezTo>
                  <a:cubicBezTo>
                    <a:pt x="449299" y="516961"/>
                    <a:pt x="439340" y="524651"/>
                    <a:pt x="429255" y="527551"/>
                  </a:cubicBezTo>
                  <a:cubicBezTo>
                    <a:pt x="419295" y="530450"/>
                    <a:pt x="426355" y="536375"/>
                    <a:pt x="439844" y="536375"/>
                  </a:cubicBezTo>
                  <a:cubicBezTo>
                    <a:pt x="453333" y="536375"/>
                    <a:pt x="473377" y="516961"/>
                    <a:pt x="492161" y="507506"/>
                  </a:cubicBezTo>
                  <a:cubicBezTo>
                    <a:pt x="510945" y="498052"/>
                    <a:pt x="525064" y="507506"/>
                    <a:pt x="530359" y="505741"/>
                  </a:cubicBezTo>
                  <a:cubicBezTo>
                    <a:pt x="535653" y="503977"/>
                    <a:pt x="524434" y="495152"/>
                    <a:pt x="530989" y="492253"/>
                  </a:cubicBezTo>
                  <a:cubicBezTo>
                    <a:pt x="537418" y="489353"/>
                    <a:pt x="523299" y="487462"/>
                    <a:pt x="519265" y="476368"/>
                  </a:cubicBezTo>
                  <a:cubicBezTo>
                    <a:pt x="515105" y="465149"/>
                    <a:pt x="525694" y="472208"/>
                    <a:pt x="528090" y="463384"/>
                  </a:cubicBezTo>
                  <a:cubicBezTo>
                    <a:pt x="530485" y="454559"/>
                    <a:pt x="536914" y="458089"/>
                    <a:pt x="542839" y="462249"/>
                  </a:cubicBezTo>
                  <a:cubicBezTo>
                    <a:pt x="548764" y="466409"/>
                    <a:pt x="556958" y="458089"/>
                    <a:pt x="562253" y="469309"/>
                  </a:cubicBezTo>
                  <a:cubicBezTo>
                    <a:pt x="567548" y="480528"/>
                    <a:pt x="573473" y="466409"/>
                    <a:pt x="582802" y="473973"/>
                  </a:cubicBezTo>
                  <a:cubicBezTo>
                    <a:pt x="592257" y="481663"/>
                    <a:pt x="581037" y="480402"/>
                    <a:pt x="571078" y="482798"/>
                  </a:cubicBezTo>
                  <a:cubicBezTo>
                    <a:pt x="561119" y="485193"/>
                    <a:pt x="566413" y="498682"/>
                    <a:pt x="573977" y="492253"/>
                  </a:cubicBezTo>
                  <a:cubicBezTo>
                    <a:pt x="581667" y="485823"/>
                    <a:pt x="588096" y="481663"/>
                    <a:pt x="595156" y="488092"/>
                  </a:cubicBezTo>
                  <a:cubicBezTo>
                    <a:pt x="602216" y="494522"/>
                    <a:pt x="605115" y="491622"/>
                    <a:pt x="611040" y="485697"/>
                  </a:cubicBezTo>
                  <a:cubicBezTo>
                    <a:pt x="616965" y="479772"/>
                    <a:pt x="616965" y="486327"/>
                    <a:pt x="616965" y="490992"/>
                  </a:cubicBezTo>
                  <a:cubicBezTo>
                    <a:pt x="616965" y="495656"/>
                    <a:pt x="629320" y="497421"/>
                    <a:pt x="646969" y="500447"/>
                  </a:cubicBezTo>
                  <a:cubicBezTo>
                    <a:pt x="664618" y="503346"/>
                    <a:pt x="696386" y="499312"/>
                    <a:pt x="704581" y="498682"/>
                  </a:cubicBezTo>
                  <a:cubicBezTo>
                    <a:pt x="712775" y="498052"/>
                    <a:pt x="709875" y="511036"/>
                    <a:pt x="728155" y="514566"/>
                  </a:cubicBezTo>
                  <a:cubicBezTo>
                    <a:pt x="746434" y="518096"/>
                    <a:pt x="751099" y="496287"/>
                    <a:pt x="760553" y="503977"/>
                  </a:cubicBezTo>
                  <a:cubicBezTo>
                    <a:pt x="770008" y="511667"/>
                    <a:pt x="760553" y="514566"/>
                    <a:pt x="755259" y="520491"/>
                  </a:cubicBezTo>
                  <a:cubicBezTo>
                    <a:pt x="749964" y="526416"/>
                    <a:pt x="761184" y="526920"/>
                    <a:pt x="768243" y="529946"/>
                  </a:cubicBezTo>
                  <a:cubicBezTo>
                    <a:pt x="775303" y="532846"/>
                    <a:pt x="791818" y="537636"/>
                    <a:pt x="799381" y="545200"/>
                  </a:cubicBezTo>
                  <a:cubicBezTo>
                    <a:pt x="807071" y="552890"/>
                    <a:pt x="811736" y="561084"/>
                    <a:pt x="830520" y="570539"/>
                  </a:cubicBezTo>
                  <a:cubicBezTo>
                    <a:pt x="849303" y="579994"/>
                    <a:pt x="831150" y="546965"/>
                    <a:pt x="845773" y="557554"/>
                  </a:cubicBezTo>
                  <a:cubicBezTo>
                    <a:pt x="860523" y="568144"/>
                    <a:pt x="855228" y="558185"/>
                    <a:pt x="866952" y="568774"/>
                  </a:cubicBezTo>
                  <a:cubicBezTo>
                    <a:pt x="878676" y="579364"/>
                    <a:pt x="874642" y="564110"/>
                    <a:pt x="869348" y="546461"/>
                  </a:cubicBezTo>
                  <a:cubicBezTo>
                    <a:pt x="864053" y="528811"/>
                    <a:pt x="874642" y="540535"/>
                    <a:pt x="879937" y="548856"/>
                  </a:cubicBezTo>
                  <a:cubicBezTo>
                    <a:pt x="885232" y="557050"/>
                    <a:pt x="885232" y="572934"/>
                    <a:pt x="881702" y="583524"/>
                  </a:cubicBezTo>
                  <a:cubicBezTo>
                    <a:pt x="878172" y="594113"/>
                    <a:pt x="860523" y="585289"/>
                    <a:pt x="862288" y="579364"/>
                  </a:cubicBezTo>
                  <a:cubicBezTo>
                    <a:pt x="864053" y="573438"/>
                    <a:pt x="844639" y="575834"/>
                    <a:pt x="844008" y="584028"/>
                  </a:cubicBezTo>
                  <a:cubicBezTo>
                    <a:pt x="843378" y="592222"/>
                    <a:pt x="856363" y="608232"/>
                    <a:pt x="865818" y="609871"/>
                  </a:cubicBezTo>
                  <a:cubicBezTo>
                    <a:pt x="875273" y="611636"/>
                    <a:pt x="868213" y="626386"/>
                    <a:pt x="874012" y="628151"/>
                  </a:cubicBezTo>
                  <a:cubicBezTo>
                    <a:pt x="882080" y="630546"/>
                    <a:pt x="881702" y="645800"/>
                    <a:pt x="886366" y="643404"/>
                  </a:cubicBezTo>
                  <a:cubicBezTo>
                    <a:pt x="891031" y="641009"/>
                    <a:pt x="889266" y="622856"/>
                    <a:pt x="883971" y="614536"/>
                  </a:cubicBezTo>
                  <a:cubicBezTo>
                    <a:pt x="878676" y="606341"/>
                    <a:pt x="881072" y="594491"/>
                    <a:pt x="888131" y="596887"/>
                  </a:cubicBezTo>
                  <a:cubicBezTo>
                    <a:pt x="895191" y="599282"/>
                    <a:pt x="888131" y="611636"/>
                    <a:pt x="891661" y="615670"/>
                  </a:cubicBezTo>
                  <a:cubicBezTo>
                    <a:pt x="895191" y="619830"/>
                    <a:pt x="899351" y="611510"/>
                    <a:pt x="907545" y="606846"/>
                  </a:cubicBezTo>
                  <a:cubicBezTo>
                    <a:pt x="915740" y="602055"/>
                    <a:pt x="904015" y="588566"/>
                    <a:pt x="906915" y="581507"/>
                  </a:cubicBezTo>
                  <a:cubicBezTo>
                    <a:pt x="909814" y="574447"/>
                    <a:pt x="919269" y="587432"/>
                    <a:pt x="922799" y="599786"/>
                  </a:cubicBezTo>
                  <a:cubicBezTo>
                    <a:pt x="926329" y="612140"/>
                    <a:pt x="913975" y="611636"/>
                    <a:pt x="913975" y="618065"/>
                  </a:cubicBezTo>
                  <a:cubicBezTo>
                    <a:pt x="913975" y="624495"/>
                    <a:pt x="902755" y="621595"/>
                    <a:pt x="899225" y="625125"/>
                  </a:cubicBezTo>
                  <a:cubicBezTo>
                    <a:pt x="895695" y="628655"/>
                    <a:pt x="897460" y="652229"/>
                    <a:pt x="902124" y="652733"/>
                  </a:cubicBezTo>
                  <a:cubicBezTo>
                    <a:pt x="906789" y="653364"/>
                    <a:pt x="909814" y="633319"/>
                    <a:pt x="912714" y="643279"/>
                  </a:cubicBezTo>
                  <a:cubicBezTo>
                    <a:pt x="915613" y="653238"/>
                    <a:pt x="926833" y="630294"/>
                    <a:pt x="929733" y="639749"/>
                  </a:cubicBezTo>
                  <a:cubicBezTo>
                    <a:pt x="932632" y="649203"/>
                    <a:pt x="946752" y="659793"/>
                    <a:pt x="952046" y="657398"/>
                  </a:cubicBezTo>
                  <a:cubicBezTo>
                    <a:pt x="957341" y="655003"/>
                    <a:pt x="949651" y="645043"/>
                    <a:pt x="941457" y="644413"/>
                  </a:cubicBezTo>
                  <a:cubicBezTo>
                    <a:pt x="933263" y="643783"/>
                    <a:pt x="934397" y="630294"/>
                    <a:pt x="942087" y="629663"/>
                  </a:cubicBezTo>
                  <a:cubicBezTo>
                    <a:pt x="949777" y="629033"/>
                    <a:pt x="963266" y="649077"/>
                    <a:pt x="962636" y="656137"/>
                  </a:cubicBezTo>
                  <a:cubicBezTo>
                    <a:pt x="962005" y="663197"/>
                    <a:pt x="955576" y="662566"/>
                    <a:pt x="949147" y="669752"/>
                  </a:cubicBezTo>
                  <a:cubicBezTo>
                    <a:pt x="942717" y="676812"/>
                    <a:pt x="933893" y="658028"/>
                    <a:pt x="926203" y="658532"/>
                  </a:cubicBezTo>
                  <a:cubicBezTo>
                    <a:pt x="918513" y="659163"/>
                    <a:pt x="926203" y="670887"/>
                    <a:pt x="929733" y="679081"/>
                  </a:cubicBezTo>
                  <a:cubicBezTo>
                    <a:pt x="933263" y="687275"/>
                    <a:pt x="920278" y="698495"/>
                    <a:pt x="930363" y="704924"/>
                  </a:cubicBezTo>
                  <a:cubicBezTo>
                    <a:pt x="940322" y="711354"/>
                    <a:pt x="937423" y="700764"/>
                    <a:pt x="939188" y="696100"/>
                  </a:cubicBezTo>
                  <a:cubicBezTo>
                    <a:pt x="940953" y="691435"/>
                    <a:pt x="948643" y="697234"/>
                    <a:pt x="953937" y="701394"/>
                  </a:cubicBezTo>
                  <a:cubicBezTo>
                    <a:pt x="958854" y="705176"/>
                    <a:pt x="959862" y="691940"/>
                    <a:pt x="959862" y="686645"/>
                  </a:cubicBezTo>
                  <a:cubicBezTo>
                    <a:pt x="959862" y="681350"/>
                    <a:pt x="968687" y="684250"/>
                    <a:pt x="973351" y="691309"/>
                  </a:cubicBezTo>
                  <a:cubicBezTo>
                    <a:pt x="978016" y="698369"/>
                    <a:pt x="978646" y="683619"/>
                    <a:pt x="985706" y="684880"/>
                  </a:cubicBezTo>
                  <a:cubicBezTo>
                    <a:pt x="992765" y="686015"/>
                    <a:pt x="988101" y="697234"/>
                    <a:pt x="988101" y="703664"/>
                  </a:cubicBezTo>
                  <a:cubicBezTo>
                    <a:pt x="988101" y="710093"/>
                    <a:pt x="1000455" y="698369"/>
                    <a:pt x="999321" y="705429"/>
                  </a:cubicBezTo>
                  <a:cubicBezTo>
                    <a:pt x="999195" y="706437"/>
                    <a:pt x="999195" y="707446"/>
                    <a:pt x="999321" y="708454"/>
                  </a:cubicBezTo>
                  <a:cubicBezTo>
                    <a:pt x="1005876" y="703790"/>
                    <a:pt x="1012557" y="698999"/>
                    <a:pt x="1017474" y="695595"/>
                  </a:cubicBezTo>
                  <a:cubicBezTo>
                    <a:pt x="1030081" y="687905"/>
                    <a:pt x="1008145" y="682359"/>
                    <a:pt x="1012053" y="672273"/>
                  </a:cubicBezTo>
                  <a:close/>
                  <a:moveTo>
                    <a:pt x="19039" y="755728"/>
                  </a:moveTo>
                  <a:cubicBezTo>
                    <a:pt x="33158" y="749803"/>
                    <a:pt x="39083" y="742744"/>
                    <a:pt x="33158" y="735684"/>
                  </a:cubicBezTo>
                  <a:cubicBezTo>
                    <a:pt x="27359" y="728751"/>
                    <a:pt x="8197" y="760267"/>
                    <a:pt x="19039" y="755728"/>
                  </a:cubicBezTo>
                  <a:close/>
                  <a:moveTo>
                    <a:pt x="119135" y="702781"/>
                  </a:moveTo>
                  <a:cubicBezTo>
                    <a:pt x="106150" y="698117"/>
                    <a:pt x="72112" y="718791"/>
                    <a:pt x="83836" y="720430"/>
                  </a:cubicBezTo>
                  <a:cubicBezTo>
                    <a:pt x="92031" y="721565"/>
                    <a:pt x="95560" y="713371"/>
                    <a:pt x="105015" y="713371"/>
                  </a:cubicBezTo>
                  <a:cubicBezTo>
                    <a:pt x="114470" y="713497"/>
                    <a:pt x="132119" y="707572"/>
                    <a:pt x="119135" y="702781"/>
                  </a:cubicBezTo>
                  <a:close/>
                  <a:moveTo>
                    <a:pt x="417531" y="564488"/>
                  </a:moveTo>
                  <a:cubicBezTo>
                    <a:pt x="418161" y="558059"/>
                    <a:pt x="408706" y="558563"/>
                    <a:pt x="396982" y="572178"/>
                  </a:cubicBezTo>
                  <a:cubicBezTo>
                    <a:pt x="385258" y="585667"/>
                    <a:pt x="375173" y="592726"/>
                    <a:pt x="373408" y="599282"/>
                  </a:cubicBezTo>
                  <a:cubicBezTo>
                    <a:pt x="371643" y="605711"/>
                    <a:pt x="358154" y="598147"/>
                    <a:pt x="353994" y="606341"/>
                  </a:cubicBezTo>
                  <a:cubicBezTo>
                    <a:pt x="349834" y="614536"/>
                    <a:pt x="356893" y="632815"/>
                    <a:pt x="365213" y="627016"/>
                  </a:cubicBezTo>
                  <a:cubicBezTo>
                    <a:pt x="373408" y="621091"/>
                    <a:pt x="374038" y="627016"/>
                    <a:pt x="379333" y="627016"/>
                  </a:cubicBezTo>
                  <a:cubicBezTo>
                    <a:pt x="384628" y="627016"/>
                    <a:pt x="408706" y="610502"/>
                    <a:pt x="414001" y="602307"/>
                  </a:cubicBezTo>
                  <a:cubicBezTo>
                    <a:pt x="419295" y="594113"/>
                    <a:pt x="404546" y="591718"/>
                    <a:pt x="404042" y="586423"/>
                  </a:cubicBezTo>
                  <a:cubicBezTo>
                    <a:pt x="403411" y="581128"/>
                    <a:pt x="416396" y="581128"/>
                    <a:pt x="422825" y="577599"/>
                  </a:cubicBezTo>
                  <a:cubicBezTo>
                    <a:pt x="429255" y="573943"/>
                    <a:pt x="416900" y="571043"/>
                    <a:pt x="417531" y="564488"/>
                  </a:cubicBezTo>
                  <a:close/>
                  <a:moveTo>
                    <a:pt x="42613" y="495152"/>
                  </a:moveTo>
                  <a:cubicBezTo>
                    <a:pt x="41478" y="485697"/>
                    <a:pt x="16139" y="494522"/>
                    <a:pt x="19039" y="503346"/>
                  </a:cubicBezTo>
                  <a:cubicBezTo>
                    <a:pt x="21938" y="512171"/>
                    <a:pt x="45891" y="517970"/>
                    <a:pt x="56102" y="514566"/>
                  </a:cubicBezTo>
                  <a:cubicBezTo>
                    <a:pt x="64927" y="511667"/>
                    <a:pt x="67826" y="502212"/>
                    <a:pt x="61397" y="496287"/>
                  </a:cubicBezTo>
                  <a:cubicBezTo>
                    <a:pt x="54967" y="490362"/>
                    <a:pt x="43874" y="504481"/>
                    <a:pt x="42613" y="495152"/>
                  </a:cubicBezTo>
                  <a:close/>
                  <a:moveTo>
                    <a:pt x="329411" y="1794504"/>
                  </a:moveTo>
                  <a:cubicBezTo>
                    <a:pt x="314661" y="1796269"/>
                    <a:pt x="322856" y="1832954"/>
                    <a:pt x="330672" y="1826903"/>
                  </a:cubicBezTo>
                  <a:cubicBezTo>
                    <a:pt x="336345" y="1822617"/>
                    <a:pt x="346682" y="1821734"/>
                    <a:pt x="349708" y="1816061"/>
                  </a:cubicBezTo>
                  <a:cubicBezTo>
                    <a:pt x="353742" y="1808624"/>
                    <a:pt x="344161" y="1792739"/>
                    <a:pt x="329411" y="1794504"/>
                  </a:cubicBezTo>
                  <a:close/>
                  <a:moveTo>
                    <a:pt x="309871" y="1771939"/>
                  </a:moveTo>
                  <a:cubicBezTo>
                    <a:pt x="301172" y="1773199"/>
                    <a:pt x="306845" y="1789084"/>
                    <a:pt x="312518" y="1784923"/>
                  </a:cubicBezTo>
                  <a:cubicBezTo>
                    <a:pt x="321973" y="1777990"/>
                    <a:pt x="318569" y="1770678"/>
                    <a:pt x="309871" y="1771939"/>
                  </a:cubicBezTo>
                  <a:close/>
                  <a:moveTo>
                    <a:pt x="218222" y="1742061"/>
                  </a:moveTo>
                  <a:cubicBezTo>
                    <a:pt x="226038" y="1750256"/>
                    <a:pt x="231585" y="1748112"/>
                    <a:pt x="233854" y="1740801"/>
                  </a:cubicBezTo>
                  <a:cubicBezTo>
                    <a:pt x="235871" y="1733489"/>
                    <a:pt x="209775" y="1733237"/>
                    <a:pt x="218222" y="1742061"/>
                  </a:cubicBezTo>
                  <a:close/>
                  <a:moveTo>
                    <a:pt x="259697" y="1759836"/>
                  </a:moveTo>
                  <a:cubicBezTo>
                    <a:pt x="265370" y="1768535"/>
                    <a:pt x="271421" y="1770300"/>
                    <a:pt x="276086" y="1762484"/>
                  </a:cubicBezTo>
                  <a:cubicBezTo>
                    <a:pt x="280876" y="1754668"/>
                    <a:pt x="253142" y="1749751"/>
                    <a:pt x="259697" y="1759836"/>
                  </a:cubicBezTo>
                  <a:close/>
                  <a:moveTo>
                    <a:pt x="2674599" y="971930"/>
                  </a:moveTo>
                  <a:cubicBezTo>
                    <a:pt x="2673842" y="964114"/>
                    <a:pt x="2650268" y="970291"/>
                    <a:pt x="2639301" y="961719"/>
                  </a:cubicBezTo>
                  <a:cubicBezTo>
                    <a:pt x="2628333" y="953020"/>
                    <a:pt x="2609423" y="992353"/>
                    <a:pt x="2605515" y="1008741"/>
                  </a:cubicBezTo>
                  <a:cubicBezTo>
                    <a:pt x="2601607" y="1025256"/>
                    <a:pt x="2572612" y="1043283"/>
                    <a:pt x="2572612" y="1043283"/>
                  </a:cubicBezTo>
                  <a:cubicBezTo>
                    <a:pt x="2572612" y="1043283"/>
                    <a:pt x="2488653" y="1044039"/>
                    <a:pt x="2481593" y="1044039"/>
                  </a:cubicBezTo>
                  <a:cubicBezTo>
                    <a:pt x="2476677" y="1044039"/>
                    <a:pt x="2457389" y="1060680"/>
                    <a:pt x="2446043" y="1070891"/>
                  </a:cubicBezTo>
                  <a:cubicBezTo>
                    <a:pt x="2446421" y="1071269"/>
                    <a:pt x="2446673" y="1071773"/>
                    <a:pt x="2447052" y="1072278"/>
                  </a:cubicBezTo>
                  <a:cubicBezTo>
                    <a:pt x="2455498" y="1087532"/>
                    <a:pt x="2424738" y="1096986"/>
                    <a:pt x="2395239" y="1098121"/>
                  </a:cubicBezTo>
                  <a:cubicBezTo>
                    <a:pt x="2386162" y="1098499"/>
                    <a:pt x="2379355" y="1099382"/>
                    <a:pt x="2374186" y="1100138"/>
                  </a:cubicBezTo>
                  <a:cubicBezTo>
                    <a:pt x="2375195" y="1103794"/>
                    <a:pt x="2376077" y="1107702"/>
                    <a:pt x="2375699" y="1110601"/>
                  </a:cubicBezTo>
                  <a:cubicBezTo>
                    <a:pt x="2375447" y="1112493"/>
                    <a:pt x="2372295" y="1114762"/>
                    <a:pt x="2367883" y="1117157"/>
                  </a:cubicBezTo>
                  <a:cubicBezTo>
                    <a:pt x="2363344" y="1126234"/>
                    <a:pt x="2327290" y="1143883"/>
                    <a:pt x="2307119" y="1154472"/>
                  </a:cubicBezTo>
                  <a:cubicBezTo>
                    <a:pt x="2284806" y="1166196"/>
                    <a:pt x="2254172" y="1160397"/>
                    <a:pt x="2254172" y="1142748"/>
                  </a:cubicBezTo>
                  <a:cubicBezTo>
                    <a:pt x="2254172" y="1125099"/>
                    <a:pt x="2270687" y="1128629"/>
                    <a:pt x="2274216" y="1136823"/>
                  </a:cubicBezTo>
                  <a:cubicBezTo>
                    <a:pt x="2275603" y="1139849"/>
                    <a:pt x="2279511" y="1137706"/>
                    <a:pt x="2284932" y="1133798"/>
                  </a:cubicBezTo>
                  <a:cubicBezTo>
                    <a:pt x="2279385" y="1128377"/>
                    <a:pt x="2279385" y="1119678"/>
                    <a:pt x="2280646" y="1112997"/>
                  </a:cubicBezTo>
                  <a:cubicBezTo>
                    <a:pt x="2273838" y="1110097"/>
                    <a:pt x="2284428" y="1083750"/>
                    <a:pt x="2270687" y="1079211"/>
                  </a:cubicBezTo>
                  <a:cubicBezTo>
                    <a:pt x="2256567" y="1074421"/>
                    <a:pt x="2240053" y="1099256"/>
                    <a:pt x="2242448" y="1083876"/>
                  </a:cubicBezTo>
                  <a:cubicBezTo>
                    <a:pt x="2244843" y="1068622"/>
                    <a:pt x="2266022" y="1055637"/>
                    <a:pt x="2253038" y="1035593"/>
                  </a:cubicBezTo>
                  <a:cubicBezTo>
                    <a:pt x="2240053" y="1015549"/>
                    <a:pt x="2216605" y="1015549"/>
                    <a:pt x="2211814" y="1030802"/>
                  </a:cubicBezTo>
                  <a:cubicBezTo>
                    <a:pt x="2207150" y="1046056"/>
                    <a:pt x="2190635" y="1038997"/>
                    <a:pt x="2184710" y="1050847"/>
                  </a:cubicBezTo>
                  <a:cubicBezTo>
                    <a:pt x="2178785" y="1062571"/>
                    <a:pt x="2172986" y="1088540"/>
                    <a:pt x="2177650" y="1107324"/>
                  </a:cubicBezTo>
                  <a:cubicBezTo>
                    <a:pt x="2182315" y="1126108"/>
                    <a:pt x="2176516" y="1135562"/>
                    <a:pt x="2158867" y="1146152"/>
                  </a:cubicBezTo>
                  <a:cubicBezTo>
                    <a:pt x="2141218" y="1156741"/>
                    <a:pt x="2132015" y="1130016"/>
                    <a:pt x="2138823" y="1095600"/>
                  </a:cubicBezTo>
                  <a:cubicBezTo>
                    <a:pt x="2143487" y="1072026"/>
                    <a:pt x="2156472" y="1049712"/>
                    <a:pt x="2144748" y="1049712"/>
                  </a:cubicBezTo>
                  <a:cubicBezTo>
                    <a:pt x="2133024" y="1049712"/>
                    <a:pt x="2160001" y="1021474"/>
                    <a:pt x="2184710" y="1015549"/>
                  </a:cubicBezTo>
                  <a:cubicBezTo>
                    <a:pt x="2209419" y="1009623"/>
                    <a:pt x="2240053" y="1012019"/>
                    <a:pt x="2240053" y="1004959"/>
                  </a:cubicBezTo>
                  <a:cubicBezTo>
                    <a:pt x="2240053" y="1003572"/>
                    <a:pt x="2241187" y="1002564"/>
                    <a:pt x="2243078" y="1001933"/>
                  </a:cubicBezTo>
                  <a:cubicBezTo>
                    <a:pt x="2238036" y="997899"/>
                    <a:pt x="2232489" y="994243"/>
                    <a:pt x="2227951" y="991470"/>
                  </a:cubicBezTo>
                  <a:cubicBezTo>
                    <a:pt x="2227446" y="992983"/>
                    <a:pt x="2226564" y="994369"/>
                    <a:pt x="2224799" y="995630"/>
                  </a:cubicBezTo>
                  <a:cubicBezTo>
                    <a:pt x="2215092" y="1002438"/>
                    <a:pt x="2217739" y="985041"/>
                    <a:pt x="2200090" y="985041"/>
                  </a:cubicBezTo>
                  <a:cubicBezTo>
                    <a:pt x="2182441" y="985041"/>
                    <a:pt x="2164792" y="1001555"/>
                    <a:pt x="2150673" y="994496"/>
                  </a:cubicBezTo>
                  <a:cubicBezTo>
                    <a:pt x="2136553" y="987436"/>
                    <a:pt x="2143613" y="977981"/>
                    <a:pt x="2130628" y="977981"/>
                  </a:cubicBezTo>
                  <a:cubicBezTo>
                    <a:pt x="2117644" y="977981"/>
                    <a:pt x="2140083" y="953272"/>
                    <a:pt x="2121173" y="963862"/>
                  </a:cubicBezTo>
                  <a:cubicBezTo>
                    <a:pt x="2102390" y="974451"/>
                    <a:pt x="2074151" y="1000295"/>
                    <a:pt x="2061166" y="988571"/>
                  </a:cubicBezTo>
                  <a:cubicBezTo>
                    <a:pt x="2048182" y="976846"/>
                    <a:pt x="2036458" y="992100"/>
                    <a:pt x="2027003" y="982646"/>
                  </a:cubicBezTo>
                  <a:cubicBezTo>
                    <a:pt x="2017548" y="973191"/>
                    <a:pt x="2059906" y="947347"/>
                    <a:pt x="2079950" y="948482"/>
                  </a:cubicBezTo>
                  <a:cubicBezTo>
                    <a:pt x="2084867" y="948734"/>
                    <a:pt x="2089405" y="946591"/>
                    <a:pt x="2093565" y="943187"/>
                  </a:cubicBezTo>
                  <a:cubicBezTo>
                    <a:pt x="2083102" y="939279"/>
                    <a:pt x="2061292" y="930833"/>
                    <a:pt x="2055620" y="937892"/>
                  </a:cubicBezTo>
                  <a:cubicBezTo>
                    <a:pt x="2048560" y="946465"/>
                    <a:pt x="2038349" y="941044"/>
                    <a:pt x="2032928" y="933984"/>
                  </a:cubicBezTo>
                  <a:cubicBezTo>
                    <a:pt x="2027381" y="926925"/>
                    <a:pt x="2020321" y="936380"/>
                    <a:pt x="2010993" y="925412"/>
                  </a:cubicBezTo>
                  <a:cubicBezTo>
                    <a:pt x="2001538" y="914444"/>
                    <a:pt x="1992209" y="922260"/>
                    <a:pt x="1986662" y="924656"/>
                  </a:cubicBezTo>
                  <a:cubicBezTo>
                    <a:pt x="1981115" y="927051"/>
                    <a:pt x="1974055" y="920748"/>
                    <a:pt x="1963844" y="916840"/>
                  </a:cubicBezTo>
                  <a:cubicBezTo>
                    <a:pt x="1953633" y="912932"/>
                    <a:pt x="1961449" y="902720"/>
                    <a:pt x="1952877" y="896417"/>
                  </a:cubicBezTo>
                  <a:cubicBezTo>
                    <a:pt x="1944304" y="890114"/>
                    <a:pt x="1943800" y="908267"/>
                    <a:pt x="1943800" y="908267"/>
                  </a:cubicBezTo>
                  <a:lnTo>
                    <a:pt x="1212371" y="912175"/>
                  </a:lnTo>
                  <a:cubicBezTo>
                    <a:pt x="1213127" y="913436"/>
                    <a:pt x="1214009" y="914570"/>
                    <a:pt x="1215018" y="915579"/>
                  </a:cubicBezTo>
                  <a:cubicBezTo>
                    <a:pt x="1223842" y="925034"/>
                    <a:pt x="1216783" y="932094"/>
                    <a:pt x="1219682" y="943313"/>
                  </a:cubicBezTo>
                  <a:cubicBezTo>
                    <a:pt x="1222582" y="954533"/>
                    <a:pt x="1220313" y="970417"/>
                    <a:pt x="1211488" y="970417"/>
                  </a:cubicBezTo>
                  <a:cubicBezTo>
                    <a:pt x="1202664" y="970417"/>
                    <a:pt x="1201529" y="960458"/>
                    <a:pt x="1207958" y="956928"/>
                  </a:cubicBezTo>
                  <a:cubicBezTo>
                    <a:pt x="1214388" y="953398"/>
                    <a:pt x="1210858" y="940414"/>
                    <a:pt x="1204429" y="940414"/>
                  </a:cubicBezTo>
                  <a:cubicBezTo>
                    <a:pt x="1200647" y="940414"/>
                    <a:pt x="1199134" y="936002"/>
                    <a:pt x="1199260" y="930833"/>
                  </a:cubicBezTo>
                  <a:cubicBezTo>
                    <a:pt x="1187284" y="934110"/>
                    <a:pt x="1173416" y="932598"/>
                    <a:pt x="1157280" y="930707"/>
                  </a:cubicBezTo>
                  <a:cubicBezTo>
                    <a:pt x="1157532" y="931337"/>
                    <a:pt x="1157784" y="932094"/>
                    <a:pt x="1157910" y="932850"/>
                  </a:cubicBezTo>
                  <a:cubicBezTo>
                    <a:pt x="1158541" y="939909"/>
                    <a:pt x="1162071" y="955794"/>
                    <a:pt x="1171399" y="968148"/>
                  </a:cubicBezTo>
                  <a:cubicBezTo>
                    <a:pt x="1180854" y="980502"/>
                    <a:pt x="1174299" y="988192"/>
                    <a:pt x="1183123" y="992857"/>
                  </a:cubicBezTo>
                  <a:cubicBezTo>
                    <a:pt x="1191948" y="997521"/>
                    <a:pt x="1191318" y="1002816"/>
                    <a:pt x="1183123" y="1001681"/>
                  </a:cubicBezTo>
                  <a:cubicBezTo>
                    <a:pt x="1174929" y="1000547"/>
                    <a:pt x="1180728" y="1008111"/>
                    <a:pt x="1177829" y="1025886"/>
                  </a:cubicBezTo>
                  <a:cubicBezTo>
                    <a:pt x="1174929" y="1043535"/>
                    <a:pt x="1175434" y="1079968"/>
                    <a:pt x="1173669" y="1091188"/>
                  </a:cubicBezTo>
                  <a:cubicBezTo>
                    <a:pt x="1171904" y="1102407"/>
                    <a:pt x="1158919" y="1120561"/>
                    <a:pt x="1166609" y="1132411"/>
                  </a:cubicBezTo>
                  <a:cubicBezTo>
                    <a:pt x="1174299" y="1144135"/>
                    <a:pt x="1179594" y="1160649"/>
                    <a:pt x="1175434" y="1175399"/>
                  </a:cubicBezTo>
                  <a:cubicBezTo>
                    <a:pt x="1171273" y="1190148"/>
                    <a:pt x="1171904" y="1198973"/>
                    <a:pt x="1178333" y="1210067"/>
                  </a:cubicBezTo>
                  <a:cubicBezTo>
                    <a:pt x="1184762" y="1221287"/>
                    <a:pt x="1179468" y="1240701"/>
                    <a:pt x="1186527" y="1244735"/>
                  </a:cubicBezTo>
                  <a:cubicBezTo>
                    <a:pt x="1193587" y="1248895"/>
                    <a:pt x="1200016" y="1257089"/>
                    <a:pt x="1206572" y="1267679"/>
                  </a:cubicBezTo>
                  <a:cubicBezTo>
                    <a:pt x="1213001" y="1278268"/>
                    <a:pt x="1218926" y="1271839"/>
                    <a:pt x="1220061" y="1282428"/>
                  </a:cubicBezTo>
                  <a:cubicBezTo>
                    <a:pt x="1221195" y="1293018"/>
                    <a:pt x="1221195" y="1294782"/>
                    <a:pt x="1230650" y="1298943"/>
                  </a:cubicBezTo>
                  <a:cubicBezTo>
                    <a:pt x="1240105" y="1303103"/>
                    <a:pt x="1234180" y="1313692"/>
                    <a:pt x="1234180" y="1319491"/>
                  </a:cubicBezTo>
                  <a:cubicBezTo>
                    <a:pt x="1234180" y="1325416"/>
                    <a:pt x="1246534" y="1336006"/>
                    <a:pt x="1261788" y="1349495"/>
                  </a:cubicBezTo>
                  <a:cubicBezTo>
                    <a:pt x="1277042" y="1362984"/>
                    <a:pt x="1264183" y="1374204"/>
                    <a:pt x="1275277" y="1374204"/>
                  </a:cubicBezTo>
                  <a:cubicBezTo>
                    <a:pt x="1286497" y="1374204"/>
                    <a:pt x="1297086" y="1380633"/>
                    <a:pt x="1308180" y="1387693"/>
                  </a:cubicBezTo>
                  <a:cubicBezTo>
                    <a:pt x="1319400" y="1394752"/>
                    <a:pt x="1322930" y="1390592"/>
                    <a:pt x="1330494" y="1392357"/>
                  </a:cubicBezTo>
                  <a:cubicBezTo>
                    <a:pt x="1338183" y="1394122"/>
                    <a:pt x="1352303" y="1410636"/>
                    <a:pt x="1355202" y="1421730"/>
                  </a:cubicBezTo>
                  <a:cubicBezTo>
                    <a:pt x="1356589" y="1427025"/>
                    <a:pt x="1358354" y="1432572"/>
                    <a:pt x="1361127" y="1438497"/>
                  </a:cubicBezTo>
                  <a:lnTo>
                    <a:pt x="1422143" y="1430555"/>
                  </a:lnTo>
                  <a:cubicBezTo>
                    <a:pt x="1422143" y="1430555"/>
                    <a:pt x="1441053" y="1443791"/>
                    <a:pt x="1451642" y="1446313"/>
                  </a:cubicBezTo>
                  <a:cubicBezTo>
                    <a:pt x="1462358" y="1448834"/>
                    <a:pt x="1520221" y="1470139"/>
                    <a:pt x="1520221" y="1470139"/>
                  </a:cubicBezTo>
                  <a:lnTo>
                    <a:pt x="1595608" y="1469509"/>
                  </a:lnTo>
                  <a:lnTo>
                    <a:pt x="1604433" y="1458163"/>
                  </a:lnTo>
                  <a:lnTo>
                    <a:pt x="1645908" y="1458163"/>
                  </a:lnTo>
                  <a:cubicBezTo>
                    <a:pt x="1645908" y="1458163"/>
                    <a:pt x="1672256" y="1483880"/>
                    <a:pt x="1676038" y="1485267"/>
                  </a:cubicBezTo>
                  <a:cubicBezTo>
                    <a:pt x="1679820" y="1486527"/>
                    <a:pt x="1693057" y="1498504"/>
                    <a:pt x="1693057" y="1506068"/>
                  </a:cubicBezTo>
                  <a:cubicBezTo>
                    <a:pt x="1693057" y="1513631"/>
                    <a:pt x="1696208" y="1519935"/>
                    <a:pt x="1702511" y="1523086"/>
                  </a:cubicBezTo>
                  <a:cubicBezTo>
                    <a:pt x="1708815" y="1526238"/>
                    <a:pt x="1730120" y="1540105"/>
                    <a:pt x="1733271" y="1538844"/>
                  </a:cubicBezTo>
                  <a:cubicBezTo>
                    <a:pt x="1736423" y="1537584"/>
                    <a:pt x="1742726" y="1513758"/>
                    <a:pt x="1754072" y="1514388"/>
                  </a:cubicBezTo>
                  <a:cubicBezTo>
                    <a:pt x="1765418" y="1515018"/>
                    <a:pt x="1796178" y="1523843"/>
                    <a:pt x="1801220" y="1541366"/>
                  </a:cubicBezTo>
                  <a:cubicBezTo>
                    <a:pt x="1806263" y="1559015"/>
                    <a:pt x="1821265" y="1573386"/>
                    <a:pt x="1826307" y="1577168"/>
                  </a:cubicBezTo>
                  <a:cubicBezTo>
                    <a:pt x="1831350" y="1580950"/>
                    <a:pt x="1828829" y="1591666"/>
                    <a:pt x="1832610" y="1597339"/>
                  </a:cubicBezTo>
                  <a:cubicBezTo>
                    <a:pt x="1836392" y="1603011"/>
                    <a:pt x="1835762" y="1613727"/>
                    <a:pt x="1840174" y="1613727"/>
                  </a:cubicBezTo>
                  <a:cubicBezTo>
                    <a:pt x="1844587" y="1613727"/>
                    <a:pt x="1867278" y="1627594"/>
                    <a:pt x="1877238" y="1626964"/>
                  </a:cubicBezTo>
                  <a:cubicBezTo>
                    <a:pt x="1880263" y="1626838"/>
                    <a:pt x="1884171" y="1628603"/>
                    <a:pt x="1888331" y="1631124"/>
                  </a:cubicBezTo>
                  <a:cubicBezTo>
                    <a:pt x="1889592" y="1610071"/>
                    <a:pt x="1867909" y="1606541"/>
                    <a:pt x="1880641" y="1596960"/>
                  </a:cubicBezTo>
                  <a:cubicBezTo>
                    <a:pt x="1895391" y="1585741"/>
                    <a:pt x="1880011" y="1576412"/>
                    <a:pt x="1887071" y="1571621"/>
                  </a:cubicBezTo>
                  <a:cubicBezTo>
                    <a:pt x="1894130" y="1566957"/>
                    <a:pt x="1906485" y="1562167"/>
                    <a:pt x="1906485" y="1555107"/>
                  </a:cubicBezTo>
                  <a:cubicBezTo>
                    <a:pt x="1906485" y="1548047"/>
                    <a:pt x="1912914" y="1548047"/>
                    <a:pt x="1922369" y="1549182"/>
                  </a:cubicBezTo>
                  <a:cubicBezTo>
                    <a:pt x="1931824" y="1550316"/>
                    <a:pt x="1949473" y="1533928"/>
                    <a:pt x="1948212" y="1527372"/>
                  </a:cubicBezTo>
                  <a:cubicBezTo>
                    <a:pt x="1947078" y="1520943"/>
                    <a:pt x="1949977" y="1519683"/>
                    <a:pt x="1961197" y="1522078"/>
                  </a:cubicBezTo>
                  <a:cubicBezTo>
                    <a:pt x="1972417" y="1524473"/>
                    <a:pt x="1970652" y="1509093"/>
                    <a:pt x="1977711" y="1511488"/>
                  </a:cubicBezTo>
                  <a:cubicBezTo>
                    <a:pt x="1984771" y="1513884"/>
                    <a:pt x="1990696" y="1517918"/>
                    <a:pt x="1991200" y="1512623"/>
                  </a:cubicBezTo>
                  <a:cubicBezTo>
                    <a:pt x="1991831" y="1507328"/>
                    <a:pt x="1998890" y="1508463"/>
                    <a:pt x="2004185" y="1515522"/>
                  </a:cubicBezTo>
                  <a:cubicBezTo>
                    <a:pt x="2009480" y="1522582"/>
                    <a:pt x="2024734" y="1524347"/>
                    <a:pt x="2025994" y="1516153"/>
                  </a:cubicBezTo>
                  <a:cubicBezTo>
                    <a:pt x="2027129" y="1507959"/>
                    <a:pt x="2035953" y="1516153"/>
                    <a:pt x="2043643" y="1524347"/>
                  </a:cubicBezTo>
                  <a:cubicBezTo>
                    <a:pt x="2051333" y="1532541"/>
                    <a:pt x="2054863" y="1530272"/>
                    <a:pt x="2065957" y="1530776"/>
                  </a:cubicBezTo>
                  <a:cubicBezTo>
                    <a:pt x="2077177" y="1531407"/>
                    <a:pt x="2077177" y="1528381"/>
                    <a:pt x="2077681" y="1521321"/>
                  </a:cubicBezTo>
                  <a:cubicBezTo>
                    <a:pt x="2078311" y="1514262"/>
                    <a:pt x="2090035" y="1536575"/>
                    <a:pt x="2101255" y="1537836"/>
                  </a:cubicBezTo>
                  <a:cubicBezTo>
                    <a:pt x="2112475" y="1538971"/>
                    <a:pt x="2103650" y="1530776"/>
                    <a:pt x="2095330" y="1524347"/>
                  </a:cubicBezTo>
                  <a:cubicBezTo>
                    <a:pt x="2087136" y="1517918"/>
                    <a:pt x="2097095" y="1514892"/>
                    <a:pt x="2090035" y="1509597"/>
                  </a:cubicBezTo>
                  <a:cubicBezTo>
                    <a:pt x="2082976" y="1504303"/>
                    <a:pt x="2098860" y="1497243"/>
                    <a:pt x="2112979" y="1497873"/>
                  </a:cubicBezTo>
                  <a:cubicBezTo>
                    <a:pt x="2127098" y="1498378"/>
                    <a:pt x="2126468" y="1502033"/>
                    <a:pt x="2131763" y="1493713"/>
                  </a:cubicBezTo>
                  <a:cubicBezTo>
                    <a:pt x="2137058" y="1485519"/>
                    <a:pt x="2142352" y="1493713"/>
                    <a:pt x="2142352" y="1500773"/>
                  </a:cubicBezTo>
                  <a:cubicBezTo>
                    <a:pt x="2142352" y="1507833"/>
                    <a:pt x="2165296" y="1496613"/>
                    <a:pt x="2177650" y="1496613"/>
                  </a:cubicBezTo>
                  <a:cubicBezTo>
                    <a:pt x="2190005" y="1496613"/>
                    <a:pt x="2201225" y="1507202"/>
                    <a:pt x="2202359" y="1514262"/>
                  </a:cubicBezTo>
                  <a:cubicBezTo>
                    <a:pt x="2203494" y="1521321"/>
                    <a:pt x="2211814" y="1524851"/>
                    <a:pt x="2220639" y="1517161"/>
                  </a:cubicBezTo>
                  <a:cubicBezTo>
                    <a:pt x="2229463" y="1509471"/>
                    <a:pt x="2237153" y="1500647"/>
                    <a:pt x="2245348" y="1508967"/>
                  </a:cubicBezTo>
                  <a:cubicBezTo>
                    <a:pt x="2253542" y="1517161"/>
                    <a:pt x="2261862" y="1528381"/>
                    <a:pt x="2271821" y="1538340"/>
                  </a:cubicBezTo>
                  <a:cubicBezTo>
                    <a:pt x="2281780" y="1548299"/>
                    <a:pt x="2267157" y="1560780"/>
                    <a:pt x="2272451" y="1568344"/>
                  </a:cubicBezTo>
                  <a:cubicBezTo>
                    <a:pt x="2277746" y="1576034"/>
                    <a:pt x="2271821" y="1586623"/>
                    <a:pt x="2283671" y="1594817"/>
                  </a:cubicBezTo>
                  <a:cubicBezTo>
                    <a:pt x="2295395" y="1603011"/>
                    <a:pt x="2284806" y="1620156"/>
                    <a:pt x="2294261" y="1622426"/>
                  </a:cubicBezTo>
                  <a:cubicBezTo>
                    <a:pt x="2303716" y="1624821"/>
                    <a:pt x="2311280" y="1639444"/>
                    <a:pt x="2312540" y="1645369"/>
                  </a:cubicBezTo>
                  <a:cubicBezTo>
                    <a:pt x="2313675" y="1651294"/>
                    <a:pt x="2331324" y="1658858"/>
                    <a:pt x="2332585" y="1648899"/>
                  </a:cubicBezTo>
                  <a:cubicBezTo>
                    <a:pt x="2333719" y="1638940"/>
                    <a:pt x="2343174" y="1627090"/>
                    <a:pt x="2344308" y="1617761"/>
                  </a:cubicBezTo>
                  <a:cubicBezTo>
                    <a:pt x="2345443" y="1608306"/>
                    <a:pt x="2337249" y="1574773"/>
                    <a:pt x="2329559" y="1564184"/>
                  </a:cubicBezTo>
                  <a:cubicBezTo>
                    <a:pt x="2321869" y="1553594"/>
                    <a:pt x="2331324" y="1551199"/>
                    <a:pt x="2321869" y="1538844"/>
                  </a:cubicBezTo>
                  <a:cubicBezTo>
                    <a:pt x="2312414" y="1526490"/>
                    <a:pt x="2306615" y="1504681"/>
                    <a:pt x="2307119" y="1487032"/>
                  </a:cubicBezTo>
                  <a:cubicBezTo>
                    <a:pt x="2307750" y="1469383"/>
                    <a:pt x="2328298" y="1440514"/>
                    <a:pt x="2338257" y="1431689"/>
                  </a:cubicBezTo>
                  <a:cubicBezTo>
                    <a:pt x="2348217" y="1422865"/>
                    <a:pt x="2359436" y="1427529"/>
                    <a:pt x="2361832" y="1418200"/>
                  </a:cubicBezTo>
                  <a:cubicBezTo>
                    <a:pt x="2364227" y="1408745"/>
                    <a:pt x="2376581" y="1397021"/>
                    <a:pt x="2383641" y="1397021"/>
                  </a:cubicBezTo>
                  <a:cubicBezTo>
                    <a:pt x="2390701" y="1397021"/>
                    <a:pt x="2398390" y="1398786"/>
                    <a:pt x="2399525" y="1391096"/>
                  </a:cubicBezTo>
                  <a:cubicBezTo>
                    <a:pt x="2400660" y="1383406"/>
                    <a:pt x="2412510" y="1373951"/>
                    <a:pt x="2427764" y="1371682"/>
                  </a:cubicBezTo>
                  <a:cubicBezTo>
                    <a:pt x="2443017" y="1369287"/>
                    <a:pt x="2434193" y="1361093"/>
                    <a:pt x="2430159" y="1354033"/>
                  </a:cubicBezTo>
                  <a:cubicBezTo>
                    <a:pt x="2425999" y="1346973"/>
                    <a:pt x="2433689" y="1339914"/>
                    <a:pt x="2436588" y="1344578"/>
                  </a:cubicBezTo>
                  <a:cubicBezTo>
                    <a:pt x="2439488" y="1349243"/>
                    <a:pt x="2448942" y="1349873"/>
                    <a:pt x="2454868" y="1345713"/>
                  </a:cubicBezTo>
                  <a:cubicBezTo>
                    <a:pt x="2460793" y="1341553"/>
                    <a:pt x="2474282" y="1330459"/>
                    <a:pt x="2461297" y="1329829"/>
                  </a:cubicBezTo>
                  <a:cubicBezTo>
                    <a:pt x="2448312" y="1329198"/>
                    <a:pt x="2445413" y="1323903"/>
                    <a:pt x="2453103" y="1321004"/>
                  </a:cubicBezTo>
                  <a:cubicBezTo>
                    <a:pt x="2460793" y="1318105"/>
                    <a:pt x="2454237" y="1303985"/>
                    <a:pt x="2443648" y="1302725"/>
                  </a:cubicBezTo>
                  <a:cubicBezTo>
                    <a:pt x="2433058" y="1301590"/>
                    <a:pt x="2436588" y="1296295"/>
                    <a:pt x="2443017" y="1289740"/>
                  </a:cubicBezTo>
                  <a:cubicBezTo>
                    <a:pt x="2449447" y="1283311"/>
                    <a:pt x="2433563" y="1272721"/>
                    <a:pt x="2425999" y="1267426"/>
                  </a:cubicBezTo>
                  <a:cubicBezTo>
                    <a:pt x="2418309" y="1262132"/>
                    <a:pt x="2430663" y="1259232"/>
                    <a:pt x="2436588" y="1257972"/>
                  </a:cubicBezTo>
                  <a:cubicBezTo>
                    <a:pt x="2442513" y="1256837"/>
                    <a:pt x="2437723" y="1229733"/>
                    <a:pt x="2440748" y="1223304"/>
                  </a:cubicBezTo>
                  <a:cubicBezTo>
                    <a:pt x="2443648" y="1216874"/>
                    <a:pt x="2453733" y="1216874"/>
                    <a:pt x="2449573" y="1223304"/>
                  </a:cubicBezTo>
                  <a:cubicBezTo>
                    <a:pt x="2445413" y="1229733"/>
                    <a:pt x="2439614" y="1240323"/>
                    <a:pt x="2447178" y="1249147"/>
                  </a:cubicBezTo>
                  <a:cubicBezTo>
                    <a:pt x="2454868" y="1257972"/>
                    <a:pt x="2457137" y="1267426"/>
                    <a:pt x="2454237" y="1280915"/>
                  </a:cubicBezTo>
                  <a:cubicBezTo>
                    <a:pt x="2451338" y="1294404"/>
                    <a:pt x="2457137" y="1290875"/>
                    <a:pt x="2465961" y="1273225"/>
                  </a:cubicBezTo>
                  <a:cubicBezTo>
                    <a:pt x="2474786" y="1255576"/>
                    <a:pt x="2475920" y="1240323"/>
                    <a:pt x="2470122" y="1238558"/>
                  </a:cubicBezTo>
                  <a:cubicBezTo>
                    <a:pt x="2464196" y="1236793"/>
                    <a:pt x="2464827" y="1219143"/>
                    <a:pt x="2471256" y="1227338"/>
                  </a:cubicBezTo>
                  <a:cubicBezTo>
                    <a:pt x="2477685" y="1235532"/>
                    <a:pt x="2480081" y="1236793"/>
                    <a:pt x="2490040" y="1226203"/>
                  </a:cubicBezTo>
                  <a:cubicBezTo>
                    <a:pt x="2499999" y="1215614"/>
                    <a:pt x="2510588" y="1197334"/>
                    <a:pt x="2504159" y="1193300"/>
                  </a:cubicBezTo>
                  <a:cubicBezTo>
                    <a:pt x="2497730" y="1189140"/>
                    <a:pt x="2507058" y="1185106"/>
                    <a:pt x="2518909" y="1185610"/>
                  </a:cubicBezTo>
                  <a:cubicBezTo>
                    <a:pt x="2530633" y="1186115"/>
                    <a:pt x="2555972" y="1178551"/>
                    <a:pt x="2557737" y="1175021"/>
                  </a:cubicBezTo>
                  <a:cubicBezTo>
                    <a:pt x="2563536" y="1163549"/>
                    <a:pt x="2517144" y="1180315"/>
                    <a:pt x="2517144" y="1173886"/>
                  </a:cubicBezTo>
                  <a:cubicBezTo>
                    <a:pt x="2517144" y="1167457"/>
                    <a:pt x="2546517" y="1160902"/>
                    <a:pt x="2560132" y="1160397"/>
                  </a:cubicBezTo>
                  <a:cubicBezTo>
                    <a:pt x="2573621" y="1159767"/>
                    <a:pt x="2567192" y="1141614"/>
                    <a:pt x="2573117" y="1149177"/>
                  </a:cubicBezTo>
                  <a:cubicBezTo>
                    <a:pt x="2579042" y="1156867"/>
                    <a:pt x="2587866" y="1155607"/>
                    <a:pt x="2595430" y="1150942"/>
                  </a:cubicBezTo>
                  <a:cubicBezTo>
                    <a:pt x="2603120" y="1146278"/>
                    <a:pt x="2597195" y="1132663"/>
                    <a:pt x="2588370" y="1130394"/>
                  </a:cubicBezTo>
                  <a:cubicBezTo>
                    <a:pt x="2579546" y="1127999"/>
                    <a:pt x="2594800" y="1122199"/>
                    <a:pt x="2591900" y="1116905"/>
                  </a:cubicBezTo>
                  <a:cubicBezTo>
                    <a:pt x="2589001" y="1111610"/>
                    <a:pt x="2597825" y="1090431"/>
                    <a:pt x="2608919" y="1088036"/>
                  </a:cubicBezTo>
                  <a:cubicBezTo>
                    <a:pt x="2620139" y="1085641"/>
                    <a:pt x="2614844" y="1078581"/>
                    <a:pt x="2624173" y="1078581"/>
                  </a:cubicBezTo>
                  <a:cubicBezTo>
                    <a:pt x="2633628" y="1078581"/>
                    <a:pt x="2635393" y="1067361"/>
                    <a:pt x="2643587" y="1059167"/>
                  </a:cubicBezTo>
                  <a:cubicBezTo>
                    <a:pt x="2651781" y="1050973"/>
                    <a:pt x="2663631" y="1072152"/>
                    <a:pt x="2676490" y="1060302"/>
                  </a:cubicBezTo>
                  <a:cubicBezTo>
                    <a:pt x="2681785" y="1055511"/>
                    <a:pt x="2688970" y="1050090"/>
                    <a:pt x="2696282" y="1045426"/>
                  </a:cubicBezTo>
                  <a:cubicBezTo>
                    <a:pt x="2666783" y="1005841"/>
                    <a:pt x="2675355" y="979242"/>
                    <a:pt x="2674599" y="971930"/>
                  </a:cubicBezTo>
                  <a:close/>
                </a:path>
              </a:pathLst>
            </a:custGeom>
            <a:solidFill>
              <a:srgbClr val="01C49A"/>
            </a:solidFill>
            <a:ln w="2381" cap="flat">
              <a:solidFill>
                <a:srgbClr val="FCFDF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313" name="자유형: 도형 312">
              <a:extLst>
                <a:ext uri="{FF2B5EF4-FFF2-40B4-BE49-F238E27FC236}">
                  <a16:creationId xmlns:a16="http://schemas.microsoft.com/office/drawing/2014/main" id="{DBF6ADB8-B9C0-46D5-8133-E6BDAF76CECF}"/>
                </a:ext>
              </a:extLst>
            </p:cNvPr>
            <p:cNvSpPr/>
            <p:nvPr/>
          </p:nvSpPr>
          <p:spPr>
            <a:xfrm>
              <a:off x="5551979" y="3320452"/>
              <a:ext cx="340376" cy="239524"/>
            </a:xfrm>
            <a:custGeom>
              <a:avLst/>
              <a:gdLst>
                <a:gd name="connsiteX0" fmla="*/ 336140 w 340375"/>
                <a:gd name="connsiteY0" fmla="*/ 45604 h 239523"/>
                <a:gd name="connsiteX1" fmla="*/ 308909 w 340375"/>
                <a:gd name="connsiteY1" fmla="*/ 44848 h 239523"/>
                <a:gd name="connsiteX2" fmla="*/ 277393 w 340375"/>
                <a:gd name="connsiteY2" fmla="*/ 37158 h 239523"/>
                <a:gd name="connsiteX3" fmla="*/ 265039 w 340375"/>
                <a:gd name="connsiteY3" fmla="*/ 34258 h 239523"/>
                <a:gd name="connsiteX4" fmla="*/ 243986 w 340375"/>
                <a:gd name="connsiteY4" fmla="*/ 36149 h 239523"/>
                <a:gd name="connsiteX5" fmla="*/ 218269 w 340375"/>
                <a:gd name="connsiteY5" fmla="*/ 23795 h 239523"/>
                <a:gd name="connsiteX6" fmla="*/ 203141 w 340375"/>
                <a:gd name="connsiteY6" fmla="*/ 16357 h 239523"/>
                <a:gd name="connsiteX7" fmla="*/ 157253 w 340375"/>
                <a:gd name="connsiteY7" fmla="*/ 11314 h 239523"/>
                <a:gd name="connsiteX8" fmla="*/ 69764 w 340375"/>
                <a:gd name="connsiteY8" fmla="*/ 10558 h 239523"/>
                <a:gd name="connsiteX9" fmla="*/ 37617 w 340375"/>
                <a:gd name="connsiteY9" fmla="*/ 2364 h 239523"/>
                <a:gd name="connsiteX10" fmla="*/ 15682 w 340375"/>
                <a:gd name="connsiteY10" fmla="*/ 16105 h 239523"/>
                <a:gd name="connsiteX11" fmla="*/ 9757 w 340375"/>
                <a:gd name="connsiteY11" fmla="*/ 35393 h 239523"/>
                <a:gd name="connsiteX12" fmla="*/ 14547 w 340375"/>
                <a:gd name="connsiteY12" fmla="*/ 61362 h 239523"/>
                <a:gd name="connsiteX13" fmla="*/ 21607 w 340375"/>
                <a:gd name="connsiteY13" fmla="*/ 58337 h 239523"/>
                <a:gd name="connsiteX14" fmla="*/ 31188 w 340375"/>
                <a:gd name="connsiteY14" fmla="*/ 59345 h 239523"/>
                <a:gd name="connsiteX15" fmla="*/ 47450 w 340375"/>
                <a:gd name="connsiteY15" fmla="*/ 63127 h 239523"/>
                <a:gd name="connsiteX16" fmla="*/ 57914 w 340375"/>
                <a:gd name="connsiteY16" fmla="*/ 63127 h 239523"/>
                <a:gd name="connsiteX17" fmla="*/ 74176 w 340375"/>
                <a:gd name="connsiteY17" fmla="*/ 66027 h 239523"/>
                <a:gd name="connsiteX18" fmla="*/ 80858 w 340375"/>
                <a:gd name="connsiteY18" fmla="*/ 76490 h 239523"/>
                <a:gd name="connsiteX19" fmla="*/ 63713 w 340375"/>
                <a:gd name="connsiteY19" fmla="*/ 91744 h 239523"/>
                <a:gd name="connsiteX20" fmla="*/ 65604 w 340375"/>
                <a:gd name="connsiteY20" fmla="*/ 116579 h 239523"/>
                <a:gd name="connsiteX21" fmla="*/ 60814 w 340375"/>
                <a:gd name="connsiteY21" fmla="*/ 134732 h 239523"/>
                <a:gd name="connsiteX22" fmla="*/ 54132 w 340375"/>
                <a:gd name="connsiteY22" fmla="*/ 145195 h 239523"/>
                <a:gd name="connsiteX23" fmla="*/ 61822 w 340375"/>
                <a:gd name="connsiteY23" fmla="*/ 159567 h 239523"/>
                <a:gd name="connsiteX24" fmla="*/ 55140 w 340375"/>
                <a:gd name="connsiteY24" fmla="*/ 173938 h 239523"/>
                <a:gd name="connsiteX25" fmla="*/ 60939 w 340375"/>
                <a:gd name="connsiteY25" fmla="*/ 187301 h 239523"/>
                <a:gd name="connsiteX26" fmla="*/ 50476 w 340375"/>
                <a:gd name="connsiteY26" fmla="*/ 203564 h 239523"/>
                <a:gd name="connsiteX27" fmla="*/ 54384 w 340375"/>
                <a:gd name="connsiteY27" fmla="*/ 212136 h 239523"/>
                <a:gd name="connsiteX28" fmla="*/ 68503 w 340375"/>
                <a:gd name="connsiteY28" fmla="*/ 213144 h 239523"/>
                <a:gd name="connsiteX29" fmla="*/ 100650 w 340375"/>
                <a:gd name="connsiteY29" fmla="*/ 243778 h 239523"/>
                <a:gd name="connsiteX30" fmla="*/ 106953 w 340375"/>
                <a:gd name="connsiteY30" fmla="*/ 235080 h 239523"/>
                <a:gd name="connsiteX31" fmla="*/ 122207 w 340375"/>
                <a:gd name="connsiteY31" fmla="*/ 234323 h 239523"/>
                <a:gd name="connsiteX32" fmla="*/ 146538 w 340375"/>
                <a:gd name="connsiteY32" fmla="*/ 224869 h 239523"/>
                <a:gd name="connsiteX33" fmla="*/ 180323 w 340375"/>
                <a:gd name="connsiteY33" fmla="*/ 223734 h 239523"/>
                <a:gd name="connsiteX34" fmla="*/ 199485 w 340375"/>
                <a:gd name="connsiteY34" fmla="*/ 214279 h 239523"/>
                <a:gd name="connsiteX35" fmla="*/ 220286 w 340375"/>
                <a:gd name="connsiteY35" fmla="*/ 200160 h 239523"/>
                <a:gd name="connsiteX36" fmla="*/ 230119 w 340375"/>
                <a:gd name="connsiteY36" fmla="*/ 181376 h 239523"/>
                <a:gd name="connsiteX37" fmla="*/ 249785 w 340375"/>
                <a:gd name="connsiteY37" fmla="*/ 160954 h 239523"/>
                <a:gd name="connsiteX38" fmla="*/ 250163 w 340375"/>
                <a:gd name="connsiteY38" fmla="*/ 122125 h 239523"/>
                <a:gd name="connsiteX39" fmla="*/ 272098 w 340375"/>
                <a:gd name="connsiteY39" fmla="*/ 96282 h 239523"/>
                <a:gd name="connsiteX40" fmla="*/ 296429 w 340375"/>
                <a:gd name="connsiteY40" fmla="*/ 83297 h 239523"/>
                <a:gd name="connsiteX41" fmla="*/ 325424 w 340375"/>
                <a:gd name="connsiteY41" fmla="*/ 68044 h 239523"/>
                <a:gd name="connsiteX42" fmla="*/ 336140 w 340375"/>
                <a:gd name="connsiteY42" fmla="*/ 45604 h 239523"/>
                <a:gd name="connsiteX43" fmla="*/ 338409 w 340375"/>
                <a:gd name="connsiteY43" fmla="*/ 131328 h 239523"/>
                <a:gd name="connsiteX44" fmla="*/ 315213 w 340375"/>
                <a:gd name="connsiteY44" fmla="*/ 139144 h 239523"/>
                <a:gd name="connsiteX45" fmla="*/ 338409 w 340375"/>
                <a:gd name="connsiteY45" fmla="*/ 131328 h 2395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340375" h="239523">
                  <a:moveTo>
                    <a:pt x="336140" y="45604"/>
                  </a:moveTo>
                  <a:cubicBezTo>
                    <a:pt x="326685" y="45352"/>
                    <a:pt x="316095" y="46360"/>
                    <a:pt x="308909" y="44848"/>
                  </a:cubicBezTo>
                  <a:cubicBezTo>
                    <a:pt x="300337" y="42957"/>
                    <a:pt x="282184" y="41948"/>
                    <a:pt x="277393" y="37158"/>
                  </a:cubicBezTo>
                  <a:cubicBezTo>
                    <a:pt x="272603" y="32367"/>
                    <a:pt x="265039" y="28585"/>
                    <a:pt x="265039" y="34258"/>
                  </a:cubicBezTo>
                  <a:cubicBezTo>
                    <a:pt x="265039" y="40057"/>
                    <a:pt x="251676" y="40940"/>
                    <a:pt x="243986" y="36149"/>
                  </a:cubicBezTo>
                  <a:cubicBezTo>
                    <a:pt x="236296" y="31359"/>
                    <a:pt x="223941" y="27577"/>
                    <a:pt x="218269" y="23795"/>
                  </a:cubicBezTo>
                  <a:cubicBezTo>
                    <a:pt x="215243" y="21778"/>
                    <a:pt x="209066" y="19256"/>
                    <a:pt x="203141" y="16357"/>
                  </a:cubicBezTo>
                  <a:cubicBezTo>
                    <a:pt x="195199" y="17870"/>
                    <a:pt x="172255" y="9550"/>
                    <a:pt x="157253" y="11314"/>
                  </a:cubicBezTo>
                  <a:cubicBezTo>
                    <a:pt x="141117" y="13331"/>
                    <a:pt x="89808" y="8919"/>
                    <a:pt x="69764" y="10558"/>
                  </a:cubicBezTo>
                  <a:cubicBezTo>
                    <a:pt x="49720" y="12071"/>
                    <a:pt x="48585" y="2364"/>
                    <a:pt x="37617" y="2364"/>
                  </a:cubicBezTo>
                  <a:cubicBezTo>
                    <a:pt x="26650" y="2364"/>
                    <a:pt x="31314" y="15727"/>
                    <a:pt x="15682" y="16105"/>
                  </a:cubicBezTo>
                  <a:cubicBezTo>
                    <a:pt x="-76" y="16483"/>
                    <a:pt x="-1589" y="26316"/>
                    <a:pt x="9757" y="35393"/>
                  </a:cubicBezTo>
                  <a:cubicBezTo>
                    <a:pt x="16186" y="40561"/>
                    <a:pt x="15430" y="51403"/>
                    <a:pt x="14547" y="61362"/>
                  </a:cubicBezTo>
                  <a:cubicBezTo>
                    <a:pt x="17825" y="60984"/>
                    <a:pt x="20221" y="60102"/>
                    <a:pt x="21607" y="58337"/>
                  </a:cubicBezTo>
                  <a:cubicBezTo>
                    <a:pt x="26398" y="52664"/>
                    <a:pt x="31188" y="53546"/>
                    <a:pt x="31188" y="59345"/>
                  </a:cubicBezTo>
                  <a:cubicBezTo>
                    <a:pt x="31188" y="65144"/>
                    <a:pt x="41651" y="63127"/>
                    <a:pt x="47450" y="63127"/>
                  </a:cubicBezTo>
                  <a:cubicBezTo>
                    <a:pt x="53123" y="63127"/>
                    <a:pt x="51232" y="67917"/>
                    <a:pt x="57914" y="63127"/>
                  </a:cubicBezTo>
                  <a:cubicBezTo>
                    <a:pt x="64595" y="58337"/>
                    <a:pt x="74176" y="60228"/>
                    <a:pt x="74176" y="66027"/>
                  </a:cubicBezTo>
                  <a:cubicBezTo>
                    <a:pt x="74176" y="71699"/>
                    <a:pt x="88421" y="68926"/>
                    <a:pt x="80858" y="76490"/>
                  </a:cubicBezTo>
                  <a:cubicBezTo>
                    <a:pt x="73168" y="84180"/>
                    <a:pt x="63713" y="86071"/>
                    <a:pt x="63713" y="91744"/>
                  </a:cubicBezTo>
                  <a:cubicBezTo>
                    <a:pt x="63713" y="97543"/>
                    <a:pt x="72285" y="109897"/>
                    <a:pt x="65604" y="116579"/>
                  </a:cubicBezTo>
                  <a:cubicBezTo>
                    <a:pt x="58922" y="123260"/>
                    <a:pt x="67495" y="134732"/>
                    <a:pt x="60814" y="134732"/>
                  </a:cubicBezTo>
                  <a:cubicBezTo>
                    <a:pt x="54132" y="134732"/>
                    <a:pt x="46442" y="137631"/>
                    <a:pt x="54132" y="145195"/>
                  </a:cubicBezTo>
                  <a:cubicBezTo>
                    <a:pt x="61822" y="152885"/>
                    <a:pt x="67495" y="159567"/>
                    <a:pt x="61822" y="159567"/>
                  </a:cubicBezTo>
                  <a:cubicBezTo>
                    <a:pt x="56023" y="159567"/>
                    <a:pt x="52241" y="171039"/>
                    <a:pt x="55140" y="173938"/>
                  </a:cubicBezTo>
                  <a:cubicBezTo>
                    <a:pt x="58040" y="176838"/>
                    <a:pt x="71403" y="185410"/>
                    <a:pt x="60939" y="187301"/>
                  </a:cubicBezTo>
                  <a:cubicBezTo>
                    <a:pt x="50476" y="189192"/>
                    <a:pt x="50476" y="197765"/>
                    <a:pt x="50476" y="203564"/>
                  </a:cubicBezTo>
                  <a:cubicBezTo>
                    <a:pt x="50476" y="205707"/>
                    <a:pt x="52241" y="208858"/>
                    <a:pt x="54384" y="212136"/>
                  </a:cubicBezTo>
                  <a:cubicBezTo>
                    <a:pt x="59300" y="211254"/>
                    <a:pt x="64091" y="211127"/>
                    <a:pt x="68503" y="213144"/>
                  </a:cubicBezTo>
                  <a:cubicBezTo>
                    <a:pt x="79471" y="218187"/>
                    <a:pt x="85900" y="245543"/>
                    <a:pt x="100650" y="243778"/>
                  </a:cubicBezTo>
                  <a:cubicBezTo>
                    <a:pt x="106953" y="243022"/>
                    <a:pt x="103801" y="238231"/>
                    <a:pt x="106953" y="235080"/>
                  </a:cubicBezTo>
                  <a:cubicBezTo>
                    <a:pt x="110105" y="231928"/>
                    <a:pt x="115904" y="234323"/>
                    <a:pt x="122207" y="234323"/>
                  </a:cubicBezTo>
                  <a:cubicBezTo>
                    <a:pt x="128510" y="234323"/>
                    <a:pt x="131662" y="225247"/>
                    <a:pt x="146538" y="224869"/>
                  </a:cubicBezTo>
                  <a:cubicBezTo>
                    <a:pt x="161413" y="224490"/>
                    <a:pt x="170868" y="223230"/>
                    <a:pt x="180323" y="223734"/>
                  </a:cubicBezTo>
                  <a:cubicBezTo>
                    <a:pt x="189778" y="224112"/>
                    <a:pt x="197216" y="220960"/>
                    <a:pt x="199485" y="214279"/>
                  </a:cubicBezTo>
                  <a:cubicBezTo>
                    <a:pt x="201880" y="207598"/>
                    <a:pt x="209696" y="201673"/>
                    <a:pt x="220286" y="200160"/>
                  </a:cubicBezTo>
                  <a:cubicBezTo>
                    <a:pt x="230875" y="198647"/>
                    <a:pt x="229362" y="187553"/>
                    <a:pt x="230119" y="181376"/>
                  </a:cubicBezTo>
                  <a:cubicBezTo>
                    <a:pt x="230875" y="175073"/>
                    <a:pt x="248524" y="165618"/>
                    <a:pt x="249785" y="160954"/>
                  </a:cubicBezTo>
                  <a:cubicBezTo>
                    <a:pt x="250919" y="156289"/>
                    <a:pt x="239574" y="138262"/>
                    <a:pt x="250163" y="122125"/>
                  </a:cubicBezTo>
                  <a:cubicBezTo>
                    <a:pt x="260752" y="105989"/>
                    <a:pt x="272098" y="105233"/>
                    <a:pt x="272098" y="96282"/>
                  </a:cubicBezTo>
                  <a:cubicBezTo>
                    <a:pt x="272098" y="87962"/>
                    <a:pt x="283066" y="84936"/>
                    <a:pt x="296429" y="83297"/>
                  </a:cubicBezTo>
                  <a:cubicBezTo>
                    <a:pt x="309792" y="81785"/>
                    <a:pt x="314078" y="72708"/>
                    <a:pt x="325424" y="68044"/>
                  </a:cubicBezTo>
                  <a:cubicBezTo>
                    <a:pt x="334627" y="63884"/>
                    <a:pt x="338030" y="56824"/>
                    <a:pt x="336140" y="45604"/>
                  </a:cubicBezTo>
                  <a:close/>
                  <a:moveTo>
                    <a:pt x="338409" y="131328"/>
                  </a:moveTo>
                  <a:cubicBezTo>
                    <a:pt x="336392" y="117965"/>
                    <a:pt x="309540" y="135362"/>
                    <a:pt x="315213" y="139144"/>
                  </a:cubicBezTo>
                  <a:cubicBezTo>
                    <a:pt x="327063" y="147086"/>
                    <a:pt x="340426" y="144691"/>
                    <a:pt x="338409" y="131328"/>
                  </a:cubicBezTo>
                  <a:close/>
                </a:path>
              </a:pathLst>
            </a:custGeom>
            <a:grpFill/>
            <a:ln w="2381" cap="flat">
              <a:solidFill>
                <a:srgbClr val="FCFDF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14" name="자유형: 도형 313">
              <a:extLst>
                <a:ext uri="{FF2B5EF4-FFF2-40B4-BE49-F238E27FC236}">
                  <a16:creationId xmlns:a16="http://schemas.microsoft.com/office/drawing/2014/main" id="{A4F3D0DF-325F-4C15-B7B5-5A26B8DD294E}"/>
                </a:ext>
              </a:extLst>
            </p:cNvPr>
            <p:cNvSpPr/>
            <p:nvPr/>
          </p:nvSpPr>
          <p:spPr>
            <a:xfrm>
              <a:off x="6141599" y="3215775"/>
              <a:ext cx="88246" cy="50426"/>
            </a:xfrm>
            <a:custGeom>
              <a:avLst/>
              <a:gdLst>
                <a:gd name="connsiteX0" fmla="*/ 2558 w 88245"/>
                <a:gd name="connsiteY0" fmla="*/ 45521 h 50426"/>
                <a:gd name="connsiteX1" fmla="*/ 19451 w 88245"/>
                <a:gd name="connsiteY1" fmla="*/ 43378 h 50426"/>
                <a:gd name="connsiteX2" fmla="*/ 24115 w 88245"/>
                <a:gd name="connsiteY2" fmla="*/ 51320 h 50426"/>
                <a:gd name="connsiteX3" fmla="*/ 42773 w 88245"/>
                <a:gd name="connsiteY3" fmla="*/ 47664 h 50426"/>
                <a:gd name="connsiteX4" fmla="*/ 59287 w 88245"/>
                <a:gd name="connsiteY4" fmla="*/ 48294 h 50426"/>
                <a:gd name="connsiteX5" fmla="*/ 68742 w 88245"/>
                <a:gd name="connsiteY5" fmla="*/ 36570 h 50426"/>
                <a:gd name="connsiteX6" fmla="*/ 75171 w 88245"/>
                <a:gd name="connsiteY6" fmla="*/ 23585 h 50426"/>
                <a:gd name="connsiteX7" fmla="*/ 91686 w 88245"/>
                <a:gd name="connsiteY7" fmla="*/ 12366 h 50426"/>
                <a:gd name="connsiteX8" fmla="*/ 85257 w 88245"/>
                <a:gd name="connsiteY8" fmla="*/ 2406 h 50426"/>
                <a:gd name="connsiteX9" fmla="*/ 66977 w 88245"/>
                <a:gd name="connsiteY9" fmla="*/ 8331 h 50426"/>
                <a:gd name="connsiteX10" fmla="*/ 44033 w 88245"/>
                <a:gd name="connsiteY10" fmla="*/ 16526 h 50426"/>
                <a:gd name="connsiteX11" fmla="*/ 14660 w 88245"/>
                <a:gd name="connsiteY11" fmla="*/ 11231 h 50426"/>
                <a:gd name="connsiteX12" fmla="*/ 4071 w 88245"/>
                <a:gd name="connsiteY12" fmla="*/ 10349 h 50426"/>
                <a:gd name="connsiteX13" fmla="*/ 2558 w 88245"/>
                <a:gd name="connsiteY13" fmla="*/ 45521 h 50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88245" h="50426">
                  <a:moveTo>
                    <a:pt x="2558" y="45521"/>
                  </a:moveTo>
                  <a:cubicBezTo>
                    <a:pt x="8861" y="42999"/>
                    <a:pt x="16047" y="41991"/>
                    <a:pt x="19451" y="43378"/>
                  </a:cubicBezTo>
                  <a:cubicBezTo>
                    <a:pt x="22476" y="44638"/>
                    <a:pt x="23485" y="47790"/>
                    <a:pt x="24115" y="51320"/>
                  </a:cubicBezTo>
                  <a:cubicBezTo>
                    <a:pt x="29536" y="50563"/>
                    <a:pt x="39495" y="49051"/>
                    <a:pt x="42773" y="47664"/>
                  </a:cubicBezTo>
                  <a:cubicBezTo>
                    <a:pt x="47563" y="45899"/>
                    <a:pt x="58027" y="51824"/>
                    <a:pt x="59287" y="48294"/>
                  </a:cubicBezTo>
                  <a:cubicBezTo>
                    <a:pt x="60422" y="44764"/>
                    <a:pt x="63952" y="36570"/>
                    <a:pt x="68742" y="36570"/>
                  </a:cubicBezTo>
                  <a:cubicBezTo>
                    <a:pt x="73407" y="36570"/>
                    <a:pt x="70507" y="24216"/>
                    <a:pt x="75171" y="23585"/>
                  </a:cubicBezTo>
                  <a:cubicBezTo>
                    <a:pt x="79836" y="22955"/>
                    <a:pt x="91686" y="12366"/>
                    <a:pt x="91686" y="12366"/>
                  </a:cubicBezTo>
                  <a:cubicBezTo>
                    <a:pt x="91686" y="12366"/>
                    <a:pt x="87021" y="2911"/>
                    <a:pt x="85257" y="2406"/>
                  </a:cubicBezTo>
                  <a:cubicBezTo>
                    <a:pt x="83492" y="1776"/>
                    <a:pt x="77567" y="8331"/>
                    <a:pt x="66977" y="8331"/>
                  </a:cubicBezTo>
                  <a:cubicBezTo>
                    <a:pt x="56388" y="8331"/>
                    <a:pt x="48698" y="16526"/>
                    <a:pt x="44033" y="16526"/>
                  </a:cubicBezTo>
                  <a:cubicBezTo>
                    <a:pt x="39369" y="16526"/>
                    <a:pt x="24620" y="11861"/>
                    <a:pt x="14660" y="11231"/>
                  </a:cubicBezTo>
                  <a:cubicBezTo>
                    <a:pt x="11130" y="10979"/>
                    <a:pt x="7474" y="10727"/>
                    <a:pt x="4071" y="10349"/>
                  </a:cubicBezTo>
                  <a:cubicBezTo>
                    <a:pt x="2936" y="19299"/>
                    <a:pt x="1928" y="33040"/>
                    <a:pt x="2558" y="45521"/>
                  </a:cubicBezTo>
                  <a:close/>
                </a:path>
              </a:pathLst>
            </a:custGeom>
            <a:grpFill/>
            <a:ln w="2381" cap="flat">
              <a:solidFill>
                <a:srgbClr val="FCFDF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15" name="자유형: 도형 314">
              <a:extLst>
                <a:ext uri="{FF2B5EF4-FFF2-40B4-BE49-F238E27FC236}">
                  <a16:creationId xmlns:a16="http://schemas.microsoft.com/office/drawing/2014/main" id="{16CE3659-4373-4D4B-BFF5-753DAB488B2B}"/>
                </a:ext>
              </a:extLst>
            </p:cNvPr>
            <p:cNvSpPr/>
            <p:nvPr/>
          </p:nvSpPr>
          <p:spPr>
            <a:xfrm>
              <a:off x="6325091" y="3383736"/>
              <a:ext cx="163885" cy="214311"/>
            </a:xfrm>
            <a:custGeom>
              <a:avLst/>
              <a:gdLst>
                <a:gd name="connsiteX0" fmla="*/ 168518 w 163884"/>
                <a:gd name="connsiteY0" fmla="*/ 2364 h 214310"/>
                <a:gd name="connsiteX1" fmla="*/ 155785 w 163884"/>
                <a:gd name="connsiteY1" fmla="*/ 8541 h 214310"/>
                <a:gd name="connsiteX2" fmla="*/ 145574 w 163884"/>
                <a:gd name="connsiteY2" fmla="*/ 14844 h 214310"/>
                <a:gd name="connsiteX3" fmla="*/ 117335 w 163884"/>
                <a:gd name="connsiteY3" fmla="*/ 10180 h 214310"/>
                <a:gd name="connsiteX4" fmla="*/ 81785 w 163884"/>
                <a:gd name="connsiteY4" fmla="*/ 9802 h 214310"/>
                <a:gd name="connsiteX5" fmla="*/ 81281 w 163884"/>
                <a:gd name="connsiteY5" fmla="*/ 11062 h 214310"/>
                <a:gd name="connsiteX6" fmla="*/ 56572 w 163884"/>
                <a:gd name="connsiteY6" fmla="*/ 22408 h 214310"/>
                <a:gd name="connsiteX7" fmla="*/ 44217 w 163884"/>
                <a:gd name="connsiteY7" fmla="*/ 30098 h 214310"/>
                <a:gd name="connsiteX8" fmla="*/ 25938 w 163884"/>
                <a:gd name="connsiteY8" fmla="*/ 32493 h 214310"/>
                <a:gd name="connsiteX9" fmla="*/ 16483 w 163884"/>
                <a:gd name="connsiteY9" fmla="*/ 47747 h 214310"/>
                <a:gd name="connsiteX10" fmla="*/ 10054 w 163884"/>
                <a:gd name="connsiteY10" fmla="*/ 57706 h 214310"/>
                <a:gd name="connsiteX11" fmla="*/ 2364 w 163884"/>
                <a:gd name="connsiteY11" fmla="*/ 72078 h 214310"/>
                <a:gd name="connsiteX12" fmla="*/ 3499 w 163884"/>
                <a:gd name="connsiteY12" fmla="*/ 72708 h 214310"/>
                <a:gd name="connsiteX13" fmla="*/ 17618 w 163884"/>
                <a:gd name="connsiteY13" fmla="*/ 95400 h 214310"/>
                <a:gd name="connsiteX14" fmla="*/ 36401 w 163884"/>
                <a:gd name="connsiteY14" fmla="*/ 101703 h 214310"/>
                <a:gd name="connsiteX15" fmla="*/ 60354 w 163884"/>
                <a:gd name="connsiteY15" fmla="*/ 110401 h 214310"/>
                <a:gd name="connsiteX16" fmla="*/ 32115 w 163884"/>
                <a:gd name="connsiteY16" fmla="*/ 112797 h 214310"/>
                <a:gd name="connsiteX17" fmla="*/ 37662 w 163884"/>
                <a:gd name="connsiteY17" fmla="*/ 135110 h 214310"/>
                <a:gd name="connsiteX18" fmla="*/ 51403 w 163884"/>
                <a:gd name="connsiteY18" fmla="*/ 153516 h 214310"/>
                <a:gd name="connsiteX19" fmla="*/ 76112 w 163884"/>
                <a:gd name="connsiteY19" fmla="*/ 165240 h 214310"/>
                <a:gd name="connsiteX20" fmla="*/ 71447 w 163884"/>
                <a:gd name="connsiteY20" fmla="*/ 138514 h 214310"/>
                <a:gd name="connsiteX21" fmla="*/ 89853 w 163884"/>
                <a:gd name="connsiteY21" fmla="*/ 137758 h 214310"/>
                <a:gd name="connsiteX22" fmla="*/ 77751 w 163884"/>
                <a:gd name="connsiteY22" fmla="*/ 127168 h 214310"/>
                <a:gd name="connsiteX23" fmla="*/ 87206 w 163884"/>
                <a:gd name="connsiteY23" fmla="*/ 122125 h 214310"/>
                <a:gd name="connsiteX24" fmla="*/ 106367 w 163884"/>
                <a:gd name="connsiteY24" fmla="*/ 119730 h 214310"/>
                <a:gd name="connsiteX25" fmla="*/ 97795 w 163884"/>
                <a:gd name="connsiteY25" fmla="*/ 98173 h 214310"/>
                <a:gd name="connsiteX26" fmla="*/ 75860 w 163884"/>
                <a:gd name="connsiteY26" fmla="*/ 98930 h 214310"/>
                <a:gd name="connsiteX27" fmla="*/ 84558 w 163884"/>
                <a:gd name="connsiteY27" fmla="*/ 84810 h 214310"/>
                <a:gd name="connsiteX28" fmla="*/ 63001 w 163884"/>
                <a:gd name="connsiteY28" fmla="*/ 54933 h 214310"/>
                <a:gd name="connsiteX29" fmla="*/ 76742 w 163884"/>
                <a:gd name="connsiteY29" fmla="*/ 47495 h 214310"/>
                <a:gd name="connsiteX30" fmla="*/ 97921 w 163884"/>
                <a:gd name="connsiteY30" fmla="*/ 50647 h 214310"/>
                <a:gd name="connsiteX31" fmla="*/ 102964 w 163884"/>
                <a:gd name="connsiteY31" fmla="*/ 30602 h 214310"/>
                <a:gd name="connsiteX32" fmla="*/ 119100 w 163884"/>
                <a:gd name="connsiteY32" fmla="*/ 35771 h 214310"/>
                <a:gd name="connsiteX33" fmla="*/ 139144 w 163884"/>
                <a:gd name="connsiteY33" fmla="*/ 25938 h 214310"/>
                <a:gd name="connsiteX34" fmla="*/ 157046 w 163884"/>
                <a:gd name="connsiteY34" fmla="*/ 34510 h 214310"/>
                <a:gd name="connsiteX35" fmla="*/ 163223 w 163884"/>
                <a:gd name="connsiteY35" fmla="*/ 25434 h 214310"/>
                <a:gd name="connsiteX36" fmla="*/ 170913 w 163884"/>
                <a:gd name="connsiteY36" fmla="*/ 13079 h 214310"/>
                <a:gd name="connsiteX37" fmla="*/ 168518 w 163884"/>
                <a:gd name="connsiteY37" fmla="*/ 2364 h 214310"/>
                <a:gd name="connsiteX38" fmla="*/ 146330 w 163884"/>
                <a:gd name="connsiteY38" fmla="*/ 200286 h 214310"/>
                <a:gd name="connsiteX39" fmla="*/ 104351 w 163884"/>
                <a:gd name="connsiteY39" fmla="*/ 195621 h 214310"/>
                <a:gd name="connsiteX40" fmla="*/ 88214 w 163884"/>
                <a:gd name="connsiteY40" fmla="*/ 202303 h 214310"/>
                <a:gd name="connsiteX41" fmla="*/ 127042 w 163884"/>
                <a:gd name="connsiteY41" fmla="*/ 212514 h 214310"/>
                <a:gd name="connsiteX42" fmla="*/ 162718 w 163884"/>
                <a:gd name="connsiteY42" fmla="*/ 201547 h 214310"/>
                <a:gd name="connsiteX43" fmla="*/ 146330 w 163884"/>
                <a:gd name="connsiteY43" fmla="*/ 200286 h 214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63884" h="214310">
                  <a:moveTo>
                    <a:pt x="168518" y="2364"/>
                  </a:moveTo>
                  <a:cubicBezTo>
                    <a:pt x="162593" y="2994"/>
                    <a:pt x="154399" y="5137"/>
                    <a:pt x="155785" y="8541"/>
                  </a:cubicBezTo>
                  <a:cubicBezTo>
                    <a:pt x="157298" y="12449"/>
                    <a:pt x="151877" y="14844"/>
                    <a:pt x="145574" y="14844"/>
                  </a:cubicBezTo>
                  <a:cubicBezTo>
                    <a:pt x="145574" y="14844"/>
                    <a:pt x="123639" y="13331"/>
                    <a:pt x="117335" y="10180"/>
                  </a:cubicBezTo>
                  <a:cubicBezTo>
                    <a:pt x="112545" y="7784"/>
                    <a:pt x="91618" y="9045"/>
                    <a:pt x="81785" y="9802"/>
                  </a:cubicBezTo>
                  <a:cubicBezTo>
                    <a:pt x="81785" y="10180"/>
                    <a:pt x="81659" y="10558"/>
                    <a:pt x="81281" y="11062"/>
                  </a:cubicBezTo>
                  <a:cubicBezTo>
                    <a:pt x="78885" y="14592"/>
                    <a:pt x="60102" y="24173"/>
                    <a:pt x="56572" y="22408"/>
                  </a:cubicBezTo>
                  <a:cubicBezTo>
                    <a:pt x="53042" y="20643"/>
                    <a:pt x="51277" y="28333"/>
                    <a:pt x="44217" y="30098"/>
                  </a:cubicBezTo>
                  <a:cubicBezTo>
                    <a:pt x="37158" y="31863"/>
                    <a:pt x="26568" y="29468"/>
                    <a:pt x="25938" y="32493"/>
                  </a:cubicBezTo>
                  <a:cubicBezTo>
                    <a:pt x="25308" y="35393"/>
                    <a:pt x="20643" y="43713"/>
                    <a:pt x="16483" y="47747"/>
                  </a:cubicBezTo>
                  <a:cubicBezTo>
                    <a:pt x="12323" y="51907"/>
                    <a:pt x="15853" y="56572"/>
                    <a:pt x="10054" y="57706"/>
                  </a:cubicBezTo>
                  <a:cubicBezTo>
                    <a:pt x="6146" y="58463"/>
                    <a:pt x="4507" y="65648"/>
                    <a:pt x="2364" y="72078"/>
                  </a:cubicBezTo>
                  <a:cubicBezTo>
                    <a:pt x="2742" y="72330"/>
                    <a:pt x="3120" y="72582"/>
                    <a:pt x="3499" y="72708"/>
                  </a:cubicBezTo>
                  <a:cubicBezTo>
                    <a:pt x="12071" y="75481"/>
                    <a:pt x="18752" y="85693"/>
                    <a:pt x="17618" y="95400"/>
                  </a:cubicBezTo>
                  <a:cubicBezTo>
                    <a:pt x="16483" y="105233"/>
                    <a:pt x="30224" y="108763"/>
                    <a:pt x="36401" y="101703"/>
                  </a:cubicBezTo>
                  <a:cubicBezTo>
                    <a:pt x="42705" y="94643"/>
                    <a:pt x="60354" y="105611"/>
                    <a:pt x="60354" y="110401"/>
                  </a:cubicBezTo>
                  <a:cubicBezTo>
                    <a:pt x="60354" y="115066"/>
                    <a:pt x="42327" y="105359"/>
                    <a:pt x="32115" y="112797"/>
                  </a:cubicBezTo>
                  <a:cubicBezTo>
                    <a:pt x="21904" y="120234"/>
                    <a:pt x="39931" y="127294"/>
                    <a:pt x="37662" y="135110"/>
                  </a:cubicBezTo>
                  <a:cubicBezTo>
                    <a:pt x="35267" y="142926"/>
                    <a:pt x="42327" y="153894"/>
                    <a:pt x="51403" y="153516"/>
                  </a:cubicBezTo>
                  <a:cubicBezTo>
                    <a:pt x="60480" y="153137"/>
                    <a:pt x="70565" y="168013"/>
                    <a:pt x="76112" y="165240"/>
                  </a:cubicBezTo>
                  <a:cubicBezTo>
                    <a:pt x="81659" y="162466"/>
                    <a:pt x="69430" y="141666"/>
                    <a:pt x="71447" y="138514"/>
                  </a:cubicBezTo>
                  <a:cubicBezTo>
                    <a:pt x="73465" y="135362"/>
                    <a:pt x="84432" y="144061"/>
                    <a:pt x="89853" y="137758"/>
                  </a:cubicBezTo>
                  <a:cubicBezTo>
                    <a:pt x="95400" y="131454"/>
                    <a:pt x="85945" y="126790"/>
                    <a:pt x="77751" y="127168"/>
                  </a:cubicBezTo>
                  <a:cubicBezTo>
                    <a:pt x="69557" y="127546"/>
                    <a:pt x="77373" y="116200"/>
                    <a:pt x="87206" y="122125"/>
                  </a:cubicBezTo>
                  <a:cubicBezTo>
                    <a:pt x="97039" y="128051"/>
                    <a:pt x="101703" y="120613"/>
                    <a:pt x="106367" y="119730"/>
                  </a:cubicBezTo>
                  <a:cubicBezTo>
                    <a:pt x="111032" y="118974"/>
                    <a:pt x="112292" y="102081"/>
                    <a:pt x="97795" y="98173"/>
                  </a:cubicBezTo>
                  <a:cubicBezTo>
                    <a:pt x="83298" y="94265"/>
                    <a:pt x="85189" y="108763"/>
                    <a:pt x="75860" y="98930"/>
                  </a:cubicBezTo>
                  <a:cubicBezTo>
                    <a:pt x="66405" y="89097"/>
                    <a:pt x="84558" y="93005"/>
                    <a:pt x="84558" y="84810"/>
                  </a:cubicBezTo>
                  <a:cubicBezTo>
                    <a:pt x="84558" y="76616"/>
                    <a:pt x="70061" y="64766"/>
                    <a:pt x="63001" y="54933"/>
                  </a:cubicBezTo>
                  <a:cubicBezTo>
                    <a:pt x="55941" y="45100"/>
                    <a:pt x="72834" y="40435"/>
                    <a:pt x="76742" y="47495"/>
                  </a:cubicBezTo>
                  <a:cubicBezTo>
                    <a:pt x="80650" y="54555"/>
                    <a:pt x="91240" y="53420"/>
                    <a:pt x="97921" y="50647"/>
                  </a:cubicBezTo>
                  <a:cubicBezTo>
                    <a:pt x="104603" y="47873"/>
                    <a:pt x="90862" y="35393"/>
                    <a:pt x="102964" y="30602"/>
                  </a:cubicBezTo>
                  <a:cubicBezTo>
                    <a:pt x="115192" y="25938"/>
                    <a:pt x="115192" y="34132"/>
                    <a:pt x="119100" y="35771"/>
                  </a:cubicBezTo>
                  <a:cubicBezTo>
                    <a:pt x="123008" y="37284"/>
                    <a:pt x="126538" y="25938"/>
                    <a:pt x="139144" y="25938"/>
                  </a:cubicBezTo>
                  <a:cubicBezTo>
                    <a:pt x="145700" y="25938"/>
                    <a:pt x="151499" y="30224"/>
                    <a:pt x="157046" y="34510"/>
                  </a:cubicBezTo>
                  <a:cubicBezTo>
                    <a:pt x="160449" y="30728"/>
                    <a:pt x="163223" y="28585"/>
                    <a:pt x="163223" y="25434"/>
                  </a:cubicBezTo>
                  <a:cubicBezTo>
                    <a:pt x="163223" y="21273"/>
                    <a:pt x="170913" y="19509"/>
                    <a:pt x="170913" y="13079"/>
                  </a:cubicBezTo>
                  <a:cubicBezTo>
                    <a:pt x="170661" y="9676"/>
                    <a:pt x="169400" y="5768"/>
                    <a:pt x="168518" y="2364"/>
                  </a:cubicBezTo>
                  <a:close/>
                  <a:moveTo>
                    <a:pt x="146330" y="200286"/>
                  </a:moveTo>
                  <a:cubicBezTo>
                    <a:pt x="140027" y="196756"/>
                    <a:pt x="111788" y="202681"/>
                    <a:pt x="104351" y="195621"/>
                  </a:cubicBezTo>
                  <a:cubicBezTo>
                    <a:pt x="96912" y="188562"/>
                    <a:pt x="81659" y="201168"/>
                    <a:pt x="88214" y="202303"/>
                  </a:cubicBezTo>
                  <a:cubicBezTo>
                    <a:pt x="97669" y="203816"/>
                    <a:pt x="111788" y="212136"/>
                    <a:pt x="127042" y="212514"/>
                  </a:cubicBezTo>
                  <a:cubicBezTo>
                    <a:pt x="142296" y="212892"/>
                    <a:pt x="163097" y="205454"/>
                    <a:pt x="162718" y="201547"/>
                  </a:cubicBezTo>
                  <a:cubicBezTo>
                    <a:pt x="162340" y="197512"/>
                    <a:pt x="152633" y="203816"/>
                    <a:pt x="146330" y="200286"/>
                  </a:cubicBezTo>
                  <a:close/>
                </a:path>
              </a:pathLst>
            </a:custGeom>
            <a:grpFill/>
            <a:ln w="2381" cap="flat">
              <a:solidFill>
                <a:srgbClr val="FCFDF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16" name="자유형: 도형 315">
              <a:extLst>
                <a:ext uri="{FF2B5EF4-FFF2-40B4-BE49-F238E27FC236}">
                  <a16:creationId xmlns:a16="http://schemas.microsoft.com/office/drawing/2014/main" id="{D1589D1F-ABD5-46F7-84DC-F441CA7959AD}"/>
                </a:ext>
              </a:extLst>
            </p:cNvPr>
            <p:cNvSpPr/>
            <p:nvPr/>
          </p:nvSpPr>
          <p:spPr>
            <a:xfrm>
              <a:off x="6642595" y="3568747"/>
              <a:ext cx="63033" cy="37820"/>
            </a:xfrm>
            <a:custGeom>
              <a:avLst/>
              <a:gdLst>
                <a:gd name="connsiteX0" fmla="*/ 44146 w 63032"/>
                <a:gd name="connsiteY0" fmla="*/ 26242 h 37819"/>
                <a:gd name="connsiteX1" fmla="*/ 58265 w 63032"/>
                <a:gd name="connsiteY1" fmla="*/ 9350 h 37819"/>
                <a:gd name="connsiteX2" fmla="*/ 57887 w 63032"/>
                <a:gd name="connsiteY2" fmla="*/ 4181 h 37819"/>
                <a:gd name="connsiteX3" fmla="*/ 20193 w 63032"/>
                <a:gd name="connsiteY3" fmla="*/ 15527 h 37819"/>
                <a:gd name="connsiteX4" fmla="*/ 8091 w 63032"/>
                <a:gd name="connsiteY4" fmla="*/ 34310 h 37819"/>
                <a:gd name="connsiteX5" fmla="*/ 44146 w 63032"/>
                <a:gd name="connsiteY5" fmla="*/ 26242 h 37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3032" h="37819">
                  <a:moveTo>
                    <a:pt x="44146" y="26242"/>
                  </a:moveTo>
                  <a:cubicBezTo>
                    <a:pt x="43389" y="21956"/>
                    <a:pt x="49314" y="12879"/>
                    <a:pt x="58265" y="9350"/>
                  </a:cubicBezTo>
                  <a:cubicBezTo>
                    <a:pt x="67216" y="5820"/>
                    <a:pt x="63812" y="-862"/>
                    <a:pt x="57887" y="4181"/>
                  </a:cubicBezTo>
                  <a:cubicBezTo>
                    <a:pt x="51962" y="9350"/>
                    <a:pt x="37842" y="14771"/>
                    <a:pt x="20193" y="15527"/>
                  </a:cubicBezTo>
                  <a:cubicBezTo>
                    <a:pt x="2544" y="16283"/>
                    <a:pt x="-3002" y="27881"/>
                    <a:pt x="8091" y="34310"/>
                  </a:cubicBezTo>
                  <a:cubicBezTo>
                    <a:pt x="22211" y="42757"/>
                    <a:pt x="45028" y="30529"/>
                    <a:pt x="44146" y="26242"/>
                  </a:cubicBezTo>
                  <a:close/>
                </a:path>
              </a:pathLst>
            </a:custGeom>
            <a:grpFill/>
            <a:ln w="2381" cap="flat">
              <a:solidFill>
                <a:srgbClr val="FCFDF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17" name="자유형: 도형 316">
              <a:extLst>
                <a:ext uri="{FF2B5EF4-FFF2-40B4-BE49-F238E27FC236}">
                  <a16:creationId xmlns:a16="http://schemas.microsoft.com/office/drawing/2014/main" id="{96461C47-B5B4-4924-8669-DB0E3F060B60}"/>
                </a:ext>
              </a:extLst>
            </p:cNvPr>
            <p:cNvSpPr/>
            <p:nvPr/>
          </p:nvSpPr>
          <p:spPr>
            <a:xfrm>
              <a:off x="5154927" y="2460196"/>
              <a:ext cx="277343" cy="138672"/>
            </a:xfrm>
            <a:custGeom>
              <a:avLst/>
              <a:gdLst>
                <a:gd name="connsiteX0" fmla="*/ 240782 w 277343"/>
                <a:gd name="connsiteY0" fmla="*/ 101817 h 138671"/>
                <a:gd name="connsiteX1" fmla="*/ 261961 w 277343"/>
                <a:gd name="connsiteY1" fmla="*/ 84924 h 138671"/>
                <a:gd name="connsiteX2" fmla="*/ 282383 w 277343"/>
                <a:gd name="connsiteY2" fmla="*/ 65258 h 138671"/>
                <a:gd name="connsiteX3" fmla="*/ 268642 w 277343"/>
                <a:gd name="connsiteY3" fmla="*/ 43323 h 138671"/>
                <a:gd name="connsiteX4" fmla="*/ 254145 w 277343"/>
                <a:gd name="connsiteY4" fmla="*/ 30338 h 138671"/>
                <a:gd name="connsiteX5" fmla="*/ 249480 w 277343"/>
                <a:gd name="connsiteY5" fmla="*/ 13824 h 138671"/>
                <a:gd name="connsiteX6" fmla="*/ 231453 w 277343"/>
                <a:gd name="connsiteY6" fmla="*/ 14958 h 138671"/>
                <a:gd name="connsiteX7" fmla="*/ 205988 w 277343"/>
                <a:gd name="connsiteY7" fmla="*/ 2730 h 138671"/>
                <a:gd name="connsiteX8" fmla="*/ 202836 w 277343"/>
                <a:gd name="connsiteY8" fmla="*/ 18866 h 138671"/>
                <a:gd name="connsiteX9" fmla="*/ 187204 w 277343"/>
                <a:gd name="connsiteY9" fmla="*/ 20001 h 138671"/>
                <a:gd name="connsiteX10" fmla="*/ 176614 w 277343"/>
                <a:gd name="connsiteY10" fmla="*/ 20379 h 138671"/>
                <a:gd name="connsiteX11" fmla="*/ 161361 w 277343"/>
                <a:gd name="connsiteY11" fmla="*/ 22774 h 138671"/>
                <a:gd name="connsiteX12" fmla="*/ 147620 w 277343"/>
                <a:gd name="connsiteY12" fmla="*/ 18110 h 138671"/>
                <a:gd name="connsiteX13" fmla="*/ 129971 w 277343"/>
                <a:gd name="connsiteY13" fmla="*/ 30338 h 138671"/>
                <a:gd name="connsiteX14" fmla="*/ 119381 w 277343"/>
                <a:gd name="connsiteY14" fmla="*/ 24791 h 138671"/>
                <a:gd name="connsiteX15" fmla="*/ 107279 w 277343"/>
                <a:gd name="connsiteY15" fmla="*/ 32985 h 138671"/>
                <a:gd name="connsiteX16" fmla="*/ 103749 w 277343"/>
                <a:gd name="connsiteY16" fmla="*/ 45088 h 138671"/>
                <a:gd name="connsiteX17" fmla="*/ 86478 w 277343"/>
                <a:gd name="connsiteY17" fmla="*/ 52904 h 138671"/>
                <a:gd name="connsiteX18" fmla="*/ 79418 w 277343"/>
                <a:gd name="connsiteY18" fmla="*/ 31725 h 138671"/>
                <a:gd name="connsiteX19" fmla="*/ 38952 w 277343"/>
                <a:gd name="connsiteY19" fmla="*/ 4999 h 138671"/>
                <a:gd name="connsiteX20" fmla="*/ 42860 w 277343"/>
                <a:gd name="connsiteY20" fmla="*/ 19875 h 138671"/>
                <a:gd name="connsiteX21" fmla="*/ 33027 w 277343"/>
                <a:gd name="connsiteY21" fmla="*/ 19118 h 138671"/>
                <a:gd name="connsiteX22" fmla="*/ 15756 w 277343"/>
                <a:gd name="connsiteY22" fmla="*/ 25800 h 138671"/>
                <a:gd name="connsiteX23" fmla="*/ 2393 w 277343"/>
                <a:gd name="connsiteY23" fmla="*/ 43449 h 138671"/>
                <a:gd name="connsiteX24" fmla="*/ 27858 w 277343"/>
                <a:gd name="connsiteY24" fmla="*/ 49752 h 138671"/>
                <a:gd name="connsiteX25" fmla="*/ 60004 w 277343"/>
                <a:gd name="connsiteY25" fmla="*/ 49752 h 138671"/>
                <a:gd name="connsiteX26" fmla="*/ 54836 w 277343"/>
                <a:gd name="connsiteY26" fmla="*/ 62737 h 138671"/>
                <a:gd name="connsiteX27" fmla="*/ 41095 w 277343"/>
                <a:gd name="connsiteY27" fmla="*/ 70175 h 138671"/>
                <a:gd name="connsiteX28" fmla="*/ 10839 w 277343"/>
                <a:gd name="connsiteY28" fmla="*/ 78369 h 138671"/>
                <a:gd name="connsiteX29" fmla="*/ 49289 w 277343"/>
                <a:gd name="connsiteY29" fmla="*/ 79125 h 138671"/>
                <a:gd name="connsiteX30" fmla="*/ 58744 w 277343"/>
                <a:gd name="connsiteY30" fmla="*/ 88958 h 138671"/>
                <a:gd name="connsiteX31" fmla="*/ 66560 w 277343"/>
                <a:gd name="connsiteY31" fmla="*/ 97909 h 138671"/>
                <a:gd name="connsiteX32" fmla="*/ 57609 w 277343"/>
                <a:gd name="connsiteY32" fmla="*/ 110137 h 138671"/>
                <a:gd name="connsiteX33" fmla="*/ 44246 w 277343"/>
                <a:gd name="connsiteY33" fmla="*/ 118710 h 138671"/>
                <a:gd name="connsiteX34" fmla="*/ 78032 w 277343"/>
                <a:gd name="connsiteY34" fmla="*/ 117575 h 138671"/>
                <a:gd name="connsiteX35" fmla="*/ 126315 w 277343"/>
                <a:gd name="connsiteY35" fmla="*/ 136737 h 138671"/>
                <a:gd name="connsiteX36" fmla="*/ 172202 w 277343"/>
                <a:gd name="connsiteY36" fmla="*/ 126147 h 138671"/>
                <a:gd name="connsiteX37" fmla="*/ 205105 w 277343"/>
                <a:gd name="connsiteY37" fmla="*/ 115180 h 138671"/>
                <a:gd name="connsiteX38" fmla="*/ 240782 w 277343"/>
                <a:gd name="connsiteY38" fmla="*/ 101817 h 138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277343" h="138671">
                  <a:moveTo>
                    <a:pt x="240782" y="101817"/>
                  </a:moveTo>
                  <a:cubicBezTo>
                    <a:pt x="256036" y="101061"/>
                    <a:pt x="255657" y="84168"/>
                    <a:pt x="261961" y="84924"/>
                  </a:cubicBezTo>
                  <a:cubicBezTo>
                    <a:pt x="268264" y="85681"/>
                    <a:pt x="278475" y="73200"/>
                    <a:pt x="282383" y="65258"/>
                  </a:cubicBezTo>
                  <a:cubicBezTo>
                    <a:pt x="286291" y="57442"/>
                    <a:pt x="278097" y="43323"/>
                    <a:pt x="268642" y="43323"/>
                  </a:cubicBezTo>
                  <a:cubicBezTo>
                    <a:pt x="259187" y="43323"/>
                    <a:pt x="252128" y="35885"/>
                    <a:pt x="254145" y="30338"/>
                  </a:cubicBezTo>
                  <a:cubicBezTo>
                    <a:pt x="256162" y="24791"/>
                    <a:pt x="248976" y="17732"/>
                    <a:pt x="249480" y="13824"/>
                  </a:cubicBezTo>
                  <a:cubicBezTo>
                    <a:pt x="249859" y="9916"/>
                    <a:pt x="237756" y="13445"/>
                    <a:pt x="231453" y="14958"/>
                  </a:cubicBezTo>
                  <a:cubicBezTo>
                    <a:pt x="225150" y="16471"/>
                    <a:pt x="211787" y="-296"/>
                    <a:pt x="205988" y="2730"/>
                  </a:cubicBezTo>
                  <a:cubicBezTo>
                    <a:pt x="200063" y="5881"/>
                    <a:pt x="204349" y="14076"/>
                    <a:pt x="202836" y="18866"/>
                  </a:cubicBezTo>
                  <a:cubicBezTo>
                    <a:pt x="201323" y="23531"/>
                    <a:pt x="187204" y="14580"/>
                    <a:pt x="187204" y="20001"/>
                  </a:cubicBezTo>
                  <a:cubicBezTo>
                    <a:pt x="187204" y="25548"/>
                    <a:pt x="181279" y="26304"/>
                    <a:pt x="176614" y="20379"/>
                  </a:cubicBezTo>
                  <a:cubicBezTo>
                    <a:pt x="171950" y="14454"/>
                    <a:pt x="160856" y="17984"/>
                    <a:pt x="161361" y="22774"/>
                  </a:cubicBezTo>
                  <a:cubicBezTo>
                    <a:pt x="161739" y="27439"/>
                    <a:pt x="156696" y="23531"/>
                    <a:pt x="147620" y="18110"/>
                  </a:cubicBezTo>
                  <a:cubicBezTo>
                    <a:pt x="138543" y="12689"/>
                    <a:pt x="129214" y="24413"/>
                    <a:pt x="129971" y="30338"/>
                  </a:cubicBezTo>
                  <a:cubicBezTo>
                    <a:pt x="130727" y="36263"/>
                    <a:pt x="126819" y="37776"/>
                    <a:pt x="119381" y="24791"/>
                  </a:cubicBezTo>
                  <a:cubicBezTo>
                    <a:pt x="111943" y="11806"/>
                    <a:pt x="103245" y="25926"/>
                    <a:pt x="107279" y="32985"/>
                  </a:cubicBezTo>
                  <a:cubicBezTo>
                    <a:pt x="111187" y="40045"/>
                    <a:pt x="109674" y="48617"/>
                    <a:pt x="103749" y="45088"/>
                  </a:cubicBezTo>
                  <a:cubicBezTo>
                    <a:pt x="97824" y="41558"/>
                    <a:pt x="90008" y="47483"/>
                    <a:pt x="86478" y="52904"/>
                  </a:cubicBezTo>
                  <a:cubicBezTo>
                    <a:pt x="82948" y="58451"/>
                    <a:pt x="70342" y="36767"/>
                    <a:pt x="79418" y="31725"/>
                  </a:cubicBezTo>
                  <a:cubicBezTo>
                    <a:pt x="88495" y="26682"/>
                    <a:pt x="50802" y="4999"/>
                    <a:pt x="38952" y="4999"/>
                  </a:cubicBezTo>
                  <a:cubicBezTo>
                    <a:pt x="27228" y="4999"/>
                    <a:pt x="35044" y="13697"/>
                    <a:pt x="42860" y="19875"/>
                  </a:cubicBezTo>
                  <a:cubicBezTo>
                    <a:pt x="50676" y="26178"/>
                    <a:pt x="37313" y="24539"/>
                    <a:pt x="33027" y="19118"/>
                  </a:cubicBezTo>
                  <a:cubicBezTo>
                    <a:pt x="28740" y="13697"/>
                    <a:pt x="20420" y="17984"/>
                    <a:pt x="15756" y="25800"/>
                  </a:cubicBezTo>
                  <a:cubicBezTo>
                    <a:pt x="11091" y="33616"/>
                    <a:pt x="3149" y="38028"/>
                    <a:pt x="2393" y="43449"/>
                  </a:cubicBezTo>
                  <a:cubicBezTo>
                    <a:pt x="1636" y="48996"/>
                    <a:pt x="15756" y="54795"/>
                    <a:pt x="27858" y="49752"/>
                  </a:cubicBezTo>
                  <a:cubicBezTo>
                    <a:pt x="39960" y="44709"/>
                    <a:pt x="53701" y="43827"/>
                    <a:pt x="60004" y="49752"/>
                  </a:cubicBezTo>
                  <a:cubicBezTo>
                    <a:pt x="66308" y="55677"/>
                    <a:pt x="48658" y="57946"/>
                    <a:pt x="54836" y="62737"/>
                  </a:cubicBezTo>
                  <a:cubicBezTo>
                    <a:pt x="61139" y="67401"/>
                    <a:pt x="55970" y="71435"/>
                    <a:pt x="41095" y="70175"/>
                  </a:cubicBezTo>
                  <a:cubicBezTo>
                    <a:pt x="26219" y="69040"/>
                    <a:pt x="8192" y="73326"/>
                    <a:pt x="10839" y="78369"/>
                  </a:cubicBezTo>
                  <a:cubicBezTo>
                    <a:pt x="13612" y="83411"/>
                    <a:pt x="48911" y="74083"/>
                    <a:pt x="49289" y="79125"/>
                  </a:cubicBezTo>
                  <a:cubicBezTo>
                    <a:pt x="49667" y="84294"/>
                    <a:pt x="49289" y="92866"/>
                    <a:pt x="58744" y="88958"/>
                  </a:cubicBezTo>
                  <a:cubicBezTo>
                    <a:pt x="68199" y="85050"/>
                    <a:pt x="61896" y="96018"/>
                    <a:pt x="66560" y="97909"/>
                  </a:cubicBezTo>
                  <a:cubicBezTo>
                    <a:pt x="71224" y="99926"/>
                    <a:pt x="70090" y="109255"/>
                    <a:pt x="57609" y="110137"/>
                  </a:cubicBezTo>
                  <a:cubicBezTo>
                    <a:pt x="45003" y="110894"/>
                    <a:pt x="38952" y="113415"/>
                    <a:pt x="44246" y="118710"/>
                  </a:cubicBezTo>
                  <a:cubicBezTo>
                    <a:pt x="50928" y="125391"/>
                    <a:pt x="64669" y="120727"/>
                    <a:pt x="78032" y="117575"/>
                  </a:cubicBezTo>
                  <a:cubicBezTo>
                    <a:pt x="91395" y="114423"/>
                    <a:pt x="110556" y="130560"/>
                    <a:pt x="126315" y="136737"/>
                  </a:cubicBezTo>
                  <a:cubicBezTo>
                    <a:pt x="142073" y="143040"/>
                    <a:pt x="169051" y="134342"/>
                    <a:pt x="172202" y="126147"/>
                  </a:cubicBezTo>
                  <a:cubicBezTo>
                    <a:pt x="175354" y="117953"/>
                    <a:pt x="196533" y="121105"/>
                    <a:pt x="205105" y="115180"/>
                  </a:cubicBezTo>
                  <a:cubicBezTo>
                    <a:pt x="213678" y="109633"/>
                    <a:pt x="225402" y="102573"/>
                    <a:pt x="240782" y="101817"/>
                  </a:cubicBezTo>
                  <a:close/>
                </a:path>
              </a:pathLst>
            </a:custGeom>
            <a:grpFill/>
            <a:ln w="2381" cap="flat">
              <a:solidFill>
                <a:srgbClr val="FCFDF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18" name="자유형: 도형 317">
              <a:extLst>
                <a:ext uri="{FF2B5EF4-FFF2-40B4-BE49-F238E27FC236}">
                  <a16:creationId xmlns:a16="http://schemas.microsoft.com/office/drawing/2014/main" id="{709BFE64-6600-4644-8816-EFBFC42885EE}"/>
                </a:ext>
              </a:extLst>
            </p:cNvPr>
            <p:cNvSpPr/>
            <p:nvPr/>
          </p:nvSpPr>
          <p:spPr>
            <a:xfrm>
              <a:off x="5522281" y="2923893"/>
              <a:ext cx="113459" cy="126065"/>
            </a:xfrm>
            <a:custGeom>
              <a:avLst/>
              <a:gdLst>
                <a:gd name="connsiteX0" fmla="*/ 107153 w 113458"/>
                <a:gd name="connsiteY0" fmla="*/ 42788 h 126065"/>
                <a:gd name="connsiteX1" fmla="*/ 98328 w 113458"/>
                <a:gd name="connsiteY1" fmla="*/ 34846 h 126065"/>
                <a:gd name="connsiteX2" fmla="*/ 82948 w 113458"/>
                <a:gd name="connsiteY2" fmla="*/ 39637 h 126065"/>
                <a:gd name="connsiteX3" fmla="*/ 66308 w 113458"/>
                <a:gd name="connsiteY3" fmla="*/ 36107 h 126065"/>
                <a:gd name="connsiteX4" fmla="*/ 72233 w 113458"/>
                <a:gd name="connsiteY4" fmla="*/ 20727 h 126065"/>
                <a:gd name="connsiteX5" fmla="*/ 79418 w 113458"/>
                <a:gd name="connsiteY5" fmla="*/ 5599 h 126065"/>
                <a:gd name="connsiteX6" fmla="*/ 76141 w 113458"/>
                <a:gd name="connsiteY6" fmla="*/ 5095 h 126065"/>
                <a:gd name="connsiteX7" fmla="*/ 49415 w 113458"/>
                <a:gd name="connsiteY7" fmla="*/ 10642 h 126065"/>
                <a:gd name="connsiteX8" fmla="*/ 62021 w 113458"/>
                <a:gd name="connsiteY8" fmla="*/ 23248 h 126065"/>
                <a:gd name="connsiteX9" fmla="*/ 40464 w 113458"/>
                <a:gd name="connsiteY9" fmla="*/ 34216 h 126065"/>
                <a:gd name="connsiteX10" fmla="*/ 12226 w 113458"/>
                <a:gd name="connsiteY10" fmla="*/ 34594 h 126065"/>
                <a:gd name="connsiteX11" fmla="*/ 15377 w 113458"/>
                <a:gd name="connsiteY11" fmla="*/ 54638 h 126065"/>
                <a:gd name="connsiteX12" fmla="*/ 27480 w 113458"/>
                <a:gd name="connsiteY12" fmla="*/ 73422 h 126065"/>
                <a:gd name="connsiteX13" fmla="*/ 20420 w 113458"/>
                <a:gd name="connsiteY13" fmla="*/ 95736 h 126065"/>
                <a:gd name="connsiteX14" fmla="*/ 2771 w 113458"/>
                <a:gd name="connsiteY14" fmla="*/ 113006 h 126065"/>
                <a:gd name="connsiteX15" fmla="*/ 29118 w 113458"/>
                <a:gd name="connsiteY15" fmla="*/ 134185 h 126065"/>
                <a:gd name="connsiteX16" fmla="*/ 75006 w 113458"/>
                <a:gd name="connsiteY16" fmla="*/ 115402 h 126065"/>
                <a:gd name="connsiteX17" fmla="*/ 107531 w 113458"/>
                <a:gd name="connsiteY17" fmla="*/ 108720 h 126065"/>
                <a:gd name="connsiteX18" fmla="*/ 107531 w 113458"/>
                <a:gd name="connsiteY18" fmla="*/ 47075 h 126065"/>
                <a:gd name="connsiteX19" fmla="*/ 107153 w 113458"/>
                <a:gd name="connsiteY19" fmla="*/ 42788 h 126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13458" h="126065">
                  <a:moveTo>
                    <a:pt x="107153" y="42788"/>
                  </a:moveTo>
                  <a:cubicBezTo>
                    <a:pt x="103875" y="40267"/>
                    <a:pt x="100723" y="37620"/>
                    <a:pt x="98328" y="34846"/>
                  </a:cubicBezTo>
                  <a:cubicBezTo>
                    <a:pt x="88243" y="22996"/>
                    <a:pt x="84083" y="32451"/>
                    <a:pt x="82948" y="39637"/>
                  </a:cubicBezTo>
                  <a:cubicBezTo>
                    <a:pt x="81688" y="46696"/>
                    <a:pt x="72233" y="37241"/>
                    <a:pt x="66308" y="36107"/>
                  </a:cubicBezTo>
                  <a:cubicBezTo>
                    <a:pt x="60383" y="34846"/>
                    <a:pt x="68073" y="23626"/>
                    <a:pt x="72233" y="20727"/>
                  </a:cubicBezTo>
                  <a:cubicBezTo>
                    <a:pt x="75006" y="18710"/>
                    <a:pt x="77780" y="13289"/>
                    <a:pt x="79418" y="5599"/>
                  </a:cubicBezTo>
                  <a:cubicBezTo>
                    <a:pt x="78284" y="5599"/>
                    <a:pt x="77149" y="5473"/>
                    <a:pt x="76141" y="5095"/>
                  </a:cubicBezTo>
                  <a:cubicBezTo>
                    <a:pt x="65173" y="809"/>
                    <a:pt x="49793" y="809"/>
                    <a:pt x="49415" y="10642"/>
                  </a:cubicBezTo>
                  <a:cubicBezTo>
                    <a:pt x="49037" y="20475"/>
                    <a:pt x="61517" y="16945"/>
                    <a:pt x="62021" y="23248"/>
                  </a:cubicBezTo>
                  <a:cubicBezTo>
                    <a:pt x="62400" y="29552"/>
                    <a:pt x="49415" y="27913"/>
                    <a:pt x="40464" y="34216"/>
                  </a:cubicBezTo>
                  <a:cubicBezTo>
                    <a:pt x="31514" y="40519"/>
                    <a:pt x="21680" y="29930"/>
                    <a:pt x="12226" y="34594"/>
                  </a:cubicBezTo>
                  <a:cubicBezTo>
                    <a:pt x="2771" y="39258"/>
                    <a:pt x="22437" y="44805"/>
                    <a:pt x="15377" y="54638"/>
                  </a:cubicBezTo>
                  <a:cubicBezTo>
                    <a:pt x="8318" y="64471"/>
                    <a:pt x="15755" y="64093"/>
                    <a:pt x="27480" y="73422"/>
                  </a:cubicBezTo>
                  <a:cubicBezTo>
                    <a:pt x="39204" y="82877"/>
                    <a:pt x="20420" y="85146"/>
                    <a:pt x="20420" y="95736"/>
                  </a:cubicBezTo>
                  <a:cubicBezTo>
                    <a:pt x="20420" y="106325"/>
                    <a:pt x="5922" y="105947"/>
                    <a:pt x="2771" y="113006"/>
                  </a:cubicBezTo>
                  <a:cubicBezTo>
                    <a:pt x="-381" y="120066"/>
                    <a:pt x="15377" y="134185"/>
                    <a:pt x="29118" y="134185"/>
                  </a:cubicBezTo>
                  <a:cubicBezTo>
                    <a:pt x="38951" y="134185"/>
                    <a:pt x="61643" y="127882"/>
                    <a:pt x="75006" y="115402"/>
                  </a:cubicBezTo>
                  <a:cubicBezTo>
                    <a:pt x="88369" y="102795"/>
                    <a:pt x="95429" y="115024"/>
                    <a:pt x="107531" y="108720"/>
                  </a:cubicBezTo>
                  <a:cubicBezTo>
                    <a:pt x="119759" y="102417"/>
                    <a:pt x="112195" y="56529"/>
                    <a:pt x="107531" y="47075"/>
                  </a:cubicBezTo>
                  <a:cubicBezTo>
                    <a:pt x="106774" y="45310"/>
                    <a:pt x="106774" y="43923"/>
                    <a:pt x="107153" y="42788"/>
                  </a:cubicBezTo>
                  <a:close/>
                </a:path>
              </a:pathLst>
            </a:custGeom>
            <a:grpFill/>
            <a:ln w="2381" cap="flat">
              <a:solidFill>
                <a:srgbClr val="FCFDF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19" name="자유형: 도형 318">
              <a:extLst>
                <a:ext uri="{FF2B5EF4-FFF2-40B4-BE49-F238E27FC236}">
                  <a16:creationId xmlns:a16="http://schemas.microsoft.com/office/drawing/2014/main" id="{9267677A-A007-4473-AF5D-7995CD44B052}"/>
                </a:ext>
              </a:extLst>
            </p:cNvPr>
            <p:cNvSpPr/>
            <p:nvPr/>
          </p:nvSpPr>
          <p:spPr>
            <a:xfrm>
              <a:off x="5584189" y="2707439"/>
              <a:ext cx="264737" cy="403408"/>
            </a:xfrm>
            <a:custGeom>
              <a:avLst/>
              <a:gdLst>
                <a:gd name="connsiteX0" fmla="*/ 50791 w 264736"/>
                <a:gd name="connsiteY0" fmla="*/ 216758 h 403408"/>
                <a:gd name="connsiteX1" fmla="*/ 17636 w 264736"/>
                <a:gd name="connsiteY1" fmla="*/ 222053 h 403408"/>
                <a:gd name="connsiteX2" fmla="*/ 10451 w 264736"/>
                <a:gd name="connsiteY2" fmla="*/ 237181 h 403408"/>
                <a:gd name="connsiteX3" fmla="*/ 4526 w 264736"/>
                <a:gd name="connsiteY3" fmla="*/ 252561 h 403408"/>
                <a:gd name="connsiteX4" fmla="*/ 21166 w 264736"/>
                <a:gd name="connsiteY4" fmla="*/ 256091 h 403408"/>
                <a:gd name="connsiteX5" fmla="*/ 36546 w 264736"/>
                <a:gd name="connsiteY5" fmla="*/ 251300 h 403408"/>
                <a:gd name="connsiteX6" fmla="*/ 45370 w 264736"/>
                <a:gd name="connsiteY6" fmla="*/ 259242 h 403408"/>
                <a:gd name="connsiteX7" fmla="*/ 65793 w 264736"/>
                <a:gd name="connsiteY7" fmla="*/ 246510 h 403408"/>
                <a:gd name="connsiteX8" fmla="*/ 50791 w 264736"/>
                <a:gd name="connsiteY8" fmla="*/ 216758 h 403408"/>
                <a:gd name="connsiteX9" fmla="*/ 265354 w 264736"/>
                <a:gd name="connsiteY9" fmla="*/ 313955 h 403408"/>
                <a:gd name="connsiteX10" fmla="*/ 237493 w 264736"/>
                <a:gd name="connsiteY10" fmla="*/ 300213 h 403408"/>
                <a:gd name="connsiteX11" fmla="*/ 224509 w 264736"/>
                <a:gd name="connsiteY11" fmla="*/ 298701 h 403408"/>
                <a:gd name="connsiteX12" fmla="*/ 224131 w 264736"/>
                <a:gd name="connsiteY12" fmla="*/ 284203 h 403408"/>
                <a:gd name="connsiteX13" fmla="*/ 215558 w 264736"/>
                <a:gd name="connsiteY13" fmla="*/ 269706 h 403408"/>
                <a:gd name="connsiteX14" fmla="*/ 195514 w 264736"/>
                <a:gd name="connsiteY14" fmla="*/ 237559 h 403408"/>
                <a:gd name="connsiteX15" fmla="*/ 177865 w 264736"/>
                <a:gd name="connsiteY15" fmla="*/ 205413 h 403408"/>
                <a:gd name="connsiteX16" fmla="*/ 160216 w 264736"/>
                <a:gd name="connsiteY16" fmla="*/ 192050 h 403408"/>
                <a:gd name="connsiteX17" fmla="*/ 136263 w 264736"/>
                <a:gd name="connsiteY17" fmla="*/ 188142 h 403408"/>
                <a:gd name="connsiteX18" fmla="*/ 145718 w 264736"/>
                <a:gd name="connsiteY18" fmla="*/ 170871 h 403408"/>
                <a:gd name="connsiteX19" fmla="*/ 166141 w 264736"/>
                <a:gd name="connsiteY19" fmla="*/ 124605 h 403408"/>
                <a:gd name="connsiteX20" fmla="*/ 117101 w 264736"/>
                <a:gd name="connsiteY20" fmla="*/ 122210 h 403408"/>
                <a:gd name="connsiteX21" fmla="*/ 108025 w 264736"/>
                <a:gd name="connsiteY21" fmla="*/ 113511 h 403408"/>
                <a:gd name="connsiteX22" fmla="*/ 128069 w 264736"/>
                <a:gd name="connsiteY22" fmla="*/ 91576 h 403408"/>
                <a:gd name="connsiteX23" fmla="*/ 131977 w 264736"/>
                <a:gd name="connsiteY23" fmla="*/ 75818 h 403408"/>
                <a:gd name="connsiteX24" fmla="*/ 120253 w 264736"/>
                <a:gd name="connsiteY24" fmla="*/ 86407 h 403408"/>
                <a:gd name="connsiteX25" fmla="*/ 91637 w 264736"/>
                <a:gd name="connsiteY25" fmla="*/ 86785 h 403408"/>
                <a:gd name="connsiteX26" fmla="*/ 75122 w 264736"/>
                <a:gd name="connsiteY26" fmla="*/ 109099 h 403408"/>
                <a:gd name="connsiteX27" fmla="*/ 63398 w 264736"/>
                <a:gd name="connsiteY27" fmla="*/ 127126 h 403408"/>
                <a:gd name="connsiteX28" fmla="*/ 56716 w 264736"/>
                <a:gd name="connsiteY28" fmla="*/ 134564 h 403408"/>
                <a:gd name="connsiteX29" fmla="*/ 40580 w 264736"/>
                <a:gd name="connsiteY29" fmla="*/ 128639 h 403408"/>
                <a:gd name="connsiteX30" fmla="*/ 59742 w 264736"/>
                <a:gd name="connsiteY30" fmla="*/ 144397 h 403408"/>
                <a:gd name="connsiteX31" fmla="*/ 49909 w 264736"/>
                <a:gd name="connsiteY31" fmla="*/ 163937 h 403408"/>
                <a:gd name="connsiteX32" fmla="*/ 64028 w 264736"/>
                <a:gd name="connsiteY32" fmla="*/ 178057 h 403408"/>
                <a:gd name="connsiteX33" fmla="*/ 42093 w 264736"/>
                <a:gd name="connsiteY33" fmla="*/ 194571 h 403408"/>
                <a:gd name="connsiteX34" fmla="*/ 60877 w 264736"/>
                <a:gd name="connsiteY34" fmla="*/ 187890 h 403408"/>
                <a:gd name="connsiteX35" fmla="*/ 71844 w 264736"/>
                <a:gd name="connsiteY35" fmla="*/ 204026 h 403408"/>
                <a:gd name="connsiteX36" fmla="*/ 87098 w 264736"/>
                <a:gd name="connsiteY36" fmla="*/ 183225 h 403408"/>
                <a:gd name="connsiteX37" fmla="*/ 89115 w 264736"/>
                <a:gd name="connsiteY37" fmla="*/ 201631 h 403408"/>
                <a:gd name="connsiteX38" fmla="*/ 79660 w 264736"/>
                <a:gd name="connsiteY38" fmla="*/ 228356 h 403408"/>
                <a:gd name="connsiteX39" fmla="*/ 117732 w 264736"/>
                <a:gd name="connsiteY39" fmla="*/ 224827 h 403408"/>
                <a:gd name="connsiteX40" fmla="*/ 124791 w 264736"/>
                <a:gd name="connsiteY40" fmla="*/ 232643 h 403408"/>
                <a:gd name="connsiteX41" fmla="*/ 129078 w 264736"/>
                <a:gd name="connsiteY41" fmla="*/ 249157 h 403408"/>
                <a:gd name="connsiteX42" fmla="*/ 136137 w 264736"/>
                <a:gd name="connsiteY42" fmla="*/ 258990 h 403408"/>
                <a:gd name="connsiteX43" fmla="*/ 133742 w 264736"/>
                <a:gd name="connsiteY43" fmla="*/ 282943 h 403408"/>
                <a:gd name="connsiteX44" fmla="*/ 106638 w 264736"/>
                <a:gd name="connsiteY44" fmla="*/ 284077 h 403408"/>
                <a:gd name="connsiteX45" fmla="*/ 98444 w 264736"/>
                <a:gd name="connsiteY45" fmla="*/ 288363 h 403408"/>
                <a:gd name="connsiteX46" fmla="*/ 90628 w 264736"/>
                <a:gd name="connsiteY46" fmla="*/ 304878 h 403408"/>
                <a:gd name="connsiteX47" fmla="*/ 106260 w 264736"/>
                <a:gd name="connsiteY47" fmla="*/ 315089 h 403408"/>
                <a:gd name="connsiteX48" fmla="*/ 80795 w 264736"/>
                <a:gd name="connsiteY48" fmla="*/ 333116 h 403408"/>
                <a:gd name="connsiteX49" fmla="*/ 91006 w 264736"/>
                <a:gd name="connsiteY49" fmla="*/ 344084 h 403408"/>
                <a:gd name="connsiteX50" fmla="*/ 106764 w 264736"/>
                <a:gd name="connsiteY50" fmla="*/ 347614 h 403408"/>
                <a:gd name="connsiteX51" fmla="*/ 134624 w 264736"/>
                <a:gd name="connsiteY51" fmla="*/ 351522 h 403408"/>
                <a:gd name="connsiteX52" fmla="*/ 137020 w 264736"/>
                <a:gd name="connsiteY52" fmla="*/ 358203 h 403408"/>
                <a:gd name="connsiteX53" fmla="*/ 107647 w 264736"/>
                <a:gd name="connsiteY53" fmla="*/ 362111 h 403408"/>
                <a:gd name="connsiteX54" fmla="*/ 73861 w 264736"/>
                <a:gd name="connsiteY54" fmla="*/ 403713 h 403408"/>
                <a:gd name="connsiteX55" fmla="*/ 93401 w 264736"/>
                <a:gd name="connsiteY55" fmla="*/ 392745 h 403408"/>
                <a:gd name="connsiteX56" fmla="*/ 113067 w 264736"/>
                <a:gd name="connsiteY56" fmla="*/ 396653 h 403408"/>
                <a:gd name="connsiteX57" fmla="*/ 124791 w 264736"/>
                <a:gd name="connsiteY57" fmla="*/ 384929 h 403408"/>
                <a:gd name="connsiteX58" fmla="*/ 143953 w 264736"/>
                <a:gd name="connsiteY58" fmla="*/ 382156 h 403408"/>
                <a:gd name="connsiteX59" fmla="*/ 164754 w 264736"/>
                <a:gd name="connsiteY59" fmla="*/ 376231 h 403408"/>
                <a:gd name="connsiteX60" fmla="*/ 185933 w 264736"/>
                <a:gd name="connsiteY60" fmla="*/ 381273 h 403408"/>
                <a:gd name="connsiteX61" fmla="*/ 215684 w 264736"/>
                <a:gd name="connsiteY61" fmla="*/ 375727 h 403408"/>
                <a:gd name="connsiteX62" fmla="*/ 252495 w 264736"/>
                <a:gd name="connsiteY62" fmla="*/ 360473 h 403408"/>
                <a:gd name="connsiteX63" fmla="*/ 241149 w 264736"/>
                <a:gd name="connsiteY63" fmla="*/ 354926 h 403408"/>
                <a:gd name="connsiteX64" fmla="*/ 243167 w 264736"/>
                <a:gd name="connsiteY64" fmla="*/ 339294 h 403408"/>
                <a:gd name="connsiteX65" fmla="*/ 265354 w 264736"/>
                <a:gd name="connsiteY65" fmla="*/ 313955 h 403408"/>
                <a:gd name="connsiteX66" fmla="*/ 29612 w 264736"/>
                <a:gd name="connsiteY66" fmla="*/ 117041 h 403408"/>
                <a:gd name="connsiteX67" fmla="*/ 47261 w 264736"/>
                <a:gd name="connsiteY67" fmla="*/ 93467 h 403408"/>
                <a:gd name="connsiteX68" fmla="*/ 29612 w 264736"/>
                <a:gd name="connsiteY68" fmla="*/ 117041 h 403408"/>
                <a:gd name="connsiteX69" fmla="*/ 181521 w 264736"/>
                <a:gd name="connsiteY69" fmla="*/ 31947 h 403408"/>
                <a:gd name="connsiteX70" fmla="*/ 185807 w 264736"/>
                <a:gd name="connsiteY70" fmla="*/ 2574 h 403408"/>
                <a:gd name="connsiteX71" fmla="*/ 181521 w 264736"/>
                <a:gd name="connsiteY71" fmla="*/ 31947 h 403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</a:cxnLst>
              <a:rect l="l" t="t" r="r" b="b"/>
              <a:pathLst>
                <a:path w="264736" h="403408">
                  <a:moveTo>
                    <a:pt x="50791" y="216758"/>
                  </a:moveTo>
                  <a:cubicBezTo>
                    <a:pt x="40832" y="207178"/>
                    <a:pt x="28100" y="222179"/>
                    <a:pt x="17636" y="222053"/>
                  </a:cubicBezTo>
                  <a:cubicBezTo>
                    <a:pt x="15871" y="229743"/>
                    <a:pt x="13224" y="235164"/>
                    <a:pt x="10451" y="237181"/>
                  </a:cubicBezTo>
                  <a:cubicBezTo>
                    <a:pt x="6290" y="240207"/>
                    <a:pt x="-1400" y="251426"/>
                    <a:pt x="4526" y="252561"/>
                  </a:cubicBezTo>
                  <a:cubicBezTo>
                    <a:pt x="10451" y="253696"/>
                    <a:pt x="19905" y="263276"/>
                    <a:pt x="21166" y="256091"/>
                  </a:cubicBezTo>
                  <a:cubicBezTo>
                    <a:pt x="22301" y="249031"/>
                    <a:pt x="26461" y="239450"/>
                    <a:pt x="36546" y="251300"/>
                  </a:cubicBezTo>
                  <a:cubicBezTo>
                    <a:pt x="38941" y="254074"/>
                    <a:pt x="41967" y="256847"/>
                    <a:pt x="45370" y="259242"/>
                  </a:cubicBezTo>
                  <a:cubicBezTo>
                    <a:pt x="47009" y="253822"/>
                    <a:pt x="59363" y="252939"/>
                    <a:pt x="65793" y="246510"/>
                  </a:cubicBezTo>
                  <a:cubicBezTo>
                    <a:pt x="73609" y="238694"/>
                    <a:pt x="61759" y="227348"/>
                    <a:pt x="50791" y="216758"/>
                  </a:cubicBezTo>
                  <a:close/>
                  <a:moveTo>
                    <a:pt x="265354" y="313955"/>
                  </a:moveTo>
                  <a:cubicBezTo>
                    <a:pt x="266110" y="302231"/>
                    <a:pt x="240267" y="293910"/>
                    <a:pt x="237493" y="300213"/>
                  </a:cubicBezTo>
                  <a:cubicBezTo>
                    <a:pt x="234720" y="306517"/>
                    <a:pt x="228921" y="305760"/>
                    <a:pt x="224509" y="298701"/>
                  </a:cubicBezTo>
                  <a:cubicBezTo>
                    <a:pt x="220223" y="291641"/>
                    <a:pt x="228417" y="284960"/>
                    <a:pt x="224131" y="284203"/>
                  </a:cubicBezTo>
                  <a:cubicBezTo>
                    <a:pt x="219844" y="283447"/>
                    <a:pt x="214298" y="273614"/>
                    <a:pt x="215558" y="269706"/>
                  </a:cubicBezTo>
                  <a:cubicBezTo>
                    <a:pt x="216693" y="265798"/>
                    <a:pt x="208877" y="240711"/>
                    <a:pt x="195514" y="237559"/>
                  </a:cubicBezTo>
                  <a:cubicBezTo>
                    <a:pt x="182151" y="234408"/>
                    <a:pt x="180260" y="215624"/>
                    <a:pt x="177865" y="205413"/>
                  </a:cubicBezTo>
                  <a:cubicBezTo>
                    <a:pt x="175470" y="195201"/>
                    <a:pt x="166897" y="200622"/>
                    <a:pt x="160216" y="192050"/>
                  </a:cubicBezTo>
                  <a:cubicBezTo>
                    <a:pt x="153534" y="183477"/>
                    <a:pt x="142188" y="187764"/>
                    <a:pt x="136263" y="188142"/>
                  </a:cubicBezTo>
                  <a:cubicBezTo>
                    <a:pt x="130338" y="188520"/>
                    <a:pt x="136263" y="177174"/>
                    <a:pt x="145718" y="170871"/>
                  </a:cubicBezTo>
                  <a:cubicBezTo>
                    <a:pt x="155173" y="164568"/>
                    <a:pt x="166141" y="131286"/>
                    <a:pt x="166141" y="124605"/>
                  </a:cubicBezTo>
                  <a:cubicBezTo>
                    <a:pt x="166141" y="117923"/>
                    <a:pt x="124917" y="118302"/>
                    <a:pt x="117101" y="122210"/>
                  </a:cubicBezTo>
                  <a:cubicBezTo>
                    <a:pt x="109286" y="126118"/>
                    <a:pt x="101470" y="116285"/>
                    <a:pt x="108025" y="113511"/>
                  </a:cubicBezTo>
                  <a:cubicBezTo>
                    <a:pt x="114706" y="110738"/>
                    <a:pt x="128825" y="96997"/>
                    <a:pt x="128069" y="91576"/>
                  </a:cubicBezTo>
                  <a:cubicBezTo>
                    <a:pt x="127313" y="86029"/>
                    <a:pt x="137902" y="80986"/>
                    <a:pt x="131977" y="75818"/>
                  </a:cubicBezTo>
                  <a:cubicBezTo>
                    <a:pt x="126052" y="70775"/>
                    <a:pt x="125296" y="82499"/>
                    <a:pt x="120253" y="86407"/>
                  </a:cubicBezTo>
                  <a:cubicBezTo>
                    <a:pt x="115211" y="90315"/>
                    <a:pt x="103739" y="89181"/>
                    <a:pt x="91637" y="86785"/>
                  </a:cubicBezTo>
                  <a:cubicBezTo>
                    <a:pt x="79534" y="84390"/>
                    <a:pt x="74743" y="101661"/>
                    <a:pt x="75122" y="109099"/>
                  </a:cubicBezTo>
                  <a:cubicBezTo>
                    <a:pt x="75500" y="116537"/>
                    <a:pt x="61002" y="120823"/>
                    <a:pt x="63398" y="127126"/>
                  </a:cubicBezTo>
                  <a:cubicBezTo>
                    <a:pt x="65793" y="133430"/>
                    <a:pt x="60624" y="138094"/>
                    <a:pt x="56716" y="134564"/>
                  </a:cubicBezTo>
                  <a:cubicBezTo>
                    <a:pt x="52808" y="131034"/>
                    <a:pt x="48522" y="122462"/>
                    <a:pt x="40580" y="128639"/>
                  </a:cubicBezTo>
                  <a:cubicBezTo>
                    <a:pt x="32764" y="134942"/>
                    <a:pt x="49657" y="143136"/>
                    <a:pt x="59742" y="144397"/>
                  </a:cubicBezTo>
                  <a:cubicBezTo>
                    <a:pt x="69953" y="145532"/>
                    <a:pt x="51926" y="152970"/>
                    <a:pt x="49909" y="163937"/>
                  </a:cubicBezTo>
                  <a:cubicBezTo>
                    <a:pt x="47892" y="174905"/>
                    <a:pt x="63272" y="170240"/>
                    <a:pt x="64028" y="178057"/>
                  </a:cubicBezTo>
                  <a:cubicBezTo>
                    <a:pt x="64785" y="185873"/>
                    <a:pt x="42093" y="187133"/>
                    <a:pt x="42093" y="194571"/>
                  </a:cubicBezTo>
                  <a:cubicBezTo>
                    <a:pt x="42093" y="202009"/>
                    <a:pt x="55077" y="191041"/>
                    <a:pt x="60877" y="187890"/>
                  </a:cubicBezTo>
                  <a:cubicBezTo>
                    <a:pt x="66802" y="184738"/>
                    <a:pt x="57725" y="206295"/>
                    <a:pt x="71844" y="204026"/>
                  </a:cubicBezTo>
                  <a:cubicBezTo>
                    <a:pt x="85963" y="201631"/>
                    <a:pt x="82055" y="182469"/>
                    <a:pt x="87098" y="183225"/>
                  </a:cubicBezTo>
                  <a:cubicBezTo>
                    <a:pt x="92267" y="183982"/>
                    <a:pt x="84703" y="193436"/>
                    <a:pt x="89115" y="201631"/>
                  </a:cubicBezTo>
                  <a:cubicBezTo>
                    <a:pt x="93401" y="209825"/>
                    <a:pt x="78904" y="222431"/>
                    <a:pt x="79660" y="228356"/>
                  </a:cubicBezTo>
                  <a:cubicBezTo>
                    <a:pt x="80417" y="234282"/>
                    <a:pt x="108655" y="234282"/>
                    <a:pt x="117732" y="224827"/>
                  </a:cubicBezTo>
                  <a:cubicBezTo>
                    <a:pt x="126808" y="215372"/>
                    <a:pt x="131095" y="225583"/>
                    <a:pt x="124791" y="232643"/>
                  </a:cubicBezTo>
                  <a:cubicBezTo>
                    <a:pt x="118488" y="239702"/>
                    <a:pt x="121261" y="246384"/>
                    <a:pt x="129078" y="249157"/>
                  </a:cubicBezTo>
                  <a:cubicBezTo>
                    <a:pt x="136894" y="251931"/>
                    <a:pt x="139667" y="252687"/>
                    <a:pt x="136137" y="258990"/>
                  </a:cubicBezTo>
                  <a:cubicBezTo>
                    <a:pt x="132608" y="265294"/>
                    <a:pt x="135759" y="277018"/>
                    <a:pt x="133742" y="282943"/>
                  </a:cubicBezTo>
                  <a:cubicBezTo>
                    <a:pt x="131725" y="288868"/>
                    <a:pt x="107520" y="288111"/>
                    <a:pt x="106638" y="284077"/>
                  </a:cubicBezTo>
                  <a:cubicBezTo>
                    <a:pt x="105882" y="280169"/>
                    <a:pt x="95670" y="282943"/>
                    <a:pt x="98444" y="288363"/>
                  </a:cubicBezTo>
                  <a:cubicBezTo>
                    <a:pt x="101217" y="293910"/>
                    <a:pt x="89745" y="299709"/>
                    <a:pt x="90628" y="304878"/>
                  </a:cubicBezTo>
                  <a:cubicBezTo>
                    <a:pt x="91384" y="310047"/>
                    <a:pt x="105882" y="308786"/>
                    <a:pt x="106260" y="315089"/>
                  </a:cubicBezTo>
                  <a:cubicBezTo>
                    <a:pt x="106638" y="321392"/>
                    <a:pt x="95670" y="328830"/>
                    <a:pt x="80795" y="333116"/>
                  </a:cubicBezTo>
                  <a:cubicBezTo>
                    <a:pt x="65919" y="337403"/>
                    <a:pt x="83946" y="349253"/>
                    <a:pt x="91006" y="344084"/>
                  </a:cubicBezTo>
                  <a:cubicBezTo>
                    <a:pt x="98066" y="339042"/>
                    <a:pt x="96553" y="347614"/>
                    <a:pt x="106764" y="347614"/>
                  </a:cubicBezTo>
                  <a:cubicBezTo>
                    <a:pt x="116975" y="347614"/>
                    <a:pt x="123279" y="355808"/>
                    <a:pt x="134624" y="351522"/>
                  </a:cubicBezTo>
                  <a:cubicBezTo>
                    <a:pt x="145971" y="347236"/>
                    <a:pt x="145592" y="351522"/>
                    <a:pt x="137020" y="358203"/>
                  </a:cubicBezTo>
                  <a:cubicBezTo>
                    <a:pt x="128321" y="364885"/>
                    <a:pt x="115463" y="357825"/>
                    <a:pt x="107647" y="362111"/>
                  </a:cubicBezTo>
                  <a:cubicBezTo>
                    <a:pt x="99831" y="366398"/>
                    <a:pt x="67936" y="396401"/>
                    <a:pt x="73861" y="403713"/>
                  </a:cubicBezTo>
                  <a:cubicBezTo>
                    <a:pt x="77391" y="407999"/>
                    <a:pt x="82055" y="397410"/>
                    <a:pt x="93401" y="392745"/>
                  </a:cubicBezTo>
                  <a:cubicBezTo>
                    <a:pt x="104747" y="388081"/>
                    <a:pt x="106764" y="395897"/>
                    <a:pt x="113067" y="396653"/>
                  </a:cubicBezTo>
                  <a:cubicBezTo>
                    <a:pt x="119371" y="397410"/>
                    <a:pt x="119749" y="383669"/>
                    <a:pt x="124791" y="384929"/>
                  </a:cubicBezTo>
                  <a:cubicBezTo>
                    <a:pt x="129834" y="386064"/>
                    <a:pt x="134624" y="380643"/>
                    <a:pt x="143953" y="382156"/>
                  </a:cubicBezTo>
                  <a:cubicBezTo>
                    <a:pt x="153408" y="383669"/>
                    <a:pt x="160090" y="380139"/>
                    <a:pt x="164754" y="376231"/>
                  </a:cubicBezTo>
                  <a:cubicBezTo>
                    <a:pt x="169418" y="372323"/>
                    <a:pt x="182025" y="384047"/>
                    <a:pt x="185933" y="381273"/>
                  </a:cubicBezTo>
                  <a:cubicBezTo>
                    <a:pt x="189841" y="378500"/>
                    <a:pt x="207112" y="375348"/>
                    <a:pt x="215684" y="375727"/>
                  </a:cubicBezTo>
                  <a:cubicBezTo>
                    <a:pt x="224257" y="376105"/>
                    <a:pt x="246696" y="365893"/>
                    <a:pt x="252495" y="360473"/>
                  </a:cubicBezTo>
                  <a:cubicBezTo>
                    <a:pt x="258420" y="354926"/>
                    <a:pt x="248965" y="353791"/>
                    <a:pt x="241149" y="354926"/>
                  </a:cubicBezTo>
                  <a:cubicBezTo>
                    <a:pt x="233333" y="356060"/>
                    <a:pt x="234846" y="347110"/>
                    <a:pt x="243167" y="339294"/>
                  </a:cubicBezTo>
                  <a:cubicBezTo>
                    <a:pt x="251613" y="331604"/>
                    <a:pt x="264598" y="325805"/>
                    <a:pt x="265354" y="313955"/>
                  </a:cubicBezTo>
                  <a:close/>
                  <a:moveTo>
                    <a:pt x="29612" y="117041"/>
                  </a:moveTo>
                  <a:cubicBezTo>
                    <a:pt x="40202" y="116663"/>
                    <a:pt x="52304" y="98636"/>
                    <a:pt x="47261" y="93467"/>
                  </a:cubicBezTo>
                  <a:cubicBezTo>
                    <a:pt x="42219" y="88424"/>
                    <a:pt x="21796" y="117293"/>
                    <a:pt x="29612" y="117041"/>
                  </a:cubicBezTo>
                  <a:close/>
                  <a:moveTo>
                    <a:pt x="181521" y="31947"/>
                  </a:moveTo>
                  <a:cubicBezTo>
                    <a:pt x="188202" y="25266"/>
                    <a:pt x="196018" y="-199"/>
                    <a:pt x="185807" y="2574"/>
                  </a:cubicBezTo>
                  <a:cubicBezTo>
                    <a:pt x="175595" y="5221"/>
                    <a:pt x="178495" y="34847"/>
                    <a:pt x="181521" y="31947"/>
                  </a:cubicBezTo>
                  <a:close/>
                </a:path>
              </a:pathLst>
            </a:custGeom>
            <a:grpFill/>
            <a:ln w="2381" cap="flat">
              <a:solidFill>
                <a:srgbClr val="FCFDF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20" name="자유형: 도형 319">
              <a:extLst>
                <a:ext uri="{FF2B5EF4-FFF2-40B4-BE49-F238E27FC236}">
                  <a16:creationId xmlns:a16="http://schemas.microsoft.com/office/drawing/2014/main" id="{A9467D38-89BF-45B5-A411-78ABC53B4395}"/>
                </a:ext>
              </a:extLst>
            </p:cNvPr>
            <p:cNvSpPr/>
            <p:nvPr/>
          </p:nvSpPr>
          <p:spPr>
            <a:xfrm>
              <a:off x="5584189" y="2707439"/>
              <a:ext cx="264737" cy="403408"/>
            </a:xfrm>
            <a:custGeom>
              <a:avLst/>
              <a:gdLst>
                <a:gd name="connsiteX0" fmla="*/ 50791 w 264736"/>
                <a:gd name="connsiteY0" fmla="*/ 216758 h 403408"/>
                <a:gd name="connsiteX1" fmla="*/ 17636 w 264736"/>
                <a:gd name="connsiteY1" fmla="*/ 222053 h 403408"/>
                <a:gd name="connsiteX2" fmla="*/ 10451 w 264736"/>
                <a:gd name="connsiteY2" fmla="*/ 237181 h 403408"/>
                <a:gd name="connsiteX3" fmla="*/ 4526 w 264736"/>
                <a:gd name="connsiteY3" fmla="*/ 252561 h 403408"/>
                <a:gd name="connsiteX4" fmla="*/ 21166 w 264736"/>
                <a:gd name="connsiteY4" fmla="*/ 256091 h 403408"/>
                <a:gd name="connsiteX5" fmla="*/ 36546 w 264736"/>
                <a:gd name="connsiteY5" fmla="*/ 251300 h 403408"/>
                <a:gd name="connsiteX6" fmla="*/ 45370 w 264736"/>
                <a:gd name="connsiteY6" fmla="*/ 259242 h 403408"/>
                <a:gd name="connsiteX7" fmla="*/ 65793 w 264736"/>
                <a:gd name="connsiteY7" fmla="*/ 246510 h 403408"/>
                <a:gd name="connsiteX8" fmla="*/ 50791 w 264736"/>
                <a:gd name="connsiteY8" fmla="*/ 216758 h 403408"/>
                <a:gd name="connsiteX9" fmla="*/ 265354 w 264736"/>
                <a:gd name="connsiteY9" fmla="*/ 313955 h 403408"/>
                <a:gd name="connsiteX10" fmla="*/ 237493 w 264736"/>
                <a:gd name="connsiteY10" fmla="*/ 300213 h 403408"/>
                <a:gd name="connsiteX11" fmla="*/ 224509 w 264736"/>
                <a:gd name="connsiteY11" fmla="*/ 298701 h 403408"/>
                <a:gd name="connsiteX12" fmla="*/ 224131 w 264736"/>
                <a:gd name="connsiteY12" fmla="*/ 284203 h 403408"/>
                <a:gd name="connsiteX13" fmla="*/ 215558 w 264736"/>
                <a:gd name="connsiteY13" fmla="*/ 269706 h 403408"/>
                <a:gd name="connsiteX14" fmla="*/ 195514 w 264736"/>
                <a:gd name="connsiteY14" fmla="*/ 237559 h 403408"/>
                <a:gd name="connsiteX15" fmla="*/ 177865 w 264736"/>
                <a:gd name="connsiteY15" fmla="*/ 205413 h 403408"/>
                <a:gd name="connsiteX16" fmla="*/ 160216 w 264736"/>
                <a:gd name="connsiteY16" fmla="*/ 192050 h 403408"/>
                <a:gd name="connsiteX17" fmla="*/ 136263 w 264736"/>
                <a:gd name="connsiteY17" fmla="*/ 188142 h 403408"/>
                <a:gd name="connsiteX18" fmla="*/ 145718 w 264736"/>
                <a:gd name="connsiteY18" fmla="*/ 170871 h 403408"/>
                <a:gd name="connsiteX19" fmla="*/ 166141 w 264736"/>
                <a:gd name="connsiteY19" fmla="*/ 124605 h 403408"/>
                <a:gd name="connsiteX20" fmla="*/ 117101 w 264736"/>
                <a:gd name="connsiteY20" fmla="*/ 122210 h 403408"/>
                <a:gd name="connsiteX21" fmla="*/ 108025 w 264736"/>
                <a:gd name="connsiteY21" fmla="*/ 113511 h 403408"/>
                <a:gd name="connsiteX22" fmla="*/ 128069 w 264736"/>
                <a:gd name="connsiteY22" fmla="*/ 91576 h 403408"/>
                <a:gd name="connsiteX23" fmla="*/ 131977 w 264736"/>
                <a:gd name="connsiteY23" fmla="*/ 75818 h 403408"/>
                <a:gd name="connsiteX24" fmla="*/ 120253 w 264736"/>
                <a:gd name="connsiteY24" fmla="*/ 86407 h 403408"/>
                <a:gd name="connsiteX25" fmla="*/ 91637 w 264736"/>
                <a:gd name="connsiteY25" fmla="*/ 86785 h 403408"/>
                <a:gd name="connsiteX26" fmla="*/ 75122 w 264736"/>
                <a:gd name="connsiteY26" fmla="*/ 109099 h 403408"/>
                <a:gd name="connsiteX27" fmla="*/ 63398 w 264736"/>
                <a:gd name="connsiteY27" fmla="*/ 127126 h 403408"/>
                <a:gd name="connsiteX28" fmla="*/ 56716 w 264736"/>
                <a:gd name="connsiteY28" fmla="*/ 134564 h 403408"/>
                <a:gd name="connsiteX29" fmla="*/ 40580 w 264736"/>
                <a:gd name="connsiteY29" fmla="*/ 128639 h 403408"/>
                <a:gd name="connsiteX30" fmla="*/ 59742 w 264736"/>
                <a:gd name="connsiteY30" fmla="*/ 144397 h 403408"/>
                <a:gd name="connsiteX31" fmla="*/ 49909 w 264736"/>
                <a:gd name="connsiteY31" fmla="*/ 163937 h 403408"/>
                <a:gd name="connsiteX32" fmla="*/ 64028 w 264736"/>
                <a:gd name="connsiteY32" fmla="*/ 178057 h 403408"/>
                <a:gd name="connsiteX33" fmla="*/ 42093 w 264736"/>
                <a:gd name="connsiteY33" fmla="*/ 194571 h 403408"/>
                <a:gd name="connsiteX34" fmla="*/ 60877 w 264736"/>
                <a:gd name="connsiteY34" fmla="*/ 187890 h 403408"/>
                <a:gd name="connsiteX35" fmla="*/ 71844 w 264736"/>
                <a:gd name="connsiteY35" fmla="*/ 204026 h 403408"/>
                <a:gd name="connsiteX36" fmla="*/ 87098 w 264736"/>
                <a:gd name="connsiteY36" fmla="*/ 183225 h 403408"/>
                <a:gd name="connsiteX37" fmla="*/ 89115 w 264736"/>
                <a:gd name="connsiteY37" fmla="*/ 201631 h 403408"/>
                <a:gd name="connsiteX38" fmla="*/ 79660 w 264736"/>
                <a:gd name="connsiteY38" fmla="*/ 228356 h 403408"/>
                <a:gd name="connsiteX39" fmla="*/ 117732 w 264736"/>
                <a:gd name="connsiteY39" fmla="*/ 224827 h 403408"/>
                <a:gd name="connsiteX40" fmla="*/ 124791 w 264736"/>
                <a:gd name="connsiteY40" fmla="*/ 232643 h 403408"/>
                <a:gd name="connsiteX41" fmla="*/ 129078 w 264736"/>
                <a:gd name="connsiteY41" fmla="*/ 249157 h 403408"/>
                <a:gd name="connsiteX42" fmla="*/ 136137 w 264736"/>
                <a:gd name="connsiteY42" fmla="*/ 258990 h 403408"/>
                <a:gd name="connsiteX43" fmla="*/ 133742 w 264736"/>
                <a:gd name="connsiteY43" fmla="*/ 282943 h 403408"/>
                <a:gd name="connsiteX44" fmla="*/ 106638 w 264736"/>
                <a:gd name="connsiteY44" fmla="*/ 284077 h 403408"/>
                <a:gd name="connsiteX45" fmla="*/ 98444 w 264736"/>
                <a:gd name="connsiteY45" fmla="*/ 288363 h 403408"/>
                <a:gd name="connsiteX46" fmla="*/ 90628 w 264736"/>
                <a:gd name="connsiteY46" fmla="*/ 304878 h 403408"/>
                <a:gd name="connsiteX47" fmla="*/ 106260 w 264736"/>
                <a:gd name="connsiteY47" fmla="*/ 315089 h 403408"/>
                <a:gd name="connsiteX48" fmla="*/ 80795 w 264736"/>
                <a:gd name="connsiteY48" fmla="*/ 333116 h 403408"/>
                <a:gd name="connsiteX49" fmla="*/ 91006 w 264736"/>
                <a:gd name="connsiteY49" fmla="*/ 344084 h 403408"/>
                <a:gd name="connsiteX50" fmla="*/ 106764 w 264736"/>
                <a:gd name="connsiteY50" fmla="*/ 347614 h 403408"/>
                <a:gd name="connsiteX51" fmla="*/ 134624 w 264736"/>
                <a:gd name="connsiteY51" fmla="*/ 351522 h 403408"/>
                <a:gd name="connsiteX52" fmla="*/ 137020 w 264736"/>
                <a:gd name="connsiteY52" fmla="*/ 358203 h 403408"/>
                <a:gd name="connsiteX53" fmla="*/ 107647 w 264736"/>
                <a:gd name="connsiteY53" fmla="*/ 362111 h 403408"/>
                <a:gd name="connsiteX54" fmla="*/ 73861 w 264736"/>
                <a:gd name="connsiteY54" fmla="*/ 403713 h 403408"/>
                <a:gd name="connsiteX55" fmla="*/ 93401 w 264736"/>
                <a:gd name="connsiteY55" fmla="*/ 392745 h 403408"/>
                <a:gd name="connsiteX56" fmla="*/ 113067 w 264736"/>
                <a:gd name="connsiteY56" fmla="*/ 396653 h 403408"/>
                <a:gd name="connsiteX57" fmla="*/ 124791 w 264736"/>
                <a:gd name="connsiteY57" fmla="*/ 384929 h 403408"/>
                <a:gd name="connsiteX58" fmla="*/ 143953 w 264736"/>
                <a:gd name="connsiteY58" fmla="*/ 382156 h 403408"/>
                <a:gd name="connsiteX59" fmla="*/ 164754 w 264736"/>
                <a:gd name="connsiteY59" fmla="*/ 376231 h 403408"/>
                <a:gd name="connsiteX60" fmla="*/ 185933 w 264736"/>
                <a:gd name="connsiteY60" fmla="*/ 381273 h 403408"/>
                <a:gd name="connsiteX61" fmla="*/ 215684 w 264736"/>
                <a:gd name="connsiteY61" fmla="*/ 375727 h 403408"/>
                <a:gd name="connsiteX62" fmla="*/ 252495 w 264736"/>
                <a:gd name="connsiteY62" fmla="*/ 360473 h 403408"/>
                <a:gd name="connsiteX63" fmla="*/ 241149 w 264736"/>
                <a:gd name="connsiteY63" fmla="*/ 354926 h 403408"/>
                <a:gd name="connsiteX64" fmla="*/ 243167 w 264736"/>
                <a:gd name="connsiteY64" fmla="*/ 339294 h 403408"/>
                <a:gd name="connsiteX65" fmla="*/ 265354 w 264736"/>
                <a:gd name="connsiteY65" fmla="*/ 313955 h 403408"/>
                <a:gd name="connsiteX66" fmla="*/ 29612 w 264736"/>
                <a:gd name="connsiteY66" fmla="*/ 117041 h 403408"/>
                <a:gd name="connsiteX67" fmla="*/ 47261 w 264736"/>
                <a:gd name="connsiteY67" fmla="*/ 93467 h 403408"/>
                <a:gd name="connsiteX68" fmla="*/ 29612 w 264736"/>
                <a:gd name="connsiteY68" fmla="*/ 117041 h 403408"/>
                <a:gd name="connsiteX69" fmla="*/ 181521 w 264736"/>
                <a:gd name="connsiteY69" fmla="*/ 31947 h 403408"/>
                <a:gd name="connsiteX70" fmla="*/ 185807 w 264736"/>
                <a:gd name="connsiteY70" fmla="*/ 2574 h 403408"/>
                <a:gd name="connsiteX71" fmla="*/ 181521 w 264736"/>
                <a:gd name="connsiteY71" fmla="*/ 31947 h 403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</a:cxnLst>
              <a:rect l="l" t="t" r="r" b="b"/>
              <a:pathLst>
                <a:path w="264736" h="403408">
                  <a:moveTo>
                    <a:pt x="50791" y="216758"/>
                  </a:moveTo>
                  <a:cubicBezTo>
                    <a:pt x="40832" y="207178"/>
                    <a:pt x="28100" y="222179"/>
                    <a:pt x="17636" y="222053"/>
                  </a:cubicBezTo>
                  <a:cubicBezTo>
                    <a:pt x="15871" y="229743"/>
                    <a:pt x="13224" y="235164"/>
                    <a:pt x="10451" y="237181"/>
                  </a:cubicBezTo>
                  <a:cubicBezTo>
                    <a:pt x="6290" y="240207"/>
                    <a:pt x="-1400" y="251426"/>
                    <a:pt x="4526" y="252561"/>
                  </a:cubicBezTo>
                  <a:cubicBezTo>
                    <a:pt x="10451" y="253696"/>
                    <a:pt x="19905" y="263276"/>
                    <a:pt x="21166" y="256091"/>
                  </a:cubicBezTo>
                  <a:cubicBezTo>
                    <a:pt x="22301" y="249031"/>
                    <a:pt x="26461" y="239450"/>
                    <a:pt x="36546" y="251300"/>
                  </a:cubicBezTo>
                  <a:cubicBezTo>
                    <a:pt x="38941" y="254074"/>
                    <a:pt x="41967" y="256847"/>
                    <a:pt x="45370" y="259242"/>
                  </a:cubicBezTo>
                  <a:cubicBezTo>
                    <a:pt x="47009" y="253822"/>
                    <a:pt x="59363" y="252939"/>
                    <a:pt x="65793" y="246510"/>
                  </a:cubicBezTo>
                  <a:cubicBezTo>
                    <a:pt x="73609" y="238694"/>
                    <a:pt x="61759" y="227348"/>
                    <a:pt x="50791" y="216758"/>
                  </a:cubicBezTo>
                  <a:close/>
                  <a:moveTo>
                    <a:pt x="265354" y="313955"/>
                  </a:moveTo>
                  <a:cubicBezTo>
                    <a:pt x="266110" y="302231"/>
                    <a:pt x="240267" y="293910"/>
                    <a:pt x="237493" y="300213"/>
                  </a:cubicBezTo>
                  <a:cubicBezTo>
                    <a:pt x="234720" y="306517"/>
                    <a:pt x="228921" y="305760"/>
                    <a:pt x="224509" y="298701"/>
                  </a:cubicBezTo>
                  <a:cubicBezTo>
                    <a:pt x="220223" y="291641"/>
                    <a:pt x="228417" y="284960"/>
                    <a:pt x="224131" y="284203"/>
                  </a:cubicBezTo>
                  <a:cubicBezTo>
                    <a:pt x="219844" y="283447"/>
                    <a:pt x="214298" y="273614"/>
                    <a:pt x="215558" y="269706"/>
                  </a:cubicBezTo>
                  <a:cubicBezTo>
                    <a:pt x="216693" y="265798"/>
                    <a:pt x="208877" y="240711"/>
                    <a:pt x="195514" y="237559"/>
                  </a:cubicBezTo>
                  <a:cubicBezTo>
                    <a:pt x="182151" y="234408"/>
                    <a:pt x="180260" y="215624"/>
                    <a:pt x="177865" y="205413"/>
                  </a:cubicBezTo>
                  <a:cubicBezTo>
                    <a:pt x="175470" y="195201"/>
                    <a:pt x="166897" y="200622"/>
                    <a:pt x="160216" y="192050"/>
                  </a:cubicBezTo>
                  <a:cubicBezTo>
                    <a:pt x="153534" y="183477"/>
                    <a:pt x="142188" y="187764"/>
                    <a:pt x="136263" y="188142"/>
                  </a:cubicBezTo>
                  <a:cubicBezTo>
                    <a:pt x="130338" y="188520"/>
                    <a:pt x="136263" y="177174"/>
                    <a:pt x="145718" y="170871"/>
                  </a:cubicBezTo>
                  <a:cubicBezTo>
                    <a:pt x="155173" y="164568"/>
                    <a:pt x="166141" y="131286"/>
                    <a:pt x="166141" y="124605"/>
                  </a:cubicBezTo>
                  <a:cubicBezTo>
                    <a:pt x="166141" y="117923"/>
                    <a:pt x="124917" y="118302"/>
                    <a:pt x="117101" y="122210"/>
                  </a:cubicBezTo>
                  <a:cubicBezTo>
                    <a:pt x="109286" y="126118"/>
                    <a:pt x="101470" y="116285"/>
                    <a:pt x="108025" y="113511"/>
                  </a:cubicBezTo>
                  <a:cubicBezTo>
                    <a:pt x="114706" y="110738"/>
                    <a:pt x="128825" y="96997"/>
                    <a:pt x="128069" y="91576"/>
                  </a:cubicBezTo>
                  <a:cubicBezTo>
                    <a:pt x="127313" y="86029"/>
                    <a:pt x="137902" y="80986"/>
                    <a:pt x="131977" y="75818"/>
                  </a:cubicBezTo>
                  <a:cubicBezTo>
                    <a:pt x="126052" y="70775"/>
                    <a:pt x="125296" y="82499"/>
                    <a:pt x="120253" y="86407"/>
                  </a:cubicBezTo>
                  <a:cubicBezTo>
                    <a:pt x="115211" y="90315"/>
                    <a:pt x="103739" y="89181"/>
                    <a:pt x="91637" y="86785"/>
                  </a:cubicBezTo>
                  <a:cubicBezTo>
                    <a:pt x="79534" y="84390"/>
                    <a:pt x="74743" y="101661"/>
                    <a:pt x="75122" y="109099"/>
                  </a:cubicBezTo>
                  <a:cubicBezTo>
                    <a:pt x="75500" y="116537"/>
                    <a:pt x="61002" y="120823"/>
                    <a:pt x="63398" y="127126"/>
                  </a:cubicBezTo>
                  <a:cubicBezTo>
                    <a:pt x="65793" y="133430"/>
                    <a:pt x="60624" y="138094"/>
                    <a:pt x="56716" y="134564"/>
                  </a:cubicBezTo>
                  <a:cubicBezTo>
                    <a:pt x="52808" y="131034"/>
                    <a:pt x="48522" y="122462"/>
                    <a:pt x="40580" y="128639"/>
                  </a:cubicBezTo>
                  <a:cubicBezTo>
                    <a:pt x="32764" y="134942"/>
                    <a:pt x="49657" y="143136"/>
                    <a:pt x="59742" y="144397"/>
                  </a:cubicBezTo>
                  <a:cubicBezTo>
                    <a:pt x="69953" y="145532"/>
                    <a:pt x="51926" y="152970"/>
                    <a:pt x="49909" y="163937"/>
                  </a:cubicBezTo>
                  <a:cubicBezTo>
                    <a:pt x="47892" y="174905"/>
                    <a:pt x="63272" y="170240"/>
                    <a:pt x="64028" y="178057"/>
                  </a:cubicBezTo>
                  <a:cubicBezTo>
                    <a:pt x="64785" y="185873"/>
                    <a:pt x="42093" y="187133"/>
                    <a:pt x="42093" y="194571"/>
                  </a:cubicBezTo>
                  <a:cubicBezTo>
                    <a:pt x="42093" y="202009"/>
                    <a:pt x="55077" y="191041"/>
                    <a:pt x="60877" y="187890"/>
                  </a:cubicBezTo>
                  <a:cubicBezTo>
                    <a:pt x="66802" y="184738"/>
                    <a:pt x="57725" y="206295"/>
                    <a:pt x="71844" y="204026"/>
                  </a:cubicBezTo>
                  <a:cubicBezTo>
                    <a:pt x="85963" y="201631"/>
                    <a:pt x="82055" y="182469"/>
                    <a:pt x="87098" y="183225"/>
                  </a:cubicBezTo>
                  <a:cubicBezTo>
                    <a:pt x="92267" y="183982"/>
                    <a:pt x="84703" y="193436"/>
                    <a:pt x="89115" y="201631"/>
                  </a:cubicBezTo>
                  <a:cubicBezTo>
                    <a:pt x="93401" y="209825"/>
                    <a:pt x="78904" y="222431"/>
                    <a:pt x="79660" y="228356"/>
                  </a:cubicBezTo>
                  <a:cubicBezTo>
                    <a:pt x="80417" y="234282"/>
                    <a:pt x="108655" y="234282"/>
                    <a:pt x="117732" y="224827"/>
                  </a:cubicBezTo>
                  <a:cubicBezTo>
                    <a:pt x="126808" y="215372"/>
                    <a:pt x="131095" y="225583"/>
                    <a:pt x="124791" y="232643"/>
                  </a:cubicBezTo>
                  <a:cubicBezTo>
                    <a:pt x="118488" y="239702"/>
                    <a:pt x="121261" y="246384"/>
                    <a:pt x="129078" y="249157"/>
                  </a:cubicBezTo>
                  <a:cubicBezTo>
                    <a:pt x="136894" y="251931"/>
                    <a:pt x="139667" y="252687"/>
                    <a:pt x="136137" y="258990"/>
                  </a:cubicBezTo>
                  <a:cubicBezTo>
                    <a:pt x="132608" y="265294"/>
                    <a:pt x="135759" y="277018"/>
                    <a:pt x="133742" y="282943"/>
                  </a:cubicBezTo>
                  <a:cubicBezTo>
                    <a:pt x="131725" y="288868"/>
                    <a:pt x="107520" y="288111"/>
                    <a:pt x="106638" y="284077"/>
                  </a:cubicBezTo>
                  <a:cubicBezTo>
                    <a:pt x="105882" y="280169"/>
                    <a:pt x="95670" y="282943"/>
                    <a:pt x="98444" y="288363"/>
                  </a:cubicBezTo>
                  <a:cubicBezTo>
                    <a:pt x="101217" y="293910"/>
                    <a:pt x="89745" y="299709"/>
                    <a:pt x="90628" y="304878"/>
                  </a:cubicBezTo>
                  <a:cubicBezTo>
                    <a:pt x="91384" y="310047"/>
                    <a:pt x="105882" y="308786"/>
                    <a:pt x="106260" y="315089"/>
                  </a:cubicBezTo>
                  <a:cubicBezTo>
                    <a:pt x="106638" y="321392"/>
                    <a:pt x="95670" y="328830"/>
                    <a:pt x="80795" y="333116"/>
                  </a:cubicBezTo>
                  <a:cubicBezTo>
                    <a:pt x="65919" y="337403"/>
                    <a:pt x="83946" y="349253"/>
                    <a:pt x="91006" y="344084"/>
                  </a:cubicBezTo>
                  <a:cubicBezTo>
                    <a:pt x="98066" y="339042"/>
                    <a:pt x="96553" y="347614"/>
                    <a:pt x="106764" y="347614"/>
                  </a:cubicBezTo>
                  <a:cubicBezTo>
                    <a:pt x="116975" y="347614"/>
                    <a:pt x="123279" y="355808"/>
                    <a:pt x="134624" y="351522"/>
                  </a:cubicBezTo>
                  <a:cubicBezTo>
                    <a:pt x="145971" y="347236"/>
                    <a:pt x="145592" y="351522"/>
                    <a:pt x="137020" y="358203"/>
                  </a:cubicBezTo>
                  <a:cubicBezTo>
                    <a:pt x="128321" y="364885"/>
                    <a:pt x="115463" y="357825"/>
                    <a:pt x="107647" y="362111"/>
                  </a:cubicBezTo>
                  <a:cubicBezTo>
                    <a:pt x="99831" y="366398"/>
                    <a:pt x="67936" y="396401"/>
                    <a:pt x="73861" y="403713"/>
                  </a:cubicBezTo>
                  <a:cubicBezTo>
                    <a:pt x="77391" y="407999"/>
                    <a:pt x="82055" y="397410"/>
                    <a:pt x="93401" y="392745"/>
                  </a:cubicBezTo>
                  <a:cubicBezTo>
                    <a:pt x="104747" y="388081"/>
                    <a:pt x="106764" y="395897"/>
                    <a:pt x="113067" y="396653"/>
                  </a:cubicBezTo>
                  <a:cubicBezTo>
                    <a:pt x="119371" y="397410"/>
                    <a:pt x="119749" y="383669"/>
                    <a:pt x="124791" y="384929"/>
                  </a:cubicBezTo>
                  <a:cubicBezTo>
                    <a:pt x="129834" y="386064"/>
                    <a:pt x="134624" y="380643"/>
                    <a:pt x="143953" y="382156"/>
                  </a:cubicBezTo>
                  <a:cubicBezTo>
                    <a:pt x="153408" y="383669"/>
                    <a:pt x="160090" y="380139"/>
                    <a:pt x="164754" y="376231"/>
                  </a:cubicBezTo>
                  <a:cubicBezTo>
                    <a:pt x="169418" y="372323"/>
                    <a:pt x="182025" y="384047"/>
                    <a:pt x="185933" y="381273"/>
                  </a:cubicBezTo>
                  <a:cubicBezTo>
                    <a:pt x="189841" y="378500"/>
                    <a:pt x="207112" y="375348"/>
                    <a:pt x="215684" y="375727"/>
                  </a:cubicBezTo>
                  <a:cubicBezTo>
                    <a:pt x="224257" y="376105"/>
                    <a:pt x="246696" y="365893"/>
                    <a:pt x="252495" y="360473"/>
                  </a:cubicBezTo>
                  <a:cubicBezTo>
                    <a:pt x="258420" y="354926"/>
                    <a:pt x="248965" y="353791"/>
                    <a:pt x="241149" y="354926"/>
                  </a:cubicBezTo>
                  <a:cubicBezTo>
                    <a:pt x="233333" y="356060"/>
                    <a:pt x="234846" y="347110"/>
                    <a:pt x="243167" y="339294"/>
                  </a:cubicBezTo>
                  <a:cubicBezTo>
                    <a:pt x="251613" y="331604"/>
                    <a:pt x="264598" y="325805"/>
                    <a:pt x="265354" y="313955"/>
                  </a:cubicBezTo>
                  <a:close/>
                  <a:moveTo>
                    <a:pt x="29612" y="117041"/>
                  </a:moveTo>
                  <a:cubicBezTo>
                    <a:pt x="40202" y="116663"/>
                    <a:pt x="52304" y="98636"/>
                    <a:pt x="47261" y="93467"/>
                  </a:cubicBezTo>
                  <a:cubicBezTo>
                    <a:pt x="42219" y="88424"/>
                    <a:pt x="21796" y="117293"/>
                    <a:pt x="29612" y="117041"/>
                  </a:cubicBezTo>
                  <a:close/>
                  <a:moveTo>
                    <a:pt x="181521" y="31947"/>
                  </a:moveTo>
                  <a:cubicBezTo>
                    <a:pt x="188202" y="25266"/>
                    <a:pt x="196018" y="-199"/>
                    <a:pt x="185807" y="2574"/>
                  </a:cubicBezTo>
                  <a:cubicBezTo>
                    <a:pt x="175595" y="5221"/>
                    <a:pt x="178495" y="34847"/>
                    <a:pt x="181521" y="31947"/>
                  </a:cubicBezTo>
                  <a:close/>
                </a:path>
              </a:pathLst>
            </a:custGeom>
            <a:grpFill/>
            <a:ln w="2381" cap="flat">
              <a:solidFill>
                <a:srgbClr val="FCFDF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21" name="자유형: 도형 320">
              <a:extLst>
                <a:ext uri="{FF2B5EF4-FFF2-40B4-BE49-F238E27FC236}">
                  <a16:creationId xmlns:a16="http://schemas.microsoft.com/office/drawing/2014/main" id="{918D65AB-B755-4E5B-8015-0BE3C496197B}"/>
                </a:ext>
              </a:extLst>
            </p:cNvPr>
            <p:cNvSpPr/>
            <p:nvPr/>
          </p:nvSpPr>
          <p:spPr>
            <a:xfrm>
              <a:off x="6014035" y="2825297"/>
              <a:ext cx="126065" cy="113459"/>
            </a:xfrm>
            <a:custGeom>
              <a:avLst/>
              <a:gdLst>
                <a:gd name="connsiteX0" fmla="*/ 65073 w 126065"/>
                <a:gd name="connsiteY0" fmla="*/ 45071 h 113458"/>
                <a:gd name="connsiteX1" fmla="*/ 64316 w 126065"/>
                <a:gd name="connsiteY1" fmla="*/ 26665 h 113458"/>
                <a:gd name="connsiteX2" fmla="*/ 67090 w 126065"/>
                <a:gd name="connsiteY2" fmla="*/ 3847 h 113458"/>
                <a:gd name="connsiteX3" fmla="*/ 47802 w 126065"/>
                <a:gd name="connsiteY3" fmla="*/ 14437 h 113458"/>
                <a:gd name="connsiteX4" fmla="*/ 32169 w 126065"/>
                <a:gd name="connsiteY4" fmla="*/ 22631 h 113458"/>
                <a:gd name="connsiteX5" fmla="*/ 33304 w 126065"/>
                <a:gd name="connsiteY5" fmla="*/ 34355 h 113458"/>
                <a:gd name="connsiteX6" fmla="*/ 18050 w 126065"/>
                <a:gd name="connsiteY6" fmla="*/ 26539 h 113458"/>
                <a:gd name="connsiteX7" fmla="*/ 4687 w 126065"/>
                <a:gd name="connsiteY7" fmla="*/ 45701 h 113458"/>
                <a:gd name="connsiteX8" fmla="*/ 4687 w 126065"/>
                <a:gd name="connsiteY8" fmla="*/ 75957 h 113458"/>
                <a:gd name="connsiteX9" fmla="*/ 14899 w 126065"/>
                <a:gd name="connsiteY9" fmla="*/ 99153 h 113458"/>
                <a:gd name="connsiteX10" fmla="*/ 18933 w 126065"/>
                <a:gd name="connsiteY10" fmla="*/ 110877 h 113458"/>
                <a:gd name="connsiteX11" fmla="*/ 43137 w 126065"/>
                <a:gd name="connsiteY11" fmla="*/ 113272 h 113458"/>
                <a:gd name="connsiteX12" fmla="*/ 52970 w 126065"/>
                <a:gd name="connsiteY12" fmla="*/ 113020 h 113458"/>
                <a:gd name="connsiteX13" fmla="*/ 42381 w 126065"/>
                <a:gd name="connsiteY13" fmla="*/ 98774 h 113458"/>
                <a:gd name="connsiteX14" fmla="*/ 56122 w 126065"/>
                <a:gd name="connsiteY14" fmla="*/ 101548 h 113458"/>
                <a:gd name="connsiteX15" fmla="*/ 74906 w 126065"/>
                <a:gd name="connsiteY15" fmla="*/ 101170 h 113458"/>
                <a:gd name="connsiteX16" fmla="*/ 65451 w 126065"/>
                <a:gd name="connsiteY16" fmla="*/ 84655 h 113458"/>
                <a:gd name="connsiteX17" fmla="*/ 53222 w 126065"/>
                <a:gd name="connsiteY17" fmla="*/ 83016 h 113458"/>
                <a:gd name="connsiteX18" fmla="*/ 60660 w 126065"/>
                <a:gd name="connsiteY18" fmla="*/ 66502 h 113458"/>
                <a:gd name="connsiteX19" fmla="*/ 77553 w 126065"/>
                <a:gd name="connsiteY19" fmla="*/ 57425 h 113458"/>
                <a:gd name="connsiteX20" fmla="*/ 65073 w 126065"/>
                <a:gd name="connsiteY20" fmla="*/ 45071 h 113458"/>
                <a:gd name="connsiteX21" fmla="*/ 124323 w 126065"/>
                <a:gd name="connsiteY21" fmla="*/ 69023 h 113458"/>
                <a:gd name="connsiteX22" fmla="*/ 115247 w 126065"/>
                <a:gd name="connsiteY22" fmla="*/ 75326 h 113458"/>
                <a:gd name="connsiteX23" fmla="*/ 106170 w 126065"/>
                <a:gd name="connsiteY23" fmla="*/ 69023 h 113458"/>
                <a:gd name="connsiteX24" fmla="*/ 88899 w 126065"/>
                <a:gd name="connsiteY24" fmla="*/ 76461 h 113458"/>
                <a:gd name="connsiteX25" fmla="*/ 99110 w 126065"/>
                <a:gd name="connsiteY25" fmla="*/ 100791 h 113458"/>
                <a:gd name="connsiteX26" fmla="*/ 91672 w 126065"/>
                <a:gd name="connsiteY26" fmla="*/ 107851 h 113458"/>
                <a:gd name="connsiteX27" fmla="*/ 98732 w 126065"/>
                <a:gd name="connsiteY27" fmla="*/ 119575 h 113458"/>
                <a:gd name="connsiteX28" fmla="*/ 118020 w 126065"/>
                <a:gd name="connsiteY28" fmla="*/ 97640 h 113458"/>
                <a:gd name="connsiteX29" fmla="*/ 124323 w 126065"/>
                <a:gd name="connsiteY29" fmla="*/ 69023 h 113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26065" h="113458">
                  <a:moveTo>
                    <a:pt x="65073" y="45071"/>
                  </a:moveTo>
                  <a:cubicBezTo>
                    <a:pt x="61165" y="43180"/>
                    <a:pt x="59526" y="30573"/>
                    <a:pt x="64316" y="26665"/>
                  </a:cubicBezTo>
                  <a:cubicBezTo>
                    <a:pt x="68981" y="22757"/>
                    <a:pt x="70998" y="7755"/>
                    <a:pt x="67090" y="3847"/>
                  </a:cubicBezTo>
                  <a:cubicBezTo>
                    <a:pt x="63182" y="-61"/>
                    <a:pt x="49063" y="3847"/>
                    <a:pt x="47802" y="14437"/>
                  </a:cubicBezTo>
                  <a:cubicBezTo>
                    <a:pt x="46667" y="25026"/>
                    <a:pt x="35195" y="20362"/>
                    <a:pt x="32169" y="22631"/>
                  </a:cubicBezTo>
                  <a:cubicBezTo>
                    <a:pt x="29018" y="25026"/>
                    <a:pt x="38473" y="29691"/>
                    <a:pt x="33304" y="34355"/>
                  </a:cubicBezTo>
                  <a:cubicBezTo>
                    <a:pt x="28261" y="39020"/>
                    <a:pt x="26244" y="27296"/>
                    <a:pt x="18050" y="26539"/>
                  </a:cubicBezTo>
                  <a:cubicBezTo>
                    <a:pt x="9856" y="25783"/>
                    <a:pt x="8974" y="39020"/>
                    <a:pt x="4687" y="45701"/>
                  </a:cubicBezTo>
                  <a:cubicBezTo>
                    <a:pt x="401" y="52383"/>
                    <a:pt x="3048" y="66502"/>
                    <a:pt x="4687" y="75957"/>
                  </a:cubicBezTo>
                  <a:cubicBezTo>
                    <a:pt x="6200" y="85412"/>
                    <a:pt x="17672" y="91211"/>
                    <a:pt x="14899" y="99153"/>
                  </a:cubicBezTo>
                  <a:cubicBezTo>
                    <a:pt x="13638" y="102809"/>
                    <a:pt x="16159" y="106843"/>
                    <a:pt x="18933" y="110877"/>
                  </a:cubicBezTo>
                  <a:cubicBezTo>
                    <a:pt x="29396" y="111129"/>
                    <a:pt x="38977" y="111885"/>
                    <a:pt x="43137" y="113272"/>
                  </a:cubicBezTo>
                  <a:cubicBezTo>
                    <a:pt x="44776" y="113776"/>
                    <a:pt x="48306" y="113650"/>
                    <a:pt x="52970" y="113020"/>
                  </a:cubicBezTo>
                  <a:cubicBezTo>
                    <a:pt x="49566" y="107347"/>
                    <a:pt x="41751" y="102809"/>
                    <a:pt x="42381" y="98774"/>
                  </a:cubicBezTo>
                  <a:cubicBezTo>
                    <a:pt x="43137" y="93354"/>
                    <a:pt x="50575" y="96757"/>
                    <a:pt x="56122" y="101548"/>
                  </a:cubicBezTo>
                  <a:cubicBezTo>
                    <a:pt x="61543" y="106212"/>
                    <a:pt x="73771" y="107095"/>
                    <a:pt x="74906" y="101170"/>
                  </a:cubicBezTo>
                  <a:cubicBezTo>
                    <a:pt x="75662" y="97514"/>
                    <a:pt x="72889" y="80747"/>
                    <a:pt x="65451" y="84655"/>
                  </a:cubicBezTo>
                  <a:cubicBezTo>
                    <a:pt x="58013" y="88563"/>
                    <a:pt x="55996" y="87050"/>
                    <a:pt x="53222" y="83016"/>
                  </a:cubicBezTo>
                  <a:cubicBezTo>
                    <a:pt x="50449" y="79108"/>
                    <a:pt x="58769" y="72805"/>
                    <a:pt x="60660" y="66502"/>
                  </a:cubicBezTo>
                  <a:cubicBezTo>
                    <a:pt x="62551" y="60199"/>
                    <a:pt x="75536" y="62594"/>
                    <a:pt x="77553" y="57425"/>
                  </a:cubicBezTo>
                  <a:cubicBezTo>
                    <a:pt x="79570" y="52509"/>
                    <a:pt x="68981" y="47088"/>
                    <a:pt x="65073" y="45071"/>
                  </a:cubicBezTo>
                  <a:close/>
                  <a:moveTo>
                    <a:pt x="124323" y="69023"/>
                  </a:moveTo>
                  <a:cubicBezTo>
                    <a:pt x="121171" y="67006"/>
                    <a:pt x="118776" y="74570"/>
                    <a:pt x="115247" y="75326"/>
                  </a:cubicBezTo>
                  <a:cubicBezTo>
                    <a:pt x="111716" y="76083"/>
                    <a:pt x="107808" y="60451"/>
                    <a:pt x="106170" y="69023"/>
                  </a:cubicBezTo>
                  <a:cubicBezTo>
                    <a:pt x="104531" y="77596"/>
                    <a:pt x="96715" y="65493"/>
                    <a:pt x="88899" y="76461"/>
                  </a:cubicBezTo>
                  <a:cubicBezTo>
                    <a:pt x="81083" y="87429"/>
                    <a:pt x="93563" y="97262"/>
                    <a:pt x="99110" y="100791"/>
                  </a:cubicBezTo>
                  <a:cubicBezTo>
                    <a:pt x="104657" y="104321"/>
                    <a:pt x="98732" y="109364"/>
                    <a:pt x="91672" y="107851"/>
                  </a:cubicBezTo>
                  <a:cubicBezTo>
                    <a:pt x="84613" y="106338"/>
                    <a:pt x="88899" y="118062"/>
                    <a:pt x="98732" y="119575"/>
                  </a:cubicBezTo>
                  <a:cubicBezTo>
                    <a:pt x="108565" y="121088"/>
                    <a:pt x="119155" y="102304"/>
                    <a:pt x="118020" y="97640"/>
                  </a:cubicBezTo>
                  <a:cubicBezTo>
                    <a:pt x="116885" y="92975"/>
                    <a:pt x="127979" y="71292"/>
                    <a:pt x="124323" y="69023"/>
                  </a:cubicBezTo>
                  <a:close/>
                </a:path>
              </a:pathLst>
            </a:custGeom>
            <a:grpFill/>
            <a:ln w="2381" cap="flat">
              <a:solidFill>
                <a:srgbClr val="FCFDF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22" name="자유형: 도형 321">
              <a:extLst>
                <a:ext uri="{FF2B5EF4-FFF2-40B4-BE49-F238E27FC236}">
                  <a16:creationId xmlns:a16="http://schemas.microsoft.com/office/drawing/2014/main" id="{E648D22C-9D82-48BF-A0AC-AFE13FA23579}"/>
                </a:ext>
              </a:extLst>
            </p:cNvPr>
            <p:cNvSpPr/>
            <p:nvPr/>
          </p:nvSpPr>
          <p:spPr>
            <a:xfrm>
              <a:off x="6099030" y="2342170"/>
              <a:ext cx="327769" cy="567293"/>
            </a:xfrm>
            <a:custGeom>
              <a:avLst/>
              <a:gdLst>
                <a:gd name="connsiteX0" fmla="*/ 329656 w 327769"/>
                <a:gd name="connsiteY0" fmla="*/ 134875 h 567292"/>
                <a:gd name="connsiteX1" fmla="*/ 324613 w 327769"/>
                <a:gd name="connsiteY1" fmla="*/ 121008 h 567292"/>
                <a:gd name="connsiteX2" fmla="*/ 325874 w 327769"/>
                <a:gd name="connsiteY2" fmla="*/ 98316 h 567292"/>
                <a:gd name="connsiteX3" fmla="*/ 319571 w 327769"/>
                <a:gd name="connsiteY3" fmla="*/ 74364 h 567292"/>
                <a:gd name="connsiteX4" fmla="*/ 318310 w 327769"/>
                <a:gd name="connsiteY4" fmla="*/ 49151 h 567292"/>
                <a:gd name="connsiteX5" fmla="*/ 280490 w 327769"/>
                <a:gd name="connsiteY5" fmla="*/ 26459 h 567292"/>
                <a:gd name="connsiteX6" fmla="*/ 248974 w 327769"/>
                <a:gd name="connsiteY6" fmla="*/ 3767 h 567292"/>
                <a:gd name="connsiteX7" fmla="*/ 233847 w 327769"/>
                <a:gd name="connsiteY7" fmla="*/ 23938 h 567292"/>
                <a:gd name="connsiteX8" fmla="*/ 216198 w 327769"/>
                <a:gd name="connsiteY8" fmla="*/ 28980 h 567292"/>
                <a:gd name="connsiteX9" fmla="*/ 188463 w 327769"/>
                <a:gd name="connsiteY9" fmla="*/ 23938 h 567292"/>
                <a:gd name="connsiteX10" fmla="*/ 182160 w 327769"/>
                <a:gd name="connsiteY10" fmla="*/ 42847 h 567292"/>
                <a:gd name="connsiteX11" fmla="*/ 161989 w 327769"/>
                <a:gd name="connsiteY11" fmla="*/ 50411 h 567292"/>
                <a:gd name="connsiteX12" fmla="*/ 141819 w 327769"/>
                <a:gd name="connsiteY12" fmla="*/ 65539 h 567292"/>
                <a:gd name="connsiteX13" fmla="*/ 134255 w 327769"/>
                <a:gd name="connsiteY13" fmla="*/ 84449 h 567292"/>
                <a:gd name="connsiteX14" fmla="*/ 127952 w 327769"/>
                <a:gd name="connsiteY14" fmla="*/ 98316 h 567292"/>
                <a:gd name="connsiteX15" fmla="*/ 114085 w 327769"/>
                <a:gd name="connsiteY15" fmla="*/ 118486 h 567292"/>
                <a:gd name="connsiteX16" fmla="*/ 109042 w 327769"/>
                <a:gd name="connsiteY16" fmla="*/ 133614 h 567292"/>
                <a:gd name="connsiteX17" fmla="*/ 88872 w 327769"/>
                <a:gd name="connsiteY17" fmla="*/ 138657 h 567292"/>
                <a:gd name="connsiteX18" fmla="*/ 87611 w 327769"/>
                <a:gd name="connsiteY18" fmla="*/ 162609 h 567292"/>
                <a:gd name="connsiteX19" fmla="*/ 69962 w 327769"/>
                <a:gd name="connsiteY19" fmla="*/ 196647 h 567292"/>
                <a:gd name="connsiteX20" fmla="*/ 76265 w 327769"/>
                <a:gd name="connsiteY20" fmla="*/ 210514 h 567292"/>
                <a:gd name="connsiteX21" fmla="*/ 76265 w 327769"/>
                <a:gd name="connsiteY21" fmla="*/ 225642 h 567292"/>
                <a:gd name="connsiteX22" fmla="*/ 58616 w 327769"/>
                <a:gd name="connsiteY22" fmla="*/ 226902 h 567292"/>
                <a:gd name="connsiteX23" fmla="*/ 32143 w 327769"/>
                <a:gd name="connsiteY23" fmla="*/ 244551 h 567292"/>
                <a:gd name="connsiteX24" fmla="*/ 29621 w 327769"/>
                <a:gd name="connsiteY24" fmla="*/ 271025 h 567292"/>
                <a:gd name="connsiteX25" fmla="*/ 29621 w 327769"/>
                <a:gd name="connsiteY25" fmla="*/ 297499 h 567292"/>
                <a:gd name="connsiteX26" fmla="*/ 28360 w 327769"/>
                <a:gd name="connsiteY26" fmla="*/ 322712 h 567292"/>
                <a:gd name="connsiteX27" fmla="*/ 46010 w 327769"/>
                <a:gd name="connsiteY27" fmla="*/ 341622 h 567292"/>
                <a:gd name="connsiteX28" fmla="*/ 35924 w 327769"/>
                <a:gd name="connsiteY28" fmla="*/ 355489 h 567292"/>
                <a:gd name="connsiteX29" fmla="*/ 37185 w 327769"/>
                <a:gd name="connsiteY29" fmla="*/ 368095 h 567292"/>
                <a:gd name="connsiteX30" fmla="*/ 38446 w 327769"/>
                <a:gd name="connsiteY30" fmla="*/ 393308 h 567292"/>
                <a:gd name="connsiteX31" fmla="*/ 20797 w 327769"/>
                <a:gd name="connsiteY31" fmla="*/ 399611 h 567292"/>
                <a:gd name="connsiteX32" fmla="*/ 17015 w 327769"/>
                <a:gd name="connsiteY32" fmla="*/ 421042 h 567292"/>
                <a:gd name="connsiteX33" fmla="*/ 10711 w 327769"/>
                <a:gd name="connsiteY33" fmla="*/ 438692 h 567292"/>
                <a:gd name="connsiteX34" fmla="*/ 2391 w 327769"/>
                <a:gd name="connsiteY34" fmla="*/ 437557 h 567292"/>
                <a:gd name="connsiteX35" fmla="*/ 2391 w 327769"/>
                <a:gd name="connsiteY35" fmla="*/ 440078 h 567292"/>
                <a:gd name="connsiteX36" fmla="*/ 14115 w 327769"/>
                <a:gd name="connsiteY36" fmla="*/ 466804 h 567292"/>
                <a:gd name="connsiteX37" fmla="*/ 23570 w 327769"/>
                <a:gd name="connsiteY37" fmla="*/ 494286 h 567292"/>
                <a:gd name="connsiteX38" fmla="*/ 36933 w 327769"/>
                <a:gd name="connsiteY38" fmla="*/ 518239 h 567292"/>
                <a:gd name="connsiteX39" fmla="*/ 42480 w 327769"/>
                <a:gd name="connsiteY39" fmla="*/ 538283 h 567292"/>
                <a:gd name="connsiteX40" fmla="*/ 49918 w 327769"/>
                <a:gd name="connsiteY40" fmla="*/ 550385 h 567292"/>
                <a:gd name="connsiteX41" fmla="*/ 50296 w 327769"/>
                <a:gd name="connsiteY41" fmla="*/ 572699 h 567292"/>
                <a:gd name="connsiteX42" fmla="*/ 71097 w 327769"/>
                <a:gd name="connsiteY42" fmla="*/ 572321 h 567292"/>
                <a:gd name="connsiteX43" fmla="*/ 80930 w 327769"/>
                <a:gd name="connsiteY43" fmla="*/ 556562 h 567292"/>
                <a:gd name="connsiteX44" fmla="*/ 89124 w 327769"/>
                <a:gd name="connsiteY44" fmla="*/ 547990 h 567292"/>
                <a:gd name="connsiteX45" fmla="*/ 111059 w 327769"/>
                <a:gd name="connsiteY45" fmla="*/ 545973 h 567292"/>
                <a:gd name="connsiteX46" fmla="*/ 126313 w 327769"/>
                <a:gd name="connsiteY46" fmla="*/ 533871 h 567292"/>
                <a:gd name="connsiteX47" fmla="*/ 135768 w 327769"/>
                <a:gd name="connsiteY47" fmla="*/ 537779 h 567292"/>
                <a:gd name="connsiteX48" fmla="*/ 150644 w 327769"/>
                <a:gd name="connsiteY48" fmla="*/ 512692 h 567292"/>
                <a:gd name="connsiteX49" fmla="*/ 141189 w 327769"/>
                <a:gd name="connsiteY49" fmla="*/ 514205 h 567292"/>
                <a:gd name="connsiteX50" fmla="*/ 140811 w 327769"/>
                <a:gd name="connsiteY50" fmla="*/ 495799 h 567292"/>
                <a:gd name="connsiteX51" fmla="*/ 145097 w 327769"/>
                <a:gd name="connsiteY51" fmla="*/ 458106 h 567292"/>
                <a:gd name="connsiteX52" fmla="*/ 159972 w 327769"/>
                <a:gd name="connsiteY52" fmla="*/ 441969 h 567292"/>
                <a:gd name="connsiteX53" fmla="*/ 183925 w 327769"/>
                <a:gd name="connsiteY53" fmla="*/ 419656 h 567292"/>
                <a:gd name="connsiteX54" fmla="*/ 199557 w 327769"/>
                <a:gd name="connsiteY54" fmla="*/ 398099 h 567292"/>
                <a:gd name="connsiteX55" fmla="*/ 174470 w 327769"/>
                <a:gd name="connsiteY55" fmla="*/ 370238 h 567292"/>
                <a:gd name="connsiteX56" fmla="*/ 155686 w 327769"/>
                <a:gd name="connsiteY56" fmla="*/ 365196 h 567292"/>
                <a:gd name="connsiteX57" fmla="*/ 152535 w 327769"/>
                <a:gd name="connsiteY57" fmla="*/ 335318 h 567292"/>
                <a:gd name="connsiteX58" fmla="*/ 162368 w 327769"/>
                <a:gd name="connsiteY58" fmla="*/ 309475 h 567292"/>
                <a:gd name="connsiteX59" fmla="*/ 169427 w 327769"/>
                <a:gd name="connsiteY59" fmla="*/ 289052 h 567292"/>
                <a:gd name="connsiteX60" fmla="*/ 182034 w 327769"/>
                <a:gd name="connsiteY60" fmla="*/ 276950 h 567292"/>
                <a:gd name="connsiteX61" fmla="*/ 200439 w 327769"/>
                <a:gd name="connsiteY61" fmla="*/ 256149 h 567292"/>
                <a:gd name="connsiteX62" fmla="*/ 225526 w 327769"/>
                <a:gd name="connsiteY62" fmla="*/ 241652 h 567292"/>
                <a:gd name="connsiteX63" fmla="*/ 266371 w 327769"/>
                <a:gd name="connsiteY63" fmla="*/ 211018 h 567292"/>
                <a:gd name="connsiteX64" fmla="*/ 263598 w 327769"/>
                <a:gd name="connsiteY64" fmla="*/ 185553 h 567292"/>
                <a:gd name="connsiteX65" fmla="*/ 273809 w 327769"/>
                <a:gd name="connsiteY65" fmla="*/ 163996 h 567292"/>
                <a:gd name="connsiteX66" fmla="*/ 291080 w 327769"/>
                <a:gd name="connsiteY66" fmla="*/ 150255 h 567292"/>
                <a:gd name="connsiteX67" fmla="*/ 318941 w 327769"/>
                <a:gd name="connsiteY67" fmla="*/ 147481 h 567292"/>
                <a:gd name="connsiteX68" fmla="*/ 333312 w 327769"/>
                <a:gd name="connsiteY68" fmla="*/ 148112 h 567292"/>
                <a:gd name="connsiteX69" fmla="*/ 329656 w 327769"/>
                <a:gd name="connsiteY69" fmla="*/ 134875 h 567292"/>
                <a:gd name="connsiteX70" fmla="*/ 197035 w 327769"/>
                <a:gd name="connsiteY70" fmla="*/ 479915 h 567292"/>
                <a:gd name="connsiteX71" fmla="*/ 179008 w 327769"/>
                <a:gd name="connsiteY71" fmla="*/ 514457 h 567292"/>
                <a:gd name="connsiteX72" fmla="*/ 197035 w 327769"/>
                <a:gd name="connsiteY72" fmla="*/ 479915 h 567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</a:cxnLst>
              <a:rect l="l" t="t" r="r" b="b"/>
              <a:pathLst>
                <a:path w="327769" h="567292">
                  <a:moveTo>
                    <a:pt x="329656" y="134875"/>
                  </a:moveTo>
                  <a:cubicBezTo>
                    <a:pt x="325874" y="131093"/>
                    <a:pt x="318310" y="121008"/>
                    <a:pt x="324613" y="121008"/>
                  </a:cubicBezTo>
                  <a:cubicBezTo>
                    <a:pt x="330917" y="121008"/>
                    <a:pt x="333438" y="102098"/>
                    <a:pt x="325874" y="98316"/>
                  </a:cubicBezTo>
                  <a:cubicBezTo>
                    <a:pt x="318310" y="94534"/>
                    <a:pt x="325874" y="78146"/>
                    <a:pt x="319571" y="74364"/>
                  </a:cubicBezTo>
                  <a:cubicBezTo>
                    <a:pt x="313267" y="70582"/>
                    <a:pt x="317050" y="57975"/>
                    <a:pt x="318310" y="49151"/>
                  </a:cubicBezTo>
                  <a:cubicBezTo>
                    <a:pt x="319571" y="40326"/>
                    <a:pt x="294358" y="32762"/>
                    <a:pt x="280490" y="26459"/>
                  </a:cubicBezTo>
                  <a:cubicBezTo>
                    <a:pt x="266624" y="20156"/>
                    <a:pt x="260320" y="10070"/>
                    <a:pt x="248974" y="3767"/>
                  </a:cubicBezTo>
                  <a:cubicBezTo>
                    <a:pt x="237628" y="-2536"/>
                    <a:pt x="233847" y="13852"/>
                    <a:pt x="233847" y="23938"/>
                  </a:cubicBezTo>
                  <a:cubicBezTo>
                    <a:pt x="233847" y="34023"/>
                    <a:pt x="223761" y="35284"/>
                    <a:pt x="216198" y="28980"/>
                  </a:cubicBezTo>
                  <a:cubicBezTo>
                    <a:pt x="208634" y="22677"/>
                    <a:pt x="199809" y="28980"/>
                    <a:pt x="188463" y="23938"/>
                  </a:cubicBezTo>
                  <a:cubicBezTo>
                    <a:pt x="177117" y="18895"/>
                    <a:pt x="182160" y="35284"/>
                    <a:pt x="182160" y="42847"/>
                  </a:cubicBezTo>
                  <a:cubicBezTo>
                    <a:pt x="182160" y="50411"/>
                    <a:pt x="169553" y="50411"/>
                    <a:pt x="161989" y="50411"/>
                  </a:cubicBezTo>
                  <a:cubicBezTo>
                    <a:pt x="154425" y="50411"/>
                    <a:pt x="141819" y="56715"/>
                    <a:pt x="141819" y="65539"/>
                  </a:cubicBezTo>
                  <a:cubicBezTo>
                    <a:pt x="141819" y="74364"/>
                    <a:pt x="130473" y="79406"/>
                    <a:pt x="134255" y="84449"/>
                  </a:cubicBezTo>
                  <a:cubicBezTo>
                    <a:pt x="138037" y="89492"/>
                    <a:pt x="132995" y="94534"/>
                    <a:pt x="127952" y="98316"/>
                  </a:cubicBezTo>
                  <a:cubicBezTo>
                    <a:pt x="122909" y="102098"/>
                    <a:pt x="117867" y="114705"/>
                    <a:pt x="114085" y="118486"/>
                  </a:cubicBezTo>
                  <a:cubicBezTo>
                    <a:pt x="110303" y="122268"/>
                    <a:pt x="116606" y="128572"/>
                    <a:pt x="109042" y="133614"/>
                  </a:cubicBezTo>
                  <a:cubicBezTo>
                    <a:pt x="101478" y="138657"/>
                    <a:pt x="92654" y="134875"/>
                    <a:pt x="88872" y="138657"/>
                  </a:cubicBezTo>
                  <a:cubicBezTo>
                    <a:pt x="85090" y="142439"/>
                    <a:pt x="88872" y="151263"/>
                    <a:pt x="87611" y="162609"/>
                  </a:cubicBezTo>
                  <a:cubicBezTo>
                    <a:pt x="86350" y="173955"/>
                    <a:pt x="77526" y="186562"/>
                    <a:pt x="69962" y="196647"/>
                  </a:cubicBezTo>
                  <a:cubicBezTo>
                    <a:pt x="62398" y="206732"/>
                    <a:pt x="72483" y="209253"/>
                    <a:pt x="76265" y="210514"/>
                  </a:cubicBezTo>
                  <a:cubicBezTo>
                    <a:pt x="80047" y="211775"/>
                    <a:pt x="80047" y="218078"/>
                    <a:pt x="76265" y="225642"/>
                  </a:cubicBezTo>
                  <a:cubicBezTo>
                    <a:pt x="72483" y="233206"/>
                    <a:pt x="63659" y="228163"/>
                    <a:pt x="58616" y="226902"/>
                  </a:cubicBezTo>
                  <a:cubicBezTo>
                    <a:pt x="53573" y="225642"/>
                    <a:pt x="39707" y="231945"/>
                    <a:pt x="32143" y="244551"/>
                  </a:cubicBezTo>
                  <a:cubicBezTo>
                    <a:pt x="24579" y="257158"/>
                    <a:pt x="27100" y="264722"/>
                    <a:pt x="29621" y="271025"/>
                  </a:cubicBezTo>
                  <a:cubicBezTo>
                    <a:pt x="32143" y="277328"/>
                    <a:pt x="23318" y="284892"/>
                    <a:pt x="29621" y="297499"/>
                  </a:cubicBezTo>
                  <a:cubicBezTo>
                    <a:pt x="35924" y="310105"/>
                    <a:pt x="27100" y="312627"/>
                    <a:pt x="28360" y="322712"/>
                  </a:cubicBezTo>
                  <a:cubicBezTo>
                    <a:pt x="29621" y="332797"/>
                    <a:pt x="44749" y="331536"/>
                    <a:pt x="46010" y="341622"/>
                  </a:cubicBezTo>
                  <a:cubicBezTo>
                    <a:pt x="47270" y="351707"/>
                    <a:pt x="40967" y="355489"/>
                    <a:pt x="35924" y="355489"/>
                  </a:cubicBezTo>
                  <a:cubicBezTo>
                    <a:pt x="30882" y="355489"/>
                    <a:pt x="32143" y="365574"/>
                    <a:pt x="37185" y="368095"/>
                  </a:cubicBezTo>
                  <a:cubicBezTo>
                    <a:pt x="42228" y="370616"/>
                    <a:pt x="40967" y="388266"/>
                    <a:pt x="38446" y="393308"/>
                  </a:cubicBezTo>
                  <a:cubicBezTo>
                    <a:pt x="35924" y="398351"/>
                    <a:pt x="19536" y="393308"/>
                    <a:pt x="20797" y="399611"/>
                  </a:cubicBezTo>
                  <a:cubicBezTo>
                    <a:pt x="22057" y="405915"/>
                    <a:pt x="17015" y="416000"/>
                    <a:pt x="17015" y="421042"/>
                  </a:cubicBezTo>
                  <a:cubicBezTo>
                    <a:pt x="17015" y="426085"/>
                    <a:pt x="15754" y="442474"/>
                    <a:pt x="10711" y="438692"/>
                  </a:cubicBezTo>
                  <a:cubicBezTo>
                    <a:pt x="8694" y="437179"/>
                    <a:pt x="5543" y="437053"/>
                    <a:pt x="2391" y="437557"/>
                  </a:cubicBezTo>
                  <a:cubicBezTo>
                    <a:pt x="2391" y="438313"/>
                    <a:pt x="2391" y="439196"/>
                    <a:pt x="2391" y="440078"/>
                  </a:cubicBezTo>
                  <a:cubicBezTo>
                    <a:pt x="2013" y="449911"/>
                    <a:pt x="5543" y="459744"/>
                    <a:pt x="14115" y="466804"/>
                  </a:cubicBezTo>
                  <a:cubicBezTo>
                    <a:pt x="22688" y="473864"/>
                    <a:pt x="16132" y="484453"/>
                    <a:pt x="23570" y="494286"/>
                  </a:cubicBezTo>
                  <a:cubicBezTo>
                    <a:pt x="31008" y="504119"/>
                    <a:pt x="28613" y="511179"/>
                    <a:pt x="36933" y="518239"/>
                  </a:cubicBezTo>
                  <a:cubicBezTo>
                    <a:pt x="45127" y="525298"/>
                    <a:pt x="46010" y="529206"/>
                    <a:pt x="42480" y="538283"/>
                  </a:cubicBezTo>
                  <a:cubicBezTo>
                    <a:pt x="38950" y="547360"/>
                    <a:pt x="49540" y="544964"/>
                    <a:pt x="49918" y="550385"/>
                  </a:cubicBezTo>
                  <a:cubicBezTo>
                    <a:pt x="50296" y="555932"/>
                    <a:pt x="47648" y="567278"/>
                    <a:pt x="50296" y="572699"/>
                  </a:cubicBezTo>
                  <a:cubicBezTo>
                    <a:pt x="53069" y="578246"/>
                    <a:pt x="58490" y="572699"/>
                    <a:pt x="71097" y="572321"/>
                  </a:cubicBezTo>
                  <a:cubicBezTo>
                    <a:pt x="83703" y="571942"/>
                    <a:pt x="80552" y="564126"/>
                    <a:pt x="80930" y="556562"/>
                  </a:cubicBezTo>
                  <a:cubicBezTo>
                    <a:pt x="81308" y="549125"/>
                    <a:pt x="87611" y="552654"/>
                    <a:pt x="89124" y="547990"/>
                  </a:cubicBezTo>
                  <a:cubicBezTo>
                    <a:pt x="90763" y="543326"/>
                    <a:pt x="102109" y="542065"/>
                    <a:pt x="111059" y="545973"/>
                  </a:cubicBezTo>
                  <a:cubicBezTo>
                    <a:pt x="120010" y="549881"/>
                    <a:pt x="124800" y="543200"/>
                    <a:pt x="126313" y="533871"/>
                  </a:cubicBezTo>
                  <a:cubicBezTo>
                    <a:pt x="127826" y="524416"/>
                    <a:pt x="132995" y="535888"/>
                    <a:pt x="135768" y="537779"/>
                  </a:cubicBezTo>
                  <a:cubicBezTo>
                    <a:pt x="138542" y="539796"/>
                    <a:pt x="146736" y="523281"/>
                    <a:pt x="150644" y="512692"/>
                  </a:cubicBezTo>
                  <a:cubicBezTo>
                    <a:pt x="154552" y="502102"/>
                    <a:pt x="150265" y="504119"/>
                    <a:pt x="141189" y="514205"/>
                  </a:cubicBezTo>
                  <a:cubicBezTo>
                    <a:pt x="132112" y="524416"/>
                    <a:pt x="137281" y="503993"/>
                    <a:pt x="140811" y="495799"/>
                  </a:cubicBezTo>
                  <a:cubicBezTo>
                    <a:pt x="144340" y="487605"/>
                    <a:pt x="143962" y="463653"/>
                    <a:pt x="145097" y="458106"/>
                  </a:cubicBezTo>
                  <a:cubicBezTo>
                    <a:pt x="146231" y="452559"/>
                    <a:pt x="148627" y="444364"/>
                    <a:pt x="159972" y="441969"/>
                  </a:cubicBezTo>
                  <a:cubicBezTo>
                    <a:pt x="171318" y="439574"/>
                    <a:pt x="186320" y="425455"/>
                    <a:pt x="183925" y="419656"/>
                  </a:cubicBezTo>
                  <a:cubicBezTo>
                    <a:pt x="181530" y="413731"/>
                    <a:pt x="199557" y="404024"/>
                    <a:pt x="199557" y="398099"/>
                  </a:cubicBezTo>
                  <a:cubicBezTo>
                    <a:pt x="199557" y="392174"/>
                    <a:pt x="180773" y="374146"/>
                    <a:pt x="174470" y="370238"/>
                  </a:cubicBezTo>
                  <a:cubicBezTo>
                    <a:pt x="168166" y="366330"/>
                    <a:pt x="154425" y="369482"/>
                    <a:pt x="155686" y="365196"/>
                  </a:cubicBezTo>
                  <a:cubicBezTo>
                    <a:pt x="156821" y="360910"/>
                    <a:pt x="154047" y="344017"/>
                    <a:pt x="152535" y="335318"/>
                  </a:cubicBezTo>
                  <a:cubicBezTo>
                    <a:pt x="150896" y="326620"/>
                    <a:pt x="162368" y="317669"/>
                    <a:pt x="162368" y="309475"/>
                  </a:cubicBezTo>
                  <a:cubicBezTo>
                    <a:pt x="162368" y="301281"/>
                    <a:pt x="161989" y="291826"/>
                    <a:pt x="169427" y="289052"/>
                  </a:cubicBezTo>
                  <a:cubicBezTo>
                    <a:pt x="176865" y="286279"/>
                    <a:pt x="172201" y="279219"/>
                    <a:pt x="182034" y="276950"/>
                  </a:cubicBezTo>
                  <a:cubicBezTo>
                    <a:pt x="191867" y="274555"/>
                    <a:pt x="189850" y="260436"/>
                    <a:pt x="200439" y="256149"/>
                  </a:cubicBezTo>
                  <a:cubicBezTo>
                    <a:pt x="211029" y="251863"/>
                    <a:pt x="211785" y="248333"/>
                    <a:pt x="225526" y="241652"/>
                  </a:cubicBezTo>
                  <a:cubicBezTo>
                    <a:pt x="239267" y="234971"/>
                    <a:pt x="262337" y="219338"/>
                    <a:pt x="266371" y="211018"/>
                  </a:cubicBezTo>
                  <a:cubicBezTo>
                    <a:pt x="270279" y="202824"/>
                    <a:pt x="252252" y="194125"/>
                    <a:pt x="263598" y="185553"/>
                  </a:cubicBezTo>
                  <a:cubicBezTo>
                    <a:pt x="274944" y="176981"/>
                    <a:pt x="265615" y="167148"/>
                    <a:pt x="273809" y="163996"/>
                  </a:cubicBezTo>
                  <a:cubicBezTo>
                    <a:pt x="282003" y="160844"/>
                    <a:pt x="285155" y="156558"/>
                    <a:pt x="291080" y="150255"/>
                  </a:cubicBezTo>
                  <a:cubicBezTo>
                    <a:pt x="297005" y="143952"/>
                    <a:pt x="304821" y="149877"/>
                    <a:pt x="318941" y="147481"/>
                  </a:cubicBezTo>
                  <a:cubicBezTo>
                    <a:pt x="324109" y="146599"/>
                    <a:pt x="328899" y="146977"/>
                    <a:pt x="333312" y="148112"/>
                  </a:cubicBezTo>
                  <a:cubicBezTo>
                    <a:pt x="332808" y="141682"/>
                    <a:pt x="331295" y="136640"/>
                    <a:pt x="329656" y="134875"/>
                  </a:cubicBezTo>
                  <a:close/>
                  <a:moveTo>
                    <a:pt x="197035" y="479915"/>
                  </a:moveTo>
                  <a:cubicBezTo>
                    <a:pt x="182160" y="480293"/>
                    <a:pt x="175100" y="509666"/>
                    <a:pt x="179008" y="514457"/>
                  </a:cubicBezTo>
                  <a:cubicBezTo>
                    <a:pt x="182160" y="518365"/>
                    <a:pt x="211911" y="479537"/>
                    <a:pt x="197035" y="479915"/>
                  </a:cubicBezTo>
                  <a:close/>
                </a:path>
              </a:pathLst>
            </a:custGeom>
            <a:grpFill/>
            <a:ln w="2381" cap="flat">
              <a:solidFill>
                <a:srgbClr val="FCFDF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23" name="자유형: 도형 322">
              <a:extLst>
                <a:ext uri="{FF2B5EF4-FFF2-40B4-BE49-F238E27FC236}">
                  <a16:creationId xmlns:a16="http://schemas.microsoft.com/office/drawing/2014/main" id="{AACCABCB-198B-4912-B669-9ACF4A9D93C5}"/>
                </a:ext>
              </a:extLst>
            </p:cNvPr>
            <p:cNvSpPr/>
            <p:nvPr/>
          </p:nvSpPr>
          <p:spPr>
            <a:xfrm>
              <a:off x="6373865" y="2749553"/>
              <a:ext cx="163885" cy="75639"/>
            </a:xfrm>
            <a:custGeom>
              <a:avLst/>
              <a:gdLst>
                <a:gd name="connsiteX0" fmla="*/ 154790 w 163884"/>
                <a:gd name="connsiteY0" fmla="*/ 22484 h 75639"/>
                <a:gd name="connsiteX1" fmla="*/ 160211 w 163884"/>
                <a:gd name="connsiteY1" fmla="*/ 5087 h 75639"/>
                <a:gd name="connsiteX2" fmla="*/ 154412 w 163884"/>
                <a:gd name="connsiteY2" fmla="*/ 7860 h 75639"/>
                <a:gd name="connsiteX3" fmla="*/ 104238 w 163884"/>
                <a:gd name="connsiteY3" fmla="*/ 2818 h 75639"/>
                <a:gd name="connsiteX4" fmla="*/ 54821 w 163884"/>
                <a:gd name="connsiteY4" fmla="*/ 12651 h 75639"/>
                <a:gd name="connsiteX5" fmla="*/ 38684 w 163884"/>
                <a:gd name="connsiteY5" fmla="*/ 27905 h 75639"/>
                <a:gd name="connsiteX6" fmla="*/ 44231 w 163884"/>
                <a:gd name="connsiteY6" fmla="*/ 44797 h 75639"/>
                <a:gd name="connsiteX7" fmla="*/ 59989 w 163884"/>
                <a:gd name="connsiteY7" fmla="*/ 53748 h 75639"/>
                <a:gd name="connsiteX8" fmla="*/ 65410 w 163884"/>
                <a:gd name="connsiteY8" fmla="*/ 64338 h 75639"/>
                <a:gd name="connsiteX9" fmla="*/ 65032 w 163884"/>
                <a:gd name="connsiteY9" fmla="*/ 64842 h 75639"/>
                <a:gd name="connsiteX10" fmla="*/ 93649 w 163884"/>
                <a:gd name="connsiteY10" fmla="*/ 64338 h 75639"/>
                <a:gd name="connsiteX11" fmla="*/ 120375 w 163884"/>
                <a:gd name="connsiteY11" fmla="*/ 80096 h 75639"/>
                <a:gd name="connsiteX12" fmla="*/ 145714 w 163884"/>
                <a:gd name="connsiteY12" fmla="*/ 81735 h 75639"/>
                <a:gd name="connsiteX13" fmla="*/ 146722 w 163884"/>
                <a:gd name="connsiteY13" fmla="*/ 74423 h 75639"/>
                <a:gd name="connsiteX14" fmla="*/ 153782 w 163884"/>
                <a:gd name="connsiteY14" fmla="*/ 65598 h 75639"/>
                <a:gd name="connsiteX15" fmla="*/ 147857 w 163884"/>
                <a:gd name="connsiteY15" fmla="*/ 51479 h 75639"/>
                <a:gd name="connsiteX16" fmla="*/ 146092 w 163884"/>
                <a:gd name="connsiteY16" fmla="*/ 36225 h 75639"/>
                <a:gd name="connsiteX17" fmla="*/ 154790 w 163884"/>
                <a:gd name="connsiteY17" fmla="*/ 22484 h 75639"/>
                <a:gd name="connsiteX18" fmla="*/ 15867 w 163884"/>
                <a:gd name="connsiteY18" fmla="*/ 41646 h 75639"/>
                <a:gd name="connsiteX19" fmla="*/ 5277 w 163884"/>
                <a:gd name="connsiteY19" fmla="*/ 64842 h 75639"/>
                <a:gd name="connsiteX20" fmla="*/ 32760 w 163884"/>
                <a:gd name="connsiteY20" fmla="*/ 46815 h 75639"/>
                <a:gd name="connsiteX21" fmla="*/ 15867 w 163884"/>
                <a:gd name="connsiteY21" fmla="*/ 41646 h 75639"/>
                <a:gd name="connsiteX22" fmla="*/ 27717 w 163884"/>
                <a:gd name="connsiteY22" fmla="*/ 30174 h 75639"/>
                <a:gd name="connsiteX23" fmla="*/ 10824 w 163884"/>
                <a:gd name="connsiteY23" fmla="*/ 32191 h 75639"/>
                <a:gd name="connsiteX24" fmla="*/ 27717 w 163884"/>
                <a:gd name="connsiteY24" fmla="*/ 30174 h 75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63884" h="75639">
                  <a:moveTo>
                    <a:pt x="154790" y="22484"/>
                  </a:moveTo>
                  <a:cubicBezTo>
                    <a:pt x="158068" y="15424"/>
                    <a:pt x="166514" y="14290"/>
                    <a:pt x="160211" y="5087"/>
                  </a:cubicBezTo>
                  <a:cubicBezTo>
                    <a:pt x="159077" y="6095"/>
                    <a:pt x="157312" y="6978"/>
                    <a:pt x="154412" y="7860"/>
                  </a:cubicBezTo>
                  <a:cubicBezTo>
                    <a:pt x="143066" y="11012"/>
                    <a:pt x="118357" y="44"/>
                    <a:pt x="104238" y="2818"/>
                  </a:cubicBezTo>
                  <a:cubicBezTo>
                    <a:pt x="90119" y="5591"/>
                    <a:pt x="61502" y="5591"/>
                    <a:pt x="54821" y="12651"/>
                  </a:cubicBezTo>
                  <a:cubicBezTo>
                    <a:pt x="48139" y="19711"/>
                    <a:pt x="31246" y="21728"/>
                    <a:pt x="38684" y="27905"/>
                  </a:cubicBezTo>
                  <a:cubicBezTo>
                    <a:pt x="46122" y="34208"/>
                    <a:pt x="38684" y="37360"/>
                    <a:pt x="44231" y="44797"/>
                  </a:cubicBezTo>
                  <a:cubicBezTo>
                    <a:pt x="49778" y="52235"/>
                    <a:pt x="52426" y="55387"/>
                    <a:pt x="59989" y="53748"/>
                  </a:cubicBezTo>
                  <a:cubicBezTo>
                    <a:pt x="67427" y="52235"/>
                    <a:pt x="73352" y="56143"/>
                    <a:pt x="65410" y="64338"/>
                  </a:cubicBezTo>
                  <a:cubicBezTo>
                    <a:pt x="65284" y="64464"/>
                    <a:pt x="65284" y="64590"/>
                    <a:pt x="65032" y="64842"/>
                  </a:cubicBezTo>
                  <a:cubicBezTo>
                    <a:pt x="77639" y="63707"/>
                    <a:pt x="91506" y="62825"/>
                    <a:pt x="93649" y="64338"/>
                  </a:cubicBezTo>
                  <a:cubicBezTo>
                    <a:pt x="96800" y="66733"/>
                    <a:pt x="115584" y="81608"/>
                    <a:pt x="120375" y="80096"/>
                  </a:cubicBezTo>
                  <a:cubicBezTo>
                    <a:pt x="123274" y="79087"/>
                    <a:pt x="136133" y="80474"/>
                    <a:pt x="145714" y="81735"/>
                  </a:cubicBezTo>
                  <a:cubicBezTo>
                    <a:pt x="144579" y="78835"/>
                    <a:pt x="144705" y="76062"/>
                    <a:pt x="146722" y="74423"/>
                  </a:cubicBezTo>
                  <a:cubicBezTo>
                    <a:pt x="150252" y="71523"/>
                    <a:pt x="157942" y="71523"/>
                    <a:pt x="153782" y="65598"/>
                  </a:cubicBezTo>
                  <a:cubicBezTo>
                    <a:pt x="149622" y="59673"/>
                    <a:pt x="148487" y="58539"/>
                    <a:pt x="147857" y="51479"/>
                  </a:cubicBezTo>
                  <a:cubicBezTo>
                    <a:pt x="147226" y="44419"/>
                    <a:pt x="145461" y="40889"/>
                    <a:pt x="146092" y="36225"/>
                  </a:cubicBezTo>
                  <a:cubicBezTo>
                    <a:pt x="146596" y="31435"/>
                    <a:pt x="151261" y="30174"/>
                    <a:pt x="154790" y="22484"/>
                  </a:cubicBezTo>
                  <a:close/>
                  <a:moveTo>
                    <a:pt x="15867" y="41646"/>
                  </a:moveTo>
                  <a:cubicBezTo>
                    <a:pt x="1747" y="45554"/>
                    <a:pt x="-396" y="65094"/>
                    <a:pt x="5277" y="64842"/>
                  </a:cubicBezTo>
                  <a:cubicBezTo>
                    <a:pt x="12337" y="64464"/>
                    <a:pt x="28473" y="51101"/>
                    <a:pt x="32760" y="46815"/>
                  </a:cubicBezTo>
                  <a:cubicBezTo>
                    <a:pt x="37172" y="42402"/>
                    <a:pt x="30112" y="37612"/>
                    <a:pt x="15867" y="41646"/>
                  </a:cubicBezTo>
                  <a:close/>
                  <a:moveTo>
                    <a:pt x="27717" y="30174"/>
                  </a:moveTo>
                  <a:cubicBezTo>
                    <a:pt x="30868" y="24249"/>
                    <a:pt x="5025" y="26896"/>
                    <a:pt x="10824" y="32191"/>
                  </a:cubicBezTo>
                  <a:cubicBezTo>
                    <a:pt x="15110" y="36099"/>
                    <a:pt x="24565" y="36099"/>
                    <a:pt x="27717" y="30174"/>
                  </a:cubicBezTo>
                  <a:close/>
                </a:path>
              </a:pathLst>
            </a:custGeom>
            <a:grpFill/>
            <a:ln w="2381" cap="flat">
              <a:solidFill>
                <a:srgbClr val="FCFDF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24" name="자유형: 도형 323">
              <a:extLst>
                <a:ext uri="{FF2B5EF4-FFF2-40B4-BE49-F238E27FC236}">
                  <a16:creationId xmlns:a16="http://schemas.microsoft.com/office/drawing/2014/main" id="{DCFBDAAC-D4C9-4DD3-919E-DB45ED335FA5}"/>
                </a:ext>
              </a:extLst>
            </p:cNvPr>
            <p:cNvSpPr/>
            <p:nvPr/>
          </p:nvSpPr>
          <p:spPr>
            <a:xfrm>
              <a:off x="6678452" y="4438890"/>
              <a:ext cx="214311" cy="252130"/>
            </a:xfrm>
            <a:custGeom>
              <a:avLst/>
              <a:gdLst>
                <a:gd name="connsiteX0" fmla="*/ 191083 w 214310"/>
                <a:gd name="connsiteY0" fmla="*/ 61247 h 252130"/>
                <a:gd name="connsiteX1" fmla="*/ 203311 w 214310"/>
                <a:gd name="connsiteY1" fmla="*/ 42211 h 252130"/>
                <a:gd name="connsiteX2" fmla="*/ 215918 w 214310"/>
                <a:gd name="connsiteY2" fmla="*/ 23680 h 252130"/>
                <a:gd name="connsiteX3" fmla="*/ 202681 w 214310"/>
                <a:gd name="connsiteY3" fmla="*/ 27462 h 252130"/>
                <a:gd name="connsiteX4" fmla="*/ 189696 w 214310"/>
                <a:gd name="connsiteY4" fmla="*/ 22167 h 252130"/>
                <a:gd name="connsiteX5" fmla="*/ 166752 w 214310"/>
                <a:gd name="connsiteY5" fmla="*/ 26831 h 252130"/>
                <a:gd name="connsiteX6" fmla="*/ 149103 w 214310"/>
                <a:gd name="connsiteY6" fmla="*/ 40951 h 252130"/>
                <a:gd name="connsiteX7" fmla="*/ 118470 w 214310"/>
                <a:gd name="connsiteY7" fmla="*/ 35656 h 252130"/>
                <a:gd name="connsiteX8" fmla="*/ 87836 w 214310"/>
                <a:gd name="connsiteY8" fmla="*/ 18007 h 252130"/>
                <a:gd name="connsiteX9" fmla="*/ 60732 w 214310"/>
                <a:gd name="connsiteY9" fmla="*/ 12712 h 252130"/>
                <a:gd name="connsiteX10" fmla="*/ 45478 w 214310"/>
                <a:gd name="connsiteY10" fmla="*/ 5022 h 252130"/>
                <a:gd name="connsiteX11" fmla="*/ 29593 w 214310"/>
                <a:gd name="connsiteY11" fmla="*/ 3257 h 252130"/>
                <a:gd name="connsiteX12" fmla="*/ 8415 w 214310"/>
                <a:gd name="connsiteY12" fmla="*/ 17376 h 252130"/>
                <a:gd name="connsiteX13" fmla="*/ 5011 w 214310"/>
                <a:gd name="connsiteY13" fmla="*/ 21663 h 252130"/>
                <a:gd name="connsiteX14" fmla="*/ 17113 w 214310"/>
                <a:gd name="connsiteY14" fmla="*/ 32630 h 252130"/>
                <a:gd name="connsiteX15" fmla="*/ 19760 w 214310"/>
                <a:gd name="connsiteY15" fmla="*/ 51666 h 252130"/>
                <a:gd name="connsiteX16" fmla="*/ 30602 w 214310"/>
                <a:gd name="connsiteY16" fmla="*/ 61121 h 252130"/>
                <a:gd name="connsiteX17" fmla="*/ 29215 w 214310"/>
                <a:gd name="connsiteY17" fmla="*/ 82804 h 252130"/>
                <a:gd name="connsiteX18" fmla="*/ 11566 w 214310"/>
                <a:gd name="connsiteY18" fmla="*/ 114068 h 252130"/>
                <a:gd name="connsiteX19" fmla="*/ 3750 w 214310"/>
                <a:gd name="connsiteY19" fmla="*/ 130583 h 252130"/>
                <a:gd name="connsiteX20" fmla="*/ 21273 w 214310"/>
                <a:gd name="connsiteY20" fmla="*/ 140290 h 252130"/>
                <a:gd name="connsiteX21" fmla="*/ 2490 w 214310"/>
                <a:gd name="connsiteY21" fmla="*/ 157309 h 252130"/>
                <a:gd name="connsiteX22" fmla="*/ 2364 w 214310"/>
                <a:gd name="connsiteY22" fmla="*/ 159956 h 252130"/>
                <a:gd name="connsiteX23" fmla="*/ 102585 w 214310"/>
                <a:gd name="connsiteY23" fmla="*/ 213155 h 252130"/>
                <a:gd name="connsiteX24" fmla="*/ 101199 w 214310"/>
                <a:gd name="connsiteY24" fmla="*/ 229418 h 252130"/>
                <a:gd name="connsiteX25" fmla="*/ 145700 w 214310"/>
                <a:gd name="connsiteY25" fmla="*/ 261060 h 252130"/>
                <a:gd name="connsiteX26" fmla="*/ 171669 w 214310"/>
                <a:gd name="connsiteY26" fmla="*/ 203322 h 252130"/>
                <a:gd name="connsiteX27" fmla="*/ 188562 w 214310"/>
                <a:gd name="connsiteY27" fmla="*/ 189581 h 252130"/>
                <a:gd name="connsiteX28" fmla="*/ 203059 w 214310"/>
                <a:gd name="connsiteY28" fmla="*/ 180126 h 252130"/>
                <a:gd name="connsiteX29" fmla="*/ 205328 w 214310"/>
                <a:gd name="connsiteY29" fmla="*/ 176849 h 252130"/>
                <a:gd name="connsiteX30" fmla="*/ 192218 w 214310"/>
                <a:gd name="connsiteY30" fmla="*/ 156048 h 252130"/>
                <a:gd name="connsiteX31" fmla="*/ 191083 w 214310"/>
                <a:gd name="connsiteY31" fmla="*/ 61247 h 252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14310" h="252130">
                  <a:moveTo>
                    <a:pt x="191083" y="61247"/>
                  </a:moveTo>
                  <a:lnTo>
                    <a:pt x="203311" y="42211"/>
                  </a:lnTo>
                  <a:lnTo>
                    <a:pt x="215918" y="23680"/>
                  </a:lnTo>
                  <a:cubicBezTo>
                    <a:pt x="209992" y="25066"/>
                    <a:pt x="204572" y="26453"/>
                    <a:pt x="202681" y="27462"/>
                  </a:cubicBezTo>
                  <a:cubicBezTo>
                    <a:pt x="198017" y="29857"/>
                    <a:pt x="191461" y="26327"/>
                    <a:pt x="189696" y="22167"/>
                  </a:cubicBezTo>
                  <a:cubicBezTo>
                    <a:pt x="187931" y="18007"/>
                    <a:pt x="176207" y="21537"/>
                    <a:pt x="166752" y="26831"/>
                  </a:cubicBezTo>
                  <a:cubicBezTo>
                    <a:pt x="157297" y="32126"/>
                    <a:pt x="152633" y="43346"/>
                    <a:pt x="149103" y="40951"/>
                  </a:cubicBezTo>
                  <a:cubicBezTo>
                    <a:pt x="145573" y="38555"/>
                    <a:pt x="124395" y="35656"/>
                    <a:pt x="118470" y="35656"/>
                  </a:cubicBezTo>
                  <a:cubicBezTo>
                    <a:pt x="112544" y="35656"/>
                    <a:pt x="93761" y="23302"/>
                    <a:pt x="87836" y="18007"/>
                  </a:cubicBezTo>
                  <a:cubicBezTo>
                    <a:pt x="81911" y="12712"/>
                    <a:pt x="64892" y="15107"/>
                    <a:pt x="60732" y="12712"/>
                  </a:cubicBezTo>
                  <a:cubicBezTo>
                    <a:pt x="56572" y="10317"/>
                    <a:pt x="48377" y="8552"/>
                    <a:pt x="45478" y="5022"/>
                  </a:cubicBezTo>
                  <a:cubicBezTo>
                    <a:pt x="42578" y="1492"/>
                    <a:pt x="35519" y="2123"/>
                    <a:pt x="29593" y="3257"/>
                  </a:cubicBezTo>
                  <a:cubicBezTo>
                    <a:pt x="23668" y="4392"/>
                    <a:pt x="9549" y="12712"/>
                    <a:pt x="8415" y="17376"/>
                  </a:cubicBezTo>
                  <a:cubicBezTo>
                    <a:pt x="8036" y="18889"/>
                    <a:pt x="6650" y="20276"/>
                    <a:pt x="5011" y="21663"/>
                  </a:cubicBezTo>
                  <a:lnTo>
                    <a:pt x="17113" y="32630"/>
                  </a:lnTo>
                  <a:lnTo>
                    <a:pt x="19760" y="51666"/>
                  </a:lnTo>
                  <a:lnTo>
                    <a:pt x="30602" y="61121"/>
                  </a:lnTo>
                  <a:cubicBezTo>
                    <a:pt x="30602" y="61121"/>
                    <a:pt x="30602" y="71963"/>
                    <a:pt x="29215" y="82804"/>
                  </a:cubicBezTo>
                  <a:cubicBezTo>
                    <a:pt x="27829" y="93646"/>
                    <a:pt x="18374" y="107261"/>
                    <a:pt x="11566" y="114068"/>
                  </a:cubicBezTo>
                  <a:cubicBezTo>
                    <a:pt x="9549" y="116085"/>
                    <a:pt x="6776" y="122515"/>
                    <a:pt x="3750" y="130583"/>
                  </a:cubicBezTo>
                  <a:cubicBezTo>
                    <a:pt x="14088" y="133230"/>
                    <a:pt x="21904" y="137138"/>
                    <a:pt x="21273" y="140290"/>
                  </a:cubicBezTo>
                  <a:cubicBezTo>
                    <a:pt x="20139" y="146719"/>
                    <a:pt x="2490" y="143820"/>
                    <a:pt x="2490" y="157309"/>
                  </a:cubicBezTo>
                  <a:cubicBezTo>
                    <a:pt x="2490" y="158191"/>
                    <a:pt x="2364" y="159074"/>
                    <a:pt x="2364" y="159956"/>
                  </a:cubicBezTo>
                  <a:lnTo>
                    <a:pt x="102585" y="213155"/>
                  </a:lnTo>
                  <a:lnTo>
                    <a:pt x="101199" y="229418"/>
                  </a:lnTo>
                  <a:cubicBezTo>
                    <a:pt x="101199" y="229418"/>
                    <a:pt x="123764" y="245932"/>
                    <a:pt x="145700" y="261060"/>
                  </a:cubicBezTo>
                  <a:cubicBezTo>
                    <a:pt x="155533" y="236225"/>
                    <a:pt x="168265" y="208491"/>
                    <a:pt x="171669" y="203322"/>
                  </a:cubicBezTo>
                  <a:cubicBezTo>
                    <a:pt x="177594" y="194246"/>
                    <a:pt x="183393" y="195885"/>
                    <a:pt x="188562" y="189581"/>
                  </a:cubicBezTo>
                  <a:cubicBezTo>
                    <a:pt x="193730" y="183278"/>
                    <a:pt x="195243" y="192733"/>
                    <a:pt x="203059" y="180126"/>
                  </a:cubicBezTo>
                  <a:cubicBezTo>
                    <a:pt x="203689" y="179118"/>
                    <a:pt x="204446" y="177983"/>
                    <a:pt x="205328" y="176849"/>
                  </a:cubicBezTo>
                  <a:lnTo>
                    <a:pt x="192218" y="156048"/>
                  </a:lnTo>
                  <a:lnTo>
                    <a:pt x="191083" y="61247"/>
                  </a:lnTo>
                  <a:close/>
                </a:path>
              </a:pathLst>
            </a:custGeom>
            <a:grpFill/>
            <a:ln w="2381" cap="flat">
              <a:solidFill>
                <a:srgbClr val="FCFDF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25" name="자유형: 도형 324">
              <a:extLst>
                <a:ext uri="{FF2B5EF4-FFF2-40B4-BE49-F238E27FC236}">
                  <a16:creationId xmlns:a16="http://schemas.microsoft.com/office/drawing/2014/main" id="{B93CC97B-801E-4A89-8C67-0A65711ED7A2}"/>
                </a:ext>
              </a:extLst>
            </p:cNvPr>
            <p:cNvSpPr/>
            <p:nvPr/>
          </p:nvSpPr>
          <p:spPr>
            <a:xfrm>
              <a:off x="6561842" y="4458315"/>
              <a:ext cx="138672" cy="151278"/>
            </a:xfrm>
            <a:custGeom>
              <a:avLst/>
              <a:gdLst>
                <a:gd name="connsiteX0" fmla="*/ 136497 w 138671"/>
                <a:gd name="connsiteY0" fmla="*/ 32367 h 151278"/>
                <a:gd name="connsiteX1" fmla="*/ 133849 w 138671"/>
                <a:gd name="connsiteY1" fmla="*/ 13331 h 151278"/>
                <a:gd name="connsiteX2" fmla="*/ 121747 w 138671"/>
                <a:gd name="connsiteY2" fmla="*/ 2364 h 151278"/>
                <a:gd name="connsiteX3" fmla="*/ 112796 w 138671"/>
                <a:gd name="connsiteY3" fmla="*/ 10936 h 151278"/>
                <a:gd name="connsiteX4" fmla="*/ 96282 w 138671"/>
                <a:gd name="connsiteY4" fmla="*/ 12071 h 151278"/>
                <a:gd name="connsiteX5" fmla="*/ 76868 w 138671"/>
                <a:gd name="connsiteY5" fmla="*/ 18500 h 151278"/>
                <a:gd name="connsiteX6" fmla="*/ 60353 w 138671"/>
                <a:gd name="connsiteY6" fmla="*/ 12575 h 151278"/>
                <a:gd name="connsiteX7" fmla="*/ 40309 w 138671"/>
                <a:gd name="connsiteY7" fmla="*/ 18500 h 151278"/>
                <a:gd name="connsiteX8" fmla="*/ 37914 w 138671"/>
                <a:gd name="connsiteY8" fmla="*/ 41444 h 151278"/>
                <a:gd name="connsiteX9" fmla="*/ 46738 w 138671"/>
                <a:gd name="connsiteY9" fmla="*/ 54428 h 151278"/>
                <a:gd name="connsiteX10" fmla="*/ 39048 w 138671"/>
                <a:gd name="connsiteY10" fmla="*/ 67917 h 151278"/>
                <a:gd name="connsiteX11" fmla="*/ 27829 w 138671"/>
                <a:gd name="connsiteY11" fmla="*/ 75607 h 151278"/>
                <a:gd name="connsiteX12" fmla="*/ 17869 w 138671"/>
                <a:gd name="connsiteY12" fmla="*/ 90357 h 151278"/>
                <a:gd name="connsiteX13" fmla="*/ 11440 w 138671"/>
                <a:gd name="connsiteY13" fmla="*/ 109141 h 151278"/>
                <a:gd name="connsiteX14" fmla="*/ 6776 w 138671"/>
                <a:gd name="connsiteY14" fmla="*/ 132085 h 151278"/>
                <a:gd name="connsiteX15" fmla="*/ 2364 w 138671"/>
                <a:gd name="connsiteY15" fmla="*/ 151372 h 151278"/>
                <a:gd name="connsiteX16" fmla="*/ 15600 w 138671"/>
                <a:gd name="connsiteY16" fmla="*/ 149103 h 151278"/>
                <a:gd name="connsiteX17" fmla="*/ 42704 w 138671"/>
                <a:gd name="connsiteY17" fmla="*/ 141035 h 151278"/>
                <a:gd name="connsiteX18" fmla="*/ 64892 w 138671"/>
                <a:gd name="connsiteY18" fmla="*/ 139270 h 151278"/>
                <a:gd name="connsiteX19" fmla="*/ 85062 w 138671"/>
                <a:gd name="connsiteY19" fmla="*/ 110527 h 151278"/>
                <a:gd name="connsiteX20" fmla="*/ 120487 w 138671"/>
                <a:gd name="connsiteY20" fmla="*/ 111410 h 151278"/>
                <a:gd name="connsiteX21" fmla="*/ 128303 w 138671"/>
                <a:gd name="connsiteY21" fmla="*/ 94895 h 151278"/>
                <a:gd name="connsiteX22" fmla="*/ 145952 w 138671"/>
                <a:gd name="connsiteY22" fmla="*/ 63631 h 151278"/>
                <a:gd name="connsiteX23" fmla="*/ 147339 w 138671"/>
                <a:gd name="connsiteY23" fmla="*/ 41948 h 151278"/>
                <a:gd name="connsiteX24" fmla="*/ 136497 w 138671"/>
                <a:gd name="connsiteY24" fmla="*/ 32367 h 151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38671" h="151278">
                  <a:moveTo>
                    <a:pt x="136497" y="32367"/>
                  </a:moveTo>
                  <a:lnTo>
                    <a:pt x="133849" y="13331"/>
                  </a:lnTo>
                  <a:lnTo>
                    <a:pt x="121747" y="2364"/>
                  </a:lnTo>
                  <a:cubicBezTo>
                    <a:pt x="118217" y="5389"/>
                    <a:pt x="113175" y="8163"/>
                    <a:pt x="112796" y="10936"/>
                  </a:cubicBezTo>
                  <a:cubicBezTo>
                    <a:pt x="112166" y="15096"/>
                    <a:pt x="101072" y="14466"/>
                    <a:pt x="96282" y="12071"/>
                  </a:cubicBezTo>
                  <a:cubicBezTo>
                    <a:pt x="91618" y="9675"/>
                    <a:pt x="79263" y="14970"/>
                    <a:pt x="76868" y="18500"/>
                  </a:cubicBezTo>
                  <a:cubicBezTo>
                    <a:pt x="74473" y="22030"/>
                    <a:pt x="66278" y="12071"/>
                    <a:pt x="60353" y="12575"/>
                  </a:cubicBezTo>
                  <a:cubicBezTo>
                    <a:pt x="54428" y="13205"/>
                    <a:pt x="40309" y="18500"/>
                    <a:pt x="40309" y="18500"/>
                  </a:cubicBezTo>
                  <a:cubicBezTo>
                    <a:pt x="40309" y="18500"/>
                    <a:pt x="37914" y="35015"/>
                    <a:pt x="37914" y="41444"/>
                  </a:cubicBezTo>
                  <a:cubicBezTo>
                    <a:pt x="37914" y="47873"/>
                    <a:pt x="46738" y="49134"/>
                    <a:pt x="46738" y="54428"/>
                  </a:cubicBezTo>
                  <a:cubicBezTo>
                    <a:pt x="46738" y="59723"/>
                    <a:pt x="39679" y="64388"/>
                    <a:pt x="39048" y="67917"/>
                  </a:cubicBezTo>
                  <a:cubicBezTo>
                    <a:pt x="38418" y="71447"/>
                    <a:pt x="33754" y="73843"/>
                    <a:pt x="27829" y="75607"/>
                  </a:cubicBezTo>
                  <a:cubicBezTo>
                    <a:pt x="21904" y="77372"/>
                    <a:pt x="22534" y="86827"/>
                    <a:pt x="17869" y="90357"/>
                  </a:cubicBezTo>
                  <a:cubicBezTo>
                    <a:pt x="13205" y="93887"/>
                    <a:pt x="14340" y="102711"/>
                    <a:pt x="11440" y="109141"/>
                  </a:cubicBezTo>
                  <a:cubicBezTo>
                    <a:pt x="8541" y="115570"/>
                    <a:pt x="6776" y="124395"/>
                    <a:pt x="6776" y="132085"/>
                  </a:cubicBezTo>
                  <a:cubicBezTo>
                    <a:pt x="6776" y="138262"/>
                    <a:pt x="6019" y="146960"/>
                    <a:pt x="2364" y="151372"/>
                  </a:cubicBezTo>
                  <a:cubicBezTo>
                    <a:pt x="9927" y="152129"/>
                    <a:pt x="11819" y="150994"/>
                    <a:pt x="15600" y="149103"/>
                  </a:cubicBezTo>
                  <a:cubicBezTo>
                    <a:pt x="21021" y="146456"/>
                    <a:pt x="42704" y="141035"/>
                    <a:pt x="42704" y="141035"/>
                  </a:cubicBezTo>
                  <a:lnTo>
                    <a:pt x="64892" y="139270"/>
                  </a:lnTo>
                  <a:cubicBezTo>
                    <a:pt x="69808" y="125403"/>
                    <a:pt x="77120" y="112797"/>
                    <a:pt x="85062" y="110527"/>
                  </a:cubicBezTo>
                  <a:cubicBezTo>
                    <a:pt x="95399" y="107502"/>
                    <a:pt x="109393" y="108636"/>
                    <a:pt x="120487" y="111410"/>
                  </a:cubicBezTo>
                  <a:cubicBezTo>
                    <a:pt x="123512" y="103342"/>
                    <a:pt x="126285" y="96912"/>
                    <a:pt x="128303" y="94895"/>
                  </a:cubicBezTo>
                  <a:cubicBezTo>
                    <a:pt x="135110" y="88088"/>
                    <a:pt x="144565" y="74473"/>
                    <a:pt x="145952" y="63631"/>
                  </a:cubicBezTo>
                  <a:cubicBezTo>
                    <a:pt x="147339" y="52790"/>
                    <a:pt x="147339" y="41948"/>
                    <a:pt x="147339" y="41948"/>
                  </a:cubicBezTo>
                  <a:lnTo>
                    <a:pt x="136497" y="32367"/>
                  </a:lnTo>
                  <a:close/>
                </a:path>
              </a:pathLst>
            </a:custGeom>
            <a:grpFill/>
            <a:ln w="2381" cap="flat">
              <a:solidFill>
                <a:srgbClr val="FCFDF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26" name="자유형: 도형 325">
              <a:extLst>
                <a:ext uri="{FF2B5EF4-FFF2-40B4-BE49-F238E27FC236}">
                  <a16:creationId xmlns:a16="http://schemas.microsoft.com/office/drawing/2014/main" id="{410762ED-327D-4AC2-85DB-BB6CBDFB1F4E}"/>
                </a:ext>
              </a:extLst>
            </p:cNvPr>
            <p:cNvSpPr/>
            <p:nvPr/>
          </p:nvSpPr>
          <p:spPr>
            <a:xfrm>
              <a:off x="7276882" y="3261579"/>
              <a:ext cx="453834" cy="277343"/>
            </a:xfrm>
            <a:custGeom>
              <a:avLst/>
              <a:gdLst>
                <a:gd name="connsiteX0" fmla="*/ 459224 w 453834"/>
                <a:gd name="connsiteY0" fmla="*/ 156541 h 277343"/>
                <a:gd name="connsiteX1" fmla="*/ 422539 w 453834"/>
                <a:gd name="connsiteY1" fmla="*/ 139775 h 277343"/>
                <a:gd name="connsiteX2" fmla="*/ 401612 w 453834"/>
                <a:gd name="connsiteY2" fmla="*/ 140783 h 277343"/>
                <a:gd name="connsiteX3" fmla="*/ 376399 w 453834"/>
                <a:gd name="connsiteY3" fmla="*/ 133471 h 277343"/>
                <a:gd name="connsiteX4" fmla="*/ 349169 w 453834"/>
                <a:gd name="connsiteY4" fmla="*/ 154398 h 277343"/>
                <a:gd name="connsiteX5" fmla="*/ 336562 w 453834"/>
                <a:gd name="connsiteY5" fmla="*/ 158558 h 277343"/>
                <a:gd name="connsiteX6" fmla="*/ 314627 w 453834"/>
                <a:gd name="connsiteY6" fmla="*/ 144943 h 277343"/>
                <a:gd name="connsiteX7" fmla="*/ 291557 w 453834"/>
                <a:gd name="connsiteY7" fmla="*/ 138640 h 277343"/>
                <a:gd name="connsiteX8" fmla="*/ 276934 w 453834"/>
                <a:gd name="connsiteY8" fmla="*/ 111410 h 277343"/>
                <a:gd name="connsiteX9" fmla="*/ 270630 w 453834"/>
                <a:gd name="connsiteY9" fmla="*/ 86323 h 277343"/>
                <a:gd name="connsiteX10" fmla="*/ 249704 w 453834"/>
                <a:gd name="connsiteY10" fmla="*/ 70565 h 277343"/>
                <a:gd name="connsiteX11" fmla="*/ 196252 w 453834"/>
                <a:gd name="connsiteY11" fmla="*/ 68422 h 277343"/>
                <a:gd name="connsiteX12" fmla="*/ 161710 w 453834"/>
                <a:gd name="connsiteY12" fmla="*/ 70565 h 277343"/>
                <a:gd name="connsiteX13" fmla="*/ 130698 w 453834"/>
                <a:gd name="connsiteY13" fmla="*/ 36653 h 277343"/>
                <a:gd name="connsiteX14" fmla="*/ 122882 w 453834"/>
                <a:gd name="connsiteY14" fmla="*/ 48125 h 277343"/>
                <a:gd name="connsiteX15" fmla="*/ 90735 w 453834"/>
                <a:gd name="connsiteY15" fmla="*/ 42578 h 277343"/>
                <a:gd name="connsiteX16" fmla="*/ 87584 w 453834"/>
                <a:gd name="connsiteY16" fmla="*/ 4885 h 277343"/>
                <a:gd name="connsiteX17" fmla="*/ 76616 w 453834"/>
                <a:gd name="connsiteY17" fmla="*/ 43335 h 277343"/>
                <a:gd name="connsiteX18" fmla="*/ 72834 w 453834"/>
                <a:gd name="connsiteY18" fmla="*/ 2364 h 277343"/>
                <a:gd name="connsiteX19" fmla="*/ 5768 w 453834"/>
                <a:gd name="connsiteY19" fmla="*/ 20265 h 277343"/>
                <a:gd name="connsiteX20" fmla="*/ 2616 w 453834"/>
                <a:gd name="connsiteY20" fmla="*/ 137631 h 277343"/>
                <a:gd name="connsiteX21" fmla="*/ 2364 w 453834"/>
                <a:gd name="connsiteY21" fmla="*/ 137884 h 277343"/>
                <a:gd name="connsiteX22" fmla="*/ 21021 w 453834"/>
                <a:gd name="connsiteY22" fmla="*/ 142296 h 277343"/>
                <a:gd name="connsiteX23" fmla="*/ 30476 w 453834"/>
                <a:gd name="connsiteY23" fmla="*/ 129689 h 277343"/>
                <a:gd name="connsiteX24" fmla="*/ 49386 w 453834"/>
                <a:gd name="connsiteY24" fmla="*/ 115570 h 277343"/>
                <a:gd name="connsiteX25" fmla="*/ 58841 w 453834"/>
                <a:gd name="connsiteY25" fmla="*/ 105359 h 277343"/>
                <a:gd name="connsiteX26" fmla="*/ 69809 w 453834"/>
                <a:gd name="connsiteY26" fmla="*/ 99938 h 277343"/>
                <a:gd name="connsiteX27" fmla="*/ 88718 w 453834"/>
                <a:gd name="connsiteY27" fmla="*/ 104602 h 277343"/>
                <a:gd name="connsiteX28" fmla="*/ 109141 w 453834"/>
                <a:gd name="connsiteY28" fmla="*/ 111662 h 277343"/>
                <a:gd name="connsiteX29" fmla="*/ 118596 w 453834"/>
                <a:gd name="connsiteY29" fmla="*/ 139901 h 277343"/>
                <a:gd name="connsiteX30" fmla="*/ 157802 w 453834"/>
                <a:gd name="connsiteY30" fmla="*/ 144565 h 277343"/>
                <a:gd name="connsiteX31" fmla="*/ 168770 w 453834"/>
                <a:gd name="connsiteY31" fmla="*/ 161836 h 277343"/>
                <a:gd name="connsiteX32" fmla="*/ 180494 w 453834"/>
                <a:gd name="connsiteY32" fmla="*/ 183771 h 277343"/>
                <a:gd name="connsiteX33" fmla="*/ 207219 w 453834"/>
                <a:gd name="connsiteY33" fmla="*/ 203437 h 277343"/>
                <a:gd name="connsiteX34" fmla="*/ 237854 w 453834"/>
                <a:gd name="connsiteY34" fmla="*/ 221465 h 277343"/>
                <a:gd name="connsiteX35" fmla="*/ 265336 w 453834"/>
                <a:gd name="connsiteY35" fmla="*/ 239492 h 277343"/>
                <a:gd name="connsiteX36" fmla="*/ 288910 w 453834"/>
                <a:gd name="connsiteY36" fmla="*/ 247308 h 277343"/>
                <a:gd name="connsiteX37" fmla="*/ 290927 w 453834"/>
                <a:gd name="connsiteY37" fmla="*/ 264831 h 277343"/>
                <a:gd name="connsiteX38" fmla="*/ 293196 w 453834"/>
                <a:gd name="connsiteY38" fmla="*/ 264327 h 277343"/>
                <a:gd name="connsiteX39" fmla="*/ 315257 w 453834"/>
                <a:gd name="connsiteY39" fmla="*/ 271639 h 277343"/>
                <a:gd name="connsiteX40" fmla="*/ 325847 w 453834"/>
                <a:gd name="connsiteY40" fmla="*/ 276555 h 277343"/>
                <a:gd name="connsiteX41" fmla="*/ 336815 w 453834"/>
                <a:gd name="connsiteY41" fmla="*/ 248821 h 277343"/>
                <a:gd name="connsiteX42" fmla="*/ 333663 w 453834"/>
                <a:gd name="connsiteY42" fmla="*/ 225247 h 277343"/>
                <a:gd name="connsiteX43" fmla="*/ 317148 w 453834"/>
                <a:gd name="connsiteY43" fmla="*/ 204824 h 277343"/>
                <a:gd name="connsiteX44" fmla="*/ 342235 w 453834"/>
                <a:gd name="connsiteY44" fmla="*/ 195369 h 277343"/>
                <a:gd name="connsiteX45" fmla="*/ 350808 w 453834"/>
                <a:gd name="connsiteY45" fmla="*/ 180494 h 277343"/>
                <a:gd name="connsiteX46" fmla="*/ 363414 w 453834"/>
                <a:gd name="connsiteY46" fmla="*/ 166374 h 277343"/>
                <a:gd name="connsiteX47" fmla="*/ 383837 w 453834"/>
                <a:gd name="connsiteY47" fmla="*/ 161710 h 277343"/>
                <a:gd name="connsiteX48" fmla="*/ 401864 w 453834"/>
                <a:gd name="connsiteY48" fmla="*/ 157802 h 277343"/>
                <a:gd name="connsiteX49" fmla="*/ 392535 w 453834"/>
                <a:gd name="connsiteY49" fmla="*/ 179611 h 277343"/>
                <a:gd name="connsiteX50" fmla="*/ 423169 w 453834"/>
                <a:gd name="connsiteY50" fmla="*/ 174190 h 277343"/>
                <a:gd name="connsiteX51" fmla="*/ 448256 w 453834"/>
                <a:gd name="connsiteY51" fmla="*/ 170030 h 277343"/>
                <a:gd name="connsiteX52" fmla="*/ 459224 w 453834"/>
                <a:gd name="connsiteY52" fmla="*/ 156541 h 277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453834" h="277343">
                  <a:moveTo>
                    <a:pt x="459224" y="156541"/>
                  </a:moveTo>
                  <a:cubicBezTo>
                    <a:pt x="446617" y="146078"/>
                    <a:pt x="424682" y="133471"/>
                    <a:pt x="422539" y="139775"/>
                  </a:cubicBezTo>
                  <a:cubicBezTo>
                    <a:pt x="420395" y="146078"/>
                    <a:pt x="406781" y="147086"/>
                    <a:pt x="401612" y="140783"/>
                  </a:cubicBezTo>
                  <a:cubicBezTo>
                    <a:pt x="396443" y="134480"/>
                    <a:pt x="392157" y="127168"/>
                    <a:pt x="376399" y="133471"/>
                  </a:cubicBezTo>
                  <a:cubicBezTo>
                    <a:pt x="360641" y="139775"/>
                    <a:pt x="350177" y="148095"/>
                    <a:pt x="349169" y="154398"/>
                  </a:cubicBezTo>
                  <a:cubicBezTo>
                    <a:pt x="348160" y="160701"/>
                    <a:pt x="337571" y="167005"/>
                    <a:pt x="336562" y="158558"/>
                  </a:cubicBezTo>
                  <a:cubicBezTo>
                    <a:pt x="335554" y="150112"/>
                    <a:pt x="322947" y="147086"/>
                    <a:pt x="314627" y="144943"/>
                  </a:cubicBezTo>
                  <a:cubicBezTo>
                    <a:pt x="306181" y="142800"/>
                    <a:pt x="292566" y="146960"/>
                    <a:pt x="291557" y="138640"/>
                  </a:cubicBezTo>
                  <a:cubicBezTo>
                    <a:pt x="290549" y="130194"/>
                    <a:pt x="277942" y="120739"/>
                    <a:pt x="276934" y="111410"/>
                  </a:cubicBezTo>
                  <a:cubicBezTo>
                    <a:pt x="275925" y="101955"/>
                    <a:pt x="279077" y="88340"/>
                    <a:pt x="270630" y="86323"/>
                  </a:cubicBezTo>
                  <a:cubicBezTo>
                    <a:pt x="262184" y="84180"/>
                    <a:pt x="257015" y="70565"/>
                    <a:pt x="249704" y="70565"/>
                  </a:cubicBezTo>
                  <a:cubicBezTo>
                    <a:pt x="242392" y="70565"/>
                    <a:pt x="201547" y="70565"/>
                    <a:pt x="196252" y="68422"/>
                  </a:cubicBezTo>
                  <a:cubicBezTo>
                    <a:pt x="190957" y="66405"/>
                    <a:pt x="163727" y="76742"/>
                    <a:pt x="161710" y="70565"/>
                  </a:cubicBezTo>
                  <a:cubicBezTo>
                    <a:pt x="160071" y="65522"/>
                    <a:pt x="141161" y="45226"/>
                    <a:pt x="130698" y="36653"/>
                  </a:cubicBezTo>
                  <a:cubicBezTo>
                    <a:pt x="129564" y="40940"/>
                    <a:pt x="127168" y="44974"/>
                    <a:pt x="122882" y="48125"/>
                  </a:cubicBezTo>
                  <a:cubicBezTo>
                    <a:pt x="103216" y="62245"/>
                    <a:pt x="84432" y="59849"/>
                    <a:pt x="90735" y="42578"/>
                  </a:cubicBezTo>
                  <a:cubicBezTo>
                    <a:pt x="97039" y="25308"/>
                    <a:pt x="97795" y="4885"/>
                    <a:pt x="87584" y="4885"/>
                  </a:cubicBezTo>
                  <a:cubicBezTo>
                    <a:pt x="77373" y="4885"/>
                    <a:pt x="84432" y="40940"/>
                    <a:pt x="76616" y="43335"/>
                  </a:cubicBezTo>
                  <a:cubicBezTo>
                    <a:pt x="69683" y="45478"/>
                    <a:pt x="67035" y="17113"/>
                    <a:pt x="72834" y="2364"/>
                  </a:cubicBezTo>
                  <a:lnTo>
                    <a:pt x="5768" y="20265"/>
                  </a:lnTo>
                  <a:lnTo>
                    <a:pt x="2616" y="137631"/>
                  </a:lnTo>
                  <a:cubicBezTo>
                    <a:pt x="2616" y="137631"/>
                    <a:pt x="2490" y="137758"/>
                    <a:pt x="2364" y="137884"/>
                  </a:cubicBezTo>
                  <a:cubicBezTo>
                    <a:pt x="8667" y="140909"/>
                    <a:pt x="15979" y="141918"/>
                    <a:pt x="21021" y="142296"/>
                  </a:cubicBezTo>
                  <a:cubicBezTo>
                    <a:pt x="31233" y="143052"/>
                    <a:pt x="30476" y="135236"/>
                    <a:pt x="30476" y="129689"/>
                  </a:cubicBezTo>
                  <a:cubicBezTo>
                    <a:pt x="30476" y="124269"/>
                    <a:pt x="41444" y="114814"/>
                    <a:pt x="49386" y="115570"/>
                  </a:cubicBezTo>
                  <a:cubicBezTo>
                    <a:pt x="57202" y="116326"/>
                    <a:pt x="56446" y="105359"/>
                    <a:pt x="58841" y="105359"/>
                  </a:cubicBezTo>
                  <a:cubicBezTo>
                    <a:pt x="61236" y="105359"/>
                    <a:pt x="67413" y="103720"/>
                    <a:pt x="69809" y="99938"/>
                  </a:cubicBezTo>
                  <a:cubicBezTo>
                    <a:pt x="72204" y="96030"/>
                    <a:pt x="84685" y="100694"/>
                    <a:pt x="88718" y="104602"/>
                  </a:cubicBezTo>
                  <a:cubicBezTo>
                    <a:pt x="92626" y="108510"/>
                    <a:pt x="102081" y="110023"/>
                    <a:pt x="109141" y="111662"/>
                  </a:cubicBezTo>
                  <a:cubicBezTo>
                    <a:pt x="116201" y="113175"/>
                    <a:pt x="118596" y="135236"/>
                    <a:pt x="118596" y="139901"/>
                  </a:cubicBezTo>
                  <a:cubicBezTo>
                    <a:pt x="118596" y="144565"/>
                    <a:pt x="152381" y="143809"/>
                    <a:pt x="157802" y="144565"/>
                  </a:cubicBezTo>
                  <a:cubicBezTo>
                    <a:pt x="163349" y="145321"/>
                    <a:pt x="163223" y="154776"/>
                    <a:pt x="168770" y="161836"/>
                  </a:cubicBezTo>
                  <a:cubicBezTo>
                    <a:pt x="174317" y="168896"/>
                    <a:pt x="178225" y="178351"/>
                    <a:pt x="180494" y="183771"/>
                  </a:cubicBezTo>
                  <a:cubicBezTo>
                    <a:pt x="182889" y="189318"/>
                    <a:pt x="202429" y="196378"/>
                    <a:pt x="207219" y="203437"/>
                  </a:cubicBezTo>
                  <a:cubicBezTo>
                    <a:pt x="211884" y="210497"/>
                    <a:pt x="226886" y="217557"/>
                    <a:pt x="237854" y="221465"/>
                  </a:cubicBezTo>
                  <a:cubicBezTo>
                    <a:pt x="248821" y="225373"/>
                    <a:pt x="259032" y="240248"/>
                    <a:pt x="265336" y="239492"/>
                  </a:cubicBezTo>
                  <a:cubicBezTo>
                    <a:pt x="271639" y="238736"/>
                    <a:pt x="288910" y="247308"/>
                    <a:pt x="288910" y="247308"/>
                  </a:cubicBezTo>
                  <a:lnTo>
                    <a:pt x="290927" y="264831"/>
                  </a:lnTo>
                  <a:cubicBezTo>
                    <a:pt x="291683" y="264705"/>
                    <a:pt x="292439" y="264579"/>
                    <a:pt x="293196" y="264327"/>
                  </a:cubicBezTo>
                  <a:cubicBezTo>
                    <a:pt x="302651" y="261175"/>
                    <a:pt x="307819" y="271639"/>
                    <a:pt x="315257" y="271639"/>
                  </a:cubicBezTo>
                  <a:cubicBezTo>
                    <a:pt x="318409" y="271639"/>
                    <a:pt x="322191" y="274286"/>
                    <a:pt x="325847" y="276555"/>
                  </a:cubicBezTo>
                  <a:cubicBezTo>
                    <a:pt x="325343" y="261175"/>
                    <a:pt x="330763" y="253611"/>
                    <a:pt x="336815" y="248821"/>
                  </a:cubicBezTo>
                  <a:cubicBezTo>
                    <a:pt x="343874" y="243274"/>
                    <a:pt x="332150" y="233945"/>
                    <a:pt x="333663" y="225247"/>
                  </a:cubicBezTo>
                  <a:cubicBezTo>
                    <a:pt x="335176" y="216674"/>
                    <a:pt x="315635" y="211884"/>
                    <a:pt x="317148" y="204824"/>
                  </a:cubicBezTo>
                  <a:cubicBezTo>
                    <a:pt x="318661" y="197765"/>
                    <a:pt x="335176" y="198521"/>
                    <a:pt x="342235" y="195369"/>
                  </a:cubicBezTo>
                  <a:cubicBezTo>
                    <a:pt x="349295" y="192218"/>
                    <a:pt x="343748" y="180494"/>
                    <a:pt x="350808" y="180494"/>
                  </a:cubicBezTo>
                  <a:cubicBezTo>
                    <a:pt x="357867" y="180494"/>
                    <a:pt x="361019" y="173434"/>
                    <a:pt x="363414" y="166374"/>
                  </a:cubicBezTo>
                  <a:cubicBezTo>
                    <a:pt x="365809" y="159315"/>
                    <a:pt x="377533" y="166374"/>
                    <a:pt x="383837" y="161710"/>
                  </a:cubicBezTo>
                  <a:cubicBezTo>
                    <a:pt x="390140" y="157046"/>
                    <a:pt x="399595" y="153894"/>
                    <a:pt x="401864" y="157802"/>
                  </a:cubicBezTo>
                  <a:cubicBezTo>
                    <a:pt x="403755" y="160954"/>
                    <a:pt x="395939" y="174064"/>
                    <a:pt x="392535" y="179611"/>
                  </a:cubicBezTo>
                  <a:cubicBezTo>
                    <a:pt x="403503" y="179233"/>
                    <a:pt x="419891" y="177342"/>
                    <a:pt x="423169" y="174190"/>
                  </a:cubicBezTo>
                  <a:cubicBezTo>
                    <a:pt x="427329" y="170030"/>
                    <a:pt x="443087" y="180494"/>
                    <a:pt x="448256" y="170030"/>
                  </a:cubicBezTo>
                  <a:cubicBezTo>
                    <a:pt x="452920" y="159693"/>
                    <a:pt x="471704" y="167005"/>
                    <a:pt x="459224" y="156541"/>
                  </a:cubicBezTo>
                  <a:close/>
                </a:path>
              </a:pathLst>
            </a:custGeom>
            <a:grpFill/>
            <a:ln w="2381" cap="flat">
              <a:solidFill>
                <a:srgbClr val="FCFDF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27" name="자유형: 도형 326">
              <a:extLst>
                <a:ext uri="{FF2B5EF4-FFF2-40B4-BE49-F238E27FC236}">
                  <a16:creationId xmlns:a16="http://schemas.microsoft.com/office/drawing/2014/main" id="{89DD54B7-AFE8-4B94-ACA6-F0DA7C27DB9F}"/>
                </a:ext>
              </a:extLst>
            </p:cNvPr>
            <p:cNvSpPr/>
            <p:nvPr/>
          </p:nvSpPr>
          <p:spPr>
            <a:xfrm>
              <a:off x="5932811" y="1727216"/>
              <a:ext cx="680751" cy="1084159"/>
            </a:xfrm>
            <a:custGeom>
              <a:avLst/>
              <a:gdLst>
                <a:gd name="connsiteX0" fmla="*/ 664928 w 680751"/>
                <a:gd name="connsiteY0" fmla="*/ 582162 h 1084159"/>
                <a:gd name="connsiteX1" fmla="*/ 653204 w 680751"/>
                <a:gd name="connsiteY1" fmla="*/ 581028 h 1084159"/>
                <a:gd name="connsiteX2" fmla="*/ 635933 w 680751"/>
                <a:gd name="connsiteY2" fmla="*/ 567665 h 1084159"/>
                <a:gd name="connsiteX3" fmla="*/ 649296 w 680751"/>
                <a:gd name="connsiteY3" fmla="*/ 568799 h 1084159"/>
                <a:gd name="connsiteX4" fmla="*/ 666945 w 680751"/>
                <a:gd name="connsiteY4" fmla="*/ 563379 h 1084159"/>
                <a:gd name="connsiteX5" fmla="*/ 684973 w 680751"/>
                <a:gd name="connsiteY5" fmla="*/ 556319 h 1084159"/>
                <a:gd name="connsiteX6" fmla="*/ 671231 w 680751"/>
                <a:gd name="connsiteY6" fmla="*/ 542956 h 1084159"/>
                <a:gd name="connsiteX7" fmla="*/ 651187 w 680751"/>
                <a:gd name="connsiteY7" fmla="*/ 536275 h 1084159"/>
                <a:gd name="connsiteX8" fmla="*/ 637068 w 680751"/>
                <a:gd name="connsiteY8" fmla="*/ 529593 h 1084159"/>
                <a:gd name="connsiteX9" fmla="*/ 616267 w 680751"/>
                <a:gd name="connsiteY9" fmla="*/ 543712 h 1084159"/>
                <a:gd name="connsiteX10" fmla="*/ 609964 w 680751"/>
                <a:gd name="connsiteY10" fmla="*/ 546108 h 1084159"/>
                <a:gd name="connsiteX11" fmla="*/ 613115 w 680751"/>
                <a:gd name="connsiteY11" fmla="*/ 531232 h 1084159"/>
                <a:gd name="connsiteX12" fmla="*/ 602148 w 680751"/>
                <a:gd name="connsiteY12" fmla="*/ 516356 h 1084159"/>
                <a:gd name="connsiteX13" fmla="*/ 585633 w 680751"/>
                <a:gd name="connsiteY13" fmla="*/ 531232 h 1084159"/>
                <a:gd name="connsiteX14" fmla="*/ 569875 w 680751"/>
                <a:gd name="connsiteY14" fmla="*/ 552033 h 1084159"/>
                <a:gd name="connsiteX15" fmla="*/ 570253 w 680751"/>
                <a:gd name="connsiteY15" fmla="*/ 529719 h 1084159"/>
                <a:gd name="connsiteX16" fmla="*/ 553361 w 680751"/>
                <a:gd name="connsiteY16" fmla="*/ 538796 h 1084159"/>
                <a:gd name="connsiteX17" fmla="*/ 527895 w 680751"/>
                <a:gd name="connsiteY17" fmla="*/ 563883 h 1084159"/>
                <a:gd name="connsiteX18" fmla="*/ 532560 w 680751"/>
                <a:gd name="connsiteY18" fmla="*/ 546990 h 1084159"/>
                <a:gd name="connsiteX19" fmla="*/ 549831 w 680751"/>
                <a:gd name="connsiteY19" fmla="*/ 526567 h 1084159"/>
                <a:gd name="connsiteX20" fmla="*/ 546679 w 680751"/>
                <a:gd name="connsiteY20" fmla="*/ 516356 h 1084159"/>
                <a:gd name="connsiteX21" fmla="*/ 532181 w 680751"/>
                <a:gd name="connsiteY21" fmla="*/ 528080 h 1084159"/>
                <a:gd name="connsiteX22" fmla="*/ 513398 w 680751"/>
                <a:gd name="connsiteY22" fmla="*/ 525685 h 1084159"/>
                <a:gd name="connsiteX23" fmla="*/ 508734 w 680751"/>
                <a:gd name="connsiteY23" fmla="*/ 535896 h 1084159"/>
                <a:gd name="connsiteX24" fmla="*/ 502808 w 680751"/>
                <a:gd name="connsiteY24" fmla="*/ 539804 h 1084159"/>
                <a:gd name="connsiteX25" fmla="*/ 484403 w 680751"/>
                <a:gd name="connsiteY25" fmla="*/ 546108 h 1084159"/>
                <a:gd name="connsiteX26" fmla="*/ 478100 w 680751"/>
                <a:gd name="connsiteY26" fmla="*/ 556319 h 1084159"/>
                <a:gd name="connsiteX27" fmla="*/ 475326 w 680751"/>
                <a:gd name="connsiteY27" fmla="*/ 571573 h 1084159"/>
                <a:gd name="connsiteX28" fmla="*/ 465493 w 680751"/>
                <a:gd name="connsiteY28" fmla="*/ 554302 h 1084159"/>
                <a:gd name="connsiteX29" fmla="*/ 470914 w 680751"/>
                <a:gd name="connsiteY29" fmla="*/ 544091 h 1084159"/>
                <a:gd name="connsiteX30" fmla="*/ 485033 w 680751"/>
                <a:gd name="connsiteY30" fmla="*/ 530349 h 1084159"/>
                <a:gd name="connsiteX31" fmla="*/ 475578 w 680751"/>
                <a:gd name="connsiteY31" fmla="*/ 532745 h 1084159"/>
                <a:gd name="connsiteX32" fmla="*/ 454021 w 680751"/>
                <a:gd name="connsiteY32" fmla="*/ 537031 h 1084159"/>
                <a:gd name="connsiteX33" fmla="*/ 455534 w 680751"/>
                <a:gd name="connsiteY33" fmla="*/ 554680 h 1084159"/>
                <a:gd name="connsiteX34" fmla="*/ 448096 w 680751"/>
                <a:gd name="connsiteY34" fmla="*/ 560227 h 1084159"/>
                <a:gd name="connsiteX35" fmla="*/ 428052 w 680751"/>
                <a:gd name="connsiteY35" fmla="*/ 560605 h 1084159"/>
                <a:gd name="connsiteX36" fmla="*/ 442928 w 680751"/>
                <a:gd name="connsiteY36" fmla="*/ 573968 h 1084159"/>
                <a:gd name="connsiteX37" fmla="*/ 430321 w 680751"/>
                <a:gd name="connsiteY37" fmla="*/ 572455 h 1084159"/>
                <a:gd name="connsiteX38" fmla="*/ 416202 w 680751"/>
                <a:gd name="connsiteY38" fmla="*/ 563757 h 1084159"/>
                <a:gd name="connsiteX39" fmla="*/ 407629 w 680751"/>
                <a:gd name="connsiteY39" fmla="*/ 568799 h 1084159"/>
                <a:gd name="connsiteX40" fmla="*/ 413933 w 680751"/>
                <a:gd name="connsiteY40" fmla="*/ 586070 h 1084159"/>
                <a:gd name="connsiteX41" fmla="*/ 404856 w 680751"/>
                <a:gd name="connsiteY41" fmla="*/ 580523 h 1084159"/>
                <a:gd name="connsiteX42" fmla="*/ 389980 w 680751"/>
                <a:gd name="connsiteY42" fmla="*/ 579389 h 1084159"/>
                <a:gd name="connsiteX43" fmla="*/ 387963 w 680751"/>
                <a:gd name="connsiteY43" fmla="*/ 564135 h 1084159"/>
                <a:gd name="connsiteX44" fmla="*/ 369558 w 680751"/>
                <a:gd name="connsiteY44" fmla="*/ 565774 h 1084159"/>
                <a:gd name="connsiteX45" fmla="*/ 362120 w 680751"/>
                <a:gd name="connsiteY45" fmla="*/ 573212 h 1084159"/>
                <a:gd name="connsiteX46" fmla="*/ 359725 w 680751"/>
                <a:gd name="connsiteY46" fmla="*/ 585314 h 1084159"/>
                <a:gd name="connsiteX47" fmla="*/ 351152 w 680751"/>
                <a:gd name="connsiteY47" fmla="*/ 591617 h 1084159"/>
                <a:gd name="connsiteX48" fmla="*/ 341697 w 680751"/>
                <a:gd name="connsiteY48" fmla="*/ 592752 h 1084159"/>
                <a:gd name="connsiteX49" fmla="*/ 323670 w 680751"/>
                <a:gd name="connsiteY49" fmla="*/ 595147 h 1084159"/>
                <a:gd name="connsiteX50" fmla="*/ 309929 w 680751"/>
                <a:gd name="connsiteY50" fmla="*/ 613174 h 1084159"/>
                <a:gd name="connsiteX51" fmla="*/ 326822 w 680751"/>
                <a:gd name="connsiteY51" fmla="*/ 612040 h 1084159"/>
                <a:gd name="connsiteX52" fmla="*/ 330352 w 680751"/>
                <a:gd name="connsiteY52" fmla="*/ 621494 h 1084159"/>
                <a:gd name="connsiteX53" fmla="*/ 327956 w 680751"/>
                <a:gd name="connsiteY53" fmla="*/ 628554 h 1084159"/>
                <a:gd name="connsiteX54" fmla="*/ 314215 w 680751"/>
                <a:gd name="connsiteY54" fmla="*/ 630067 h 1084159"/>
                <a:gd name="connsiteX55" fmla="*/ 302491 w 680751"/>
                <a:gd name="connsiteY55" fmla="*/ 623007 h 1084159"/>
                <a:gd name="connsiteX56" fmla="*/ 287994 w 680751"/>
                <a:gd name="connsiteY56" fmla="*/ 630067 h 1084159"/>
                <a:gd name="connsiteX57" fmla="*/ 294297 w 680751"/>
                <a:gd name="connsiteY57" fmla="*/ 608132 h 1084159"/>
                <a:gd name="connsiteX58" fmla="*/ 278665 w 680751"/>
                <a:gd name="connsiteY58" fmla="*/ 620738 h 1084159"/>
                <a:gd name="connsiteX59" fmla="*/ 261772 w 680751"/>
                <a:gd name="connsiteY59" fmla="*/ 633723 h 1084159"/>
                <a:gd name="connsiteX60" fmla="*/ 250426 w 680751"/>
                <a:gd name="connsiteY60" fmla="*/ 647842 h 1084159"/>
                <a:gd name="connsiteX61" fmla="*/ 217901 w 680751"/>
                <a:gd name="connsiteY61" fmla="*/ 665869 h 1084159"/>
                <a:gd name="connsiteX62" fmla="*/ 226978 w 680751"/>
                <a:gd name="connsiteY62" fmla="*/ 666626 h 1084159"/>
                <a:gd name="connsiteX63" fmla="*/ 246644 w 680751"/>
                <a:gd name="connsiteY63" fmla="*/ 656793 h 1084159"/>
                <a:gd name="connsiteX64" fmla="*/ 272488 w 680751"/>
                <a:gd name="connsiteY64" fmla="*/ 647338 h 1084159"/>
                <a:gd name="connsiteX65" fmla="*/ 288120 w 680751"/>
                <a:gd name="connsiteY65" fmla="*/ 644943 h 1084159"/>
                <a:gd name="connsiteX66" fmla="*/ 304634 w 680751"/>
                <a:gd name="connsiteY66" fmla="*/ 643808 h 1084159"/>
                <a:gd name="connsiteX67" fmla="*/ 302239 w 680751"/>
                <a:gd name="connsiteY67" fmla="*/ 657927 h 1084159"/>
                <a:gd name="connsiteX68" fmla="*/ 294801 w 680751"/>
                <a:gd name="connsiteY68" fmla="*/ 662213 h 1084159"/>
                <a:gd name="connsiteX69" fmla="*/ 284212 w 680751"/>
                <a:gd name="connsiteY69" fmla="*/ 657045 h 1084159"/>
                <a:gd name="connsiteX70" fmla="*/ 271605 w 680751"/>
                <a:gd name="connsiteY70" fmla="*/ 668013 h 1084159"/>
                <a:gd name="connsiteX71" fmla="*/ 261016 w 680751"/>
                <a:gd name="connsiteY71" fmla="*/ 687300 h 1084159"/>
                <a:gd name="connsiteX72" fmla="*/ 251183 w 680751"/>
                <a:gd name="connsiteY72" fmla="*/ 695495 h 1084159"/>
                <a:gd name="connsiteX73" fmla="*/ 226852 w 680751"/>
                <a:gd name="connsiteY73" fmla="*/ 728776 h 1084159"/>
                <a:gd name="connsiteX74" fmla="*/ 222566 w 680751"/>
                <a:gd name="connsiteY74" fmla="*/ 748442 h 1084159"/>
                <a:gd name="connsiteX75" fmla="*/ 201765 w 680751"/>
                <a:gd name="connsiteY75" fmla="*/ 751972 h 1084159"/>
                <a:gd name="connsiteX76" fmla="*/ 198235 w 680751"/>
                <a:gd name="connsiteY76" fmla="*/ 776302 h 1084159"/>
                <a:gd name="connsiteX77" fmla="*/ 198235 w 680751"/>
                <a:gd name="connsiteY77" fmla="*/ 794330 h 1084159"/>
                <a:gd name="connsiteX78" fmla="*/ 181721 w 680751"/>
                <a:gd name="connsiteY78" fmla="*/ 796725 h 1084159"/>
                <a:gd name="connsiteX79" fmla="*/ 163315 w 680751"/>
                <a:gd name="connsiteY79" fmla="*/ 802650 h 1084159"/>
                <a:gd name="connsiteX80" fmla="*/ 178191 w 680751"/>
                <a:gd name="connsiteY80" fmla="*/ 819164 h 1084159"/>
                <a:gd name="connsiteX81" fmla="*/ 169997 w 680751"/>
                <a:gd name="connsiteY81" fmla="*/ 822694 h 1084159"/>
                <a:gd name="connsiteX82" fmla="*/ 146423 w 680751"/>
                <a:gd name="connsiteY82" fmla="*/ 832149 h 1084159"/>
                <a:gd name="connsiteX83" fmla="*/ 129908 w 680751"/>
                <a:gd name="connsiteY83" fmla="*/ 849042 h 1084159"/>
                <a:gd name="connsiteX84" fmla="*/ 116923 w 680751"/>
                <a:gd name="connsiteY84" fmla="*/ 869086 h 1084159"/>
                <a:gd name="connsiteX85" fmla="*/ 102426 w 680751"/>
                <a:gd name="connsiteY85" fmla="*/ 857740 h 1084159"/>
                <a:gd name="connsiteX86" fmla="*/ 99274 w 680751"/>
                <a:gd name="connsiteY86" fmla="*/ 872616 h 1084159"/>
                <a:gd name="connsiteX87" fmla="*/ 84777 w 680751"/>
                <a:gd name="connsiteY87" fmla="*/ 881693 h 1084159"/>
                <a:gd name="connsiteX88" fmla="*/ 59312 w 680751"/>
                <a:gd name="connsiteY88" fmla="*/ 891148 h 1084159"/>
                <a:gd name="connsiteX89" fmla="*/ 73431 w 680751"/>
                <a:gd name="connsiteY89" fmla="*/ 901737 h 1084159"/>
                <a:gd name="connsiteX90" fmla="*/ 50739 w 680751"/>
                <a:gd name="connsiteY90" fmla="*/ 902115 h 1084159"/>
                <a:gd name="connsiteX91" fmla="*/ 36620 w 680751"/>
                <a:gd name="connsiteY91" fmla="*/ 911570 h 1084159"/>
                <a:gd name="connsiteX92" fmla="*/ 24518 w 680751"/>
                <a:gd name="connsiteY92" fmla="*/ 923798 h 1084159"/>
                <a:gd name="connsiteX93" fmla="*/ 14685 w 680751"/>
                <a:gd name="connsiteY93" fmla="*/ 926572 h 1084159"/>
                <a:gd name="connsiteX94" fmla="*/ 2582 w 680751"/>
                <a:gd name="connsiteY94" fmla="*/ 938296 h 1084159"/>
                <a:gd name="connsiteX95" fmla="*/ 12794 w 680751"/>
                <a:gd name="connsiteY95" fmla="*/ 951659 h 1084159"/>
                <a:gd name="connsiteX96" fmla="*/ 9642 w 680751"/>
                <a:gd name="connsiteY96" fmla="*/ 961492 h 1084159"/>
                <a:gd name="connsiteX97" fmla="*/ 6869 w 680751"/>
                <a:gd name="connsiteY97" fmla="*/ 971325 h 1084159"/>
                <a:gd name="connsiteX98" fmla="*/ 6869 w 680751"/>
                <a:gd name="connsiteY98" fmla="*/ 983931 h 1084159"/>
                <a:gd name="connsiteX99" fmla="*/ 4852 w 680751"/>
                <a:gd name="connsiteY99" fmla="*/ 1000068 h 1084159"/>
                <a:gd name="connsiteX100" fmla="*/ 18593 w 680751"/>
                <a:gd name="connsiteY100" fmla="*/ 1004354 h 1084159"/>
                <a:gd name="connsiteX101" fmla="*/ 37376 w 680751"/>
                <a:gd name="connsiteY101" fmla="*/ 997294 h 1084159"/>
                <a:gd name="connsiteX102" fmla="*/ 42041 w 680751"/>
                <a:gd name="connsiteY102" fmla="*/ 1005489 h 1084159"/>
                <a:gd name="connsiteX103" fmla="*/ 28299 w 680751"/>
                <a:gd name="connsiteY103" fmla="*/ 1016456 h 1084159"/>
                <a:gd name="connsiteX104" fmla="*/ 17710 w 680751"/>
                <a:gd name="connsiteY104" fmla="*/ 1013683 h 1084159"/>
                <a:gd name="connsiteX105" fmla="*/ 8633 w 680751"/>
                <a:gd name="connsiteY105" fmla="*/ 1021499 h 1084159"/>
                <a:gd name="connsiteX106" fmla="*/ 6742 w 680751"/>
                <a:gd name="connsiteY106" fmla="*/ 1037131 h 1084159"/>
                <a:gd name="connsiteX107" fmla="*/ 21618 w 680751"/>
                <a:gd name="connsiteY107" fmla="*/ 1035114 h 1084159"/>
                <a:gd name="connsiteX108" fmla="*/ 35738 w 680751"/>
                <a:gd name="connsiteY108" fmla="*/ 1036753 h 1084159"/>
                <a:gd name="connsiteX109" fmla="*/ 29056 w 680751"/>
                <a:gd name="connsiteY109" fmla="*/ 1047342 h 1084159"/>
                <a:gd name="connsiteX110" fmla="*/ 18088 w 680751"/>
                <a:gd name="connsiteY110" fmla="*/ 1055536 h 1084159"/>
                <a:gd name="connsiteX111" fmla="*/ 45949 w 680751"/>
                <a:gd name="connsiteY111" fmla="*/ 1077472 h 1084159"/>
                <a:gd name="connsiteX112" fmla="*/ 76961 w 680751"/>
                <a:gd name="connsiteY112" fmla="*/ 1085666 h 1084159"/>
                <a:gd name="connsiteX113" fmla="*/ 126378 w 680751"/>
                <a:gd name="connsiteY113" fmla="*/ 1049233 h 1084159"/>
                <a:gd name="connsiteX114" fmla="*/ 144784 w 680751"/>
                <a:gd name="connsiteY114" fmla="*/ 1045325 h 1084159"/>
                <a:gd name="connsiteX115" fmla="*/ 151465 w 680751"/>
                <a:gd name="connsiteY115" fmla="*/ 1026163 h 1084159"/>
                <a:gd name="connsiteX116" fmla="*/ 162055 w 680751"/>
                <a:gd name="connsiteY116" fmla="*/ 1040661 h 1084159"/>
                <a:gd name="connsiteX117" fmla="*/ 168358 w 680751"/>
                <a:gd name="connsiteY117" fmla="*/ 1052637 h 1084159"/>
                <a:gd name="connsiteX118" fmla="*/ 176678 w 680751"/>
                <a:gd name="connsiteY118" fmla="*/ 1053772 h 1084159"/>
                <a:gd name="connsiteX119" fmla="*/ 182982 w 680751"/>
                <a:gd name="connsiteY119" fmla="*/ 1036122 h 1084159"/>
                <a:gd name="connsiteX120" fmla="*/ 186763 w 680751"/>
                <a:gd name="connsiteY120" fmla="*/ 1014691 h 1084159"/>
                <a:gd name="connsiteX121" fmla="*/ 204412 w 680751"/>
                <a:gd name="connsiteY121" fmla="*/ 1008388 h 1084159"/>
                <a:gd name="connsiteX122" fmla="*/ 203152 w 680751"/>
                <a:gd name="connsiteY122" fmla="*/ 983175 h 1084159"/>
                <a:gd name="connsiteX123" fmla="*/ 201891 w 680751"/>
                <a:gd name="connsiteY123" fmla="*/ 970569 h 1084159"/>
                <a:gd name="connsiteX124" fmla="*/ 211976 w 680751"/>
                <a:gd name="connsiteY124" fmla="*/ 956701 h 1084159"/>
                <a:gd name="connsiteX125" fmla="*/ 194327 w 680751"/>
                <a:gd name="connsiteY125" fmla="*/ 937792 h 1084159"/>
                <a:gd name="connsiteX126" fmla="*/ 195588 w 680751"/>
                <a:gd name="connsiteY126" fmla="*/ 912579 h 1084159"/>
                <a:gd name="connsiteX127" fmla="*/ 195588 w 680751"/>
                <a:gd name="connsiteY127" fmla="*/ 886105 h 1084159"/>
                <a:gd name="connsiteX128" fmla="*/ 198109 w 680751"/>
                <a:gd name="connsiteY128" fmla="*/ 859631 h 1084159"/>
                <a:gd name="connsiteX129" fmla="*/ 224583 w 680751"/>
                <a:gd name="connsiteY129" fmla="*/ 841982 h 1084159"/>
                <a:gd name="connsiteX130" fmla="*/ 242232 w 680751"/>
                <a:gd name="connsiteY130" fmla="*/ 840722 h 1084159"/>
                <a:gd name="connsiteX131" fmla="*/ 242232 w 680751"/>
                <a:gd name="connsiteY131" fmla="*/ 825594 h 1084159"/>
                <a:gd name="connsiteX132" fmla="*/ 235929 w 680751"/>
                <a:gd name="connsiteY132" fmla="*/ 811727 h 1084159"/>
                <a:gd name="connsiteX133" fmla="*/ 253578 w 680751"/>
                <a:gd name="connsiteY133" fmla="*/ 777689 h 1084159"/>
                <a:gd name="connsiteX134" fmla="*/ 254838 w 680751"/>
                <a:gd name="connsiteY134" fmla="*/ 753737 h 1084159"/>
                <a:gd name="connsiteX135" fmla="*/ 275009 w 680751"/>
                <a:gd name="connsiteY135" fmla="*/ 748694 h 1084159"/>
                <a:gd name="connsiteX136" fmla="*/ 280051 w 680751"/>
                <a:gd name="connsiteY136" fmla="*/ 733566 h 1084159"/>
                <a:gd name="connsiteX137" fmla="*/ 293919 w 680751"/>
                <a:gd name="connsiteY137" fmla="*/ 713396 h 1084159"/>
                <a:gd name="connsiteX138" fmla="*/ 300222 w 680751"/>
                <a:gd name="connsiteY138" fmla="*/ 699529 h 1084159"/>
                <a:gd name="connsiteX139" fmla="*/ 307786 w 680751"/>
                <a:gd name="connsiteY139" fmla="*/ 680619 h 1084159"/>
                <a:gd name="connsiteX140" fmla="*/ 327956 w 680751"/>
                <a:gd name="connsiteY140" fmla="*/ 665491 h 1084159"/>
                <a:gd name="connsiteX141" fmla="*/ 348127 w 680751"/>
                <a:gd name="connsiteY141" fmla="*/ 657927 h 1084159"/>
                <a:gd name="connsiteX142" fmla="*/ 354430 w 680751"/>
                <a:gd name="connsiteY142" fmla="*/ 639018 h 1084159"/>
                <a:gd name="connsiteX143" fmla="*/ 382164 w 680751"/>
                <a:gd name="connsiteY143" fmla="*/ 644060 h 1084159"/>
                <a:gd name="connsiteX144" fmla="*/ 399813 w 680751"/>
                <a:gd name="connsiteY144" fmla="*/ 639018 h 1084159"/>
                <a:gd name="connsiteX145" fmla="*/ 414941 w 680751"/>
                <a:gd name="connsiteY145" fmla="*/ 618847 h 1084159"/>
                <a:gd name="connsiteX146" fmla="*/ 417463 w 680751"/>
                <a:gd name="connsiteY146" fmla="*/ 620486 h 1084159"/>
                <a:gd name="connsiteX147" fmla="*/ 435112 w 680751"/>
                <a:gd name="connsiteY147" fmla="*/ 607501 h 1084159"/>
                <a:gd name="connsiteX148" fmla="*/ 464106 w 680751"/>
                <a:gd name="connsiteY148" fmla="*/ 628932 h 1084159"/>
                <a:gd name="connsiteX149" fmla="*/ 493102 w 680751"/>
                <a:gd name="connsiteY149" fmla="*/ 630193 h 1084159"/>
                <a:gd name="connsiteX150" fmla="*/ 513272 w 680751"/>
                <a:gd name="connsiteY150" fmla="*/ 631454 h 1084159"/>
                <a:gd name="connsiteX151" fmla="*/ 528400 w 680751"/>
                <a:gd name="connsiteY151" fmla="*/ 635236 h 1084159"/>
                <a:gd name="connsiteX152" fmla="*/ 539745 w 680751"/>
                <a:gd name="connsiteY152" fmla="*/ 620108 h 1084159"/>
                <a:gd name="connsiteX153" fmla="*/ 544788 w 680751"/>
                <a:gd name="connsiteY153" fmla="*/ 597416 h 1084159"/>
                <a:gd name="connsiteX154" fmla="*/ 561177 w 680751"/>
                <a:gd name="connsiteY154" fmla="*/ 579767 h 1084159"/>
                <a:gd name="connsiteX155" fmla="*/ 587650 w 680751"/>
                <a:gd name="connsiteY155" fmla="*/ 573464 h 1084159"/>
                <a:gd name="connsiteX156" fmla="*/ 609081 w 680751"/>
                <a:gd name="connsiteY156" fmla="*/ 573464 h 1084159"/>
                <a:gd name="connsiteX157" fmla="*/ 636816 w 680751"/>
                <a:gd name="connsiteY157" fmla="*/ 592373 h 1084159"/>
                <a:gd name="connsiteX158" fmla="*/ 636816 w 680751"/>
                <a:gd name="connsiteY158" fmla="*/ 607123 h 1084159"/>
                <a:gd name="connsiteX159" fmla="*/ 649044 w 680751"/>
                <a:gd name="connsiteY159" fmla="*/ 601072 h 1084159"/>
                <a:gd name="connsiteX160" fmla="*/ 670979 w 680751"/>
                <a:gd name="connsiteY160" fmla="*/ 590861 h 1084159"/>
                <a:gd name="connsiteX161" fmla="*/ 684468 w 680751"/>
                <a:gd name="connsiteY161" fmla="*/ 581406 h 1084159"/>
                <a:gd name="connsiteX162" fmla="*/ 664928 w 680751"/>
                <a:gd name="connsiteY162" fmla="*/ 582162 h 1084159"/>
                <a:gd name="connsiteX163" fmla="*/ 190419 w 680751"/>
                <a:gd name="connsiteY163" fmla="*/ 79289 h 1084159"/>
                <a:gd name="connsiteX164" fmla="*/ 175166 w 680751"/>
                <a:gd name="connsiteY164" fmla="*/ 105132 h 1084159"/>
                <a:gd name="connsiteX165" fmla="*/ 201639 w 680751"/>
                <a:gd name="connsiteY165" fmla="*/ 134505 h 1084159"/>
                <a:gd name="connsiteX166" fmla="*/ 239333 w 680751"/>
                <a:gd name="connsiteY166" fmla="*/ 136900 h 1084159"/>
                <a:gd name="connsiteX167" fmla="*/ 254586 w 680751"/>
                <a:gd name="connsiteY167" fmla="*/ 116352 h 1084159"/>
                <a:gd name="connsiteX168" fmla="*/ 267571 w 680751"/>
                <a:gd name="connsiteY168" fmla="*/ 104628 h 1084159"/>
                <a:gd name="connsiteX169" fmla="*/ 269966 w 680751"/>
                <a:gd name="connsiteY169" fmla="*/ 120512 h 1084159"/>
                <a:gd name="connsiteX170" fmla="*/ 292910 w 680751"/>
                <a:gd name="connsiteY170" fmla="*/ 118117 h 1084159"/>
                <a:gd name="connsiteX171" fmla="*/ 303500 w 680751"/>
                <a:gd name="connsiteY171" fmla="*/ 126941 h 1084159"/>
                <a:gd name="connsiteX172" fmla="*/ 271731 w 680751"/>
                <a:gd name="connsiteY172" fmla="*/ 141691 h 1084159"/>
                <a:gd name="connsiteX173" fmla="*/ 230004 w 680751"/>
                <a:gd name="connsiteY173" fmla="*/ 155810 h 1084159"/>
                <a:gd name="connsiteX174" fmla="*/ 254082 w 680751"/>
                <a:gd name="connsiteY174" fmla="*/ 165265 h 1084159"/>
                <a:gd name="connsiteX175" fmla="*/ 307029 w 680751"/>
                <a:gd name="connsiteY175" fmla="*/ 162870 h 1084159"/>
                <a:gd name="connsiteX176" fmla="*/ 282951 w 680751"/>
                <a:gd name="connsiteY176" fmla="*/ 168795 h 1084159"/>
                <a:gd name="connsiteX177" fmla="*/ 260007 w 680751"/>
                <a:gd name="connsiteY177" fmla="*/ 178754 h 1084159"/>
                <a:gd name="connsiteX178" fmla="*/ 234164 w 680751"/>
                <a:gd name="connsiteY178" fmla="*/ 184049 h 1084159"/>
                <a:gd name="connsiteX179" fmla="*/ 260638 w 680751"/>
                <a:gd name="connsiteY179" fmla="*/ 205228 h 1084159"/>
                <a:gd name="connsiteX180" fmla="*/ 286481 w 680751"/>
                <a:gd name="connsiteY180" fmla="*/ 208127 h 1084159"/>
                <a:gd name="connsiteX181" fmla="*/ 273496 w 680751"/>
                <a:gd name="connsiteY181" fmla="*/ 218086 h 1084159"/>
                <a:gd name="connsiteX182" fmla="*/ 295306 w 680751"/>
                <a:gd name="connsiteY182" fmla="*/ 231071 h 1084159"/>
                <a:gd name="connsiteX183" fmla="*/ 312955 w 680751"/>
                <a:gd name="connsiteY183" fmla="*/ 225776 h 1084159"/>
                <a:gd name="connsiteX184" fmla="*/ 343588 w 680751"/>
                <a:gd name="connsiteY184" fmla="*/ 178124 h 1084159"/>
                <a:gd name="connsiteX185" fmla="*/ 353547 w 680751"/>
                <a:gd name="connsiteY185" fmla="*/ 155810 h 1084159"/>
                <a:gd name="connsiteX186" fmla="*/ 365902 w 680751"/>
                <a:gd name="connsiteY186" fmla="*/ 145851 h 1084159"/>
                <a:gd name="connsiteX187" fmla="*/ 375356 w 680751"/>
                <a:gd name="connsiteY187" fmla="*/ 123538 h 1084159"/>
                <a:gd name="connsiteX188" fmla="*/ 407125 w 680751"/>
                <a:gd name="connsiteY188" fmla="*/ 114083 h 1084159"/>
                <a:gd name="connsiteX189" fmla="*/ 412420 w 680751"/>
                <a:gd name="connsiteY189" fmla="*/ 120008 h 1084159"/>
                <a:gd name="connsiteX190" fmla="*/ 416580 w 680751"/>
                <a:gd name="connsiteY190" fmla="*/ 140052 h 1084159"/>
                <a:gd name="connsiteX191" fmla="*/ 426035 w 680751"/>
                <a:gd name="connsiteY191" fmla="*/ 149507 h 1084159"/>
                <a:gd name="connsiteX192" fmla="*/ 421371 w 680751"/>
                <a:gd name="connsiteY192" fmla="*/ 174846 h 1084159"/>
                <a:gd name="connsiteX193" fmla="*/ 446709 w 680751"/>
                <a:gd name="connsiteY193" fmla="*/ 180141 h 1084159"/>
                <a:gd name="connsiteX194" fmla="*/ 461459 w 680751"/>
                <a:gd name="connsiteY194" fmla="*/ 193630 h 1084159"/>
                <a:gd name="connsiteX195" fmla="*/ 494992 w 680751"/>
                <a:gd name="connsiteY195" fmla="*/ 177746 h 1084159"/>
                <a:gd name="connsiteX196" fmla="*/ 517936 w 680751"/>
                <a:gd name="connsiteY196" fmla="*/ 162492 h 1084159"/>
                <a:gd name="connsiteX197" fmla="*/ 499152 w 680751"/>
                <a:gd name="connsiteY197" fmla="*/ 157827 h 1084159"/>
                <a:gd name="connsiteX198" fmla="*/ 477343 w 680751"/>
                <a:gd name="connsiteY198" fmla="*/ 152533 h 1084159"/>
                <a:gd name="connsiteX199" fmla="*/ 472679 w 680751"/>
                <a:gd name="connsiteY199" fmla="*/ 141943 h 1084159"/>
                <a:gd name="connsiteX200" fmla="*/ 452130 w 680751"/>
                <a:gd name="connsiteY200" fmla="*/ 134253 h 1084159"/>
                <a:gd name="connsiteX201" fmla="*/ 437381 w 680751"/>
                <a:gd name="connsiteY201" fmla="*/ 119504 h 1084159"/>
                <a:gd name="connsiteX202" fmla="*/ 432086 w 680751"/>
                <a:gd name="connsiteY202" fmla="*/ 104250 h 1084159"/>
                <a:gd name="connsiteX203" fmla="*/ 413302 w 680751"/>
                <a:gd name="connsiteY203" fmla="*/ 92526 h 1084159"/>
                <a:gd name="connsiteX204" fmla="*/ 399813 w 680751"/>
                <a:gd name="connsiteY204" fmla="*/ 89626 h 1084159"/>
                <a:gd name="connsiteX205" fmla="*/ 389224 w 680751"/>
                <a:gd name="connsiteY205" fmla="*/ 86096 h 1084159"/>
                <a:gd name="connsiteX206" fmla="*/ 364515 w 680751"/>
                <a:gd name="connsiteY206" fmla="*/ 81432 h 1084159"/>
                <a:gd name="connsiteX207" fmla="*/ 353926 w 680751"/>
                <a:gd name="connsiteY207" fmla="*/ 60883 h 1084159"/>
                <a:gd name="connsiteX208" fmla="*/ 332116 w 680751"/>
                <a:gd name="connsiteY208" fmla="*/ 70338 h 1084159"/>
                <a:gd name="connsiteX209" fmla="*/ 339176 w 680751"/>
                <a:gd name="connsiteY209" fmla="*/ 51554 h 1084159"/>
                <a:gd name="connsiteX210" fmla="*/ 311568 w 680751"/>
                <a:gd name="connsiteY210" fmla="*/ 42100 h 1084159"/>
                <a:gd name="connsiteX211" fmla="*/ 297448 w 680751"/>
                <a:gd name="connsiteY211" fmla="*/ 29745 h 1084159"/>
                <a:gd name="connsiteX212" fmla="*/ 291019 w 680751"/>
                <a:gd name="connsiteY212" fmla="*/ 42730 h 1084159"/>
                <a:gd name="connsiteX213" fmla="*/ 287489 w 680751"/>
                <a:gd name="connsiteY213" fmla="*/ 55084 h 1084159"/>
                <a:gd name="connsiteX214" fmla="*/ 304004 w 680751"/>
                <a:gd name="connsiteY214" fmla="*/ 95047 h 1084159"/>
                <a:gd name="connsiteX215" fmla="*/ 274631 w 680751"/>
                <a:gd name="connsiteY215" fmla="*/ 61514 h 1084159"/>
                <a:gd name="connsiteX216" fmla="*/ 256351 w 680751"/>
                <a:gd name="connsiteY216" fmla="*/ 48025 h 1084159"/>
                <a:gd name="connsiteX217" fmla="*/ 245762 w 680751"/>
                <a:gd name="connsiteY217" fmla="*/ 69204 h 1084159"/>
                <a:gd name="connsiteX218" fmla="*/ 238702 w 680751"/>
                <a:gd name="connsiteY218" fmla="*/ 73868 h 1084159"/>
                <a:gd name="connsiteX219" fmla="*/ 218658 w 680751"/>
                <a:gd name="connsiteY219" fmla="*/ 57984 h 1084159"/>
                <a:gd name="connsiteX220" fmla="*/ 241097 w 680751"/>
                <a:gd name="connsiteY220" fmla="*/ 49790 h 1084159"/>
                <a:gd name="connsiteX221" fmla="*/ 225844 w 680751"/>
                <a:gd name="connsiteY221" fmla="*/ 44495 h 1084159"/>
                <a:gd name="connsiteX222" fmla="*/ 203530 w 680751"/>
                <a:gd name="connsiteY222" fmla="*/ 48025 h 1084159"/>
                <a:gd name="connsiteX223" fmla="*/ 184746 w 680751"/>
                <a:gd name="connsiteY223" fmla="*/ 46260 h 1084159"/>
                <a:gd name="connsiteX224" fmla="*/ 163567 w 680751"/>
                <a:gd name="connsiteY224" fmla="*/ 55715 h 1084159"/>
                <a:gd name="connsiteX225" fmla="*/ 163567 w 680751"/>
                <a:gd name="connsiteY225" fmla="*/ 82188 h 1084159"/>
                <a:gd name="connsiteX226" fmla="*/ 190419 w 680751"/>
                <a:gd name="connsiteY226" fmla="*/ 79289 h 1084159"/>
                <a:gd name="connsiteX227" fmla="*/ 166341 w 680751"/>
                <a:gd name="connsiteY227" fmla="*/ 126941 h 1084159"/>
                <a:gd name="connsiteX228" fmla="*/ 185124 w 680751"/>
                <a:gd name="connsiteY228" fmla="*/ 139926 h 1084159"/>
                <a:gd name="connsiteX229" fmla="*/ 167475 w 680751"/>
                <a:gd name="connsiteY229" fmla="*/ 116982 h 1084159"/>
                <a:gd name="connsiteX230" fmla="*/ 149826 w 680751"/>
                <a:gd name="connsiteY230" fmla="*/ 103493 h 1084159"/>
                <a:gd name="connsiteX231" fmla="*/ 166341 w 680751"/>
                <a:gd name="connsiteY231" fmla="*/ 126941 h 1084159"/>
                <a:gd name="connsiteX232" fmla="*/ 353421 w 680751"/>
                <a:gd name="connsiteY232" fmla="*/ 31510 h 1084159"/>
                <a:gd name="connsiteX233" fmla="*/ 350522 w 680751"/>
                <a:gd name="connsiteY233" fmla="*/ 41469 h 1084159"/>
                <a:gd name="connsiteX234" fmla="*/ 447088 w 680751"/>
                <a:gd name="connsiteY234" fmla="*/ 44369 h 1084159"/>
                <a:gd name="connsiteX235" fmla="*/ 391745 w 680751"/>
                <a:gd name="connsiteY235" fmla="*/ 63152 h 1084159"/>
                <a:gd name="connsiteX236" fmla="*/ 454147 w 680751"/>
                <a:gd name="connsiteY236" fmla="*/ 71347 h 1084159"/>
                <a:gd name="connsiteX237" fmla="*/ 485916 w 680751"/>
                <a:gd name="connsiteY237" fmla="*/ 81936 h 1084159"/>
                <a:gd name="connsiteX238" fmla="*/ 515919 w 680751"/>
                <a:gd name="connsiteY238" fmla="*/ 74246 h 1084159"/>
                <a:gd name="connsiteX239" fmla="*/ 550083 w 680751"/>
                <a:gd name="connsiteY239" fmla="*/ 59497 h 1084159"/>
                <a:gd name="connsiteX240" fmla="*/ 586515 w 680751"/>
                <a:gd name="connsiteY240" fmla="*/ 29493 h 1084159"/>
                <a:gd name="connsiteX241" fmla="*/ 534073 w 680751"/>
                <a:gd name="connsiteY241" fmla="*/ 20038 h 1084159"/>
                <a:gd name="connsiteX242" fmla="*/ 494614 w 680751"/>
                <a:gd name="connsiteY242" fmla="*/ 15878 h 1084159"/>
                <a:gd name="connsiteX243" fmla="*/ 479865 w 680751"/>
                <a:gd name="connsiteY243" fmla="*/ 22938 h 1084159"/>
                <a:gd name="connsiteX244" fmla="*/ 464611 w 680751"/>
                <a:gd name="connsiteY244" fmla="*/ 5919 h 1084159"/>
                <a:gd name="connsiteX245" fmla="*/ 459946 w 680751"/>
                <a:gd name="connsiteY245" fmla="*/ 31762 h 1084159"/>
                <a:gd name="connsiteX246" fmla="*/ 438767 w 680751"/>
                <a:gd name="connsiteY246" fmla="*/ 20038 h 1084159"/>
                <a:gd name="connsiteX247" fmla="*/ 416958 w 680751"/>
                <a:gd name="connsiteY247" fmla="*/ 18904 h 1084159"/>
                <a:gd name="connsiteX248" fmla="*/ 388089 w 680751"/>
                <a:gd name="connsiteY248" fmla="*/ 2389 h 1084159"/>
                <a:gd name="connsiteX249" fmla="*/ 389854 w 680751"/>
                <a:gd name="connsiteY249" fmla="*/ 14113 h 1084159"/>
                <a:gd name="connsiteX250" fmla="*/ 370440 w 680751"/>
                <a:gd name="connsiteY250" fmla="*/ 8818 h 1084159"/>
                <a:gd name="connsiteX251" fmla="*/ 371070 w 680751"/>
                <a:gd name="connsiteY251" fmla="*/ 23568 h 1084159"/>
                <a:gd name="connsiteX252" fmla="*/ 351026 w 680751"/>
                <a:gd name="connsiteY252" fmla="*/ 9449 h 1084159"/>
                <a:gd name="connsiteX253" fmla="*/ 339806 w 680751"/>
                <a:gd name="connsiteY253" fmla="*/ 19408 h 1084159"/>
                <a:gd name="connsiteX254" fmla="*/ 353421 w 680751"/>
                <a:gd name="connsiteY254" fmla="*/ 31510 h 1084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</a:cxnLst>
              <a:rect l="l" t="t" r="r" b="b"/>
              <a:pathLst>
                <a:path w="680751" h="1084159">
                  <a:moveTo>
                    <a:pt x="664928" y="582162"/>
                  </a:moveTo>
                  <a:cubicBezTo>
                    <a:pt x="663289" y="588087"/>
                    <a:pt x="652826" y="586827"/>
                    <a:pt x="653204" y="581028"/>
                  </a:cubicBezTo>
                  <a:cubicBezTo>
                    <a:pt x="653582" y="575103"/>
                    <a:pt x="636689" y="570438"/>
                    <a:pt x="635933" y="567665"/>
                  </a:cubicBezTo>
                  <a:cubicBezTo>
                    <a:pt x="635177" y="564891"/>
                    <a:pt x="642993" y="565270"/>
                    <a:pt x="649296" y="568799"/>
                  </a:cubicBezTo>
                  <a:cubicBezTo>
                    <a:pt x="655599" y="572329"/>
                    <a:pt x="659885" y="569934"/>
                    <a:pt x="666945" y="563379"/>
                  </a:cubicBezTo>
                  <a:cubicBezTo>
                    <a:pt x="674005" y="556697"/>
                    <a:pt x="683838" y="562244"/>
                    <a:pt x="684973" y="556319"/>
                  </a:cubicBezTo>
                  <a:cubicBezTo>
                    <a:pt x="686107" y="550394"/>
                    <a:pt x="673626" y="546486"/>
                    <a:pt x="671231" y="542956"/>
                  </a:cubicBezTo>
                  <a:cubicBezTo>
                    <a:pt x="668836" y="539426"/>
                    <a:pt x="659885" y="534762"/>
                    <a:pt x="651187" y="536275"/>
                  </a:cubicBezTo>
                  <a:cubicBezTo>
                    <a:pt x="642615" y="537787"/>
                    <a:pt x="642110" y="534257"/>
                    <a:pt x="637068" y="529593"/>
                  </a:cubicBezTo>
                  <a:cubicBezTo>
                    <a:pt x="632025" y="524929"/>
                    <a:pt x="616267" y="532745"/>
                    <a:pt x="616267" y="543712"/>
                  </a:cubicBezTo>
                  <a:cubicBezTo>
                    <a:pt x="616267" y="554680"/>
                    <a:pt x="606434" y="551907"/>
                    <a:pt x="609964" y="546108"/>
                  </a:cubicBezTo>
                  <a:cubicBezTo>
                    <a:pt x="613494" y="540183"/>
                    <a:pt x="605299" y="533123"/>
                    <a:pt x="613115" y="531232"/>
                  </a:cubicBezTo>
                  <a:cubicBezTo>
                    <a:pt x="620931" y="529341"/>
                    <a:pt x="616645" y="517491"/>
                    <a:pt x="602148" y="516356"/>
                  </a:cubicBezTo>
                  <a:cubicBezTo>
                    <a:pt x="587650" y="515222"/>
                    <a:pt x="582103" y="527324"/>
                    <a:pt x="585633" y="531232"/>
                  </a:cubicBezTo>
                  <a:cubicBezTo>
                    <a:pt x="589163" y="535140"/>
                    <a:pt x="575800" y="552033"/>
                    <a:pt x="569875" y="552033"/>
                  </a:cubicBezTo>
                  <a:cubicBezTo>
                    <a:pt x="563950" y="552033"/>
                    <a:pt x="570632" y="537535"/>
                    <a:pt x="570253" y="529719"/>
                  </a:cubicBezTo>
                  <a:cubicBezTo>
                    <a:pt x="569875" y="521903"/>
                    <a:pt x="564328" y="526189"/>
                    <a:pt x="553361" y="538796"/>
                  </a:cubicBezTo>
                  <a:cubicBezTo>
                    <a:pt x="542393" y="551402"/>
                    <a:pt x="534199" y="562748"/>
                    <a:pt x="527895" y="563883"/>
                  </a:cubicBezTo>
                  <a:cubicBezTo>
                    <a:pt x="521592" y="565017"/>
                    <a:pt x="522348" y="552537"/>
                    <a:pt x="532560" y="546990"/>
                  </a:cubicBezTo>
                  <a:cubicBezTo>
                    <a:pt x="542771" y="541443"/>
                    <a:pt x="543149" y="526567"/>
                    <a:pt x="549831" y="526567"/>
                  </a:cubicBezTo>
                  <a:cubicBezTo>
                    <a:pt x="556512" y="526567"/>
                    <a:pt x="556512" y="518751"/>
                    <a:pt x="546679" y="516356"/>
                  </a:cubicBezTo>
                  <a:cubicBezTo>
                    <a:pt x="536846" y="513961"/>
                    <a:pt x="535333" y="524929"/>
                    <a:pt x="532181" y="528080"/>
                  </a:cubicBezTo>
                  <a:cubicBezTo>
                    <a:pt x="529030" y="531232"/>
                    <a:pt x="513020" y="522533"/>
                    <a:pt x="513398" y="525685"/>
                  </a:cubicBezTo>
                  <a:cubicBezTo>
                    <a:pt x="513776" y="528837"/>
                    <a:pt x="504826" y="529971"/>
                    <a:pt x="508734" y="535896"/>
                  </a:cubicBezTo>
                  <a:cubicBezTo>
                    <a:pt x="512641" y="541821"/>
                    <a:pt x="506843" y="546864"/>
                    <a:pt x="502808" y="539804"/>
                  </a:cubicBezTo>
                  <a:cubicBezTo>
                    <a:pt x="498900" y="532745"/>
                    <a:pt x="489067" y="538166"/>
                    <a:pt x="484403" y="546108"/>
                  </a:cubicBezTo>
                  <a:cubicBezTo>
                    <a:pt x="479613" y="553924"/>
                    <a:pt x="473435" y="553545"/>
                    <a:pt x="478100" y="556319"/>
                  </a:cubicBezTo>
                  <a:cubicBezTo>
                    <a:pt x="482764" y="559092"/>
                    <a:pt x="482386" y="569682"/>
                    <a:pt x="475326" y="571573"/>
                  </a:cubicBezTo>
                  <a:cubicBezTo>
                    <a:pt x="468267" y="573590"/>
                    <a:pt x="471040" y="552285"/>
                    <a:pt x="465493" y="554302"/>
                  </a:cubicBezTo>
                  <a:cubicBezTo>
                    <a:pt x="459946" y="556319"/>
                    <a:pt x="463476" y="544091"/>
                    <a:pt x="470914" y="544091"/>
                  </a:cubicBezTo>
                  <a:cubicBezTo>
                    <a:pt x="478352" y="544091"/>
                    <a:pt x="485790" y="533123"/>
                    <a:pt x="485033" y="530349"/>
                  </a:cubicBezTo>
                  <a:cubicBezTo>
                    <a:pt x="483772" y="525811"/>
                    <a:pt x="475578" y="526820"/>
                    <a:pt x="475578" y="532745"/>
                  </a:cubicBezTo>
                  <a:cubicBezTo>
                    <a:pt x="475578" y="538670"/>
                    <a:pt x="463854" y="537409"/>
                    <a:pt x="454021" y="537031"/>
                  </a:cubicBezTo>
                  <a:cubicBezTo>
                    <a:pt x="444188" y="536653"/>
                    <a:pt x="444566" y="548377"/>
                    <a:pt x="455534" y="554680"/>
                  </a:cubicBezTo>
                  <a:cubicBezTo>
                    <a:pt x="466502" y="560983"/>
                    <a:pt x="453517" y="564891"/>
                    <a:pt x="448096" y="560227"/>
                  </a:cubicBezTo>
                  <a:cubicBezTo>
                    <a:pt x="442549" y="555562"/>
                    <a:pt x="433977" y="557832"/>
                    <a:pt x="428052" y="560605"/>
                  </a:cubicBezTo>
                  <a:cubicBezTo>
                    <a:pt x="422127" y="563379"/>
                    <a:pt x="442171" y="570438"/>
                    <a:pt x="442928" y="573968"/>
                  </a:cubicBezTo>
                  <a:cubicBezTo>
                    <a:pt x="443684" y="577498"/>
                    <a:pt x="432716" y="569682"/>
                    <a:pt x="430321" y="572455"/>
                  </a:cubicBezTo>
                  <a:cubicBezTo>
                    <a:pt x="427926" y="575229"/>
                    <a:pt x="416958" y="570438"/>
                    <a:pt x="416202" y="563757"/>
                  </a:cubicBezTo>
                  <a:cubicBezTo>
                    <a:pt x="415445" y="557075"/>
                    <a:pt x="397796" y="566530"/>
                    <a:pt x="407629" y="568799"/>
                  </a:cubicBezTo>
                  <a:cubicBezTo>
                    <a:pt x="417463" y="571195"/>
                    <a:pt x="413933" y="577498"/>
                    <a:pt x="413933" y="586070"/>
                  </a:cubicBezTo>
                  <a:cubicBezTo>
                    <a:pt x="413933" y="594643"/>
                    <a:pt x="402587" y="588087"/>
                    <a:pt x="404856" y="580523"/>
                  </a:cubicBezTo>
                  <a:cubicBezTo>
                    <a:pt x="407251" y="573086"/>
                    <a:pt x="397796" y="574598"/>
                    <a:pt x="389980" y="579389"/>
                  </a:cubicBezTo>
                  <a:cubicBezTo>
                    <a:pt x="382164" y="584053"/>
                    <a:pt x="391115" y="570816"/>
                    <a:pt x="387963" y="564135"/>
                  </a:cubicBezTo>
                  <a:cubicBezTo>
                    <a:pt x="384811" y="557453"/>
                    <a:pt x="377752" y="564135"/>
                    <a:pt x="369558" y="565774"/>
                  </a:cubicBezTo>
                  <a:cubicBezTo>
                    <a:pt x="361363" y="567287"/>
                    <a:pt x="357077" y="567665"/>
                    <a:pt x="362120" y="573212"/>
                  </a:cubicBezTo>
                  <a:cubicBezTo>
                    <a:pt x="367162" y="578758"/>
                    <a:pt x="366406" y="586574"/>
                    <a:pt x="359725" y="585314"/>
                  </a:cubicBezTo>
                  <a:cubicBezTo>
                    <a:pt x="353043" y="584179"/>
                    <a:pt x="350270" y="585314"/>
                    <a:pt x="351152" y="591617"/>
                  </a:cubicBezTo>
                  <a:cubicBezTo>
                    <a:pt x="351909" y="597920"/>
                    <a:pt x="342580" y="598299"/>
                    <a:pt x="341697" y="592752"/>
                  </a:cubicBezTo>
                  <a:cubicBezTo>
                    <a:pt x="340941" y="587205"/>
                    <a:pt x="327578" y="588844"/>
                    <a:pt x="323670" y="595147"/>
                  </a:cubicBezTo>
                  <a:cubicBezTo>
                    <a:pt x="319762" y="601450"/>
                    <a:pt x="308794" y="606115"/>
                    <a:pt x="309929" y="613174"/>
                  </a:cubicBezTo>
                  <a:cubicBezTo>
                    <a:pt x="311064" y="620234"/>
                    <a:pt x="319762" y="609644"/>
                    <a:pt x="326822" y="612040"/>
                  </a:cubicBezTo>
                  <a:cubicBezTo>
                    <a:pt x="333881" y="614435"/>
                    <a:pt x="326444" y="617965"/>
                    <a:pt x="330352" y="621494"/>
                  </a:cubicBezTo>
                  <a:cubicBezTo>
                    <a:pt x="334260" y="625024"/>
                    <a:pt x="333503" y="633723"/>
                    <a:pt x="327956" y="628554"/>
                  </a:cubicBezTo>
                  <a:cubicBezTo>
                    <a:pt x="322409" y="623511"/>
                    <a:pt x="315350" y="621873"/>
                    <a:pt x="314215" y="630067"/>
                  </a:cubicBezTo>
                  <a:cubicBezTo>
                    <a:pt x="313081" y="638261"/>
                    <a:pt x="307156" y="628932"/>
                    <a:pt x="302491" y="623007"/>
                  </a:cubicBezTo>
                  <a:cubicBezTo>
                    <a:pt x="297827" y="617082"/>
                    <a:pt x="293036" y="633975"/>
                    <a:pt x="287994" y="630067"/>
                  </a:cubicBezTo>
                  <a:cubicBezTo>
                    <a:pt x="282951" y="626159"/>
                    <a:pt x="298205" y="614057"/>
                    <a:pt x="294297" y="608132"/>
                  </a:cubicBezTo>
                  <a:cubicBezTo>
                    <a:pt x="290389" y="602207"/>
                    <a:pt x="287615" y="611661"/>
                    <a:pt x="278665" y="620738"/>
                  </a:cubicBezTo>
                  <a:cubicBezTo>
                    <a:pt x="269588" y="629689"/>
                    <a:pt x="257486" y="629437"/>
                    <a:pt x="261772" y="633723"/>
                  </a:cubicBezTo>
                  <a:cubicBezTo>
                    <a:pt x="266058" y="638009"/>
                    <a:pt x="252695" y="640404"/>
                    <a:pt x="250426" y="647842"/>
                  </a:cubicBezTo>
                  <a:cubicBezTo>
                    <a:pt x="248031" y="655280"/>
                    <a:pt x="229625" y="658053"/>
                    <a:pt x="217901" y="665869"/>
                  </a:cubicBezTo>
                  <a:cubicBezTo>
                    <a:pt x="206177" y="673685"/>
                    <a:pt x="220297" y="674064"/>
                    <a:pt x="226978" y="666626"/>
                  </a:cubicBezTo>
                  <a:cubicBezTo>
                    <a:pt x="233660" y="659188"/>
                    <a:pt x="236055" y="663474"/>
                    <a:pt x="246644" y="656793"/>
                  </a:cubicBezTo>
                  <a:cubicBezTo>
                    <a:pt x="257234" y="650111"/>
                    <a:pt x="268579" y="644690"/>
                    <a:pt x="272488" y="647338"/>
                  </a:cubicBezTo>
                  <a:cubicBezTo>
                    <a:pt x="276396" y="650111"/>
                    <a:pt x="283077" y="652128"/>
                    <a:pt x="288120" y="644943"/>
                  </a:cubicBezTo>
                  <a:cubicBezTo>
                    <a:pt x="293162" y="637883"/>
                    <a:pt x="299465" y="639396"/>
                    <a:pt x="304634" y="643808"/>
                  </a:cubicBezTo>
                  <a:cubicBezTo>
                    <a:pt x="309803" y="648094"/>
                    <a:pt x="296062" y="651624"/>
                    <a:pt x="302239" y="657927"/>
                  </a:cubicBezTo>
                  <a:cubicBezTo>
                    <a:pt x="308542" y="664231"/>
                    <a:pt x="294801" y="667760"/>
                    <a:pt x="294801" y="662213"/>
                  </a:cubicBezTo>
                  <a:cubicBezTo>
                    <a:pt x="294801" y="656667"/>
                    <a:pt x="286985" y="652002"/>
                    <a:pt x="284212" y="657045"/>
                  </a:cubicBezTo>
                  <a:cubicBezTo>
                    <a:pt x="281438" y="662213"/>
                    <a:pt x="276774" y="667634"/>
                    <a:pt x="271605" y="668013"/>
                  </a:cubicBezTo>
                  <a:cubicBezTo>
                    <a:pt x="266563" y="668391"/>
                    <a:pt x="261016" y="677846"/>
                    <a:pt x="261016" y="687300"/>
                  </a:cubicBezTo>
                  <a:cubicBezTo>
                    <a:pt x="261016" y="696755"/>
                    <a:pt x="251939" y="687300"/>
                    <a:pt x="251183" y="695495"/>
                  </a:cubicBezTo>
                  <a:cubicBezTo>
                    <a:pt x="250426" y="703689"/>
                    <a:pt x="237820" y="718186"/>
                    <a:pt x="226852" y="728776"/>
                  </a:cubicBezTo>
                  <a:cubicBezTo>
                    <a:pt x="215884" y="739365"/>
                    <a:pt x="226096" y="741761"/>
                    <a:pt x="222566" y="748442"/>
                  </a:cubicBezTo>
                  <a:cubicBezTo>
                    <a:pt x="219036" y="755123"/>
                    <a:pt x="206051" y="749198"/>
                    <a:pt x="201765" y="751972"/>
                  </a:cubicBezTo>
                  <a:cubicBezTo>
                    <a:pt x="197479" y="754745"/>
                    <a:pt x="204160" y="771260"/>
                    <a:pt x="198235" y="776302"/>
                  </a:cubicBezTo>
                  <a:cubicBezTo>
                    <a:pt x="192310" y="781345"/>
                    <a:pt x="198235" y="788405"/>
                    <a:pt x="198235" y="794330"/>
                  </a:cubicBezTo>
                  <a:cubicBezTo>
                    <a:pt x="198235" y="800255"/>
                    <a:pt x="182982" y="790800"/>
                    <a:pt x="181721" y="796725"/>
                  </a:cubicBezTo>
                  <a:cubicBezTo>
                    <a:pt x="180586" y="802650"/>
                    <a:pt x="167223" y="801011"/>
                    <a:pt x="163315" y="802650"/>
                  </a:cubicBezTo>
                  <a:cubicBezTo>
                    <a:pt x="159407" y="804289"/>
                    <a:pt x="171131" y="813618"/>
                    <a:pt x="178191" y="819164"/>
                  </a:cubicBezTo>
                  <a:cubicBezTo>
                    <a:pt x="185251" y="824711"/>
                    <a:pt x="171510" y="828998"/>
                    <a:pt x="169997" y="822694"/>
                  </a:cubicBezTo>
                  <a:cubicBezTo>
                    <a:pt x="168484" y="816391"/>
                    <a:pt x="158651" y="826602"/>
                    <a:pt x="146423" y="832149"/>
                  </a:cubicBezTo>
                  <a:cubicBezTo>
                    <a:pt x="134194" y="837696"/>
                    <a:pt x="139363" y="848664"/>
                    <a:pt x="129908" y="849042"/>
                  </a:cubicBezTo>
                  <a:cubicBezTo>
                    <a:pt x="120453" y="849420"/>
                    <a:pt x="123226" y="864296"/>
                    <a:pt x="116923" y="869086"/>
                  </a:cubicBezTo>
                  <a:cubicBezTo>
                    <a:pt x="110620" y="873877"/>
                    <a:pt x="112259" y="858119"/>
                    <a:pt x="102426" y="857740"/>
                  </a:cubicBezTo>
                  <a:cubicBezTo>
                    <a:pt x="92593" y="857362"/>
                    <a:pt x="93349" y="864422"/>
                    <a:pt x="99274" y="872616"/>
                  </a:cubicBezTo>
                  <a:cubicBezTo>
                    <a:pt x="105199" y="880810"/>
                    <a:pt x="90324" y="874633"/>
                    <a:pt x="84777" y="881693"/>
                  </a:cubicBezTo>
                  <a:cubicBezTo>
                    <a:pt x="79230" y="888752"/>
                    <a:pt x="63598" y="885223"/>
                    <a:pt x="59312" y="891148"/>
                  </a:cubicBezTo>
                  <a:cubicBezTo>
                    <a:pt x="55026" y="897073"/>
                    <a:pt x="71036" y="897073"/>
                    <a:pt x="73431" y="901737"/>
                  </a:cubicBezTo>
                  <a:cubicBezTo>
                    <a:pt x="75826" y="906528"/>
                    <a:pt x="59312" y="904132"/>
                    <a:pt x="50739" y="902115"/>
                  </a:cubicBezTo>
                  <a:cubicBezTo>
                    <a:pt x="42167" y="900224"/>
                    <a:pt x="44436" y="913083"/>
                    <a:pt x="36620" y="911570"/>
                  </a:cubicBezTo>
                  <a:cubicBezTo>
                    <a:pt x="28804" y="909931"/>
                    <a:pt x="18971" y="918252"/>
                    <a:pt x="24518" y="923798"/>
                  </a:cubicBezTo>
                  <a:cubicBezTo>
                    <a:pt x="30065" y="929345"/>
                    <a:pt x="20231" y="930102"/>
                    <a:pt x="14685" y="926572"/>
                  </a:cubicBezTo>
                  <a:cubicBezTo>
                    <a:pt x="9138" y="923042"/>
                    <a:pt x="4473" y="931614"/>
                    <a:pt x="2582" y="938296"/>
                  </a:cubicBezTo>
                  <a:cubicBezTo>
                    <a:pt x="565" y="944977"/>
                    <a:pt x="13172" y="948507"/>
                    <a:pt x="12794" y="951659"/>
                  </a:cubicBezTo>
                  <a:cubicBezTo>
                    <a:pt x="12416" y="954810"/>
                    <a:pt x="2582" y="959853"/>
                    <a:pt x="9642" y="961492"/>
                  </a:cubicBezTo>
                  <a:cubicBezTo>
                    <a:pt x="16702" y="963005"/>
                    <a:pt x="11659" y="969308"/>
                    <a:pt x="6869" y="971325"/>
                  </a:cubicBezTo>
                  <a:cubicBezTo>
                    <a:pt x="2204" y="973342"/>
                    <a:pt x="2204" y="978006"/>
                    <a:pt x="6869" y="983931"/>
                  </a:cubicBezTo>
                  <a:cubicBezTo>
                    <a:pt x="11533" y="989857"/>
                    <a:pt x="-1326" y="990991"/>
                    <a:pt x="4852" y="1000068"/>
                  </a:cubicBezTo>
                  <a:cubicBezTo>
                    <a:pt x="11155" y="1009018"/>
                    <a:pt x="15819" y="997672"/>
                    <a:pt x="18593" y="1004354"/>
                  </a:cubicBezTo>
                  <a:cubicBezTo>
                    <a:pt x="21366" y="1011035"/>
                    <a:pt x="28804" y="1005110"/>
                    <a:pt x="37376" y="997294"/>
                  </a:cubicBezTo>
                  <a:cubicBezTo>
                    <a:pt x="45949" y="989478"/>
                    <a:pt x="49100" y="1005867"/>
                    <a:pt x="42041" y="1005489"/>
                  </a:cubicBezTo>
                  <a:cubicBezTo>
                    <a:pt x="34981" y="1005110"/>
                    <a:pt x="26787" y="1009397"/>
                    <a:pt x="28299" y="1016456"/>
                  </a:cubicBezTo>
                  <a:cubicBezTo>
                    <a:pt x="29938" y="1023516"/>
                    <a:pt x="17332" y="1022381"/>
                    <a:pt x="17710" y="1013683"/>
                  </a:cubicBezTo>
                  <a:cubicBezTo>
                    <a:pt x="18088" y="1005110"/>
                    <a:pt x="3213" y="1015196"/>
                    <a:pt x="8633" y="1021499"/>
                  </a:cubicBezTo>
                  <a:cubicBezTo>
                    <a:pt x="14180" y="1027802"/>
                    <a:pt x="6742" y="1031332"/>
                    <a:pt x="6742" y="1037131"/>
                  </a:cubicBezTo>
                  <a:cubicBezTo>
                    <a:pt x="6742" y="1043056"/>
                    <a:pt x="17332" y="1041795"/>
                    <a:pt x="21618" y="1035114"/>
                  </a:cubicBezTo>
                  <a:cubicBezTo>
                    <a:pt x="25904" y="1028432"/>
                    <a:pt x="32964" y="1030071"/>
                    <a:pt x="35738" y="1036753"/>
                  </a:cubicBezTo>
                  <a:cubicBezTo>
                    <a:pt x="38511" y="1043434"/>
                    <a:pt x="29056" y="1038265"/>
                    <a:pt x="29056" y="1047342"/>
                  </a:cubicBezTo>
                  <a:cubicBezTo>
                    <a:pt x="29056" y="1056419"/>
                    <a:pt x="23131" y="1048477"/>
                    <a:pt x="18088" y="1055536"/>
                  </a:cubicBezTo>
                  <a:cubicBezTo>
                    <a:pt x="13046" y="1062596"/>
                    <a:pt x="38133" y="1075581"/>
                    <a:pt x="45949" y="1077472"/>
                  </a:cubicBezTo>
                  <a:cubicBezTo>
                    <a:pt x="53765" y="1079489"/>
                    <a:pt x="61203" y="1088061"/>
                    <a:pt x="76961" y="1085666"/>
                  </a:cubicBezTo>
                  <a:cubicBezTo>
                    <a:pt x="92719" y="1083271"/>
                    <a:pt x="122470" y="1054276"/>
                    <a:pt x="126378" y="1049233"/>
                  </a:cubicBezTo>
                  <a:cubicBezTo>
                    <a:pt x="130286" y="1044064"/>
                    <a:pt x="138985" y="1049990"/>
                    <a:pt x="144784" y="1045325"/>
                  </a:cubicBezTo>
                  <a:cubicBezTo>
                    <a:pt x="150709" y="1040661"/>
                    <a:pt x="147179" y="1028432"/>
                    <a:pt x="151465" y="1026163"/>
                  </a:cubicBezTo>
                  <a:cubicBezTo>
                    <a:pt x="155751" y="1023768"/>
                    <a:pt x="158147" y="1039148"/>
                    <a:pt x="162055" y="1040661"/>
                  </a:cubicBezTo>
                  <a:cubicBezTo>
                    <a:pt x="165584" y="1042047"/>
                    <a:pt x="168232" y="1044821"/>
                    <a:pt x="168358" y="1052637"/>
                  </a:cubicBezTo>
                  <a:cubicBezTo>
                    <a:pt x="171510" y="1052259"/>
                    <a:pt x="174661" y="1052385"/>
                    <a:pt x="176678" y="1053772"/>
                  </a:cubicBezTo>
                  <a:cubicBezTo>
                    <a:pt x="181721" y="1057553"/>
                    <a:pt x="182982" y="1041165"/>
                    <a:pt x="182982" y="1036122"/>
                  </a:cubicBezTo>
                  <a:cubicBezTo>
                    <a:pt x="182982" y="1031080"/>
                    <a:pt x="188024" y="1020995"/>
                    <a:pt x="186763" y="1014691"/>
                  </a:cubicBezTo>
                  <a:cubicBezTo>
                    <a:pt x="185503" y="1008388"/>
                    <a:pt x="201891" y="1013431"/>
                    <a:pt x="204412" y="1008388"/>
                  </a:cubicBezTo>
                  <a:cubicBezTo>
                    <a:pt x="206934" y="1003345"/>
                    <a:pt x="208195" y="985696"/>
                    <a:pt x="203152" y="983175"/>
                  </a:cubicBezTo>
                  <a:cubicBezTo>
                    <a:pt x="198109" y="980654"/>
                    <a:pt x="196849" y="970569"/>
                    <a:pt x="201891" y="970569"/>
                  </a:cubicBezTo>
                  <a:cubicBezTo>
                    <a:pt x="206934" y="970569"/>
                    <a:pt x="213237" y="966787"/>
                    <a:pt x="211976" y="956701"/>
                  </a:cubicBezTo>
                  <a:cubicBezTo>
                    <a:pt x="210716" y="946616"/>
                    <a:pt x="195588" y="947877"/>
                    <a:pt x="194327" y="937792"/>
                  </a:cubicBezTo>
                  <a:cubicBezTo>
                    <a:pt x="193067" y="927706"/>
                    <a:pt x="201891" y="925185"/>
                    <a:pt x="195588" y="912579"/>
                  </a:cubicBezTo>
                  <a:cubicBezTo>
                    <a:pt x="189285" y="899972"/>
                    <a:pt x="198109" y="892408"/>
                    <a:pt x="195588" y="886105"/>
                  </a:cubicBezTo>
                  <a:cubicBezTo>
                    <a:pt x="193067" y="879802"/>
                    <a:pt x="190545" y="872238"/>
                    <a:pt x="198109" y="859631"/>
                  </a:cubicBezTo>
                  <a:cubicBezTo>
                    <a:pt x="205673" y="847025"/>
                    <a:pt x="219540" y="840722"/>
                    <a:pt x="224583" y="841982"/>
                  </a:cubicBezTo>
                  <a:cubicBezTo>
                    <a:pt x="229625" y="843243"/>
                    <a:pt x="238450" y="848285"/>
                    <a:pt x="242232" y="840722"/>
                  </a:cubicBezTo>
                  <a:cubicBezTo>
                    <a:pt x="246014" y="833158"/>
                    <a:pt x="246014" y="826854"/>
                    <a:pt x="242232" y="825594"/>
                  </a:cubicBezTo>
                  <a:cubicBezTo>
                    <a:pt x="238450" y="824333"/>
                    <a:pt x="228365" y="821812"/>
                    <a:pt x="235929" y="811727"/>
                  </a:cubicBezTo>
                  <a:cubicBezTo>
                    <a:pt x="243493" y="801641"/>
                    <a:pt x="252317" y="789035"/>
                    <a:pt x="253578" y="777689"/>
                  </a:cubicBezTo>
                  <a:cubicBezTo>
                    <a:pt x="254838" y="766343"/>
                    <a:pt x="251057" y="757519"/>
                    <a:pt x="254838" y="753737"/>
                  </a:cubicBezTo>
                  <a:cubicBezTo>
                    <a:pt x="258621" y="749955"/>
                    <a:pt x="267445" y="753737"/>
                    <a:pt x="275009" y="748694"/>
                  </a:cubicBezTo>
                  <a:cubicBezTo>
                    <a:pt x="282573" y="743652"/>
                    <a:pt x="276270" y="737348"/>
                    <a:pt x="280051" y="733566"/>
                  </a:cubicBezTo>
                  <a:cubicBezTo>
                    <a:pt x="283834" y="729784"/>
                    <a:pt x="288876" y="717178"/>
                    <a:pt x="293919" y="713396"/>
                  </a:cubicBezTo>
                  <a:cubicBezTo>
                    <a:pt x="298961" y="709614"/>
                    <a:pt x="304004" y="704571"/>
                    <a:pt x="300222" y="699529"/>
                  </a:cubicBezTo>
                  <a:cubicBezTo>
                    <a:pt x="296440" y="694486"/>
                    <a:pt x="307786" y="689444"/>
                    <a:pt x="307786" y="680619"/>
                  </a:cubicBezTo>
                  <a:cubicBezTo>
                    <a:pt x="307786" y="671794"/>
                    <a:pt x="320392" y="665491"/>
                    <a:pt x="327956" y="665491"/>
                  </a:cubicBezTo>
                  <a:cubicBezTo>
                    <a:pt x="335520" y="665491"/>
                    <a:pt x="348127" y="665491"/>
                    <a:pt x="348127" y="657927"/>
                  </a:cubicBezTo>
                  <a:cubicBezTo>
                    <a:pt x="348127" y="650363"/>
                    <a:pt x="343084" y="633975"/>
                    <a:pt x="354430" y="639018"/>
                  </a:cubicBezTo>
                  <a:cubicBezTo>
                    <a:pt x="365776" y="644060"/>
                    <a:pt x="374600" y="637757"/>
                    <a:pt x="382164" y="644060"/>
                  </a:cubicBezTo>
                  <a:cubicBezTo>
                    <a:pt x="389728" y="650363"/>
                    <a:pt x="399813" y="649103"/>
                    <a:pt x="399813" y="639018"/>
                  </a:cubicBezTo>
                  <a:cubicBezTo>
                    <a:pt x="399813" y="628932"/>
                    <a:pt x="403595" y="612544"/>
                    <a:pt x="414941" y="618847"/>
                  </a:cubicBezTo>
                  <a:cubicBezTo>
                    <a:pt x="415824" y="619351"/>
                    <a:pt x="416706" y="619856"/>
                    <a:pt x="417463" y="620486"/>
                  </a:cubicBezTo>
                  <a:cubicBezTo>
                    <a:pt x="421244" y="612040"/>
                    <a:pt x="428304" y="606745"/>
                    <a:pt x="435112" y="607501"/>
                  </a:cubicBezTo>
                  <a:cubicBezTo>
                    <a:pt x="445197" y="608762"/>
                    <a:pt x="451500" y="626411"/>
                    <a:pt x="464106" y="628932"/>
                  </a:cubicBezTo>
                  <a:cubicBezTo>
                    <a:pt x="476713" y="631454"/>
                    <a:pt x="489319" y="636496"/>
                    <a:pt x="493102" y="630193"/>
                  </a:cubicBezTo>
                  <a:cubicBezTo>
                    <a:pt x="496883" y="623890"/>
                    <a:pt x="505708" y="633975"/>
                    <a:pt x="513272" y="631454"/>
                  </a:cubicBezTo>
                  <a:cubicBezTo>
                    <a:pt x="520836" y="628932"/>
                    <a:pt x="520836" y="645321"/>
                    <a:pt x="528400" y="635236"/>
                  </a:cubicBezTo>
                  <a:cubicBezTo>
                    <a:pt x="535964" y="625150"/>
                    <a:pt x="527139" y="618847"/>
                    <a:pt x="539745" y="620108"/>
                  </a:cubicBezTo>
                  <a:cubicBezTo>
                    <a:pt x="552352" y="621368"/>
                    <a:pt x="544788" y="606241"/>
                    <a:pt x="544788" y="597416"/>
                  </a:cubicBezTo>
                  <a:cubicBezTo>
                    <a:pt x="544788" y="588592"/>
                    <a:pt x="561177" y="587331"/>
                    <a:pt x="561177" y="579767"/>
                  </a:cubicBezTo>
                  <a:cubicBezTo>
                    <a:pt x="561177" y="572203"/>
                    <a:pt x="583868" y="578506"/>
                    <a:pt x="587650" y="573464"/>
                  </a:cubicBezTo>
                  <a:cubicBezTo>
                    <a:pt x="591432" y="568421"/>
                    <a:pt x="604039" y="564639"/>
                    <a:pt x="609081" y="573464"/>
                  </a:cubicBezTo>
                  <a:cubicBezTo>
                    <a:pt x="614124" y="582288"/>
                    <a:pt x="635555" y="584810"/>
                    <a:pt x="636816" y="592373"/>
                  </a:cubicBezTo>
                  <a:cubicBezTo>
                    <a:pt x="637446" y="596029"/>
                    <a:pt x="636816" y="601828"/>
                    <a:pt x="636816" y="607123"/>
                  </a:cubicBezTo>
                  <a:cubicBezTo>
                    <a:pt x="640345" y="603719"/>
                    <a:pt x="644758" y="601072"/>
                    <a:pt x="649044" y="601072"/>
                  </a:cubicBezTo>
                  <a:cubicBezTo>
                    <a:pt x="656860" y="601072"/>
                    <a:pt x="663920" y="589348"/>
                    <a:pt x="670979" y="590861"/>
                  </a:cubicBezTo>
                  <a:cubicBezTo>
                    <a:pt x="676904" y="592121"/>
                    <a:pt x="682703" y="591239"/>
                    <a:pt x="684468" y="581406"/>
                  </a:cubicBezTo>
                  <a:cubicBezTo>
                    <a:pt x="678417" y="577372"/>
                    <a:pt x="666315" y="576867"/>
                    <a:pt x="664928" y="582162"/>
                  </a:cubicBezTo>
                  <a:close/>
                  <a:moveTo>
                    <a:pt x="190419" y="79289"/>
                  </a:moveTo>
                  <a:cubicBezTo>
                    <a:pt x="201639" y="81684"/>
                    <a:pt x="178695" y="94038"/>
                    <a:pt x="175166" y="105132"/>
                  </a:cubicBezTo>
                  <a:cubicBezTo>
                    <a:pt x="171636" y="116352"/>
                    <a:pt x="192815" y="126311"/>
                    <a:pt x="201639" y="134505"/>
                  </a:cubicBezTo>
                  <a:cubicBezTo>
                    <a:pt x="210464" y="142699"/>
                    <a:pt x="231642" y="141565"/>
                    <a:pt x="239333" y="136900"/>
                  </a:cubicBezTo>
                  <a:cubicBezTo>
                    <a:pt x="247022" y="132236"/>
                    <a:pt x="244627" y="115722"/>
                    <a:pt x="254586" y="116352"/>
                  </a:cubicBezTo>
                  <a:cubicBezTo>
                    <a:pt x="264546" y="116982"/>
                    <a:pt x="259251" y="107527"/>
                    <a:pt x="267571" y="104628"/>
                  </a:cubicBezTo>
                  <a:cubicBezTo>
                    <a:pt x="275765" y="101728"/>
                    <a:pt x="277026" y="112318"/>
                    <a:pt x="269966" y="120512"/>
                  </a:cubicBezTo>
                  <a:cubicBezTo>
                    <a:pt x="262907" y="128706"/>
                    <a:pt x="282321" y="128202"/>
                    <a:pt x="292910" y="118117"/>
                  </a:cubicBezTo>
                  <a:cubicBezTo>
                    <a:pt x="303500" y="108158"/>
                    <a:pt x="305895" y="117486"/>
                    <a:pt x="303500" y="126941"/>
                  </a:cubicBezTo>
                  <a:cubicBezTo>
                    <a:pt x="301104" y="136396"/>
                    <a:pt x="279421" y="131101"/>
                    <a:pt x="271731" y="141691"/>
                  </a:cubicBezTo>
                  <a:cubicBezTo>
                    <a:pt x="264041" y="152280"/>
                    <a:pt x="240593" y="144086"/>
                    <a:pt x="230004" y="155810"/>
                  </a:cubicBezTo>
                  <a:cubicBezTo>
                    <a:pt x="219414" y="167534"/>
                    <a:pt x="239458" y="168165"/>
                    <a:pt x="254082" y="165265"/>
                  </a:cubicBezTo>
                  <a:cubicBezTo>
                    <a:pt x="268832" y="162366"/>
                    <a:pt x="296440" y="160601"/>
                    <a:pt x="307029" y="162870"/>
                  </a:cubicBezTo>
                  <a:cubicBezTo>
                    <a:pt x="317619" y="165265"/>
                    <a:pt x="300600" y="168795"/>
                    <a:pt x="282951" y="168795"/>
                  </a:cubicBezTo>
                  <a:cubicBezTo>
                    <a:pt x="265302" y="168795"/>
                    <a:pt x="259377" y="174090"/>
                    <a:pt x="260007" y="178754"/>
                  </a:cubicBezTo>
                  <a:cubicBezTo>
                    <a:pt x="260638" y="183419"/>
                    <a:pt x="235298" y="173459"/>
                    <a:pt x="234164" y="184049"/>
                  </a:cubicBezTo>
                  <a:cubicBezTo>
                    <a:pt x="233029" y="194638"/>
                    <a:pt x="257738" y="198798"/>
                    <a:pt x="260638" y="205228"/>
                  </a:cubicBezTo>
                  <a:cubicBezTo>
                    <a:pt x="263537" y="211657"/>
                    <a:pt x="280051" y="205858"/>
                    <a:pt x="286481" y="208127"/>
                  </a:cubicBezTo>
                  <a:cubicBezTo>
                    <a:pt x="292910" y="210522"/>
                    <a:pt x="275891" y="215187"/>
                    <a:pt x="273496" y="218086"/>
                  </a:cubicBezTo>
                  <a:cubicBezTo>
                    <a:pt x="271101" y="220986"/>
                    <a:pt x="291776" y="225146"/>
                    <a:pt x="295306" y="231071"/>
                  </a:cubicBezTo>
                  <a:cubicBezTo>
                    <a:pt x="298835" y="236996"/>
                    <a:pt x="313585" y="233971"/>
                    <a:pt x="312955" y="225776"/>
                  </a:cubicBezTo>
                  <a:cubicBezTo>
                    <a:pt x="312198" y="215565"/>
                    <a:pt x="325939" y="184553"/>
                    <a:pt x="343588" y="178124"/>
                  </a:cubicBezTo>
                  <a:cubicBezTo>
                    <a:pt x="361237" y="171694"/>
                    <a:pt x="351278" y="165769"/>
                    <a:pt x="353547" y="155810"/>
                  </a:cubicBezTo>
                  <a:cubicBezTo>
                    <a:pt x="355943" y="145851"/>
                    <a:pt x="370062" y="154045"/>
                    <a:pt x="365902" y="145851"/>
                  </a:cubicBezTo>
                  <a:cubicBezTo>
                    <a:pt x="361742" y="137657"/>
                    <a:pt x="364137" y="134127"/>
                    <a:pt x="375356" y="123538"/>
                  </a:cubicBezTo>
                  <a:cubicBezTo>
                    <a:pt x="386576" y="112948"/>
                    <a:pt x="393636" y="120638"/>
                    <a:pt x="407125" y="114083"/>
                  </a:cubicBezTo>
                  <a:cubicBezTo>
                    <a:pt x="420614" y="107653"/>
                    <a:pt x="427169" y="118747"/>
                    <a:pt x="412420" y="120008"/>
                  </a:cubicBezTo>
                  <a:cubicBezTo>
                    <a:pt x="399561" y="121016"/>
                    <a:pt x="405991" y="135892"/>
                    <a:pt x="416580" y="140052"/>
                  </a:cubicBezTo>
                  <a:cubicBezTo>
                    <a:pt x="427169" y="144212"/>
                    <a:pt x="417715" y="147742"/>
                    <a:pt x="426035" y="149507"/>
                  </a:cubicBezTo>
                  <a:cubicBezTo>
                    <a:pt x="434229" y="151272"/>
                    <a:pt x="431960" y="163626"/>
                    <a:pt x="421371" y="174846"/>
                  </a:cubicBezTo>
                  <a:cubicBezTo>
                    <a:pt x="410781" y="186066"/>
                    <a:pt x="424270" y="188335"/>
                    <a:pt x="446709" y="180141"/>
                  </a:cubicBezTo>
                  <a:cubicBezTo>
                    <a:pt x="469023" y="171947"/>
                    <a:pt x="454904" y="187200"/>
                    <a:pt x="461459" y="193630"/>
                  </a:cubicBezTo>
                  <a:cubicBezTo>
                    <a:pt x="467889" y="200059"/>
                    <a:pt x="485538" y="188965"/>
                    <a:pt x="494992" y="177746"/>
                  </a:cubicBezTo>
                  <a:cubicBezTo>
                    <a:pt x="504447" y="166526"/>
                    <a:pt x="518440" y="168417"/>
                    <a:pt x="517936" y="162492"/>
                  </a:cubicBezTo>
                  <a:cubicBezTo>
                    <a:pt x="517306" y="156062"/>
                    <a:pt x="507347" y="154297"/>
                    <a:pt x="499152" y="157827"/>
                  </a:cubicBezTo>
                  <a:cubicBezTo>
                    <a:pt x="490958" y="161357"/>
                    <a:pt x="470283" y="158962"/>
                    <a:pt x="477343" y="152533"/>
                  </a:cubicBezTo>
                  <a:cubicBezTo>
                    <a:pt x="484403" y="146103"/>
                    <a:pt x="483269" y="140809"/>
                    <a:pt x="472679" y="141943"/>
                  </a:cubicBezTo>
                  <a:cubicBezTo>
                    <a:pt x="462089" y="143078"/>
                    <a:pt x="443306" y="137783"/>
                    <a:pt x="452130" y="134253"/>
                  </a:cubicBezTo>
                  <a:cubicBezTo>
                    <a:pt x="460955" y="130723"/>
                    <a:pt x="445701" y="118999"/>
                    <a:pt x="437381" y="119504"/>
                  </a:cubicBezTo>
                  <a:cubicBezTo>
                    <a:pt x="429187" y="120134"/>
                    <a:pt x="431456" y="110679"/>
                    <a:pt x="432086" y="104250"/>
                  </a:cubicBezTo>
                  <a:cubicBezTo>
                    <a:pt x="432716" y="97820"/>
                    <a:pt x="408512" y="94795"/>
                    <a:pt x="413302" y="92526"/>
                  </a:cubicBezTo>
                  <a:cubicBezTo>
                    <a:pt x="417967" y="90130"/>
                    <a:pt x="403343" y="84836"/>
                    <a:pt x="399813" y="89626"/>
                  </a:cubicBezTo>
                  <a:cubicBezTo>
                    <a:pt x="396283" y="94291"/>
                    <a:pt x="389224" y="93156"/>
                    <a:pt x="389224" y="86096"/>
                  </a:cubicBezTo>
                  <a:cubicBezTo>
                    <a:pt x="389224" y="79037"/>
                    <a:pt x="371575" y="80802"/>
                    <a:pt x="364515" y="81432"/>
                  </a:cubicBezTo>
                  <a:cubicBezTo>
                    <a:pt x="357455" y="82062"/>
                    <a:pt x="360985" y="66178"/>
                    <a:pt x="353926" y="60883"/>
                  </a:cubicBezTo>
                  <a:cubicBezTo>
                    <a:pt x="346866" y="55589"/>
                    <a:pt x="337411" y="71473"/>
                    <a:pt x="332116" y="70338"/>
                  </a:cubicBezTo>
                  <a:cubicBezTo>
                    <a:pt x="326822" y="69204"/>
                    <a:pt x="336277" y="58614"/>
                    <a:pt x="339176" y="51554"/>
                  </a:cubicBezTo>
                  <a:cubicBezTo>
                    <a:pt x="342076" y="44495"/>
                    <a:pt x="314467" y="35040"/>
                    <a:pt x="311568" y="42100"/>
                  </a:cubicBezTo>
                  <a:cubicBezTo>
                    <a:pt x="308668" y="49159"/>
                    <a:pt x="303373" y="31510"/>
                    <a:pt x="297448" y="29745"/>
                  </a:cubicBezTo>
                  <a:cubicBezTo>
                    <a:pt x="291523" y="27980"/>
                    <a:pt x="296314" y="41469"/>
                    <a:pt x="291019" y="42730"/>
                  </a:cubicBezTo>
                  <a:cubicBezTo>
                    <a:pt x="285724" y="43864"/>
                    <a:pt x="278665" y="49159"/>
                    <a:pt x="287489" y="55084"/>
                  </a:cubicBezTo>
                  <a:cubicBezTo>
                    <a:pt x="296314" y="61009"/>
                    <a:pt x="305139" y="90382"/>
                    <a:pt x="304004" y="95047"/>
                  </a:cubicBezTo>
                  <a:cubicBezTo>
                    <a:pt x="302869" y="99711"/>
                    <a:pt x="275765" y="73868"/>
                    <a:pt x="274631" y="61514"/>
                  </a:cubicBezTo>
                  <a:cubicBezTo>
                    <a:pt x="273496" y="49159"/>
                    <a:pt x="259881" y="39200"/>
                    <a:pt x="256351" y="48025"/>
                  </a:cubicBezTo>
                  <a:cubicBezTo>
                    <a:pt x="252821" y="56849"/>
                    <a:pt x="242862" y="60379"/>
                    <a:pt x="245762" y="69204"/>
                  </a:cubicBezTo>
                  <a:cubicBezTo>
                    <a:pt x="248661" y="78028"/>
                    <a:pt x="238702" y="80928"/>
                    <a:pt x="238702" y="73868"/>
                  </a:cubicBezTo>
                  <a:cubicBezTo>
                    <a:pt x="238702" y="66808"/>
                    <a:pt x="223953" y="58614"/>
                    <a:pt x="218658" y="57984"/>
                  </a:cubicBezTo>
                  <a:cubicBezTo>
                    <a:pt x="213363" y="57353"/>
                    <a:pt x="232273" y="53824"/>
                    <a:pt x="241097" y="49790"/>
                  </a:cubicBezTo>
                  <a:cubicBezTo>
                    <a:pt x="249922" y="45629"/>
                    <a:pt x="233408" y="39830"/>
                    <a:pt x="225844" y="44495"/>
                  </a:cubicBezTo>
                  <a:cubicBezTo>
                    <a:pt x="218153" y="49159"/>
                    <a:pt x="208195" y="41595"/>
                    <a:pt x="203530" y="48025"/>
                  </a:cubicBezTo>
                  <a:cubicBezTo>
                    <a:pt x="198740" y="54454"/>
                    <a:pt x="192940" y="48025"/>
                    <a:pt x="184746" y="46260"/>
                  </a:cubicBezTo>
                  <a:cubicBezTo>
                    <a:pt x="176552" y="44495"/>
                    <a:pt x="169492" y="57984"/>
                    <a:pt x="163567" y="55715"/>
                  </a:cubicBezTo>
                  <a:cubicBezTo>
                    <a:pt x="157642" y="53319"/>
                    <a:pt x="154113" y="67439"/>
                    <a:pt x="163567" y="82188"/>
                  </a:cubicBezTo>
                  <a:cubicBezTo>
                    <a:pt x="172140" y="96308"/>
                    <a:pt x="179199" y="76894"/>
                    <a:pt x="190419" y="79289"/>
                  </a:cubicBezTo>
                  <a:close/>
                  <a:moveTo>
                    <a:pt x="166341" y="126941"/>
                  </a:moveTo>
                  <a:cubicBezTo>
                    <a:pt x="173400" y="128706"/>
                    <a:pt x="178695" y="140430"/>
                    <a:pt x="185124" y="139926"/>
                  </a:cubicBezTo>
                  <a:cubicBezTo>
                    <a:pt x="188024" y="139674"/>
                    <a:pt x="175166" y="125176"/>
                    <a:pt x="167475" y="116982"/>
                  </a:cubicBezTo>
                  <a:cubicBezTo>
                    <a:pt x="159786" y="108788"/>
                    <a:pt x="160416" y="100468"/>
                    <a:pt x="149826" y="103493"/>
                  </a:cubicBezTo>
                  <a:cubicBezTo>
                    <a:pt x="139237" y="106267"/>
                    <a:pt x="159281" y="125176"/>
                    <a:pt x="166341" y="126941"/>
                  </a:cubicBezTo>
                  <a:close/>
                  <a:moveTo>
                    <a:pt x="353421" y="31510"/>
                  </a:moveTo>
                  <a:cubicBezTo>
                    <a:pt x="358716" y="35670"/>
                    <a:pt x="344723" y="35796"/>
                    <a:pt x="350522" y="41469"/>
                  </a:cubicBezTo>
                  <a:cubicBezTo>
                    <a:pt x="368171" y="59118"/>
                    <a:pt x="437633" y="39074"/>
                    <a:pt x="447088" y="44369"/>
                  </a:cubicBezTo>
                  <a:cubicBezTo>
                    <a:pt x="456542" y="49663"/>
                    <a:pt x="388846" y="56093"/>
                    <a:pt x="391745" y="63152"/>
                  </a:cubicBezTo>
                  <a:cubicBezTo>
                    <a:pt x="394644" y="70212"/>
                    <a:pt x="449987" y="76137"/>
                    <a:pt x="454147" y="71347"/>
                  </a:cubicBezTo>
                  <a:cubicBezTo>
                    <a:pt x="458307" y="66682"/>
                    <a:pt x="467636" y="80802"/>
                    <a:pt x="485916" y="81936"/>
                  </a:cubicBezTo>
                  <a:cubicBezTo>
                    <a:pt x="504195" y="83071"/>
                    <a:pt x="502430" y="74877"/>
                    <a:pt x="515919" y="74246"/>
                  </a:cubicBezTo>
                  <a:cubicBezTo>
                    <a:pt x="529408" y="73616"/>
                    <a:pt x="549453" y="67187"/>
                    <a:pt x="550083" y="59497"/>
                  </a:cubicBezTo>
                  <a:cubicBezTo>
                    <a:pt x="550713" y="51807"/>
                    <a:pt x="590045" y="42478"/>
                    <a:pt x="586515" y="29493"/>
                  </a:cubicBezTo>
                  <a:cubicBezTo>
                    <a:pt x="582986" y="16508"/>
                    <a:pt x="544788" y="25333"/>
                    <a:pt x="534073" y="20038"/>
                  </a:cubicBezTo>
                  <a:cubicBezTo>
                    <a:pt x="523483" y="14743"/>
                    <a:pt x="498774" y="7684"/>
                    <a:pt x="494614" y="15878"/>
                  </a:cubicBezTo>
                  <a:cubicBezTo>
                    <a:pt x="490454" y="24072"/>
                    <a:pt x="483394" y="26468"/>
                    <a:pt x="479865" y="22938"/>
                  </a:cubicBezTo>
                  <a:cubicBezTo>
                    <a:pt x="476335" y="19408"/>
                    <a:pt x="481630" y="624"/>
                    <a:pt x="464611" y="5919"/>
                  </a:cubicBezTo>
                  <a:cubicBezTo>
                    <a:pt x="447592" y="11214"/>
                    <a:pt x="463476" y="29493"/>
                    <a:pt x="459946" y="31762"/>
                  </a:cubicBezTo>
                  <a:cubicBezTo>
                    <a:pt x="456417" y="34158"/>
                    <a:pt x="439902" y="28232"/>
                    <a:pt x="438767" y="20038"/>
                  </a:cubicBezTo>
                  <a:cubicBezTo>
                    <a:pt x="437633" y="11844"/>
                    <a:pt x="419353" y="28863"/>
                    <a:pt x="416958" y="18904"/>
                  </a:cubicBezTo>
                  <a:cubicBezTo>
                    <a:pt x="414563" y="8944"/>
                    <a:pt x="392880" y="1885"/>
                    <a:pt x="388089" y="2389"/>
                  </a:cubicBezTo>
                  <a:cubicBezTo>
                    <a:pt x="383425" y="3019"/>
                    <a:pt x="392754" y="9449"/>
                    <a:pt x="389854" y="14113"/>
                  </a:cubicBezTo>
                  <a:cubicBezTo>
                    <a:pt x="386955" y="18778"/>
                    <a:pt x="375104" y="9449"/>
                    <a:pt x="370440" y="8818"/>
                  </a:cubicBezTo>
                  <a:cubicBezTo>
                    <a:pt x="365776" y="8188"/>
                    <a:pt x="373340" y="18778"/>
                    <a:pt x="371070" y="23568"/>
                  </a:cubicBezTo>
                  <a:cubicBezTo>
                    <a:pt x="368675" y="28232"/>
                    <a:pt x="359346" y="9449"/>
                    <a:pt x="351026" y="9449"/>
                  </a:cubicBezTo>
                  <a:cubicBezTo>
                    <a:pt x="342832" y="9449"/>
                    <a:pt x="345732" y="18904"/>
                    <a:pt x="339806" y="19408"/>
                  </a:cubicBezTo>
                  <a:cubicBezTo>
                    <a:pt x="334007" y="20416"/>
                    <a:pt x="348127" y="27476"/>
                    <a:pt x="353421" y="31510"/>
                  </a:cubicBezTo>
                  <a:close/>
                </a:path>
              </a:pathLst>
            </a:custGeom>
            <a:grpFill/>
            <a:ln w="2381" cap="flat">
              <a:solidFill>
                <a:srgbClr val="FCFDF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28" name="자유형: 도형 327">
              <a:extLst>
                <a:ext uri="{FF2B5EF4-FFF2-40B4-BE49-F238E27FC236}">
                  <a16:creationId xmlns:a16="http://schemas.microsoft.com/office/drawing/2014/main" id="{2D955710-56DE-4B6F-99EC-3336D00856F9}"/>
                </a:ext>
              </a:extLst>
            </p:cNvPr>
            <p:cNvSpPr/>
            <p:nvPr/>
          </p:nvSpPr>
          <p:spPr>
            <a:xfrm>
              <a:off x="10787416" y="2596670"/>
              <a:ext cx="75639" cy="25213"/>
            </a:xfrm>
            <a:custGeom>
              <a:avLst/>
              <a:gdLst>
                <a:gd name="connsiteX0" fmla="*/ 36275 w 75639"/>
                <a:gd name="connsiteY0" fmla="*/ 3037 h 25213"/>
                <a:gd name="connsiteX1" fmla="*/ 3372 w 75639"/>
                <a:gd name="connsiteY1" fmla="*/ 13248 h 25213"/>
                <a:gd name="connsiteX2" fmla="*/ 52790 w 75639"/>
                <a:gd name="connsiteY2" fmla="*/ 24216 h 25213"/>
                <a:gd name="connsiteX3" fmla="*/ 84936 w 75639"/>
                <a:gd name="connsiteY3" fmla="*/ 19551 h 25213"/>
                <a:gd name="connsiteX4" fmla="*/ 36275 w 75639"/>
                <a:gd name="connsiteY4" fmla="*/ 3037 h 25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5639" h="25213">
                  <a:moveTo>
                    <a:pt x="36275" y="3037"/>
                  </a:moveTo>
                  <a:cubicBezTo>
                    <a:pt x="30728" y="6945"/>
                    <a:pt x="-3939" y="5054"/>
                    <a:pt x="3372" y="13248"/>
                  </a:cubicBezTo>
                  <a:cubicBezTo>
                    <a:pt x="9675" y="20308"/>
                    <a:pt x="39427" y="16400"/>
                    <a:pt x="52790" y="24216"/>
                  </a:cubicBezTo>
                  <a:cubicBezTo>
                    <a:pt x="66153" y="32032"/>
                    <a:pt x="84936" y="25854"/>
                    <a:pt x="84936" y="19551"/>
                  </a:cubicBezTo>
                  <a:cubicBezTo>
                    <a:pt x="84936" y="13248"/>
                    <a:pt x="41822" y="-871"/>
                    <a:pt x="36275" y="3037"/>
                  </a:cubicBezTo>
                  <a:close/>
                </a:path>
              </a:pathLst>
            </a:custGeom>
            <a:grpFill/>
            <a:ln w="2381" cap="flat">
              <a:solidFill>
                <a:srgbClr val="FCFDF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29" name="자유형: 도형 328">
              <a:extLst>
                <a:ext uri="{FF2B5EF4-FFF2-40B4-BE49-F238E27FC236}">
                  <a16:creationId xmlns:a16="http://schemas.microsoft.com/office/drawing/2014/main" id="{8BCD8F9C-0714-49B1-8BE8-A60F5B616C41}"/>
                </a:ext>
              </a:extLst>
            </p:cNvPr>
            <p:cNvSpPr/>
            <p:nvPr/>
          </p:nvSpPr>
          <p:spPr>
            <a:xfrm>
              <a:off x="9211646" y="3271071"/>
              <a:ext cx="453834" cy="441228"/>
            </a:xfrm>
            <a:custGeom>
              <a:avLst/>
              <a:gdLst>
                <a:gd name="connsiteX0" fmla="*/ 428798 w 453834"/>
                <a:gd name="connsiteY0" fmla="*/ 44937 h 441227"/>
                <a:gd name="connsiteX1" fmla="*/ 402072 w 453834"/>
                <a:gd name="connsiteY1" fmla="*/ 51240 h 441227"/>
                <a:gd name="connsiteX2" fmla="*/ 343957 w 453834"/>
                <a:gd name="connsiteY2" fmla="*/ 8882 h 441227"/>
                <a:gd name="connsiteX3" fmla="*/ 326686 w 453834"/>
                <a:gd name="connsiteY3" fmla="*/ 16698 h 441227"/>
                <a:gd name="connsiteX4" fmla="*/ 325047 w 453834"/>
                <a:gd name="connsiteY4" fmla="*/ 44180 h 441227"/>
                <a:gd name="connsiteX5" fmla="*/ 317231 w 453834"/>
                <a:gd name="connsiteY5" fmla="*/ 67754 h 441227"/>
                <a:gd name="connsiteX6" fmla="*/ 295170 w 453834"/>
                <a:gd name="connsiteY6" fmla="*/ 77209 h 441227"/>
                <a:gd name="connsiteX7" fmla="*/ 284958 w 453834"/>
                <a:gd name="connsiteY7" fmla="*/ 92967 h 441227"/>
                <a:gd name="connsiteX8" fmla="*/ 280294 w 453834"/>
                <a:gd name="connsiteY8" fmla="*/ 108600 h 441227"/>
                <a:gd name="connsiteX9" fmla="*/ 280294 w 453834"/>
                <a:gd name="connsiteY9" fmla="*/ 129022 h 441227"/>
                <a:gd name="connsiteX10" fmla="*/ 293657 w 453834"/>
                <a:gd name="connsiteY10" fmla="*/ 123475 h 441227"/>
                <a:gd name="connsiteX11" fmla="*/ 307776 w 453834"/>
                <a:gd name="connsiteY11" fmla="*/ 120323 h 441227"/>
                <a:gd name="connsiteX12" fmla="*/ 292018 w 453834"/>
                <a:gd name="connsiteY12" fmla="*/ 100657 h 441227"/>
                <a:gd name="connsiteX13" fmla="*/ 313953 w 453834"/>
                <a:gd name="connsiteY13" fmla="*/ 98262 h 441227"/>
                <a:gd name="connsiteX14" fmla="*/ 353916 w 453834"/>
                <a:gd name="connsiteY14" fmla="*/ 107717 h 441227"/>
                <a:gd name="connsiteX15" fmla="*/ 371187 w 453834"/>
                <a:gd name="connsiteY15" fmla="*/ 101414 h 441227"/>
                <a:gd name="connsiteX16" fmla="*/ 409637 w 453834"/>
                <a:gd name="connsiteY16" fmla="*/ 83387 h 441227"/>
                <a:gd name="connsiteX17" fmla="*/ 423756 w 453834"/>
                <a:gd name="connsiteY17" fmla="*/ 70780 h 441227"/>
                <a:gd name="connsiteX18" fmla="*/ 452751 w 453834"/>
                <a:gd name="connsiteY18" fmla="*/ 37877 h 441227"/>
                <a:gd name="connsiteX19" fmla="*/ 428798 w 453834"/>
                <a:gd name="connsiteY19" fmla="*/ 44937 h 441227"/>
                <a:gd name="connsiteX20" fmla="*/ 284454 w 453834"/>
                <a:gd name="connsiteY20" fmla="*/ 152470 h 441227"/>
                <a:gd name="connsiteX21" fmla="*/ 279790 w 453834"/>
                <a:gd name="connsiteY21" fmla="*/ 187768 h 441227"/>
                <a:gd name="connsiteX22" fmla="*/ 266427 w 453834"/>
                <a:gd name="connsiteY22" fmla="*/ 223066 h 441227"/>
                <a:gd name="connsiteX23" fmla="*/ 249912 w 453834"/>
                <a:gd name="connsiteY23" fmla="*/ 248910 h 441227"/>
                <a:gd name="connsiteX24" fmla="*/ 225581 w 453834"/>
                <a:gd name="connsiteY24" fmla="*/ 267694 h 441227"/>
                <a:gd name="connsiteX25" fmla="*/ 208311 w 453834"/>
                <a:gd name="connsiteY25" fmla="*/ 259121 h 441227"/>
                <a:gd name="connsiteX26" fmla="*/ 188644 w 453834"/>
                <a:gd name="connsiteY26" fmla="*/ 280300 h 441227"/>
                <a:gd name="connsiteX27" fmla="*/ 172130 w 453834"/>
                <a:gd name="connsiteY27" fmla="*/ 307026 h 441227"/>
                <a:gd name="connsiteX28" fmla="*/ 155615 w 453834"/>
                <a:gd name="connsiteY28" fmla="*/ 312447 h 441227"/>
                <a:gd name="connsiteX29" fmla="*/ 123469 w 453834"/>
                <a:gd name="connsiteY29" fmla="*/ 316355 h 441227"/>
                <a:gd name="connsiteX30" fmla="*/ 84263 w 453834"/>
                <a:gd name="connsiteY30" fmla="*/ 318750 h 441227"/>
                <a:gd name="connsiteX31" fmla="*/ 43418 w 453834"/>
                <a:gd name="connsiteY31" fmla="*/ 349384 h 441227"/>
                <a:gd name="connsiteX32" fmla="*/ 43418 w 453834"/>
                <a:gd name="connsiteY32" fmla="*/ 365016 h 441227"/>
                <a:gd name="connsiteX33" fmla="*/ 72413 w 453834"/>
                <a:gd name="connsiteY33" fmla="*/ 357956 h 441227"/>
                <a:gd name="connsiteX34" fmla="*/ 139101 w 453834"/>
                <a:gd name="connsiteY34" fmla="*/ 341441 h 441227"/>
                <a:gd name="connsiteX35" fmla="*/ 150069 w 453834"/>
                <a:gd name="connsiteY35" fmla="*/ 365016 h 441227"/>
                <a:gd name="connsiteX36" fmla="*/ 181459 w 453834"/>
                <a:gd name="connsiteY36" fmla="*/ 363503 h 441227"/>
                <a:gd name="connsiteX37" fmla="*/ 190914 w 453834"/>
                <a:gd name="connsiteY37" fmla="*/ 345476 h 441227"/>
                <a:gd name="connsiteX38" fmla="*/ 198730 w 453834"/>
                <a:gd name="connsiteY38" fmla="*/ 341568 h 441227"/>
                <a:gd name="connsiteX39" fmla="*/ 232516 w 453834"/>
                <a:gd name="connsiteY39" fmla="*/ 339172 h 441227"/>
                <a:gd name="connsiteX40" fmla="*/ 252056 w 453834"/>
                <a:gd name="connsiteY40" fmla="*/ 340685 h 441227"/>
                <a:gd name="connsiteX41" fmla="*/ 267814 w 453834"/>
                <a:gd name="connsiteY41" fmla="*/ 325053 h 441227"/>
                <a:gd name="connsiteX42" fmla="*/ 292901 w 453834"/>
                <a:gd name="connsiteY42" fmla="*/ 321145 h 441227"/>
                <a:gd name="connsiteX43" fmla="*/ 299960 w 453834"/>
                <a:gd name="connsiteY43" fmla="*/ 283452 h 441227"/>
                <a:gd name="connsiteX44" fmla="*/ 306263 w 453834"/>
                <a:gd name="connsiteY44" fmla="*/ 242607 h 441227"/>
                <a:gd name="connsiteX45" fmla="*/ 330594 w 453834"/>
                <a:gd name="connsiteY45" fmla="*/ 213612 h 441227"/>
                <a:gd name="connsiteX46" fmla="*/ 317987 w 453834"/>
                <a:gd name="connsiteY46" fmla="*/ 143015 h 441227"/>
                <a:gd name="connsiteX47" fmla="*/ 284454 w 453834"/>
                <a:gd name="connsiteY47" fmla="*/ 152470 h 441227"/>
                <a:gd name="connsiteX48" fmla="*/ 111871 w 453834"/>
                <a:gd name="connsiteY48" fmla="*/ 356443 h 441227"/>
                <a:gd name="connsiteX49" fmla="*/ 86784 w 453834"/>
                <a:gd name="connsiteY49" fmla="*/ 363503 h 441227"/>
                <a:gd name="connsiteX50" fmla="*/ 82876 w 453834"/>
                <a:gd name="connsiteY50" fmla="*/ 398801 h 441227"/>
                <a:gd name="connsiteX51" fmla="*/ 97752 w 453834"/>
                <a:gd name="connsiteY51" fmla="*/ 391741 h 441227"/>
                <a:gd name="connsiteX52" fmla="*/ 120570 w 453834"/>
                <a:gd name="connsiteY52" fmla="*/ 383043 h 441227"/>
                <a:gd name="connsiteX53" fmla="*/ 138597 w 453834"/>
                <a:gd name="connsiteY53" fmla="*/ 359469 h 441227"/>
                <a:gd name="connsiteX54" fmla="*/ 111871 w 453834"/>
                <a:gd name="connsiteY54" fmla="*/ 356443 h 441227"/>
                <a:gd name="connsiteX55" fmla="*/ 57663 w 453834"/>
                <a:gd name="connsiteY55" fmla="*/ 387077 h 441227"/>
                <a:gd name="connsiteX56" fmla="*/ 39636 w 453834"/>
                <a:gd name="connsiteY56" fmla="*/ 373714 h 441227"/>
                <a:gd name="connsiteX57" fmla="*/ 15305 w 453834"/>
                <a:gd name="connsiteY57" fmla="*/ 379261 h 441227"/>
                <a:gd name="connsiteX58" fmla="*/ 4337 w 453834"/>
                <a:gd name="connsiteY58" fmla="*/ 398045 h 441227"/>
                <a:gd name="connsiteX59" fmla="*/ 19213 w 453834"/>
                <a:gd name="connsiteY59" fmla="*/ 390229 h 441227"/>
                <a:gd name="connsiteX60" fmla="*/ 23121 w 453834"/>
                <a:gd name="connsiteY60" fmla="*/ 416954 h 441227"/>
                <a:gd name="connsiteX61" fmla="*/ 33332 w 453834"/>
                <a:gd name="connsiteY61" fmla="*/ 449101 h 441227"/>
                <a:gd name="connsiteX62" fmla="*/ 63210 w 453834"/>
                <a:gd name="connsiteY62" fmla="*/ 404348 h 441227"/>
                <a:gd name="connsiteX63" fmla="*/ 57663 w 453834"/>
                <a:gd name="connsiteY63" fmla="*/ 387077 h 441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453834" h="441227">
                  <a:moveTo>
                    <a:pt x="428798" y="44937"/>
                  </a:moveTo>
                  <a:cubicBezTo>
                    <a:pt x="423251" y="37877"/>
                    <a:pt x="413923" y="48845"/>
                    <a:pt x="402072" y="51240"/>
                  </a:cubicBezTo>
                  <a:cubicBezTo>
                    <a:pt x="390349" y="53635"/>
                    <a:pt x="353412" y="23001"/>
                    <a:pt x="343957" y="8882"/>
                  </a:cubicBezTo>
                  <a:cubicBezTo>
                    <a:pt x="334502" y="-5237"/>
                    <a:pt x="318870" y="6487"/>
                    <a:pt x="326686" y="16698"/>
                  </a:cubicBezTo>
                  <a:cubicBezTo>
                    <a:pt x="334502" y="26909"/>
                    <a:pt x="325047" y="30061"/>
                    <a:pt x="325047" y="44180"/>
                  </a:cubicBezTo>
                  <a:cubicBezTo>
                    <a:pt x="325047" y="58300"/>
                    <a:pt x="315592" y="58300"/>
                    <a:pt x="317231" y="67754"/>
                  </a:cubicBezTo>
                  <a:cubicBezTo>
                    <a:pt x="318744" y="77209"/>
                    <a:pt x="304624" y="75570"/>
                    <a:pt x="295170" y="77209"/>
                  </a:cubicBezTo>
                  <a:cubicBezTo>
                    <a:pt x="285715" y="78848"/>
                    <a:pt x="295926" y="88177"/>
                    <a:pt x="284958" y="92967"/>
                  </a:cubicBezTo>
                  <a:cubicBezTo>
                    <a:pt x="273991" y="97632"/>
                    <a:pt x="274747" y="105574"/>
                    <a:pt x="280294" y="108600"/>
                  </a:cubicBezTo>
                  <a:cubicBezTo>
                    <a:pt x="285841" y="111751"/>
                    <a:pt x="281933" y="121962"/>
                    <a:pt x="280294" y="129022"/>
                  </a:cubicBezTo>
                  <a:cubicBezTo>
                    <a:pt x="278655" y="136082"/>
                    <a:pt x="287354" y="130661"/>
                    <a:pt x="293657" y="123475"/>
                  </a:cubicBezTo>
                  <a:cubicBezTo>
                    <a:pt x="299960" y="116415"/>
                    <a:pt x="306516" y="126879"/>
                    <a:pt x="307776" y="120323"/>
                  </a:cubicBezTo>
                  <a:cubicBezTo>
                    <a:pt x="309415" y="112508"/>
                    <a:pt x="291262" y="108600"/>
                    <a:pt x="292018" y="100657"/>
                  </a:cubicBezTo>
                  <a:cubicBezTo>
                    <a:pt x="292774" y="92841"/>
                    <a:pt x="304624" y="103053"/>
                    <a:pt x="313953" y="98262"/>
                  </a:cubicBezTo>
                  <a:cubicBezTo>
                    <a:pt x="323408" y="93598"/>
                    <a:pt x="342192" y="97506"/>
                    <a:pt x="353916" y="107717"/>
                  </a:cubicBezTo>
                  <a:cubicBezTo>
                    <a:pt x="365640" y="117928"/>
                    <a:pt x="368792" y="114020"/>
                    <a:pt x="371187" y="101414"/>
                  </a:cubicBezTo>
                  <a:cubicBezTo>
                    <a:pt x="373582" y="88807"/>
                    <a:pt x="391610" y="83387"/>
                    <a:pt x="409637" y="83387"/>
                  </a:cubicBezTo>
                  <a:cubicBezTo>
                    <a:pt x="427664" y="83387"/>
                    <a:pt x="429303" y="74688"/>
                    <a:pt x="423756" y="70780"/>
                  </a:cubicBezTo>
                  <a:cubicBezTo>
                    <a:pt x="418335" y="66872"/>
                    <a:pt x="453633" y="44054"/>
                    <a:pt x="452751" y="37877"/>
                  </a:cubicBezTo>
                  <a:cubicBezTo>
                    <a:pt x="452373" y="31700"/>
                    <a:pt x="434345" y="51996"/>
                    <a:pt x="428798" y="44937"/>
                  </a:cubicBezTo>
                  <a:close/>
                  <a:moveTo>
                    <a:pt x="284454" y="152470"/>
                  </a:moveTo>
                  <a:cubicBezTo>
                    <a:pt x="276638" y="156378"/>
                    <a:pt x="271092" y="180709"/>
                    <a:pt x="279790" y="187768"/>
                  </a:cubicBezTo>
                  <a:cubicBezTo>
                    <a:pt x="288362" y="194828"/>
                    <a:pt x="265670" y="208191"/>
                    <a:pt x="266427" y="223066"/>
                  </a:cubicBezTo>
                  <a:cubicBezTo>
                    <a:pt x="267184" y="237942"/>
                    <a:pt x="252307" y="237942"/>
                    <a:pt x="249912" y="248910"/>
                  </a:cubicBezTo>
                  <a:cubicBezTo>
                    <a:pt x="247517" y="259878"/>
                    <a:pt x="238944" y="257608"/>
                    <a:pt x="225581" y="267694"/>
                  </a:cubicBezTo>
                  <a:cubicBezTo>
                    <a:pt x="212219" y="277905"/>
                    <a:pt x="205159" y="266055"/>
                    <a:pt x="208311" y="259121"/>
                  </a:cubicBezTo>
                  <a:cubicBezTo>
                    <a:pt x="211462" y="252061"/>
                    <a:pt x="187888" y="263029"/>
                    <a:pt x="188644" y="280300"/>
                  </a:cubicBezTo>
                  <a:cubicBezTo>
                    <a:pt x="189401" y="297571"/>
                    <a:pt x="166709" y="299084"/>
                    <a:pt x="172130" y="307026"/>
                  </a:cubicBezTo>
                  <a:cubicBezTo>
                    <a:pt x="177677" y="314842"/>
                    <a:pt x="154859" y="319632"/>
                    <a:pt x="155615" y="312447"/>
                  </a:cubicBezTo>
                  <a:cubicBezTo>
                    <a:pt x="156372" y="305387"/>
                    <a:pt x="141496" y="309295"/>
                    <a:pt x="123469" y="316355"/>
                  </a:cubicBezTo>
                  <a:cubicBezTo>
                    <a:pt x="105442" y="323414"/>
                    <a:pt x="94474" y="308538"/>
                    <a:pt x="84263" y="318750"/>
                  </a:cubicBezTo>
                  <a:cubicBezTo>
                    <a:pt x="74052" y="328961"/>
                    <a:pt x="56781" y="346988"/>
                    <a:pt x="43418" y="349384"/>
                  </a:cubicBezTo>
                  <a:cubicBezTo>
                    <a:pt x="30055" y="351779"/>
                    <a:pt x="37745" y="367915"/>
                    <a:pt x="43418" y="365016"/>
                  </a:cubicBezTo>
                  <a:cubicBezTo>
                    <a:pt x="52873" y="360225"/>
                    <a:pt x="67749" y="365016"/>
                    <a:pt x="72413" y="357956"/>
                  </a:cubicBezTo>
                  <a:cubicBezTo>
                    <a:pt x="77077" y="350896"/>
                    <a:pt x="115527" y="342324"/>
                    <a:pt x="139101" y="341441"/>
                  </a:cubicBezTo>
                  <a:cubicBezTo>
                    <a:pt x="162675" y="340685"/>
                    <a:pt x="148556" y="352409"/>
                    <a:pt x="150069" y="365016"/>
                  </a:cubicBezTo>
                  <a:cubicBezTo>
                    <a:pt x="151708" y="377622"/>
                    <a:pt x="171247" y="375227"/>
                    <a:pt x="181459" y="363503"/>
                  </a:cubicBezTo>
                  <a:cubicBezTo>
                    <a:pt x="191670" y="351779"/>
                    <a:pt x="199486" y="352535"/>
                    <a:pt x="190914" y="345476"/>
                  </a:cubicBezTo>
                  <a:cubicBezTo>
                    <a:pt x="182341" y="338416"/>
                    <a:pt x="192552" y="332113"/>
                    <a:pt x="198730" y="341568"/>
                  </a:cubicBezTo>
                  <a:cubicBezTo>
                    <a:pt x="205033" y="351023"/>
                    <a:pt x="224573" y="351779"/>
                    <a:pt x="232516" y="339172"/>
                  </a:cubicBezTo>
                  <a:cubicBezTo>
                    <a:pt x="240332" y="326566"/>
                    <a:pt x="242727" y="341568"/>
                    <a:pt x="252056" y="340685"/>
                  </a:cubicBezTo>
                  <a:cubicBezTo>
                    <a:pt x="261510" y="339929"/>
                    <a:pt x="266931" y="316355"/>
                    <a:pt x="267814" y="325053"/>
                  </a:cubicBezTo>
                  <a:cubicBezTo>
                    <a:pt x="268570" y="333625"/>
                    <a:pt x="283572" y="331356"/>
                    <a:pt x="292901" y="321145"/>
                  </a:cubicBezTo>
                  <a:cubicBezTo>
                    <a:pt x="302355" y="310934"/>
                    <a:pt x="293657" y="292907"/>
                    <a:pt x="299960" y="283452"/>
                  </a:cubicBezTo>
                  <a:cubicBezTo>
                    <a:pt x="306263" y="273997"/>
                    <a:pt x="312567" y="254457"/>
                    <a:pt x="306263" y="242607"/>
                  </a:cubicBezTo>
                  <a:cubicBezTo>
                    <a:pt x="299960" y="230883"/>
                    <a:pt x="320383" y="222940"/>
                    <a:pt x="330594" y="213612"/>
                  </a:cubicBezTo>
                  <a:cubicBezTo>
                    <a:pt x="340805" y="204157"/>
                    <a:pt x="318870" y="157134"/>
                    <a:pt x="317987" y="143015"/>
                  </a:cubicBezTo>
                  <a:cubicBezTo>
                    <a:pt x="317483" y="128896"/>
                    <a:pt x="292270" y="148562"/>
                    <a:pt x="284454" y="152470"/>
                  </a:cubicBezTo>
                  <a:close/>
                  <a:moveTo>
                    <a:pt x="111871" y="356443"/>
                  </a:moveTo>
                  <a:cubicBezTo>
                    <a:pt x="108720" y="365142"/>
                    <a:pt x="99265" y="361234"/>
                    <a:pt x="86784" y="363503"/>
                  </a:cubicBezTo>
                  <a:cubicBezTo>
                    <a:pt x="74178" y="365898"/>
                    <a:pt x="73799" y="395776"/>
                    <a:pt x="82876" y="398801"/>
                  </a:cubicBezTo>
                  <a:cubicBezTo>
                    <a:pt x="89936" y="401196"/>
                    <a:pt x="95482" y="401196"/>
                    <a:pt x="97752" y="391741"/>
                  </a:cubicBezTo>
                  <a:cubicBezTo>
                    <a:pt x="100147" y="382287"/>
                    <a:pt x="112628" y="379135"/>
                    <a:pt x="120570" y="383043"/>
                  </a:cubicBezTo>
                  <a:cubicBezTo>
                    <a:pt x="128386" y="386951"/>
                    <a:pt x="138597" y="371319"/>
                    <a:pt x="138597" y="359469"/>
                  </a:cubicBezTo>
                  <a:cubicBezTo>
                    <a:pt x="138597" y="347871"/>
                    <a:pt x="115023" y="347871"/>
                    <a:pt x="111871" y="356443"/>
                  </a:cubicBezTo>
                  <a:close/>
                  <a:moveTo>
                    <a:pt x="57663" y="387077"/>
                  </a:moveTo>
                  <a:cubicBezTo>
                    <a:pt x="57663" y="379261"/>
                    <a:pt x="40392" y="380774"/>
                    <a:pt x="39636" y="373714"/>
                  </a:cubicBezTo>
                  <a:cubicBezTo>
                    <a:pt x="38879" y="366654"/>
                    <a:pt x="27029" y="370563"/>
                    <a:pt x="15305" y="379261"/>
                  </a:cubicBezTo>
                  <a:cubicBezTo>
                    <a:pt x="3581" y="387833"/>
                    <a:pt x="-453" y="389472"/>
                    <a:pt x="4337" y="398045"/>
                  </a:cubicBezTo>
                  <a:cubicBezTo>
                    <a:pt x="9002" y="406617"/>
                    <a:pt x="16061" y="398801"/>
                    <a:pt x="19213" y="390229"/>
                  </a:cubicBezTo>
                  <a:cubicBezTo>
                    <a:pt x="22365" y="381656"/>
                    <a:pt x="30181" y="402835"/>
                    <a:pt x="23121" y="416954"/>
                  </a:cubicBezTo>
                  <a:cubicBezTo>
                    <a:pt x="16061" y="431074"/>
                    <a:pt x="24004" y="450992"/>
                    <a:pt x="33332" y="449101"/>
                  </a:cubicBezTo>
                  <a:cubicBezTo>
                    <a:pt x="41148" y="447588"/>
                    <a:pt x="51359" y="419350"/>
                    <a:pt x="63210" y="404348"/>
                  </a:cubicBezTo>
                  <a:cubicBezTo>
                    <a:pt x="75060" y="389346"/>
                    <a:pt x="57663" y="394893"/>
                    <a:pt x="57663" y="387077"/>
                  </a:cubicBezTo>
                  <a:close/>
                </a:path>
              </a:pathLst>
            </a:custGeom>
            <a:grpFill/>
            <a:ln w="2381" cap="flat">
              <a:solidFill>
                <a:srgbClr val="FCFDF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0" name="자유형: 도형 329">
              <a:extLst>
                <a:ext uri="{FF2B5EF4-FFF2-40B4-BE49-F238E27FC236}">
                  <a16:creationId xmlns:a16="http://schemas.microsoft.com/office/drawing/2014/main" id="{15B640D3-C868-401B-9E6C-2C76CF05D95B}"/>
                </a:ext>
              </a:extLst>
            </p:cNvPr>
            <p:cNvSpPr/>
            <p:nvPr/>
          </p:nvSpPr>
          <p:spPr>
            <a:xfrm>
              <a:off x="7757190" y="2990413"/>
              <a:ext cx="1588419" cy="1084159"/>
            </a:xfrm>
            <a:custGeom>
              <a:avLst/>
              <a:gdLst>
                <a:gd name="connsiteX0" fmla="*/ 1588262 w 1588419"/>
                <a:gd name="connsiteY0" fmla="*/ 197008 h 1084159"/>
                <a:gd name="connsiteX1" fmla="*/ 1567083 w 1588419"/>
                <a:gd name="connsiteY1" fmla="*/ 191461 h 1084159"/>
                <a:gd name="connsiteX2" fmla="*/ 1541240 w 1588419"/>
                <a:gd name="connsiteY2" fmla="*/ 200916 h 1084159"/>
                <a:gd name="connsiteX3" fmla="*/ 1517665 w 1588419"/>
                <a:gd name="connsiteY3" fmla="*/ 206463 h 1084159"/>
                <a:gd name="connsiteX4" fmla="*/ 1491822 w 1588419"/>
                <a:gd name="connsiteY4" fmla="*/ 196252 h 1084159"/>
                <a:gd name="connsiteX5" fmla="*/ 1486275 w 1588419"/>
                <a:gd name="connsiteY5" fmla="*/ 173560 h 1084159"/>
                <a:gd name="connsiteX6" fmla="*/ 1467492 w 1588419"/>
                <a:gd name="connsiteY6" fmla="*/ 160954 h 1084159"/>
                <a:gd name="connsiteX7" fmla="*/ 1440766 w 1588419"/>
                <a:gd name="connsiteY7" fmla="*/ 149230 h 1084159"/>
                <a:gd name="connsiteX8" fmla="*/ 1414797 w 1588419"/>
                <a:gd name="connsiteY8" fmla="*/ 139775 h 1084159"/>
                <a:gd name="connsiteX9" fmla="*/ 1404585 w 1588419"/>
                <a:gd name="connsiteY9" fmla="*/ 124899 h 1084159"/>
                <a:gd name="connsiteX10" fmla="*/ 1391222 w 1588419"/>
                <a:gd name="connsiteY10" fmla="*/ 92752 h 1084159"/>
                <a:gd name="connsiteX11" fmla="*/ 1375590 w 1588419"/>
                <a:gd name="connsiteY11" fmla="*/ 61362 h 1084159"/>
                <a:gd name="connsiteX12" fmla="*/ 1362984 w 1588419"/>
                <a:gd name="connsiteY12" fmla="*/ 37032 h 1084159"/>
                <a:gd name="connsiteX13" fmla="*/ 1345713 w 1588419"/>
                <a:gd name="connsiteY13" fmla="*/ 17365 h 1084159"/>
                <a:gd name="connsiteX14" fmla="*/ 1313566 w 1588419"/>
                <a:gd name="connsiteY14" fmla="*/ 7911 h 1084159"/>
                <a:gd name="connsiteX15" fmla="*/ 1283815 w 1588419"/>
                <a:gd name="connsiteY15" fmla="*/ 3246 h 1084159"/>
                <a:gd name="connsiteX16" fmla="*/ 1244609 w 1588419"/>
                <a:gd name="connsiteY16" fmla="*/ 6398 h 1084159"/>
                <a:gd name="connsiteX17" fmla="*/ 1210823 w 1588419"/>
                <a:gd name="connsiteY17" fmla="*/ 17365 h 1084159"/>
                <a:gd name="connsiteX18" fmla="*/ 1213219 w 1588419"/>
                <a:gd name="connsiteY18" fmla="*/ 31485 h 1084159"/>
                <a:gd name="connsiteX19" fmla="*/ 1221035 w 1588419"/>
                <a:gd name="connsiteY19" fmla="*/ 50268 h 1084159"/>
                <a:gd name="connsiteX20" fmla="*/ 1209311 w 1588419"/>
                <a:gd name="connsiteY20" fmla="*/ 63631 h 1084159"/>
                <a:gd name="connsiteX21" fmla="*/ 1192796 w 1588419"/>
                <a:gd name="connsiteY21" fmla="*/ 88718 h 1084159"/>
                <a:gd name="connsiteX22" fmla="*/ 1180190 w 1588419"/>
                <a:gd name="connsiteY22" fmla="*/ 116201 h 1084159"/>
                <a:gd name="connsiteX23" fmla="*/ 1168466 w 1588419"/>
                <a:gd name="connsiteY23" fmla="*/ 127924 h 1084159"/>
                <a:gd name="connsiteX24" fmla="*/ 1143378 w 1588419"/>
                <a:gd name="connsiteY24" fmla="*/ 141287 h 1084159"/>
                <a:gd name="connsiteX25" fmla="*/ 1117535 w 1588419"/>
                <a:gd name="connsiteY25" fmla="*/ 134228 h 1084159"/>
                <a:gd name="connsiteX26" fmla="*/ 1111610 w 1588419"/>
                <a:gd name="connsiteY26" fmla="*/ 129815 h 1084159"/>
                <a:gd name="connsiteX27" fmla="*/ 1090431 w 1588419"/>
                <a:gd name="connsiteY27" fmla="*/ 172299 h 1084159"/>
                <a:gd name="connsiteX28" fmla="*/ 1088666 w 1588419"/>
                <a:gd name="connsiteY28" fmla="*/ 185914 h 1084159"/>
                <a:gd name="connsiteX29" fmla="*/ 1085262 w 1588419"/>
                <a:gd name="connsiteY29" fmla="*/ 199656 h 1084159"/>
                <a:gd name="connsiteX30" fmla="*/ 1112619 w 1588419"/>
                <a:gd name="connsiteY30" fmla="*/ 201294 h 1084159"/>
                <a:gd name="connsiteX31" fmla="*/ 1138210 w 1588419"/>
                <a:gd name="connsiteY31" fmla="*/ 204698 h 1084159"/>
                <a:gd name="connsiteX32" fmla="*/ 1163801 w 1588419"/>
                <a:gd name="connsiteY32" fmla="*/ 201294 h 1084159"/>
                <a:gd name="connsiteX33" fmla="*/ 1197965 w 1588419"/>
                <a:gd name="connsiteY33" fmla="*/ 237223 h 1084159"/>
                <a:gd name="connsiteX34" fmla="*/ 1170609 w 1588419"/>
                <a:gd name="connsiteY34" fmla="*/ 240627 h 1084159"/>
                <a:gd name="connsiteX35" fmla="*/ 1136445 w 1588419"/>
                <a:gd name="connsiteY35" fmla="*/ 247434 h 1084159"/>
                <a:gd name="connsiteX36" fmla="*/ 1103920 w 1588419"/>
                <a:gd name="connsiteY36" fmla="*/ 261049 h 1084159"/>
                <a:gd name="connsiteX37" fmla="*/ 1079968 w 1588419"/>
                <a:gd name="connsiteY37" fmla="*/ 283237 h 1084159"/>
                <a:gd name="connsiteX38" fmla="*/ 1040636 w 1588419"/>
                <a:gd name="connsiteY38" fmla="*/ 295213 h 1084159"/>
                <a:gd name="connsiteX39" fmla="*/ 997899 w 1588419"/>
                <a:gd name="connsiteY39" fmla="*/ 298617 h 1084159"/>
                <a:gd name="connsiteX40" fmla="*/ 972182 w 1588419"/>
                <a:gd name="connsiteY40" fmla="*/ 305424 h 1084159"/>
                <a:gd name="connsiteX41" fmla="*/ 978990 w 1588419"/>
                <a:gd name="connsiteY41" fmla="*/ 336184 h 1084159"/>
                <a:gd name="connsiteX42" fmla="*/ 946465 w 1588419"/>
                <a:gd name="connsiteY42" fmla="*/ 361775 h 1084159"/>
                <a:gd name="connsiteX43" fmla="*/ 898560 w 1588419"/>
                <a:gd name="connsiteY43" fmla="*/ 382324 h 1084159"/>
                <a:gd name="connsiteX44" fmla="*/ 838679 w 1588419"/>
                <a:gd name="connsiteY44" fmla="*/ 383963 h 1084159"/>
                <a:gd name="connsiteX45" fmla="*/ 792540 w 1588419"/>
                <a:gd name="connsiteY45" fmla="*/ 407915 h 1084159"/>
                <a:gd name="connsiteX46" fmla="*/ 771991 w 1588419"/>
                <a:gd name="connsiteY46" fmla="*/ 397704 h 1084159"/>
                <a:gd name="connsiteX47" fmla="*/ 744635 w 1588419"/>
                <a:gd name="connsiteY47" fmla="*/ 390896 h 1084159"/>
                <a:gd name="connsiteX48" fmla="*/ 715514 w 1588419"/>
                <a:gd name="connsiteY48" fmla="*/ 384089 h 1084159"/>
                <a:gd name="connsiteX49" fmla="*/ 667609 w 1588419"/>
                <a:gd name="connsiteY49" fmla="*/ 373877 h 1084159"/>
                <a:gd name="connsiteX50" fmla="*/ 604325 w 1588419"/>
                <a:gd name="connsiteY50" fmla="*/ 372113 h 1084159"/>
                <a:gd name="connsiteX51" fmla="*/ 570161 w 1588419"/>
                <a:gd name="connsiteY51" fmla="*/ 368709 h 1084159"/>
                <a:gd name="connsiteX52" fmla="*/ 554781 w 1588419"/>
                <a:gd name="connsiteY52" fmla="*/ 341353 h 1084159"/>
                <a:gd name="connsiteX53" fmla="*/ 534233 w 1588419"/>
                <a:gd name="connsiteY53" fmla="*/ 319165 h 1084159"/>
                <a:gd name="connsiteX54" fmla="*/ 517087 w 1588419"/>
                <a:gd name="connsiteY54" fmla="*/ 307189 h 1084159"/>
                <a:gd name="connsiteX55" fmla="*/ 497169 w 1588419"/>
                <a:gd name="connsiteY55" fmla="*/ 295213 h 1084159"/>
                <a:gd name="connsiteX56" fmla="*/ 437414 w 1588419"/>
                <a:gd name="connsiteY56" fmla="*/ 280589 h 1084159"/>
                <a:gd name="connsiteX57" fmla="*/ 443339 w 1588419"/>
                <a:gd name="connsiteY57" fmla="*/ 258906 h 1084159"/>
                <a:gd name="connsiteX58" fmla="*/ 444978 w 1588419"/>
                <a:gd name="connsiteY58" fmla="*/ 232306 h 1084159"/>
                <a:gd name="connsiteX59" fmla="*/ 430859 w 1588419"/>
                <a:gd name="connsiteY59" fmla="*/ 212262 h 1084159"/>
                <a:gd name="connsiteX60" fmla="*/ 408041 w 1588419"/>
                <a:gd name="connsiteY60" fmla="*/ 193857 h 1084159"/>
                <a:gd name="connsiteX61" fmla="*/ 384215 w 1588419"/>
                <a:gd name="connsiteY61" fmla="*/ 180872 h 1084159"/>
                <a:gd name="connsiteX62" fmla="*/ 365179 w 1588419"/>
                <a:gd name="connsiteY62" fmla="*/ 156415 h 1084159"/>
                <a:gd name="connsiteX63" fmla="*/ 364296 w 1588419"/>
                <a:gd name="connsiteY63" fmla="*/ 153264 h 1084159"/>
                <a:gd name="connsiteX64" fmla="*/ 354211 w 1588419"/>
                <a:gd name="connsiteY64" fmla="*/ 151625 h 1084159"/>
                <a:gd name="connsiteX65" fmla="*/ 347278 w 1588419"/>
                <a:gd name="connsiteY65" fmla="*/ 147465 h 1084159"/>
                <a:gd name="connsiteX66" fmla="*/ 338075 w 1588419"/>
                <a:gd name="connsiteY66" fmla="*/ 164609 h 1084159"/>
                <a:gd name="connsiteX67" fmla="*/ 326729 w 1588419"/>
                <a:gd name="connsiteY67" fmla="*/ 179233 h 1084159"/>
                <a:gd name="connsiteX68" fmla="*/ 309332 w 1588419"/>
                <a:gd name="connsiteY68" fmla="*/ 199277 h 1084159"/>
                <a:gd name="connsiteX69" fmla="*/ 313114 w 1588419"/>
                <a:gd name="connsiteY69" fmla="*/ 220456 h 1084159"/>
                <a:gd name="connsiteX70" fmla="*/ 288153 w 1588419"/>
                <a:gd name="connsiteY70" fmla="*/ 229659 h 1084159"/>
                <a:gd name="connsiteX71" fmla="*/ 263697 w 1588419"/>
                <a:gd name="connsiteY71" fmla="*/ 227516 h 1084159"/>
                <a:gd name="connsiteX72" fmla="*/ 245796 w 1588419"/>
                <a:gd name="connsiteY72" fmla="*/ 227516 h 1084159"/>
                <a:gd name="connsiteX73" fmla="*/ 229533 w 1588419"/>
                <a:gd name="connsiteY73" fmla="*/ 278572 h 1084159"/>
                <a:gd name="connsiteX74" fmla="*/ 229533 w 1588419"/>
                <a:gd name="connsiteY74" fmla="*/ 291053 h 1084159"/>
                <a:gd name="connsiteX75" fmla="*/ 210497 w 1588419"/>
                <a:gd name="connsiteY75" fmla="*/ 286136 h 1084159"/>
                <a:gd name="connsiteX76" fmla="*/ 185536 w 1588419"/>
                <a:gd name="connsiteY76" fmla="*/ 291053 h 1084159"/>
                <a:gd name="connsiteX77" fmla="*/ 170283 w 1588419"/>
                <a:gd name="connsiteY77" fmla="*/ 301390 h 1084159"/>
                <a:gd name="connsiteX78" fmla="*/ 176208 w 1588419"/>
                <a:gd name="connsiteY78" fmla="*/ 324334 h 1084159"/>
                <a:gd name="connsiteX79" fmla="*/ 186797 w 1588419"/>
                <a:gd name="connsiteY79" fmla="*/ 353707 h 1084159"/>
                <a:gd name="connsiteX80" fmla="*/ 172677 w 1588419"/>
                <a:gd name="connsiteY80" fmla="*/ 373751 h 1084159"/>
                <a:gd name="connsiteX81" fmla="*/ 170913 w 1588419"/>
                <a:gd name="connsiteY81" fmla="*/ 390266 h 1084159"/>
                <a:gd name="connsiteX82" fmla="*/ 147339 w 1588419"/>
                <a:gd name="connsiteY82" fmla="*/ 401990 h 1084159"/>
                <a:gd name="connsiteX83" fmla="*/ 126790 w 1588419"/>
                <a:gd name="connsiteY83" fmla="*/ 413714 h 1084159"/>
                <a:gd name="connsiteX84" fmla="*/ 105611 w 1588419"/>
                <a:gd name="connsiteY84" fmla="*/ 425438 h 1084159"/>
                <a:gd name="connsiteX85" fmla="*/ 81406 w 1588419"/>
                <a:gd name="connsiteY85" fmla="*/ 432498 h 1084159"/>
                <a:gd name="connsiteX86" fmla="*/ 65522 w 1588419"/>
                <a:gd name="connsiteY86" fmla="*/ 443087 h 1084159"/>
                <a:gd name="connsiteX87" fmla="*/ 49008 w 1588419"/>
                <a:gd name="connsiteY87" fmla="*/ 437792 h 1084159"/>
                <a:gd name="connsiteX88" fmla="*/ 33124 w 1588419"/>
                <a:gd name="connsiteY88" fmla="*/ 443087 h 1084159"/>
                <a:gd name="connsiteX89" fmla="*/ 18374 w 1588419"/>
                <a:gd name="connsiteY89" fmla="*/ 452542 h 1084159"/>
                <a:gd name="connsiteX90" fmla="*/ 6650 w 1588419"/>
                <a:gd name="connsiteY90" fmla="*/ 459602 h 1084159"/>
                <a:gd name="connsiteX91" fmla="*/ 2364 w 1588419"/>
                <a:gd name="connsiteY91" fmla="*/ 472712 h 1084159"/>
                <a:gd name="connsiteX92" fmla="*/ 2364 w 1588419"/>
                <a:gd name="connsiteY92" fmla="*/ 472712 h 1084159"/>
                <a:gd name="connsiteX93" fmla="*/ 6524 w 1588419"/>
                <a:gd name="connsiteY93" fmla="*/ 495782 h 1084159"/>
                <a:gd name="connsiteX94" fmla="*/ 32745 w 1588419"/>
                <a:gd name="connsiteY94" fmla="*/ 512549 h 1084159"/>
                <a:gd name="connsiteX95" fmla="*/ 38040 w 1588419"/>
                <a:gd name="connsiteY95" fmla="*/ 548225 h 1084159"/>
                <a:gd name="connsiteX96" fmla="*/ 37284 w 1588419"/>
                <a:gd name="connsiteY96" fmla="*/ 548351 h 1084159"/>
                <a:gd name="connsiteX97" fmla="*/ 61489 w 1588419"/>
                <a:gd name="connsiteY97" fmla="*/ 568018 h 1084159"/>
                <a:gd name="connsiteX98" fmla="*/ 74977 w 1588419"/>
                <a:gd name="connsiteY98" fmla="*/ 588062 h 1084159"/>
                <a:gd name="connsiteX99" fmla="*/ 95652 w 1588419"/>
                <a:gd name="connsiteY99" fmla="*/ 599030 h 1084159"/>
                <a:gd name="connsiteX100" fmla="*/ 96661 w 1588419"/>
                <a:gd name="connsiteY100" fmla="*/ 596508 h 1084159"/>
                <a:gd name="connsiteX101" fmla="*/ 107124 w 1588419"/>
                <a:gd name="connsiteY101" fmla="*/ 595500 h 1084159"/>
                <a:gd name="connsiteX102" fmla="*/ 113175 w 1588419"/>
                <a:gd name="connsiteY102" fmla="*/ 600668 h 1084159"/>
                <a:gd name="connsiteX103" fmla="*/ 143305 w 1588419"/>
                <a:gd name="connsiteY103" fmla="*/ 583398 h 1084159"/>
                <a:gd name="connsiteX104" fmla="*/ 173938 w 1588419"/>
                <a:gd name="connsiteY104" fmla="*/ 608737 h 1084159"/>
                <a:gd name="connsiteX105" fmla="*/ 147464 w 1588419"/>
                <a:gd name="connsiteY105" fmla="*/ 640505 h 1084159"/>
                <a:gd name="connsiteX106" fmla="*/ 136119 w 1588419"/>
                <a:gd name="connsiteY106" fmla="*/ 641639 h 1084159"/>
                <a:gd name="connsiteX107" fmla="*/ 134480 w 1588419"/>
                <a:gd name="connsiteY107" fmla="*/ 651094 h 1084159"/>
                <a:gd name="connsiteX108" fmla="*/ 149103 w 1588419"/>
                <a:gd name="connsiteY108" fmla="*/ 674164 h 1084159"/>
                <a:gd name="connsiteX109" fmla="*/ 133345 w 1588419"/>
                <a:gd name="connsiteY109" fmla="*/ 683619 h 1084159"/>
                <a:gd name="connsiteX110" fmla="*/ 127042 w 1588419"/>
                <a:gd name="connsiteY110" fmla="*/ 695091 h 1084159"/>
                <a:gd name="connsiteX111" fmla="*/ 136497 w 1588419"/>
                <a:gd name="connsiteY111" fmla="*/ 716018 h 1084159"/>
                <a:gd name="connsiteX112" fmla="*/ 158558 w 1588419"/>
                <a:gd name="connsiteY112" fmla="*/ 731776 h 1084159"/>
                <a:gd name="connsiteX113" fmla="*/ 174316 w 1588419"/>
                <a:gd name="connsiteY113" fmla="*/ 745391 h 1084159"/>
                <a:gd name="connsiteX114" fmla="*/ 185789 w 1588419"/>
                <a:gd name="connsiteY114" fmla="*/ 756989 h 1084159"/>
                <a:gd name="connsiteX115" fmla="*/ 185284 w 1588419"/>
                <a:gd name="connsiteY115" fmla="*/ 758628 h 1084159"/>
                <a:gd name="connsiteX116" fmla="*/ 201547 w 1588419"/>
                <a:gd name="connsiteY116" fmla="*/ 753585 h 1084159"/>
                <a:gd name="connsiteX117" fmla="*/ 222726 w 1588419"/>
                <a:gd name="connsiteY117" fmla="*/ 757745 h 1084159"/>
                <a:gd name="connsiteX118" fmla="*/ 276807 w 1588419"/>
                <a:gd name="connsiteY118" fmla="*/ 797204 h 1084159"/>
                <a:gd name="connsiteX119" fmla="*/ 327990 w 1588419"/>
                <a:gd name="connsiteY119" fmla="*/ 817752 h 1084159"/>
                <a:gd name="connsiteX120" fmla="*/ 362657 w 1588419"/>
                <a:gd name="connsiteY120" fmla="*/ 824182 h 1084159"/>
                <a:gd name="connsiteX121" fmla="*/ 368709 w 1588419"/>
                <a:gd name="connsiteY121" fmla="*/ 824308 h 1084159"/>
                <a:gd name="connsiteX122" fmla="*/ 377408 w 1588419"/>
                <a:gd name="connsiteY122" fmla="*/ 817752 h 1084159"/>
                <a:gd name="connsiteX123" fmla="*/ 385728 w 1588419"/>
                <a:gd name="connsiteY123" fmla="*/ 831367 h 1084159"/>
                <a:gd name="connsiteX124" fmla="*/ 387240 w 1588419"/>
                <a:gd name="connsiteY124" fmla="*/ 843092 h 1084159"/>
                <a:gd name="connsiteX125" fmla="*/ 393166 w 1588419"/>
                <a:gd name="connsiteY125" fmla="*/ 831872 h 1084159"/>
                <a:gd name="connsiteX126" fmla="*/ 412075 w 1588419"/>
                <a:gd name="connsiteY126" fmla="*/ 815357 h 1084159"/>
                <a:gd name="connsiteX127" fmla="*/ 433884 w 1588419"/>
                <a:gd name="connsiteY127" fmla="*/ 818887 h 1084159"/>
                <a:gd name="connsiteX128" fmla="*/ 464518 w 1588419"/>
                <a:gd name="connsiteY128" fmla="*/ 827207 h 1084159"/>
                <a:gd name="connsiteX129" fmla="*/ 473847 w 1588419"/>
                <a:gd name="connsiteY129" fmla="*/ 824056 h 1084159"/>
                <a:gd name="connsiteX130" fmla="*/ 486453 w 1588419"/>
                <a:gd name="connsiteY130" fmla="*/ 812584 h 1084159"/>
                <a:gd name="connsiteX131" fmla="*/ 496917 w 1588419"/>
                <a:gd name="connsiteY131" fmla="*/ 802120 h 1084159"/>
                <a:gd name="connsiteX132" fmla="*/ 519987 w 1588419"/>
                <a:gd name="connsiteY132" fmla="*/ 787497 h 1084159"/>
                <a:gd name="connsiteX133" fmla="*/ 551377 w 1588419"/>
                <a:gd name="connsiteY133" fmla="*/ 786488 h 1084159"/>
                <a:gd name="connsiteX134" fmla="*/ 564992 w 1588419"/>
                <a:gd name="connsiteY134" fmla="*/ 784345 h 1084159"/>
                <a:gd name="connsiteX135" fmla="*/ 575455 w 1588419"/>
                <a:gd name="connsiteY135" fmla="*/ 802120 h 1084159"/>
                <a:gd name="connsiteX136" fmla="*/ 590709 w 1588419"/>
                <a:gd name="connsiteY136" fmla="*/ 810441 h 1084159"/>
                <a:gd name="connsiteX137" fmla="*/ 595248 w 1588419"/>
                <a:gd name="connsiteY137" fmla="*/ 807793 h 1084159"/>
                <a:gd name="connsiteX138" fmla="*/ 612897 w 1588419"/>
                <a:gd name="connsiteY138" fmla="*/ 815483 h 1084159"/>
                <a:gd name="connsiteX139" fmla="*/ 618822 w 1588419"/>
                <a:gd name="connsiteY139" fmla="*/ 830233 h 1084159"/>
                <a:gd name="connsiteX140" fmla="*/ 629411 w 1588419"/>
                <a:gd name="connsiteY140" fmla="*/ 843218 h 1084159"/>
                <a:gd name="connsiteX141" fmla="*/ 622982 w 1588419"/>
                <a:gd name="connsiteY141" fmla="*/ 882046 h 1084159"/>
                <a:gd name="connsiteX142" fmla="*/ 601173 w 1588419"/>
                <a:gd name="connsiteY142" fmla="*/ 919109 h 1084159"/>
                <a:gd name="connsiteX143" fmla="*/ 605837 w 1588419"/>
                <a:gd name="connsiteY143" fmla="*/ 932093 h 1084159"/>
                <a:gd name="connsiteX144" fmla="*/ 629915 w 1588419"/>
                <a:gd name="connsiteY144" fmla="*/ 936758 h 1084159"/>
                <a:gd name="connsiteX145" fmla="*/ 638110 w 1588419"/>
                <a:gd name="connsiteY145" fmla="*/ 958567 h 1084159"/>
                <a:gd name="connsiteX146" fmla="*/ 648069 w 1588419"/>
                <a:gd name="connsiteY146" fmla="*/ 970291 h 1084159"/>
                <a:gd name="connsiteX147" fmla="*/ 648069 w 1588419"/>
                <a:gd name="connsiteY147" fmla="*/ 987940 h 1084159"/>
                <a:gd name="connsiteX148" fmla="*/ 662818 w 1588419"/>
                <a:gd name="connsiteY148" fmla="*/ 995000 h 1084159"/>
                <a:gd name="connsiteX149" fmla="*/ 679333 w 1588419"/>
                <a:gd name="connsiteY149" fmla="*/ 1003824 h 1084159"/>
                <a:gd name="connsiteX150" fmla="*/ 691309 w 1588419"/>
                <a:gd name="connsiteY150" fmla="*/ 1001303 h 1084159"/>
                <a:gd name="connsiteX151" fmla="*/ 704420 w 1588419"/>
                <a:gd name="connsiteY151" fmla="*/ 1013784 h 1084159"/>
                <a:gd name="connsiteX152" fmla="*/ 705428 w 1588419"/>
                <a:gd name="connsiteY152" fmla="*/ 992857 h 1084159"/>
                <a:gd name="connsiteX153" fmla="*/ 709589 w 1588419"/>
                <a:gd name="connsiteY153" fmla="*/ 979242 h 1084159"/>
                <a:gd name="connsiteX154" fmla="*/ 727363 w 1588419"/>
                <a:gd name="connsiteY154" fmla="*/ 972938 h 1084159"/>
                <a:gd name="connsiteX155" fmla="*/ 747282 w 1588419"/>
                <a:gd name="connsiteY155" fmla="*/ 970795 h 1084159"/>
                <a:gd name="connsiteX156" fmla="*/ 770352 w 1588419"/>
                <a:gd name="connsiteY156" fmla="*/ 970795 h 1084159"/>
                <a:gd name="connsiteX157" fmla="*/ 788127 w 1588419"/>
                <a:gd name="connsiteY157" fmla="*/ 967644 h 1084159"/>
                <a:gd name="connsiteX158" fmla="*/ 809054 w 1588419"/>
                <a:gd name="connsiteY158" fmla="*/ 954029 h 1084159"/>
                <a:gd name="connsiteX159" fmla="*/ 830989 w 1588419"/>
                <a:gd name="connsiteY159" fmla="*/ 965501 h 1084159"/>
                <a:gd name="connsiteX160" fmla="*/ 838301 w 1588419"/>
                <a:gd name="connsiteY160" fmla="*/ 981259 h 1084159"/>
                <a:gd name="connsiteX161" fmla="*/ 864522 w 1588419"/>
                <a:gd name="connsiteY161" fmla="*/ 1001177 h 1084159"/>
                <a:gd name="connsiteX162" fmla="*/ 869944 w 1588419"/>
                <a:gd name="connsiteY162" fmla="*/ 1005589 h 1084159"/>
                <a:gd name="connsiteX163" fmla="*/ 886206 w 1588419"/>
                <a:gd name="connsiteY163" fmla="*/ 1001303 h 1084159"/>
                <a:gd name="connsiteX164" fmla="*/ 900703 w 1588419"/>
                <a:gd name="connsiteY164" fmla="*/ 1002059 h 1084159"/>
                <a:gd name="connsiteX165" fmla="*/ 915957 w 1588419"/>
                <a:gd name="connsiteY165" fmla="*/ 1002059 h 1084159"/>
                <a:gd name="connsiteX166" fmla="*/ 923017 w 1588419"/>
                <a:gd name="connsiteY166" fmla="*/ 1013027 h 1084159"/>
                <a:gd name="connsiteX167" fmla="*/ 928942 w 1588419"/>
                <a:gd name="connsiteY167" fmla="*/ 1036097 h 1084159"/>
                <a:gd name="connsiteX168" fmla="*/ 936002 w 1588419"/>
                <a:gd name="connsiteY168" fmla="*/ 1024751 h 1084159"/>
                <a:gd name="connsiteX169" fmla="*/ 973316 w 1588419"/>
                <a:gd name="connsiteY169" fmla="*/ 1002438 h 1084159"/>
                <a:gd name="connsiteX170" fmla="*/ 1025130 w 1588419"/>
                <a:gd name="connsiteY170" fmla="*/ 972182 h 1084159"/>
                <a:gd name="connsiteX171" fmla="*/ 1050973 w 1588419"/>
                <a:gd name="connsiteY171" fmla="*/ 972938 h 1084159"/>
                <a:gd name="connsiteX172" fmla="*/ 1096861 w 1588419"/>
                <a:gd name="connsiteY172" fmla="*/ 965501 h 1084159"/>
                <a:gd name="connsiteX173" fmla="*/ 1112619 w 1588419"/>
                <a:gd name="connsiteY173" fmla="*/ 951760 h 1084159"/>
                <a:gd name="connsiteX174" fmla="*/ 1128377 w 1588419"/>
                <a:gd name="connsiteY174" fmla="*/ 939153 h 1084159"/>
                <a:gd name="connsiteX175" fmla="*/ 1143631 w 1588419"/>
                <a:gd name="connsiteY175" fmla="*/ 923017 h 1084159"/>
                <a:gd name="connsiteX176" fmla="*/ 1161658 w 1588419"/>
                <a:gd name="connsiteY176" fmla="*/ 911671 h 1084159"/>
                <a:gd name="connsiteX177" fmla="*/ 1175021 w 1588419"/>
                <a:gd name="connsiteY177" fmla="*/ 898686 h 1084159"/>
                <a:gd name="connsiteX178" fmla="*/ 1186367 w 1588419"/>
                <a:gd name="connsiteY178" fmla="*/ 888853 h 1084159"/>
                <a:gd name="connsiteX179" fmla="*/ 1189896 w 1588419"/>
                <a:gd name="connsiteY179" fmla="*/ 868431 h 1084159"/>
                <a:gd name="connsiteX180" fmla="*/ 1186367 w 1588419"/>
                <a:gd name="connsiteY180" fmla="*/ 855446 h 1084159"/>
                <a:gd name="connsiteX181" fmla="*/ 1204773 w 1588419"/>
                <a:gd name="connsiteY181" fmla="*/ 846873 h 1084159"/>
                <a:gd name="connsiteX182" fmla="*/ 1217000 w 1588419"/>
                <a:gd name="connsiteY182" fmla="*/ 828468 h 1084159"/>
                <a:gd name="connsiteX183" fmla="*/ 1234271 w 1588419"/>
                <a:gd name="connsiteY183" fmla="*/ 812332 h 1084159"/>
                <a:gd name="connsiteX184" fmla="*/ 1239818 w 1588419"/>
                <a:gd name="connsiteY184" fmla="*/ 790774 h 1084159"/>
                <a:gd name="connsiteX185" fmla="*/ 1244105 w 1588419"/>
                <a:gd name="connsiteY185" fmla="*/ 780563 h 1084159"/>
                <a:gd name="connsiteX186" fmla="*/ 1255450 w 1588419"/>
                <a:gd name="connsiteY186" fmla="*/ 764553 h 1084159"/>
                <a:gd name="connsiteX187" fmla="*/ 1244483 w 1588419"/>
                <a:gd name="connsiteY187" fmla="*/ 761401 h 1084159"/>
                <a:gd name="connsiteX188" fmla="*/ 1229229 w 1588419"/>
                <a:gd name="connsiteY188" fmla="*/ 755854 h 1084159"/>
                <a:gd name="connsiteX189" fmla="*/ 1219774 w 1588419"/>
                <a:gd name="connsiteY189" fmla="*/ 750434 h 1084159"/>
                <a:gd name="connsiteX190" fmla="*/ 1247634 w 1588419"/>
                <a:gd name="connsiteY190" fmla="*/ 736693 h 1084159"/>
                <a:gd name="connsiteX191" fmla="*/ 1231498 w 1588419"/>
                <a:gd name="connsiteY191" fmla="*/ 722195 h 1084159"/>
                <a:gd name="connsiteX192" fmla="*/ 1207924 w 1588419"/>
                <a:gd name="connsiteY192" fmla="*/ 704924 h 1084159"/>
                <a:gd name="connsiteX193" fmla="*/ 1222800 w 1588419"/>
                <a:gd name="connsiteY193" fmla="*/ 704168 h 1084159"/>
                <a:gd name="connsiteX194" fmla="*/ 1246374 w 1588419"/>
                <a:gd name="connsiteY194" fmla="*/ 708832 h 1084159"/>
                <a:gd name="connsiteX195" fmla="*/ 1224060 w 1588419"/>
                <a:gd name="connsiteY195" fmla="*/ 683745 h 1084159"/>
                <a:gd name="connsiteX196" fmla="*/ 1219396 w 1588419"/>
                <a:gd name="connsiteY196" fmla="*/ 667609 h 1084159"/>
                <a:gd name="connsiteX197" fmla="*/ 1202503 w 1588419"/>
                <a:gd name="connsiteY197" fmla="*/ 635462 h 1084159"/>
                <a:gd name="connsiteX198" fmla="*/ 1178929 w 1588419"/>
                <a:gd name="connsiteY198" fmla="*/ 618948 h 1084159"/>
                <a:gd name="connsiteX199" fmla="*/ 1191535 w 1588419"/>
                <a:gd name="connsiteY199" fmla="*/ 594239 h 1084159"/>
                <a:gd name="connsiteX200" fmla="*/ 1204142 w 1588419"/>
                <a:gd name="connsiteY200" fmla="*/ 580120 h 1084159"/>
                <a:gd name="connsiteX201" fmla="*/ 1218639 w 1588419"/>
                <a:gd name="connsiteY201" fmla="*/ 569908 h 1084159"/>
                <a:gd name="connsiteX202" fmla="*/ 1234775 w 1588419"/>
                <a:gd name="connsiteY202" fmla="*/ 561714 h 1084159"/>
                <a:gd name="connsiteX203" fmla="*/ 1265031 w 1588419"/>
                <a:gd name="connsiteY203" fmla="*/ 552764 h 1084159"/>
                <a:gd name="connsiteX204" fmla="*/ 1249777 w 1588419"/>
                <a:gd name="connsiteY204" fmla="*/ 535871 h 1084159"/>
                <a:gd name="connsiteX205" fmla="*/ 1223934 w 1588419"/>
                <a:gd name="connsiteY205" fmla="*/ 525282 h 1084159"/>
                <a:gd name="connsiteX206" fmla="*/ 1188636 w 1588419"/>
                <a:gd name="connsiteY206" fmla="*/ 548477 h 1084159"/>
                <a:gd name="connsiteX207" fmla="*/ 1172121 w 1588419"/>
                <a:gd name="connsiteY207" fmla="*/ 527299 h 1084159"/>
                <a:gd name="connsiteX208" fmla="*/ 1144639 w 1588419"/>
                <a:gd name="connsiteY208" fmla="*/ 517844 h 1084159"/>
                <a:gd name="connsiteX209" fmla="*/ 1144261 w 1588419"/>
                <a:gd name="connsiteY209" fmla="*/ 484941 h 1084159"/>
                <a:gd name="connsiteX210" fmla="*/ 1177164 w 1588419"/>
                <a:gd name="connsiteY210" fmla="*/ 475108 h 1084159"/>
                <a:gd name="connsiteX211" fmla="*/ 1208176 w 1588419"/>
                <a:gd name="connsiteY211" fmla="*/ 453550 h 1084159"/>
                <a:gd name="connsiteX212" fmla="*/ 1253307 w 1588419"/>
                <a:gd name="connsiteY212" fmla="*/ 435901 h 1084159"/>
                <a:gd name="connsiteX213" fmla="*/ 1235280 w 1588419"/>
                <a:gd name="connsiteY213" fmla="*/ 471956 h 1084159"/>
                <a:gd name="connsiteX214" fmla="*/ 1231372 w 1588419"/>
                <a:gd name="connsiteY214" fmla="*/ 492379 h 1084159"/>
                <a:gd name="connsiteX215" fmla="*/ 1249777 w 1588419"/>
                <a:gd name="connsiteY215" fmla="*/ 492000 h 1084159"/>
                <a:gd name="connsiteX216" fmla="*/ 1298817 w 1588419"/>
                <a:gd name="connsiteY216" fmla="*/ 464518 h 1084159"/>
                <a:gd name="connsiteX217" fmla="*/ 1311549 w 1588419"/>
                <a:gd name="connsiteY217" fmla="*/ 462879 h 1084159"/>
                <a:gd name="connsiteX218" fmla="*/ 1318987 w 1588419"/>
                <a:gd name="connsiteY218" fmla="*/ 451155 h 1084159"/>
                <a:gd name="connsiteX219" fmla="*/ 1368531 w 1588419"/>
                <a:gd name="connsiteY219" fmla="*/ 423799 h 1084159"/>
                <a:gd name="connsiteX220" fmla="*/ 1385676 w 1588419"/>
                <a:gd name="connsiteY220" fmla="*/ 405016 h 1084159"/>
                <a:gd name="connsiteX221" fmla="*/ 1402820 w 1588419"/>
                <a:gd name="connsiteY221" fmla="*/ 411823 h 1084159"/>
                <a:gd name="connsiteX222" fmla="*/ 1419965 w 1588419"/>
                <a:gd name="connsiteY222" fmla="*/ 406654 h 1084159"/>
                <a:gd name="connsiteX223" fmla="*/ 1430176 w 1588419"/>
                <a:gd name="connsiteY223" fmla="*/ 396317 h 1084159"/>
                <a:gd name="connsiteX224" fmla="*/ 1448960 w 1588419"/>
                <a:gd name="connsiteY224" fmla="*/ 382702 h 1084159"/>
                <a:gd name="connsiteX225" fmla="*/ 1464340 w 1588419"/>
                <a:gd name="connsiteY225" fmla="*/ 362153 h 1084159"/>
                <a:gd name="connsiteX226" fmla="*/ 1486528 w 1588419"/>
                <a:gd name="connsiteY226" fmla="*/ 370726 h 1084159"/>
                <a:gd name="connsiteX227" fmla="*/ 1493840 w 1588419"/>
                <a:gd name="connsiteY227" fmla="*/ 371734 h 1084159"/>
                <a:gd name="connsiteX228" fmla="*/ 1500269 w 1588419"/>
                <a:gd name="connsiteY228" fmla="*/ 366818 h 1084159"/>
                <a:gd name="connsiteX229" fmla="*/ 1498378 w 1588419"/>
                <a:gd name="connsiteY229" fmla="*/ 341479 h 1084159"/>
                <a:gd name="connsiteX230" fmla="*/ 1496739 w 1588419"/>
                <a:gd name="connsiteY230" fmla="*/ 319543 h 1084159"/>
                <a:gd name="connsiteX231" fmla="*/ 1500647 w 1588419"/>
                <a:gd name="connsiteY231" fmla="*/ 300760 h 1084159"/>
                <a:gd name="connsiteX232" fmla="*/ 1522582 w 1588419"/>
                <a:gd name="connsiteY232" fmla="*/ 290548 h 1084159"/>
                <a:gd name="connsiteX233" fmla="*/ 1546156 w 1588419"/>
                <a:gd name="connsiteY233" fmla="*/ 290548 h 1084159"/>
                <a:gd name="connsiteX234" fmla="*/ 1558763 w 1588419"/>
                <a:gd name="connsiteY234" fmla="*/ 273277 h 1084159"/>
                <a:gd name="connsiteX235" fmla="*/ 1574521 w 1588419"/>
                <a:gd name="connsiteY235" fmla="*/ 252855 h 1084159"/>
                <a:gd name="connsiteX236" fmla="*/ 1588640 w 1588419"/>
                <a:gd name="connsiteY236" fmla="*/ 219070 h 1084159"/>
                <a:gd name="connsiteX237" fmla="*/ 1588262 w 1588419"/>
                <a:gd name="connsiteY237" fmla="*/ 197008 h 1084159"/>
                <a:gd name="connsiteX238" fmla="*/ 1203764 w 1588419"/>
                <a:gd name="connsiteY238" fmla="*/ 940035 h 1084159"/>
                <a:gd name="connsiteX239" fmla="*/ 1217883 w 1588419"/>
                <a:gd name="connsiteY239" fmla="*/ 985545 h 1084159"/>
                <a:gd name="connsiteX240" fmla="*/ 1250786 w 1588419"/>
                <a:gd name="connsiteY240" fmla="*/ 903098 h 1084159"/>
                <a:gd name="connsiteX241" fmla="*/ 1203764 w 1588419"/>
                <a:gd name="connsiteY241" fmla="*/ 940035 h 1084159"/>
                <a:gd name="connsiteX242" fmla="*/ 923647 w 1588419"/>
                <a:gd name="connsiteY242" fmla="*/ 1046686 h 1084159"/>
                <a:gd name="connsiteX243" fmla="*/ 897804 w 1588419"/>
                <a:gd name="connsiteY243" fmla="*/ 1082741 h 1084159"/>
                <a:gd name="connsiteX244" fmla="*/ 942557 w 1588419"/>
                <a:gd name="connsiteY244" fmla="*/ 1080346 h 1084159"/>
                <a:gd name="connsiteX245" fmla="*/ 956676 w 1588419"/>
                <a:gd name="connsiteY245" fmla="*/ 1048956 h 1084159"/>
                <a:gd name="connsiteX246" fmla="*/ 923647 w 1588419"/>
                <a:gd name="connsiteY246" fmla="*/ 1046686 h 1084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</a:cxnLst>
              <a:rect l="l" t="t" r="r" b="b"/>
              <a:pathLst>
                <a:path w="1588419" h="1084159">
                  <a:moveTo>
                    <a:pt x="1588262" y="197008"/>
                  </a:moveTo>
                  <a:cubicBezTo>
                    <a:pt x="1589018" y="182889"/>
                    <a:pt x="1572504" y="187553"/>
                    <a:pt x="1567083" y="191461"/>
                  </a:cubicBezTo>
                  <a:cubicBezTo>
                    <a:pt x="1561536" y="195369"/>
                    <a:pt x="1545904" y="191461"/>
                    <a:pt x="1541240" y="200916"/>
                  </a:cubicBezTo>
                  <a:cubicBezTo>
                    <a:pt x="1536575" y="210371"/>
                    <a:pt x="1528634" y="204824"/>
                    <a:pt x="1517665" y="206463"/>
                  </a:cubicBezTo>
                  <a:cubicBezTo>
                    <a:pt x="1506698" y="207976"/>
                    <a:pt x="1490940" y="203312"/>
                    <a:pt x="1491822" y="196252"/>
                  </a:cubicBezTo>
                  <a:cubicBezTo>
                    <a:pt x="1492578" y="189192"/>
                    <a:pt x="1485519" y="182132"/>
                    <a:pt x="1486275" y="173560"/>
                  </a:cubicBezTo>
                  <a:cubicBezTo>
                    <a:pt x="1487032" y="164862"/>
                    <a:pt x="1475308" y="168770"/>
                    <a:pt x="1467492" y="160954"/>
                  </a:cubicBezTo>
                  <a:cubicBezTo>
                    <a:pt x="1459676" y="153137"/>
                    <a:pt x="1443918" y="147591"/>
                    <a:pt x="1440766" y="149230"/>
                  </a:cubicBezTo>
                  <a:cubicBezTo>
                    <a:pt x="1437614" y="150868"/>
                    <a:pt x="1428159" y="140657"/>
                    <a:pt x="1414797" y="139775"/>
                  </a:cubicBezTo>
                  <a:cubicBezTo>
                    <a:pt x="1401434" y="139018"/>
                    <a:pt x="1403073" y="130320"/>
                    <a:pt x="1404585" y="124899"/>
                  </a:cubicBezTo>
                  <a:cubicBezTo>
                    <a:pt x="1406098" y="119478"/>
                    <a:pt x="1393618" y="102207"/>
                    <a:pt x="1391222" y="92752"/>
                  </a:cubicBezTo>
                  <a:cubicBezTo>
                    <a:pt x="1388827" y="83298"/>
                    <a:pt x="1379498" y="81785"/>
                    <a:pt x="1375590" y="61362"/>
                  </a:cubicBezTo>
                  <a:cubicBezTo>
                    <a:pt x="1371682" y="40940"/>
                    <a:pt x="1360715" y="46486"/>
                    <a:pt x="1362984" y="37032"/>
                  </a:cubicBezTo>
                  <a:cubicBezTo>
                    <a:pt x="1365379" y="27577"/>
                    <a:pt x="1349621" y="22912"/>
                    <a:pt x="1345713" y="17365"/>
                  </a:cubicBezTo>
                  <a:cubicBezTo>
                    <a:pt x="1341805" y="11819"/>
                    <a:pt x="1325291" y="14214"/>
                    <a:pt x="1313566" y="7911"/>
                  </a:cubicBezTo>
                  <a:cubicBezTo>
                    <a:pt x="1301842" y="1607"/>
                    <a:pt x="1294782" y="6398"/>
                    <a:pt x="1283815" y="3246"/>
                  </a:cubicBezTo>
                  <a:cubicBezTo>
                    <a:pt x="1272847" y="95"/>
                    <a:pt x="1247760" y="6398"/>
                    <a:pt x="1244609" y="6398"/>
                  </a:cubicBezTo>
                  <a:cubicBezTo>
                    <a:pt x="1241457" y="6398"/>
                    <a:pt x="1221791" y="2490"/>
                    <a:pt x="1210823" y="17365"/>
                  </a:cubicBezTo>
                  <a:cubicBezTo>
                    <a:pt x="1199856" y="32241"/>
                    <a:pt x="1208428" y="31485"/>
                    <a:pt x="1213219" y="31485"/>
                  </a:cubicBezTo>
                  <a:cubicBezTo>
                    <a:pt x="1217883" y="31485"/>
                    <a:pt x="1220278" y="45604"/>
                    <a:pt x="1221035" y="50268"/>
                  </a:cubicBezTo>
                  <a:cubicBezTo>
                    <a:pt x="1221791" y="54933"/>
                    <a:pt x="1213219" y="61993"/>
                    <a:pt x="1209311" y="63631"/>
                  </a:cubicBezTo>
                  <a:cubicBezTo>
                    <a:pt x="1205403" y="65270"/>
                    <a:pt x="1194435" y="82415"/>
                    <a:pt x="1192796" y="88718"/>
                  </a:cubicBezTo>
                  <a:cubicBezTo>
                    <a:pt x="1191283" y="95022"/>
                    <a:pt x="1178677" y="110654"/>
                    <a:pt x="1180190" y="116201"/>
                  </a:cubicBezTo>
                  <a:cubicBezTo>
                    <a:pt x="1181702" y="121747"/>
                    <a:pt x="1173886" y="127168"/>
                    <a:pt x="1168466" y="127924"/>
                  </a:cubicBezTo>
                  <a:cubicBezTo>
                    <a:pt x="1162919" y="128681"/>
                    <a:pt x="1148043" y="139649"/>
                    <a:pt x="1143378" y="141287"/>
                  </a:cubicBezTo>
                  <a:cubicBezTo>
                    <a:pt x="1138588" y="142926"/>
                    <a:pt x="1119804" y="139775"/>
                    <a:pt x="1117535" y="134228"/>
                  </a:cubicBezTo>
                  <a:cubicBezTo>
                    <a:pt x="1116779" y="132463"/>
                    <a:pt x="1114510" y="130950"/>
                    <a:pt x="1111610" y="129815"/>
                  </a:cubicBezTo>
                  <a:lnTo>
                    <a:pt x="1090431" y="172299"/>
                  </a:lnTo>
                  <a:lnTo>
                    <a:pt x="1088666" y="185914"/>
                  </a:lnTo>
                  <a:cubicBezTo>
                    <a:pt x="1088666" y="185914"/>
                    <a:pt x="1075051" y="189318"/>
                    <a:pt x="1085262" y="199656"/>
                  </a:cubicBezTo>
                  <a:cubicBezTo>
                    <a:pt x="1095474" y="209867"/>
                    <a:pt x="1097239" y="201294"/>
                    <a:pt x="1112619" y="201294"/>
                  </a:cubicBezTo>
                  <a:cubicBezTo>
                    <a:pt x="1127999" y="201294"/>
                    <a:pt x="1134806" y="213271"/>
                    <a:pt x="1138210" y="204698"/>
                  </a:cubicBezTo>
                  <a:cubicBezTo>
                    <a:pt x="1141614" y="196126"/>
                    <a:pt x="1155228" y="191083"/>
                    <a:pt x="1163801" y="201294"/>
                  </a:cubicBezTo>
                  <a:cubicBezTo>
                    <a:pt x="1172374" y="211506"/>
                    <a:pt x="1199730" y="228651"/>
                    <a:pt x="1197965" y="237223"/>
                  </a:cubicBezTo>
                  <a:cubicBezTo>
                    <a:pt x="1196199" y="245795"/>
                    <a:pt x="1180820" y="244030"/>
                    <a:pt x="1170609" y="240627"/>
                  </a:cubicBezTo>
                  <a:cubicBezTo>
                    <a:pt x="1160397" y="237223"/>
                    <a:pt x="1146656" y="247434"/>
                    <a:pt x="1136445" y="247434"/>
                  </a:cubicBezTo>
                  <a:cubicBezTo>
                    <a:pt x="1126233" y="247434"/>
                    <a:pt x="1114257" y="250838"/>
                    <a:pt x="1103920" y="261049"/>
                  </a:cubicBezTo>
                  <a:cubicBezTo>
                    <a:pt x="1093709" y="271261"/>
                    <a:pt x="1095347" y="281598"/>
                    <a:pt x="1079968" y="283237"/>
                  </a:cubicBezTo>
                  <a:cubicBezTo>
                    <a:pt x="1064587" y="285002"/>
                    <a:pt x="1057780" y="283237"/>
                    <a:pt x="1040636" y="295213"/>
                  </a:cubicBezTo>
                  <a:cubicBezTo>
                    <a:pt x="1023491" y="307189"/>
                    <a:pt x="1004707" y="302020"/>
                    <a:pt x="997899" y="298617"/>
                  </a:cubicBezTo>
                  <a:cubicBezTo>
                    <a:pt x="991092" y="295213"/>
                    <a:pt x="979116" y="293448"/>
                    <a:pt x="972182" y="305424"/>
                  </a:cubicBezTo>
                  <a:cubicBezTo>
                    <a:pt x="965374" y="317400"/>
                    <a:pt x="980755" y="322569"/>
                    <a:pt x="978990" y="336184"/>
                  </a:cubicBezTo>
                  <a:cubicBezTo>
                    <a:pt x="977224" y="349799"/>
                    <a:pt x="960206" y="346395"/>
                    <a:pt x="946465" y="361775"/>
                  </a:cubicBezTo>
                  <a:cubicBezTo>
                    <a:pt x="932724" y="377155"/>
                    <a:pt x="910536" y="383963"/>
                    <a:pt x="898560" y="382324"/>
                  </a:cubicBezTo>
                  <a:cubicBezTo>
                    <a:pt x="886584" y="380559"/>
                    <a:pt x="860993" y="373751"/>
                    <a:pt x="838679" y="383963"/>
                  </a:cubicBezTo>
                  <a:cubicBezTo>
                    <a:pt x="816492" y="394174"/>
                    <a:pt x="801112" y="409680"/>
                    <a:pt x="792540" y="407915"/>
                  </a:cubicBezTo>
                  <a:cubicBezTo>
                    <a:pt x="783967" y="406150"/>
                    <a:pt x="783967" y="395939"/>
                    <a:pt x="771991" y="397704"/>
                  </a:cubicBezTo>
                  <a:cubicBezTo>
                    <a:pt x="760015" y="399469"/>
                    <a:pt x="753207" y="395939"/>
                    <a:pt x="744635" y="390896"/>
                  </a:cubicBezTo>
                  <a:cubicBezTo>
                    <a:pt x="736062" y="385727"/>
                    <a:pt x="729255" y="394300"/>
                    <a:pt x="715514" y="384089"/>
                  </a:cubicBezTo>
                  <a:cubicBezTo>
                    <a:pt x="701773" y="373877"/>
                    <a:pt x="677946" y="375516"/>
                    <a:pt x="667609" y="373877"/>
                  </a:cubicBezTo>
                  <a:cubicBezTo>
                    <a:pt x="657398" y="372113"/>
                    <a:pt x="618065" y="373877"/>
                    <a:pt x="604325" y="372113"/>
                  </a:cubicBezTo>
                  <a:cubicBezTo>
                    <a:pt x="590709" y="370348"/>
                    <a:pt x="571800" y="375516"/>
                    <a:pt x="570161" y="368709"/>
                  </a:cubicBezTo>
                  <a:cubicBezTo>
                    <a:pt x="568522" y="361901"/>
                    <a:pt x="558184" y="356733"/>
                    <a:pt x="554781" y="341353"/>
                  </a:cubicBezTo>
                  <a:cubicBezTo>
                    <a:pt x="551377" y="325973"/>
                    <a:pt x="542805" y="320804"/>
                    <a:pt x="534233" y="319165"/>
                  </a:cubicBezTo>
                  <a:cubicBezTo>
                    <a:pt x="525659" y="317400"/>
                    <a:pt x="524651" y="308450"/>
                    <a:pt x="517087" y="307189"/>
                  </a:cubicBezTo>
                  <a:cubicBezTo>
                    <a:pt x="513431" y="306559"/>
                    <a:pt x="509145" y="295213"/>
                    <a:pt x="497169" y="295213"/>
                  </a:cubicBezTo>
                  <a:cubicBezTo>
                    <a:pt x="485193" y="295213"/>
                    <a:pt x="443466" y="290296"/>
                    <a:pt x="437414" y="280589"/>
                  </a:cubicBezTo>
                  <a:cubicBezTo>
                    <a:pt x="431489" y="270756"/>
                    <a:pt x="443339" y="268613"/>
                    <a:pt x="443339" y="258906"/>
                  </a:cubicBezTo>
                  <a:cubicBezTo>
                    <a:pt x="443339" y="249073"/>
                    <a:pt x="449895" y="236088"/>
                    <a:pt x="444978" y="232306"/>
                  </a:cubicBezTo>
                  <a:cubicBezTo>
                    <a:pt x="440062" y="228525"/>
                    <a:pt x="431993" y="219826"/>
                    <a:pt x="430859" y="212262"/>
                  </a:cubicBezTo>
                  <a:cubicBezTo>
                    <a:pt x="429724" y="204572"/>
                    <a:pt x="416740" y="194361"/>
                    <a:pt x="408041" y="193857"/>
                  </a:cubicBezTo>
                  <a:cubicBezTo>
                    <a:pt x="399343" y="193352"/>
                    <a:pt x="392283" y="187932"/>
                    <a:pt x="384215" y="180872"/>
                  </a:cubicBezTo>
                  <a:cubicBezTo>
                    <a:pt x="376020" y="173812"/>
                    <a:pt x="368457" y="174317"/>
                    <a:pt x="365179" y="156415"/>
                  </a:cubicBezTo>
                  <a:cubicBezTo>
                    <a:pt x="364927" y="155281"/>
                    <a:pt x="364675" y="154272"/>
                    <a:pt x="364296" y="153264"/>
                  </a:cubicBezTo>
                  <a:cubicBezTo>
                    <a:pt x="361019" y="152885"/>
                    <a:pt x="356859" y="151625"/>
                    <a:pt x="354211" y="151625"/>
                  </a:cubicBezTo>
                  <a:cubicBezTo>
                    <a:pt x="352068" y="151625"/>
                    <a:pt x="349547" y="149860"/>
                    <a:pt x="347278" y="147465"/>
                  </a:cubicBezTo>
                  <a:cubicBezTo>
                    <a:pt x="345135" y="154902"/>
                    <a:pt x="338075" y="158684"/>
                    <a:pt x="338075" y="164609"/>
                  </a:cubicBezTo>
                  <a:cubicBezTo>
                    <a:pt x="338075" y="171165"/>
                    <a:pt x="335428" y="179233"/>
                    <a:pt x="326729" y="179233"/>
                  </a:cubicBezTo>
                  <a:cubicBezTo>
                    <a:pt x="318031" y="179233"/>
                    <a:pt x="309962" y="185788"/>
                    <a:pt x="309332" y="199277"/>
                  </a:cubicBezTo>
                  <a:cubicBezTo>
                    <a:pt x="308828" y="212892"/>
                    <a:pt x="316896" y="214531"/>
                    <a:pt x="313114" y="220456"/>
                  </a:cubicBezTo>
                  <a:cubicBezTo>
                    <a:pt x="309332" y="226381"/>
                    <a:pt x="293574" y="232433"/>
                    <a:pt x="288153" y="229659"/>
                  </a:cubicBezTo>
                  <a:cubicBezTo>
                    <a:pt x="282733" y="226886"/>
                    <a:pt x="272395" y="228525"/>
                    <a:pt x="263697" y="227516"/>
                  </a:cubicBezTo>
                  <a:cubicBezTo>
                    <a:pt x="254998" y="226381"/>
                    <a:pt x="248443" y="215540"/>
                    <a:pt x="245796" y="227516"/>
                  </a:cubicBezTo>
                  <a:cubicBezTo>
                    <a:pt x="243022" y="239492"/>
                    <a:pt x="225121" y="274790"/>
                    <a:pt x="229533" y="278572"/>
                  </a:cubicBezTo>
                  <a:cubicBezTo>
                    <a:pt x="233819" y="282354"/>
                    <a:pt x="237097" y="291053"/>
                    <a:pt x="229533" y="291053"/>
                  </a:cubicBezTo>
                  <a:cubicBezTo>
                    <a:pt x="221969" y="291053"/>
                    <a:pt x="214279" y="289918"/>
                    <a:pt x="210497" y="286136"/>
                  </a:cubicBezTo>
                  <a:cubicBezTo>
                    <a:pt x="206715" y="282354"/>
                    <a:pt x="194235" y="291431"/>
                    <a:pt x="185536" y="291053"/>
                  </a:cubicBezTo>
                  <a:cubicBezTo>
                    <a:pt x="181502" y="290800"/>
                    <a:pt x="164357" y="298490"/>
                    <a:pt x="170283" y="301390"/>
                  </a:cubicBezTo>
                  <a:cubicBezTo>
                    <a:pt x="176208" y="304290"/>
                    <a:pt x="176208" y="318409"/>
                    <a:pt x="176208" y="324334"/>
                  </a:cubicBezTo>
                  <a:cubicBezTo>
                    <a:pt x="176208" y="330259"/>
                    <a:pt x="189193" y="347908"/>
                    <a:pt x="186797" y="353707"/>
                  </a:cubicBezTo>
                  <a:cubicBezTo>
                    <a:pt x="184402" y="359632"/>
                    <a:pt x="172677" y="366061"/>
                    <a:pt x="172677" y="373751"/>
                  </a:cubicBezTo>
                  <a:cubicBezTo>
                    <a:pt x="172677" y="381441"/>
                    <a:pt x="175073" y="388501"/>
                    <a:pt x="170913" y="390266"/>
                  </a:cubicBezTo>
                  <a:cubicBezTo>
                    <a:pt x="166753" y="392031"/>
                    <a:pt x="153894" y="397326"/>
                    <a:pt x="147339" y="401990"/>
                  </a:cubicBezTo>
                  <a:cubicBezTo>
                    <a:pt x="140909" y="406654"/>
                    <a:pt x="130320" y="406654"/>
                    <a:pt x="126790" y="413714"/>
                  </a:cubicBezTo>
                  <a:cubicBezTo>
                    <a:pt x="123260" y="420774"/>
                    <a:pt x="117966" y="426825"/>
                    <a:pt x="105611" y="425438"/>
                  </a:cubicBezTo>
                  <a:cubicBezTo>
                    <a:pt x="95022" y="424303"/>
                    <a:pt x="89727" y="422539"/>
                    <a:pt x="81406" y="432498"/>
                  </a:cubicBezTo>
                  <a:cubicBezTo>
                    <a:pt x="73213" y="442457"/>
                    <a:pt x="71447" y="438423"/>
                    <a:pt x="65522" y="443087"/>
                  </a:cubicBezTo>
                  <a:cubicBezTo>
                    <a:pt x="59597" y="447752"/>
                    <a:pt x="53798" y="439557"/>
                    <a:pt x="49008" y="437792"/>
                  </a:cubicBezTo>
                  <a:cubicBezTo>
                    <a:pt x="44343" y="436027"/>
                    <a:pt x="37788" y="443087"/>
                    <a:pt x="33124" y="443087"/>
                  </a:cubicBezTo>
                  <a:cubicBezTo>
                    <a:pt x="28460" y="443087"/>
                    <a:pt x="24299" y="450777"/>
                    <a:pt x="18374" y="452542"/>
                  </a:cubicBezTo>
                  <a:cubicBezTo>
                    <a:pt x="12449" y="454307"/>
                    <a:pt x="6650" y="452542"/>
                    <a:pt x="6650" y="459602"/>
                  </a:cubicBezTo>
                  <a:cubicBezTo>
                    <a:pt x="6650" y="464014"/>
                    <a:pt x="5515" y="469056"/>
                    <a:pt x="2364" y="472712"/>
                  </a:cubicBezTo>
                  <a:lnTo>
                    <a:pt x="2364" y="472712"/>
                  </a:lnTo>
                  <a:lnTo>
                    <a:pt x="6524" y="495782"/>
                  </a:lnTo>
                  <a:cubicBezTo>
                    <a:pt x="6524" y="495782"/>
                    <a:pt x="31737" y="504102"/>
                    <a:pt x="32745" y="512549"/>
                  </a:cubicBezTo>
                  <a:cubicBezTo>
                    <a:pt x="33754" y="520995"/>
                    <a:pt x="38040" y="548225"/>
                    <a:pt x="38040" y="548225"/>
                  </a:cubicBezTo>
                  <a:cubicBezTo>
                    <a:pt x="38040" y="548225"/>
                    <a:pt x="37662" y="548225"/>
                    <a:pt x="37284" y="548351"/>
                  </a:cubicBezTo>
                  <a:cubicBezTo>
                    <a:pt x="47495" y="556294"/>
                    <a:pt x="61489" y="564866"/>
                    <a:pt x="61489" y="568018"/>
                  </a:cubicBezTo>
                  <a:cubicBezTo>
                    <a:pt x="61489" y="571547"/>
                    <a:pt x="62623" y="582137"/>
                    <a:pt x="74977" y="588062"/>
                  </a:cubicBezTo>
                  <a:cubicBezTo>
                    <a:pt x="82794" y="591844"/>
                    <a:pt x="90861" y="595752"/>
                    <a:pt x="95652" y="599030"/>
                  </a:cubicBezTo>
                  <a:cubicBezTo>
                    <a:pt x="96282" y="597517"/>
                    <a:pt x="96661" y="596508"/>
                    <a:pt x="96661" y="596508"/>
                  </a:cubicBezTo>
                  <a:lnTo>
                    <a:pt x="107124" y="595500"/>
                  </a:lnTo>
                  <a:cubicBezTo>
                    <a:pt x="107124" y="595500"/>
                    <a:pt x="110276" y="597517"/>
                    <a:pt x="113175" y="600668"/>
                  </a:cubicBezTo>
                  <a:cubicBezTo>
                    <a:pt x="115696" y="592222"/>
                    <a:pt x="133850" y="582893"/>
                    <a:pt x="143305" y="583398"/>
                  </a:cubicBezTo>
                  <a:cubicBezTo>
                    <a:pt x="153264" y="584028"/>
                    <a:pt x="176208" y="602181"/>
                    <a:pt x="173938" y="608737"/>
                  </a:cubicBezTo>
                  <a:cubicBezTo>
                    <a:pt x="171543" y="615166"/>
                    <a:pt x="155155" y="638740"/>
                    <a:pt x="147464" y="640505"/>
                  </a:cubicBezTo>
                  <a:cubicBezTo>
                    <a:pt x="144565" y="641135"/>
                    <a:pt x="140279" y="641513"/>
                    <a:pt x="136119" y="641639"/>
                  </a:cubicBezTo>
                  <a:cubicBezTo>
                    <a:pt x="135363" y="645547"/>
                    <a:pt x="134480" y="649077"/>
                    <a:pt x="134480" y="651094"/>
                  </a:cubicBezTo>
                  <a:cubicBezTo>
                    <a:pt x="134480" y="656389"/>
                    <a:pt x="143935" y="664709"/>
                    <a:pt x="149103" y="674164"/>
                  </a:cubicBezTo>
                  <a:cubicBezTo>
                    <a:pt x="154399" y="683619"/>
                    <a:pt x="140657" y="689922"/>
                    <a:pt x="133345" y="683619"/>
                  </a:cubicBezTo>
                  <a:cubicBezTo>
                    <a:pt x="126034" y="677316"/>
                    <a:pt x="122882" y="689922"/>
                    <a:pt x="127042" y="695091"/>
                  </a:cubicBezTo>
                  <a:cubicBezTo>
                    <a:pt x="131202" y="700386"/>
                    <a:pt x="129186" y="715009"/>
                    <a:pt x="136497" y="716018"/>
                  </a:cubicBezTo>
                  <a:cubicBezTo>
                    <a:pt x="143809" y="717027"/>
                    <a:pt x="150112" y="731776"/>
                    <a:pt x="158558" y="731776"/>
                  </a:cubicBezTo>
                  <a:cubicBezTo>
                    <a:pt x="167005" y="731776"/>
                    <a:pt x="174316" y="745391"/>
                    <a:pt x="174316" y="745391"/>
                  </a:cubicBezTo>
                  <a:cubicBezTo>
                    <a:pt x="174316" y="745391"/>
                    <a:pt x="185789" y="752703"/>
                    <a:pt x="185789" y="756989"/>
                  </a:cubicBezTo>
                  <a:cubicBezTo>
                    <a:pt x="185789" y="757493"/>
                    <a:pt x="185662" y="757998"/>
                    <a:pt x="185284" y="758628"/>
                  </a:cubicBezTo>
                  <a:cubicBezTo>
                    <a:pt x="194487" y="757745"/>
                    <a:pt x="200538" y="757367"/>
                    <a:pt x="201547" y="753585"/>
                  </a:cubicBezTo>
                  <a:cubicBezTo>
                    <a:pt x="202681" y="749425"/>
                    <a:pt x="214531" y="749425"/>
                    <a:pt x="222726" y="757745"/>
                  </a:cubicBezTo>
                  <a:cubicBezTo>
                    <a:pt x="230920" y="765940"/>
                    <a:pt x="264453" y="787245"/>
                    <a:pt x="276807" y="797204"/>
                  </a:cubicBezTo>
                  <a:cubicBezTo>
                    <a:pt x="289162" y="807163"/>
                    <a:pt x="318031" y="818383"/>
                    <a:pt x="327990" y="817752"/>
                  </a:cubicBezTo>
                  <a:cubicBezTo>
                    <a:pt x="337949" y="817122"/>
                    <a:pt x="347404" y="824812"/>
                    <a:pt x="362657" y="824182"/>
                  </a:cubicBezTo>
                  <a:cubicBezTo>
                    <a:pt x="364927" y="824182"/>
                    <a:pt x="366944" y="824182"/>
                    <a:pt x="368709" y="824308"/>
                  </a:cubicBezTo>
                  <a:cubicBezTo>
                    <a:pt x="370852" y="822039"/>
                    <a:pt x="374508" y="821913"/>
                    <a:pt x="377408" y="817752"/>
                  </a:cubicBezTo>
                  <a:cubicBezTo>
                    <a:pt x="381567" y="811449"/>
                    <a:pt x="387870" y="823047"/>
                    <a:pt x="385728" y="831367"/>
                  </a:cubicBezTo>
                  <a:cubicBezTo>
                    <a:pt x="384719" y="835275"/>
                    <a:pt x="385601" y="839562"/>
                    <a:pt x="387240" y="843092"/>
                  </a:cubicBezTo>
                  <a:cubicBezTo>
                    <a:pt x="389383" y="840066"/>
                    <a:pt x="391527" y="836158"/>
                    <a:pt x="393166" y="831872"/>
                  </a:cubicBezTo>
                  <a:cubicBezTo>
                    <a:pt x="398460" y="818887"/>
                    <a:pt x="406655" y="819517"/>
                    <a:pt x="412075" y="815357"/>
                  </a:cubicBezTo>
                  <a:cubicBezTo>
                    <a:pt x="417370" y="811197"/>
                    <a:pt x="422665" y="812962"/>
                    <a:pt x="433884" y="818887"/>
                  </a:cubicBezTo>
                  <a:cubicBezTo>
                    <a:pt x="444474" y="824434"/>
                    <a:pt x="448760" y="812710"/>
                    <a:pt x="464518" y="827207"/>
                  </a:cubicBezTo>
                  <a:cubicBezTo>
                    <a:pt x="467796" y="825695"/>
                    <a:pt x="471956" y="824056"/>
                    <a:pt x="473847" y="824056"/>
                  </a:cubicBezTo>
                  <a:cubicBezTo>
                    <a:pt x="476999" y="824056"/>
                    <a:pt x="481159" y="817752"/>
                    <a:pt x="486453" y="812584"/>
                  </a:cubicBezTo>
                  <a:cubicBezTo>
                    <a:pt x="491749" y="807289"/>
                    <a:pt x="490614" y="800986"/>
                    <a:pt x="496917" y="802120"/>
                  </a:cubicBezTo>
                  <a:cubicBezTo>
                    <a:pt x="503220" y="803129"/>
                    <a:pt x="506372" y="794809"/>
                    <a:pt x="519987" y="787497"/>
                  </a:cubicBezTo>
                  <a:cubicBezTo>
                    <a:pt x="533602" y="780185"/>
                    <a:pt x="545074" y="791657"/>
                    <a:pt x="551377" y="786488"/>
                  </a:cubicBezTo>
                  <a:cubicBezTo>
                    <a:pt x="557680" y="781194"/>
                    <a:pt x="564992" y="779176"/>
                    <a:pt x="564992" y="784345"/>
                  </a:cubicBezTo>
                  <a:cubicBezTo>
                    <a:pt x="564992" y="789640"/>
                    <a:pt x="573439" y="795943"/>
                    <a:pt x="575455" y="802120"/>
                  </a:cubicBezTo>
                  <a:cubicBezTo>
                    <a:pt x="577347" y="807793"/>
                    <a:pt x="588314" y="810062"/>
                    <a:pt x="590709" y="810441"/>
                  </a:cubicBezTo>
                  <a:cubicBezTo>
                    <a:pt x="592726" y="809432"/>
                    <a:pt x="594239" y="808424"/>
                    <a:pt x="595248" y="807793"/>
                  </a:cubicBezTo>
                  <a:cubicBezTo>
                    <a:pt x="601677" y="803129"/>
                    <a:pt x="612897" y="808424"/>
                    <a:pt x="612897" y="815483"/>
                  </a:cubicBezTo>
                  <a:cubicBezTo>
                    <a:pt x="612897" y="822543"/>
                    <a:pt x="613527" y="830233"/>
                    <a:pt x="618822" y="830233"/>
                  </a:cubicBezTo>
                  <a:cubicBezTo>
                    <a:pt x="624117" y="830233"/>
                    <a:pt x="629411" y="830233"/>
                    <a:pt x="629411" y="843218"/>
                  </a:cubicBezTo>
                  <a:cubicBezTo>
                    <a:pt x="629411" y="856202"/>
                    <a:pt x="634076" y="870826"/>
                    <a:pt x="622982" y="882046"/>
                  </a:cubicBezTo>
                  <a:cubicBezTo>
                    <a:pt x="611762" y="893265"/>
                    <a:pt x="598778" y="913184"/>
                    <a:pt x="601173" y="919109"/>
                  </a:cubicBezTo>
                  <a:cubicBezTo>
                    <a:pt x="603568" y="925034"/>
                    <a:pt x="597643" y="936127"/>
                    <a:pt x="605837" y="932093"/>
                  </a:cubicBezTo>
                  <a:cubicBezTo>
                    <a:pt x="614031" y="927933"/>
                    <a:pt x="632941" y="932093"/>
                    <a:pt x="629915" y="936758"/>
                  </a:cubicBezTo>
                  <a:cubicBezTo>
                    <a:pt x="627016" y="941422"/>
                    <a:pt x="630546" y="957937"/>
                    <a:pt x="638110" y="958567"/>
                  </a:cubicBezTo>
                  <a:cubicBezTo>
                    <a:pt x="645800" y="959197"/>
                    <a:pt x="650464" y="963357"/>
                    <a:pt x="648069" y="970291"/>
                  </a:cubicBezTo>
                  <a:cubicBezTo>
                    <a:pt x="645674" y="977351"/>
                    <a:pt x="641639" y="987940"/>
                    <a:pt x="648069" y="987940"/>
                  </a:cubicBezTo>
                  <a:cubicBezTo>
                    <a:pt x="654498" y="987940"/>
                    <a:pt x="663953" y="987940"/>
                    <a:pt x="662818" y="995000"/>
                  </a:cubicBezTo>
                  <a:cubicBezTo>
                    <a:pt x="661684" y="1002059"/>
                    <a:pt x="667483" y="1008489"/>
                    <a:pt x="679333" y="1003824"/>
                  </a:cubicBezTo>
                  <a:cubicBezTo>
                    <a:pt x="686267" y="1001051"/>
                    <a:pt x="689670" y="998530"/>
                    <a:pt x="691309" y="1001303"/>
                  </a:cubicBezTo>
                  <a:cubicBezTo>
                    <a:pt x="695973" y="1001177"/>
                    <a:pt x="696352" y="1011766"/>
                    <a:pt x="704420" y="1013784"/>
                  </a:cubicBezTo>
                  <a:cubicBezTo>
                    <a:pt x="712866" y="1015927"/>
                    <a:pt x="708580" y="996008"/>
                    <a:pt x="705428" y="992857"/>
                  </a:cubicBezTo>
                  <a:cubicBezTo>
                    <a:pt x="702277" y="989705"/>
                    <a:pt x="706437" y="976090"/>
                    <a:pt x="709589" y="979242"/>
                  </a:cubicBezTo>
                  <a:cubicBezTo>
                    <a:pt x="712740" y="982393"/>
                    <a:pt x="722195" y="979242"/>
                    <a:pt x="727363" y="972938"/>
                  </a:cubicBezTo>
                  <a:cubicBezTo>
                    <a:pt x="732659" y="966635"/>
                    <a:pt x="743122" y="978233"/>
                    <a:pt x="747282" y="970795"/>
                  </a:cubicBezTo>
                  <a:cubicBezTo>
                    <a:pt x="751442" y="963483"/>
                    <a:pt x="760897" y="976090"/>
                    <a:pt x="770352" y="970795"/>
                  </a:cubicBezTo>
                  <a:cubicBezTo>
                    <a:pt x="779807" y="965501"/>
                    <a:pt x="783967" y="974955"/>
                    <a:pt x="788127" y="967644"/>
                  </a:cubicBezTo>
                  <a:cubicBezTo>
                    <a:pt x="792287" y="960332"/>
                    <a:pt x="805903" y="950877"/>
                    <a:pt x="809054" y="954029"/>
                  </a:cubicBezTo>
                  <a:cubicBezTo>
                    <a:pt x="812206" y="957180"/>
                    <a:pt x="814349" y="963483"/>
                    <a:pt x="830989" y="965501"/>
                  </a:cubicBezTo>
                  <a:cubicBezTo>
                    <a:pt x="847756" y="967644"/>
                    <a:pt x="838301" y="975964"/>
                    <a:pt x="838301" y="981259"/>
                  </a:cubicBezTo>
                  <a:cubicBezTo>
                    <a:pt x="838301" y="986553"/>
                    <a:pt x="857211" y="1000168"/>
                    <a:pt x="864522" y="1001177"/>
                  </a:cubicBezTo>
                  <a:cubicBezTo>
                    <a:pt x="865910" y="1001429"/>
                    <a:pt x="867800" y="1003068"/>
                    <a:pt x="869944" y="1005589"/>
                  </a:cubicBezTo>
                  <a:cubicBezTo>
                    <a:pt x="874986" y="1003068"/>
                    <a:pt x="884188" y="1007228"/>
                    <a:pt x="886206" y="1001303"/>
                  </a:cubicBezTo>
                  <a:cubicBezTo>
                    <a:pt x="888601" y="994243"/>
                    <a:pt x="897173" y="996134"/>
                    <a:pt x="900703" y="1002059"/>
                  </a:cubicBezTo>
                  <a:cubicBezTo>
                    <a:pt x="904233" y="1007984"/>
                    <a:pt x="908141" y="1009119"/>
                    <a:pt x="915957" y="1002059"/>
                  </a:cubicBezTo>
                  <a:cubicBezTo>
                    <a:pt x="923773" y="995000"/>
                    <a:pt x="927681" y="1009119"/>
                    <a:pt x="923017" y="1013027"/>
                  </a:cubicBezTo>
                  <a:cubicBezTo>
                    <a:pt x="918352" y="1016935"/>
                    <a:pt x="921504" y="1029037"/>
                    <a:pt x="928942" y="1036097"/>
                  </a:cubicBezTo>
                  <a:cubicBezTo>
                    <a:pt x="936380" y="1043157"/>
                    <a:pt x="937514" y="1031811"/>
                    <a:pt x="936002" y="1024751"/>
                  </a:cubicBezTo>
                  <a:cubicBezTo>
                    <a:pt x="934489" y="1017691"/>
                    <a:pt x="948608" y="1010632"/>
                    <a:pt x="973316" y="1002438"/>
                  </a:cubicBezTo>
                  <a:cubicBezTo>
                    <a:pt x="998026" y="994243"/>
                    <a:pt x="1024751" y="976090"/>
                    <a:pt x="1025130" y="972182"/>
                  </a:cubicBezTo>
                  <a:cubicBezTo>
                    <a:pt x="1025508" y="968274"/>
                    <a:pt x="1042778" y="979242"/>
                    <a:pt x="1050973" y="972938"/>
                  </a:cubicBezTo>
                  <a:cubicBezTo>
                    <a:pt x="1059167" y="966635"/>
                    <a:pt x="1089044" y="965879"/>
                    <a:pt x="1096861" y="965501"/>
                  </a:cubicBezTo>
                  <a:cubicBezTo>
                    <a:pt x="1104677" y="965122"/>
                    <a:pt x="1104298" y="958441"/>
                    <a:pt x="1112619" y="951760"/>
                  </a:cubicBezTo>
                  <a:cubicBezTo>
                    <a:pt x="1120813" y="945078"/>
                    <a:pt x="1118922" y="941926"/>
                    <a:pt x="1128377" y="939153"/>
                  </a:cubicBezTo>
                  <a:cubicBezTo>
                    <a:pt x="1137832" y="936380"/>
                    <a:pt x="1143631" y="927807"/>
                    <a:pt x="1143631" y="923017"/>
                  </a:cubicBezTo>
                  <a:cubicBezTo>
                    <a:pt x="1143631" y="918352"/>
                    <a:pt x="1161280" y="916713"/>
                    <a:pt x="1161658" y="911671"/>
                  </a:cubicBezTo>
                  <a:cubicBezTo>
                    <a:pt x="1162036" y="906628"/>
                    <a:pt x="1175021" y="904989"/>
                    <a:pt x="1175021" y="898686"/>
                  </a:cubicBezTo>
                  <a:cubicBezTo>
                    <a:pt x="1175021" y="892383"/>
                    <a:pt x="1182837" y="893644"/>
                    <a:pt x="1186367" y="888853"/>
                  </a:cubicBezTo>
                  <a:cubicBezTo>
                    <a:pt x="1189896" y="884189"/>
                    <a:pt x="1183593" y="870448"/>
                    <a:pt x="1189896" y="868431"/>
                  </a:cubicBezTo>
                  <a:cubicBezTo>
                    <a:pt x="1196199" y="866413"/>
                    <a:pt x="1187501" y="858976"/>
                    <a:pt x="1186367" y="855446"/>
                  </a:cubicBezTo>
                  <a:cubicBezTo>
                    <a:pt x="1185232" y="851916"/>
                    <a:pt x="1198091" y="851160"/>
                    <a:pt x="1204773" y="846873"/>
                  </a:cubicBezTo>
                  <a:cubicBezTo>
                    <a:pt x="1211454" y="842587"/>
                    <a:pt x="1215740" y="835906"/>
                    <a:pt x="1217000" y="828468"/>
                  </a:cubicBezTo>
                  <a:cubicBezTo>
                    <a:pt x="1218135" y="821030"/>
                    <a:pt x="1229103" y="814349"/>
                    <a:pt x="1234271" y="812332"/>
                  </a:cubicBezTo>
                  <a:cubicBezTo>
                    <a:pt x="1239440" y="810441"/>
                    <a:pt x="1241331" y="799851"/>
                    <a:pt x="1239818" y="790774"/>
                  </a:cubicBezTo>
                  <a:cubicBezTo>
                    <a:pt x="1238305" y="781698"/>
                    <a:pt x="1248895" y="784093"/>
                    <a:pt x="1244105" y="780563"/>
                  </a:cubicBezTo>
                  <a:cubicBezTo>
                    <a:pt x="1239440" y="777033"/>
                    <a:pt x="1245995" y="767200"/>
                    <a:pt x="1255450" y="764553"/>
                  </a:cubicBezTo>
                  <a:cubicBezTo>
                    <a:pt x="1264905" y="761779"/>
                    <a:pt x="1249525" y="757493"/>
                    <a:pt x="1244483" y="761401"/>
                  </a:cubicBezTo>
                  <a:cubicBezTo>
                    <a:pt x="1239440" y="765309"/>
                    <a:pt x="1233894" y="750055"/>
                    <a:pt x="1229229" y="755854"/>
                  </a:cubicBezTo>
                  <a:cubicBezTo>
                    <a:pt x="1224564" y="761779"/>
                    <a:pt x="1211201" y="752325"/>
                    <a:pt x="1219774" y="750434"/>
                  </a:cubicBezTo>
                  <a:cubicBezTo>
                    <a:pt x="1228347" y="748417"/>
                    <a:pt x="1241709" y="738710"/>
                    <a:pt x="1247634" y="736693"/>
                  </a:cubicBezTo>
                  <a:cubicBezTo>
                    <a:pt x="1253560" y="734676"/>
                    <a:pt x="1238936" y="721817"/>
                    <a:pt x="1231498" y="722195"/>
                  </a:cubicBezTo>
                  <a:cubicBezTo>
                    <a:pt x="1224060" y="722573"/>
                    <a:pt x="1215866" y="704924"/>
                    <a:pt x="1207924" y="704924"/>
                  </a:cubicBezTo>
                  <a:cubicBezTo>
                    <a:pt x="1200107" y="704924"/>
                    <a:pt x="1213849" y="699377"/>
                    <a:pt x="1222800" y="704168"/>
                  </a:cubicBezTo>
                  <a:cubicBezTo>
                    <a:pt x="1231876" y="708832"/>
                    <a:pt x="1242340" y="712866"/>
                    <a:pt x="1246374" y="708832"/>
                  </a:cubicBezTo>
                  <a:cubicBezTo>
                    <a:pt x="1250282" y="704924"/>
                    <a:pt x="1231120" y="689292"/>
                    <a:pt x="1224060" y="683745"/>
                  </a:cubicBezTo>
                  <a:cubicBezTo>
                    <a:pt x="1217000" y="678198"/>
                    <a:pt x="1223682" y="670760"/>
                    <a:pt x="1219396" y="667609"/>
                  </a:cubicBezTo>
                  <a:cubicBezTo>
                    <a:pt x="1215109" y="664457"/>
                    <a:pt x="1205654" y="644539"/>
                    <a:pt x="1202503" y="635462"/>
                  </a:cubicBezTo>
                  <a:cubicBezTo>
                    <a:pt x="1199351" y="626386"/>
                    <a:pt x="1182837" y="624873"/>
                    <a:pt x="1178929" y="618948"/>
                  </a:cubicBezTo>
                  <a:cubicBezTo>
                    <a:pt x="1175021" y="613023"/>
                    <a:pt x="1179307" y="599282"/>
                    <a:pt x="1191535" y="594239"/>
                  </a:cubicBezTo>
                  <a:cubicBezTo>
                    <a:pt x="1203638" y="589196"/>
                    <a:pt x="1198595" y="578985"/>
                    <a:pt x="1204142" y="580120"/>
                  </a:cubicBezTo>
                  <a:cubicBezTo>
                    <a:pt x="1209688" y="581254"/>
                    <a:pt x="1214353" y="578985"/>
                    <a:pt x="1218639" y="569908"/>
                  </a:cubicBezTo>
                  <a:cubicBezTo>
                    <a:pt x="1222926" y="560958"/>
                    <a:pt x="1230363" y="566379"/>
                    <a:pt x="1234775" y="561714"/>
                  </a:cubicBezTo>
                  <a:cubicBezTo>
                    <a:pt x="1239062" y="557050"/>
                    <a:pt x="1258350" y="557428"/>
                    <a:pt x="1265031" y="552764"/>
                  </a:cubicBezTo>
                  <a:cubicBezTo>
                    <a:pt x="1271713" y="548099"/>
                    <a:pt x="1258728" y="533476"/>
                    <a:pt x="1249777" y="535871"/>
                  </a:cubicBezTo>
                  <a:cubicBezTo>
                    <a:pt x="1240827" y="538266"/>
                    <a:pt x="1230237" y="534736"/>
                    <a:pt x="1223934" y="525282"/>
                  </a:cubicBezTo>
                  <a:cubicBezTo>
                    <a:pt x="1217631" y="515827"/>
                    <a:pt x="1201242" y="542552"/>
                    <a:pt x="1188636" y="548477"/>
                  </a:cubicBezTo>
                  <a:cubicBezTo>
                    <a:pt x="1176029" y="554403"/>
                    <a:pt x="1167835" y="537888"/>
                    <a:pt x="1172121" y="527299"/>
                  </a:cubicBezTo>
                  <a:cubicBezTo>
                    <a:pt x="1176408" y="516709"/>
                    <a:pt x="1162288" y="517087"/>
                    <a:pt x="1144639" y="517844"/>
                  </a:cubicBezTo>
                  <a:cubicBezTo>
                    <a:pt x="1126990" y="518600"/>
                    <a:pt x="1133672" y="486453"/>
                    <a:pt x="1144261" y="484941"/>
                  </a:cubicBezTo>
                  <a:cubicBezTo>
                    <a:pt x="1154850" y="483302"/>
                    <a:pt x="1170482" y="494774"/>
                    <a:pt x="1177164" y="475108"/>
                  </a:cubicBezTo>
                  <a:cubicBezTo>
                    <a:pt x="1183845" y="455442"/>
                    <a:pt x="1193174" y="470821"/>
                    <a:pt x="1208176" y="453550"/>
                  </a:cubicBezTo>
                  <a:cubicBezTo>
                    <a:pt x="1223051" y="436280"/>
                    <a:pt x="1240322" y="425690"/>
                    <a:pt x="1253307" y="435901"/>
                  </a:cubicBezTo>
                  <a:cubicBezTo>
                    <a:pt x="1266292" y="446113"/>
                    <a:pt x="1239566" y="462123"/>
                    <a:pt x="1235280" y="471956"/>
                  </a:cubicBezTo>
                  <a:cubicBezTo>
                    <a:pt x="1230993" y="481789"/>
                    <a:pt x="1239188" y="484941"/>
                    <a:pt x="1231372" y="492379"/>
                  </a:cubicBezTo>
                  <a:cubicBezTo>
                    <a:pt x="1223556" y="499816"/>
                    <a:pt x="1234524" y="501833"/>
                    <a:pt x="1249777" y="492000"/>
                  </a:cubicBezTo>
                  <a:cubicBezTo>
                    <a:pt x="1265031" y="482167"/>
                    <a:pt x="1283941" y="470443"/>
                    <a:pt x="1298817" y="464518"/>
                  </a:cubicBezTo>
                  <a:cubicBezTo>
                    <a:pt x="1302725" y="462879"/>
                    <a:pt x="1307137" y="462501"/>
                    <a:pt x="1311549" y="462879"/>
                  </a:cubicBezTo>
                  <a:cubicBezTo>
                    <a:pt x="1313692" y="457206"/>
                    <a:pt x="1316087" y="452668"/>
                    <a:pt x="1318987" y="451155"/>
                  </a:cubicBezTo>
                  <a:cubicBezTo>
                    <a:pt x="1329199" y="445987"/>
                    <a:pt x="1363362" y="430607"/>
                    <a:pt x="1368531" y="423799"/>
                  </a:cubicBezTo>
                  <a:cubicBezTo>
                    <a:pt x="1373699" y="416992"/>
                    <a:pt x="1378742" y="405016"/>
                    <a:pt x="1385676" y="405016"/>
                  </a:cubicBezTo>
                  <a:cubicBezTo>
                    <a:pt x="1392483" y="405016"/>
                    <a:pt x="1392483" y="411823"/>
                    <a:pt x="1402820" y="411823"/>
                  </a:cubicBezTo>
                  <a:cubicBezTo>
                    <a:pt x="1413031" y="411823"/>
                    <a:pt x="1425008" y="415227"/>
                    <a:pt x="1419965" y="406654"/>
                  </a:cubicBezTo>
                  <a:cubicBezTo>
                    <a:pt x="1414797" y="398082"/>
                    <a:pt x="1418327" y="398082"/>
                    <a:pt x="1430176" y="396317"/>
                  </a:cubicBezTo>
                  <a:cubicBezTo>
                    <a:pt x="1442152" y="394678"/>
                    <a:pt x="1440388" y="382702"/>
                    <a:pt x="1448960" y="382702"/>
                  </a:cubicBezTo>
                  <a:cubicBezTo>
                    <a:pt x="1457533" y="382702"/>
                    <a:pt x="1455768" y="362153"/>
                    <a:pt x="1464340" y="362153"/>
                  </a:cubicBezTo>
                  <a:cubicBezTo>
                    <a:pt x="1472912" y="362153"/>
                    <a:pt x="1476316" y="374129"/>
                    <a:pt x="1486528" y="370726"/>
                  </a:cubicBezTo>
                  <a:cubicBezTo>
                    <a:pt x="1488419" y="370095"/>
                    <a:pt x="1491066" y="370600"/>
                    <a:pt x="1493840" y="371734"/>
                  </a:cubicBezTo>
                  <a:cubicBezTo>
                    <a:pt x="1495982" y="370095"/>
                    <a:pt x="1498125" y="368457"/>
                    <a:pt x="1500269" y="366818"/>
                  </a:cubicBezTo>
                  <a:cubicBezTo>
                    <a:pt x="1499260" y="356102"/>
                    <a:pt x="1500521" y="346521"/>
                    <a:pt x="1498378" y="341479"/>
                  </a:cubicBezTo>
                  <a:cubicBezTo>
                    <a:pt x="1494470" y="332024"/>
                    <a:pt x="1498378" y="324964"/>
                    <a:pt x="1496739" y="319543"/>
                  </a:cubicBezTo>
                  <a:cubicBezTo>
                    <a:pt x="1495226" y="313997"/>
                    <a:pt x="1494344" y="300760"/>
                    <a:pt x="1500647" y="300760"/>
                  </a:cubicBezTo>
                  <a:cubicBezTo>
                    <a:pt x="1506950" y="300760"/>
                    <a:pt x="1514766" y="285002"/>
                    <a:pt x="1522582" y="290548"/>
                  </a:cubicBezTo>
                  <a:cubicBezTo>
                    <a:pt x="1530398" y="296095"/>
                    <a:pt x="1546156" y="297608"/>
                    <a:pt x="1546156" y="290548"/>
                  </a:cubicBezTo>
                  <a:cubicBezTo>
                    <a:pt x="1546156" y="283489"/>
                    <a:pt x="1557124" y="282732"/>
                    <a:pt x="1558763" y="273277"/>
                  </a:cubicBezTo>
                  <a:cubicBezTo>
                    <a:pt x="1560275" y="263823"/>
                    <a:pt x="1572125" y="261553"/>
                    <a:pt x="1574521" y="252855"/>
                  </a:cubicBezTo>
                  <a:cubicBezTo>
                    <a:pt x="1576916" y="244283"/>
                    <a:pt x="1580824" y="223860"/>
                    <a:pt x="1588640" y="219070"/>
                  </a:cubicBezTo>
                  <a:cubicBezTo>
                    <a:pt x="1596961" y="214279"/>
                    <a:pt x="1587506" y="211127"/>
                    <a:pt x="1588262" y="197008"/>
                  </a:cubicBezTo>
                  <a:close/>
                  <a:moveTo>
                    <a:pt x="1203764" y="940035"/>
                  </a:moveTo>
                  <a:cubicBezTo>
                    <a:pt x="1195191" y="971426"/>
                    <a:pt x="1215235" y="987436"/>
                    <a:pt x="1217883" y="985545"/>
                  </a:cubicBezTo>
                  <a:cubicBezTo>
                    <a:pt x="1225699" y="979998"/>
                    <a:pt x="1257845" y="912553"/>
                    <a:pt x="1250786" y="903098"/>
                  </a:cubicBezTo>
                  <a:cubicBezTo>
                    <a:pt x="1243852" y="893770"/>
                    <a:pt x="1212462" y="908645"/>
                    <a:pt x="1203764" y="940035"/>
                  </a:cubicBezTo>
                  <a:close/>
                  <a:moveTo>
                    <a:pt x="923647" y="1046686"/>
                  </a:moveTo>
                  <a:cubicBezTo>
                    <a:pt x="913436" y="1046686"/>
                    <a:pt x="887592" y="1061562"/>
                    <a:pt x="897804" y="1082741"/>
                  </a:cubicBezTo>
                  <a:cubicBezTo>
                    <a:pt x="908015" y="1103920"/>
                    <a:pt x="941800" y="1089801"/>
                    <a:pt x="942557" y="1080346"/>
                  </a:cubicBezTo>
                  <a:cubicBezTo>
                    <a:pt x="943313" y="1070891"/>
                    <a:pt x="958693" y="1056141"/>
                    <a:pt x="956676" y="1048956"/>
                  </a:cubicBezTo>
                  <a:cubicBezTo>
                    <a:pt x="955038" y="1043535"/>
                    <a:pt x="933984" y="1046686"/>
                    <a:pt x="923647" y="1046686"/>
                  </a:cubicBezTo>
                  <a:close/>
                </a:path>
              </a:pathLst>
            </a:custGeom>
            <a:grpFill/>
            <a:ln w="2381" cap="flat">
              <a:solidFill>
                <a:srgbClr val="FCFDF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1" name="자유형: 도형 330">
              <a:extLst>
                <a:ext uri="{FF2B5EF4-FFF2-40B4-BE49-F238E27FC236}">
                  <a16:creationId xmlns:a16="http://schemas.microsoft.com/office/drawing/2014/main" id="{7DA13D90-30C5-416E-BD95-64D9FC1A13C6}"/>
                </a:ext>
              </a:extLst>
            </p:cNvPr>
            <p:cNvSpPr/>
            <p:nvPr/>
          </p:nvSpPr>
          <p:spPr>
            <a:xfrm>
              <a:off x="8880632" y="4076816"/>
              <a:ext cx="239524" cy="352982"/>
            </a:xfrm>
            <a:custGeom>
              <a:avLst/>
              <a:gdLst>
                <a:gd name="connsiteX0" fmla="*/ 135287 w 239523"/>
                <a:gd name="connsiteY0" fmla="*/ 136019 h 352982"/>
                <a:gd name="connsiteX1" fmla="*/ 167433 w 239523"/>
                <a:gd name="connsiteY1" fmla="*/ 159593 h 352982"/>
                <a:gd name="connsiteX2" fmla="*/ 175249 w 239523"/>
                <a:gd name="connsiteY2" fmla="*/ 183167 h 352982"/>
                <a:gd name="connsiteX3" fmla="*/ 186217 w 239523"/>
                <a:gd name="connsiteY3" fmla="*/ 194891 h 352982"/>
                <a:gd name="connsiteX4" fmla="*/ 199580 w 239523"/>
                <a:gd name="connsiteY4" fmla="*/ 227920 h 352982"/>
                <a:gd name="connsiteX5" fmla="*/ 208278 w 239523"/>
                <a:gd name="connsiteY5" fmla="*/ 220861 h 352982"/>
                <a:gd name="connsiteX6" fmla="*/ 220003 w 239523"/>
                <a:gd name="connsiteY6" fmla="*/ 205103 h 352982"/>
                <a:gd name="connsiteX7" fmla="*/ 212943 w 239523"/>
                <a:gd name="connsiteY7" fmla="*/ 172956 h 352982"/>
                <a:gd name="connsiteX8" fmla="*/ 183065 w 239523"/>
                <a:gd name="connsiteY8" fmla="*/ 151777 h 352982"/>
                <a:gd name="connsiteX9" fmla="*/ 165038 w 239523"/>
                <a:gd name="connsiteY9" fmla="*/ 128203 h 352982"/>
                <a:gd name="connsiteX10" fmla="*/ 128227 w 239523"/>
                <a:gd name="connsiteY10" fmla="*/ 121900 h 352982"/>
                <a:gd name="connsiteX11" fmla="*/ 114864 w 239523"/>
                <a:gd name="connsiteY11" fmla="*/ 97569 h 352982"/>
                <a:gd name="connsiteX12" fmla="*/ 132891 w 239523"/>
                <a:gd name="connsiteY12" fmla="*/ 59876 h 352982"/>
                <a:gd name="connsiteX13" fmla="*/ 131253 w 239523"/>
                <a:gd name="connsiteY13" fmla="*/ 16761 h 352982"/>
                <a:gd name="connsiteX14" fmla="*/ 126588 w 239523"/>
                <a:gd name="connsiteY14" fmla="*/ 7306 h 352982"/>
                <a:gd name="connsiteX15" fmla="*/ 88139 w 239523"/>
                <a:gd name="connsiteY15" fmla="*/ 4155 h 352982"/>
                <a:gd name="connsiteX16" fmla="*/ 82592 w 239523"/>
                <a:gd name="connsiteY16" fmla="*/ 66179 h 352982"/>
                <a:gd name="connsiteX17" fmla="*/ 69985 w 239523"/>
                <a:gd name="connsiteY17" fmla="*/ 63027 h 352982"/>
                <a:gd name="connsiteX18" fmla="*/ 77045 w 239523"/>
                <a:gd name="connsiteY18" fmla="*/ 99082 h 352982"/>
                <a:gd name="connsiteX19" fmla="*/ 84104 w 239523"/>
                <a:gd name="connsiteY19" fmla="*/ 119504 h 352982"/>
                <a:gd name="connsiteX20" fmla="*/ 110830 w 239523"/>
                <a:gd name="connsiteY20" fmla="*/ 128077 h 352982"/>
                <a:gd name="connsiteX21" fmla="*/ 135287 w 239523"/>
                <a:gd name="connsiteY21" fmla="*/ 136019 h 352982"/>
                <a:gd name="connsiteX22" fmla="*/ 85113 w 239523"/>
                <a:gd name="connsiteY22" fmla="*/ 143079 h 352982"/>
                <a:gd name="connsiteX23" fmla="*/ 110200 w 239523"/>
                <a:gd name="connsiteY23" fmla="*/ 171317 h 352982"/>
                <a:gd name="connsiteX24" fmla="*/ 85113 w 239523"/>
                <a:gd name="connsiteY24" fmla="*/ 143079 h 352982"/>
                <a:gd name="connsiteX25" fmla="*/ 128983 w 239523"/>
                <a:gd name="connsiteY25" fmla="*/ 219222 h 352982"/>
                <a:gd name="connsiteX26" fmla="*/ 143103 w 239523"/>
                <a:gd name="connsiteY26" fmla="*/ 211406 h 352982"/>
                <a:gd name="connsiteX27" fmla="*/ 145498 w 239523"/>
                <a:gd name="connsiteY27" fmla="*/ 232585 h 352982"/>
                <a:gd name="connsiteX28" fmla="*/ 149406 w 239523"/>
                <a:gd name="connsiteY28" fmla="*/ 261580 h 352982"/>
                <a:gd name="connsiteX29" fmla="*/ 177644 w 239523"/>
                <a:gd name="connsiteY29" fmla="*/ 219222 h 352982"/>
                <a:gd name="connsiteX30" fmla="*/ 167433 w 239523"/>
                <a:gd name="connsiteY30" fmla="*/ 214557 h 352982"/>
                <a:gd name="connsiteX31" fmla="*/ 127471 w 239523"/>
                <a:gd name="connsiteY31" fmla="*/ 183167 h 352982"/>
                <a:gd name="connsiteX32" fmla="*/ 128983 w 239523"/>
                <a:gd name="connsiteY32" fmla="*/ 219222 h 352982"/>
                <a:gd name="connsiteX33" fmla="*/ 36452 w 239523"/>
                <a:gd name="connsiteY33" fmla="*/ 234098 h 352982"/>
                <a:gd name="connsiteX34" fmla="*/ 2666 w 239523"/>
                <a:gd name="connsiteY34" fmla="*/ 278094 h 352982"/>
                <a:gd name="connsiteX35" fmla="*/ 50571 w 239523"/>
                <a:gd name="connsiteY35" fmla="*/ 233341 h 352982"/>
                <a:gd name="connsiteX36" fmla="*/ 57631 w 239523"/>
                <a:gd name="connsiteY36" fmla="*/ 205103 h 352982"/>
                <a:gd name="connsiteX37" fmla="*/ 36452 w 239523"/>
                <a:gd name="connsiteY37" fmla="*/ 234098 h 352982"/>
                <a:gd name="connsiteX38" fmla="*/ 176132 w 239523"/>
                <a:gd name="connsiteY38" fmla="*/ 249856 h 352982"/>
                <a:gd name="connsiteX39" fmla="*/ 195798 w 239523"/>
                <a:gd name="connsiteY39" fmla="*/ 237249 h 352982"/>
                <a:gd name="connsiteX40" fmla="*/ 176132 w 239523"/>
                <a:gd name="connsiteY40" fmla="*/ 249856 h 352982"/>
                <a:gd name="connsiteX41" fmla="*/ 246729 w 239523"/>
                <a:gd name="connsiteY41" fmla="*/ 310997 h 352982"/>
                <a:gd name="connsiteX42" fmla="*/ 240425 w 239523"/>
                <a:gd name="connsiteY42" fmla="*/ 252125 h 352982"/>
                <a:gd name="connsiteX43" fmla="*/ 221641 w 239523"/>
                <a:gd name="connsiteY43" fmla="*/ 250486 h 352982"/>
                <a:gd name="connsiteX44" fmla="*/ 206765 w 239523"/>
                <a:gd name="connsiteY44" fmla="*/ 264605 h 352982"/>
                <a:gd name="connsiteX45" fmla="*/ 191133 w 239523"/>
                <a:gd name="connsiteY45" fmla="*/ 276329 h 352982"/>
                <a:gd name="connsiteX46" fmla="*/ 167559 w 239523"/>
                <a:gd name="connsiteY46" fmla="*/ 270909 h 352982"/>
                <a:gd name="connsiteX47" fmla="*/ 136926 w 239523"/>
                <a:gd name="connsiteY47" fmla="*/ 288936 h 352982"/>
                <a:gd name="connsiteX48" fmla="*/ 126714 w 239523"/>
                <a:gd name="connsiteY48" fmla="*/ 316418 h 352982"/>
                <a:gd name="connsiteX49" fmla="*/ 150288 w 239523"/>
                <a:gd name="connsiteY49" fmla="*/ 303811 h 352982"/>
                <a:gd name="connsiteX50" fmla="*/ 169955 w 239523"/>
                <a:gd name="connsiteY50" fmla="*/ 296752 h 352982"/>
                <a:gd name="connsiteX51" fmla="*/ 191890 w 239523"/>
                <a:gd name="connsiteY51" fmla="*/ 342261 h 352982"/>
                <a:gd name="connsiteX52" fmla="*/ 219372 w 239523"/>
                <a:gd name="connsiteY52" fmla="*/ 356381 h 352982"/>
                <a:gd name="connsiteX53" fmla="*/ 218616 w 239523"/>
                <a:gd name="connsiteY53" fmla="*/ 322721 h 352982"/>
                <a:gd name="connsiteX54" fmla="*/ 246729 w 239523"/>
                <a:gd name="connsiteY54" fmla="*/ 310997 h 352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239523" h="352982">
                  <a:moveTo>
                    <a:pt x="135287" y="136019"/>
                  </a:moveTo>
                  <a:cubicBezTo>
                    <a:pt x="150162" y="133624"/>
                    <a:pt x="170585" y="152533"/>
                    <a:pt x="167433" y="159593"/>
                  </a:cubicBezTo>
                  <a:cubicBezTo>
                    <a:pt x="164282" y="166653"/>
                    <a:pt x="168190" y="189344"/>
                    <a:pt x="175249" y="183167"/>
                  </a:cubicBezTo>
                  <a:cubicBezTo>
                    <a:pt x="182309" y="176864"/>
                    <a:pt x="193276" y="184806"/>
                    <a:pt x="186217" y="194891"/>
                  </a:cubicBezTo>
                  <a:cubicBezTo>
                    <a:pt x="179157" y="205103"/>
                    <a:pt x="197185" y="215314"/>
                    <a:pt x="199580" y="227920"/>
                  </a:cubicBezTo>
                  <a:cubicBezTo>
                    <a:pt x="201975" y="240527"/>
                    <a:pt x="209792" y="230316"/>
                    <a:pt x="208278" y="220861"/>
                  </a:cubicBezTo>
                  <a:cubicBezTo>
                    <a:pt x="206765" y="211406"/>
                    <a:pt x="209792" y="212288"/>
                    <a:pt x="220003" y="205103"/>
                  </a:cubicBezTo>
                  <a:cubicBezTo>
                    <a:pt x="230214" y="198043"/>
                    <a:pt x="219246" y="186193"/>
                    <a:pt x="212943" y="172956"/>
                  </a:cubicBezTo>
                  <a:cubicBezTo>
                    <a:pt x="206640" y="159593"/>
                    <a:pt x="183065" y="164257"/>
                    <a:pt x="183065" y="151777"/>
                  </a:cubicBezTo>
                  <a:cubicBezTo>
                    <a:pt x="183065" y="139171"/>
                    <a:pt x="165794" y="135263"/>
                    <a:pt x="165038" y="128203"/>
                  </a:cubicBezTo>
                  <a:cubicBezTo>
                    <a:pt x="164282" y="121143"/>
                    <a:pt x="141464" y="114084"/>
                    <a:pt x="128227" y="121900"/>
                  </a:cubicBezTo>
                  <a:cubicBezTo>
                    <a:pt x="114864" y="129716"/>
                    <a:pt x="124319" y="107780"/>
                    <a:pt x="114864" y="97569"/>
                  </a:cubicBezTo>
                  <a:cubicBezTo>
                    <a:pt x="105409" y="87358"/>
                    <a:pt x="121924" y="72482"/>
                    <a:pt x="132891" y="59876"/>
                  </a:cubicBezTo>
                  <a:cubicBezTo>
                    <a:pt x="143859" y="47269"/>
                    <a:pt x="129740" y="26090"/>
                    <a:pt x="131253" y="16761"/>
                  </a:cubicBezTo>
                  <a:cubicBezTo>
                    <a:pt x="132891" y="7306"/>
                    <a:pt x="132009" y="4155"/>
                    <a:pt x="126588" y="7306"/>
                  </a:cubicBezTo>
                  <a:cubicBezTo>
                    <a:pt x="121167" y="10458"/>
                    <a:pt x="98350" y="-2148"/>
                    <a:pt x="88139" y="4155"/>
                  </a:cubicBezTo>
                  <a:cubicBezTo>
                    <a:pt x="77927" y="10458"/>
                    <a:pt x="87382" y="62145"/>
                    <a:pt x="82592" y="66179"/>
                  </a:cubicBezTo>
                  <a:cubicBezTo>
                    <a:pt x="77927" y="70087"/>
                    <a:pt x="71750" y="57732"/>
                    <a:pt x="69985" y="63027"/>
                  </a:cubicBezTo>
                  <a:cubicBezTo>
                    <a:pt x="67590" y="70087"/>
                    <a:pt x="70741" y="99082"/>
                    <a:pt x="77045" y="99082"/>
                  </a:cubicBezTo>
                  <a:cubicBezTo>
                    <a:pt x="83348" y="99082"/>
                    <a:pt x="88012" y="106898"/>
                    <a:pt x="84104" y="119504"/>
                  </a:cubicBezTo>
                  <a:cubicBezTo>
                    <a:pt x="80196" y="132111"/>
                    <a:pt x="95828" y="133624"/>
                    <a:pt x="110830" y="128077"/>
                  </a:cubicBezTo>
                  <a:cubicBezTo>
                    <a:pt x="125832" y="122782"/>
                    <a:pt x="120411" y="138414"/>
                    <a:pt x="135287" y="136019"/>
                  </a:cubicBezTo>
                  <a:close/>
                  <a:moveTo>
                    <a:pt x="85113" y="143079"/>
                  </a:moveTo>
                  <a:cubicBezTo>
                    <a:pt x="87508" y="154046"/>
                    <a:pt x="92929" y="176864"/>
                    <a:pt x="110200" y="171317"/>
                  </a:cubicBezTo>
                  <a:cubicBezTo>
                    <a:pt x="127471" y="165896"/>
                    <a:pt x="83348" y="135263"/>
                    <a:pt x="85113" y="143079"/>
                  </a:cubicBezTo>
                  <a:close/>
                  <a:moveTo>
                    <a:pt x="128983" y="219222"/>
                  </a:moveTo>
                  <a:cubicBezTo>
                    <a:pt x="132891" y="218465"/>
                    <a:pt x="142346" y="219222"/>
                    <a:pt x="143103" y="211406"/>
                  </a:cubicBezTo>
                  <a:cubicBezTo>
                    <a:pt x="143859" y="203590"/>
                    <a:pt x="152558" y="225525"/>
                    <a:pt x="145498" y="232585"/>
                  </a:cubicBezTo>
                  <a:cubicBezTo>
                    <a:pt x="138438" y="239644"/>
                    <a:pt x="138438" y="259311"/>
                    <a:pt x="149406" y="261580"/>
                  </a:cubicBezTo>
                  <a:cubicBezTo>
                    <a:pt x="160374" y="263975"/>
                    <a:pt x="180796" y="226282"/>
                    <a:pt x="177644" y="219222"/>
                  </a:cubicBezTo>
                  <a:cubicBezTo>
                    <a:pt x="174493" y="212162"/>
                    <a:pt x="165038" y="223886"/>
                    <a:pt x="167433" y="214557"/>
                  </a:cubicBezTo>
                  <a:cubicBezTo>
                    <a:pt x="169828" y="205103"/>
                    <a:pt x="139195" y="180772"/>
                    <a:pt x="127471" y="183167"/>
                  </a:cubicBezTo>
                  <a:cubicBezTo>
                    <a:pt x="115621" y="185436"/>
                    <a:pt x="119781" y="221113"/>
                    <a:pt x="128983" y="219222"/>
                  </a:cubicBezTo>
                  <a:close/>
                  <a:moveTo>
                    <a:pt x="36452" y="234098"/>
                  </a:moveTo>
                  <a:cubicBezTo>
                    <a:pt x="25484" y="248217"/>
                    <a:pt x="-737" y="271665"/>
                    <a:pt x="2666" y="278094"/>
                  </a:cubicBezTo>
                  <a:cubicBezTo>
                    <a:pt x="7330" y="286667"/>
                    <a:pt x="36452" y="243552"/>
                    <a:pt x="50571" y="233341"/>
                  </a:cubicBezTo>
                  <a:cubicBezTo>
                    <a:pt x="64691" y="223130"/>
                    <a:pt x="62295" y="214557"/>
                    <a:pt x="57631" y="205103"/>
                  </a:cubicBezTo>
                  <a:cubicBezTo>
                    <a:pt x="52967" y="195648"/>
                    <a:pt x="47420" y="219978"/>
                    <a:pt x="36452" y="234098"/>
                  </a:cubicBezTo>
                  <a:close/>
                  <a:moveTo>
                    <a:pt x="176132" y="249856"/>
                  </a:moveTo>
                  <a:cubicBezTo>
                    <a:pt x="179283" y="257672"/>
                    <a:pt x="201975" y="245191"/>
                    <a:pt x="195798" y="237249"/>
                  </a:cubicBezTo>
                  <a:cubicBezTo>
                    <a:pt x="189495" y="229433"/>
                    <a:pt x="173736" y="243931"/>
                    <a:pt x="176132" y="249856"/>
                  </a:cubicBezTo>
                  <a:close/>
                  <a:moveTo>
                    <a:pt x="246729" y="310997"/>
                  </a:moveTo>
                  <a:cubicBezTo>
                    <a:pt x="256183" y="300029"/>
                    <a:pt x="240425" y="271034"/>
                    <a:pt x="240425" y="252125"/>
                  </a:cubicBezTo>
                  <a:cubicBezTo>
                    <a:pt x="240425" y="233215"/>
                    <a:pt x="214581" y="238762"/>
                    <a:pt x="221641" y="250486"/>
                  </a:cubicBezTo>
                  <a:cubicBezTo>
                    <a:pt x="228701" y="262210"/>
                    <a:pt x="208278" y="252881"/>
                    <a:pt x="206765" y="264605"/>
                  </a:cubicBezTo>
                  <a:cubicBezTo>
                    <a:pt x="205253" y="276329"/>
                    <a:pt x="190251" y="267001"/>
                    <a:pt x="191133" y="276329"/>
                  </a:cubicBezTo>
                  <a:cubicBezTo>
                    <a:pt x="191890" y="285784"/>
                    <a:pt x="175502" y="276329"/>
                    <a:pt x="167559" y="270909"/>
                  </a:cubicBezTo>
                  <a:cubicBezTo>
                    <a:pt x="159743" y="265362"/>
                    <a:pt x="148776" y="285784"/>
                    <a:pt x="136926" y="288936"/>
                  </a:cubicBezTo>
                  <a:cubicBezTo>
                    <a:pt x="125202" y="292087"/>
                    <a:pt x="118898" y="317048"/>
                    <a:pt x="126714" y="316418"/>
                  </a:cubicBezTo>
                  <a:cubicBezTo>
                    <a:pt x="136169" y="315662"/>
                    <a:pt x="140834" y="303055"/>
                    <a:pt x="150288" y="303811"/>
                  </a:cubicBezTo>
                  <a:cubicBezTo>
                    <a:pt x="159743" y="304568"/>
                    <a:pt x="156592" y="294357"/>
                    <a:pt x="169955" y="296752"/>
                  </a:cubicBezTo>
                  <a:cubicBezTo>
                    <a:pt x="183317" y="299147"/>
                    <a:pt x="173863" y="339110"/>
                    <a:pt x="191890" y="342261"/>
                  </a:cubicBezTo>
                  <a:cubicBezTo>
                    <a:pt x="209917" y="345413"/>
                    <a:pt x="210673" y="356381"/>
                    <a:pt x="219372" y="356381"/>
                  </a:cubicBezTo>
                  <a:cubicBezTo>
                    <a:pt x="227944" y="356381"/>
                    <a:pt x="217859" y="331294"/>
                    <a:pt x="218616" y="322721"/>
                  </a:cubicBezTo>
                  <a:cubicBezTo>
                    <a:pt x="219246" y="314149"/>
                    <a:pt x="237274" y="321965"/>
                    <a:pt x="246729" y="310997"/>
                  </a:cubicBezTo>
                  <a:close/>
                </a:path>
              </a:pathLst>
            </a:custGeom>
            <a:grpFill/>
            <a:ln w="2381" cap="flat">
              <a:solidFill>
                <a:srgbClr val="FCFDF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2" name="자유형: 도형 331">
              <a:extLst>
                <a:ext uri="{FF2B5EF4-FFF2-40B4-BE49-F238E27FC236}">
                  <a16:creationId xmlns:a16="http://schemas.microsoft.com/office/drawing/2014/main" id="{635B4205-E789-44EE-8BA3-538F6B17BD6D}"/>
                </a:ext>
              </a:extLst>
            </p:cNvPr>
            <p:cNvSpPr/>
            <p:nvPr/>
          </p:nvSpPr>
          <p:spPr>
            <a:xfrm>
              <a:off x="9511764" y="4651194"/>
              <a:ext cx="327769" cy="214311"/>
            </a:xfrm>
            <a:custGeom>
              <a:avLst/>
              <a:gdLst>
                <a:gd name="connsiteX0" fmla="*/ 244030 w 327769"/>
                <a:gd name="connsiteY0" fmla="*/ 199530 h 214310"/>
                <a:gd name="connsiteX1" fmla="*/ 225247 w 327769"/>
                <a:gd name="connsiteY1" fmla="*/ 181502 h 214310"/>
                <a:gd name="connsiteX2" fmla="*/ 198521 w 327769"/>
                <a:gd name="connsiteY2" fmla="*/ 168896 h 214310"/>
                <a:gd name="connsiteX3" fmla="*/ 179737 w 327769"/>
                <a:gd name="connsiteY3" fmla="*/ 133597 h 214310"/>
                <a:gd name="connsiteX4" fmla="*/ 173434 w 327769"/>
                <a:gd name="connsiteY4" fmla="*/ 111662 h 214310"/>
                <a:gd name="connsiteX5" fmla="*/ 178981 w 327769"/>
                <a:gd name="connsiteY5" fmla="*/ 94391 h 214310"/>
                <a:gd name="connsiteX6" fmla="*/ 126411 w 327769"/>
                <a:gd name="connsiteY6" fmla="*/ 65396 h 214310"/>
                <a:gd name="connsiteX7" fmla="*/ 22030 w 327769"/>
                <a:gd name="connsiteY7" fmla="*/ 8163 h 214310"/>
                <a:gd name="connsiteX8" fmla="*/ 2364 w 327769"/>
                <a:gd name="connsiteY8" fmla="*/ 2364 h 214310"/>
                <a:gd name="connsiteX9" fmla="*/ 2364 w 327769"/>
                <a:gd name="connsiteY9" fmla="*/ 169778 h 214310"/>
                <a:gd name="connsiteX10" fmla="*/ 30602 w 327769"/>
                <a:gd name="connsiteY10" fmla="*/ 179107 h 214310"/>
                <a:gd name="connsiteX11" fmla="*/ 62749 w 327769"/>
                <a:gd name="connsiteY11" fmla="*/ 161080 h 214310"/>
                <a:gd name="connsiteX12" fmla="*/ 78507 w 327769"/>
                <a:gd name="connsiteY12" fmla="*/ 141413 h 214310"/>
                <a:gd name="connsiteX13" fmla="*/ 134227 w 327769"/>
                <a:gd name="connsiteY13" fmla="*/ 153894 h 214310"/>
                <a:gd name="connsiteX14" fmla="*/ 192344 w 327769"/>
                <a:gd name="connsiteY14" fmla="*/ 205707 h 214310"/>
                <a:gd name="connsiteX15" fmla="*/ 248064 w 327769"/>
                <a:gd name="connsiteY15" fmla="*/ 215918 h 214310"/>
                <a:gd name="connsiteX16" fmla="*/ 244030 w 327769"/>
                <a:gd name="connsiteY16" fmla="*/ 199530 h 214310"/>
                <a:gd name="connsiteX17" fmla="*/ 288783 w 327769"/>
                <a:gd name="connsiteY17" fmla="*/ 59849 h 214310"/>
                <a:gd name="connsiteX18" fmla="*/ 256637 w 327769"/>
                <a:gd name="connsiteY18" fmla="*/ 78633 h 214310"/>
                <a:gd name="connsiteX19" fmla="*/ 200160 w 327769"/>
                <a:gd name="connsiteY19" fmla="*/ 81028 h 214310"/>
                <a:gd name="connsiteX20" fmla="*/ 243274 w 327769"/>
                <a:gd name="connsiteY20" fmla="*/ 100694 h 214310"/>
                <a:gd name="connsiteX21" fmla="*/ 298238 w 327769"/>
                <a:gd name="connsiteY21" fmla="*/ 73212 h 214310"/>
                <a:gd name="connsiteX22" fmla="*/ 306054 w 327769"/>
                <a:gd name="connsiteY22" fmla="*/ 49638 h 214310"/>
                <a:gd name="connsiteX23" fmla="*/ 288783 w 327769"/>
                <a:gd name="connsiteY23" fmla="*/ 59849 h 214310"/>
                <a:gd name="connsiteX24" fmla="*/ 315509 w 327769"/>
                <a:gd name="connsiteY24" fmla="*/ 30098 h 214310"/>
                <a:gd name="connsiteX25" fmla="*/ 307693 w 327769"/>
                <a:gd name="connsiteY25" fmla="*/ 31611 h 214310"/>
                <a:gd name="connsiteX26" fmla="*/ 324207 w 327769"/>
                <a:gd name="connsiteY26" fmla="*/ 56698 h 214310"/>
                <a:gd name="connsiteX27" fmla="*/ 315509 w 327769"/>
                <a:gd name="connsiteY27" fmla="*/ 30098 h 214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327769" h="214310">
                  <a:moveTo>
                    <a:pt x="244030" y="199530"/>
                  </a:moveTo>
                  <a:cubicBezTo>
                    <a:pt x="238609" y="197134"/>
                    <a:pt x="224490" y="187805"/>
                    <a:pt x="225247" y="181502"/>
                  </a:cubicBezTo>
                  <a:cubicBezTo>
                    <a:pt x="226003" y="175199"/>
                    <a:pt x="209615" y="175956"/>
                    <a:pt x="198521" y="168896"/>
                  </a:cubicBezTo>
                  <a:cubicBezTo>
                    <a:pt x="187553" y="161836"/>
                    <a:pt x="191461" y="139144"/>
                    <a:pt x="179737" y="133597"/>
                  </a:cubicBezTo>
                  <a:cubicBezTo>
                    <a:pt x="168013" y="128051"/>
                    <a:pt x="159315" y="110906"/>
                    <a:pt x="173434" y="111662"/>
                  </a:cubicBezTo>
                  <a:cubicBezTo>
                    <a:pt x="187553" y="112419"/>
                    <a:pt x="189949" y="104602"/>
                    <a:pt x="178981" y="94391"/>
                  </a:cubicBezTo>
                  <a:cubicBezTo>
                    <a:pt x="168013" y="84180"/>
                    <a:pt x="128050" y="80272"/>
                    <a:pt x="126411" y="65396"/>
                  </a:cubicBezTo>
                  <a:cubicBezTo>
                    <a:pt x="124899" y="50521"/>
                    <a:pt x="53420" y="15096"/>
                    <a:pt x="22030" y="8163"/>
                  </a:cubicBezTo>
                  <a:cubicBezTo>
                    <a:pt x="16483" y="6902"/>
                    <a:pt x="9675" y="4885"/>
                    <a:pt x="2364" y="2364"/>
                  </a:cubicBezTo>
                  <a:lnTo>
                    <a:pt x="2364" y="169778"/>
                  </a:lnTo>
                  <a:cubicBezTo>
                    <a:pt x="9675" y="174695"/>
                    <a:pt x="18752" y="178603"/>
                    <a:pt x="30602" y="179107"/>
                  </a:cubicBezTo>
                  <a:cubicBezTo>
                    <a:pt x="65144" y="180620"/>
                    <a:pt x="56445" y="161080"/>
                    <a:pt x="62749" y="161080"/>
                  </a:cubicBezTo>
                  <a:cubicBezTo>
                    <a:pt x="69052" y="161080"/>
                    <a:pt x="71447" y="150112"/>
                    <a:pt x="78507" y="141413"/>
                  </a:cubicBezTo>
                  <a:cubicBezTo>
                    <a:pt x="85566" y="132841"/>
                    <a:pt x="116200" y="139775"/>
                    <a:pt x="134227" y="153894"/>
                  </a:cubicBezTo>
                  <a:cubicBezTo>
                    <a:pt x="152255" y="168013"/>
                    <a:pt x="173434" y="209615"/>
                    <a:pt x="192344" y="205707"/>
                  </a:cubicBezTo>
                  <a:cubicBezTo>
                    <a:pt x="211127" y="201799"/>
                    <a:pt x="230794" y="216674"/>
                    <a:pt x="248064" y="215918"/>
                  </a:cubicBezTo>
                  <a:cubicBezTo>
                    <a:pt x="265209" y="215288"/>
                    <a:pt x="249577" y="201925"/>
                    <a:pt x="244030" y="199530"/>
                  </a:cubicBezTo>
                  <a:close/>
                  <a:moveTo>
                    <a:pt x="288783" y="59849"/>
                  </a:moveTo>
                  <a:cubicBezTo>
                    <a:pt x="288783" y="66909"/>
                    <a:pt x="276303" y="70817"/>
                    <a:pt x="256637" y="78633"/>
                  </a:cubicBezTo>
                  <a:cubicBezTo>
                    <a:pt x="237097" y="86449"/>
                    <a:pt x="201420" y="69683"/>
                    <a:pt x="200160" y="81028"/>
                  </a:cubicBezTo>
                  <a:cubicBezTo>
                    <a:pt x="199403" y="88088"/>
                    <a:pt x="222095" y="100694"/>
                    <a:pt x="243274" y="100694"/>
                  </a:cubicBezTo>
                  <a:cubicBezTo>
                    <a:pt x="264453" y="100694"/>
                    <a:pt x="298238" y="79516"/>
                    <a:pt x="298238" y="73212"/>
                  </a:cubicBezTo>
                  <a:cubicBezTo>
                    <a:pt x="298238" y="66909"/>
                    <a:pt x="311601" y="55941"/>
                    <a:pt x="306054" y="49638"/>
                  </a:cubicBezTo>
                  <a:cubicBezTo>
                    <a:pt x="300633" y="43461"/>
                    <a:pt x="288783" y="52790"/>
                    <a:pt x="288783" y="59849"/>
                  </a:cubicBezTo>
                  <a:close/>
                  <a:moveTo>
                    <a:pt x="315509" y="30098"/>
                  </a:moveTo>
                  <a:cubicBezTo>
                    <a:pt x="302902" y="22282"/>
                    <a:pt x="291935" y="16735"/>
                    <a:pt x="307693" y="31611"/>
                  </a:cubicBezTo>
                  <a:cubicBezTo>
                    <a:pt x="323451" y="46486"/>
                    <a:pt x="315005" y="59219"/>
                    <a:pt x="324207" y="56698"/>
                  </a:cubicBezTo>
                  <a:cubicBezTo>
                    <a:pt x="338958" y="52916"/>
                    <a:pt x="327989" y="37914"/>
                    <a:pt x="315509" y="30098"/>
                  </a:cubicBezTo>
                  <a:close/>
                </a:path>
              </a:pathLst>
            </a:custGeom>
            <a:grpFill/>
            <a:ln w="2381" cap="flat">
              <a:solidFill>
                <a:srgbClr val="FCFDF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3" name="자유형: 도형 332">
              <a:extLst>
                <a:ext uri="{FF2B5EF4-FFF2-40B4-BE49-F238E27FC236}">
                  <a16:creationId xmlns:a16="http://schemas.microsoft.com/office/drawing/2014/main" id="{20E87D59-D2C7-44E6-864A-D55F84563451}"/>
                </a:ext>
              </a:extLst>
            </p:cNvPr>
            <p:cNvSpPr/>
            <p:nvPr/>
          </p:nvSpPr>
          <p:spPr>
            <a:xfrm>
              <a:off x="7909908" y="4317241"/>
              <a:ext cx="50426" cy="100852"/>
            </a:xfrm>
            <a:custGeom>
              <a:avLst/>
              <a:gdLst>
                <a:gd name="connsiteX0" fmla="*/ 14665 w 50426"/>
                <a:gd name="connsiteY0" fmla="*/ 2371 h 100852"/>
                <a:gd name="connsiteX1" fmla="*/ 5210 w 50426"/>
                <a:gd name="connsiteY1" fmla="*/ 27458 h 100852"/>
                <a:gd name="connsiteX2" fmla="*/ 3697 w 50426"/>
                <a:gd name="connsiteY2" fmla="*/ 62756 h 100852"/>
                <a:gd name="connsiteX3" fmla="*/ 17060 w 50426"/>
                <a:gd name="connsiteY3" fmla="*/ 101962 h 100852"/>
                <a:gd name="connsiteX4" fmla="*/ 57905 w 50426"/>
                <a:gd name="connsiteY4" fmla="*/ 64269 h 100852"/>
                <a:gd name="connsiteX5" fmla="*/ 14665 w 50426"/>
                <a:gd name="connsiteY5" fmla="*/ 2371 h 100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0426" h="100852">
                  <a:moveTo>
                    <a:pt x="14665" y="2371"/>
                  </a:moveTo>
                  <a:cubicBezTo>
                    <a:pt x="7605" y="3127"/>
                    <a:pt x="9118" y="17247"/>
                    <a:pt x="5210" y="27458"/>
                  </a:cubicBezTo>
                  <a:cubicBezTo>
                    <a:pt x="1302" y="37669"/>
                    <a:pt x="2058" y="47880"/>
                    <a:pt x="3697" y="62756"/>
                  </a:cubicBezTo>
                  <a:cubicBezTo>
                    <a:pt x="5210" y="77632"/>
                    <a:pt x="3697" y="93390"/>
                    <a:pt x="17060" y="101962"/>
                  </a:cubicBezTo>
                  <a:cubicBezTo>
                    <a:pt x="32314" y="111922"/>
                    <a:pt x="57023" y="86330"/>
                    <a:pt x="57905" y="64269"/>
                  </a:cubicBezTo>
                  <a:cubicBezTo>
                    <a:pt x="58536" y="42334"/>
                    <a:pt x="20590" y="1741"/>
                    <a:pt x="14665" y="2371"/>
                  </a:cubicBezTo>
                  <a:close/>
                </a:path>
              </a:pathLst>
            </a:custGeom>
            <a:grpFill/>
            <a:ln w="2381" cap="flat">
              <a:solidFill>
                <a:srgbClr val="FCFDF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4" name="자유형: 도형 333">
              <a:extLst>
                <a:ext uri="{FF2B5EF4-FFF2-40B4-BE49-F238E27FC236}">
                  <a16:creationId xmlns:a16="http://schemas.microsoft.com/office/drawing/2014/main" id="{E701C711-E957-41B0-9C96-4696AD4DB457}"/>
                </a:ext>
              </a:extLst>
            </p:cNvPr>
            <p:cNvSpPr/>
            <p:nvPr/>
          </p:nvSpPr>
          <p:spPr>
            <a:xfrm>
              <a:off x="6925586" y="4891628"/>
              <a:ext cx="189098" cy="378195"/>
            </a:xfrm>
            <a:custGeom>
              <a:avLst/>
              <a:gdLst>
                <a:gd name="connsiteX0" fmla="*/ 164941 w 189097"/>
                <a:gd name="connsiteY0" fmla="*/ 7000 h 378195"/>
                <a:gd name="connsiteX1" fmla="*/ 155486 w 189097"/>
                <a:gd name="connsiteY1" fmla="*/ 14816 h 378195"/>
                <a:gd name="connsiteX2" fmla="*/ 151578 w 189097"/>
                <a:gd name="connsiteY2" fmla="*/ 33725 h 378195"/>
                <a:gd name="connsiteX3" fmla="*/ 135946 w 189097"/>
                <a:gd name="connsiteY3" fmla="*/ 45449 h 378195"/>
                <a:gd name="connsiteX4" fmla="*/ 122583 w 189097"/>
                <a:gd name="connsiteY4" fmla="*/ 57174 h 378195"/>
                <a:gd name="connsiteX5" fmla="*/ 121826 w 189097"/>
                <a:gd name="connsiteY5" fmla="*/ 71293 h 378195"/>
                <a:gd name="connsiteX6" fmla="*/ 102160 w 189097"/>
                <a:gd name="connsiteY6" fmla="*/ 87807 h 378195"/>
                <a:gd name="connsiteX7" fmla="*/ 65349 w 189097"/>
                <a:gd name="connsiteY7" fmla="*/ 106591 h 378195"/>
                <a:gd name="connsiteX8" fmla="*/ 31564 w 189097"/>
                <a:gd name="connsiteY8" fmla="*/ 112894 h 378195"/>
                <a:gd name="connsiteX9" fmla="*/ 20596 w 189097"/>
                <a:gd name="connsiteY9" fmla="*/ 148193 h 378195"/>
                <a:gd name="connsiteX10" fmla="*/ 23748 w 189097"/>
                <a:gd name="connsiteY10" fmla="*/ 195971 h 378195"/>
                <a:gd name="connsiteX11" fmla="*/ 17445 w 189097"/>
                <a:gd name="connsiteY11" fmla="*/ 250053 h 378195"/>
                <a:gd name="connsiteX12" fmla="*/ 7233 w 189097"/>
                <a:gd name="connsiteY12" fmla="*/ 313590 h 378195"/>
                <a:gd name="connsiteX13" fmla="*/ 24504 w 189097"/>
                <a:gd name="connsiteY13" fmla="*/ 363764 h 378195"/>
                <a:gd name="connsiteX14" fmla="*/ 71527 w 189097"/>
                <a:gd name="connsiteY14" fmla="*/ 375488 h 378195"/>
                <a:gd name="connsiteX15" fmla="*/ 99009 w 189097"/>
                <a:gd name="connsiteY15" fmla="*/ 365277 h 378195"/>
                <a:gd name="connsiteX16" fmla="*/ 137458 w 189097"/>
                <a:gd name="connsiteY16" fmla="*/ 253835 h 378195"/>
                <a:gd name="connsiteX17" fmla="*/ 166453 w 189097"/>
                <a:gd name="connsiteY17" fmla="*/ 150210 h 378195"/>
                <a:gd name="connsiteX18" fmla="*/ 171118 w 189097"/>
                <a:gd name="connsiteY18" fmla="*/ 120332 h 378195"/>
                <a:gd name="connsiteX19" fmla="*/ 178177 w 189097"/>
                <a:gd name="connsiteY19" fmla="*/ 103818 h 378195"/>
                <a:gd name="connsiteX20" fmla="*/ 193936 w 189097"/>
                <a:gd name="connsiteY20" fmla="*/ 100666 h 378195"/>
                <a:gd name="connsiteX21" fmla="*/ 183724 w 189097"/>
                <a:gd name="connsiteY21" fmla="*/ 50366 h 378195"/>
                <a:gd name="connsiteX22" fmla="*/ 164941 w 189097"/>
                <a:gd name="connsiteY22" fmla="*/ 7000 h 378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89097" h="378195">
                  <a:moveTo>
                    <a:pt x="164941" y="7000"/>
                  </a:moveTo>
                  <a:cubicBezTo>
                    <a:pt x="161411" y="-5859"/>
                    <a:pt x="158638" y="11790"/>
                    <a:pt x="155486" y="14816"/>
                  </a:cubicBezTo>
                  <a:cubicBezTo>
                    <a:pt x="152334" y="17967"/>
                    <a:pt x="150821" y="27422"/>
                    <a:pt x="151578" y="33725"/>
                  </a:cubicBezTo>
                  <a:cubicBezTo>
                    <a:pt x="152334" y="40029"/>
                    <a:pt x="142123" y="46332"/>
                    <a:pt x="135946" y="45449"/>
                  </a:cubicBezTo>
                  <a:cubicBezTo>
                    <a:pt x="129642" y="44693"/>
                    <a:pt x="119431" y="48601"/>
                    <a:pt x="122583" y="57174"/>
                  </a:cubicBezTo>
                  <a:cubicBezTo>
                    <a:pt x="125734" y="65872"/>
                    <a:pt x="117918" y="64233"/>
                    <a:pt x="121826" y="71293"/>
                  </a:cubicBezTo>
                  <a:cubicBezTo>
                    <a:pt x="125734" y="78353"/>
                    <a:pt x="113254" y="87051"/>
                    <a:pt x="102160" y="87807"/>
                  </a:cubicBezTo>
                  <a:cubicBezTo>
                    <a:pt x="91193" y="88564"/>
                    <a:pt x="77073" y="108230"/>
                    <a:pt x="65349" y="106591"/>
                  </a:cubicBezTo>
                  <a:cubicBezTo>
                    <a:pt x="53625" y="105078"/>
                    <a:pt x="41775" y="114407"/>
                    <a:pt x="31564" y="112894"/>
                  </a:cubicBezTo>
                  <a:cubicBezTo>
                    <a:pt x="21352" y="111255"/>
                    <a:pt x="28412" y="134073"/>
                    <a:pt x="20596" y="148193"/>
                  </a:cubicBezTo>
                  <a:cubicBezTo>
                    <a:pt x="12780" y="162312"/>
                    <a:pt x="16688" y="178826"/>
                    <a:pt x="23748" y="195971"/>
                  </a:cubicBezTo>
                  <a:cubicBezTo>
                    <a:pt x="30807" y="213242"/>
                    <a:pt x="36354" y="227362"/>
                    <a:pt x="17445" y="250053"/>
                  </a:cubicBezTo>
                  <a:cubicBezTo>
                    <a:pt x="-1339" y="272871"/>
                    <a:pt x="174" y="297958"/>
                    <a:pt x="7233" y="313590"/>
                  </a:cubicBezTo>
                  <a:cubicBezTo>
                    <a:pt x="14293" y="329348"/>
                    <a:pt x="14293" y="352796"/>
                    <a:pt x="24504" y="363764"/>
                  </a:cubicBezTo>
                  <a:cubicBezTo>
                    <a:pt x="34715" y="374732"/>
                    <a:pt x="62954" y="384186"/>
                    <a:pt x="71527" y="375488"/>
                  </a:cubicBezTo>
                  <a:cubicBezTo>
                    <a:pt x="80099" y="366789"/>
                    <a:pt x="89302" y="376622"/>
                    <a:pt x="99009" y="365277"/>
                  </a:cubicBezTo>
                  <a:cubicBezTo>
                    <a:pt x="108463" y="354309"/>
                    <a:pt x="124095" y="293924"/>
                    <a:pt x="137458" y="253835"/>
                  </a:cubicBezTo>
                  <a:cubicBezTo>
                    <a:pt x="150821" y="213872"/>
                    <a:pt x="168092" y="161177"/>
                    <a:pt x="166453" y="150210"/>
                  </a:cubicBezTo>
                  <a:cubicBezTo>
                    <a:pt x="164941" y="139242"/>
                    <a:pt x="175908" y="132182"/>
                    <a:pt x="171118" y="120332"/>
                  </a:cubicBezTo>
                  <a:cubicBezTo>
                    <a:pt x="166453" y="108608"/>
                    <a:pt x="172631" y="94489"/>
                    <a:pt x="178177" y="103818"/>
                  </a:cubicBezTo>
                  <a:cubicBezTo>
                    <a:pt x="183724" y="113272"/>
                    <a:pt x="191540" y="113272"/>
                    <a:pt x="193936" y="100666"/>
                  </a:cubicBezTo>
                  <a:cubicBezTo>
                    <a:pt x="196331" y="88059"/>
                    <a:pt x="184481" y="68520"/>
                    <a:pt x="183724" y="50366"/>
                  </a:cubicBezTo>
                  <a:cubicBezTo>
                    <a:pt x="182968" y="32843"/>
                    <a:pt x="167210" y="15698"/>
                    <a:pt x="164941" y="7000"/>
                  </a:cubicBezTo>
                  <a:close/>
                </a:path>
              </a:pathLst>
            </a:custGeom>
            <a:grpFill/>
            <a:ln w="2381" cap="flat">
              <a:solidFill>
                <a:srgbClr val="FCFDF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5" name="자유형: 도형 334">
              <a:extLst>
                <a:ext uri="{FF2B5EF4-FFF2-40B4-BE49-F238E27FC236}">
                  <a16:creationId xmlns:a16="http://schemas.microsoft.com/office/drawing/2014/main" id="{C2AE8054-EA1F-4673-A972-1B5A4A7AA947}"/>
                </a:ext>
              </a:extLst>
            </p:cNvPr>
            <p:cNvSpPr/>
            <p:nvPr/>
          </p:nvSpPr>
          <p:spPr>
            <a:xfrm>
              <a:off x="6914824" y="4057680"/>
              <a:ext cx="315163" cy="189098"/>
            </a:xfrm>
            <a:custGeom>
              <a:avLst/>
              <a:gdLst>
                <a:gd name="connsiteX0" fmla="*/ 226129 w 315162"/>
                <a:gd name="connsiteY0" fmla="*/ 9802 h 189097"/>
                <a:gd name="connsiteX1" fmla="*/ 173812 w 315162"/>
                <a:gd name="connsiteY1" fmla="*/ 12827 h 189097"/>
                <a:gd name="connsiteX2" fmla="*/ 132841 w 315162"/>
                <a:gd name="connsiteY2" fmla="*/ 48504 h 189097"/>
                <a:gd name="connsiteX3" fmla="*/ 114687 w 315162"/>
                <a:gd name="connsiteY3" fmla="*/ 55311 h 189097"/>
                <a:gd name="connsiteX4" fmla="*/ 77498 w 315162"/>
                <a:gd name="connsiteY4" fmla="*/ 49260 h 189097"/>
                <a:gd name="connsiteX5" fmla="*/ 44848 w 315162"/>
                <a:gd name="connsiteY5" fmla="*/ 46234 h 189097"/>
                <a:gd name="connsiteX6" fmla="*/ 25181 w 315162"/>
                <a:gd name="connsiteY6" fmla="*/ 43209 h 189097"/>
                <a:gd name="connsiteX7" fmla="*/ 13835 w 315162"/>
                <a:gd name="connsiteY7" fmla="*/ 53042 h 189097"/>
                <a:gd name="connsiteX8" fmla="*/ 14592 w 315162"/>
                <a:gd name="connsiteY8" fmla="*/ 67540 h 189097"/>
                <a:gd name="connsiteX9" fmla="*/ 2364 w 315162"/>
                <a:gd name="connsiteY9" fmla="*/ 74221 h 189097"/>
                <a:gd name="connsiteX10" fmla="*/ 4633 w 315162"/>
                <a:gd name="connsiteY10" fmla="*/ 90609 h 189097"/>
                <a:gd name="connsiteX11" fmla="*/ 12449 w 315162"/>
                <a:gd name="connsiteY11" fmla="*/ 132967 h 189097"/>
                <a:gd name="connsiteX12" fmla="*/ 21399 w 315162"/>
                <a:gd name="connsiteY12" fmla="*/ 171795 h 189097"/>
                <a:gd name="connsiteX13" fmla="*/ 69682 w 315162"/>
                <a:gd name="connsiteY13" fmla="*/ 166248 h 189097"/>
                <a:gd name="connsiteX14" fmla="*/ 103846 w 315162"/>
                <a:gd name="connsiteY14" fmla="*/ 155659 h 189097"/>
                <a:gd name="connsiteX15" fmla="*/ 132841 w 315162"/>
                <a:gd name="connsiteY15" fmla="*/ 141540 h 189097"/>
                <a:gd name="connsiteX16" fmla="*/ 159188 w 315162"/>
                <a:gd name="connsiteY16" fmla="*/ 137253 h 189097"/>
                <a:gd name="connsiteX17" fmla="*/ 179989 w 315162"/>
                <a:gd name="connsiteY17" fmla="*/ 123134 h 189097"/>
                <a:gd name="connsiteX18" fmla="*/ 236088 w 315162"/>
                <a:gd name="connsiteY18" fmla="*/ 104729 h 189097"/>
                <a:gd name="connsiteX19" fmla="*/ 261553 w 315162"/>
                <a:gd name="connsiteY19" fmla="*/ 78003 h 189097"/>
                <a:gd name="connsiteX20" fmla="*/ 284245 w 315162"/>
                <a:gd name="connsiteY20" fmla="*/ 69430 h 189097"/>
                <a:gd name="connsiteX21" fmla="*/ 251720 w 315162"/>
                <a:gd name="connsiteY21" fmla="*/ 2364 h 189097"/>
                <a:gd name="connsiteX22" fmla="*/ 226129 w 315162"/>
                <a:gd name="connsiteY22" fmla="*/ 9802 h 189097"/>
                <a:gd name="connsiteX23" fmla="*/ 290800 w 315162"/>
                <a:gd name="connsiteY23" fmla="*/ 185536 h 189097"/>
                <a:gd name="connsiteX24" fmla="*/ 317778 w 315162"/>
                <a:gd name="connsiteY24" fmla="*/ 180368 h 189097"/>
                <a:gd name="connsiteX25" fmla="*/ 290800 w 315162"/>
                <a:gd name="connsiteY25" fmla="*/ 185536 h 189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15162" h="189097">
                  <a:moveTo>
                    <a:pt x="226129" y="9802"/>
                  </a:moveTo>
                  <a:cubicBezTo>
                    <a:pt x="212514" y="12827"/>
                    <a:pt x="178350" y="10558"/>
                    <a:pt x="173812" y="12827"/>
                  </a:cubicBezTo>
                  <a:cubicBezTo>
                    <a:pt x="169274" y="15096"/>
                    <a:pt x="137379" y="37914"/>
                    <a:pt x="132841" y="48504"/>
                  </a:cubicBezTo>
                  <a:cubicBezTo>
                    <a:pt x="128303" y="59093"/>
                    <a:pt x="121495" y="60606"/>
                    <a:pt x="114687" y="55311"/>
                  </a:cubicBezTo>
                  <a:cubicBezTo>
                    <a:pt x="107880" y="50016"/>
                    <a:pt x="79767" y="51529"/>
                    <a:pt x="77498" y="49260"/>
                  </a:cubicBezTo>
                  <a:cubicBezTo>
                    <a:pt x="75229" y="46991"/>
                    <a:pt x="54806" y="44722"/>
                    <a:pt x="44848" y="46234"/>
                  </a:cubicBezTo>
                  <a:cubicBezTo>
                    <a:pt x="35015" y="47747"/>
                    <a:pt x="29720" y="41696"/>
                    <a:pt x="25181" y="43209"/>
                  </a:cubicBezTo>
                  <a:cubicBezTo>
                    <a:pt x="20643" y="44722"/>
                    <a:pt x="16105" y="50016"/>
                    <a:pt x="13835" y="53042"/>
                  </a:cubicBezTo>
                  <a:cubicBezTo>
                    <a:pt x="11566" y="56068"/>
                    <a:pt x="16105" y="64388"/>
                    <a:pt x="14592" y="67540"/>
                  </a:cubicBezTo>
                  <a:cubicBezTo>
                    <a:pt x="14213" y="68296"/>
                    <a:pt x="9297" y="70943"/>
                    <a:pt x="2364" y="74221"/>
                  </a:cubicBezTo>
                  <a:cubicBezTo>
                    <a:pt x="4759" y="80146"/>
                    <a:pt x="6146" y="86197"/>
                    <a:pt x="4633" y="90609"/>
                  </a:cubicBezTo>
                  <a:cubicBezTo>
                    <a:pt x="1481" y="99686"/>
                    <a:pt x="4255" y="120865"/>
                    <a:pt x="12449" y="132967"/>
                  </a:cubicBezTo>
                  <a:cubicBezTo>
                    <a:pt x="20643" y="145069"/>
                    <a:pt x="17491" y="167509"/>
                    <a:pt x="21399" y="171795"/>
                  </a:cubicBezTo>
                  <a:cubicBezTo>
                    <a:pt x="25307" y="176082"/>
                    <a:pt x="55941" y="175325"/>
                    <a:pt x="69682" y="166248"/>
                  </a:cubicBezTo>
                  <a:cubicBezTo>
                    <a:pt x="83423" y="157298"/>
                    <a:pt x="92878" y="155659"/>
                    <a:pt x="103846" y="155659"/>
                  </a:cubicBezTo>
                  <a:cubicBezTo>
                    <a:pt x="114814" y="155659"/>
                    <a:pt x="129311" y="146204"/>
                    <a:pt x="132841" y="141540"/>
                  </a:cubicBezTo>
                  <a:cubicBezTo>
                    <a:pt x="136371" y="136875"/>
                    <a:pt x="152507" y="136497"/>
                    <a:pt x="159188" y="137253"/>
                  </a:cubicBezTo>
                  <a:cubicBezTo>
                    <a:pt x="165870" y="138010"/>
                    <a:pt x="172552" y="130572"/>
                    <a:pt x="179989" y="123134"/>
                  </a:cubicBezTo>
                  <a:cubicBezTo>
                    <a:pt x="187427" y="115696"/>
                    <a:pt x="211001" y="112545"/>
                    <a:pt x="236088" y="104729"/>
                  </a:cubicBezTo>
                  <a:cubicBezTo>
                    <a:pt x="261175" y="96912"/>
                    <a:pt x="255628" y="85063"/>
                    <a:pt x="261553" y="78003"/>
                  </a:cubicBezTo>
                  <a:cubicBezTo>
                    <a:pt x="266470" y="72078"/>
                    <a:pt x="273404" y="73843"/>
                    <a:pt x="284245" y="69430"/>
                  </a:cubicBezTo>
                  <a:cubicBezTo>
                    <a:pt x="272017" y="44470"/>
                    <a:pt x="258528" y="16483"/>
                    <a:pt x="251720" y="2364"/>
                  </a:cubicBezTo>
                  <a:cubicBezTo>
                    <a:pt x="239618" y="6020"/>
                    <a:pt x="229911" y="8919"/>
                    <a:pt x="226129" y="9802"/>
                  </a:cubicBezTo>
                  <a:close/>
                  <a:moveTo>
                    <a:pt x="290800" y="185536"/>
                  </a:moveTo>
                  <a:cubicBezTo>
                    <a:pt x="299625" y="194613"/>
                    <a:pt x="316896" y="184023"/>
                    <a:pt x="317778" y="180368"/>
                  </a:cubicBezTo>
                  <a:cubicBezTo>
                    <a:pt x="318661" y="176712"/>
                    <a:pt x="280841" y="175325"/>
                    <a:pt x="290800" y="185536"/>
                  </a:cubicBezTo>
                  <a:close/>
                </a:path>
              </a:pathLst>
            </a:custGeom>
            <a:grpFill/>
            <a:ln w="2381" cap="flat">
              <a:solidFill>
                <a:srgbClr val="FCFDF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6" name="자유형: 도형 335">
              <a:extLst>
                <a:ext uri="{FF2B5EF4-FFF2-40B4-BE49-F238E27FC236}">
                  <a16:creationId xmlns:a16="http://schemas.microsoft.com/office/drawing/2014/main" id="{3F8B4B27-50C4-4B00-8601-291E4F356869}"/>
                </a:ext>
              </a:extLst>
            </p:cNvPr>
            <p:cNvSpPr/>
            <p:nvPr/>
          </p:nvSpPr>
          <p:spPr>
            <a:xfrm>
              <a:off x="7600832" y="5997882"/>
              <a:ext cx="50426" cy="37820"/>
            </a:xfrm>
            <a:custGeom>
              <a:avLst/>
              <a:gdLst>
                <a:gd name="connsiteX0" fmla="*/ 20428 w 50426"/>
                <a:gd name="connsiteY0" fmla="*/ 3815 h 37819"/>
                <a:gd name="connsiteX1" fmla="*/ 11226 w 50426"/>
                <a:gd name="connsiteY1" fmla="*/ 33693 h 37819"/>
                <a:gd name="connsiteX2" fmla="*/ 33035 w 50426"/>
                <a:gd name="connsiteY2" fmla="*/ 33693 h 37819"/>
                <a:gd name="connsiteX3" fmla="*/ 55979 w 50426"/>
                <a:gd name="connsiteY3" fmla="*/ 23355 h 37819"/>
                <a:gd name="connsiteX4" fmla="*/ 20428 w 50426"/>
                <a:gd name="connsiteY4" fmla="*/ 3815 h 37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426" h="37819">
                  <a:moveTo>
                    <a:pt x="20428" y="3815"/>
                  </a:moveTo>
                  <a:cubicBezTo>
                    <a:pt x="17025" y="-4253"/>
                    <a:pt x="-11844" y="23481"/>
                    <a:pt x="11226" y="33693"/>
                  </a:cubicBezTo>
                  <a:cubicBezTo>
                    <a:pt x="21563" y="38231"/>
                    <a:pt x="26228" y="27894"/>
                    <a:pt x="33035" y="33693"/>
                  </a:cubicBezTo>
                  <a:cubicBezTo>
                    <a:pt x="39842" y="39492"/>
                    <a:pt x="53710" y="37097"/>
                    <a:pt x="55979" y="23355"/>
                  </a:cubicBezTo>
                  <a:cubicBezTo>
                    <a:pt x="58374" y="9488"/>
                    <a:pt x="23832" y="11757"/>
                    <a:pt x="20428" y="3815"/>
                  </a:cubicBezTo>
                  <a:close/>
                </a:path>
              </a:pathLst>
            </a:custGeom>
            <a:grpFill/>
            <a:ln w="2381" cap="flat">
              <a:solidFill>
                <a:srgbClr val="FCFDF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7" name="자유형: 도형 336">
              <a:extLst>
                <a:ext uri="{FF2B5EF4-FFF2-40B4-BE49-F238E27FC236}">
                  <a16:creationId xmlns:a16="http://schemas.microsoft.com/office/drawing/2014/main" id="{D228093E-9460-46C3-974E-7D2A8CB307DD}"/>
                </a:ext>
              </a:extLst>
            </p:cNvPr>
            <p:cNvSpPr/>
            <p:nvPr/>
          </p:nvSpPr>
          <p:spPr>
            <a:xfrm>
              <a:off x="9879671" y="4726647"/>
              <a:ext cx="201704" cy="138672"/>
            </a:xfrm>
            <a:custGeom>
              <a:avLst/>
              <a:gdLst>
                <a:gd name="connsiteX0" fmla="*/ 2440 w 201704"/>
                <a:gd name="connsiteY0" fmla="*/ 3307 h 138671"/>
                <a:gd name="connsiteX1" fmla="*/ 35343 w 201704"/>
                <a:gd name="connsiteY1" fmla="*/ 41757 h 138671"/>
                <a:gd name="connsiteX2" fmla="*/ 2440 w 201704"/>
                <a:gd name="connsiteY2" fmla="*/ 3307 h 138671"/>
                <a:gd name="connsiteX3" fmla="*/ 52740 w 201704"/>
                <a:gd name="connsiteY3" fmla="*/ 36210 h 138671"/>
                <a:gd name="connsiteX4" fmla="*/ 75054 w 201704"/>
                <a:gd name="connsiteY4" fmla="*/ 54489 h 138671"/>
                <a:gd name="connsiteX5" fmla="*/ 52740 w 201704"/>
                <a:gd name="connsiteY5" fmla="*/ 36210 h 138671"/>
                <a:gd name="connsiteX6" fmla="*/ 140985 w 201704"/>
                <a:gd name="connsiteY6" fmla="*/ 83358 h 138671"/>
                <a:gd name="connsiteX7" fmla="*/ 103922 w 201704"/>
                <a:gd name="connsiteY7" fmla="*/ 63314 h 138671"/>
                <a:gd name="connsiteX8" fmla="*/ 140985 w 201704"/>
                <a:gd name="connsiteY8" fmla="*/ 83358 h 138671"/>
                <a:gd name="connsiteX9" fmla="*/ 136195 w 201704"/>
                <a:gd name="connsiteY9" fmla="*/ 108697 h 138671"/>
                <a:gd name="connsiteX10" fmla="*/ 163299 w 201704"/>
                <a:gd name="connsiteY10" fmla="*/ 123447 h 138671"/>
                <a:gd name="connsiteX11" fmla="*/ 136195 w 201704"/>
                <a:gd name="connsiteY11" fmla="*/ 108697 h 138671"/>
                <a:gd name="connsiteX12" fmla="*/ 184478 w 201704"/>
                <a:gd name="connsiteY12" fmla="*/ 134540 h 138671"/>
                <a:gd name="connsiteX13" fmla="*/ 208556 w 201704"/>
                <a:gd name="connsiteY13" fmla="*/ 146264 h 138671"/>
                <a:gd name="connsiteX14" fmla="*/ 184478 w 201704"/>
                <a:gd name="connsiteY14" fmla="*/ 134540 h 138671"/>
                <a:gd name="connsiteX15" fmla="*/ 163929 w 201704"/>
                <a:gd name="connsiteY15" fmla="*/ 82097 h 138671"/>
                <a:gd name="connsiteX16" fmla="*/ 185108 w 201704"/>
                <a:gd name="connsiteY16" fmla="*/ 118026 h 138671"/>
                <a:gd name="connsiteX17" fmla="*/ 163929 w 201704"/>
                <a:gd name="connsiteY17" fmla="*/ 82097 h 138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01704" h="138671">
                  <a:moveTo>
                    <a:pt x="2440" y="3307"/>
                  </a:moveTo>
                  <a:cubicBezTo>
                    <a:pt x="801" y="10366"/>
                    <a:pt x="26014" y="47682"/>
                    <a:pt x="35343" y="41757"/>
                  </a:cubicBezTo>
                  <a:cubicBezTo>
                    <a:pt x="52740" y="30789"/>
                    <a:pt x="4079" y="-3753"/>
                    <a:pt x="2440" y="3307"/>
                  </a:cubicBezTo>
                  <a:close/>
                  <a:moveTo>
                    <a:pt x="52740" y="36210"/>
                  </a:moveTo>
                  <a:cubicBezTo>
                    <a:pt x="52110" y="39109"/>
                    <a:pt x="71019" y="57389"/>
                    <a:pt x="75054" y="54489"/>
                  </a:cubicBezTo>
                  <a:cubicBezTo>
                    <a:pt x="79213" y="51590"/>
                    <a:pt x="53749" y="30915"/>
                    <a:pt x="52740" y="36210"/>
                  </a:cubicBezTo>
                  <a:close/>
                  <a:moveTo>
                    <a:pt x="140985" y="83358"/>
                  </a:moveTo>
                  <a:cubicBezTo>
                    <a:pt x="147415" y="79198"/>
                    <a:pt x="104552" y="55750"/>
                    <a:pt x="103922" y="63314"/>
                  </a:cubicBezTo>
                  <a:cubicBezTo>
                    <a:pt x="103292" y="70373"/>
                    <a:pt x="134430" y="87392"/>
                    <a:pt x="140985" y="83358"/>
                  </a:cubicBezTo>
                  <a:close/>
                  <a:moveTo>
                    <a:pt x="136195" y="108697"/>
                  </a:moveTo>
                  <a:cubicBezTo>
                    <a:pt x="138590" y="120421"/>
                    <a:pt x="156240" y="127481"/>
                    <a:pt x="163299" y="123447"/>
                  </a:cubicBezTo>
                  <a:cubicBezTo>
                    <a:pt x="170359" y="119160"/>
                    <a:pt x="133800" y="96469"/>
                    <a:pt x="136195" y="108697"/>
                  </a:cubicBezTo>
                  <a:close/>
                  <a:moveTo>
                    <a:pt x="184478" y="134540"/>
                  </a:moveTo>
                  <a:cubicBezTo>
                    <a:pt x="185612" y="137440"/>
                    <a:pt x="200992" y="151559"/>
                    <a:pt x="208556" y="146264"/>
                  </a:cubicBezTo>
                  <a:cubicBezTo>
                    <a:pt x="216246" y="140970"/>
                    <a:pt x="182460" y="129498"/>
                    <a:pt x="184478" y="134540"/>
                  </a:cubicBezTo>
                  <a:close/>
                  <a:moveTo>
                    <a:pt x="163929" y="82097"/>
                  </a:moveTo>
                  <a:cubicBezTo>
                    <a:pt x="158004" y="95082"/>
                    <a:pt x="181578" y="117396"/>
                    <a:pt x="185108" y="118026"/>
                  </a:cubicBezTo>
                  <a:cubicBezTo>
                    <a:pt x="188638" y="118656"/>
                    <a:pt x="168467" y="72138"/>
                    <a:pt x="163929" y="82097"/>
                  </a:cubicBezTo>
                  <a:close/>
                </a:path>
              </a:pathLst>
            </a:custGeom>
            <a:grpFill/>
            <a:ln w="2381" cap="flat">
              <a:solidFill>
                <a:srgbClr val="FCFDF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8" name="자유형: 도형 337">
              <a:extLst>
                <a:ext uri="{FF2B5EF4-FFF2-40B4-BE49-F238E27FC236}">
                  <a16:creationId xmlns:a16="http://schemas.microsoft.com/office/drawing/2014/main" id="{85A0C2EB-E3DE-4A8D-B0E3-96AD3758F13A}"/>
                </a:ext>
              </a:extLst>
            </p:cNvPr>
            <p:cNvSpPr/>
            <p:nvPr/>
          </p:nvSpPr>
          <p:spPr>
            <a:xfrm>
              <a:off x="9879671" y="4726647"/>
              <a:ext cx="201704" cy="138672"/>
            </a:xfrm>
            <a:custGeom>
              <a:avLst/>
              <a:gdLst>
                <a:gd name="connsiteX0" fmla="*/ 2440 w 201704"/>
                <a:gd name="connsiteY0" fmla="*/ 3307 h 138671"/>
                <a:gd name="connsiteX1" fmla="*/ 35343 w 201704"/>
                <a:gd name="connsiteY1" fmla="*/ 41757 h 138671"/>
                <a:gd name="connsiteX2" fmla="*/ 2440 w 201704"/>
                <a:gd name="connsiteY2" fmla="*/ 3307 h 138671"/>
                <a:gd name="connsiteX3" fmla="*/ 52740 w 201704"/>
                <a:gd name="connsiteY3" fmla="*/ 36210 h 138671"/>
                <a:gd name="connsiteX4" fmla="*/ 75054 w 201704"/>
                <a:gd name="connsiteY4" fmla="*/ 54489 h 138671"/>
                <a:gd name="connsiteX5" fmla="*/ 52740 w 201704"/>
                <a:gd name="connsiteY5" fmla="*/ 36210 h 138671"/>
                <a:gd name="connsiteX6" fmla="*/ 140985 w 201704"/>
                <a:gd name="connsiteY6" fmla="*/ 83358 h 138671"/>
                <a:gd name="connsiteX7" fmla="*/ 103922 w 201704"/>
                <a:gd name="connsiteY7" fmla="*/ 63314 h 138671"/>
                <a:gd name="connsiteX8" fmla="*/ 140985 w 201704"/>
                <a:gd name="connsiteY8" fmla="*/ 83358 h 138671"/>
                <a:gd name="connsiteX9" fmla="*/ 136195 w 201704"/>
                <a:gd name="connsiteY9" fmla="*/ 108697 h 138671"/>
                <a:gd name="connsiteX10" fmla="*/ 163299 w 201704"/>
                <a:gd name="connsiteY10" fmla="*/ 123447 h 138671"/>
                <a:gd name="connsiteX11" fmla="*/ 136195 w 201704"/>
                <a:gd name="connsiteY11" fmla="*/ 108697 h 138671"/>
                <a:gd name="connsiteX12" fmla="*/ 184478 w 201704"/>
                <a:gd name="connsiteY12" fmla="*/ 134540 h 138671"/>
                <a:gd name="connsiteX13" fmla="*/ 208556 w 201704"/>
                <a:gd name="connsiteY13" fmla="*/ 146264 h 138671"/>
                <a:gd name="connsiteX14" fmla="*/ 184478 w 201704"/>
                <a:gd name="connsiteY14" fmla="*/ 134540 h 138671"/>
                <a:gd name="connsiteX15" fmla="*/ 163929 w 201704"/>
                <a:gd name="connsiteY15" fmla="*/ 82097 h 138671"/>
                <a:gd name="connsiteX16" fmla="*/ 185108 w 201704"/>
                <a:gd name="connsiteY16" fmla="*/ 118026 h 138671"/>
                <a:gd name="connsiteX17" fmla="*/ 163929 w 201704"/>
                <a:gd name="connsiteY17" fmla="*/ 82097 h 138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01704" h="138671">
                  <a:moveTo>
                    <a:pt x="2440" y="3307"/>
                  </a:moveTo>
                  <a:cubicBezTo>
                    <a:pt x="801" y="10366"/>
                    <a:pt x="26014" y="47682"/>
                    <a:pt x="35343" y="41757"/>
                  </a:cubicBezTo>
                  <a:cubicBezTo>
                    <a:pt x="52740" y="30789"/>
                    <a:pt x="4079" y="-3753"/>
                    <a:pt x="2440" y="3307"/>
                  </a:cubicBezTo>
                  <a:close/>
                  <a:moveTo>
                    <a:pt x="52740" y="36210"/>
                  </a:moveTo>
                  <a:cubicBezTo>
                    <a:pt x="52110" y="39109"/>
                    <a:pt x="71019" y="57389"/>
                    <a:pt x="75054" y="54489"/>
                  </a:cubicBezTo>
                  <a:cubicBezTo>
                    <a:pt x="79213" y="51590"/>
                    <a:pt x="53749" y="30915"/>
                    <a:pt x="52740" y="36210"/>
                  </a:cubicBezTo>
                  <a:close/>
                  <a:moveTo>
                    <a:pt x="140985" y="83358"/>
                  </a:moveTo>
                  <a:cubicBezTo>
                    <a:pt x="147415" y="79198"/>
                    <a:pt x="104552" y="55750"/>
                    <a:pt x="103922" y="63314"/>
                  </a:cubicBezTo>
                  <a:cubicBezTo>
                    <a:pt x="103292" y="70373"/>
                    <a:pt x="134430" y="87392"/>
                    <a:pt x="140985" y="83358"/>
                  </a:cubicBezTo>
                  <a:close/>
                  <a:moveTo>
                    <a:pt x="136195" y="108697"/>
                  </a:moveTo>
                  <a:cubicBezTo>
                    <a:pt x="138590" y="120421"/>
                    <a:pt x="156240" y="127481"/>
                    <a:pt x="163299" y="123447"/>
                  </a:cubicBezTo>
                  <a:cubicBezTo>
                    <a:pt x="170359" y="119160"/>
                    <a:pt x="133800" y="96469"/>
                    <a:pt x="136195" y="108697"/>
                  </a:cubicBezTo>
                  <a:close/>
                  <a:moveTo>
                    <a:pt x="184478" y="134540"/>
                  </a:moveTo>
                  <a:cubicBezTo>
                    <a:pt x="185612" y="137440"/>
                    <a:pt x="200992" y="151559"/>
                    <a:pt x="208556" y="146264"/>
                  </a:cubicBezTo>
                  <a:cubicBezTo>
                    <a:pt x="216246" y="140970"/>
                    <a:pt x="182460" y="129498"/>
                    <a:pt x="184478" y="134540"/>
                  </a:cubicBezTo>
                  <a:close/>
                  <a:moveTo>
                    <a:pt x="163929" y="82097"/>
                  </a:moveTo>
                  <a:cubicBezTo>
                    <a:pt x="158004" y="95082"/>
                    <a:pt x="181578" y="117396"/>
                    <a:pt x="185108" y="118026"/>
                  </a:cubicBezTo>
                  <a:cubicBezTo>
                    <a:pt x="188638" y="118656"/>
                    <a:pt x="168467" y="72138"/>
                    <a:pt x="163929" y="82097"/>
                  </a:cubicBezTo>
                  <a:close/>
                </a:path>
              </a:pathLst>
            </a:custGeom>
            <a:grpFill/>
            <a:ln w="2381" cap="flat">
              <a:solidFill>
                <a:srgbClr val="FCFDF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9" name="자유형: 도형 338">
              <a:extLst>
                <a:ext uri="{FF2B5EF4-FFF2-40B4-BE49-F238E27FC236}">
                  <a16:creationId xmlns:a16="http://schemas.microsoft.com/office/drawing/2014/main" id="{BBBB86C9-1AE9-4D11-AC41-97E369052CBA}"/>
                </a:ext>
              </a:extLst>
            </p:cNvPr>
            <p:cNvSpPr/>
            <p:nvPr/>
          </p:nvSpPr>
          <p:spPr>
            <a:xfrm>
              <a:off x="8763805" y="4865865"/>
              <a:ext cx="1084159" cy="958094"/>
            </a:xfrm>
            <a:custGeom>
              <a:avLst/>
              <a:gdLst>
                <a:gd name="connsiteX0" fmla="*/ 1083260 w 1084159"/>
                <a:gd name="connsiteY0" fmla="*/ 485462 h 958094"/>
                <a:gd name="connsiteX1" fmla="*/ 1076831 w 1084159"/>
                <a:gd name="connsiteY1" fmla="*/ 466048 h 958094"/>
                <a:gd name="connsiteX2" fmla="*/ 1075697 w 1084159"/>
                <a:gd name="connsiteY2" fmla="*/ 421926 h 958094"/>
                <a:gd name="connsiteX3" fmla="*/ 1069267 w 1084159"/>
                <a:gd name="connsiteY3" fmla="*/ 416631 h 958094"/>
                <a:gd name="connsiteX4" fmla="*/ 1051618 w 1084159"/>
                <a:gd name="connsiteY4" fmla="*/ 396082 h 958094"/>
                <a:gd name="connsiteX5" fmla="*/ 1031069 w 1084159"/>
                <a:gd name="connsiteY5" fmla="*/ 376038 h 958094"/>
                <a:gd name="connsiteX6" fmla="*/ 1018085 w 1084159"/>
                <a:gd name="connsiteY6" fmla="*/ 363684 h 958094"/>
                <a:gd name="connsiteX7" fmla="*/ 1008630 w 1084159"/>
                <a:gd name="connsiteY7" fmla="*/ 336075 h 958094"/>
                <a:gd name="connsiteX8" fmla="*/ 998040 w 1084159"/>
                <a:gd name="connsiteY8" fmla="*/ 327251 h 958094"/>
                <a:gd name="connsiteX9" fmla="*/ 982787 w 1084159"/>
                <a:gd name="connsiteY9" fmla="*/ 328386 h 958094"/>
                <a:gd name="connsiteX10" fmla="*/ 976357 w 1084159"/>
                <a:gd name="connsiteY10" fmla="*/ 310106 h 958094"/>
                <a:gd name="connsiteX11" fmla="*/ 966398 w 1084159"/>
                <a:gd name="connsiteY11" fmla="*/ 290692 h 958094"/>
                <a:gd name="connsiteX12" fmla="*/ 957574 w 1084159"/>
                <a:gd name="connsiteY12" fmla="*/ 271278 h 958094"/>
                <a:gd name="connsiteX13" fmla="*/ 896432 w 1084159"/>
                <a:gd name="connsiteY13" fmla="*/ 235350 h 958094"/>
                <a:gd name="connsiteX14" fmla="*/ 890002 w 1084159"/>
                <a:gd name="connsiteY14" fmla="*/ 217070 h 958094"/>
                <a:gd name="connsiteX15" fmla="*/ 883574 w 1084159"/>
                <a:gd name="connsiteY15" fmla="*/ 184671 h 958094"/>
                <a:gd name="connsiteX16" fmla="*/ 867689 w 1084159"/>
                <a:gd name="connsiteY16" fmla="*/ 157063 h 958094"/>
                <a:gd name="connsiteX17" fmla="*/ 864159 w 1084159"/>
                <a:gd name="connsiteY17" fmla="*/ 124664 h 958094"/>
                <a:gd name="connsiteX18" fmla="*/ 846510 w 1084159"/>
                <a:gd name="connsiteY18" fmla="*/ 103486 h 958094"/>
                <a:gd name="connsiteX19" fmla="*/ 825962 w 1084159"/>
                <a:gd name="connsiteY19" fmla="*/ 104116 h 958094"/>
                <a:gd name="connsiteX20" fmla="*/ 817767 w 1084159"/>
                <a:gd name="connsiteY20" fmla="*/ 77642 h 958094"/>
                <a:gd name="connsiteX21" fmla="*/ 805413 w 1084159"/>
                <a:gd name="connsiteY21" fmla="*/ 35284 h 958094"/>
                <a:gd name="connsiteX22" fmla="*/ 792428 w 1084159"/>
                <a:gd name="connsiteY22" fmla="*/ 2886 h 958094"/>
                <a:gd name="connsiteX23" fmla="*/ 775283 w 1084159"/>
                <a:gd name="connsiteY23" fmla="*/ 22300 h 958094"/>
                <a:gd name="connsiteX24" fmla="*/ 768854 w 1084159"/>
                <a:gd name="connsiteY24" fmla="*/ 43479 h 958094"/>
                <a:gd name="connsiteX25" fmla="*/ 765325 w 1084159"/>
                <a:gd name="connsiteY25" fmla="*/ 72852 h 958094"/>
                <a:gd name="connsiteX26" fmla="*/ 762929 w 1084159"/>
                <a:gd name="connsiteY26" fmla="*/ 119874 h 958094"/>
                <a:gd name="connsiteX27" fmla="*/ 754735 w 1084159"/>
                <a:gd name="connsiteY27" fmla="*/ 160467 h 958094"/>
                <a:gd name="connsiteX28" fmla="*/ 732421 w 1084159"/>
                <a:gd name="connsiteY28" fmla="*/ 191605 h 958094"/>
                <a:gd name="connsiteX29" fmla="*/ 700023 w 1084159"/>
                <a:gd name="connsiteY29" fmla="*/ 178116 h 958094"/>
                <a:gd name="connsiteX30" fmla="*/ 676449 w 1084159"/>
                <a:gd name="connsiteY30" fmla="*/ 166896 h 958094"/>
                <a:gd name="connsiteX31" fmla="*/ 650605 w 1084159"/>
                <a:gd name="connsiteY31" fmla="*/ 146348 h 958094"/>
                <a:gd name="connsiteX32" fmla="*/ 623501 w 1084159"/>
                <a:gd name="connsiteY32" fmla="*/ 136893 h 958094"/>
                <a:gd name="connsiteX33" fmla="*/ 605852 w 1084159"/>
                <a:gd name="connsiteY33" fmla="*/ 116848 h 958094"/>
                <a:gd name="connsiteX34" fmla="*/ 608247 w 1084159"/>
                <a:gd name="connsiteY34" fmla="*/ 103864 h 958094"/>
                <a:gd name="connsiteX35" fmla="*/ 610643 w 1084159"/>
                <a:gd name="connsiteY35" fmla="*/ 81550 h 958094"/>
                <a:gd name="connsiteX36" fmla="*/ 627661 w 1084159"/>
                <a:gd name="connsiteY36" fmla="*/ 69196 h 958094"/>
                <a:gd name="connsiteX37" fmla="*/ 636486 w 1084159"/>
                <a:gd name="connsiteY37" fmla="*/ 51546 h 958094"/>
                <a:gd name="connsiteX38" fmla="*/ 630561 w 1084159"/>
                <a:gd name="connsiteY38" fmla="*/ 38562 h 958094"/>
                <a:gd name="connsiteX39" fmla="*/ 620601 w 1084159"/>
                <a:gd name="connsiteY39" fmla="*/ 49151 h 958094"/>
                <a:gd name="connsiteX40" fmla="*/ 610643 w 1084159"/>
                <a:gd name="connsiteY40" fmla="*/ 35032 h 958094"/>
                <a:gd name="connsiteX41" fmla="*/ 590598 w 1084159"/>
                <a:gd name="connsiteY41" fmla="*/ 43227 h 958094"/>
                <a:gd name="connsiteX42" fmla="*/ 538785 w 1084159"/>
                <a:gd name="connsiteY42" fmla="*/ 27342 h 958094"/>
                <a:gd name="connsiteX43" fmla="*/ 514077 w 1084159"/>
                <a:gd name="connsiteY43" fmla="*/ 12088 h 958094"/>
                <a:gd name="connsiteX44" fmla="*/ 524036 w 1084159"/>
                <a:gd name="connsiteY44" fmla="*/ 29737 h 958094"/>
                <a:gd name="connsiteX45" fmla="*/ 483443 w 1084159"/>
                <a:gd name="connsiteY45" fmla="*/ 42092 h 958094"/>
                <a:gd name="connsiteX46" fmla="*/ 475753 w 1084159"/>
                <a:gd name="connsiteY46" fmla="*/ 49782 h 958094"/>
                <a:gd name="connsiteX47" fmla="*/ 456969 w 1084159"/>
                <a:gd name="connsiteY47" fmla="*/ 73860 h 958094"/>
                <a:gd name="connsiteX48" fmla="*/ 446380 w 1084159"/>
                <a:gd name="connsiteY48" fmla="*/ 93274 h 958094"/>
                <a:gd name="connsiteX49" fmla="*/ 447514 w 1084159"/>
                <a:gd name="connsiteY49" fmla="*/ 115588 h 958094"/>
                <a:gd name="connsiteX50" fmla="*/ 433899 w 1084159"/>
                <a:gd name="connsiteY50" fmla="*/ 118487 h 958094"/>
                <a:gd name="connsiteX51" fmla="*/ 416881 w 1084159"/>
                <a:gd name="connsiteY51" fmla="*/ 119622 h 958094"/>
                <a:gd name="connsiteX52" fmla="*/ 408056 w 1084159"/>
                <a:gd name="connsiteY52" fmla="*/ 113697 h 958094"/>
                <a:gd name="connsiteX53" fmla="*/ 393307 w 1084159"/>
                <a:gd name="connsiteY53" fmla="*/ 101342 h 958094"/>
                <a:gd name="connsiteX54" fmla="*/ 370867 w 1084159"/>
                <a:gd name="connsiteY54" fmla="*/ 84828 h 958094"/>
                <a:gd name="connsiteX55" fmla="*/ 355613 w 1084159"/>
                <a:gd name="connsiteY55" fmla="*/ 93653 h 958094"/>
                <a:gd name="connsiteX56" fmla="*/ 347419 w 1084159"/>
                <a:gd name="connsiteY56" fmla="*/ 106007 h 958094"/>
                <a:gd name="connsiteX57" fmla="*/ 326870 w 1084159"/>
                <a:gd name="connsiteY57" fmla="*/ 106637 h 958094"/>
                <a:gd name="connsiteX58" fmla="*/ 322206 w 1084159"/>
                <a:gd name="connsiteY58" fmla="*/ 118361 h 958094"/>
                <a:gd name="connsiteX59" fmla="*/ 309852 w 1084159"/>
                <a:gd name="connsiteY59" fmla="*/ 127185 h 958094"/>
                <a:gd name="connsiteX60" fmla="*/ 304557 w 1084159"/>
                <a:gd name="connsiteY60" fmla="*/ 153029 h 958094"/>
                <a:gd name="connsiteX61" fmla="*/ 285142 w 1084159"/>
                <a:gd name="connsiteY61" fmla="*/ 151264 h 958094"/>
                <a:gd name="connsiteX62" fmla="*/ 289303 w 1084159"/>
                <a:gd name="connsiteY62" fmla="*/ 171308 h 958094"/>
                <a:gd name="connsiteX63" fmla="*/ 281108 w 1084159"/>
                <a:gd name="connsiteY63" fmla="*/ 184797 h 958094"/>
                <a:gd name="connsiteX64" fmla="*/ 270519 w 1084159"/>
                <a:gd name="connsiteY64" fmla="*/ 164753 h 958094"/>
                <a:gd name="connsiteX65" fmla="*/ 249971 w 1084159"/>
                <a:gd name="connsiteY65" fmla="*/ 175342 h 958094"/>
                <a:gd name="connsiteX66" fmla="*/ 248836 w 1084159"/>
                <a:gd name="connsiteY66" fmla="*/ 206481 h 958094"/>
                <a:gd name="connsiteX67" fmla="*/ 210638 w 1084159"/>
                <a:gd name="connsiteY67" fmla="*/ 244174 h 958094"/>
                <a:gd name="connsiteX68" fmla="*/ 163616 w 1084159"/>
                <a:gd name="connsiteY68" fmla="*/ 257159 h 958094"/>
                <a:gd name="connsiteX69" fmla="*/ 138277 w 1084159"/>
                <a:gd name="connsiteY69" fmla="*/ 265353 h 958094"/>
                <a:gd name="connsiteX70" fmla="*/ 112938 w 1084159"/>
                <a:gd name="connsiteY70" fmla="*/ 276573 h 958094"/>
                <a:gd name="connsiteX71" fmla="*/ 81169 w 1084159"/>
                <a:gd name="connsiteY71" fmla="*/ 284263 h 958094"/>
                <a:gd name="connsiteX72" fmla="*/ 48267 w 1084159"/>
                <a:gd name="connsiteY72" fmla="*/ 302542 h 958094"/>
                <a:gd name="connsiteX73" fmla="*/ 34147 w 1084159"/>
                <a:gd name="connsiteY73" fmla="*/ 321956 h 958094"/>
                <a:gd name="connsiteX74" fmla="*/ 31247 w 1084159"/>
                <a:gd name="connsiteY74" fmla="*/ 305442 h 958094"/>
                <a:gd name="connsiteX75" fmla="*/ 17759 w 1084159"/>
                <a:gd name="connsiteY75" fmla="*/ 324856 h 958094"/>
                <a:gd name="connsiteX76" fmla="*/ 18893 w 1084159"/>
                <a:gd name="connsiteY76" fmla="*/ 354859 h 958094"/>
                <a:gd name="connsiteX77" fmla="*/ 14229 w 1084159"/>
                <a:gd name="connsiteY77" fmla="*/ 397217 h 958094"/>
                <a:gd name="connsiteX78" fmla="*/ 29483 w 1084159"/>
                <a:gd name="connsiteY78" fmla="*/ 432515 h 958094"/>
                <a:gd name="connsiteX79" fmla="*/ 13599 w 1084159"/>
                <a:gd name="connsiteY79" fmla="*/ 419026 h 958094"/>
                <a:gd name="connsiteX80" fmla="*/ 21288 w 1084159"/>
                <a:gd name="connsiteY80" fmla="*/ 437810 h 958094"/>
                <a:gd name="connsiteX81" fmla="*/ 2505 w 1084159"/>
                <a:gd name="connsiteY81" fmla="*/ 423691 h 958094"/>
                <a:gd name="connsiteX82" fmla="*/ 29608 w 1084159"/>
                <a:gd name="connsiteY82" fmla="*/ 483697 h 958094"/>
                <a:gd name="connsiteX83" fmla="*/ 51922 w 1084159"/>
                <a:gd name="connsiteY83" fmla="*/ 533745 h 958094"/>
                <a:gd name="connsiteX84" fmla="*/ 75496 w 1084159"/>
                <a:gd name="connsiteY84" fmla="*/ 594382 h 958094"/>
                <a:gd name="connsiteX85" fmla="*/ 69572 w 1084159"/>
                <a:gd name="connsiteY85" fmla="*/ 629681 h 958094"/>
                <a:gd name="connsiteX86" fmla="*/ 54317 w 1084159"/>
                <a:gd name="connsiteY86" fmla="*/ 651490 h 958094"/>
                <a:gd name="connsiteX87" fmla="*/ 61377 w 1084159"/>
                <a:gd name="connsiteY87" fmla="*/ 669139 h 958094"/>
                <a:gd name="connsiteX88" fmla="*/ 80792 w 1084159"/>
                <a:gd name="connsiteY88" fmla="*/ 686284 h 958094"/>
                <a:gd name="connsiteX89" fmla="*/ 132604 w 1084159"/>
                <a:gd name="connsiteY89" fmla="*/ 691579 h 958094"/>
                <a:gd name="connsiteX90" fmla="*/ 159077 w 1084159"/>
                <a:gd name="connsiteY90" fmla="*/ 675695 h 958094"/>
                <a:gd name="connsiteX91" fmla="*/ 177861 w 1084159"/>
                <a:gd name="connsiteY91" fmla="*/ 662710 h 958094"/>
                <a:gd name="connsiteX92" fmla="*/ 246189 w 1084159"/>
                <a:gd name="connsiteY92" fmla="*/ 658676 h 958094"/>
                <a:gd name="connsiteX93" fmla="*/ 295606 w 1084159"/>
                <a:gd name="connsiteY93" fmla="*/ 638001 h 958094"/>
                <a:gd name="connsiteX94" fmla="*/ 330904 w 1084159"/>
                <a:gd name="connsiteY94" fmla="*/ 617957 h 958094"/>
                <a:gd name="connsiteX95" fmla="*/ 370363 w 1084159"/>
                <a:gd name="connsiteY95" fmla="*/ 610267 h 958094"/>
                <a:gd name="connsiteX96" fmla="*/ 429235 w 1084159"/>
                <a:gd name="connsiteY96" fmla="*/ 593248 h 958094"/>
                <a:gd name="connsiteX97" fmla="*/ 485081 w 1084159"/>
                <a:gd name="connsiteY97" fmla="*/ 586188 h 958094"/>
                <a:gd name="connsiteX98" fmla="*/ 517480 w 1084159"/>
                <a:gd name="connsiteY98" fmla="*/ 602073 h 958094"/>
                <a:gd name="connsiteX99" fmla="*/ 548619 w 1084159"/>
                <a:gd name="connsiteY99" fmla="*/ 606233 h 958094"/>
                <a:gd name="connsiteX100" fmla="*/ 563872 w 1084159"/>
                <a:gd name="connsiteY100" fmla="*/ 613923 h 958094"/>
                <a:gd name="connsiteX101" fmla="*/ 565637 w 1084159"/>
                <a:gd name="connsiteY101" fmla="*/ 630437 h 958094"/>
                <a:gd name="connsiteX102" fmla="*/ 589211 w 1084159"/>
                <a:gd name="connsiteY102" fmla="*/ 652751 h 958094"/>
                <a:gd name="connsiteX103" fmla="*/ 595641 w 1084159"/>
                <a:gd name="connsiteY103" fmla="*/ 682124 h 958094"/>
                <a:gd name="connsiteX104" fmla="*/ 617450 w 1084159"/>
                <a:gd name="connsiteY104" fmla="*/ 674434 h 958094"/>
                <a:gd name="connsiteX105" fmla="*/ 643924 w 1084159"/>
                <a:gd name="connsiteY105" fmla="*/ 654390 h 958094"/>
                <a:gd name="connsiteX106" fmla="*/ 666363 w 1084159"/>
                <a:gd name="connsiteY106" fmla="*/ 630815 h 958094"/>
                <a:gd name="connsiteX107" fmla="*/ 655144 w 1084159"/>
                <a:gd name="connsiteY107" fmla="*/ 668509 h 958094"/>
                <a:gd name="connsiteX108" fmla="*/ 638629 w 1084159"/>
                <a:gd name="connsiteY108" fmla="*/ 689057 h 958094"/>
                <a:gd name="connsiteX109" fmla="*/ 663338 w 1084159"/>
                <a:gd name="connsiteY109" fmla="*/ 686662 h 958094"/>
                <a:gd name="connsiteX110" fmla="*/ 678087 w 1084159"/>
                <a:gd name="connsiteY110" fmla="*/ 678972 h 958094"/>
                <a:gd name="connsiteX111" fmla="*/ 674558 w 1084159"/>
                <a:gd name="connsiteY111" fmla="*/ 708472 h 958094"/>
                <a:gd name="connsiteX112" fmla="*/ 693971 w 1084159"/>
                <a:gd name="connsiteY112" fmla="*/ 707337 h 958094"/>
                <a:gd name="connsiteX113" fmla="*/ 716285 w 1084159"/>
                <a:gd name="connsiteY113" fmla="*/ 743896 h 958094"/>
                <a:gd name="connsiteX114" fmla="*/ 730404 w 1084159"/>
                <a:gd name="connsiteY114" fmla="*/ 778059 h 958094"/>
                <a:gd name="connsiteX115" fmla="*/ 757509 w 1084159"/>
                <a:gd name="connsiteY115" fmla="*/ 789783 h 958094"/>
                <a:gd name="connsiteX116" fmla="*/ 811086 w 1084159"/>
                <a:gd name="connsiteY116" fmla="*/ 808693 h 958094"/>
                <a:gd name="connsiteX117" fmla="*/ 844619 w 1084159"/>
                <a:gd name="connsiteY117" fmla="*/ 789279 h 958094"/>
                <a:gd name="connsiteX118" fmla="*/ 855839 w 1084159"/>
                <a:gd name="connsiteY118" fmla="*/ 793439 h 958094"/>
                <a:gd name="connsiteX119" fmla="*/ 860504 w 1084159"/>
                <a:gd name="connsiteY119" fmla="*/ 801633 h 958094"/>
                <a:gd name="connsiteX120" fmla="*/ 867563 w 1084159"/>
                <a:gd name="connsiteY120" fmla="*/ 796339 h 958094"/>
                <a:gd name="connsiteX121" fmla="*/ 885213 w 1084159"/>
                <a:gd name="connsiteY121" fmla="*/ 812223 h 958094"/>
                <a:gd name="connsiteX122" fmla="*/ 894036 w 1084159"/>
                <a:gd name="connsiteY122" fmla="*/ 818652 h 958094"/>
                <a:gd name="connsiteX123" fmla="*/ 905760 w 1084159"/>
                <a:gd name="connsiteY123" fmla="*/ 803903 h 958094"/>
                <a:gd name="connsiteX124" fmla="*/ 931100 w 1084159"/>
                <a:gd name="connsiteY124" fmla="*/ 785623 h 958094"/>
                <a:gd name="connsiteX125" fmla="*/ 986442 w 1084159"/>
                <a:gd name="connsiteY125" fmla="*/ 775664 h 958094"/>
                <a:gd name="connsiteX126" fmla="*/ 995267 w 1084159"/>
                <a:gd name="connsiteY126" fmla="*/ 722086 h 958094"/>
                <a:gd name="connsiteX127" fmla="*/ 1015311 w 1084159"/>
                <a:gd name="connsiteY127" fmla="*/ 681493 h 958094"/>
                <a:gd name="connsiteX128" fmla="*/ 1043550 w 1084159"/>
                <a:gd name="connsiteY128" fmla="*/ 624386 h 958094"/>
                <a:gd name="connsiteX129" fmla="*/ 1059434 w 1084159"/>
                <a:gd name="connsiteY129" fmla="*/ 606107 h 958094"/>
                <a:gd name="connsiteX130" fmla="*/ 1073554 w 1084159"/>
                <a:gd name="connsiteY130" fmla="*/ 569044 h 958094"/>
                <a:gd name="connsiteX131" fmla="*/ 1079982 w 1084159"/>
                <a:gd name="connsiteY131" fmla="*/ 535510 h 958094"/>
                <a:gd name="connsiteX132" fmla="*/ 1082882 w 1084159"/>
                <a:gd name="connsiteY132" fmla="*/ 509037 h 958094"/>
                <a:gd name="connsiteX133" fmla="*/ 1083260 w 1084159"/>
                <a:gd name="connsiteY133" fmla="*/ 485462 h 958094"/>
                <a:gd name="connsiteX134" fmla="*/ 493528 w 1084159"/>
                <a:gd name="connsiteY134" fmla="*/ 24695 h 958094"/>
                <a:gd name="connsiteX135" fmla="*/ 459364 w 1084159"/>
                <a:gd name="connsiteY135" fmla="*/ 32889 h 958094"/>
                <a:gd name="connsiteX136" fmla="*/ 493528 w 1084159"/>
                <a:gd name="connsiteY136" fmla="*/ 24695 h 958094"/>
                <a:gd name="connsiteX137" fmla="*/ 626023 w 1084159"/>
                <a:gd name="connsiteY137" fmla="*/ 721456 h 958094"/>
                <a:gd name="connsiteX138" fmla="*/ 657791 w 1084159"/>
                <a:gd name="connsiteY138" fmla="*/ 717296 h 958094"/>
                <a:gd name="connsiteX139" fmla="*/ 626023 w 1084159"/>
                <a:gd name="connsiteY139" fmla="*/ 721456 h 958094"/>
                <a:gd name="connsiteX140" fmla="*/ 892020 w 1084159"/>
                <a:gd name="connsiteY140" fmla="*/ 885089 h 958094"/>
                <a:gd name="connsiteX141" fmla="*/ 846762 w 1084159"/>
                <a:gd name="connsiteY141" fmla="*/ 872230 h 958094"/>
                <a:gd name="connsiteX142" fmla="*/ 859117 w 1084159"/>
                <a:gd name="connsiteY142" fmla="*/ 925177 h 958094"/>
                <a:gd name="connsiteX143" fmla="*/ 894415 w 1084159"/>
                <a:gd name="connsiteY143" fmla="*/ 966401 h 958094"/>
                <a:gd name="connsiteX144" fmla="*/ 909164 w 1084159"/>
                <a:gd name="connsiteY144" fmla="*/ 955811 h 958094"/>
                <a:gd name="connsiteX145" fmla="*/ 915090 w 1084159"/>
                <a:gd name="connsiteY145" fmla="*/ 942322 h 958094"/>
                <a:gd name="connsiteX146" fmla="*/ 930343 w 1084159"/>
                <a:gd name="connsiteY146" fmla="*/ 945222 h 958094"/>
                <a:gd name="connsiteX147" fmla="*/ 938034 w 1084159"/>
                <a:gd name="connsiteY147" fmla="*/ 916353 h 958094"/>
                <a:gd name="connsiteX148" fmla="*/ 936899 w 1084159"/>
                <a:gd name="connsiteY148" fmla="*/ 875760 h 958094"/>
                <a:gd name="connsiteX149" fmla="*/ 892020 w 1084159"/>
                <a:gd name="connsiteY149" fmla="*/ 885089 h 9580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</a:cxnLst>
              <a:rect l="l" t="t" r="r" b="b"/>
              <a:pathLst>
                <a:path w="1084159" h="958094">
                  <a:moveTo>
                    <a:pt x="1083260" y="485462"/>
                  </a:moveTo>
                  <a:cubicBezTo>
                    <a:pt x="1087925" y="481933"/>
                    <a:pt x="1080865" y="463149"/>
                    <a:pt x="1076831" y="466048"/>
                  </a:cubicBezTo>
                  <a:cubicBezTo>
                    <a:pt x="1072671" y="468948"/>
                    <a:pt x="1072671" y="436675"/>
                    <a:pt x="1075697" y="421926"/>
                  </a:cubicBezTo>
                  <a:cubicBezTo>
                    <a:pt x="1078596" y="407176"/>
                    <a:pt x="1076831" y="408941"/>
                    <a:pt x="1069267" y="416631"/>
                  </a:cubicBezTo>
                  <a:cubicBezTo>
                    <a:pt x="1061577" y="424321"/>
                    <a:pt x="1053383" y="401881"/>
                    <a:pt x="1051618" y="396082"/>
                  </a:cubicBezTo>
                  <a:cubicBezTo>
                    <a:pt x="1049853" y="390157"/>
                    <a:pt x="1041029" y="373769"/>
                    <a:pt x="1031069" y="376038"/>
                  </a:cubicBezTo>
                  <a:cubicBezTo>
                    <a:pt x="1021110" y="378433"/>
                    <a:pt x="1027540" y="361919"/>
                    <a:pt x="1018085" y="363684"/>
                  </a:cubicBezTo>
                  <a:cubicBezTo>
                    <a:pt x="1008630" y="365449"/>
                    <a:pt x="1006865" y="350069"/>
                    <a:pt x="1008630" y="336075"/>
                  </a:cubicBezTo>
                  <a:cubicBezTo>
                    <a:pt x="1010395" y="321956"/>
                    <a:pt x="1002200" y="333176"/>
                    <a:pt x="998040" y="327251"/>
                  </a:cubicBezTo>
                  <a:cubicBezTo>
                    <a:pt x="993881" y="321326"/>
                    <a:pt x="989216" y="326116"/>
                    <a:pt x="982787" y="328386"/>
                  </a:cubicBezTo>
                  <a:cubicBezTo>
                    <a:pt x="976357" y="330781"/>
                    <a:pt x="974592" y="316031"/>
                    <a:pt x="976357" y="310106"/>
                  </a:cubicBezTo>
                  <a:cubicBezTo>
                    <a:pt x="978122" y="304181"/>
                    <a:pt x="975222" y="297121"/>
                    <a:pt x="966398" y="290692"/>
                  </a:cubicBezTo>
                  <a:cubicBezTo>
                    <a:pt x="957574" y="284263"/>
                    <a:pt x="956944" y="278968"/>
                    <a:pt x="957574" y="271278"/>
                  </a:cubicBezTo>
                  <a:cubicBezTo>
                    <a:pt x="958204" y="263588"/>
                    <a:pt x="907526" y="237745"/>
                    <a:pt x="896432" y="235350"/>
                  </a:cubicBezTo>
                  <a:cubicBezTo>
                    <a:pt x="885213" y="232954"/>
                    <a:pt x="894667" y="221230"/>
                    <a:pt x="890002" y="217070"/>
                  </a:cubicBezTo>
                  <a:cubicBezTo>
                    <a:pt x="885338" y="212910"/>
                    <a:pt x="883574" y="197656"/>
                    <a:pt x="883574" y="184671"/>
                  </a:cubicBezTo>
                  <a:cubicBezTo>
                    <a:pt x="883574" y="171686"/>
                    <a:pt x="867059" y="167653"/>
                    <a:pt x="867689" y="157063"/>
                  </a:cubicBezTo>
                  <a:cubicBezTo>
                    <a:pt x="868319" y="146473"/>
                    <a:pt x="863025" y="136515"/>
                    <a:pt x="864159" y="124664"/>
                  </a:cubicBezTo>
                  <a:cubicBezTo>
                    <a:pt x="865294" y="112940"/>
                    <a:pt x="847141" y="109915"/>
                    <a:pt x="846510" y="103486"/>
                  </a:cubicBezTo>
                  <a:cubicBezTo>
                    <a:pt x="845880" y="97056"/>
                    <a:pt x="835921" y="102855"/>
                    <a:pt x="825962" y="104116"/>
                  </a:cubicBezTo>
                  <a:cubicBezTo>
                    <a:pt x="816002" y="105250"/>
                    <a:pt x="816507" y="91131"/>
                    <a:pt x="817767" y="77642"/>
                  </a:cubicBezTo>
                  <a:cubicBezTo>
                    <a:pt x="818902" y="64153"/>
                    <a:pt x="813607" y="41713"/>
                    <a:pt x="805413" y="35284"/>
                  </a:cubicBezTo>
                  <a:cubicBezTo>
                    <a:pt x="797219" y="28855"/>
                    <a:pt x="796588" y="6415"/>
                    <a:pt x="792428" y="2886"/>
                  </a:cubicBezTo>
                  <a:cubicBezTo>
                    <a:pt x="788268" y="-644"/>
                    <a:pt x="774779" y="14610"/>
                    <a:pt x="775283" y="22300"/>
                  </a:cubicBezTo>
                  <a:cubicBezTo>
                    <a:pt x="775914" y="29989"/>
                    <a:pt x="774149" y="38814"/>
                    <a:pt x="768854" y="43479"/>
                  </a:cubicBezTo>
                  <a:cubicBezTo>
                    <a:pt x="763559" y="48143"/>
                    <a:pt x="772384" y="66422"/>
                    <a:pt x="765325" y="72852"/>
                  </a:cubicBezTo>
                  <a:cubicBezTo>
                    <a:pt x="758265" y="79281"/>
                    <a:pt x="764694" y="105250"/>
                    <a:pt x="762929" y="119874"/>
                  </a:cubicBezTo>
                  <a:cubicBezTo>
                    <a:pt x="761164" y="134624"/>
                    <a:pt x="761794" y="150508"/>
                    <a:pt x="754735" y="160467"/>
                  </a:cubicBezTo>
                  <a:cubicBezTo>
                    <a:pt x="747675" y="170426"/>
                    <a:pt x="746541" y="186310"/>
                    <a:pt x="732421" y="191605"/>
                  </a:cubicBezTo>
                  <a:cubicBezTo>
                    <a:pt x="718302" y="196899"/>
                    <a:pt x="699518" y="185680"/>
                    <a:pt x="700023" y="178116"/>
                  </a:cubicBezTo>
                  <a:cubicBezTo>
                    <a:pt x="700653" y="170426"/>
                    <a:pt x="684769" y="165761"/>
                    <a:pt x="676449" y="166896"/>
                  </a:cubicBezTo>
                  <a:cubicBezTo>
                    <a:pt x="668254" y="168031"/>
                    <a:pt x="663464" y="156306"/>
                    <a:pt x="650605" y="146348"/>
                  </a:cubicBezTo>
                  <a:cubicBezTo>
                    <a:pt x="637621" y="136388"/>
                    <a:pt x="627661" y="148743"/>
                    <a:pt x="623501" y="136893"/>
                  </a:cubicBezTo>
                  <a:cubicBezTo>
                    <a:pt x="619341" y="125169"/>
                    <a:pt x="615307" y="123404"/>
                    <a:pt x="605852" y="116848"/>
                  </a:cubicBezTo>
                  <a:cubicBezTo>
                    <a:pt x="596397" y="110419"/>
                    <a:pt x="599423" y="110419"/>
                    <a:pt x="608247" y="103864"/>
                  </a:cubicBezTo>
                  <a:cubicBezTo>
                    <a:pt x="617072" y="97434"/>
                    <a:pt x="615307" y="89114"/>
                    <a:pt x="610643" y="81550"/>
                  </a:cubicBezTo>
                  <a:cubicBezTo>
                    <a:pt x="605978" y="73860"/>
                    <a:pt x="615937" y="75625"/>
                    <a:pt x="627661" y="69196"/>
                  </a:cubicBezTo>
                  <a:cubicBezTo>
                    <a:pt x="639386" y="62766"/>
                    <a:pt x="627661" y="55076"/>
                    <a:pt x="636486" y="51546"/>
                  </a:cubicBezTo>
                  <a:cubicBezTo>
                    <a:pt x="645310" y="48017"/>
                    <a:pt x="640016" y="40327"/>
                    <a:pt x="630561" y="38562"/>
                  </a:cubicBezTo>
                  <a:cubicBezTo>
                    <a:pt x="621106" y="36797"/>
                    <a:pt x="624132" y="48017"/>
                    <a:pt x="620601" y="49151"/>
                  </a:cubicBezTo>
                  <a:cubicBezTo>
                    <a:pt x="617072" y="50286"/>
                    <a:pt x="613542" y="34402"/>
                    <a:pt x="610643" y="35032"/>
                  </a:cubicBezTo>
                  <a:cubicBezTo>
                    <a:pt x="607743" y="35536"/>
                    <a:pt x="596523" y="50916"/>
                    <a:pt x="590598" y="43227"/>
                  </a:cubicBezTo>
                  <a:cubicBezTo>
                    <a:pt x="584673" y="35536"/>
                    <a:pt x="551770" y="29107"/>
                    <a:pt x="538785" y="27342"/>
                  </a:cubicBezTo>
                  <a:cubicBezTo>
                    <a:pt x="525801" y="25577"/>
                    <a:pt x="521767" y="9063"/>
                    <a:pt x="514077" y="12088"/>
                  </a:cubicBezTo>
                  <a:cubicBezTo>
                    <a:pt x="506386" y="15114"/>
                    <a:pt x="515211" y="20283"/>
                    <a:pt x="524036" y="29737"/>
                  </a:cubicBezTo>
                  <a:cubicBezTo>
                    <a:pt x="532861" y="39192"/>
                    <a:pt x="494663" y="45621"/>
                    <a:pt x="483443" y="42092"/>
                  </a:cubicBezTo>
                  <a:cubicBezTo>
                    <a:pt x="472223" y="38562"/>
                    <a:pt x="485208" y="50286"/>
                    <a:pt x="475753" y="49782"/>
                  </a:cubicBezTo>
                  <a:cubicBezTo>
                    <a:pt x="466298" y="49151"/>
                    <a:pt x="464533" y="65666"/>
                    <a:pt x="456969" y="73860"/>
                  </a:cubicBezTo>
                  <a:cubicBezTo>
                    <a:pt x="449279" y="82054"/>
                    <a:pt x="454574" y="87979"/>
                    <a:pt x="446380" y="93274"/>
                  </a:cubicBezTo>
                  <a:cubicBezTo>
                    <a:pt x="438186" y="98569"/>
                    <a:pt x="437555" y="104494"/>
                    <a:pt x="447514" y="115588"/>
                  </a:cubicBezTo>
                  <a:cubicBezTo>
                    <a:pt x="457473" y="126807"/>
                    <a:pt x="442850" y="127312"/>
                    <a:pt x="433899" y="118487"/>
                  </a:cubicBezTo>
                  <a:cubicBezTo>
                    <a:pt x="425075" y="109663"/>
                    <a:pt x="416250" y="109663"/>
                    <a:pt x="416881" y="119622"/>
                  </a:cubicBezTo>
                  <a:cubicBezTo>
                    <a:pt x="417511" y="129581"/>
                    <a:pt x="406291" y="124916"/>
                    <a:pt x="408056" y="113697"/>
                  </a:cubicBezTo>
                  <a:cubicBezTo>
                    <a:pt x="409821" y="102477"/>
                    <a:pt x="395702" y="107772"/>
                    <a:pt x="393307" y="101342"/>
                  </a:cubicBezTo>
                  <a:cubicBezTo>
                    <a:pt x="390911" y="94913"/>
                    <a:pt x="378557" y="84323"/>
                    <a:pt x="370867" y="84828"/>
                  </a:cubicBezTo>
                  <a:cubicBezTo>
                    <a:pt x="363177" y="85458"/>
                    <a:pt x="363177" y="93653"/>
                    <a:pt x="355613" y="93653"/>
                  </a:cubicBezTo>
                  <a:cubicBezTo>
                    <a:pt x="347923" y="93653"/>
                    <a:pt x="346158" y="97813"/>
                    <a:pt x="347419" y="106007"/>
                  </a:cubicBezTo>
                  <a:cubicBezTo>
                    <a:pt x="348554" y="114201"/>
                    <a:pt x="335695" y="105376"/>
                    <a:pt x="326870" y="106637"/>
                  </a:cubicBezTo>
                  <a:cubicBezTo>
                    <a:pt x="318045" y="107772"/>
                    <a:pt x="326870" y="117857"/>
                    <a:pt x="322206" y="118361"/>
                  </a:cubicBezTo>
                  <a:cubicBezTo>
                    <a:pt x="317541" y="118991"/>
                    <a:pt x="317541" y="127185"/>
                    <a:pt x="309852" y="127185"/>
                  </a:cubicBezTo>
                  <a:cubicBezTo>
                    <a:pt x="302162" y="127185"/>
                    <a:pt x="303422" y="144204"/>
                    <a:pt x="304557" y="153029"/>
                  </a:cubicBezTo>
                  <a:cubicBezTo>
                    <a:pt x="305691" y="161853"/>
                    <a:pt x="292832" y="148869"/>
                    <a:pt x="285142" y="151264"/>
                  </a:cubicBezTo>
                  <a:cubicBezTo>
                    <a:pt x="277453" y="153659"/>
                    <a:pt x="286908" y="161223"/>
                    <a:pt x="289303" y="171308"/>
                  </a:cubicBezTo>
                  <a:cubicBezTo>
                    <a:pt x="291698" y="181268"/>
                    <a:pt x="285142" y="180763"/>
                    <a:pt x="281108" y="184797"/>
                  </a:cubicBezTo>
                  <a:cubicBezTo>
                    <a:pt x="276949" y="188958"/>
                    <a:pt x="270519" y="173578"/>
                    <a:pt x="270519" y="164753"/>
                  </a:cubicBezTo>
                  <a:cubicBezTo>
                    <a:pt x="270519" y="155928"/>
                    <a:pt x="260560" y="164123"/>
                    <a:pt x="249971" y="175342"/>
                  </a:cubicBezTo>
                  <a:cubicBezTo>
                    <a:pt x="239381" y="186562"/>
                    <a:pt x="253500" y="203581"/>
                    <a:pt x="248836" y="206481"/>
                  </a:cubicBezTo>
                  <a:cubicBezTo>
                    <a:pt x="244171" y="209380"/>
                    <a:pt x="222993" y="229424"/>
                    <a:pt x="210638" y="244174"/>
                  </a:cubicBezTo>
                  <a:cubicBezTo>
                    <a:pt x="198283" y="258924"/>
                    <a:pt x="171810" y="250099"/>
                    <a:pt x="163616" y="257159"/>
                  </a:cubicBezTo>
                  <a:cubicBezTo>
                    <a:pt x="155422" y="264219"/>
                    <a:pt x="146597" y="258924"/>
                    <a:pt x="138277" y="265353"/>
                  </a:cubicBezTo>
                  <a:cubicBezTo>
                    <a:pt x="130083" y="271782"/>
                    <a:pt x="114702" y="284137"/>
                    <a:pt x="112938" y="276573"/>
                  </a:cubicBezTo>
                  <a:cubicBezTo>
                    <a:pt x="111173" y="268883"/>
                    <a:pt x="89994" y="274808"/>
                    <a:pt x="81169" y="284263"/>
                  </a:cubicBezTo>
                  <a:cubicBezTo>
                    <a:pt x="72345" y="293718"/>
                    <a:pt x="58225" y="301912"/>
                    <a:pt x="48267" y="302542"/>
                  </a:cubicBezTo>
                  <a:cubicBezTo>
                    <a:pt x="38307" y="303046"/>
                    <a:pt x="38307" y="318426"/>
                    <a:pt x="34147" y="321956"/>
                  </a:cubicBezTo>
                  <a:cubicBezTo>
                    <a:pt x="29987" y="325486"/>
                    <a:pt x="31247" y="309602"/>
                    <a:pt x="31247" y="305442"/>
                  </a:cubicBezTo>
                  <a:cubicBezTo>
                    <a:pt x="31247" y="301281"/>
                    <a:pt x="21792" y="312501"/>
                    <a:pt x="17759" y="324856"/>
                  </a:cubicBezTo>
                  <a:cubicBezTo>
                    <a:pt x="13599" y="337210"/>
                    <a:pt x="27718" y="341874"/>
                    <a:pt x="18893" y="354859"/>
                  </a:cubicBezTo>
                  <a:cubicBezTo>
                    <a:pt x="10068" y="367844"/>
                    <a:pt x="1875" y="380702"/>
                    <a:pt x="14229" y="397217"/>
                  </a:cubicBezTo>
                  <a:cubicBezTo>
                    <a:pt x="26583" y="413731"/>
                    <a:pt x="33643" y="424321"/>
                    <a:pt x="29483" y="432515"/>
                  </a:cubicBezTo>
                  <a:cubicBezTo>
                    <a:pt x="25323" y="440710"/>
                    <a:pt x="16498" y="416001"/>
                    <a:pt x="13599" y="419026"/>
                  </a:cubicBezTo>
                  <a:cubicBezTo>
                    <a:pt x="10699" y="421926"/>
                    <a:pt x="24819" y="432515"/>
                    <a:pt x="21288" y="437810"/>
                  </a:cubicBezTo>
                  <a:cubicBezTo>
                    <a:pt x="17759" y="443104"/>
                    <a:pt x="5026" y="417766"/>
                    <a:pt x="2505" y="423691"/>
                  </a:cubicBezTo>
                  <a:cubicBezTo>
                    <a:pt x="110" y="428985"/>
                    <a:pt x="28978" y="468948"/>
                    <a:pt x="29608" y="483697"/>
                  </a:cubicBezTo>
                  <a:cubicBezTo>
                    <a:pt x="30239" y="498447"/>
                    <a:pt x="53183" y="512566"/>
                    <a:pt x="51922" y="533745"/>
                  </a:cubicBezTo>
                  <a:cubicBezTo>
                    <a:pt x="50788" y="554924"/>
                    <a:pt x="71967" y="589088"/>
                    <a:pt x="75496" y="594382"/>
                  </a:cubicBezTo>
                  <a:cubicBezTo>
                    <a:pt x="79026" y="599677"/>
                    <a:pt x="67303" y="613797"/>
                    <a:pt x="69572" y="629681"/>
                  </a:cubicBezTo>
                  <a:cubicBezTo>
                    <a:pt x="71967" y="645565"/>
                    <a:pt x="64276" y="651490"/>
                    <a:pt x="54317" y="651490"/>
                  </a:cubicBezTo>
                  <a:cubicBezTo>
                    <a:pt x="44359" y="651490"/>
                    <a:pt x="50157" y="668005"/>
                    <a:pt x="61377" y="669139"/>
                  </a:cubicBezTo>
                  <a:cubicBezTo>
                    <a:pt x="72597" y="670274"/>
                    <a:pt x="68437" y="677964"/>
                    <a:pt x="80792" y="686284"/>
                  </a:cubicBezTo>
                  <a:cubicBezTo>
                    <a:pt x="93146" y="694478"/>
                    <a:pt x="122519" y="691579"/>
                    <a:pt x="132604" y="691579"/>
                  </a:cubicBezTo>
                  <a:cubicBezTo>
                    <a:pt x="142563" y="691579"/>
                    <a:pt x="145588" y="676325"/>
                    <a:pt x="159077" y="675695"/>
                  </a:cubicBezTo>
                  <a:cubicBezTo>
                    <a:pt x="172567" y="675064"/>
                    <a:pt x="171432" y="671030"/>
                    <a:pt x="177861" y="662710"/>
                  </a:cubicBezTo>
                  <a:cubicBezTo>
                    <a:pt x="184290" y="654516"/>
                    <a:pt x="214924" y="656785"/>
                    <a:pt x="246189" y="658676"/>
                  </a:cubicBezTo>
                  <a:cubicBezTo>
                    <a:pt x="277327" y="660441"/>
                    <a:pt x="290942" y="650986"/>
                    <a:pt x="295606" y="638001"/>
                  </a:cubicBezTo>
                  <a:cubicBezTo>
                    <a:pt x="299640" y="626907"/>
                    <a:pt x="322079" y="626277"/>
                    <a:pt x="330904" y="617957"/>
                  </a:cubicBezTo>
                  <a:cubicBezTo>
                    <a:pt x="339729" y="609762"/>
                    <a:pt x="347419" y="609132"/>
                    <a:pt x="370363" y="610267"/>
                  </a:cubicBezTo>
                  <a:cubicBezTo>
                    <a:pt x="393307" y="611401"/>
                    <a:pt x="414485" y="599047"/>
                    <a:pt x="429235" y="593248"/>
                  </a:cubicBezTo>
                  <a:cubicBezTo>
                    <a:pt x="443985" y="587323"/>
                    <a:pt x="470962" y="589718"/>
                    <a:pt x="485081" y="586188"/>
                  </a:cubicBezTo>
                  <a:cubicBezTo>
                    <a:pt x="499201" y="582659"/>
                    <a:pt x="501596" y="603837"/>
                    <a:pt x="517480" y="602073"/>
                  </a:cubicBezTo>
                  <a:cubicBezTo>
                    <a:pt x="533365" y="600308"/>
                    <a:pt x="540424" y="606737"/>
                    <a:pt x="548619" y="606233"/>
                  </a:cubicBezTo>
                  <a:cubicBezTo>
                    <a:pt x="556813" y="605602"/>
                    <a:pt x="555678" y="612158"/>
                    <a:pt x="563872" y="613923"/>
                  </a:cubicBezTo>
                  <a:cubicBezTo>
                    <a:pt x="572067" y="615688"/>
                    <a:pt x="570932" y="622747"/>
                    <a:pt x="565637" y="630437"/>
                  </a:cubicBezTo>
                  <a:cubicBezTo>
                    <a:pt x="560343" y="638001"/>
                    <a:pt x="577991" y="637497"/>
                    <a:pt x="589211" y="652751"/>
                  </a:cubicBezTo>
                  <a:cubicBezTo>
                    <a:pt x="600431" y="668005"/>
                    <a:pt x="589841" y="670400"/>
                    <a:pt x="595641" y="682124"/>
                  </a:cubicBezTo>
                  <a:cubicBezTo>
                    <a:pt x="601566" y="693848"/>
                    <a:pt x="605600" y="690948"/>
                    <a:pt x="617450" y="674434"/>
                  </a:cubicBezTo>
                  <a:cubicBezTo>
                    <a:pt x="629174" y="657919"/>
                    <a:pt x="642159" y="668509"/>
                    <a:pt x="643924" y="654390"/>
                  </a:cubicBezTo>
                  <a:cubicBezTo>
                    <a:pt x="645689" y="640270"/>
                    <a:pt x="658043" y="623756"/>
                    <a:pt x="666363" y="630815"/>
                  </a:cubicBezTo>
                  <a:cubicBezTo>
                    <a:pt x="674558" y="637875"/>
                    <a:pt x="660438" y="641405"/>
                    <a:pt x="655144" y="668509"/>
                  </a:cubicBezTo>
                  <a:cubicBezTo>
                    <a:pt x="649849" y="695613"/>
                    <a:pt x="640394" y="681493"/>
                    <a:pt x="638629" y="689057"/>
                  </a:cubicBezTo>
                  <a:cubicBezTo>
                    <a:pt x="636864" y="696748"/>
                    <a:pt x="663338" y="700781"/>
                    <a:pt x="663338" y="686662"/>
                  </a:cubicBezTo>
                  <a:cubicBezTo>
                    <a:pt x="663338" y="672543"/>
                    <a:pt x="668002" y="666114"/>
                    <a:pt x="678087" y="678972"/>
                  </a:cubicBezTo>
                  <a:cubicBezTo>
                    <a:pt x="688047" y="691957"/>
                    <a:pt x="672162" y="702546"/>
                    <a:pt x="674558" y="708472"/>
                  </a:cubicBezTo>
                  <a:cubicBezTo>
                    <a:pt x="676953" y="714397"/>
                    <a:pt x="688047" y="706706"/>
                    <a:pt x="693971" y="707337"/>
                  </a:cubicBezTo>
                  <a:cubicBezTo>
                    <a:pt x="704435" y="708345"/>
                    <a:pt x="718680" y="731415"/>
                    <a:pt x="716285" y="743896"/>
                  </a:cubicBezTo>
                  <a:cubicBezTo>
                    <a:pt x="713890" y="756250"/>
                    <a:pt x="710360" y="767974"/>
                    <a:pt x="730404" y="778059"/>
                  </a:cubicBezTo>
                  <a:cubicBezTo>
                    <a:pt x="750449" y="788019"/>
                    <a:pt x="742758" y="789783"/>
                    <a:pt x="757509" y="789783"/>
                  </a:cubicBezTo>
                  <a:cubicBezTo>
                    <a:pt x="772258" y="789783"/>
                    <a:pt x="802766" y="801508"/>
                    <a:pt x="811086" y="808693"/>
                  </a:cubicBezTo>
                  <a:cubicBezTo>
                    <a:pt x="819280" y="815753"/>
                    <a:pt x="840459" y="803399"/>
                    <a:pt x="844619" y="789279"/>
                  </a:cubicBezTo>
                  <a:cubicBezTo>
                    <a:pt x="848780" y="775160"/>
                    <a:pt x="864033" y="788775"/>
                    <a:pt x="855839" y="793439"/>
                  </a:cubicBezTo>
                  <a:cubicBezTo>
                    <a:pt x="847645" y="798230"/>
                    <a:pt x="860000" y="809324"/>
                    <a:pt x="860504" y="801633"/>
                  </a:cubicBezTo>
                  <a:cubicBezTo>
                    <a:pt x="861134" y="793944"/>
                    <a:pt x="864664" y="787514"/>
                    <a:pt x="867563" y="796339"/>
                  </a:cubicBezTo>
                  <a:cubicBezTo>
                    <a:pt x="870462" y="805163"/>
                    <a:pt x="881052" y="805163"/>
                    <a:pt x="885213" y="812223"/>
                  </a:cubicBezTo>
                  <a:cubicBezTo>
                    <a:pt x="889372" y="819283"/>
                    <a:pt x="894036" y="824577"/>
                    <a:pt x="894036" y="818652"/>
                  </a:cubicBezTo>
                  <a:cubicBezTo>
                    <a:pt x="894036" y="812727"/>
                    <a:pt x="896432" y="807433"/>
                    <a:pt x="905760" y="803903"/>
                  </a:cubicBezTo>
                  <a:cubicBezTo>
                    <a:pt x="915215" y="800373"/>
                    <a:pt x="921015" y="793944"/>
                    <a:pt x="931100" y="785623"/>
                  </a:cubicBezTo>
                  <a:cubicBezTo>
                    <a:pt x="941059" y="777429"/>
                    <a:pt x="982282" y="775664"/>
                    <a:pt x="986442" y="775664"/>
                  </a:cubicBezTo>
                  <a:cubicBezTo>
                    <a:pt x="990603" y="775664"/>
                    <a:pt x="992872" y="740366"/>
                    <a:pt x="995267" y="722086"/>
                  </a:cubicBezTo>
                  <a:cubicBezTo>
                    <a:pt x="997662" y="703807"/>
                    <a:pt x="1012916" y="700908"/>
                    <a:pt x="1015311" y="681493"/>
                  </a:cubicBezTo>
                  <a:cubicBezTo>
                    <a:pt x="1017706" y="662080"/>
                    <a:pt x="1038255" y="626151"/>
                    <a:pt x="1043550" y="624386"/>
                  </a:cubicBezTo>
                  <a:cubicBezTo>
                    <a:pt x="1048845" y="622621"/>
                    <a:pt x="1058804" y="617326"/>
                    <a:pt x="1059434" y="606107"/>
                  </a:cubicBezTo>
                  <a:cubicBezTo>
                    <a:pt x="1060065" y="594887"/>
                    <a:pt x="1073554" y="582533"/>
                    <a:pt x="1073554" y="569044"/>
                  </a:cubicBezTo>
                  <a:cubicBezTo>
                    <a:pt x="1073554" y="555555"/>
                    <a:pt x="1081244" y="539670"/>
                    <a:pt x="1079982" y="535510"/>
                  </a:cubicBezTo>
                  <a:cubicBezTo>
                    <a:pt x="1078848" y="531350"/>
                    <a:pt x="1074058" y="518365"/>
                    <a:pt x="1082882" y="509037"/>
                  </a:cubicBezTo>
                  <a:cubicBezTo>
                    <a:pt x="1090825" y="500212"/>
                    <a:pt x="1078470" y="488992"/>
                    <a:pt x="1083260" y="485462"/>
                  </a:cubicBezTo>
                  <a:close/>
                  <a:moveTo>
                    <a:pt x="493528" y="24695"/>
                  </a:moveTo>
                  <a:cubicBezTo>
                    <a:pt x="492393" y="17635"/>
                    <a:pt x="450414" y="25829"/>
                    <a:pt x="459364" y="32889"/>
                  </a:cubicBezTo>
                  <a:cubicBezTo>
                    <a:pt x="465290" y="37680"/>
                    <a:pt x="494789" y="31755"/>
                    <a:pt x="493528" y="24695"/>
                  </a:cubicBezTo>
                  <a:close/>
                  <a:moveTo>
                    <a:pt x="626023" y="721456"/>
                  </a:moveTo>
                  <a:cubicBezTo>
                    <a:pt x="632452" y="727381"/>
                    <a:pt x="654261" y="725616"/>
                    <a:pt x="657791" y="717296"/>
                  </a:cubicBezTo>
                  <a:cubicBezTo>
                    <a:pt x="661321" y="709102"/>
                    <a:pt x="620224" y="716161"/>
                    <a:pt x="626023" y="721456"/>
                  </a:cubicBezTo>
                  <a:close/>
                  <a:moveTo>
                    <a:pt x="892020" y="885089"/>
                  </a:moveTo>
                  <a:cubicBezTo>
                    <a:pt x="876135" y="886854"/>
                    <a:pt x="852309" y="870591"/>
                    <a:pt x="846762" y="872230"/>
                  </a:cubicBezTo>
                  <a:cubicBezTo>
                    <a:pt x="840333" y="873995"/>
                    <a:pt x="867311" y="914588"/>
                    <a:pt x="859117" y="925177"/>
                  </a:cubicBezTo>
                  <a:cubicBezTo>
                    <a:pt x="850922" y="935767"/>
                    <a:pt x="883195" y="964636"/>
                    <a:pt x="894415" y="966401"/>
                  </a:cubicBezTo>
                  <a:cubicBezTo>
                    <a:pt x="905635" y="968166"/>
                    <a:pt x="901475" y="955181"/>
                    <a:pt x="909164" y="955811"/>
                  </a:cubicBezTo>
                  <a:cubicBezTo>
                    <a:pt x="916854" y="956441"/>
                    <a:pt x="913829" y="948121"/>
                    <a:pt x="915090" y="942322"/>
                  </a:cubicBezTo>
                  <a:cubicBezTo>
                    <a:pt x="916224" y="936397"/>
                    <a:pt x="923914" y="948751"/>
                    <a:pt x="930343" y="945222"/>
                  </a:cubicBezTo>
                  <a:cubicBezTo>
                    <a:pt x="936773" y="941692"/>
                    <a:pt x="928579" y="916353"/>
                    <a:pt x="938034" y="916353"/>
                  </a:cubicBezTo>
                  <a:cubicBezTo>
                    <a:pt x="947489" y="916353"/>
                    <a:pt x="939798" y="885845"/>
                    <a:pt x="936899" y="875760"/>
                  </a:cubicBezTo>
                  <a:cubicBezTo>
                    <a:pt x="933747" y="865675"/>
                    <a:pt x="907904" y="883324"/>
                    <a:pt x="892020" y="885089"/>
                  </a:cubicBezTo>
                  <a:close/>
                </a:path>
              </a:pathLst>
            </a:custGeom>
            <a:solidFill>
              <a:srgbClr val="01C49A"/>
            </a:solidFill>
            <a:ln w="2381" cap="flat">
              <a:solidFill>
                <a:srgbClr val="FCFDF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0" name="자유형: 도형 339">
              <a:extLst>
                <a:ext uri="{FF2B5EF4-FFF2-40B4-BE49-F238E27FC236}">
                  <a16:creationId xmlns:a16="http://schemas.microsoft.com/office/drawing/2014/main" id="{4E90508E-3E34-4124-B4BB-CBAD980987E3}"/>
                </a:ext>
              </a:extLst>
            </p:cNvPr>
            <p:cNvSpPr/>
            <p:nvPr/>
          </p:nvSpPr>
          <p:spPr>
            <a:xfrm>
              <a:off x="10194388" y="5552055"/>
              <a:ext cx="315163" cy="390802"/>
            </a:xfrm>
            <a:custGeom>
              <a:avLst/>
              <a:gdLst>
                <a:gd name="connsiteX0" fmla="*/ 201060 w 315162"/>
                <a:gd name="connsiteY0" fmla="*/ 193605 h 390801"/>
                <a:gd name="connsiteX1" fmla="*/ 179881 w 315162"/>
                <a:gd name="connsiteY1" fmla="*/ 200034 h 390801"/>
                <a:gd name="connsiteX2" fmla="*/ 154038 w 315162"/>
                <a:gd name="connsiteY2" fmla="*/ 189445 h 390801"/>
                <a:gd name="connsiteX3" fmla="*/ 140549 w 315162"/>
                <a:gd name="connsiteY3" fmla="*/ 212388 h 390801"/>
                <a:gd name="connsiteX4" fmla="*/ 118740 w 315162"/>
                <a:gd name="connsiteY4" fmla="*/ 249451 h 390801"/>
                <a:gd name="connsiteX5" fmla="*/ 45748 w 315162"/>
                <a:gd name="connsiteY5" fmla="*/ 297734 h 390801"/>
                <a:gd name="connsiteX6" fmla="*/ 12215 w 315162"/>
                <a:gd name="connsiteY6" fmla="*/ 329503 h 390801"/>
                <a:gd name="connsiteX7" fmla="*/ 5155 w 315162"/>
                <a:gd name="connsiteY7" fmla="*/ 358372 h 390801"/>
                <a:gd name="connsiteX8" fmla="*/ 29234 w 315162"/>
                <a:gd name="connsiteY8" fmla="*/ 368961 h 390801"/>
                <a:gd name="connsiteX9" fmla="*/ 48017 w 315162"/>
                <a:gd name="connsiteY9" fmla="*/ 376651 h 390801"/>
                <a:gd name="connsiteX10" fmla="*/ 96805 w 315162"/>
                <a:gd name="connsiteY10" fmla="*/ 365431 h 390801"/>
                <a:gd name="connsiteX11" fmla="*/ 114454 w 315162"/>
                <a:gd name="connsiteY11" fmla="*/ 334798 h 390801"/>
                <a:gd name="connsiteX12" fmla="*/ 127943 w 315162"/>
                <a:gd name="connsiteY12" fmla="*/ 307189 h 390801"/>
                <a:gd name="connsiteX13" fmla="*/ 157316 w 315162"/>
                <a:gd name="connsiteY13" fmla="*/ 288910 h 390801"/>
                <a:gd name="connsiteX14" fmla="*/ 166141 w 315162"/>
                <a:gd name="connsiteY14" fmla="*/ 274790 h 390801"/>
                <a:gd name="connsiteX15" fmla="*/ 183789 w 315162"/>
                <a:gd name="connsiteY15" fmla="*/ 250082 h 390801"/>
                <a:gd name="connsiteX16" fmla="*/ 204338 w 315162"/>
                <a:gd name="connsiteY16" fmla="*/ 215414 h 390801"/>
                <a:gd name="connsiteX17" fmla="*/ 201060 w 315162"/>
                <a:gd name="connsiteY17" fmla="*/ 193605 h 390801"/>
                <a:gd name="connsiteX18" fmla="*/ 30999 w 315162"/>
                <a:gd name="connsiteY18" fmla="*/ 396569 h 390801"/>
                <a:gd name="connsiteX19" fmla="*/ 40957 w 315162"/>
                <a:gd name="connsiteY19" fmla="*/ 384845 h 390801"/>
                <a:gd name="connsiteX20" fmla="*/ 30999 w 315162"/>
                <a:gd name="connsiteY20" fmla="*/ 396569 h 390801"/>
                <a:gd name="connsiteX21" fmla="*/ 296996 w 315162"/>
                <a:gd name="connsiteY21" fmla="*/ 98804 h 390801"/>
                <a:gd name="connsiteX22" fmla="*/ 271152 w 315162"/>
                <a:gd name="connsiteY22" fmla="*/ 96409 h 390801"/>
                <a:gd name="connsiteX23" fmla="*/ 255268 w 315162"/>
                <a:gd name="connsiteY23" fmla="*/ 80524 h 390801"/>
                <a:gd name="connsiteX24" fmla="*/ 243544 w 315162"/>
                <a:gd name="connsiteY24" fmla="*/ 59345 h 390801"/>
                <a:gd name="connsiteX25" fmla="*/ 242914 w 315162"/>
                <a:gd name="connsiteY25" fmla="*/ 74095 h 390801"/>
                <a:gd name="connsiteX26" fmla="*/ 232325 w 315162"/>
                <a:gd name="connsiteY26" fmla="*/ 68800 h 390801"/>
                <a:gd name="connsiteX27" fmla="*/ 222365 w 315162"/>
                <a:gd name="connsiteY27" fmla="*/ 50521 h 390801"/>
                <a:gd name="connsiteX28" fmla="*/ 212406 w 315162"/>
                <a:gd name="connsiteY28" fmla="*/ 26442 h 390801"/>
                <a:gd name="connsiteX29" fmla="*/ 179504 w 315162"/>
                <a:gd name="connsiteY29" fmla="*/ 2364 h 390801"/>
                <a:gd name="connsiteX30" fmla="*/ 187697 w 315162"/>
                <a:gd name="connsiteY30" fmla="*/ 30603 h 390801"/>
                <a:gd name="connsiteX31" fmla="*/ 205977 w 315162"/>
                <a:gd name="connsiteY31" fmla="*/ 49386 h 390801"/>
                <a:gd name="connsiteX32" fmla="*/ 221861 w 315162"/>
                <a:gd name="connsiteY32" fmla="*/ 70565 h 390801"/>
                <a:gd name="connsiteX33" fmla="*/ 217701 w 315162"/>
                <a:gd name="connsiteY33" fmla="*/ 110023 h 390801"/>
                <a:gd name="connsiteX34" fmla="*/ 195892 w 315162"/>
                <a:gd name="connsiteY34" fmla="*/ 134228 h 390801"/>
                <a:gd name="connsiteX35" fmla="*/ 231190 w 315162"/>
                <a:gd name="connsiteY35" fmla="*/ 165996 h 390801"/>
                <a:gd name="connsiteX36" fmla="*/ 223500 w 315162"/>
                <a:gd name="connsiteY36" fmla="*/ 208354 h 390801"/>
                <a:gd name="connsiteX37" fmla="*/ 247578 w 315162"/>
                <a:gd name="connsiteY37" fmla="*/ 211884 h 390801"/>
                <a:gd name="connsiteX38" fmla="*/ 276952 w 315162"/>
                <a:gd name="connsiteY38" fmla="*/ 170661 h 390801"/>
                <a:gd name="connsiteX39" fmla="*/ 285145 w 315162"/>
                <a:gd name="connsiteY39" fmla="*/ 143052 h 390801"/>
                <a:gd name="connsiteX40" fmla="*/ 302795 w 315162"/>
                <a:gd name="connsiteY40" fmla="*/ 137127 h 390801"/>
                <a:gd name="connsiteX41" fmla="*/ 314015 w 315162"/>
                <a:gd name="connsiteY41" fmla="*/ 121243 h 390801"/>
                <a:gd name="connsiteX42" fmla="*/ 322840 w 315162"/>
                <a:gd name="connsiteY42" fmla="*/ 97669 h 390801"/>
                <a:gd name="connsiteX43" fmla="*/ 296996 w 315162"/>
                <a:gd name="connsiteY43" fmla="*/ 98804 h 3908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315162" h="390801">
                  <a:moveTo>
                    <a:pt x="201060" y="193605"/>
                  </a:moveTo>
                  <a:cubicBezTo>
                    <a:pt x="192866" y="187679"/>
                    <a:pt x="188706" y="196000"/>
                    <a:pt x="179881" y="200034"/>
                  </a:cubicBezTo>
                  <a:cubicBezTo>
                    <a:pt x="171057" y="204194"/>
                    <a:pt x="165132" y="180620"/>
                    <a:pt x="154038" y="189445"/>
                  </a:cubicBezTo>
                  <a:cubicBezTo>
                    <a:pt x="142818" y="198269"/>
                    <a:pt x="152903" y="201799"/>
                    <a:pt x="140549" y="212388"/>
                  </a:cubicBezTo>
                  <a:cubicBezTo>
                    <a:pt x="128195" y="222978"/>
                    <a:pt x="133490" y="226507"/>
                    <a:pt x="118740" y="249451"/>
                  </a:cubicBezTo>
                  <a:cubicBezTo>
                    <a:pt x="103990" y="272395"/>
                    <a:pt x="53439" y="285380"/>
                    <a:pt x="45748" y="297734"/>
                  </a:cubicBezTo>
                  <a:cubicBezTo>
                    <a:pt x="38058" y="310089"/>
                    <a:pt x="12845" y="320048"/>
                    <a:pt x="12215" y="329503"/>
                  </a:cubicBezTo>
                  <a:cubicBezTo>
                    <a:pt x="11585" y="338958"/>
                    <a:pt x="-3795" y="345639"/>
                    <a:pt x="5155" y="358372"/>
                  </a:cubicBezTo>
                  <a:cubicBezTo>
                    <a:pt x="12215" y="368330"/>
                    <a:pt x="21670" y="361271"/>
                    <a:pt x="29234" y="368961"/>
                  </a:cubicBezTo>
                  <a:cubicBezTo>
                    <a:pt x="36924" y="376651"/>
                    <a:pt x="44488" y="370096"/>
                    <a:pt x="48017" y="376651"/>
                  </a:cubicBezTo>
                  <a:cubicBezTo>
                    <a:pt x="51547" y="383080"/>
                    <a:pt x="77390" y="383080"/>
                    <a:pt x="96805" y="365431"/>
                  </a:cubicBezTo>
                  <a:cubicBezTo>
                    <a:pt x="116219" y="347782"/>
                    <a:pt x="106764" y="339588"/>
                    <a:pt x="114454" y="334798"/>
                  </a:cubicBezTo>
                  <a:cubicBezTo>
                    <a:pt x="122143" y="330007"/>
                    <a:pt x="123278" y="316014"/>
                    <a:pt x="127943" y="307189"/>
                  </a:cubicBezTo>
                  <a:cubicBezTo>
                    <a:pt x="132607" y="298365"/>
                    <a:pt x="136137" y="288910"/>
                    <a:pt x="157316" y="288910"/>
                  </a:cubicBezTo>
                  <a:cubicBezTo>
                    <a:pt x="178495" y="288910"/>
                    <a:pt x="167275" y="284876"/>
                    <a:pt x="166141" y="274790"/>
                  </a:cubicBezTo>
                  <a:cubicBezTo>
                    <a:pt x="165006" y="264831"/>
                    <a:pt x="183789" y="263067"/>
                    <a:pt x="183789" y="250082"/>
                  </a:cubicBezTo>
                  <a:cubicBezTo>
                    <a:pt x="183789" y="237097"/>
                    <a:pt x="209633" y="225373"/>
                    <a:pt x="204338" y="215414"/>
                  </a:cubicBezTo>
                  <a:cubicBezTo>
                    <a:pt x="199295" y="205328"/>
                    <a:pt x="209381" y="199530"/>
                    <a:pt x="201060" y="193605"/>
                  </a:cubicBezTo>
                  <a:close/>
                  <a:moveTo>
                    <a:pt x="30999" y="396569"/>
                  </a:moveTo>
                  <a:cubicBezTo>
                    <a:pt x="35159" y="397704"/>
                    <a:pt x="48648" y="394174"/>
                    <a:pt x="40957" y="384845"/>
                  </a:cubicBezTo>
                  <a:cubicBezTo>
                    <a:pt x="33394" y="375390"/>
                    <a:pt x="21291" y="393796"/>
                    <a:pt x="30999" y="396569"/>
                  </a:cubicBezTo>
                  <a:close/>
                  <a:moveTo>
                    <a:pt x="296996" y="98804"/>
                  </a:moveTo>
                  <a:cubicBezTo>
                    <a:pt x="291701" y="107628"/>
                    <a:pt x="281112" y="96409"/>
                    <a:pt x="271152" y="96409"/>
                  </a:cubicBezTo>
                  <a:cubicBezTo>
                    <a:pt x="261194" y="96409"/>
                    <a:pt x="255268" y="89349"/>
                    <a:pt x="255268" y="80524"/>
                  </a:cubicBezTo>
                  <a:cubicBezTo>
                    <a:pt x="255268" y="71699"/>
                    <a:pt x="252873" y="58715"/>
                    <a:pt x="243544" y="59345"/>
                  </a:cubicBezTo>
                  <a:cubicBezTo>
                    <a:pt x="234089" y="59976"/>
                    <a:pt x="246444" y="69305"/>
                    <a:pt x="242914" y="74095"/>
                  </a:cubicBezTo>
                  <a:cubicBezTo>
                    <a:pt x="239385" y="78759"/>
                    <a:pt x="236989" y="68800"/>
                    <a:pt x="232325" y="68800"/>
                  </a:cubicBezTo>
                  <a:cubicBezTo>
                    <a:pt x="227660" y="68800"/>
                    <a:pt x="222365" y="62371"/>
                    <a:pt x="222365" y="50521"/>
                  </a:cubicBezTo>
                  <a:cubicBezTo>
                    <a:pt x="222365" y="38797"/>
                    <a:pt x="212406" y="39931"/>
                    <a:pt x="212406" y="26442"/>
                  </a:cubicBezTo>
                  <a:cubicBezTo>
                    <a:pt x="212406" y="12954"/>
                    <a:pt x="191228" y="2364"/>
                    <a:pt x="179504" y="2364"/>
                  </a:cubicBezTo>
                  <a:cubicBezTo>
                    <a:pt x="167779" y="2364"/>
                    <a:pt x="181899" y="23543"/>
                    <a:pt x="187697" y="30603"/>
                  </a:cubicBezTo>
                  <a:cubicBezTo>
                    <a:pt x="193623" y="37662"/>
                    <a:pt x="206481" y="44092"/>
                    <a:pt x="205977" y="49386"/>
                  </a:cubicBezTo>
                  <a:cubicBezTo>
                    <a:pt x="205347" y="54681"/>
                    <a:pt x="214802" y="68296"/>
                    <a:pt x="221861" y="70565"/>
                  </a:cubicBezTo>
                  <a:cubicBezTo>
                    <a:pt x="228921" y="72960"/>
                    <a:pt x="217701" y="93509"/>
                    <a:pt x="217701" y="110023"/>
                  </a:cubicBezTo>
                  <a:cubicBezTo>
                    <a:pt x="217701" y="126538"/>
                    <a:pt x="204717" y="123639"/>
                    <a:pt x="195892" y="134228"/>
                  </a:cubicBezTo>
                  <a:cubicBezTo>
                    <a:pt x="187067" y="144817"/>
                    <a:pt x="218205" y="155407"/>
                    <a:pt x="231190" y="165996"/>
                  </a:cubicBezTo>
                  <a:cubicBezTo>
                    <a:pt x="244174" y="176586"/>
                    <a:pt x="220096" y="202681"/>
                    <a:pt x="223500" y="208354"/>
                  </a:cubicBezTo>
                  <a:cubicBezTo>
                    <a:pt x="225265" y="211254"/>
                    <a:pt x="234089" y="215414"/>
                    <a:pt x="247578" y="211884"/>
                  </a:cubicBezTo>
                  <a:cubicBezTo>
                    <a:pt x="261067" y="208354"/>
                    <a:pt x="267623" y="178855"/>
                    <a:pt x="276952" y="170661"/>
                  </a:cubicBezTo>
                  <a:cubicBezTo>
                    <a:pt x="286407" y="162466"/>
                    <a:pt x="280481" y="149482"/>
                    <a:pt x="285145" y="143052"/>
                  </a:cubicBezTo>
                  <a:cubicBezTo>
                    <a:pt x="289811" y="136623"/>
                    <a:pt x="296239" y="137127"/>
                    <a:pt x="302795" y="137127"/>
                  </a:cubicBezTo>
                  <a:cubicBezTo>
                    <a:pt x="309224" y="137127"/>
                    <a:pt x="305694" y="121243"/>
                    <a:pt x="314015" y="121243"/>
                  </a:cubicBezTo>
                  <a:cubicBezTo>
                    <a:pt x="322209" y="121243"/>
                    <a:pt x="318175" y="110023"/>
                    <a:pt x="322840" y="97669"/>
                  </a:cubicBezTo>
                  <a:cubicBezTo>
                    <a:pt x="327630" y="85315"/>
                    <a:pt x="302291" y="89979"/>
                    <a:pt x="296996" y="98804"/>
                  </a:cubicBezTo>
                  <a:close/>
                </a:path>
              </a:pathLst>
            </a:custGeom>
            <a:grpFill/>
            <a:ln w="2381" cap="flat">
              <a:solidFill>
                <a:srgbClr val="FCFDF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1" name="자유형: 도형 340">
              <a:extLst>
                <a:ext uri="{FF2B5EF4-FFF2-40B4-BE49-F238E27FC236}">
                  <a16:creationId xmlns:a16="http://schemas.microsoft.com/office/drawing/2014/main" id="{A471CB1E-9136-421B-A021-D8709648F517}"/>
                </a:ext>
              </a:extLst>
            </p:cNvPr>
            <p:cNvSpPr/>
            <p:nvPr/>
          </p:nvSpPr>
          <p:spPr>
            <a:xfrm>
              <a:off x="10485955" y="5022636"/>
              <a:ext cx="63033" cy="50426"/>
            </a:xfrm>
            <a:custGeom>
              <a:avLst/>
              <a:gdLst>
                <a:gd name="connsiteX0" fmla="*/ 3664 w 63032"/>
                <a:gd name="connsiteY0" fmla="*/ 50970 h 50426"/>
                <a:gd name="connsiteX1" fmla="*/ 34298 w 63032"/>
                <a:gd name="connsiteY1" fmla="*/ 42776 h 50426"/>
                <a:gd name="connsiteX2" fmla="*/ 3664 w 63032"/>
                <a:gd name="connsiteY2" fmla="*/ 50970 h 50426"/>
                <a:gd name="connsiteX3" fmla="*/ 40222 w 63032"/>
                <a:gd name="connsiteY3" fmla="*/ 19706 h 50426"/>
                <a:gd name="connsiteX4" fmla="*/ 67831 w 63032"/>
                <a:gd name="connsiteY4" fmla="*/ 4957 h 50426"/>
                <a:gd name="connsiteX5" fmla="*/ 40222 w 63032"/>
                <a:gd name="connsiteY5" fmla="*/ 19706 h 50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3032" h="50426">
                  <a:moveTo>
                    <a:pt x="3664" y="50970"/>
                  </a:moveTo>
                  <a:cubicBezTo>
                    <a:pt x="13623" y="60425"/>
                    <a:pt x="33668" y="59795"/>
                    <a:pt x="34298" y="42776"/>
                  </a:cubicBezTo>
                  <a:cubicBezTo>
                    <a:pt x="34928" y="25631"/>
                    <a:pt x="-5287" y="42524"/>
                    <a:pt x="3664" y="50970"/>
                  </a:cubicBezTo>
                  <a:close/>
                  <a:moveTo>
                    <a:pt x="40222" y="19706"/>
                  </a:moveTo>
                  <a:cubicBezTo>
                    <a:pt x="46652" y="22101"/>
                    <a:pt x="67831" y="15042"/>
                    <a:pt x="67831" y="4957"/>
                  </a:cubicBezTo>
                  <a:cubicBezTo>
                    <a:pt x="67831" y="-4877"/>
                    <a:pt x="30390" y="16176"/>
                    <a:pt x="40222" y="19706"/>
                  </a:cubicBezTo>
                  <a:close/>
                </a:path>
              </a:pathLst>
            </a:custGeom>
            <a:grpFill/>
            <a:ln w="2381" cap="flat">
              <a:solidFill>
                <a:srgbClr val="FCFDF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2" name="자유형: 도형 341">
              <a:extLst>
                <a:ext uri="{FF2B5EF4-FFF2-40B4-BE49-F238E27FC236}">
                  <a16:creationId xmlns:a16="http://schemas.microsoft.com/office/drawing/2014/main" id="{B37949EA-FFA8-43C4-8448-D8B7C961D6C8}"/>
                </a:ext>
              </a:extLst>
            </p:cNvPr>
            <p:cNvSpPr/>
            <p:nvPr/>
          </p:nvSpPr>
          <p:spPr>
            <a:xfrm>
              <a:off x="7189015" y="3357751"/>
              <a:ext cx="378195" cy="226917"/>
            </a:xfrm>
            <a:custGeom>
              <a:avLst/>
              <a:gdLst>
                <a:gd name="connsiteX0" fmla="*/ 376147 w 378195"/>
                <a:gd name="connsiteY0" fmla="*/ 151263 h 226917"/>
                <a:gd name="connsiteX1" fmla="*/ 352573 w 378195"/>
                <a:gd name="connsiteY1" fmla="*/ 143447 h 226917"/>
                <a:gd name="connsiteX2" fmla="*/ 325091 w 378195"/>
                <a:gd name="connsiteY2" fmla="*/ 125419 h 226917"/>
                <a:gd name="connsiteX3" fmla="*/ 294457 w 378195"/>
                <a:gd name="connsiteY3" fmla="*/ 107392 h 226917"/>
                <a:gd name="connsiteX4" fmla="*/ 267731 w 378195"/>
                <a:gd name="connsiteY4" fmla="*/ 87726 h 226917"/>
                <a:gd name="connsiteX5" fmla="*/ 256007 w 378195"/>
                <a:gd name="connsiteY5" fmla="*/ 65790 h 226917"/>
                <a:gd name="connsiteX6" fmla="*/ 245040 w 378195"/>
                <a:gd name="connsiteY6" fmla="*/ 48519 h 226917"/>
                <a:gd name="connsiteX7" fmla="*/ 205833 w 378195"/>
                <a:gd name="connsiteY7" fmla="*/ 43855 h 226917"/>
                <a:gd name="connsiteX8" fmla="*/ 196378 w 378195"/>
                <a:gd name="connsiteY8" fmla="*/ 15617 h 226917"/>
                <a:gd name="connsiteX9" fmla="*/ 175956 w 378195"/>
                <a:gd name="connsiteY9" fmla="*/ 8557 h 226917"/>
                <a:gd name="connsiteX10" fmla="*/ 157046 w 378195"/>
                <a:gd name="connsiteY10" fmla="*/ 3892 h 226917"/>
                <a:gd name="connsiteX11" fmla="*/ 146078 w 378195"/>
                <a:gd name="connsiteY11" fmla="*/ 9313 h 226917"/>
                <a:gd name="connsiteX12" fmla="*/ 136624 w 378195"/>
                <a:gd name="connsiteY12" fmla="*/ 19525 h 226917"/>
                <a:gd name="connsiteX13" fmla="*/ 117714 w 378195"/>
                <a:gd name="connsiteY13" fmla="*/ 33644 h 226917"/>
                <a:gd name="connsiteX14" fmla="*/ 108259 w 378195"/>
                <a:gd name="connsiteY14" fmla="*/ 46250 h 226917"/>
                <a:gd name="connsiteX15" fmla="*/ 89601 w 378195"/>
                <a:gd name="connsiteY15" fmla="*/ 41838 h 226917"/>
                <a:gd name="connsiteX16" fmla="*/ 71070 w 378195"/>
                <a:gd name="connsiteY16" fmla="*/ 37426 h 226917"/>
                <a:gd name="connsiteX17" fmla="*/ 38545 w 378195"/>
                <a:gd name="connsiteY17" fmla="*/ 12213 h 226917"/>
                <a:gd name="connsiteX18" fmla="*/ 11189 w 378195"/>
                <a:gd name="connsiteY18" fmla="*/ 26710 h 226917"/>
                <a:gd name="connsiteX19" fmla="*/ 23543 w 378195"/>
                <a:gd name="connsiteY19" fmla="*/ 21920 h 226917"/>
                <a:gd name="connsiteX20" fmla="*/ 43966 w 378195"/>
                <a:gd name="connsiteY20" fmla="*/ 46250 h 226917"/>
                <a:gd name="connsiteX21" fmla="*/ 56572 w 378195"/>
                <a:gd name="connsiteY21" fmla="*/ 61882 h 226917"/>
                <a:gd name="connsiteX22" fmla="*/ 29847 w 378195"/>
                <a:gd name="connsiteY22" fmla="*/ 67429 h 226917"/>
                <a:gd name="connsiteX23" fmla="*/ 5516 w 378195"/>
                <a:gd name="connsiteY23" fmla="*/ 67429 h 226917"/>
                <a:gd name="connsiteX24" fmla="*/ 11063 w 378195"/>
                <a:gd name="connsiteY24" fmla="*/ 89365 h 226917"/>
                <a:gd name="connsiteX25" fmla="*/ 12576 w 378195"/>
                <a:gd name="connsiteY25" fmla="*/ 105879 h 226917"/>
                <a:gd name="connsiteX26" fmla="*/ 27451 w 378195"/>
                <a:gd name="connsiteY26" fmla="*/ 112182 h 226917"/>
                <a:gd name="connsiteX27" fmla="*/ 32998 w 378195"/>
                <a:gd name="connsiteY27" fmla="*/ 133361 h 226917"/>
                <a:gd name="connsiteX28" fmla="*/ 32998 w 378195"/>
                <a:gd name="connsiteY28" fmla="*/ 168912 h 226917"/>
                <a:gd name="connsiteX29" fmla="*/ 54933 w 378195"/>
                <a:gd name="connsiteY29" fmla="*/ 164751 h 226917"/>
                <a:gd name="connsiteX30" fmla="*/ 78507 w 378195"/>
                <a:gd name="connsiteY30" fmla="*/ 148237 h 226917"/>
                <a:gd name="connsiteX31" fmla="*/ 97417 w 378195"/>
                <a:gd name="connsiteY31" fmla="*/ 145842 h 226917"/>
                <a:gd name="connsiteX32" fmla="*/ 128051 w 378195"/>
                <a:gd name="connsiteY32" fmla="*/ 146598 h 226917"/>
                <a:gd name="connsiteX33" fmla="*/ 147717 w 378195"/>
                <a:gd name="connsiteY33" fmla="*/ 155171 h 226917"/>
                <a:gd name="connsiteX34" fmla="*/ 160324 w 378195"/>
                <a:gd name="connsiteY34" fmla="*/ 161474 h 226917"/>
                <a:gd name="connsiteX35" fmla="*/ 183015 w 378195"/>
                <a:gd name="connsiteY35" fmla="*/ 168533 h 226917"/>
                <a:gd name="connsiteX36" fmla="*/ 194739 w 378195"/>
                <a:gd name="connsiteY36" fmla="*/ 177988 h 226917"/>
                <a:gd name="connsiteX37" fmla="*/ 212767 w 378195"/>
                <a:gd name="connsiteY37" fmla="*/ 192864 h 226917"/>
                <a:gd name="connsiteX38" fmla="*/ 231551 w 378195"/>
                <a:gd name="connsiteY38" fmla="*/ 196016 h 226917"/>
                <a:gd name="connsiteX39" fmla="*/ 236341 w 378195"/>
                <a:gd name="connsiteY39" fmla="*/ 228540 h 226917"/>
                <a:gd name="connsiteX40" fmla="*/ 242014 w 378195"/>
                <a:gd name="connsiteY40" fmla="*/ 228036 h 226917"/>
                <a:gd name="connsiteX41" fmla="*/ 260924 w 378195"/>
                <a:gd name="connsiteY41" fmla="*/ 233331 h 226917"/>
                <a:gd name="connsiteX42" fmla="*/ 283994 w 378195"/>
                <a:gd name="connsiteY42" fmla="*/ 225010 h 226917"/>
                <a:gd name="connsiteX43" fmla="*/ 321687 w 378195"/>
                <a:gd name="connsiteY43" fmla="*/ 203075 h 226917"/>
                <a:gd name="connsiteX44" fmla="*/ 337445 w 378195"/>
                <a:gd name="connsiteY44" fmla="*/ 176854 h 226917"/>
                <a:gd name="connsiteX45" fmla="*/ 358372 w 378195"/>
                <a:gd name="connsiteY45" fmla="*/ 164247 h 226917"/>
                <a:gd name="connsiteX46" fmla="*/ 378038 w 378195"/>
                <a:gd name="connsiteY46" fmla="*/ 168912 h 226917"/>
                <a:gd name="connsiteX47" fmla="*/ 376147 w 378195"/>
                <a:gd name="connsiteY47" fmla="*/ 151263 h 2269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378195" h="226917">
                  <a:moveTo>
                    <a:pt x="376147" y="151263"/>
                  </a:moveTo>
                  <a:cubicBezTo>
                    <a:pt x="376147" y="151263"/>
                    <a:pt x="358876" y="142690"/>
                    <a:pt x="352573" y="143447"/>
                  </a:cubicBezTo>
                  <a:cubicBezTo>
                    <a:pt x="346270" y="144203"/>
                    <a:pt x="336058" y="129327"/>
                    <a:pt x="325091" y="125419"/>
                  </a:cubicBezTo>
                  <a:cubicBezTo>
                    <a:pt x="314123" y="121511"/>
                    <a:pt x="299247" y="114452"/>
                    <a:pt x="294457" y="107392"/>
                  </a:cubicBezTo>
                  <a:cubicBezTo>
                    <a:pt x="289793" y="100332"/>
                    <a:pt x="270126" y="93273"/>
                    <a:pt x="267731" y="87726"/>
                  </a:cubicBezTo>
                  <a:cubicBezTo>
                    <a:pt x="265336" y="82179"/>
                    <a:pt x="261428" y="72850"/>
                    <a:pt x="256007" y="65790"/>
                  </a:cubicBezTo>
                  <a:cubicBezTo>
                    <a:pt x="250460" y="58731"/>
                    <a:pt x="250586" y="49276"/>
                    <a:pt x="245040" y="48519"/>
                  </a:cubicBezTo>
                  <a:cubicBezTo>
                    <a:pt x="239493" y="47763"/>
                    <a:pt x="205833" y="48519"/>
                    <a:pt x="205833" y="43855"/>
                  </a:cubicBezTo>
                  <a:cubicBezTo>
                    <a:pt x="205833" y="39191"/>
                    <a:pt x="203438" y="17129"/>
                    <a:pt x="196378" y="15617"/>
                  </a:cubicBezTo>
                  <a:cubicBezTo>
                    <a:pt x="189319" y="13978"/>
                    <a:pt x="179864" y="12465"/>
                    <a:pt x="175956" y="8557"/>
                  </a:cubicBezTo>
                  <a:cubicBezTo>
                    <a:pt x="172048" y="4649"/>
                    <a:pt x="159441" y="-141"/>
                    <a:pt x="157046" y="3892"/>
                  </a:cubicBezTo>
                  <a:cubicBezTo>
                    <a:pt x="154651" y="7800"/>
                    <a:pt x="148474" y="9313"/>
                    <a:pt x="146078" y="9313"/>
                  </a:cubicBezTo>
                  <a:cubicBezTo>
                    <a:pt x="143683" y="9313"/>
                    <a:pt x="144440" y="20281"/>
                    <a:pt x="136624" y="19525"/>
                  </a:cubicBezTo>
                  <a:cubicBezTo>
                    <a:pt x="128808" y="18768"/>
                    <a:pt x="117714" y="28097"/>
                    <a:pt x="117714" y="33644"/>
                  </a:cubicBezTo>
                  <a:cubicBezTo>
                    <a:pt x="117714" y="39191"/>
                    <a:pt x="118470" y="47007"/>
                    <a:pt x="108259" y="46250"/>
                  </a:cubicBezTo>
                  <a:cubicBezTo>
                    <a:pt x="103090" y="45872"/>
                    <a:pt x="95904" y="44864"/>
                    <a:pt x="89601" y="41838"/>
                  </a:cubicBezTo>
                  <a:cubicBezTo>
                    <a:pt x="88088" y="42973"/>
                    <a:pt x="79642" y="48898"/>
                    <a:pt x="71070" y="37426"/>
                  </a:cubicBezTo>
                  <a:cubicBezTo>
                    <a:pt x="61615" y="24819"/>
                    <a:pt x="46991" y="12213"/>
                    <a:pt x="38545" y="12213"/>
                  </a:cubicBezTo>
                  <a:cubicBezTo>
                    <a:pt x="30981" y="12213"/>
                    <a:pt x="5012" y="12213"/>
                    <a:pt x="11189" y="26710"/>
                  </a:cubicBezTo>
                  <a:cubicBezTo>
                    <a:pt x="13080" y="23433"/>
                    <a:pt x="16609" y="21290"/>
                    <a:pt x="23543" y="21920"/>
                  </a:cubicBezTo>
                  <a:cubicBezTo>
                    <a:pt x="42327" y="23433"/>
                    <a:pt x="33754" y="45494"/>
                    <a:pt x="43966" y="46250"/>
                  </a:cubicBezTo>
                  <a:cubicBezTo>
                    <a:pt x="54177" y="47007"/>
                    <a:pt x="65901" y="62765"/>
                    <a:pt x="56572" y="61882"/>
                  </a:cubicBezTo>
                  <a:cubicBezTo>
                    <a:pt x="47117" y="61126"/>
                    <a:pt x="39301" y="70455"/>
                    <a:pt x="29847" y="67429"/>
                  </a:cubicBezTo>
                  <a:cubicBezTo>
                    <a:pt x="20392" y="64278"/>
                    <a:pt x="8668" y="56462"/>
                    <a:pt x="5516" y="67429"/>
                  </a:cubicBezTo>
                  <a:cubicBezTo>
                    <a:pt x="2364" y="78397"/>
                    <a:pt x="-1544" y="90121"/>
                    <a:pt x="11063" y="89365"/>
                  </a:cubicBezTo>
                  <a:cubicBezTo>
                    <a:pt x="23669" y="88608"/>
                    <a:pt x="21274" y="97181"/>
                    <a:pt x="12576" y="105879"/>
                  </a:cubicBezTo>
                  <a:cubicBezTo>
                    <a:pt x="4003" y="114578"/>
                    <a:pt x="25939" y="104240"/>
                    <a:pt x="27451" y="112182"/>
                  </a:cubicBezTo>
                  <a:cubicBezTo>
                    <a:pt x="28964" y="119998"/>
                    <a:pt x="36024" y="120755"/>
                    <a:pt x="32998" y="133361"/>
                  </a:cubicBezTo>
                  <a:cubicBezTo>
                    <a:pt x="30981" y="141303"/>
                    <a:pt x="32494" y="157188"/>
                    <a:pt x="32998" y="168912"/>
                  </a:cubicBezTo>
                  <a:cubicBezTo>
                    <a:pt x="41318" y="168912"/>
                    <a:pt x="52538" y="168155"/>
                    <a:pt x="54933" y="164751"/>
                  </a:cubicBezTo>
                  <a:cubicBezTo>
                    <a:pt x="58841" y="159331"/>
                    <a:pt x="71448" y="148237"/>
                    <a:pt x="78507" y="148237"/>
                  </a:cubicBezTo>
                  <a:cubicBezTo>
                    <a:pt x="85567" y="148237"/>
                    <a:pt x="93383" y="151389"/>
                    <a:pt x="97417" y="145842"/>
                  </a:cubicBezTo>
                  <a:cubicBezTo>
                    <a:pt x="101325" y="140295"/>
                    <a:pt x="124143" y="141934"/>
                    <a:pt x="128051" y="146598"/>
                  </a:cubicBezTo>
                  <a:cubicBezTo>
                    <a:pt x="131959" y="151263"/>
                    <a:pt x="144566" y="155171"/>
                    <a:pt x="147717" y="155171"/>
                  </a:cubicBezTo>
                  <a:cubicBezTo>
                    <a:pt x="150869" y="155171"/>
                    <a:pt x="152382" y="162230"/>
                    <a:pt x="160324" y="161474"/>
                  </a:cubicBezTo>
                  <a:cubicBezTo>
                    <a:pt x="168140" y="160717"/>
                    <a:pt x="183015" y="163869"/>
                    <a:pt x="183015" y="168533"/>
                  </a:cubicBezTo>
                  <a:cubicBezTo>
                    <a:pt x="183015" y="173198"/>
                    <a:pt x="188562" y="177988"/>
                    <a:pt x="194739" y="177988"/>
                  </a:cubicBezTo>
                  <a:cubicBezTo>
                    <a:pt x="201043" y="177988"/>
                    <a:pt x="206463" y="193746"/>
                    <a:pt x="212767" y="192864"/>
                  </a:cubicBezTo>
                  <a:cubicBezTo>
                    <a:pt x="219070" y="192108"/>
                    <a:pt x="231551" y="192108"/>
                    <a:pt x="231551" y="196016"/>
                  </a:cubicBezTo>
                  <a:cubicBezTo>
                    <a:pt x="231551" y="199293"/>
                    <a:pt x="232685" y="217825"/>
                    <a:pt x="236341" y="228540"/>
                  </a:cubicBezTo>
                  <a:cubicBezTo>
                    <a:pt x="238484" y="227406"/>
                    <a:pt x="240753" y="227154"/>
                    <a:pt x="242014" y="228036"/>
                  </a:cubicBezTo>
                  <a:cubicBezTo>
                    <a:pt x="245165" y="230179"/>
                    <a:pt x="258781" y="225893"/>
                    <a:pt x="260924" y="233331"/>
                  </a:cubicBezTo>
                  <a:cubicBezTo>
                    <a:pt x="263067" y="240643"/>
                    <a:pt x="285002" y="236482"/>
                    <a:pt x="283994" y="225010"/>
                  </a:cubicBezTo>
                  <a:cubicBezTo>
                    <a:pt x="282985" y="213539"/>
                    <a:pt x="318535" y="213539"/>
                    <a:pt x="321687" y="203075"/>
                  </a:cubicBezTo>
                  <a:cubicBezTo>
                    <a:pt x="324839" y="192612"/>
                    <a:pt x="328999" y="173702"/>
                    <a:pt x="337445" y="176854"/>
                  </a:cubicBezTo>
                  <a:cubicBezTo>
                    <a:pt x="345765" y="180005"/>
                    <a:pt x="351060" y="163239"/>
                    <a:pt x="358372" y="164247"/>
                  </a:cubicBezTo>
                  <a:cubicBezTo>
                    <a:pt x="365053" y="165256"/>
                    <a:pt x="370096" y="170424"/>
                    <a:pt x="378038" y="168912"/>
                  </a:cubicBezTo>
                  <a:lnTo>
                    <a:pt x="376147" y="151263"/>
                  </a:lnTo>
                  <a:close/>
                </a:path>
              </a:pathLst>
            </a:custGeom>
            <a:grpFill/>
            <a:ln w="2381" cap="flat">
              <a:solidFill>
                <a:srgbClr val="FCFDF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3" name="자유형: 도형 342">
              <a:extLst>
                <a:ext uri="{FF2B5EF4-FFF2-40B4-BE49-F238E27FC236}">
                  <a16:creationId xmlns:a16="http://schemas.microsoft.com/office/drawing/2014/main" id="{7EF6D587-6EA2-43A9-916C-D0BF47B47004}"/>
                </a:ext>
              </a:extLst>
            </p:cNvPr>
            <p:cNvSpPr/>
            <p:nvPr/>
          </p:nvSpPr>
          <p:spPr>
            <a:xfrm>
              <a:off x="6957213" y="3445056"/>
              <a:ext cx="516867" cy="441228"/>
            </a:xfrm>
            <a:custGeom>
              <a:avLst/>
              <a:gdLst>
                <a:gd name="connsiteX0" fmla="*/ 509618 w 516866"/>
                <a:gd name="connsiteY0" fmla="*/ 382776 h 441227"/>
                <a:gd name="connsiteX1" fmla="*/ 497011 w 516866"/>
                <a:gd name="connsiteY1" fmla="*/ 353403 h 441227"/>
                <a:gd name="connsiteX2" fmla="*/ 469781 w 516866"/>
                <a:gd name="connsiteY2" fmla="*/ 330333 h 441227"/>
                <a:gd name="connsiteX3" fmla="*/ 452006 w 516866"/>
                <a:gd name="connsiteY3" fmla="*/ 307263 h 441227"/>
                <a:gd name="connsiteX4" fmla="*/ 479236 w 516866"/>
                <a:gd name="connsiteY4" fmla="*/ 269570 h 441227"/>
                <a:gd name="connsiteX5" fmla="*/ 453015 w 516866"/>
                <a:gd name="connsiteY5" fmla="*/ 255955 h 441227"/>
                <a:gd name="connsiteX6" fmla="*/ 448855 w 516866"/>
                <a:gd name="connsiteY6" fmla="*/ 225573 h 441227"/>
                <a:gd name="connsiteX7" fmla="*/ 448855 w 516866"/>
                <a:gd name="connsiteY7" fmla="*/ 197335 h 441227"/>
                <a:gd name="connsiteX8" fmla="*/ 452006 w 516866"/>
                <a:gd name="connsiteY8" fmla="*/ 174265 h 441227"/>
                <a:gd name="connsiteX9" fmla="*/ 462470 w 516866"/>
                <a:gd name="connsiteY9" fmla="*/ 153338 h 441227"/>
                <a:gd name="connsiteX10" fmla="*/ 468395 w 516866"/>
                <a:gd name="connsiteY10" fmla="*/ 141236 h 441227"/>
                <a:gd name="connsiteX11" fmla="*/ 463604 w 516866"/>
                <a:gd name="connsiteY11" fmla="*/ 108711 h 441227"/>
                <a:gd name="connsiteX12" fmla="*/ 444821 w 516866"/>
                <a:gd name="connsiteY12" fmla="*/ 105559 h 441227"/>
                <a:gd name="connsiteX13" fmla="*/ 426793 w 516866"/>
                <a:gd name="connsiteY13" fmla="*/ 90683 h 441227"/>
                <a:gd name="connsiteX14" fmla="*/ 415069 w 516866"/>
                <a:gd name="connsiteY14" fmla="*/ 81229 h 441227"/>
                <a:gd name="connsiteX15" fmla="*/ 392377 w 516866"/>
                <a:gd name="connsiteY15" fmla="*/ 74169 h 441227"/>
                <a:gd name="connsiteX16" fmla="*/ 379771 w 516866"/>
                <a:gd name="connsiteY16" fmla="*/ 67866 h 441227"/>
                <a:gd name="connsiteX17" fmla="*/ 360105 w 516866"/>
                <a:gd name="connsiteY17" fmla="*/ 59293 h 441227"/>
                <a:gd name="connsiteX18" fmla="*/ 329471 w 516866"/>
                <a:gd name="connsiteY18" fmla="*/ 58537 h 441227"/>
                <a:gd name="connsiteX19" fmla="*/ 310561 w 516866"/>
                <a:gd name="connsiteY19" fmla="*/ 60932 h 441227"/>
                <a:gd name="connsiteX20" fmla="*/ 286987 w 516866"/>
                <a:gd name="connsiteY20" fmla="*/ 77447 h 441227"/>
                <a:gd name="connsiteX21" fmla="*/ 265052 w 516866"/>
                <a:gd name="connsiteY21" fmla="*/ 81607 h 441227"/>
                <a:gd name="connsiteX22" fmla="*/ 264169 w 516866"/>
                <a:gd name="connsiteY22" fmla="*/ 95474 h 441227"/>
                <a:gd name="connsiteX23" fmla="*/ 206936 w 516866"/>
                <a:gd name="connsiteY23" fmla="*/ 108080 h 441227"/>
                <a:gd name="connsiteX24" fmla="*/ 158275 w 516866"/>
                <a:gd name="connsiteY24" fmla="*/ 79085 h 441227"/>
                <a:gd name="connsiteX25" fmla="*/ 126128 w 516866"/>
                <a:gd name="connsiteY25" fmla="*/ 47695 h 441227"/>
                <a:gd name="connsiteX26" fmla="*/ 107092 w 516866"/>
                <a:gd name="connsiteY26" fmla="*/ 33954 h 441227"/>
                <a:gd name="connsiteX27" fmla="*/ 101798 w 516866"/>
                <a:gd name="connsiteY27" fmla="*/ 9876 h 441227"/>
                <a:gd name="connsiteX28" fmla="*/ 48346 w 516866"/>
                <a:gd name="connsiteY28" fmla="*/ 32946 h 441227"/>
                <a:gd name="connsiteX29" fmla="*/ 30571 w 516866"/>
                <a:gd name="connsiteY29" fmla="*/ 22482 h 441227"/>
                <a:gd name="connsiteX30" fmla="*/ 14813 w 516866"/>
                <a:gd name="connsiteY30" fmla="*/ 2564 h 441227"/>
                <a:gd name="connsiteX31" fmla="*/ 5358 w 516866"/>
                <a:gd name="connsiteY31" fmla="*/ 16179 h 441227"/>
                <a:gd name="connsiteX32" fmla="*/ 6366 w 516866"/>
                <a:gd name="connsiteY32" fmla="*/ 38114 h 441227"/>
                <a:gd name="connsiteX33" fmla="*/ 6366 w 516866"/>
                <a:gd name="connsiteY33" fmla="*/ 66353 h 441227"/>
                <a:gd name="connsiteX34" fmla="*/ 18973 w 516866"/>
                <a:gd name="connsiteY34" fmla="*/ 87406 h 441227"/>
                <a:gd name="connsiteX35" fmla="*/ 28428 w 516866"/>
                <a:gd name="connsiteY35" fmla="*/ 108333 h 441227"/>
                <a:gd name="connsiteX36" fmla="*/ 43051 w 516866"/>
                <a:gd name="connsiteY36" fmla="*/ 124091 h 441227"/>
                <a:gd name="connsiteX37" fmla="*/ 53515 w 516866"/>
                <a:gd name="connsiteY37" fmla="*/ 133546 h 441227"/>
                <a:gd name="connsiteX38" fmla="*/ 50363 w 516866"/>
                <a:gd name="connsiteY38" fmla="*/ 149304 h 441227"/>
                <a:gd name="connsiteX39" fmla="*/ 39900 w 516866"/>
                <a:gd name="connsiteY39" fmla="*/ 170230 h 441227"/>
                <a:gd name="connsiteX40" fmla="*/ 43051 w 516866"/>
                <a:gd name="connsiteY40" fmla="*/ 194309 h 441227"/>
                <a:gd name="connsiteX41" fmla="*/ 55658 w 516866"/>
                <a:gd name="connsiteY41" fmla="*/ 208932 h 441227"/>
                <a:gd name="connsiteX42" fmla="*/ 85031 w 516866"/>
                <a:gd name="connsiteY42" fmla="*/ 228851 h 441227"/>
                <a:gd name="connsiteX43" fmla="*/ 97637 w 516866"/>
                <a:gd name="connsiteY43" fmla="*/ 244609 h 441227"/>
                <a:gd name="connsiteX44" fmla="*/ 95494 w 516866"/>
                <a:gd name="connsiteY44" fmla="*/ 262384 h 441227"/>
                <a:gd name="connsiteX45" fmla="*/ 104949 w 516866"/>
                <a:gd name="connsiteY45" fmla="*/ 280159 h 441227"/>
                <a:gd name="connsiteX46" fmla="*/ 119951 w 516866"/>
                <a:gd name="connsiteY46" fmla="*/ 301086 h 441227"/>
                <a:gd name="connsiteX47" fmla="*/ 126380 w 516866"/>
                <a:gd name="connsiteY47" fmla="*/ 299951 h 441227"/>
                <a:gd name="connsiteX48" fmla="*/ 138482 w 516866"/>
                <a:gd name="connsiteY48" fmla="*/ 296800 h 441227"/>
                <a:gd name="connsiteX49" fmla="*/ 156888 w 516866"/>
                <a:gd name="connsiteY49" fmla="*/ 296043 h 441227"/>
                <a:gd name="connsiteX50" fmla="*/ 183992 w 516866"/>
                <a:gd name="connsiteY50" fmla="*/ 337645 h 441227"/>
                <a:gd name="connsiteX51" fmla="*/ 199246 w 516866"/>
                <a:gd name="connsiteY51" fmla="*/ 361975 h 441227"/>
                <a:gd name="connsiteX52" fmla="*/ 231393 w 516866"/>
                <a:gd name="connsiteY52" fmla="*/ 378112 h 441227"/>
                <a:gd name="connsiteX53" fmla="*/ 291777 w 516866"/>
                <a:gd name="connsiteY53" fmla="*/ 401182 h 441227"/>
                <a:gd name="connsiteX54" fmla="*/ 334514 w 516866"/>
                <a:gd name="connsiteY54" fmla="*/ 389458 h 441227"/>
                <a:gd name="connsiteX55" fmla="*/ 354936 w 516866"/>
                <a:gd name="connsiteY55" fmla="*/ 424378 h 441227"/>
                <a:gd name="connsiteX56" fmla="*/ 447468 w 516866"/>
                <a:gd name="connsiteY56" fmla="*/ 441648 h 441227"/>
                <a:gd name="connsiteX57" fmla="*/ 475202 w 516866"/>
                <a:gd name="connsiteY57" fmla="*/ 444044 h 441227"/>
                <a:gd name="connsiteX58" fmla="*/ 474572 w 516866"/>
                <a:gd name="connsiteY58" fmla="*/ 437488 h 441227"/>
                <a:gd name="connsiteX59" fmla="*/ 491339 w 516866"/>
                <a:gd name="connsiteY59" fmla="*/ 410258 h 441227"/>
                <a:gd name="connsiteX60" fmla="*/ 515417 w 516866"/>
                <a:gd name="connsiteY60" fmla="*/ 402947 h 441227"/>
                <a:gd name="connsiteX61" fmla="*/ 509618 w 516866"/>
                <a:gd name="connsiteY61" fmla="*/ 382776 h 441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516866" h="441227">
                  <a:moveTo>
                    <a:pt x="509618" y="382776"/>
                  </a:moveTo>
                  <a:cubicBezTo>
                    <a:pt x="503315" y="380633"/>
                    <a:pt x="509618" y="358698"/>
                    <a:pt x="497011" y="353403"/>
                  </a:cubicBezTo>
                  <a:cubicBezTo>
                    <a:pt x="484405" y="348108"/>
                    <a:pt x="473311" y="339662"/>
                    <a:pt x="469781" y="330333"/>
                  </a:cubicBezTo>
                  <a:cubicBezTo>
                    <a:pt x="466630" y="321887"/>
                    <a:pt x="450871" y="313566"/>
                    <a:pt x="452006" y="307263"/>
                  </a:cubicBezTo>
                  <a:cubicBezTo>
                    <a:pt x="453015" y="300960"/>
                    <a:pt x="483396" y="281042"/>
                    <a:pt x="479236" y="269570"/>
                  </a:cubicBezTo>
                  <a:cubicBezTo>
                    <a:pt x="475076" y="258098"/>
                    <a:pt x="455158" y="260115"/>
                    <a:pt x="453015" y="255955"/>
                  </a:cubicBezTo>
                  <a:cubicBezTo>
                    <a:pt x="450871" y="251795"/>
                    <a:pt x="454023" y="237045"/>
                    <a:pt x="448855" y="225573"/>
                  </a:cubicBezTo>
                  <a:cubicBezTo>
                    <a:pt x="443560" y="214101"/>
                    <a:pt x="453015" y="203512"/>
                    <a:pt x="448855" y="197335"/>
                  </a:cubicBezTo>
                  <a:cubicBezTo>
                    <a:pt x="444694" y="191031"/>
                    <a:pt x="450998" y="178425"/>
                    <a:pt x="452006" y="174265"/>
                  </a:cubicBezTo>
                  <a:cubicBezTo>
                    <a:pt x="453015" y="170104"/>
                    <a:pt x="463478" y="163801"/>
                    <a:pt x="462470" y="153338"/>
                  </a:cubicBezTo>
                  <a:cubicBezTo>
                    <a:pt x="461839" y="147035"/>
                    <a:pt x="464991" y="143001"/>
                    <a:pt x="468395" y="141236"/>
                  </a:cubicBezTo>
                  <a:cubicBezTo>
                    <a:pt x="464739" y="130646"/>
                    <a:pt x="463604" y="111988"/>
                    <a:pt x="463604" y="108711"/>
                  </a:cubicBezTo>
                  <a:cubicBezTo>
                    <a:pt x="463604" y="104803"/>
                    <a:pt x="451124" y="104803"/>
                    <a:pt x="444821" y="105559"/>
                  </a:cubicBezTo>
                  <a:cubicBezTo>
                    <a:pt x="438517" y="106316"/>
                    <a:pt x="433097" y="90683"/>
                    <a:pt x="426793" y="90683"/>
                  </a:cubicBezTo>
                  <a:cubicBezTo>
                    <a:pt x="420490" y="90683"/>
                    <a:pt x="415069" y="86019"/>
                    <a:pt x="415069" y="81229"/>
                  </a:cubicBezTo>
                  <a:cubicBezTo>
                    <a:pt x="415069" y="76564"/>
                    <a:pt x="400193" y="73413"/>
                    <a:pt x="392377" y="74169"/>
                  </a:cubicBezTo>
                  <a:cubicBezTo>
                    <a:pt x="384561" y="74925"/>
                    <a:pt x="382923" y="67866"/>
                    <a:pt x="379771" y="67866"/>
                  </a:cubicBezTo>
                  <a:cubicBezTo>
                    <a:pt x="376619" y="67866"/>
                    <a:pt x="364139" y="63958"/>
                    <a:pt x="360105" y="59293"/>
                  </a:cubicBezTo>
                  <a:cubicBezTo>
                    <a:pt x="356197" y="54629"/>
                    <a:pt x="333379" y="52990"/>
                    <a:pt x="329471" y="58537"/>
                  </a:cubicBezTo>
                  <a:cubicBezTo>
                    <a:pt x="325563" y="64084"/>
                    <a:pt x="317747" y="60932"/>
                    <a:pt x="310561" y="60932"/>
                  </a:cubicBezTo>
                  <a:cubicBezTo>
                    <a:pt x="303502" y="60932"/>
                    <a:pt x="291021" y="71900"/>
                    <a:pt x="286987" y="77447"/>
                  </a:cubicBezTo>
                  <a:cubicBezTo>
                    <a:pt x="284592" y="80850"/>
                    <a:pt x="273372" y="81481"/>
                    <a:pt x="265052" y="81607"/>
                  </a:cubicBezTo>
                  <a:cubicBezTo>
                    <a:pt x="265430" y="88414"/>
                    <a:pt x="265430" y="93835"/>
                    <a:pt x="264169" y="95474"/>
                  </a:cubicBezTo>
                  <a:cubicBezTo>
                    <a:pt x="260009" y="101651"/>
                    <a:pt x="229627" y="107198"/>
                    <a:pt x="206936" y="108080"/>
                  </a:cubicBezTo>
                  <a:cubicBezTo>
                    <a:pt x="184244" y="108837"/>
                    <a:pt x="182605" y="79085"/>
                    <a:pt x="158275" y="79085"/>
                  </a:cubicBezTo>
                  <a:cubicBezTo>
                    <a:pt x="140626" y="79085"/>
                    <a:pt x="127136" y="62949"/>
                    <a:pt x="126128" y="47695"/>
                  </a:cubicBezTo>
                  <a:cubicBezTo>
                    <a:pt x="115665" y="43661"/>
                    <a:pt x="105706" y="36854"/>
                    <a:pt x="107092" y="33954"/>
                  </a:cubicBezTo>
                  <a:cubicBezTo>
                    <a:pt x="109109" y="29794"/>
                    <a:pt x="114404" y="3572"/>
                    <a:pt x="101798" y="9876"/>
                  </a:cubicBezTo>
                  <a:cubicBezTo>
                    <a:pt x="89191" y="16179"/>
                    <a:pt x="71416" y="36097"/>
                    <a:pt x="48346" y="32946"/>
                  </a:cubicBezTo>
                  <a:cubicBezTo>
                    <a:pt x="25276" y="29794"/>
                    <a:pt x="42043" y="27777"/>
                    <a:pt x="30571" y="22482"/>
                  </a:cubicBezTo>
                  <a:cubicBezTo>
                    <a:pt x="19099" y="17187"/>
                    <a:pt x="26411" y="4707"/>
                    <a:pt x="14813" y="2564"/>
                  </a:cubicBezTo>
                  <a:cubicBezTo>
                    <a:pt x="3341" y="421"/>
                    <a:pt x="11661" y="16179"/>
                    <a:pt x="5358" y="16179"/>
                  </a:cubicBezTo>
                  <a:cubicBezTo>
                    <a:pt x="-946" y="16179"/>
                    <a:pt x="4349" y="33954"/>
                    <a:pt x="6366" y="38114"/>
                  </a:cubicBezTo>
                  <a:cubicBezTo>
                    <a:pt x="8509" y="42274"/>
                    <a:pt x="2206" y="65344"/>
                    <a:pt x="6366" y="66353"/>
                  </a:cubicBezTo>
                  <a:cubicBezTo>
                    <a:pt x="10526" y="67362"/>
                    <a:pt x="19981" y="84254"/>
                    <a:pt x="18973" y="87406"/>
                  </a:cubicBezTo>
                  <a:cubicBezTo>
                    <a:pt x="17964" y="90557"/>
                    <a:pt x="28428" y="101021"/>
                    <a:pt x="28428" y="108333"/>
                  </a:cubicBezTo>
                  <a:cubicBezTo>
                    <a:pt x="28428" y="115644"/>
                    <a:pt x="37883" y="124091"/>
                    <a:pt x="43051" y="124091"/>
                  </a:cubicBezTo>
                  <a:cubicBezTo>
                    <a:pt x="48346" y="124091"/>
                    <a:pt x="55658" y="127242"/>
                    <a:pt x="53515" y="133546"/>
                  </a:cubicBezTo>
                  <a:cubicBezTo>
                    <a:pt x="51372" y="139849"/>
                    <a:pt x="56666" y="149304"/>
                    <a:pt x="50363" y="149304"/>
                  </a:cubicBezTo>
                  <a:cubicBezTo>
                    <a:pt x="44060" y="149304"/>
                    <a:pt x="45068" y="167079"/>
                    <a:pt x="39900" y="170230"/>
                  </a:cubicBezTo>
                  <a:cubicBezTo>
                    <a:pt x="34605" y="173382"/>
                    <a:pt x="38891" y="192292"/>
                    <a:pt x="43051" y="194309"/>
                  </a:cubicBezTo>
                  <a:cubicBezTo>
                    <a:pt x="47211" y="196452"/>
                    <a:pt x="56666" y="201621"/>
                    <a:pt x="55658" y="208932"/>
                  </a:cubicBezTo>
                  <a:cubicBezTo>
                    <a:pt x="54649" y="216244"/>
                    <a:pt x="77719" y="227842"/>
                    <a:pt x="85031" y="228851"/>
                  </a:cubicBezTo>
                  <a:cubicBezTo>
                    <a:pt x="92343" y="229859"/>
                    <a:pt x="93351" y="240323"/>
                    <a:pt x="97637" y="244609"/>
                  </a:cubicBezTo>
                  <a:cubicBezTo>
                    <a:pt x="101798" y="248769"/>
                    <a:pt x="94486" y="257215"/>
                    <a:pt x="95494" y="262384"/>
                  </a:cubicBezTo>
                  <a:cubicBezTo>
                    <a:pt x="96503" y="267679"/>
                    <a:pt x="105958" y="271839"/>
                    <a:pt x="104949" y="280159"/>
                  </a:cubicBezTo>
                  <a:cubicBezTo>
                    <a:pt x="104319" y="285202"/>
                    <a:pt x="112891" y="293648"/>
                    <a:pt x="119951" y="301086"/>
                  </a:cubicBezTo>
                  <a:cubicBezTo>
                    <a:pt x="122346" y="300330"/>
                    <a:pt x="124489" y="299951"/>
                    <a:pt x="126380" y="299951"/>
                  </a:cubicBezTo>
                  <a:cubicBezTo>
                    <a:pt x="133440" y="299951"/>
                    <a:pt x="133062" y="292135"/>
                    <a:pt x="138482" y="296800"/>
                  </a:cubicBezTo>
                  <a:cubicBezTo>
                    <a:pt x="144029" y="301464"/>
                    <a:pt x="151467" y="296422"/>
                    <a:pt x="156888" y="296043"/>
                  </a:cubicBezTo>
                  <a:cubicBezTo>
                    <a:pt x="162435" y="295665"/>
                    <a:pt x="177311" y="323904"/>
                    <a:pt x="183992" y="337645"/>
                  </a:cubicBezTo>
                  <a:cubicBezTo>
                    <a:pt x="190673" y="351386"/>
                    <a:pt x="190295" y="356050"/>
                    <a:pt x="199246" y="361975"/>
                  </a:cubicBezTo>
                  <a:cubicBezTo>
                    <a:pt x="208322" y="367900"/>
                    <a:pt x="218408" y="364749"/>
                    <a:pt x="231393" y="378112"/>
                  </a:cubicBezTo>
                  <a:cubicBezTo>
                    <a:pt x="244377" y="391475"/>
                    <a:pt x="277658" y="400551"/>
                    <a:pt x="291777" y="401182"/>
                  </a:cubicBezTo>
                  <a:cubicBezTo>
                    <a:pt x="305897" y="401938"/>
                    <a:pt x="316486" y="385928"/>
                    <a:pt x="334514" y="389458"/>
                  </a:cubicBezTo>
                  <a:cubicBezTo>
                    <a:pt x="352541" y="392987"/>
                    <a:pt x="348255" y="416183"/>
                    <a:pt x="354936" y="424378"/>
                  </a:cubicBezTo>
                  <a:cubicBezTo>
                    <a:pt x="361618" y="432572"/>
                    <a:pt x="434987" y="438119"/>
                    <a:pt x="447468" y="441648"/>
                  </a:cubicBezTo>
                  <a:cubicBezTo>
                    <a:pt x="452006" y="442909"/>
                    <a:pt x="462974" y="443792"/>
                    <a:pt x="475202" y="444044"/>
                  </a:cubicBezTo>
                  <a:cubicBezTo>
                    <a:pt x="474950" y="441396"/>
                    <a:pt x="474698" y="439127"/>
                    <a:pt x="474572" y="437488"/>
                  </a:cubicBezTo>
                  <a:cubicBezTo>
                    <a:pt x="473563" y="424882"/>
                    <a:pt x="483018" y="414419"/>
                    <a:pt x="491339" y="410258"/>
                  </a:cubicBezTo>
                  <a:cubicBezTo>
                    <a:pt x="499659" y="406098"/>
                    <a:pt x="507097" y="403955"/>
                    <a:pt x="515417" y="402947"/>
                  </a:cubicBezTo>
                  <a:cubicBezTo>
                    <a:pt x="524241" y="401560"/>
                    <a:pt x="515795" y="384793"/>
                    <a:pt x="509618" y="382776"/>
                  </a:cubicBezTo>
                  <a:close/>
                </a:path>
              </a:pathLst>
            </a:custGeom>
            <a:grpFill/>
            <a:ln w="2381" cap="flat">
              <a:solidFill>
                <a:srgbClr val="FCFDF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4" name="자유형: 도형 343">
              <a:extLst>
                <a:ext uri="{FF2B5EF4-FFF2-40B4-BE49-F238E27FC236}">
                  <a16:creationId xmlns:a16="http://schemas.microsoft.com/office/drawing/2014/main" id="{9936B05B-37CC-4324-8AE1-0CB1A798EDD9}"/>
                </a:ext>
              </a:extLst>
            </p:cNvPr>
            <p:cNvSpPr/>
            <p:nvPr/>
          </p:nvSpPr>
          <p:spPr>
            <a:xfrm>
              <a:off x="7023984" y="2919563"/>
              <a:ext cx="1071553" cy="504260"/>
            </a:xfrm>
            <a:custGeom>
              <a:avLst/>
              <a:gdLst>
                <a:gd name="connsiteX0" fmla="*/ 1075568 w 1071552"/>
                <a:gd name="connsiteY0" fmla="*/ 208230 h 504260"/>
                <a:gd name="connsiteX1" fmla="*/ 1066113 w 1071552"/>
                <a:gd name="connsiteY1" fmla="*/ 207473 h 504260"/>
                <a:gd name="connsiteX2" fmla="*/ 1044934 w 1071552"/>
                <a:gd name="connsiteY2" fmla="*/ 211381 h 504260"/>
                <a:gd name="connsiteX3" fmla="*/ 1031571 w 1071552"/>
                <a:gd name="connsiteY3" fmla="*/ 200414 h 504260"/>
                <a:gd name="connsiteX4" fmla="*/ 1025898 w 1071552"/>
                <a:gd name="connsiteY4" fmla="*/ 190455 h 504260"/>
                <a:gd name="connsiteX5" fmla="*/ 1009383 w 1071552"/>
                <a:gd name="connsiteY5" fmla="*/ 176840 h 504260"/>
                <a:gd name="connsiteX6" fmla="*/ 992365 w 1071552"/>
                <a:gd name="connsiteY6" fmla="*/ 162720 h 504260"/>
                <a:gd name="connsiteX7" fmla="*/ 965891 w 1071552"/>
                <a:gd name="connsiteY7" fmla="*/ 170410 h 504260"/>
                <a:gd name="connsiteX8" fmla="*/ 940048 w 1071552"/>
                <a:gd name="connsiteY8" fmla="*/ 166250 h 504260"/>
                <a:gd name="connsiteX9" fmla="*/ 919499 w 1071552"/>
                <a:gd name="connsiteY9" fmla="*/ 151500 h 504260"/>
                <a:gd name="connsiteX10" fmla="*/ 904246 w 1071552"/>
                <a:gd name="connsiteY10" fmla="*/ 168519 h 504260"/>
                <a:gd name="connsiteX11" fmla="*/ 876637 w 1071552"/>
                <a:gd name="connsiteY11" fmla="*/ 120867 h 504260"/>
                <a:gd name="connsiteX12" fmla="*/ 827850 w 1071552"/>
                <a:gd name="connsiteY12" fmla="*/ 63255 h 504260"/>
                <a:gd name="connsiteX13" fmla="*/ 820160 w 1071552"/>
                <a:gd name="connsiteY13" fmla="*/ 43211 h 504260"/>
                <a:gd name="connsiteX14" fmla="*/ 802511 w 1071552"/>
                <a:gd name="connsiteY14" fmla="*/ 41446 h 504260"/>
                <a:gd name="connsiteX15" fmla="*/ 778432 w 1071552"/>
                <a:gd name="connsiteY15" fmla="*/ 54935 h 504260"/>
                <a:gd name="connsiteX16" fmla="*/ 749564 w 1071552"/>
                <a:gd name="connsiteY16" fmla="*/ 66659 h 504260"/>
                <a:gd name="connsiteX17" fmla="*/ 729519 w 1071552"/>
                <a:gd name="connsiteY17" fmla="*/ 71323 h 504260"/>
                <a:gd name="connsiteX18" fmla="*/ 738974 w 1071552"/>
                <a:gd name="connsiteY18" fmla="*/ 54304 h 504260"/>
                <a:gd name="connsiteX19" fmla="*/ 724855 w 1071552"/>
                <a:gd name="connsiteY19" fmla="*/ 52539 h 504260"/>
                <a:gd name="connsiteX20" fmla="*/ 712500 w 1071552"/>
                <a:gd name="connsiteY20" fmla="*/ 50775 h 504260"/>
                <a:gd name="connsiteX21" fmla="*/ 704810 w 1071552"/>
                <a:gd name="connsiteY21" fmla="*/ 49010 h 504260"/>
                <a:gd name="connsiteX22" fmla="*/ 694851 w 1071552"/>
                <a:gd name="connsiteY22" fmla="*/ 42580 h 504260"/>
                <a:gd name="connsiteX23" fmla="*/ 670773 w 1071552"/>
                <a:gd name="connsiteY23" fmla="*/ 46740 h 504260"/>
                <a:gd name="connsiteX24" fmla="*/ 673672 w 1071552"/>
                <a:gd name="connsiteY24" fmla="*/ 35521 h 504260"/>
                <a:gd name="connsiteX25" fmla="*/ 669008 w 1071552"/>
                <a:gd name="connsiteY25" fmla="*/ 16737 h 504260"/>
                <a:gd name="connsiteX26" fmla="*/ 651989 w 1071552"/>
                <a:gd name="connsiteY26" fmla="*/ 6148 h 504260"/>
                <a:gd name="connsiteX27" fmla="*/ 631441 w 1071552"/>
                <a:gd name="connsiteY27" fmla="*/ 3248 h 504260"/>
                <a:gd name="connsiteX28" fmla="*/ 598538 w 1071552"/>
                <a:gd name="connsiteY28" fmla="*/ 10938 h 504260"/>
                <a:gd name="connsiteX29" fmla="*/ 559710 w 1071552"/>
                <a:gd name="connsiteY29" fmla="*/ 23923 h 504260"/>
                <a:gd name="connsiteX30" fmla="*/ 522016 w 1071552"/>
                <a:gd name="connsiteY30" fmla="*/ 30982 h 504260"/>
                <a:gd name="connsiteX31" fmla="*/ 494912 w 1071552"/>
                <a:gd name="connsiteY31" fmla="*/ 39177 h 504260"/>
                <a:gd name="connsiteX32" fmla="*/ 454950 w 1071552"/>
                <a:gd name="connsiteY32" fmla="*/ 47371 h 504260"/>
                <a:gd name="connsiteX33" fmla="*/ 423181 w 1071552"/>
                <a:gd name="connsiteY33" fmla="*/ 50901 h 504260"/>
                <a:gd name="connsiteX34" fmla="*/ 400742 w 1071552"/>
                <a:gd name="connsiteY34" fmla="*/ 52035 h 504260"/>
                <a:gd name="connsiteX35" fmla="*/ 401876 w 1071552"/>
                <a:gd name="connsiteY35" fmla="*/ 74349 h 504260"/>
                <a:gd name="connsiteX36" fmla="*/ 425450 w 1071552"/>
                <a:gd name="connsiteY36" fmla="*/ 86073 h 504260"/>
                <a:gd name="connsiteX37" fmla="*/ 397212 w 1071552"/>
                <a:gd name="connsiteY37" fmla="*/ 90737 h 504260"/>
                <a:gd name="connsiteX38" fmla="*/ 392547 w 1071552"/>
                <a:gd name="connsiteY38" fmla="*/ 109521 h 504260"/>
                <a:gd name="connsiteX39" fmla="*/ 376033 w 1071552"/>
                <a:gd name="connsiteY39" fmla="*/ 123640 h 504260"/>
                <a:gd name="connsiteX40" fmla="*/ 383092 w 1071552"/>
                <a:gd name="connsiteY40" fmla="*/ 137759 h 504260"/>
                <a:gd name="connsiteX41" fmla="*/ 401876 w 1071552"/>
                <a:gd name="connsiteY41" fmla="*/ 143685 h 504260"/>
                <a:gd name="connsiteX42" fmla="*/ 408936 w 1071552"/>
                <a:gd name="connsiteY42" fmla="*/ 162468 h 504260"/>
                <a:gd name="connsiteX43" fmla="*/ 392421 w 1071552"/>
                <a:gd name="connsiteY43" fmla="*/ 171923 h 504260"/>
                <a:gd name="connsiteX44" fmla="*/ 372377 w 1071552"/>
                <a:gd name="connsiteY44" fmla="*/ 163729 h 504260"/>
                <a:gd name="connsiteX45" fmla="*/ 362922 w 1071552"/>
                <a:gd name="connsiteY45" fmla="*/ 176714 h 504260"/>
                <a:gd name="connsiteX46" fmla="*/ 349937 w 1071552"/>
                <a:gd name="connsiteY46" fmla="*/ 168519 h 504260"/>
                <a:gd name="connsiteX47" fmla="*/ 332288 w 1071552"/>
                <a:gd name="connsiteY47" fmla="*/ 160325 h 504260"/>
                <a:gd name="connsiteX48" fmla="*/ 306445 w 1071552"/>
                <a:gd name="connsiteY48" fmla="*/ 159190 h 504260"/>
                <a:gd name="connsiteX49" fmla="*/ 291191 w 1071552"/>
                <a:gd name="connsiteY49" fmla="*/ 158056 h 504260"/>
                <a:gd name="connsiteX50" fmla="*/ 265348 w 1071552"/>
                <a:gd name="connsiteY50" fmla="*/ 166250 h 504260"/>
                <a:gd name="connsiteX51" fmla="*/ 240639 w 1071552"/>
                <a:gd name="connsiteY51" fmla="*/ 168645 h 504260"/>
                <a:gd name="connsiteX52" fmla="*/ 225385 w 1071552"/>
                <a:gd name="connsiteY52" fmla="*/ 168645 h 504260"/>
                <a:gd name="connsiteX53" fmla="*/ 218325 w 1071552"/>
                <a:gd name="connsiteY53" fmla="*/ 165116 h 504260"/>
                <a:gd name="connsiteX54" fmla="*/ 196012 w 1071552"/>
                <a:gd name="connsiteY54" fmla="*/ 146332 h 504260"/>
                <a:gd name="connsiteX55" fmla="*/ 165378 w 1071552"/>
                <a:gd name="connsiteY55" fmla="*/ 136877 h 504260"/>
                <a:gd name="connsiteX56" fmla="*/ 146594 w 1071552"/>
                <a:gd name="connsiteY56" fmla="*/ 136877 h 504260"/>
                <a:gd name="connsiteX57" fmla="*/ 132475 w 1071552"/>
                <a:gd name="connsiteY57" fmla="*/ 136877 h 504260"/>
                <a:gd name="connsiteX58" fmla="*/ 112431 w 1071552"/>
                <a:gd name="connsiteY58" fmla="*/ 142802 h 504260"/>
                <a:gd name="connsiteX59" fmla="*/ 84192 w 1071552"/>
                <a:gd name="connsiteY59" fmla="*/ 155787 h 504260"/>
                <a:gd name="connsiteX60" fmla="*/ 70073 w 1071552"/>
                <a:gd name="connsiteY60" fmla="*/ 168771 h 504260"/>
                <a:gd name="connsiteX61" fmla="*/ 63013 w 1071552"/>
                <a:gd name="connsiteY61" fmla="*/ 182891 h 504260"/>
                <a:gd name="connsiteX62" fmla="*/ 60618 w 1071552"/>
                <a:gd name="connsiteY62" fmla="*/ 199405 h 504260"/>
                <a:gd name="connsiteX63" fmla="*/ 39439 w 1071552"/>
                <a:gd name="connsiteY63" fmla="*/ 181756 h 504260"/>
                <a:gd name="connsiteX64" fmla="*/ 24185 w 1071552"/>
                <a:gd name="connsiteY64" fmla="*/ 191211 h 504260"/>
                <a:gd name="connsiteX65" fmla="*/ 10066 w 1071552"/>
                <a:gd name="connsiteY65" fmla="*/ 207726 h 504260"/>
                <a:gd name="connsiteX66" fmla="*/ 18260 w 1071552"/>
                <a:gd name="connsiteY66" fmla="*/ 220710 h 504260"/>
                <a:gd name="connsiteX67" fmla="*/ 8805 w 1071552"/>
                <a:gd name="connsiteY67" fmla="*/ 228904 h 504260"/>
                <a:gd name="connsiteX68" fmla="*/ 2880 w 1071552"/>
                <a:gd name="connsiteY68" fmla="*/ 245419 h 504260"/>
                <a:gd name="connsiteX69" fmla="*/ 18134 w 1071552"/>
                <a:gd name="connsiteY69" fmla="*/ 256009 h 504260"/>
                <a:gd name="connsiteX70" fmla="*/ 22799 w 1071552"/>
                <a:gd name="connsiteY70" fmla="*/ 270128 h 504260"/>
                <a:gd name="connsiteX71" fmla="*/ 41582 w 1071552"/>
                <a:gd name="connsiteY71" fmla="*/ 268993 h 504260"/>
                <a:gd name="connsiteX72" fmla="*/ 58097 w 1071552"/>
                <a:gd name="connsiteY72" fmla="*/ 287903 h 504260"/>
                <a:gd name="connsiteX73" fmla="*/ 61627 w 1071552"/>
                <a:gd name="connsiteY73" fmla="*/ 304417 h 504260"/>
                <a:gd name="connsiteX74" fmla="*/ 67552 w 1071552"/>
                <a:gd name="connsiteY74" fmla="*/ 316141 h 504260"/>
                <a:gd name="connsiteX75" fmla="*/ 76124 w 1071552"/>
                <a:gd name="connsiteY75" fmla="*/ 321310 h 504260"/>
                <a:gd name="connsiteX76" fmla="*/ 80915 w 1071552"/>
                <a:gd name="connsiteY76" fmla="*/ 317780 h 504260"/>
                <a:gd name="connsiteX77" fmla="*/ 136635 w 1071552"/>
                <a:gd name="connsiteY77" fmla="*/ 299753 h 504260"/>
                <a:gd name="connsiteX78" fmla="*/ 177480 w 1071552"/>
                <a:gd name="connsiteY78" fmla="*/ 307569 h 504260"/>
                <a:gd name="connsiteX79" fmla="*/ 180632 w 1071552"/>
                <a:gd name="connsiteY79" fmla="*/ 346775 h 504260"/>
                <a:gd name="connsiteX80" fmla="*/ 154789 w 1071552"/>
                <a:gd name="connsiteY80" fmla="*/ 353835 h 504260"/>
                <a:gd name="connsiteX81" fmla="*/ 121886 w 1071552"/>
                <a:gd name="connsiteY81" fmla="*/ 365559 h 504260"/>
                <a:gd name="connsiteX82" fmla="*/ 117978 w 1071552"/>
                <a:gd name="connsiteY82" fmla="*/ 380435 h 504260"/>
                <a:gd name="connsiteX83" fmla="*/ 104615 w 1071552"/>
                <a:gd name="connsiteY83" fmla="*/ 389007 h 504260"/>
                <a:gd name="connsiteX84" fmla="*/ 125037 w 1071552"/>
                <a:gd name="connsiteY84" fmla="*/ 406278 h 504260"/>
                <a:gd name="connsiteX85" fmla="*/ 133610 w 1071552"/>
                <a:gd name="connsiteY85" fmla="*/ 426700 h 504260"/>
                <a:gd name="connsiteX86" fmla="*/ 152394 w 1071552"/>
                <a:gd name="connsiteY86" fmla="*/ 437668 h 504260"/>
                <a:gd name="connsiteX87" fmla="*/ 165000 w 1071552"/>
                <a:gd name="connsiteY87" fmla="*/ 451031 h 504260"/>
                <a:gd name="connsiteX88" fmla="*/ 173572 w 1071552"/>
                <a:gd name="connsiteY88" fmla="*/ 483178 h 504260"/>
                <a:gd name="connsiteX89" fmla="*/ 176850 w 1071552"/>
                <a:gd name="connsiteY89" fmla="*/ 465276 h 504260"/>
                <a:gd name="connsiteX90" fmla="*/ 204206 w 1071552"/>
                <a:gd name="connsiteY90" fmla="*/ 450779 h 504260"/>
                <a:gd name="connsiteX91" fmla="*/ 236731 w 1071552"/>
                <a:gd name="connsiteY91" fmla="*/ 475992 h 504260"/>
                <a:gd name="connsiteX92" fmla="*/ 255641 w 1071552"/>
                <a:gd name="connsiteY92" fmla="*/ 480152 h 504260"/>
                <a:gd name="connsiteX93" fmla="*/ 258793 w 1071552"/>
                <a:gd name="connsiteY93" fmla="*/ 362786 h 504260"/>
                <a:gd name="connsiteX94" fmla="*/ 325859 w 1071552"/>
                <a:gd name="connsiteY94" fmla="*/ 344884 h 504260"/>
                <a:gd name="connsiteX95" fmla="*/ 328128 w 1071552"/>
                <a:gd name="connsiteY95" fmla="*/ 340472 h 504260"/>
                <a:gd name="connsiteX96" fmla="*/ 352459 w 1071552"/>
                <a:gd name="connsiteY96" fmla="*/ 341228 h 504260"/>
                <a:gd name="connsiteX97" fmla="*/ 363426 w 1071552"/>
                <a:gd name="connsiteY97" fmla="*/ 328622 h 504260"/>
                <a:gd name="connsiteX98" fmla="*/ 369730 w 1071552"/>
                <a:gd name="connsiteY98" fmla="*/ 344254 h 504260"/>
                <a:gd name="connsiteX99" fmla="*/ 383849 w 1071552"/>
                <a:gd name="connsiteY99" fmla="*/ 379048 h 504260"/>
                <a:gd name="connsiteX100" fmla="*/ 414861 w 1071552"/>
                <a:gd name="connsiteY100" fmla="*/ 412959 h 504260"/>
                <a:gd name="connsiteX101" fmla="*/ 449403 w 1071552"/>
                <a:gd name="connsiteY101" fmla="*/ 410816 h 504260"/>
                <a:gd name="connsiteX102" fmla="*/ 502854 w 1071552"/>
                <a:gd name="connsiteY102" fmla="*/ 412959 h 504260"/>
                <a:gd name="connsiteX103" fmla="*/ 523781 w 1071552"/>
                <a:gd name="connsiteY103" fmla="*/ 428718 h 504260"/>
                <a:gd name="connsiteX104" fmla="*/ 530084 w 1071552"/>
                <a:gd name="connsiteY104" fmla="*/ 453805 h 504260"/>
                <a:gd name="connsiteX105" fmla="*/ 544708 w 1071552"/>
                <a:gd name="connsiteY105" fmla="*/ 481034 h 504260"/>
                <a:gd name="connsiteX106" fmla="*/ 567778 w 1071552"/>
                <a:gd name="connsiteY106" fmla="*/ 487338 h 504260"/>
                <a:gd name="connsiteX107" fmla="*/ 589713 w 1071552"/>
                <a:gd name="connsiteY107" fmla="*/ 500953 h 504260"/>
                <a:gd name="connsiteX108" fmla="*/ 602320 w 1071552"/>
                <a:gd name="connsiteY108" fmla="*/ 496793 h 504260"/>
                <a:gd name="connsiteX109" fmla="*/ 629549 w 1071552"/>
                <a:gd name="connsiteY109" fmla="*/ 475866 h 504260"/>
                <a:gd name="connsiteX110" fmla="*/ 644804 w 1071552"/>
                <a:gd name="connsiteY110" fmla="*/ 474353 h 504260"/>
                <a:gd name="connsiteX111" fmla="*/ 652872 w 1071552"/>
                <a:gd name="connsiteY111" fmla="*/ 459603 h 504260"/>
                <a:gd name="connsiteX112" fmla="*/ 669386 w 1071552"/>
                <a:gd name="connsiteY112" fmla="*/ 441576 h 504260"/>
                <a:gd name="connsiteX113" fmla="*/ 705441 w 1071552"/>
                <a:gd name="connsiteY113" fmla="*/ 440820 h 504260"/>
                <a:gd name="connsiteX114" fmla="*/ 729015 w 1071552"/>
                <a:gd name="connsiteY114" fmla="*/ 436912 h 504260"/>
                <a:gd name="connsiteX115" fmla="*/ 756497 w 1071552"/>
                <a:gd name="connsiteY115" fmla="*/ 425944 h 504260"/>
                <a:gd name="connsiteX116" fmla="*/ 791795 w 1071552"/>
                <a:gd name="connsiteY116" fmla="*/ 436155 h 504260"/>
                <a:gd name="connsiteX117" fmla="*/ 860123 w 1071552"/>
                <a:gd name="connsiteY117" fmla="*/ 440063 h 504260"/>
                <a:gd name="connsiteX118" fmla="*/ 885210 w 1071552"/>
                <a:gd name="connsiteY118" fmla="*/ 447123 h 504260"/>
                <a:gd name="connsiteX119" fmla="*/ 907397 w 1071552"/>
                <a:gd name="connsiteY119" fmla="*/ 455695 h 504260"/>
                <a:gd name="connsiteX120" fmla="*/ 906766 w 1071552"/>
                <a:gd name="connsiteY120" fmla="*/ 444854 h 504260"/>
                <a:gd name="connsiteX121" fmla="*/ 920886 w 1071552"/>
                <a:gd name="connsiteY121" fmla="*/ 424810 h 504260"/>
                <a:gd name="connsiteX122" fmla="*/ 910297 w 1071552"/>
                <a:gd name="connsiteY122" fmla="*/ 395436 h 504260"/>
                <a:gd name="connsiteX123" fmla="*/ 904371 w 1071552"/>
                <a:gd name="connsiteY123" fmla="*/ 372492 h 504260"/>
                <a:gd name="connsiteX124" fmla="*/ 919625 w 1071552"/>
                <a:gd name="connsiteY124" fmla="*/ 362155 h 504260"/>
                <a:gd name="connsiteX125" fmla="*/ 944586 w 1071552"/>
                <a:gd name="connsiteY125" fmla="*/ 357239 h 504260"/>
                <a:gd name="connsiteX126" fmla="*/ 963622 w 1071552"/>
                <a:gd name="connsiteY126" fmla="*/ 362155 h 504260"/>
                <a:gd name="connsiteX127" fmla="*/ 963622 w 1071552"/>
                <a:gd name="connsiteY127" fmla="*/ 349675 h 504260"/>
                <a:gd name="connsiteX128" fmla="*/ 979885 w 1071552"/>
                <a:gd name="connsiteY128" fmla="*/ 298618 h 504260"/>
                <a:gd name="connsiteX129" fmla="*/ 997786 w 1071552"/>
                <a:gd name="connsiteY129" fmla="*/ 298618 h 504260"/>
                <a:gd name="connsiteX130" fmla="*/ 1022242 w 1071552"/>
                <a:gd name="connsiteY130" fmla="*/ 300761 h 504260"/>
                <a:gd name="connsiteX131" fmla="*/ 1047203 w 1071552"/>
                <a:gd name="connsiteY131" fmla="*/ 291559 h 504260"/>
                <a:gd name="connsiteX132" fmla="*/ 1043421 w 1071552"/>
                <a:gd name="connsiteY132" fmla="*/ 270380 h 504260"/>
                <a:gd name="connsiteX133" fmla="*/ 1060818 w 1071552"/>
                <a:gd name="connsiteY133" fmla="*/ 250335 h 504260"/>
                <a:gd name="connsiteX134" fmla="*/ 1072164 w 1071552"/>
                <a:gd name="connsiteY134" fmla="*/ 235712 h 504260"/>
                <a:gd name="connsiteX135" fmla="*/ 1081367 w 1071552"/>
                <a:gd name="connsiteY135" fmla="*/ 218567 h 504260"/>
                <a:gd name="connsiteX136" fmla="*/ 1075568 w 1071552"/>
                <a:gd name="connsiteY136" fmla="*/ 208230 h 504260"/>
                <a:gd name="connsiteX137" fmla="*/ 404019 w 1071552"/>
                <a:gd name="connsiteY137" fmla="*/ 323201 h 504260"/>
                <a:gd name="connsiteX138" fmla="*/ 367208 w 1071552"/>
                <a:gd name="connsiteY138" fmla="*/ 313116 h 504260"/>
                <a:gd name="connsiteX139" fmla="*/ 404019 w 1071552"/>
                <a:gd name="connsiteY139" fmla="*/ 323201 h 504260"/>
                <a:gd name="connsiteX140" fmla="*/ 849533 w 1071552"/>
                <a:gd name="connsiteY140" fmla="*/ 320428 h 504260"/>
                <a:gd name="connsiteX141" fmla="*/ 759271 w 1071552"/>
                <a:gd name="connsiteY141" fmla="*/ 330639 h 504260"/>
                <a:gd name="connsiteX142" fmla="*/ 745151 w 1071552"/>
                <a:gd name="connsiteY142" fmla="*/ 364424 h 504260"/>
                <a:gd name="connsiteX143" fmla="*/ 742000 w 1071552"/>
                <a:gd name="connsiteY143" fmla="*/ 321310 h 504260"/>
                <a:gd name="connsiteX144" fmla="*/ 810327 w 1071552"/>
                <a:gd name="connsiteY144" fmla="*/ 311099 h 504260"/>
                <a:gd name="connsiteX145" fmla="*/ 877015 w 1071552"/>
                <a:gd name="connsiteY145" fmla="*/ 307947 h 504260"/>
                <a:gd name="connsiteX146" fmla="*/ 849533 w 1071552"/>
                <a:gd name="connsiteY146" fmla="*/ 320428 h 504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</a:cxnLst>
              <a:rect l="l" t="t" r="r" b="b"/>
              <a:pathLst>
                <a:path w="1071552" h="504260">
                  <a:moveTo>
                    <a:pt x="1075568" y="208230"/>
                  </a:moveTo>
                  <a:cubicBezTo>
                    <a:pt x="1074811" y="202809"/>
                    <a:pt x="1070021" y="205078"/>
                    <a:pt x="1066113" y="207473"/>
                  </a:cubicBezTo>
                  <a:cubicBezTo>
                    <a:pt x="1062205" y="209869"/>
                    <a:pt x="1049598" y="211381"/>
                    <a:pt x="1044934" y="211381"/>
                  </a:cubicBezTo>
                  <a:cubicBezTo>
                    <a:pt x="1040270" y="211381"/>
                    <a:pt x="1031571" y="205078"/>
                    <a:pt x="1031571" y="200414"/>
                  </a:cubicBezTo>
                  <a:cubicBezTo>
                    <a:pt x="1031571" y="195749"/>
                    <a:pt x="1030562" y="190455"/>
                    <a:pt x="1025898" y="190455"/>
                  </a:cubicBezTo>
                  <a:cubicBezTo>
                    <a:pt x="1021234" y="190455"/>
                    <a:pt x="1014174" y="188059"/>
                    <a:pt x="1009383" y="176840"/>
                  </a:cubicBezTo>
                  <a:cubicBezTo>
                    <a:pt x="1004719" y="165620"/>
                    <a:pt x="997660" y="165620"/>
                    <a:pt x="992365" y="162720"/>
                  </a:cubicBezTo>
                  <a:cubicBezTo>
                    <a:pt x="987070" y="159821"/>
                    <a:pt x="972320" y="168015"/>
                    <a:pt x="965891" y="170410"/>
                  </a:cubicBezTo>
                  <a:cubicBezTo>
                    <a:pt x="959461" y="172806"/>
                    <a:pt x="948242" y="168015"/>
                    <a:pt x="940048" y="166250"/>
                  </a:cubicBezTo>
                  <a:cubicBezTo>
                    <a:pt x="931854" y="164485"/>
                    <a:pt x="927063" y="149736"/>
                    <a:pt x="919499" y="151500"/>
                  </a:cubicBezTo>
                  <a:cubicBezTo>
                    <a:pt x="911809" y="153265"/>
                    <a:pt x="910044" y="168519"/>
                    <a:pt x="904246" y="168519"/>
                  </a:cubicBezTo>
                  <a:cubicBezTo>
                    <a:pt x="898320" y="168519"/>
                    <a:pt x="887731" y="137886"/>
                    <a:pt x="876637" y="120867"/>
                  </a:cubicBezTo>
                  <a:cubicBezTo>
                    <a:pt x="865544" y="103848"/>
                    <a:pt x="845499" y="69684"/>
                    <a:pt x="827850" y="63255"/>
                  </a:cubicBezTo>
                  <a:cubicBezTo>
                    <a:pt x="810201" y="56826"/>
                    <a:pt x="815495" y="48001"/>
                    <a:pt x="820160" y="43211"/>
                  </a:cubicBezTo>
                  <a:cubicBezTo>
                    <a:pt x="824824" y="38546"/>
                    <a:pt x="809571" y="37286"/>
                    <a:pt x="802511" y="41446"/>
                  </a:cubicBezTo>
                  <a:cubicBezTo>
                    <a:pt x="795452" y="45606"/>
                    <a:pt x="786627" y="53170"/>
                    <a:pt x="778432" y="54935"/>
                  </a:cubicBezTo>
                  <a:cubicBezTo>
                    <a:pt x="770238" y="56700"/>
                    <a:pt x="758388" y="69684"/>
                    <a:pt x="749564" y="66659"/>
                  </a:cubicBezTo>
                  <a:cubicBezTo>
                    <a:pt x="740739" y="63759"/>
                    <a:pt x="736579" y="77879"/>
                    <a:pt x="729519" y="71323"/>
                  </a:cubicBezTo>
                  <a:cubicBezTo>
                    <a:pt x="722460" y="64894"/>
                    <a:pt x="738974" y="60103"/>
                    <a:pt x="738974" y="54304"/>
                  </a:cubicBezTo>
                  <a:cubicBezTo>
                    <a:pt x="738974" y="48379"/>
                    <a:pt x="727754" y="56069"/>
                    <a:pt x="724855" y="52539"/>
                  </a:cubicBezTo>
                  <a:cubicBezTo>
                    <a:pt x="721955" y="49010"/>
                    <a:pt x="712500" y="45480"/>
                    <a:pt x="712500" y="50775"/>
                  </a:cubicBezTo>
                  <a:cubicBezTo>
                    <a:pt x="712500" y="56069"/>
                    <a:pt x="704810" y="53170"/>
                    <a:pt x="704810" y="49010"/>
                  </a:cubicBezTo>
                  <a:cubicBezTo>
                    <a:pt x="704810" y="44849"/>
                    <a:pt x="699516" y="37286"/>
                    <a:pt x="694851" y="42580"/>
                  </a:cubicBezTo>
                  <a:cubicBezTo>
                    <a:pt x="690187" y="47875"/>
                    <a:pt x="674303" y="50775"/>
                    <a:pt x="670773" y="46740"/>
                  </a:cubicBezTo>
                  <a:cubicBezTo>
                    <a:pt x="667243" y="42580"/>
                    <a:pt x="673168" y="40815"/>
                    <a:pt x="673672" y="35521"/>
                  </a:cubicBezTo>
                  <a:cubicBezTo>
                    <a:pt x="674303" y="30226"/>
                    <a:pt x="667747" y="23166"/>
                    <a:pt x="669008" y="16737"/>
                  </a:cubicBezTo>
                  <a:cubicBezTo>
                    <a:pt x="670142" y="10308"/>
                    <a:pt x="657788" y="3752"/>
                    <a:pt x="651989" y="6148"/>
                  </a:cubicBezTo>
                  <a:cubicBezTo>
                    <a:pt x="646064" y="8543"/>
                    <a:pt x="637870" y="6148"/>
                    <a:pt x="631441" y="3248"/>
                  </a:cubicBezTo>
                  <a:cubicBezTo>
                    <a:pt x="625011" y="349"/>
                    <a:pt x="599672" y="5013"/>
                    <a:pt x="598538" y="10938"/>
                  </a:cubicBezTo>
                  <a:cubicBezTo>
                    <a:pt x="597403" y="16863"/>
                    <a:pt x="565635" y="21527"/>
                    <a:pt x="559710" y="23923"/>
                  </a:cubicBezTo>
                  <a:cubicBezTo>
                    <a:pt x="553785" y="26318"/>
                    <a:pt x="530336" y="29848"/>
                    <a:pt x="522016" y="30982"/>
                  </a:cubicBezTo>
                  <a:cubicBezTo>
                    <a:pt x="513822" y="32117"/>
                    <a:pt x="505502" y="39177"/>
                    <a:pt x="494912" y="39177"/>
                  </a:cubicBezTo>
                  <a:cubicBezTo>
                    <a:pt x="484323" y="39177"/>
                    <a:pt x="464278" y="40311"/>
                    <a:pt x="454950" y="47371"/>
                  </a:cubicBezTo>
                  <a:cubicBezTo>
                    <a:pt x="445495" y="54430"/>
                    <a:pt x="430241" y="48505"/>
                    <a:pt x="423181" y="50901"/>
                  </a:cubicBezTo>
                  <a:cubicBezTo>
                    <a:pt x="416121" y="53296"/>
                    <a:pt x="404398" y="49766"/>
                    <a:pt x="400742" y="52035"/>
                  </a:cubicBezTo>
                  <a:cubicBezTo>
                    <a:pt x="397212" y="54430"/>
                    <a:pt x="398346" y="68550"/>
                    <a:pt x="401876" y="74349"/>
                  </a:cubicBezTo>
                  <a:cubicBezTo>
                    <a:pt x="405406" y="80274"/>
                    <a:pt x="424190" y="82543"/>
                    <a:pt x="425450" y="86073"/>
                  </a:cubicBezTo>
                  <a:cubicBezTo>
                    <a:pt x="426585" y="89603"/>
                    <a:pt x="406667" y="89603"/>
                    <a:pt x="397212" y="90737"/>
                  </a:cubicBezTo>
                  <a:cubicBezTo>
                    <a:pt x="387757" y="91872"/>
                    <a:pt x="390152" y="103722"/>
                    <a:pt x="392547" y="109521"/>
                  </a:cubicBezTo>
                  <a:cubicBezTo>
                    <a:pt x="394943" y="115446"/>
                    <a:pt x="383092" y="121245"/>
                    <a:pt x="376033" y="123640"/>
                  </a:cubicBezTo>
                  <a:cubicBezTo>
                    <a:pt x="368973" y="126035"/>
                    <a:pt x="376033" y="137759"/>
                    <a:pt x="383092" y="137759"/>
                  </a:cubicBezTo>
                  <a:cubicBezTo>
                    <a:pt x="390152" y="137759"/>
                    <a:pt x="396077" y="143685"/>
                    <a:pt x="401876" y="143685"/>
                  </a:cubicBezTo>
                  <a:cubicBezTo>
                    <a:pt x="407675" y="143685"/>
                    <a:pt x="408936" y="155409"/>
                    <a:pt x="408936" y="162468"/>
                  </a:cubicBezTo>
                  <a:cubicBezTo>
                    <a:pt x="408936" y="169528"/>
                    <a:pt x="401876" y="171923"/>
                    <a:pt x="392421" y="171923"/>
                  </a:cubicBezTo>
                  <a:cubicBezTo>
                    <a:pt x="382966" y="171923"/>
                    <a:pt x="378302" y="164863"/>
                    <a:pt x="372377" y="163729"/>
                  </a:cubicBezTo>
                  <a:cubicBezTo>
                    <a:pt x="366452" y="162594"/>
                    <a:pt x="367713" y="174318"/>
                    <a:pt x="362922" y="176714"/>
                  </a:cubicBezTo>
                  <a:cubicBezTo>
                    <a:pt x="358258" y="179109"/>
                    <a:pt x="356997" y="168519"/>
                    <a:pt x="349937" y="168519"/>
                  </a:cubicBezTo>
                  <a:cubicBezTo>
                    <a:pt x="342878" y="168519"/>
                    <a:pt x="334684" y="167385"/>
                    <a:pt x="332288" y="160325"/>
                  </a:cubicBezTo>
                  <a:cubicBezTo>
                    <a:pt x="329893" y="153265"/>
                    <a:pt x="313379" y="152131"/>
                    <a:pt x="306445" y="159190"/>
                  </a:cubicBezTo>
                  <a:cubicBezTo>
                    <a:pt x="299385" y="166250"/>
                    <a:pt x="296990" y="162720"/>
                    <a:pt x="291191" y="158056"/>
                  </a:cubicBezTo>
                  <a:cubicBezTo>
                    <a:pt x="285266" y="153391"/>
                    <a:pt x="267617" y="160451"/>
                    <a:pt x="265348" y="166250"/>
                  </a:cubicBezTo>
                  <a:cubicBezTo>
                    <a:pt x="262953" y="172175"/>
                    <a:pt x="250094" y="174444"/>
                    <a:pt x="240639" y="168645"/>
                  </a:cubicBezTo>
                  <a:cubicBezTo>
                    <a:pt x="231184" y="162720"/>
                    <a:pt x="225385" y="160451"/>
                    <a:pt x="225385" y="168645"/>
                  </a:cubicBezTo>
                  <a:cubicBezTo>
                    <a:pt x="225385" y="176840"/>
                    <a:pt x="218325" y="169780"/>
                    <a:pt x="218325" y="165116"/>
                  </a:cubicBezTo>
                  <a:cubicBezTo>
                    <a:pt x="218325" y="160451"/>
                    <a:pt x="203072" y="150996"/>
                    <a:pt x="196012" y="146332"/>
                  </a:cubicBezTo>
                  <a:cubicBezTo>
                    <a:pt x="188952" y="141667"/>
                    <a:pt x="166639" y="141667"/>
                    <a:pt x="165378" y="136877"/>
                  </a:cubicBezTo>
                  <a:cubicBezTo>
                    <a:pt x="164244" y="132213"/>
                    <a:pt x="150124" y="128683"/>
                    <a:pt x="146594" y="136877"/>
                  </a:cubicBezTo>
                  <a:cubicBezTo>
                    <a:pt x="143065" y="145071"/>
                    <a:pt x="137139" y="139272"/>
                    <a:pt x="132475" y="136877"/>
                  </a:cubicBezTo>
                  <a:cubicBezTo>
                    <a:pt x="127811" y="134482"/>
                    <a:pt x="117221" y="140407"/>
                    <a:pt x="112431" y="142802"/>
                  </a:cubicBezTo>
                  <a:cubicBezTo>
                    <a:pt x="107766" y="145197"/>
                    <a:pt x="92387" y="155787"/>
                    <a:pt x="84192" y="155787"/>
                  </a:cubicBezTo>
                  <a:cubicBezTo>
                    <a:pt x="75998" y="155787"/>
                    <a:pt x="80663" y="166376"/>
                    <a:pt x="70073" y="168771"/>
                  </a:cubicBezTo>
                  <a:cubicBezTo>
                    <a:pt x="59483" y="171167"/>
                    <a:pt x="61879" y="178226"/>
                    <a:pt x="63013" y="182891"/>
                  </a:cubicBezTo>
                  <a:cubicBezTo>
                    <a:pt x="64148" y="187555"/>
                    <a:pt x="70073" y="195875"/>
                    <a:pt x="60618" y="199405"/>
                  </a:cubicBezTo>
                  <a:cubicBezTo>
                    <a:pt x="51163" y="202935"/>
                    <a:pt x="47634" y="187681"/>
                    <a:pt x="39439" y="181756"/>
                  </a:cubicBezTo>
                  <a:cubicBezTo>
                    <a:pt x="31245" y="175831"/>
                    <a:pt x="24185" y="182891"/>
                    <a:pt x="24185" y="191211"/>
                  </a:cubicBezTo>
                  <a:cubicBezTo>
                    <a:pt x="24185" y="199405"/>
                    <a:pt x="14730" y="199405"/>
                    <a:pt x="10066" y="207726"/>
                  </a:cubicBezTo>
                  <a:cubicBezTo>
                    <a:pt x="5402" y="215920"/>
                    <a:pt x="18260" y="217180"/>
                    <a:pt x="18260" y="220710"/>
                  </a:cubicBezTo>
                  <a:cubicBezTo>
                    <a:pt x="18260" y="224240"/>
                    <a:pt x="11201" y="227770"/>
                    <a:pt x="8805" y="228904"/>
                  </a:cubicBezTo>
                  <a:cubicBezTo>
                    <a:pt x="6410" y="230039"/>
                    <a:pt x="611" y="241889"/>
                    <a:pt x="2880" y="245419"/>
                  </a:cubicBezTo>
                  <a:cubicBezTo>
                    <a:pt x="5276" y="248949"/>
                    <a:pt x="19395" y="247814"/>
                    <a:pt x="18134" y="256009"/>
                  </a:cubicBezTo>
                  <a:cubicBezTo>
                    <a:pt x="17000" y="264203"/>
                    <a:pt x="15739" y="272523"/>
                    <a:pt x="22799" y="270128"/>
                  </a:cubicBezTo>
                  <a:cubicBezTo>
                    <a:pt x="29858" y="267732"/>
                    <a:pt x="36918" y="268993"/>
                    <a:pt x="41582" y="268993"/>
                  </a:cubicBezTo>
                  <a:cubicBezTo>
                    <a:pt x="46247" y="268993"/>
                    <a:pt x="49776" y="278448"/>
                    <a:pt x="58097" y="287903"/>
                  </a:cubicBezTo>
                  <a:cubicBezTo>
                    <a:pt x="66291" y="297358"/>
                    <a:pt x="69821" y="302022"/>
                    <a:pt x="61627" y="304417"/>
                  </a:cubicBezTo>
                  <a:cubicBezTo>
                    <a:pt x="53432" y="306813"/>
                    <a:pt x="56962" y="311477"/>
                    <a:pt x="67552" y="316141"/>
                  </a:cubicBezTo>
                  <a:cubicBezTo>
                    <a:pt x="70325" y="317402"/>
                    <a:pt x="73225" y="319293"/>
                    <a:pt x="76124" y="321310"/>
                  </a:cubicBezTo>
                  <a:cubicBezTo>
                    <a:pt x="77889" y="320176"/>
                    <a:pt x="79528" y="319041"/>
                    <a:pt x="80915" y="317780"/>
                  </a:cubicBezTo>
                  <a:cubicBezTo>
                    <a:pt x="94277" y="306056"/>
                    <a:pt x="118608" y="294963"/>
                    <a:pt x="136635" y="299753"/>
                  </a:cubicBezTo>
                  <a:cubicBezTo>
                    <a:pt x="154663" y="304417"/>
                    <a:pt x="169538" y="296601"/>
                    <a:pt x="177480" y="307569"/>
                  </a:cubicBezTo>
                  <a:cubicBezTo>
                    <a:pt x="185296" y="318537"/>
                    <a:pt x="177480" y="338959"/>
                    <a:pt x="180632" y="346775"/>
                  </a:cubicBezTo>
                  <a:cubicBezTo>
                    <a:pt x="183784" y="354591"/>
                    <a:pt x="166513" y="355348"/>
                    <a:pt x="154789" y="353835"/>
                  </a:cubicBezTo>
                  <a:cubicBezTo>
                    <a:pt x="143065" y="352322"/>
                    <a:pt x="118608" y="358625"/>
                    <a:pt x="121886" y="365559"/>
                  </a:cubicBezTo>
                  <a:cubicBezTo>
                    <a:pt x="125037" y="372619"/>
                    <a:pt x="133610" y="389133"/>
                    <a:pt x="117978" y="380435"/>
                  </a:cubicBezTo>
                  <a:cubicBezTo>
                    <a:pt x="102346" y="371862"/>
                    <a:pt x="96043" y="389007"/>
                    <a:pt x="104615" y="389007"/>
                  </a:cubicBezTo>
                  <a:cubicBezTo>
                    <a:pt x="113187" y="389007"/>
                    <a:pt x="125037" y="399218"/>
                    <a:pt x="125037" y="406278"/>
                  </a:cubicBezTo>
                  <a:cubicBezTo>
                    <a:pt x="125037" y="413338"/>
                    <a:pt x="125794" y="428970"/>
                    <a:pt x="133610" y="426700"/>
                  </a:cubicBezTo>
                  <a:cubicBezTo>
                    <a:pt x="141426" y="424305"/>
                    <a:pt x="141426" y="438425"/>
                    <a:pt x="152394" y="437668"/>
                  </a:cubicBezTo>
                  <a:cubicBezTo>
                    <a:pt x="163361" y="436912"/>
                    <a:pt x="173572" y="440820"/>
                    <a:pt x="165000" y="451031"/>
                  </a:cubicBezTo>
                  <a:cubicBezTo>
                    <a:pt x="156427" y="461242"/>
                    <a:pt x="170421" y="489481"/>
                    <a:pt x="173572" y="483178"/>
                  </a:cubicBezTo>
                  <a:cubicBezTo>
                    <a:pt x="175590" y="479270"/>
                    <a:pt x="173824" y="470697"/>
                    <a:pt x="176850" y="465276"/>
                  </a:cubicBezTo>
                  <a:cubicBezTo>
                    <a:pt x="170673" y="450905"/>
                    <a:pt x="196768" y="450779"/>
                    <a:pt x="204206" y="450779"/>
                  </a:cubicBezTo>
                  <a:cubicBezTo>
                    <a:pt x="212527" y="450779"/>
                    <a:pt x="227276" y="463385"/>
                    <a:pt x="236731" y="475992"/>
                  </a:cubicBezTo>
                  <a:cubicBezTo>
                    <a:pt x="246186" y="488598"/>
                    <a:pt x="255641" y="480152"/>
                    <a:pt x="255641" y="480152"/>
                  </a:cubicBezTo>
                  <a:lnTo>
                    <a:pt x="258793" y="362786"/>
                  </a:lnTo>
                  <a:lnTo>
                    <a:pt x="325859" y="344884"/>
                  </a:lnTo>
                  <a:cubicBezTo>
                    <a:pt x="326489" y="343245"/>
                    <a:pt x="327246" y="341733"/>
                    <a:pt x="328128" y="340472"/>
                  </a:cubicBezTo>
                  <a:cubicBezTo>
                    <a:pt x="336826" y="327866"/>
                    <a:pt x="348425" y="338329"/>
                    <a:pt x="352459" y="341228"/>
                  </a:cubicBezTo>
                  <a:cubicBezTo>
                    <a:pt x="355862" y="343750"/>
                    <a:pt x="353971" y="327866"/>
                    <a:pt x="363426" y="328622"/>
                  </a:cubicBezTo>
                  <a:cubicBezTo>
                    <a:pt x="372881" y="329378"/>
                    <a:pt x="362670" y="344254"/>
                    <a:pt x="369730" y="344254"/>
                  </a:cubicBezTo>
                  <a:cubicBezTo>
                    <a:pt x="375277" y="344254"/>
                    <a:pt x="387757" y="363794"/>
                    <a:pt x="383849" y="379048"/>
                  </a:cubicBezTo>
                  <a:cubicBezTo>
                    <a:pt x="394312" y="387620"/>
                    <a:pt x="413222" y="407917"/>
                    <a:pt x="414861" y="412959"/>
                  </a:cubicBezTo>
                  <a:cubicBezTo>
                    <a:pt x="417004" y="419263"/>
                    <a:pt x="444234" y="408799"/>
                    <a:pt x="449403" y="410816"/>
                  </a:cubicBezTo>
                  <a:cubicBezTo>
                    <a:pt x="454697" y="412959"/>
                    <a:pt x="495543" y="412959"/>
                    <a:pt x="502854" y="412959"/>
                  </a:cubicBezTo>
                  <a:cubicBezTo>
                    <a:pt x="510166" y="412959"/>
                    <a:pt x="515335" y="426574"/>
                    <a:pt x="523781" y="428718"/>
                  </a:cubicBezTo>
                  <a:cubicBezTo>
                    <a:pt x="532227" y="430861"/>
                    <a:pt x="529076" y="444476"/>
                    <a:pt x="530084" y="453805"/>
                  </a:cubicBezTo>
                  <a:cubicBezTo>
                    <a:pt x="531093" y="463259"/>
                    <a:pt x="543699" y="472714"/>
                    <a:pt x="544708" y="481034"/>
                  </a:cubicBezTo>
                  <a:cubicBezTo>
                    <a:pt x="545716" y="489355"/>
                    <a:pt x="559332" y="485195"/>
                    <a:pt x="567778" y="487338"/>
                  </a:cubicBezTo>
                  <a:cubicBezTo>
                    <a:pt x="576224" y="489481"/>
                    <a:pt x="588705" y="492506"/>
                    <a:pt x="589713" y="500953"/>
                  </a:cubicBezTo>
                  <a:cubicBezTo>
                    <a:pt x="590722" y="509399"/>
                    <a:pt x="601185" y="503096"/>
                    <a:pt x="602320" y="496793"/>
                  </a:cubicBezTo>
                  <a:cubicBezTo>
                    <a:pt x="603328" y="490489"/>
                    <a:pt x="613918" y="482169"/>
                    <a:pt x="629549" y="475866"/>
                  </a:cubicBezTo>
                  <a:cubicBezTo>
                    <a:pt x="636609" y="472966"/>
                    <a:pt x="641274" y="473093"/>
                    <a:pt x="644804" y="474353"/>
                  </a:cubicBezTo>
                  <a:cubicBezTo>
                    <a:pt x="647703" y="466789"/>
                    <a:pt x="650729" y="460486"/>
                    <a:pt x="652872" y="459603"/>
                  </a:cubicBezTo>
                  <a:cubicBezTo>
                    <a:pt x="658292" y="457208"/>
                    <a:pt x="668504" y="449392"/>
                    <a:pt x="669386" y="441576"/>
                  </a:cubicBezTo>
                  <a:cubicBezTo>
                    <a:pt x="670142" y="433760"/>
                    <a:pt x="691322" y="433760"/>
                    <a:pt x="705441" y="440820"/>
                  </a:cubicBezTo>
                  <a:cubicBezTo>
                    <a:pt x="719560" y="447880"/>
                    <a:pt x="728259" y="447880"/>
                    <a:pt x="729015" y="436912"/>
                  </a:cubicBezTo>
                  <a:cubicBezTo>
                    <a:pt x="729771" y="425944"/>
                    <a:pt x="750194" y="422792"/>
                    <a:pt x="756497" y="425944"/>
                  </a:cubicBezTo>
                  <a:cubicBezTo>
                    <a:pt x="762800" y="429096"/>
                    <a:pt x="782340" y="440063"/>
                    <a:pt x="791795" y="436155"/>
                  </a:cubicBezTo>
                  <a:cubicBezTo>
                    <a:pt x="801250" y="432247"/>
                    <a:pt x="848273" y="436912"/>
                    <a:pt x="860123" y="440063"/>
                  </a:cubicBezTo>
                  <a:cubicBezTo>
                    <a:pt x="871847" y="443215"/>
                    <a:pt x="874999" y="435399"/>
                    <a:pt x="885210" y="447123"/>
                  </a:cubicBezTo>
                  <a:cubicBezTo>
                    <a:pt x="893782" y="456956"/>
                    <a:pt x="897942" y="448131"/>
                    <a:pt x="907397" y="455695"/>
                  </a:cubicBezTo>
                  <a:cubicBezTo>
                    <a:pt x="907397" y="452670"/>
                    <a:pt x="906766" y="448888"/>
                    <a:pt x="906766" y="444854"/>
                  </a:cubicBezTo>
                  <a:cubicBezTo>
                    <a:pt x="906766" y="437164"/>
                    <a:pt x="918490" y="430735"/>
                    <a:pt x="920886" y="424810"/>
                  </a:cubicBezTo>
                  <a:cubicBezTo>
                    <a:pt x="923281" y="418885"/>
                    <a:pt x="910297" y="401235"/>
                    <a:pt x="910297" y="395436"/>
                  </a:cubicBezTo>
                  <a:cubicBezTo>
                    <a:pt x="910297" y="389511"/>
                    <a:pt x="910297" y="375392"/>
                    <a:pt x="904371" y="372492"/>
                  </a:cubicBezTo>
                  <a:cubicBezTo>
                    <a:pt x="898446" y="369593"/>
                    <a:pt x="915591" y="361903"/>
                    <a:pt x="919625" y="362155"/>
                  </a:cubicBezTo>
                  <a:cubicBezTo>
                    <a:pt x="928324" y="362533"/>
                    <a:pt x="940804" y="353457"/>
                    <a:pt x="944586" y="357239"/>
                  </a:cubicBezTo>
                  <a:cubicBezTo>
                    <a:pt x="948368" y="361021"/>
                    <a:pt x="955932" y="362155"/>
                    <a:pt x="963622" y="362155"/>
                  </a:cubicBezTo>
                  <a:cubicBezTo>
                    <a:pt x="971186" y="362155"/>
                    <a:pt x="967908" y="353457"/>
                    <a:pt x="963622" y="349675"/>
                  </a:cubicBezTo>
                  <a:cubicBezTo>
                    <a:pt x="959210" y="345893"/>
                    <a:pt x="977237" y="310595"/>
                    <a:pt x="979885" y="298618"/>
                  </a:cubicBezTo>
                  <a:cubicBezTo>
                    <a:pt x="982532" y="286642"/>
                    <a:pt x="989087" y="297484"/>
                    <a:pt x="997786" y="298618"/>
                  </a:cubicBezTo>
                  <a:cubicBezTo>
                    <a:pt x="1006484" y="299627"/>
                    <a:pt x="1016822" y="298114"/>
                    <a:pt x="1022242" y="300761"/>
                  </a:cubicBezTo>
                  <a:cubicBezTo>
                    <a:pt x="1027663" y="303409"/>
                    <a:pt x="1043421" y="297484"/>
                    <a:pt x="1047203" y="291559"/>
                  </a:cubicBezTo>
                  <a:cubicBezTo>
                    <a:pt x="1050985" y="285634"/>
                    <a:pt x="1042791" y="283995"/>
                    <a:pt x="1043421" y="270380"/>
                  </a:cubicBezTo>
                  <a:cubicBezTo>
                    <a:pt x="1043925" y="256765"/>
                    <a:pt x="1052120" y="250335"/>
                    <a:pt x="1060818" y="250335"/>
                  </a:cubicBezTo>
                  <a:cubicBezTo>
                    <a:pt x="1069517" y="250335"/>
                    <a:pt x="1072164" y="242141"/>
                    <a:pt x="1072164" y="235712"/>
                  </a:cubicBezTo>
                  <a:cubicBezTo>
                    <a:pt x="1072164" y="229787"/>
                    <a:pt x="1079223" y="226131"/>
                    <a:pt x="1081367" y="218567"/>
                  </a:cubicBezTo>
                  <a:cubicBezTo>
                    <a:pt x="1078342" y="215163"/>
                    <a:pt x="1075946" y="211255"/>
                    <a:pt x="1075568" y="208230"/>
                  </a:cubicBezTo>
                  <a:close/>
                  <a:moveTo>
                    <a:pt x="404019" y="323201"/>
                  </a:moveTo>
                  <a:cubicBezTo>
                    <a:pt x="400868" y="327487"/>
                    <a:pt x="369856" y="319419"/>
                    <a:pt x="367208" y="313116"/>
                  </a:cubicBezTo>
                  <a:cubicBezTo>
                    <a:pt x="364435" y="306308"/>
                    <a:pt x="410701" y="313998"/>
                    <a:pt x="404019" y="323201"/>
                  </a:cubicBezTo>
                  <a:close/>
                  <a:moveTo>
                    <a:pt x="849533" y="320428"/>
                  </a:moveTo>
                  <a:cubicBezTo>
                    <a:pt x="827598" y="320428"/>
                    <a:pt x="778937" y="309460"/>
                    <a:pt x="759271" y="330639"/>
                  </a:cubicBezTo>
                  <a:cubicBezTo>
                    <a:pt x="739604" y="351818"/>
                    <a:pt x="753724" y="362786"/>
                    <a:pt x="745151" y="364424"/>
                  </a:cubicBezTo>
                  <a:cubicBezTo>
                    <a:pt x="735823" y="366063"/>
                    <a:pt x="731032" y="332278"/>
                    <a:pt x="742000" y="321310"/>
                  </a:cubicBezTo>
                  <a:cubicBezTo>
                    <a:pt x="752968" y="310343"/>
                    <a:pt x="788266" y="305678"/>
                    <a:pt x="810327" y="311099"/>
                  </a:cubicBezTo>
                  <a:cubicBezTo>
                    <a:pt x="832262" y="316646"/>
                    <a:pt x="871468" y="306435"/>
                    <a:pt x="877015" y="307947"/>
                  </a:cubicBezTo>
                  <a:cubicBezTo>
                    <a:pt x="882436" y="309460"/>
                    <a:pt x="871468" y="320428"/>
                    <a:pt x="849533" y="320428"/>
                  </a:cubicBezTo>
                  <a:close/>
                </a:path>
              </a:pathLst>
            </a:custGeom>
            <a:grpFill/>
            <a:ln w="2381" cap="flat">
              <a:solidFill>
                <a:srgbClr val="FCFDF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5" name="자유형: 도형 344">
              <a:extLst>
                <a:ext uri="{FF2B5EF4-FFF2-40B4-BE49-F238E27FC236}">
                  <a16:creationId xmlns:a16="http://schemas.microsoft.com/office/drawing/2014/main" id="{47E1DE3F-BAFF-42A7-851B-027A90F8B678}"/>
                </a:ext>
              </a:extLst>
            </p:cNvPr>
            <p:cNvSpPr/>
            <p:nvPr/>
          </p:nvSpPr>
          <p:spPr>
            <a:xfrm>
              <a:off x="6311729" y="1670050"/>
              <a:ext cx="4525735" cy="1727091"/>
            </a:xfrm>
            <a:custGeom>
              <a:avLst/>
              <a:gdLst>
                <a:gd name="connsiteX0" fmla="*/ 71069 w 4525734"/>
                <a:gd name="connsiteY0" fmla="*/ 1256291 h 1727090"/>
                <a:gd name="connsiteX1" fmla="*/ 55185 w 4525734"/>
                <a:gd name="connsiteY1" fmla="*/ 1250366 h 1727090"/>
                <a:gd name="connsiteX2" fmla="*/ 39049 w 4525734"/>
                <a:gd name="connsiteY2" fmla="*/ 1248854 h 1727090"/>
                <a:gd name="connsiteX3" fmla="*/ 43209 w 4525734"/>
                <a:gd name="connsiteY3" fmla="*/ 1252888 h 1727090"/>
                <a:gd name="connsiteX4" fmla="*/ 34636 w 4525734"/>
                <a:gd name="connsiteY4" fmla="*/ 1267385 h 1727090"/>
                <a:gd name="connsiteX5" fmla="*/ 22030 w 4525734"/>
                <a:gd name="connsiteY5" fmla="*/ 1267385 h 1727090"/>
                <a:gd name="connsiteX6" fmla="*/ 4003 w 4525734"/>
                <a:gd name="connsiteY6" fmla="*/ 1268520 h 1727090"/>
                <a:gd name="connsiteX7" fmla="*/ 2364 w 4525734"/>
                <a:gd name="connsiteY7" fmla="*/ 1274823 h 1727090"/>
                <a:gd name="connsiteX8" fmla="*/ 15727 w 4525734"/>
                <a:gd name="connsiteY8" fmla="*/ 1279740 h 1727090"/>
                <a:gd name="connsiteX9" fmla="*/ 84684 w 4525734"/>
                <a:gd name="connsiteY9" fmla="*/ 1282639 h 1727090"/>
                <a:gd name="connsiteX10" fmla="*/ 85693 w 4525734"/>
                <a:gd name="connsiteY10" fmla="*/ 1264990 h 1727090"/>
                <a:gd name="connsiteX11" fmla="*/ 71069 w 4525734"/>
                <a:gd name="connsiteY11" fmla="*/ 1256291 h 1727090"/>
                <a:gd name="connsiteX12" fmla="*/ 1206411 w 4525734"/>
                <a:gd name="connsiteY12" fmla="*/ 47706 h 1727090"/>
                <a:gd name="connsiteX13" fmla="*/ 1219774 w 4525734"/>
                <a:gd name="connsiteY13" fmla="*/ 25014 h 1727090"/>
                <a:gd name="connsiteX14" fmla="*/ 1193931 w 4525734"/>
                <a:gd name="connsiteY14" fmla="*/ 33587 h 1727090"/>
                <a:gd name="connsiteX15" fmla="*/ 1162540 w 4525734"/>
                <a:gd name="connsiteY15" fmla="*/ 45311 h 1727090"/>
                <a:gd name="connsiteX16" fmla="*/ 1206411 w 4525734"/>
                <a:gd name="connsiteY16" fmla="*/ 47706 h 1727090"/>
                <a:gd name="connsiteX17" fmla="*/ 1357815 w 4525734"/>
                <a:gd name="connsiteY17" fmla="*/ 484017 h 1727090"/>
                <a:gd name="connsiteX18" fmla="*/ 1398660 w 4525734"/>
                <a:gd name="connsiteY18" fmla="*/ 474562 h 1727090"/>
                <a:gd name="connsiteX19" fmla="*/ 1369665 w 4525734"/>
                <a:gd name="connsiteY19" fmla="*/ 462838 h 1727090"/>
                <a:gd name="connsiteX20" fmla="*/ 1357815 w 4525734"/>
                <a:gd name="connsiteY20" fmla="*/ 484017 h 1727090"/>
                <a:gd name="connsiteX21" fmla="*/ 1937588 w 4525734"/>
                <a:gd name="connsiteY21" fmla="*/ 83004 h 1727090"/>
                <a:gd name="connsiteX22" fmla="*/ 1931285 w 4525734"/>
                <a:gd name="connsiteY22" fmla="*/ 93215 h 1727090"/>
                <a:gd name="connsiteX23" fmla="*/ 1912501 w 4525734"/>
                <a:gd name="connsiteY23" fmla="*/ 102670 h 1727090"/>
                <a:gd name="connsiteX24" fmla="*/ 1936076 w 4525734"/>
                <a:gd name="connsiteY24" fmla="*/ 118302 h 1727090"/>
                <a:gd name="connsiteX25" fmla="*/ 1967466 w 4525734"/>
                <a:gd name="connsiteY25" fmla="*/ 99519 h 1727090"/>
                <a:gd name="connsiteX26" fmla="*/ 2040457 w 4525734"/>
                <a:gd name="connsiteY26" fmla="*/ 77583 h 1727090"/>
                <a:gd name="connsiteX27" fmla="*/ 2047517 w 4525734"/>
                <a:gd name="connsiteY27" fmla="*/ 55648 h 1727090"/>
                <a:gd name="connsiteX28" fmla="*/ 2036549 w 4525734"/>
                <a:gd name="connsiteY28" fmla="*/ 43042 h 1727090"/>
                <a:gd name="connsiteX29" fmla="*/ 2017009 w 4525734"/>
                <a:gd name="connsiteY29" fmla="*/ 15559 h 1727090"/>
                <a:gd name="connsiteX30" fmla="*/ 1978559 w 4525734"/>
                <a:gd name="connsiteY30" fmla="*/ 28922 h 1727090"/>
                <a:gd name="connsiteX31" fmla="*/ 1948682 w 4525734"/>
                <a:gd name="connsiteY31" fmla="*/ 46950 h 1727090"/>
                <a:gd name="connsiteX32" fmla="*/ 1936958 w 4525734"/>
                <a:gd name="connsiteY32" fmla="*/ 64977 h 1727090"/>
                <a:gd name="connsiteX33" fmla="*/ 1937588 w 4525734"/>
                <a:gd name="connsiteY33" fmla="*/ 83004 h 1727090"/>
                <a:gd name="connsiteX34" fmla="*/ 1979190 w 4525734"/>
                <a:gd name="connsiteY34" fmla="*/ 105066 h 1727090"/>
                <a:gd name="connsiteX35" fmla="*/ 1961162 w 4525734"/>
                <a:gd name="connsiteY35" fmla="*/ 128640 h 1727090"/>
                <a:gd name="connsiteX36" fmla="*/ 1980828 w 4525734"/>
                <a:gd name="connsiteY36" fmla="*/ 134060 h 1727090"/>
                <a:gd name="connsiteX37" fmla="*/ 2006672 w 4525734"/>
                <a:gd name="connsiteY37" fmla="*/ 152088 h 1727090"/>
                <a:gd name="connsiteX38" fmla="*/ 2082059 w 4525734"/>
                <a:gd name="connsiteY38" fmla="*/ 167720 h 1727090"/>
                <a:gd name="connsiteX39" fmla="*/ 2100086 w 4525734"/>
                <a:gd name="connsiteY39" fmla="*/ 148054 h 1727090"/>
                <a:gd name="connsiteX40" fmla="*/ 2111810 w 4525734"/>
                <a:gd name="connsiteY40" fmla="*/ 118302 h 1727090"/>
                <a:gd name="connsiteX41" fmla="*/ 2072604 w 4525734"/>
                <a:gd name="connsiteY41" fmla="*/ 101031 h 1727090"/>
                <a:gd name="connsiteX42" fmla="*/ 2052938 w 4525734"/>
                <a:gd name="connsiteY42" fmla="*/ 89307 h 1727090"/>
                <a:gd name="connsiteX43" fmla="*/ 1979190 w 4525734"/>
                <a:gd name="connsiteY43" fmla="*/ 105066 h 1727090"/>
                <a:gd name="connsiteX44" fmla="*/ 1586875 w 4525734"/>
                <a:gd name="connsiteY44" fmla="*/ 495741 h 1727090"/>
                <a:gd name="connsiteX45" fmla="*/ 1607298 w 4525734"/>
                <a:gd name="connsiteY45" fmla="*/ 487043 h 1727090"/>
                <a:gd name="connsiteX46" fmla="*/ 1586875 w 4525734"/>
                <a:gd name="connsiteY46" fmla="*/ 495741 h 1727090"/>
                <a:gd name="connsiteX47" fmla="*/ 1917166 w 4525734"/>
                <a:gd name="connsiteY47" fmla="*/ 27283 h 1727090"/>
                <a:gd name="connsiteX48" fmla="*/ 1881868 w 4525734"/>
                <a:gd name="connsiteY48" fmla="*/ 31948 h 1727090"/>
                <a:gd name="connsiteX49" fmla="*/ 1917166 w 4525734"/>
                <a:gd name="connsiteY49" fmla="*/ 27283 h 1727090"/>
                <a:gd name="connsiteX50" fmla="*/ 4226425 w 4525734"/>
                <a:gd name="connsiteY50" fmla="*/ 596215 h 1727090"/>
                <a:gd name="connsiteX51" fmla="*/ 4264118 w 4525734"/>
                <a:gd name="connsiteY51" fmla="*/ 595458 h 1727090"/>
                <a:gd name="connsiteX52" fmla="*/ 4319840 w 4525734"/>
                <a:gd name="connsiteY52" fmla="*/ 589155 h 1727090"/>
                <a:gd name="connsiteX53" fmla="*/ 4290844 w 4525734"/>
                <a:gd name="connsiteY53" fmla="*/ 566464 h 1727090"/>
                <a:gd name="connsiteX54" fmla="*/ 4226425 w 4525734"/>
                <a:gd name="connsiteY54" fmla="*/ 596215 h 1727090"/>
                <a:gd name="connsiteX55" fmla="*/ 2100843 w 4525734"/>
                <a:gd name="connsiteY55" fmla="*/ 215625 h 1727090"/>
                <a:gd name="connsiteX56" fmla="*/ 2170682 w 4525734"/>
                <a:gd name="connsiteY56" fmla="*/ 208565 h 1727090"/>
                <a:gd name="connsiteX57" fmla="*/ 2262458 w 4525734"/>
                <a:gd name="connsiteY57" fmla="*/ 177931 h 1727090"/>
                <a:gd name="connsiteX58" fmla="*/ 2227916 w 4525734"/>
                <a:gd name="connsiteY58" fmla="*/ 155113 h 1727090"/>
                <a:gd name="connsiteX59" fmla="*/ 2189466 w 4525734"/>
                <a:gd name="connsiteY59" fmla="*/ 162929 h 1727090"/>
                <a:gd name="connsiteX60" fmla="*/ 2192618 w 4525734"/>
                <a:gd name="connsiteY60" fmla="*/ 148810 h 1727090"/>
                <a:gd name="connsiteX61" fmla="*/ 2176986 w 4525734"/>
                <a:gd name="connsiteY61" fmla="*/ 131539 h 1727090"/>
                <a:gd name="connsiteX62" fmla="*/ 2148747 w 4525734"/>
                <a:gd name="connsiteY62" fmla="*/ 141750 h 1727090"/>
                <a:gd name="connsiteX63" fmla="*/ 2139292 w 4525734"/>
                <a:gd name="connsiteY63" fmla="*/ 162929 h 1727090"/>
                <a:gd name="connsiteX64" fmla="*/ 2119626 w 4525734"/>
                <a:gd name="connsiteY64" fmla="*/ 177805 h 1727090"/>
                <a:gd name="connsiteX65" fmla="*/ 2100843 w 4525734"/>
                <a:gd name="connsiteY65" fmla="*/ 215625 h 1727090"/>
                <a:gd name="connsiteX66" fmla="*/ 3113019 w 4525734"/>
                <a:gd name="connsiteY66" fmla="*/ 377240 h 1727090"/>
                <a:gd name="connsiteX67" fmla="*/ 3134197 w 4525734"/>
                <a:gd name="connsiteY67" fmla="*/ 394511 h 1727090"/>
                <a:gd name="connsiteX68" fmla="*/ 3173404 w 4525734"/>
                <a:gd name="connsiteY68" fmla="*/ 388208 h 1727090"/>
                <a:gd name="connsiteX69" fmla="*/ 3198491 w 4525734"/>
                <a:gd name="connsiteY69" fmla="*/ 392872 h 1727090"/>
                <a:gd name="connsiteX70" fmla="*/ 3245513 w 4525734"/>
                <a:gd name="connsiteY70" fmla="*/ 388208 h 1727090"/>
                <a:gd name="connsiteX71" fmla="*/ 3243118 w 4525734"/>
                <a:gd name="connsiteY71" fmla="*/ 357574 h 1727090"/>
                <a:gd name="connsiteX72" fmla="*/ 3257237 w 4525734"/>
                <a:gd name="connsiteY72" fmla="*/ 362238 h 1727090"/>
                <a:gd name="connsiteX73" fmla="*/ 3291779 w 4525734"/>
                <a:gd name="connsiteY73" fmla="*/ 386569 h 1727090"/>
                <a:gd name="connsiteX74" fmla="*/ 3310688 w 4525734"/>
                <a:gd name="connsiteY74" fmla="*/ 363877 h 1727090"/>
                <a:gd name="connsiteX75" fmla="*/ 3303629 w 4525734"/>
                <a:gd name="connsiteY75" fmla="*/ 341059 h 1727090"/>
                <a:gd name="connsiteX76" fmla="*/ 3246396 w 4525734"/>
                <a:gd name="connsiteY76" fmla="*/ 330092 h 1727090"/>
                <a:gd name="connsiteX77" fmla="*/ 3208702 w 4525734"/>
                <a:gd name="connsiteY77" fmla="*/ 339546 h 1727090"/>
                <a:gd name="connsiteX78" fmla="*/ 3157646 w 4525734"/>
                <a:gd name="connsiteY78" fmla="*/ 315216 h 1727090"/>
                <a:gd name="connsiteX79" fmla="*/ 3113019 w 4525734"/>
                <a:gd name="connsiteY79" fmla="*/ 377240 h 1727090"/>
                <a:gd name="connsiteX80" fmla="*/ 3277029 w 4525734"/>
                <a:gd name="connsiteY80" fmla="*/ 477714 h 1727090"/>
                <a:gd name="connsiteX81" fmla="*/ 3242488 w 4525734"/>
                <a:gd name="connsiteY81" fmla="*/ 444811 h 1727090"/>
                <a:gd name="connsiteX82" fmla="*/ 3198491 w 4525734"/>
                <a:gd name="connsiteY82" fmla="*/ 465233 h 1727090"/>
                <a:gd name="connsiteX83" fmla="*/ 3277029 w 4525734"/>
                <a:gd name="connsiteY83" fmla="*/ 477714 h 1727090"/>
                <a:gd name="connsiteX84" fmla="*/ 3214249 w 4525734"/>
                <a:gd name="connsiteY84" fmla="*/ 425901 h 1727090"/>
                <a:gd name="connsiteX85" fmla="*/ 3189162 w 4525734"/>
                <a:gd name="connsiteY85" fmla="*/ 436112 h 1727090"/>
                <a:gd name="connsiteX86" fmla="*/ 3214249 w 4525734"/>
                <a:gd name="connsiteY86" fmla="*/ 425901 h 1727090"/>
                <a:gd name="connsiteX87" fmla="*/ 3350777 w 4525734"/>
                <a:gd name="connsiteY87" fmla="*/ 376484 h 1727090"/>
                <a:gd name="connsiteX88" fmla="*/ 3415071 w 4525734"/>
                <a:gd name="connsiteY88" fmla="*/ 398419 h 1727090"/>
                <a:gd name="connsiteX89" fmla="*/ 3478607 w 4525734"/>
                <a:gd name="connsiteY89" fmla="*/ 385812 h 1727090"/>
                <a:gd name="connsiteX90" fmla="*/ 3435493 w 4525734"/>
                <a:gd name="connsiteY90" fmla="*/ 372449 h 1727090"/>
                <a:gd name="connsiteX91" fmla="*/ 3404859 w 4525734"/>
                <a:gd name="connsiteY91" fmla="*/ 366146 h 1727090"/>
                <a:gd name="connsiteX92" fmla="*/ 3368805 w 4525734"/>
                <a:gd name="connsiteY92" fmla="*/ 358330 h 1727090"/>
                <a:gd name="connsiteX93" fmla="*/ 3350777 w 4525734"/>
                <a:gd name="connsiteY93" fmla="*/ 376484 h 1727090"/>
                <a:gd name="connsiteX94" fmla="*/ 729255 w 4525734"/>
                <a:gd name="connsiteY94" fmla="*/ 57917 h 1727090"/>
                <a:gd name="connsiteX95" fmla="*/ 774008 w 4525734"/>
                <a:gd name="connsiteY95" fmla="*/ 49219 h 1727090"/>
                <a:gd name="connsiteX96" fmla="*/ 726986 w 4525734"/>
                <a:gd name="connsiteY96" fmla="*/ 46067 h 1727090"/>
                <a:gd name="connsiteX97" fmla="*/ 686141 w 4525734"/>
                <a:gd name="connsiteY97" fmla="*/ 56278 h 1727090"/>
                <a:gd name="connsiteX98" fmla="*/ 729255 w 4525734"/>
                <a:gd name="connsiteY98" fmla="*/ 57917 h 1727090"/>
                <a:gd name="connsiteX99" fmla="*/ 3270726 w 4525734"/>
                <a:gd name="connsiteY99" fmla="*/ 1383995 h 1727090"/>
                <a:gd name="connsiteX100" fmla="*/ 3267574 w 4525734"/>
                <a:gd name="connsiteY100" fmla="*/ 1327518 h 1727090"/>
                <a:gd name="connsiteX101" fmla="*/ 3250304 w 4525734"/>
                <a:gd name="connsiteY101" fmla="*/ 1296128 h 1727090"/>
                <a:gd name="connsiteX102" fmla="*/ 3237697 w 4525734"/>
                <a:gd name="connsiteY102" fmla="*/ 1323610 h 1727090"/>
                <a:gd name="connsiteX103" fmla="*/ 3232150 w 4525734"/>
                <a:gd name="connsiteY103" fmla="*/ 1352605 h 1727090"/>
                <a:gd name="connsiteX104" fmla="*/ 3240722 w 4525734"/>
                <a:gd name="connsiteY104" fmla="*/ 1405174 h 1727090"/>
                <a:gd name="connsiteX105" fmla="*/ 3238327 w 4525734"/>
                <a:gd name="connsiteY105" fmla="*/ 1507161 h 1727090"/>
                <a:gd name="connsiteX106" fmla="*/ 3233663 w 4525734"/>
                <a:gd name="connsiteY106" fmla="*/ 1581665 h 1727090"/>
                <a:gd name="connsiteX107" fmla="*/ 3250934 w 4525734"/>
                <a:gd name="connsiteY107" fmla="*/ 1564394 h 1727090"/>
                <a:gd name="connsiteX108" fmla="*/ 3273751 w 4525734"/>
                <a:gd name="connsiteY108" fmla="*/ 1584060 h 1727090"/>
                <a:gd name="connsiteX109" fmla="*/ 3269087 w 4525734"/>
                <a:gd name="connsiteY109" fmla="*/ 1560486 h 1727090"/>
                <a:gd name="connsiteX110" fmla="*/ 3251060 w 4525734"/>
                <a:gd name="connsiteY110" fmla="*/ 1529096 h 1727090"/>
                <a:gd name="connsiteX111" fmla="*/ 3258876 w 4525734"/>
                <a:gd name="connsiteY111" fmla="*/ 1485982 h 1727090"/>
                <a:gd name="connsiteX112" fmla="*/ 3290266 w 4525734"/>
                <a:gd name="connsiteY112" fmla="*/ 1482830 h 1727090"/>
                <a:gd name="connsiteX113" fmla="*/ 3298838 w 4525734"/>
                <a:gd name="connsiteY113" fmla="*/ 1478166 h 1727090"/>
                <a:gd name="connsiteX114" fmla="*/ 3270726 w 4525734"/>
                <a:gd name="connsiteY114" fmla="*/ 1383995 h 1727090"/>
                <a:gd name="connsiteX115" fmla="*/ 803003 w 4525734"/>
                <a:gd name="connsiteY115" fmla="*/ 50858 h 1727090"/>
                <a:gd name="connsiteX116" fmla="*/ 766948 w 4525734"/>
                <a:gd name="connsiteY116" fmla="*/ 64220 h 1727090"/>
                <a:gd name="connsiteX117" fmla="*/ 741861 w 4525734"/>
                <a:gd name="connsiteY117" fmla="*/ 78340 h 1727090"/>
                <a:gd name="connsiteX118" fmla="*/ 785732 w 4525734"/>
                <a:gd name="connsiteY118" fmla="*/ 80735 h 1727090"/>
                <a:gd name="connsiteX119" fmla="*/ 806911 w 4525734"/>
                <a:gd name="connsiteY119" fmla="*/ 72919 h 1727090"/>
                <a:gd name="connsiteX120" fmla="*/ 838301 w 4525734"/>
                <a:gd name="connsiteY120" fmla="*/ 56404 h 1727090"/>
                <a:gd name="connsiteX121" fmla="*/ 839814 w 4525734"/>
                <a:gd name="connsiteY121" fmla="*/ 37621 h 1727090"/>
                <a:gd name="connsiteX122" fmla="*/ 803003 w 4525734"/>
                <a:gd name="connsiteY122" fmla="*/ 50858 h 1727090"/>
                <a:gd name="connsiteX123" fmla="*/ 769344 w 4525734"/>
                <a:gd name="connsiteY123" fmla="*/ 684839 h 1727090"/>
                <a:gd name="connsiteX124" fmla="*/ 818761 w 4525734"/>
                <a:gd name="connsiteY124" fmla="*/ 674627 h 1727090"/>
                <a:gd name="connsiteX125" fmla="*/ 795187 w 4525734"/>
                <a:gd name="connsiteY125" fmla="*/ 657356 h 1727090"/>
                <a:gd name="connsiteX126" fmla="*/ 769344 w 4525734"/>
                <a:gd name="connsiteY126" fmla="*/ 684839 h 1727090"/>
                <a:gd name="connsiteX127" fmla="*/ 4528099 w 4525734"/>
                <a:gd name="connsiteY127" fmla="*/ 818594 h 1727090"/>
                <a:gd name="connsiteX128" fmla="*/ 4488893 w 4525734"/>
                <a:gd name="connsiteY128" fmla="*/ 790733 h 1727090"/>
                <a:gd name="connsiteX129" fmla="*/ 4452460 w 4525734"/>
                <a:gd name="connsiteY129" fmla="*/ 782035 h 1727090"/>
                <a:gd name="connsiteX130" fmla="*/ 4440358 w 4525734"/>
                <a:gd name="connsiteY130" fmla="*/ 775731 h 1727090"/>
                <a:gd name="connsiteX131" fmla="*/ 4405815 w 4525734"/>
                <a:gd name="connsiteY131" fmla="*/ 775353 h 1727090"/>
                <a:gd name="connsiteX132" fmla="*/ 4417918 w 4525734"/>
                <a:gd name="connsiteY132" fmla="*/ 787582 h 1727090"/>
                <a:gd name="connsiteX133" fmla="*/ 4414010 w 4525734"/>
                <a:gd name="connsiteY133" fmla="*/ 804474 h 1727090"/>
                <a:gd name="connsiteX134" fmla="*/ 4397117 w 4525734"/>
                <a:gd name="connsiteY134" fmla="*/ 797036 h 1727090"/>
                <a:gd name="connsiteX135" fmla="*/ 4395983 w 4525734"/>
                <a:gd name="connsiteY135" fmla="*/ 769932 h 1727090"/>
                <a:gd name="connsiteX136" fmla="*/ 4385772 w 4525734"/>
                <a:gd name="connsiteY136" fmla="*/ 755813 h 1727090"/>
                <a:gd name="connsiteX137" fmla="*/ 4334337 w 4525734"/>
                <a:gd name="connsiteY137" fmla="*/ 725558 h 1727090"/>
                <a:gd name="connsiteX138" fmla="*/ 4295131 w 4525734"/>
                <a:gd name="connsiteY138" fmla="*/ 705891 h 1727090"/>
                <a:gd name="connsiteX139" fmla="*/ 4253151 w 4525734"/>
                <a:gd name="connsiteY139" fmla="*/ 686604 h 1727090"/>
                <a:gd name="connsiteX140" fmla="*/ 4179024 w 4525734"/>
                <a:gd name="connsiteY140" fmla="*/ 655970 h 1727090"/>
                <a:gd name="connsiteX141" fmla="*/ 4154694 w 4525734"/>
                <a:gd name="connsiteY141" fmla="*/ 645758 h 1727090"/>
                <a:gd name="connsiteX142" fmla="*/ 4092292 w 4525734"/>
                <a:gd name="connsiteY142" fmla="*/ 643363 h 1727090"/>
                <a:gd name="connsiteX143" fmla="*/ 4067961 w 4525734"/>
                <a:gd name="connsiteY143" fmla="*/ 647271 h 1727090"/>
                <a:gd name="connsiteX144" fmla="*/ 4006694 w 4525734"/>
                <a:gd name="connsiteY144" fmla="*/ 633152 h 1727090"/>
                <a:gd name="connsiteX145" fmla="*/ 3998121 w 4525734"/>
                <a:gd name="connsiteY145" fmla="*/ 650045 h 1727090"/>
                <a:gd name="connsiteX146" fmla="*/ 4011106 w 4525734"/>
                <a:gd name="connsiteY146" fmla="*/ 671224 h 1727090"/>
                <a:gd name="connsiteX147" fmla="*/ 4004425 w 4525734"/>
                <a:gd name="connsiteY147" fmla="*/ 697067 h 1727090"/>
                <a:gd name="connsiteX148" fmla="*/ 3967992 w 4525734"/>
                <a:gd name="connsiteY148" fmla="*/ 683326 h 1727090"/>
                <a:gd name="connsiteX149" fmla="*/ 3942148 w 4525734"/>
                <a:gd name="connsiteY149" fmla="*/ 666433 h 1727090"/>
                <a:gd name="connsiteX150" fmla="*/ 3954755 w 4525734"/>
                <a:gd name="connsiteY150" fmla="*/ 659373 h 1727090"/>
                <a:gd name="connsiteX151" fmla="*/ 3974421 w 4525734"/>
                <a:gd name="connsiteY151" fmla="*/ 651936 h 1727090"/>
                <a:gd name="connsiteX152" fmla="*/ 3941014 w 4525734"/>
                <a:gd name="connsiteY152" fmla="*/ 638195 h 1727090"/>
                <a:gd name="connsiteX153" fmla="*/ 3909624 w 4525734"/>
                <a:gd name="connsiteY153" fmla="*/ 662903 h 1727090"/>
                <a:gd name="connsiteX154" fmla="*/ 3843313 w 4525734"/>
                <a:gd name="connsiteY154" fmla="*/ 655465 h 1727090"/>
                <a:gd name="connsiteX155" fmla="*/ 3763262 w 4525734"/>
                <a:gd name="connsiteY155" fmla="*/ 660130 h 1727090"/>
                <a:gd name="connsiteX156" fmla="*/ 3757715 w 4525734"/>
                <a:gd name="connsiteY156" fmla="*/ 684839 h 1727090"/>
                <a:gd name="connsiteX157" fmla="*/ 3750656 w 4525734"/>
                <a:gd name="connsiteY157" fmla="*/ 659373 h 1727090"/>
                <a:gd name="connsiteX158" fmla="*/ 3730233 w 4525734"/>
                <a:gd name="connsiteY158" fmla="*/ 651936 h 1727090"/>
                <a:gd name="connsiteX159" fmla="*/ 3716114 w 4525734"/>
                <a:gd name="connsiteY159" fmla="*/ 646389 h 1727090"/>
                <a:gd name="connsiteX160" fmla="*/ 3720778 w 4525734"/>
                <a:gd name="connsiteY160" fmla="*/ 629496 h 1727090"/>
                <a:gd name="connsiteX161" fmla="*/ 3677664 w 4525734"/>
                <a:gd name="connsiteY161" fmla="*/ 591803 h 1727090"/>
                <a:gd name="connsiteX162" fmla="*/ 3577190 w 4525734"/>
                <a:gd name="connsiteY162" fmla="*/ 592181 h 1727090"/>
                <a:gd name="connsiteX163" fmla="*/ 3515166 w 4525734"/>
                <a:gd name="connsiteY163" fmla="*/ 595711 h 1727090"/>
                <a:gd name="connsiteX164" fmla="*/ 3508107 w 4525734"/>
                <a:gd name="connsiteY164" fmla="*/ 582726 h 1727090"/>
                <a:gd name="connsiteX165" fmla="*/ 3474699 w 4525734"/>
                <a:gd name="connsiteY165" fmla="*/ 572893 h 1727090"/>
                <a:gd name="connsiteX166" fmla="*/ 3464488 w 4525734"/>
                <a:gd name="connsiteY166" fmla="*/ 568607 h 1727090"/>
                <a:gd name="connsiteX167" fmla="*/ 3431081 w 4525734"/>
                <a:gd name="connsiteY167" fmla="*/ 557639 h 1727090"/>
                <a:gd name="connsiteX168" fmla="*/ 3428307 w 4525734"/>
                <a:gd name="connsiteY168" fmla="*/ 548941 h 1727090"/>
                <a:gd name="connsiteX169" fmla="*/ 3449865 w 4525734"/>
                <a:gd name="connsiteY169" fmla="*/ 538729 h 1727090"/>
                <a:gd name="connsiteX170" fmla="*/ 3364392 w 4525734"/>
                <a:gd name="connsiteY170" fmla="*/ 524610 h 1727090"/>
                <a:gd name="connsiteX171" fmla="*/ 3348634 w 4525734"/>
                <a:gd name="connsiteY171" fmla="*/ 550453 h 1727090"/>
                <a:gd name="connsiteX172" fmla="*/ 3320396 w 4525734"/>
                <a:gd name="connsiteY172" fmla="*/ 548058 h 1727090"/>
                <a:gd name="connsiteX173" fmla="*/ 3341197 w 4525734"/>
                <a:gd name="connsiteY173" fmla="*/ 535073 h 1727090"/>
                <a:gd name="connsiteX174" fmla="*/ 3311445 w 4525734"/>
                <a:gd name="connsiteY174" fmla="*/ 525997 h 1727090"/>
                <a:gd name="connsiteX175" fmla="*/ 3326320 w 4525734"/>
                <a:gd name="connsiteY175" fmla="*/ 518937 h 1727090"/>
                <a:gd name="connsiteX176" fmla="*/ 3353047 w 4525734"/>
                <a:gd name="connsiteY176" fmla="*/ 518937 h 1727090"/>
                <a:gd name="connsiteX177" fmla="*/ 3327581 w 4525734"/>
                <a:gd name="connsiteY177" fmla="*/ 511121 h 1727090"/>
                <a:gd name="connsiteX178" fmla="*/ 3253833 w 4525734"/>
                <a:gd name="connsiteY178" fmla="*/ 501288 h 1727090"/>
                <a:gd name="connsiteX179" fmla="*/ 3213871 w 4525734"/>
                <a:gd name="connsiteY179" fmla="*/ 493094 h 1727090"/>
                <a:gd name="connsiteX180" fmla="*/ 3207946 w 4525734"/>
                <a:gd name="connsiteY180" fmla="*/ 505196 h 1727090"/>
                <a:gd name="connsiteX181" fmla="*/ 3184372 w 4525734"/>
                <a:gd name="connsiteY181" fmla="*/ 513390 h 1727090"/>
                <a:gd name="connsiteX182" fmla="*/ 3160041 w 4525734"/>
                <a:gd name="connsiteY182" fmla="*/ 529905 h 1727090"/>
                <a:gd name="connsiteX183" fmla="*/ 3181220 w 4525734"/>
                <a:gd name="connsiteY183" fmla="*/ 530283 h 1727090"/>
                <a:gd name="connsiteX184" fmla="*/ 3174161 w 4525734"/>
                <a:gd name="connsiteY184" fmla="*/ 544402 h 1727090"/>
                <a:gd name="connsiteX185" fmla="*/ 3182354 w 4525734"/>
                <a:gd name="connsiteY185" fmla="*/ 562429 h 1727090"/>
                <a:gd name="connsiteX186" fmla="*/ 3160798 w 4525734"/>
                <a:gd name="connsiteY186" fmla="*/ 562429 h 1727090"/>
                <a:gd name="connsiteX187" fmla="*/ 3135710 w 4525734"/>
                <a:gd name="connsiteY187" fmla="*/ 560917 h 1727090"/>
                <a:gd name="connsiteX188" fmla="*/ 3128273 w 4525734"/>
                <a:gd name="connsiteY188" fmla="*/ 566842 h 1727090"/>
                <a:gd name="connsiteX189" fmla="*/ 3128273 w 4525734"/>
                <a:gd name="connsiteY189" fmla="*/ 577431 h 1727090"/>
                <a:gd name="connsiteX190" fmla="*/ 3107094 w 4525734"/>
                <a:gd name="connsiteY190" fmla="*/ 564825 h 1727090"/>
                <a:gd name="connsiteX191" fmla="*/ 3066249 w 4525734"/>
                <a:gd name="connsiteY191" fmla="*/ 557765 h 1727090"/>
                <a:gd name="connsiteX192" fmla="*/ 3035614 w 4525734"/>
                <a:gd name="connsiteY192" fmla="*/ 567976 h 1727090"/>
                <a:gd name="connsiteX193" fmla="*/ 2995652 w 4525734"/>
                <a:gd name="connsiteY193" fmla="*/ 552722 h 1727090"/>
                <a:gd name="connsiteX194" fmla="*/ 2980776 w 4525734"/>
                <a:gd name="connsiteY194" fmla="*/ 551588 h 1727090"/>
                <a:gd name="connsiteX195" fmla="*/ 2966279 w 4525734"/>
                <a:gd name="connsiteY195" fmla="*/ 579070 h 1727090"/>
                <a:gd name="connsiteX196" fmla="*/ 2949386 w 4525734"/>
                <a:gd name="connsiteY196" fmla="*/ 599493 h 1727090"/>
                <a:gd name="connsiteX197" fmla="*/ 2932872 w 4525734"/>
                <a:gd name="connsiteY197" fmla="*/ 594450 h 1727090"/>
                <a:gd name="connsiteX198" fmla="*/ 2893287 w 4525734"/>
                <a:gd name="connsiteY198" fmla="*/ 558774 h 1727090"/>
                <a:gd name="connsiteX199" fmla="*/ 2868957 w 4525734"/>
                <a:gd name="connsiteY199" fmla="*/ 531670 h 1727090"/>
                <a:gd name="connsiteX200" fmla="*/ 2879547 w 4525734"/>
                <a:gd name="connsiteY200" fmla="*/ 532048 h 1727090"/>
                <a:gd name="connsiteX201" fmla="*/ 2898708 w 4525734"/>
                <a:gd name="connsiteY201" fmla="*/ 534065 h 1727090"/>
                <a:gd name="connsiteX202" fmla="*/ 2893666 w 4525734"/>
                <a:gd name="connsiteY202" fmla="*/ 516038 h 1727090"/>
                <a:gd name="connsiteX203" fmla="*/ 2892531 w 4525734"/>
                <a:gd name="connsiteY203" fmla="*/ 505448 h 1727090"/>
                <a:gd name="connsiteX204" fmla="*/ 2886984 w 4525734"/>
                <a:gd name="connsiteY204" fmla="*/ 487043 h 1727090"/>
                <a:gd name="connsiteX205" fmla="*/ 2881941 w 4525734"/>
                <a:gd name="connsiteY205" fmla="*/ 477588 h 1727090"/>
                <a:gd name="connsiteX206" fmla="*/ 2863914 w 4525734"/>
                <a:gd name="connsiteY206" fmla="*/ 464981 h 1727090"/>
                <a:gd name="connsiteX207" fmla="*/ 2828616 w 4525734"/>
                <a:gd name="connsiteY207" fmla="*/ 465359 h 1727090"/>
                <a:gd name="connsiteX208" fmla="*/ 2818783 w 4525734"/>
                <a:gd name="connsiteY208" fmla="*/ 464603 h 1727090"/>
                <a:gd name="connsiteX209" fmla="*/ 2788527 w 4525734"/>
                <a:gd name="connsiteY209" fmla="*/ 456409 h 1727090"/>
                <a:gd name="connsiteX210" fmla="*/ 2764953 w 4525734"/>
                <a:gd name="connsiteY210" fmla="*/ 438760 h 1727090"/>
                <a:gd name="connsiteX211" fmla="*/ 2752473 w 4525734"/>
                <a:gd name="connsiteY211" fmla="*/ 451744 h 1727090"/>
                <a:gd name="connsiteX212" fmla="*/ 2739110 w 4525734"/>
                <a:gd name="connsiteY212" fmla="*/ 465485 h 1727090"/>
                <a:gd name="connsiteX213" fmla="*/ 2738731 w 4525734"/>
                <a:gd name="connsiteY213" fmla="*/ 485530 h 1727090"/>
                <a:gd name="connsiteX214" fmla="*/ 2723099 w 4525734"/>
                <a:gd name="connsiteY214" fmla="*/ 486664 h 1727090"/>
                <a:gd name="connsiteX215" fmla="*/ 2690953 w 4525734"/>
                <a:gd name="connsiteY215" fmla="*/ 489816 h 1727090"/>
                <a:gd name="connsiteX216" fmla="*/ 2655276 w 4525734"/>
                <a:gd name="connsiteY216" fmla="*/ 483135 h 1727090"/>
                <a:gd name="connsiteX217" fmla="*/ 2643931 w 4525734"/>
                <a:gd name="connsiteY217" fmla="*/ 481118 h 1727090"/>
                <a:gd name="connsiteX218" fmla="*/ 2606616 w 4525734"/>
                <a:gd name="connsiteY218" fmla="*/ 475949 h 1727090"/>
                <a:gd name="connsiteX219" fmla="*/ 2617583 w 4525734"/>
                <a:gd name="connsiteY219" fmla="*/ 463468 h 1727090"/>
                <a:gd name="connsiteX220" fmla="*/ 2593630 w 4525734"/>
                <a:gd name="connsiteY220" fmla="*/ 458804 h 1727090"/>
                <a:gd name="connsiteX221" fmla="*/ 2544592 w 4525734"/>
                <a:gd name="connsiteY221" fmla="*/ 451366 h 1727090"/>
                <a:gd name="connsiteX222" fmla="*/ 2477903 w 4525734"/>
                <a:gd name="connsiteY222" fmla="*/ 460065 h 1727090"/>
                <a:gd name="connsiteX223" fmla="*/ 2474373 w 4525734"/>
                <a:gd name="connsiteY223" fmla="*/ 474184 h 1727090"/>
                <a:gd name="connsiteX224" fmla="*/ 2470087 w 4525734"/>
                <a:gd name="connsiteY224" fmla="*/ 448341 h 1727090"/>
                <a:gd name="connsiteX225" fmla="*/ 2456724 w 4525734"/>
                <a:gd name="connsiteY225" fmla="*/ 445189 h 1727090"/>
                <a:gd name="connsiteX226" fmla="*/ 2429242 w 4525734"/>
                <a:gd name="connsiteY226" fmla="*/ 449097 h 1727090"/>
                <a:gd name="connsiteX227" fmla="*/ 2398608 w 4525734"/>
                <a:gd name="connsiteY227" fmla="*/ 433465 h 1727090"/>
                <a:gd name="connsiteX228" fmla="*/ 2368857 w 4525734"/>
                <a:gd name="connsiteY228" fmla="*/ 450736 h 1727090"/>
                <a:gd name="connsiteX229" fmla="*/ 2384867 w 4525734"/>
                <a:gd name="connsiteY229" fmla="*/ 455022 h 1727090"/>
                <a:gd name="connsiteX230" fmla="*/ 2352343 w 4525734"/>
                <a:gd name="connsiteY230" fmla="*/ 464477 h 1727090"/>
                <a:gd name="connsiteX231" fmla="*/ 2311875 w 4525734"/>
                <a:gd name="connsiteY231" fmla="*/ 478596 h 1727090"/>
                <a:gd name="connsiteX232" fmla="*/ 2268383 w 4525734"/>
                <a:gd name="connsiteY232" fmla="*/ 491959 h 1727090"/>
                <a:gd name="connsiteX233" fmla="*/ 2275065 w 4525734"/>
                <a:gd name="connsiteY233" fmla="*/ 473554 h 1727090"/>
                <a:gd name="connsiteX234" fmla="*/ 2299773 w 4525734"/>
                <a:gd name="connsiteY234" fmla="*/ 460569 h 1727090"/>
                <a:gd name="connsiteX235" fmla="*/ 2328768 w 4525734"/>
                <a:gd name="connsiteY235" fmla="*/ 451492 h 1727090"/>
                <a:gd name="connsiteX236" fmla="*/ 2349947 w 4525734"/>
                <a:gd name="connsiteY236" fmla="*/ 437373 h 1727090"/>
                <a:gd name="connsiteX237" fmla="*/ 2377429 w 4525734"/>
                <a:gd name="connsiteY237" fmla="*/ 420480 h 1727090"/>
                <a:gd name="connsiteX238" fmla="*/ 2422939 w 4525734"/>
                <a:gd name="connsiteY238" fmla="*/ 402075 h 1727090"/>
                <a:gd name="connsiteX239" fmla="*/ 2435419 w 4525734"/>
                <a:gd name="connsiteY239" fmla="*/ 387955 h 1727090"/>
                <a:gd name="connsiteX240" fmla="*/ 2467565 w 4525734"/>
                <a:gd name="connsiteY240" fmla="*/ 375349 h 1727090"/>
                <a:gd name="connsiteX241" fmla="*/ 2479668 w 4525734"/>
                <a:gd name="connsiteY241" fmla="*/ 359213 h 1727090"/>
                <a:gd name="connsiteX242" fmla="*/ 2467944 w 4525734"/>
                <a:gd name="connsiteY242" fmla="*/ 350136 h 1727090"/>
                <a:gd name="connsiteX243" fmla="*/ 2481307 w 4525734"/>
                <a:gd name="connsiteY243" fmla="*/ 345472 h 1727090"/>
                <a:gd name="connsiteX244" fmla="*/ 2474625 w 4525734"/>
                <a:gd name="connsiteY244" fmla="*/ 333369 h 1727090"/>
                <a:gd name="connsiteX245" fmla="*/ 2472230 w 4525734"/>
                <a:gd name="connsiteY245" fmla="*/ 320385 h 1727090"/>
                <a:gd name="connsiteX246" fmla="*/ 2454959 w 4525734"/>
                <a:gd name="connsiteY246" fmla="*/ 317233 h 1727090"/>
                <a:gd name="connsiteX247" fmla="*/ 2449412 w 4525734"/>
                <a:gd name="connsiteY247" fmla="*/ 295676 h 1727090"/>
                <a:gd name="connsiteX248" fmla="*/ 2426343 w 4525734"/>
                <a:gd name="connsiteY248" fmla="*/ 296432 h 1727090"/>
                <a:gd name="connsiteX249" fmla="*/ 2387893 w 4525734"/>
                <a:gd name="connsiteY249" fmla="*/ 287356 h 1727090"/>
                <a:gd name="connsiteX250" fmla="*/ 2371378 w 4525734"/>
                <a:gd name="connsiteY250" fmla="*/ 285843 h 1727090"/>
                <a:gd name="connsiteX251" fmla="*/ 2338854 w 4525734"/>
                <a:gd name="connsiteY251" fmla="*/ 286599 h 1727090"/>
                <a:gd name="connsiteX252" fmla="*/ 2321583 w 4525734"/>
                <a:gd name="connsiteY252" fmla="*/ 296432 h 1727090"/>
                <a:gd name="connsiteX253" fmla="*/ 2288301 w 4525734"/>
                <a:gd name="connsiteY253" fmla="*/ 299584 h 1727090"/>
                <a:gd name="connsiteX254" fmla="*/ 2307589 w 4525734"/>
                <a:gd name="connsiteY254" fmla="*/ 274875 h 1727090"/>
                <a:gd name="connsiteX255" fmla="*/ 2263971 w 4525734"/>
                <a:gd name="connsiteY255" fmla="*/ 271723 h 1727090"/>
                <a:gd name="connsiteX256" fmla="*/ 2232581 w 4525734"/>
                <a:gd name="connsiteY256" fmla="*/ 267059 h 1727090"/>
                <a:gd name="connsiteX257" fmla="*/ 2240397 w 4525734"/>
                <a:gd name="connsiteY257" fmla="*/ 263907 h 1727090"/>
                <a:gd name="connsiteX258" fmla="*/ 2265105 w 4525734"/>
                <a:gd name="connsiteY258" fmla="*/ 254453 h 1727090"/>
                <a:gd name="connsiteX259" fmla="*/ 2268257 w 4525734"/>
                <a:gd name="connsiteY259" fmla="*/ 244241 h 1727090"/>
                <a:gd name="connsiteX260" fmla="*/ 2245817 w 4525734"/>
                <a:gd name="connsiteY260" fmla="*/ 238821 h 1727090"/>
                <a:gd name="connsiteX261" fmla="*/ 2217957 w 4525734"/>
                <a:gd name="connsiteY261" fmla="*/ 231761 h 1727090"/>
                <a:gd name="connsiteX262" fmla="*/ 2183037 w 4525734"/>
                <a:gd name="connsiteY262" fmla="*/ 239199 h 1727090"/>
                <a:gd name="connsiteX263" fmla="*/ 2153664 w 4525734"/>
                <a:gd name="connsiteY263" fmla="*/ 261134 h 1727090"/>
                <a:gd name="connsiteX264" fmla="*/ 2135637 w 4525734"/>
                <a:gd name="connsiteY264" fmla="*/ 284330 h 1727090"/>
                <a:gd name="connsiteX265" fmla="*/ 2140679 w 4525734"/>
                <a:gd name="connsiteY265" fmla="*/ 295676 h 1727090"/>
                <a:gd name="connsiteX266" fmla="*/ 2125803 w 4525734"/>
                <a:gd name="connsiteY266" fmla="*/ 300340 h 1727090"/>
                <a:gd name="connsiteX267" fmla="*/ 2085337 w 4525734"/>
                <a:gd name="connsiteY267" fmla="*/ 305887 h 1727090"/>
                <a:gd name="connsiteX268" fmla="*/ 2102608 w 4525734"/>
                <a:gd name="connsiteY268" fmla="*/ 319250 h 1727090"/>
                <a:gd name="connsiteX269" fmla="*/ 2082563 w 4525734"/>
                <a:gd name="connsiteY269" fmla="*/ 315342 h 1727090"/>
                <a:gd name="connsiteX270" fmla="*/ 2059367 w 4525734"/>
                <a:gd name="connsiteY270" fmla="*/ 320385 h 1727090"/>
                <a:gd name="connsiteX271" fmla="*/ 2042096 w 4525734"/>
                <a:gd name="connsiteY271" fmla="*/ 323914 h 1727090"/>
                <a:gd name="connsiteX272" fmla="*/ 2024825 w 4525734"/>
                <a:gd name="connsiteY272" fmla="*/ 325049 h 1727090"/>
                <a:gd name="connsiteX273" fmla="*/ 2032263 w 4525734"/>
                <a:gd name="connsiteY273" fmla="*/ 310173 h 1727090"/>
                <a:gd name="connsiteX274" fmla="*/ 2007176 w 4525734"/>
                <a:gd name="connsiteY274" fmla="*/ 316855 h 1727090"/>
                <a:gd name="connsiteX275" fmla="*/ 1989527 w 4525734"/>
                <a:gd name="connsiteY275" fmla="*/ 314081 h 1727090"/>
                <a:gd name="connsiteX276" fmla="*/ 1972256 w 4525734"/>
                <a:gd name="connsiteY276" fmla="*/ 322654 h 1727090"/>
                <a:gd name="connsiteX277" fmla="*/ 1946791 w 4525734"/>
                <a:gd name="connsiteY277" fmla="*/ 325049 h 1727090"/>
                <a:gd name="connsiteX278" fmla="*/ 1962927 w 4525734"/>
                <a:gd name="connsiteY278" fmla="*/ 336017 h 1727090"/>
                <a:gd name="connsiteX279" fmla="*/ 1918931 w 4525734"/>
                <a:gd name="connsiteY279" fmla="*/ 342698 h 1727090"/>
                <a:gd name="connsiteX280" fmla="*/ 1885523 w 4525734"/>
                <a:gd name="connsiteY280" fmla="*/ 347363 h 1727090"/>
                <a:gd name="connsiteX281" fmla="*/ 1860814 w 4525734"/>
                <a:gd name="connsiteY281" fmla="*/ 359087 h 1727090"/>
                <a:gd name="connsiteX282" fmla="*/ 1835727 w 4525734"/>
                <a:gd name="connsiteY282" fmla="*/ 369298 h 1727090"/>
                <a:gd name="connsiteX283" fmla="*/ 1815305 w 4525734"/>
                <a:gd name="connsiteY283" fmla="*/ 372071 h 1727090"/>
                <a:gd name="connsiteX284" fmla="*/ 1804716 w 4525734"/>
                <a:gd name="connsiteY284" fmla="*/ 375601 h 1727090"/>
                <a:gd name="connsiteX285" fmla="*/ 1800808 w 4525734"/>
                <a:gd name="connsiteY285" fmla="*/ 381904 h 1727090"/>
                <a:gd name="connsiteX286" fmla="*/ 1790975 w 4525734"/>
                <a:gd name="connsiteY286" fmla="*/ 388586 h 1727090"/>
                <a:gd name="connsiteX287" fmla="*/ 1798034 w 4525734"/>
                <a:gd name="connsiteY287" fmla="*/ 398041 h 1727090"/>
                <a:gd name="connsiteX288" fmla="*/ 1775216 w 4525734"/>
                <a:gd name="connsiteY288" fmla="*/ 396906 h 1727090"/>
                <a:gd name="connsiteX289" fmla="*/ 1789714 w 4525734"/>
                <a:gd name="connsiteY289" fmla="*/ 405100 h 1727090"/>
                <a:gd name="connsiteX290" fmla="*/ 1801438 w 4525734"/>
                <a:gd name="connsiteY290" fmla="*/ 414177 h 1727090"/>
                <a:gd name="connsiteX291" fmla="*/ 1781393 w 4525734"/>
                <a:gd name="connsiteY291" fmla="*/ 415312 h 1727090"/>
                <a:gd name="connsiteX292" fmla="*/ 1791605 w 4525734"/>
                <a:gd name="connsiteY292" fmla="*/ 422371 h 1727090"/>
                <a:gd name="connsiteX293" fmla="*/ 1800303 w 4525734"/>
                <a:gd name="connsiteY293" fmla="*/ 431826 h 1727090"/>
                <a:gd name="connsiteX294" fmla="*/ 1801564 w 4525734"/>
                <a:gd name="connsiteY294" fmla="*/ 433087 h 1727090"/>
                <a:gd name="connsiteX295" fmla="*/ 1798791 w 4525734"/>
                <a:gd name="connsiteY295" fmla="*/ 444307 h 1727090"/>
                <a:gd name="connsiteX296" fmla="*/ 1791353 w 4525734"/>
                <a:gd name="connsiteY296" fmla="*/ 446702 h 1727090"/>
                <a:gd name="connsiteX297" fmla="*/ 1766266 w 4525734"/>
                <a:gd name="connsiteY297" fmla="*/ 445567 h 1727090"/>
                <a:gd name="connsiteX298" fmla="*/ 1753659 w 4525734"/>
                <a:gd name="connsiteY298" fmla="*/ 449853 h 1727090"/>
                <a:gd name="connsiteX299" fmla="*/ 1714453 w 4525734"/>
                <a:gd name="connsiteY299" fmla="*/ 451870 h 1727090"/>
                <a:gd name="connsiteX300" fmla="*/ 1645747 w 4525734"/>
                <a:gd name="connsiteY300" fmla="*/ 457795 h 1727090"/>
                <a:gd name="connsiteX301" fmla="*/ 1636671 w 4525734"/>
                <a:gd name="connsiteY301" fmla="*/ 484017 h 1727090"/>
                <a:gd name="connsiteX302" fmla="*/ 1637049 w 4525734"/>
                <a:gd name="connsiteY302" fmla="*/ 502801 h 1727090"/>
                <a:gd name="connsiteX303" fmla="*/ 1673104 w 4525734"/>
                <a:gd name="connsiteY303" fmla="*/ 521963 h 1727090"/>
                <a:gd name="connsiteX304" fmla="*/ 1688357 w 4525734"/>
                <a:gd name="connsiteY304" fmla="*/ 547806 h 1727090"/>
                <a:gd name="connsiteX305" fmla="*/ 1643227 w 4525734"/>
                <a:gd name="connsiteY305" fmla="*/ 533308 h 1727090"/>
                <a:gd name="connsiteX306" fmla="*/ 1582463 w 4525734"/>
                <a:gd name="connsiteY306" fmla="*/ 517676 h 1727090"/>
                <a:gd name="connsiteX307" fmla="*/ 1563301 w 4525734"/>
                <a:gd name="connsiteY307" fmla="*/ 507843 h 1727090"/>
                <a:gd name="connsiteX308" fmla="*/ 1546409 w 4525734"/>
                <a:gd name="connsiteY308" fmla="*/ 521206 h 1727090"/>
                <a:gd name="connsiteX309" fmla="*/ 1557376 w 4525734"/>
                <a:gd name="connsiteY309" fmla="*/ 525114 h 1727090"/>
                <a:gd name="connsiteX310" fmla="*/ 1571873 w 4525734"/>
                <a:gd name="connsiteY310" fmla="*/ 533687 h 1727090"/>
                <a:gd name="connsiteX311" fmla="*/ 1549938 w 4525734"/>
                <a:gd name="connsiteY311" fmla="*/ 537595 h 1727090"/>
                <a:gd name="connsiteX312" fmla="*/ 1521321 w 4525734"/>
                <a:gd name="connsiteY312" fmla="*/ 543520 h 1727090"/>
                <a:gd name="connsiteX313" fmla="*/ 1556620 w 4525734"/>
                <a:gd name="connsiteY313" fmla="*/ 571002 h 1727090"/>
                <a:gd name="connsiteX314" fmla="*/ 1580572 w 4525734"/>
                <a:gd name="connsiteY314" fmla="*/ 584365 h 1727090"/>
                <a:gd name="connsiteX315" fmla="*/ 1576664 w 4525734"/>
                <a:gd name="connsiteY315" fmla="*/ 592181 h 1727090"/>
                <a:gd name="connsiteX316" fmla="*/ 1546030 w 4525734"/>
                <a:gd name="connsiteY316" fmla="*/ 576549 h 1727090"/>
                <a:gd name="connsiteX317" fmla="*/ 1500899 w 4525734"/>
                <a:gd name="connsiteY317" fmla="*/ 572641 h 1727090"/>
                <a:gd name="connsiteX318" fmla="*/ 1499260 w 4525734"/>
                <a:gd name="connsiteY318" fmla="*/ 555370 h 1727090"/>
                <a:gd name="connsiteX319" fmla="*/ 1505563 w 4525734"/>
                <a:gd name="connsiteY319" fmla="*/ 529022 h 1727090"/>
                <a:gd name="connsiteX320" fmla="*/ 1494218 w 4525734"/>
                <a:gd name="connsiteY320" fmla="*/ 496119 h 1727090"/>
                <a:gd name="connsiteX321" fmla="*/ 1487158 w 4525734"/>
                <a:gd name="connsiteY321" fmla="*/ 506709 h 1727090"/>
                <a:gd name="connsiteX322" fmla="*/ 1480476 w 4525734"/>
                <a:gd name="connsiteY322" fmla="*/ 534569 h 1727090"/>
                <a:gd name="connsiteX323" fmla="*/ 1448708 w 4525734"/>
                <a:gd name="connsiteY323" fmla="*/ 551084 h 1727090"/>
                <a:gd name="connsiteX324" fmla="*/ 1438119 w 4525734"/>
                <a:gd name="connsiteY324" fmla="*/ 567598 h 1727090"/>
                <a:gd name="connsiteX325" fmla="*/ 1468375 w 4525734"/>
                <a:gd name="connsiteY325" fmla="*/ 604031 h 1727090"/>
                <a:gd name="connsiteX326" fmla="*/ 1452616 w 4525734"/>
                <a:gd name="connsiteY326" fmla="*/ 648784 h 1727090"/>
                <a:gd name="connsiteX327" fmla="*/ 1453751 w 4525734"/>
                <a:gd name="connsiteY327" fmla="*/ 675510 h 1727090"/>
                <a:gd name="connsiteX328" fmla="*/ 1474173 w 4525734"/>
                <a:gd name="connsiteY328" fmla="*/ 679040 h 1727090"/>
                <a:gd name="connsiteX329" fmla="*/ 1505185 w 4525734"/>
                <a:gd name="connsiteY329" fmla="*/ 672358 h 1727090"/>
                <a:gd name="connsiteX330" fmla="*/ 1556242 w 4525734"/>
                <a:gd name="connsiteY330" fmla="*/ 689629 h 1727090"/>
                <a:gd name="connsiteX331" fmla="*/ 1566075 w 4525734"/>
                <a:gd name="connsiteY331" fmla="*/ 710052 h 1727090"/>
                <a:gd name="connsiteX332" fmla="*/ 1553846 w 4525734"/>
                <a:gd name="connsiteY332" fmla="*/ 729718 h 1727090"/>
                <a:gd name="connsiteX333" fmla="*/ 1584480 w 4525734"/>
                <a:gd name="connsiteY333" fmla="*/ 750140 h 1727090"/>
                <a:gd name="connsiteX334" fmla="*/ 1554603 w 4525734"/>
                <a:gd name="connsiteY334" fmla="*/ 747745 h 1727090"/>
                <a:gd name="connsiteX335" fmla="*/ 1542500 w 4525734"/>
                <a:gd name="connsiteY335" fmla="*/ 730852 h 1727090"/>
                <a:gd name="connsiteX336" fmla="*/ 1549182 w 4525734"/>
                <a:gd name="connsiteY336" fmla="*/ 711564 h 1727090"/>
                <a:gd name="connsiteX337" fmla="*/ 1535819 w 4525734"/>
                <a:gd name="connsiteY337" fmla="*/ 694672 h 1727090"/>
                <a:gd name="connsiteX338" fmla="*/ 1518926 w 4525734"/>
                <a:gd name="connsiteY338" fmla="*/ 683704 h 1727090"/>
                <a:gd name="connsiteX339" fmla="*/ 1478081 w 4525734"/>
                <a:gd name="connsiteY339" fmla="*/ 694672 h 1727090"/>
                <a:gd name="connsiteX340" fmla="*/ 1483628 w 4525734"/>
                <a:gd name="connsiteY340" fmla="*/ 731609 h 1727090"/>
                <a:gd name="connsiteX341" fmla="*/ 1461693 w 4525734"/>
                <a:gd name="connsiteY341" fmla="*/ 762999 h 1727090"/>
                <a:gd name="connsiteX342" fmla="*/ 1441648 w 4525734"/>
                <a:gd name="connsiteY342" fmla="*/ 780648 h 1727090"/>
                <a:gd name="connsiteX343" fmla="*/ 1417318 w 4525734"/>
                <a:gd name="connsiteY343" fmla="*/ 801827 h 1727090"/>
                <a:gd name="connsiteX344" fmla="*/ 1393366 w 4525734"/>
                <a:gd name="connsiteY344" fmla="*/ 801827 h 1727090"/>
                <a:gd name="connsiteX345" fmla="*/ 1362732 w 4525734"/>
                <a:gd name="connsiteY345" fmla="*/ 804222 h 1727090"/>
                <a:gd name="connsiteX346" fmla="*/ 1341553 w 4525734"/>
                <a:gd name="connsiteY346" fmla="*/ 797541 h 1727090"/>
                <a:gd name="connsiteX347" fmla="*/ 1328568 w 4525734"/>
                <a:gd name="connsiteY347" fmla="*/ 786195 h 1727090"/>
                <a:gd name="connsiteX348" fmla="*/ 1342687 w 4525734"/>
                <a:gd name="connsiteY348" fmla="*/ 789725 h 1727090"/>
                <a:gd name="connsiteX349" fmla="*/ 1357941 w 4525734"/>
                <a:gd name="connsiteY349" fmla="*/ 788086 h 1727090"/>
                <a:gd name="connsiteX350" fmla="*/ 1373195 w 4525734"/>
                <a:gd name="connsiteY350" fmla="*/ 794389 h 1727090"/>
                <a:gd name="connsiteX351" fmla="*/ 1386936 w 4525734"/>
                <a:gd name="connsiteY351" fmla="*/ 789347 h 1727090"/>
                <a:gd name="connsiteX352" fmla="*/ 1393240 w 4525734"/>
                <a:gd name="connsiteY352" fmla="*/ 783043 h 1727090"/>
                <a:gd name="connsiteX353" fmla="*/ 1404963 w 4525734"/>
                <a:gd name="connsiteY353" fmla="*/ 773210 h 1727090"/>
                <a:gd name="connsiteX354" fmla="*/ 1413158 w 4525734"/>
                <a:gd name="connsiteY354" fmla="*/ 759091 h 1727090"/>
                <a:gd name="connsiteX355" fmla="*/ 1420217 w 4525734"/>
                <a:gd name="connsiteY355" fmla="*/ 750392 h 1727090"/>
                <a:gd name="connsiteX356" fmla="*/ 1433202 w 4525734"/>
                <a:gd name="connsiteY356" fmla="*/ 741820 h 1727090"/>
                <a:gd name="connsiteX357" fmla="*/ 1437867 w 4525734"/>
                <a:gd name="connsiteY357" fmla="*/ 729214 h 1727090"/>
                <a:gd name="connsiteX358" fmla="*/ 1444926 w 4525734"/>
                <a:gd name="connsiteY358" fmla="*/ 711564 h 1727090"/>
                <a:gd name="connsiteX359" fmla="*/ 1445683 w 4525734"/>
                <a:gd name="connsiteY359" fmla="*/ 701731 h 1727090"/>
                <a:gd name="connsiteX360" fmla="*/ 1424882 w 4525734"/>
                <a:gd name="connsiteY360" fmla="*/ 679040 h 1727090"/>
                <a:gd name="connsiteX361" fmla="*/ 1424125 w 4525734"/>
                <a:gd name="connsiteY361" fmla="*/ 651936 h 1727090"/>
                <a:gd name="connsiteX362" fmla="*/ 1423747 w 4525734"/>
                <a:gd name="connsiteY362" fmla="*/ 626849 h 1727090"/>
                <a:gd name="connsiteX363" fmla="*/ 1430428 w 4525734"/>
                <a:gd name="connsiteY363" fmla="*/ 598988 h 1727090"/>
                <a:gd name="connsiteX364" fmla="*/ 1408871 w 4525734"/>
                <a:gd name="connsiteY364" fmla="*/ 568733 h 1727090"/>
                <a:gd name="connsiteX365" fmla="*/ 1417444 w 4525734"/>
                <a:gd name="connsiteY365" fmla="*/ 548688 h 1727090"/>
                <a:gd name="connsiteX366" fmla="*/ 1428790 w 4525734"/>
                <a:gd name="connsiteY366" fmla="*/ 503557 h 1727090"/>
                <a:gd name="connsiteX367" fmla="*/ 1395887 w 4525734"/>
                <a:gd name="connsiteY367" fmla="*/ 492589 h 1727090"/>
                <a:gd name="connsiteX368" fmla="*/ 1345335 w 4525734"/>
                <a:gd name="connsiteY368" fmla="*/ 490194 h 1727090"/>
                <a:gd name="connsiteX369" fmla="*/ 1330459 w 4525734"/>
                <a:gd name="connsiteY369" fmla="*/ 505070 h 1727090"/>
                <a:gd name="connsiteX370" fmla="*/ 1312810 w 4525734"/>
                <a:gd name="connsiteY370" fmla="*/ 542763 h 1727090"/>
                <a:gd name="connsiteX371" fmla="*/ 1277512 w 4525734"/>
                <a:gd name="connsiteY371" fmla="*/ 569867 h 1727090"/>
                <a:gd name="connsiteX372" fmla="*/ 1266544 w 4525734"/>
                <a:gd name="connsiteY372" fmla="*/ 593063 h 1727090"/>
                <a:gd name="connsiteX373" fmla="*/ 1281420 w 4525734"/>
                <a:gd name="connsiteY373" fmla="*/ 596593 h 1727090"/>
                <a:gd name="connsiteX374" fmla="*/ 1278268 w 4525734"/>
                <a:gd name="connsiteY374" fmla="*/ 617772 h 1727090"/>
                <a:gd name="connsiteX375" fmla="*/ 1276756 w 4525734"/>
                <a:gd name="connsiteY375" fmla="*/ 630252 h 1727090"/>
                <a:gd name="connsiteX376" fmla="*/ 1267679 w 4525734"/>
                <a:gd name="connsiteY376" fmla="*/ 648280 h 1727090"/>
                <a:gd name="connsiteX377" fmla="*/ 1299069 w 4525734"/>
                <a:gd name="connsiteY377" fmla="*/ 660004 h 1727090"/>
                <a:gd name="connsiteX378" fmla="*/ 1310415 w 4525734"/>
                <a:gd name="connsiteY378" fmla="*/ 681561 h 1727090"/>
                <a:gd name="connsiteX379" fmla="*/ 1326425 w 4525734"/>
                <a:gd name="connsiteY379" fmla="*/ 689755 h 1727090"/>
                <a:gd name="connsiteX380" fmla="*/ 1309910 w 4525734"/>
                <a:gd name="connsiteY380" fmla="*/ 715977 h 1727090"/>
                <a:gd name="connsiteX381" fmla="*/ 1277764 w 4525734"/>
                <a:gd name="connsiteY381" fmla="*/ 690512 h 1727090"/>
                <a:gd name="connsiteX382" fmla="*/ 1235028 w 4525734"/>
                <a:gd name="connsiteY382" fmla="*/ 672106 h 1727090"/>
                <a:gd name="connsiteX383" fmla="*/ 1199730 w 4525734"/>
                <a:gd name="connsiteY383" fmla="*/ 657609 h 1727090"/>
                <a:gd name="connsiteX384" fmla="*/ 1150691 w 4525734"/>
                <a:gd name="connsiteY384" fmla="*/ 644624 h 1727090"/>
                <a:gd name="connsiteX385" fmla="*/ 1102407 w 4525734"/>
                <a:gd name="connsiteY385" fmla="*/ 640338 h 1727090"/>
                <a:gd name="connsiteX386" fmla="*/ 1082867 w 4525734"/>
                <a:gd name="connsiteY386" fmla="*/ 625840 h 1727090"/>
                <a:gd name="connsiteX387" fmla="*/ 1050721 w 4525734"/>
                <a:gd name="connsiteY387" fmla="*/ 615251 h 1727090"/>
                <a:gd name="connsiteX388" fmla="*/ 1058158 w 4525734"/>
                <a:gd name="connsiteY388" fmla="*/ 637186 h 1727090"/>
                <a:gd name="connsiteX389" fmla="*/ 1077699 w 4525734"/>
                <a:gd name="connsiteY389" fmla="*/ 645002 h 1727090"/>
                <a:gd name="connsiteX390" fmla="*/ 1094591 w 4525734"/>
                <a:gd name="connsiteY390" fmla="*/ 657104 h 1727090"/>
                <a:gd name="connsiteX391" fmla="*/ 1106694 w 4525734"/>
                <a:gd name="connsiteY391" fmla="*/ 679040 h 1727090"/>
                <a:gd name="connsiteX392" fmla="*/ 1098499 w 4525734"/>
                <a:gd name="connsiteY392" fmla="*/ 693537 h 1727090"/>
                <a:gd name="connsiteX393" fmla="*/ 1080472 w 4525734"/>
                <a:gd name="connsiteY393" fmla="*/ 702614 h 1727090"/>
                <a:gd name="connsiteX394" fmla="*/ 1066731 w 4525734"/>
                <a:gd name="connsiteY394" fmla="*/ 708161 h 1727090"/>
                <a:gd name="connsiteX395" fmla="*/ 1066731 w 4525734"/>
                <a:gd name="connsiteY395" fmla="*/ 692402 h 1727090"/>
                <a:gd name="connsiteX396" fmla="*/ 1050595 w 4525734"/>
                <a:gd name="connsiteY396" fmla="*/ 680300 h 1727090"/>
                <a:gd name="connsiteX397" fmla="*/ 1009749 w 4525734"/>
                <a:gd name="connsiteY397" fmla="*/ 700723 h 1727090"/>
                <a:gd name="connsiteX398" fmla="*/ 964997 w 4525734"/>
                <a:gd name="connsiteY398" fmla="*/ 700723 h 1727090"/>
                <a:gd name="connsiteX399" fmla="*/ 940288 w 4525734"/>
                <a:gd name="connsiteY399" fmla="*/ 718750 h 1727090"/>
                <a:gd name="connsiteX400" fmla="*/ 904611 w 4525734"/>
                <a:gd name="connsiteY400" fmla="*/ 715977 h 1727090"/>
                <a:gd name="connsiteX401" fmla="*/ 911293 w 4525734"/>
                <a:gd name="connsiteY401" fmla="*/ 708917 h 1727090"/>
                <a:gd name="connsiteX402" fmla="*/ 917596 w 4525734"/>
                <a:gd name="connsiteY402" fmla="*/ 701101 h 1727090"/>
                <a:gd name="connsiteX403" fmla="*/ 923521 w 4525734"/>
                <a:gd name="connsiteY403" fmla="*/ 683074 h 1727090"/>
                <a:gd name="connsiteX404" fmla="*/ 887467 w 4525734"/>
                <a:gd name="connsiteY404" fmla="*/ 693663 h 1727090"/>
                <a:gd name="connsiteX405" fmla="*/ 882424 w 4525734"/>
                <a:gd name="connsiteY405" fmla="*/ 708539 h 1727090"/>
                <a:gd name="connsiteX406" fmla="*/ 870700 w 4525734"/>
                <a:gd name="connsiteY406" fmla="*/ 701479 h 1727090"/>
                <a:gd name="connsiteX407" fmla="*/ 809936 w 4525734"/>
                <a:gd name="connsiteY407" fmla="*/ 719506 h 1727090"/>
                <a:gd name="connsiteX408" fmla="*/ 784471 w 4525734"/>
                <a:gd name="connsiteY408" fmla="*/ 735139 h 1727090"/>
                <a:gd name="connsiteX409" fmla="*/ 755477 w 4525734"/>
                <a:gd name="connsiteY409" fmla="*/ 744215 h 1727090"/>
                <a:gd name="connsiteX410" fmla="*/ 749551 w 4525734"/>
                <a:gd name="connsiteY410" fmla="*/ 772076 h 1727090"/>
                <a:gd name="connsiteX411" fmla="*/ 704420 w 4525734"/>
                <a:gd name="connsiteY411" fmla="*/ 778001 h 1727090"/>
                <a:gd name="connsiteX412" fmla="*/ 683241 w 4525734"/>
                <a:gd name="connsiteY412" fmla="*/ 757956 h 1727090"/>
                <a:gd name="connsiteX413" fmla="*/ 682485 w 4525734"/>
                <a:gd name="connsiteY413" fmla="*/ 741064 h 1727090"/>
                <a:gd name="connsiteX414" fmla="*/ 700890 w 4525734"/>
                <a:gd name="connsiteY414" fmla="*/ 734004 h 1727090"/>
                <a:gd name="connsiteX415" fmla="*/ 724464 w 4525734"/>
                <a:gd name="connsiteY415" fmla="*/ 732869 h 1727090"/>
                <a:gd name="connsiteX416" fmla="*/ 708328 w 4525734"/>
                <a:gd name="connsiteY416" fmla="*/ 707404 h 1727090"/>
                <a:gd name="connsiteX417" fmla="*/ 674543 w 4525734"/>
                <a:gd name="connsiteY417" fmla="*/ 697949 h 1727090"/>
                <a:gd name="connsiteX418" fmla="*/ 641640 w 4525734"/>
                <a:gd name="connsiteY418" fmla="*/ 694420 h 1727090"/>
                <a:gd name="connsiteX419" fmla="*/ 646304 w 4525734"/>
                <a:gd name="connsiteY419" fmla="*/ 704631 h 1727090"/>
                <a:gd name="connsiteX420" fmla="*/ 654120 w 4525734"/>
                <a:gd name="connsiteY420" fmla="*/ 723036 h 1727090"/>
                <a:gd name="connsiteX421" fmla="*/ 643909 w 4525734"/>
                <a:gd name="connsiteY421" fmla="*/ 752409 h 1727090"/>
                <a:gd name="connsiteX422" fmla="*/ 652607 w 4525734"/>
                <a:gd name="connsiteY422" fmla="*/ 761864 h 1727090"/>
                <a:gd name="connsiteX423" fmla="*/ 662440 w 4525734"/>
                <a:gd name="connsiteY423" fmla="*/ 785439 h 1727090"/>
                <a:gd name="connsiteX424" fmla="*/ 654246 w 4525734"/>
                <a:gd name="connsiteY424" fmla="*/ 805861 h 1727090"/>
                <a:gd name="connsiteX425" fmla="*/ 642900 w 4525734"/>
                <a:gd name="connsiteY425" fmla="*/ 805483 h 1727090"/>
                <a:gd name="connsiteX426" fmla="*/ 635084 w 4525734"/>
                <a:gd name="connsiteY426" fmla="*/ 797667 h 1727090"/>
                <a:gd name="connsiteX427" fmla="*/ 608358 w 4525734"/>
                <a:gd name="connsiteY427" fmla="*/ 792498 h 1727090"/>
                <a:gd name="connsiteX428" fmla="*/ 591466 w 4525734"/>
                <a:gd name="connsiteY428" fmla="*/ 800692 h 1727090"/>
                <a:gd name="connsiteX429" fmla="*/ 567892 w 4525734"/>
                <a:gd name="connsiteY429" fmla="*/ 810904 h 1727090"/>
                <a:gd name="connsiteX430" fmla="*/ 542427 w 4525734"/>
                <a:gd name="connsiteY430" fmla="*/ 829309 h 1727090"/>
                <a:gd name="connsiteX431" fmla="*/ 543939 w 4525734"/>
                <a:gd name="connsiteY431" fmla="*/ 852505 h 1727090"/>
                <a:gd name="connsiteX432" fmla="*/ 554907 w 4525734"/>
                <a:gd name="connsiteY432" fmla="*/ 873306 h 1727090"/>
                <a:gd name="connsiteX433" fmla="*/ 523138 w 4525734"/>
                <a:gd name="connsiteY433" fmla="*/ 871415 h 1727090"/>
                <a:gd name="connsiteX434" fmla="*/ 495656 w 4525734"/>
                <a:gd name="connsiteY434" fmla="*/ 865112 h 1727090"/>
                <a:gd name="connsiteX435" fmla="*/ 465401 w 4525734"/>
                <a:gd name="connsiteY435" fmla="*/ 847084 h 1727090"/>
                <a:gd name="connsiteX436" fmla="*/ 449264 w 4525734"/>
                <a:gd name="connsiteY436" fmla="*/ 861960 h 1727090"/>
                <a:gd name="connsiteX437" fmla="*/ 457080 w 4525734"/>
                <a:gd name="connsiteY437" fmla="*/ 877214 h 1727090"/>
                <a:gd name="connsiteX438" fmla="*/ 482924 w 4525734"/>
                <a:gd name="connsiteY438" fmla="*/ 886291 h 1727090"/>
                <a:gd name="connsiteX439" fmla="*/ 485319 w 4525734"/>
                <a:gd name="connsiteY439" fmla="*/ 902427 h 1727090"/>
                <a:gd name="connsiteX440" fmla="*/ 465275 w 4525734"/>
                <a:gd name="connsiteY440" fmla="*/ 905578 h 1727090"/>
                <a:gd name="connsiteX441" fmla="*/ 444474 w 4525734"/>
                <a:gd name="connsiteY441" fmla="*/ 899275 h 1727090"/>
                <a:gd name="connsiteX442" fmla="*/ 420143 w 4525734"/>
                <a:gd name="connsiteY442" fmla="*/ 885534 h 1727090"/>
                <a:gd name="connsiteX443" fmla="*/ 406402 w 4525734"/>
                <a:gd name="connsiteY443" fmla="*/ 870280 h 1727090"/>
                <a:gd name="connsiteX444" fmla="*/ 400099 w 4525734"/>
                <a:gd name="connsiteY444" fmla="*/ 851118 h 1727090"/>
                <a:gd name="connsiteX445" fmla="*/ 400856 w 4525734"/>
                <a:gd name="connsiteY445" fmla="*/ 833847 h 1727090"/>
                <a:gd name="connsiteX446" fmla="*/ 402873 w 4525734"/>
                <a:gd name="connsiteY446" fmla="*/ 816955 h 1727090"/>
                <a:gd name="connsiteX447" fmla="*/ 382450 w 4525734"/>
                <a:gd name="connsiteY447" fmla="*/ 802079 h 1727090"/>
                <a:gd name="connsiteX448" fmla="*/ 366440 w 4525734"/>
                <a:gd name="connsiteY448" fmla="*/ 790355 h 1727090"/>
                <a:gd name="connsiteX449" fmla="*/ 340596 w 4525734"/>
                <a:gd name="connsiteY449" fmla="*/ 768798 h 1727090"/>
                <a:gd name="connsiteX450" fmla="*/ 331142 w 4525734"/>
                <a:gd name="connsiteY450" fmla="*/ 760226 h 1727090"/>
                <a:gd name="connsiteX451" fmla="*/ 352320 w 4525734"/>
                <a:gd name="connsiteY451" fmla="*/ 768041 h 1727090"/>
                <a:gd name="connsiteX452" fmla="*/ 389132 w 4525734"/>
                <a:gd name="connsiteY452" fmla="*/ 783800 h 1727090"/>
                <a:gd name="connsiteX453" fmla="*/ 435397 w 4525734"/>
                <a:gd name="connsiteY453" fmla="*/ 798297 h 1727090"/>
                <a:gd name="connsiteX454" fmla="*/ 497421 w 4525734"/>
                <a:gd name="connsiteY454" fmla="*/ 808508 h 1727090"/>
                <a:gd name="connsiteX455" fmla="*/ 574321 w 4525734"/>
                <a:gd name="connsiteY455" fmla="*/ 774723 h 1727090"/>
                <a:gd name="connsiteX456" fmla="*/ 571926 w 4525734"/>
                <a:gd name="connsiteY456" fmla="*/ 743333 h 1727090"/>
                <a:gd name="connsiteX457" fmla="*/ 556672 w 4525734"/>
                <a:gd name="connsiteY457" fmla="*/ 731609 h 1727090"/>
                <a:gd name="connsiteX458" fmla="*/ 534737 w 4525734"/>
                <a:gd name="connsiteY458" fmla="*/ 718246 h 1727090"/>
                <a:gd name="connsiteX459" fmla="*/ 512801 w 4525734"/>
                <a:gd name="connsiteY459" fmla="*/ 706144 h 1727090"/>
                <a:gd name="connsiteX460" fmla="*/ 473973 w 4525734"/>
                <a:gd name="connsiteY460" fmla="*/ 686478 h 1727090"/>
                <a:gd name="connsiteX461" fmla="*/ 411949 w 4525734"/>
                <a:gd name="connsiteY461" fmla="*/ 662147 h 1727090"/>
                <a:gd name="connsiteX462" fmla="*/ 398208 w 4525734"/>
                <a:gd name="connsiteY462" fmla="*/ 660634 h 1727090"/>
                <a:gd name="connsiteX463" fmla="*/ 379046 w 4525734"/>
                <a:gd name="connsiteY463" fmla="*/ 660256 h 1727090"/>
                <a:gd name="connsiteX464" fmla="*/ 354716 w 4525734"/>
                <a:gd name="connsiteY464" fmla="*/ 658617 h 1727090"/>
                <a:gd name="connsiteX465" fmla="*/ 339840 w 4525734"/>
                <a:gd name="connsiteY465" fmla="*/ 650045 h 1727090"/>
                <a:gd name="connsiteX466" fmla="*/ 359506 w 4525734"/>
                <a:gd name="connsiteY466" fmla="*/ 643741 h 1727090"/>
                <a:gd name="connsiteX467" fmla="*/ 341857 w 4525734"/>
                <a:gd name="connsiteY467" fmla="*/ 636682 h 1727090"/>
                <a:gd name="connsiteX468" fmla="*/ 323073 w 4525734"/>
                <a:gd name="connsiteY468" fmla="*/ 640212 h 1727090"/>
                <a:gd name="connsiteX469" fmla="*/ 306937 w 4525734"/>
                <a:gd name="connsiteY469" fmla="*/ 639455 h 1727090"/>
                <a:gd name="connsiteX470" fmla="*/ 305172 w 4525734"/>
                <a:gd name="connsiteY470" fmla="*/ 638195 h 1727090"/>
                <a:gd name="connsiteX471" fmla="*/ 291683 w 4525734"/>
                <a:gd name="connsiteY471" fmla="*/ 647649 h 1727090"/>
                <a:gd name="connsiteX472" fmla="*/ 269748 w 4525734"/>
                <a:gd name="connsiteY472" fmla="*/ 657861 h 1727090"/>
                <a:gd name="connsiteX473" fmla="*/ 251720 w 4525734"/>
                <a:gd name="connsiteY473" fmla="*/ 673619 h 1727090"/>
                <a:gd name="connsiteX474" fmla="*/ 241509 w 4525734"/>
                <a:gd name="connsiteY474" fmla="*/ 681435 h 1727090"/>
                <a:gd name="connsiteX475" fmla="*/ 237601 w 4525734"/>
                <a:gd name="connsiteY475" fmla="*/ 695554 h 1727090"/>
                <a:gd name="connsiteX476" fmla="*/ 241509 w 4525734"/>
                <a:gd name="connsiteY476" fmla="*/ 710430 h 1727090"/>
                <a:gd name="connsiteX477" fmla="*/ 258024 w 4525734"/>
                <a:gd name="connsiteY477" fmla="*/ 719885 h 1727090"/>
                <a:gd name="connsiteX478" fmla="*/ 276808 w 4525734"/>
                <a:gd name="connsiteY478" fmla="*/ 739551 h 1727090"/>
                <a:gd name="connsiteX479" fmla="*/ 260293 w 4525734"/>
                <a:gd name="connsiteY479" fmla="*/ 759217 h 1727090"/>
                <a:gd name="connsiteX480" fmla="*/ 252477 w 4525734"/>
                <a:gd name="connsiteY480" fmla="*/ 774849 h 1727090"/>
                <a:gd name="connsiteX481" fmla="*/ 277564 w 4525734"/>
                <a:gd name="connsiteY481" fmla="*/ 814938 h 1727090"/>
                <a:gd name="connsiteX482" fmla="*/ 268992 w 4525734"/>
                <a:gd name="connsiteY482" fmla="*/ 830570 h 1727090"/>
                <a:gd name="connsiteX483" fmla="*/ 272900 w 4525734"/>
                <a:gd name="connsiteY483" fmla="*/ 850992 h 1727090"/>
                <a:gd name="connsiteX484" fmla="*/ 266596 w 4525734"/>
                <a:gd name="connsiteY484" fmla="*/ 858808 h 1727090"/>
                <a:gd name="connsiteX485" fmla="*/ 279959 w 4525734"/>
                <a:gd name="connsiteY485" fmla="*/ 867507 h 1727090"/>
                <a:gd name="connsiteX486" fmla="*/ 276051 w 4525734"/>
                <a:gd name="connsiteY486" fmla="*/ 880870 h 1727090"/>
                <a:gd name="connsiteX487" fmla="*/ 290170 w 4525734"/>
                <a:gd name="connsiteY487" fmla="*/ 894989 h 1727090"/>
                <a:gd name="connsiteX488" fmla="*/ 273656 w 4525734"/>
                <a:gd name="connsiteY488" fmla="*/ 909865 h 1727090"/>
                <a:gd name="connsiteX489" fmla="*/ 307441 w 4525734"/>
                <a:gd name="connsiteY489" fmla="*/ 935708 h 1727090"/>
                <a:gd name="connsiteX490" fmla="*/ 314501 w 4525734"/>
                <a:gd name="connsiteY490" fmla="*/ 956887 h 1727090"/>
                <a:gd name="connsiteX491" fmla="*/ 275295 w 4525734"/>
                <a:gd name="connsiteY491" fmla="*/ 994580 h 1727090"/>
                <a:gd name="connsiteX492" fmla="*/ 234449 w 4525734"/>
                <a:gd name="connsiteY492" fmla="*/ 1027483 h 1727090"/>
                <a:gd name="connsiteX493" fmla="*/ 221843 w 4525734"/>
                <a:gd name="connsiteY493" fmla="*/ 1043620 h 1727090"/>
                <a:gd name="connsiteX494" fmla="*/ 232937 w 4525734"/>
                <a:gd name="connsiteY494" fmla="*/ 1039712 h 1727090"/>
                <a:gd name="connsiteX495" fmla="*/ 249829 w 4525734"/>
                <a:gd name="connsiteY495" fmla="*/ 1056983 h 1727090"/>
                <a:gd name="connsiteX496" fmla="*/ 272900 w 4525734"/>
                <a:gd name="connsiteY496" fmla="*/ 1062151 h 1727090"/>
                <a:gd name="connsiteX497" fmla="*/ 260419 w 4525734"/>
                <a:gd name="connsiteY497" fmla="*/ 1065681 h 1727090"/>
                <a:gd name="connsiteX498" fmla="*/ 234954 w 4525734"/>
                <a:gd name="connsiteY498" fmla="*/ 1074253 h 1727090"/>
                <a:gd name="connsiteX499" fmla="*/ 221969 w 4525734"/>
                <a:gd name="connsiteY499" fmla="*/ 1084465 h 1727090"/>
                <a:gd name="connsiteX500" fmla="*/ 216548 w 4525734"/>
                <a:gd name="connsiteY500" fmla="*/ 1101862 h 1727090"/>
                <a:gd name="connsiteX501" fmla="*/ 207724 w 4525734"/>
                <a:gd name="connsiteY501" fmla="*/ 1115351 h 1727090"/>
                <a:gd name="connsiteX502" fmla="*/ 209489 w 4525734"/>
                <a:gd name="connsiteY502" fmla="*/ 1130605 h 1727090"/>
                <a:gd name="connsiteX503" fmla="*/ 215414 w 4525734"/>
                <a:gd name="connsiteY503" fmla="*/ 1144724 h 1727090"/>
                <a:gd name="connsiteX504" fmla="*/ 208354 w 4525734"/>
                <a:gd name="connsiteY504" fmla="*/ 1153548 h 1727090"/>
                <a:gd name="connsiteX505" fmla="*/ 211884 w 4525734"/>
                <a:gd name="connsiteY505" fmla="*/ 1167668 h 1727090"/>
                <a:gd name="connsiteX506" fmla="*/ 214783 w 4525734"/>
                <a:gd name="connsiteY506" fmla="*/ 1182417 h 1727090"/>
                <a:gd name="connsiteX507" fmla="*/ 222978 w 4525734"/>
                <a:gd name="connsiteY507" fmla="*/ 1197671 h 1727090"/>
                <a:gd name="connsiteX508" fmla="*/ 230037 w 4525734"/>
                <a:gd name="connsiteY508" fmla="*/ 1215951 h 1727090"/>
                <a:gd name="connsiteX509" fmla="*/ 244157 w 4525734"/>
                <a:gd name="connsiteY509" fmla="*/ 1220111 h 1727090"/>
                <a:gd name="connsiteX510" fmla="*/ 257645 w 4525734"/>
                <a:gd name="connsiteY510" fmla="*/ 1226540 h 1727090"/>
                <a:gd name="connsiteX511" fmla="*/ 271765 w 4525734"/>
                <a:gd name="connsiteY511" fmla="*/ 1226540 h 1727090"/>
                <a:gd name="connsiteX512" fmla="*/ 296474 w 4525734"/>
                <a:gd name="connsiteY512" fmla="*/ 1233600 h 1727090"/>
                <a:gd name="connsiteX513" fmla="*/ 298869 w 4525734"/>
                <a:gd name="connsiteY513" fmla="*/ 1251879 h 1727090"/>
                <a:gd name="connsiteX514" fmla="*/ 301768 w 4525734"/>
                <a:gd name="connsiteY514" fmla="*/ 1270789 h 1727090"/>
                <a:gd name="connsiteX515" fmla="*/ 314123 w 4525734"/>
                <a:gd name="connsiteY515" fmla="*/ 1287303 h 1727090"/>
                <a:gd name="connsiteX516" fmla="*/ 329376 w 4525734"/>
                <a:gd name="connsiteY516" fmla="*/ 1302053 h 1727090"/>
                <a:gd name="connsiteX517" fmla="*/ 344126 w 4525734"/>
                <a:gd name="connsiteY517" fmla="*/ 1315542 h 1727090"/>
                <a:gd name="connsiteX518" fmla="*/ 330637 w 4525734"/>
                <a:gd name="connsiteY518" fmla="*/ 1327896 h 1727090"/>
                <a:gd name="connsiteX519" fmla="*/ 311854 w 4525734"/>
                <a:gd name="connsiteY519" fmla="*/ 1324997 h 1727090"/>
                <a:gd name="connsiteX520" fmla="*/ 316014 w 4525734"/>
                <a:gd name="connsiteY520" fmla="*/ 1349706 h 1727090"/>
                <a:gd name="connsiteX521" fmla="*/ 327234 w 4525734"/>
                <a:gd name="connsiteY521" fmla="*/ 1363825 h 1727090"/>
                <a:gd name="connsiteX522" fmla="*/ 339588 w 4525734"/>
                <a:gd name="connsiteY522" fmla="*/ 1357396 h 1727090"/>
                <a:gd name="connsiteX523" fmla="*/ 357237 w 4525734"/>
                <a:gd name="connsiteY523" fmla="*/ 1356765 h 1727090"/>
                <a:gd name="connsiteX524" fmla="*/ 379046 w 4525734"/>
                <a:gd name="connsiteY524" fmla="*/ 1359160 h 1727090"/>
                <a:gd name="connsiteX525" fmla="*/ 382576 w 4525734"/>
                <a:gd name="connsiteY525" fmla="*/ 1379205 h 1727090"/>
                <a:gd name="connsiteX526" fmla="*/ 388501 w 4525734"/>
                <a:gd name="connsiteY526" fmla="*/ 1393954 h 1727090"/>
                <a:gd name="connsiteX527" fmla="*/ 407915 w 4525734"/>
                <a:gd name="connsiteY527" fmla="*/ 1398619 h 1727090"/>
                <a:gd name="connsiteX528" fmla="*/ 419639 w 4525734"/>
                <a:gd name="connsiteY528" fmla="*/ 1419167 h 1727090"/>
                <a:gd name="connsiteX529" fmla="*/ 429598 w 4525734"/>
                <a:gd name="connsiteY529" fmla="*/ 1424462 h 1727090"/>
                <a:gd name="connsiteX530" fmla="*/ 442583 w 4525734"/>
                <a:gd name="connsiteY530" fmla="*/ 1430387 h 1727090"/>
                <a:gd name="connsiteX531" fmla="*/ 456072 w 4525734"/>
                <a:gd name="connsiteY531" fmla="*/ 1429253 h 1727090"/>
                <a:gd name="connsiteX532" fmla="*/ 470821 w 4525734"/>
                <a:gd name="connsiteY532" fmla="*/ 1428118 h 1727090"/>
                <a:gd name="connsiteX533" fmla="*/ 482546 w 4525734"/>
                <a:gd name="connsiteY533" fmla="*/ 1442237 h 1727090"/>
                <a:gd name="connsiteX534" fmla="*/ 504355 w 4525734"/>
                <a:gd name="connsiteY534" fmla="*/ 1445767 h 1727090"/>
                <a:gd name="connsiteX535" fmla="*/ 526794 w 4525734"/>
                <a:gd name="connsiteY535" fmla="*/ 1451692 h 1727090"/>
                <a:gd name="connsiteX536" fmla="*/ 542048 w 4525734"/>
                <a:gd name="connsiteY536" fmla="*/ 1461147 h 1727090"/>
                <a:gd name="connsiteX537" fmla="*/ 534358 w 4525734"/>
                <a:gd name="connsiteY537" fmla="*/ 1472367 h 1727090"/>
                <a:gd name="connsiteX538" fmla="*/ 540788 w 4525734"/>
                <a:gd name="connsiteY538" fmla="*/ 1480057 h 1727090"/>
                <a:gd name="connsiteX539" fmla="*/ 531333 w 4525734"/>
                <a:gd name="connsiteY539" fmla="*/ 1486486 h 1727090"/>
                <a:gd name="connsiteX540" fmla="*/ 537258 w 4525734"/>
                <a:gd name="connsiteY540" fmla="*/ 1496445 h 1727090"/>
                <a:gd name="connsiteX541" fmla="*/ 532593 w 4525734"/>
                <a:gd name="connsiteY541" fmla="*/ 1512329 h 1727090"/>
                <a:gd name="connsiteX542" fmla="*/ 510784 w 4525734"/>
                <a:gd name="connsiteY542" fmla="*/ 1511699 h 1727090"/>
                <a:gd name="connsiteX543" fmla="*/ 490236 w 4525734"/>
                <a:gd name="connsiteY543" fmla="*/ 1525819 h 1727090"/>
                <a:gd name="connsiteX544" fmla="*/ 489605 w 4525734"/>
                <a:gd name="connsiteY544" fmla="*/ 1538425 h 1727090"/>
                <a:gd name="connsiteX545" fmla="*/ 516709 w 4525734"/>
                <a:gd name="connsiteY545" fmla="*/ 1537795 h 1727090"/>
                <a:gd name="connsiteX546" fmla="*/ 483806 w 4525734"/>
                <a:gd name="connsiteY546" fmla="*/ 1556957 h 1727090"/>
                <a:gd name="connsiteX547" fmla="*/ 494017 w 4525734"/>
                <a:gd name="connsiteY547" fmla="*/ 1571832 h 1727090"/>
                <a:gd name="connsiteX548" fmla="*/ 478259 w 4525734"/>
                <a:gd name="connsiteY548" fmla="*/ 1587086 h 1727090"/>
                <a:gd name="connsiteX549" fmla="*/ 463762 w 4525734"/>
                <a:gd name="connsiteY549" fmla="*/ 1598432 h 1727090"/>
                <a:gd name="connsiteX550" fmla="*/ 456702 w 4525734"/>
                <a:gd name="connsiteY550" fmla="*/ 1604735 h 1727090"/>
                <a:gd name="connsiteX551" fmla="*/ 477503 w 4525734"/>
                <a:gd name="connsiteY551" fmla="*/ 1621628 h 1727090"/>
                <a:gd name="connsiteX552" fmla="*/ 526921 w 4525734"/>
                <a:gd name="connsiteY552" fmla="*/ 1657304 h 1727090"/>
                <a:gd name="connsiteX553" fmla="*/ 533854 w 4525734"/>
                <a:gd name="connsiteY553" fmla="*/ 1662725 h 1727090"/>
                <a:gd name="connsiteX554" fmla="*/ 543813 w 4525734"/>
                <a:gd name="connsiteY554" fmla="*/ 1658061 h 1727090"/>
                <a:gd name="connsiteX555" fmla="*/ 575581 w 4525734"/>
                <a:gd name="connsiteY555" fmla="*/ 1667515 h 1727090"/>
                <a:gd name="connsiteX556" fmla="*/ 616805 w 4525734"/>
                <a:gd name="connsiteY556" fmla="*/ 1671045 h 1727090"/>
                <a:gd name="connsiteX557" fmla="*/ 633319 w 4525734"/>
                <a:gd name="connsiteY557" fmla="*/ 1681635 h 1727090"/>
                <a:gd name="connsiteX558" fmla="*/ 649834 w 4525734"/>
                <a:gd name="connsiteY558" fmla="*/ 1689829 h 1727090"/>
                <a:gd name="connsiteX559" fmla="*/ 676938 w 4525734"/>
                <a:gd name="connsiteY559" fmla="*/ 1686299 h 1727090"/>
                <a:gd name="connsiteX560" fmla="*/ 686393 w 4525734"/>
                <a:gd name="connsiteY560" fmla="*/ 1689829 h 1727090"/>
                <a:gd name="connsiteX561" fmla="*/ 694587 w 4525734"/>
                <a:gd name="connsiteY561" fmla="*/ 1706344 h 1727090"/>
                <a:gd name="connsiteX562" fmla="*/ 719296 w 4525734"/>
                <a:gd name="connsiteY562" fmla="*/ 1718068 h 1727090"/>
                <a:gd name="connsiteX563" fmla="*/ 739340 w 4525734"/>
                <a:gd name="connsiteY563" fmla="*/ 1732187 h 1727090"/>
                <a:gd name="connsiteX564" fmla="*/ 751064 w 4525734"/>
                <a:gd name="connsiteY564" fmla="*/ 1732187 h 1727090"/>
                <a:gd name="connsiteX565" fmla="*/ 768209 w 4525734"/>
                <a:gd name="connsiteY565" fmla="*/ 1719580 h 1727090"/>
                <a:gd name="connsiteX566" fmla="*/ 737701 w 4525734"/>
                <a:gd name="connsiteY566" fmla="*/ 1673315 h 1727090"/>
                <a:gd name="connsiteX567" fmla="*/ 727490 w 4525734"/>
                <a:gd name="connsiteY567" fmla="*/ 1637260 h 1727090"/>
                <a:gd name="connsiteX568" fmla="*/ 740853 w 4525734"/>
                <a:gd name="connsiteY568" fmla="*/ 1598810 h 1727090"/>
                <a:gd name="connsiteX569" fmla="*/ 787875 w 4525734"/>
                <a:gd name="connsiteY569" fmla="*/ 1570193 h 1727090"/>
                <a:gd name="connsiteX570" fmla="*/ 779303 w 4525734"/>
                <a:gd name="connsiteY570" fmla="*/ 1565151 h 1727090"/>
                <a:gd name="connsiteX571" fmla="*/ 773378 w 4525734"/>
                <a:gd name="connsiteY571" fmla="*/ 1553427 h 1727090"/>
                <a:gd name="connsiteX572" fmla="*/ 769848 w 4525734"/>
                <a:gd name="connsiteY572" fmla="*/ 1536912 h 1727090"/>
                <a:gd name="connsiteX573" fmla="*/ 753333 w 4525734"/>
                <a:gd name="connsiteY573" fmla="*/ 1518002 h 1727090"/>
                <a:gd name="connsiteX574" fmla="*/ 734550 w 4525734"/>
                <a:gd name="connsiteY574" fmla="*/ 1519137 h 1727090"/>
                <a:gd name="connsiteX575" fmla="*/ 729885 w 4525734"/>
                <a:gd name="connsiteY575" fmla="*/ 1505018 h 1727090"/>
                <a:gd name="connsiteX576" fmla="*/ 714631 w 4525734"/>
                <a:gd name="connsiteY576" fmla="*/ 1494428 h 1727090"/>
                <a:gd name="connsiteX577" fmla="*/ 720556 w 4525734"/>
                <a:gd name="connsiteY577" fmla="*/ 1477914 h 1727090"/>
                <a:gd name="connsiteX578" fmla="*/ 730011 w 4525734"/>
                <a:gd name="connsiteY578" fmla="*/ 1469720 h 1727090"/>
                <a:gd name="connsiteX579" fmla="*/ 721817 w 4525734"/>
                <a:gd name="connsiteY579" fmla="*/ 1456735 h 1727090"/>
                <a:gd name="connsiteX580" fmla="*/ 735936 w 4525734"/>
                <a:gd name="connsiteY580" fmla="*/ 1440220 h 1727090"/>
                <a:gd name="connsiteX581" fmla="*/ 751190 w 4525734"/>
                <a:gd name="connsiteY581" fmla="*/ 1430765 h 1727090"/>
                <a:gd name="connsiteX582" fmla="*/ 772369 w 4525734"/>
                <a:gd name="connsiteY582" fmla="*/ 1448414 h 1727090"/>
                <a:gd name="connsiteX583" fmla="*/ 774764 w 4525734"/>
                <a:gd name="connsiteY583" fmla="*/ 1431900 h 1727090"/>
                <a:gd name="connsiteX584" fmla="*/ 781824 w 4525734"/>
                <a:gd name="connsiteY584" fmla="*/ 1417781 h 1727090"/>
                <a:gd name="connsiteX585" fmla="*/ 795943 w 4525734"/>
                <a:gd name="connsiteY585" fmla="*/ 1404796 h 1727090"/>
                <a:gd name="connsiteX586" fmla="*/ 824182 w 4525734"/>
                <a:gd name="connsiteY586" fmla="*/ 1391811 h 1727090"/>
                <a:gd name="connsiteX587" fmla="*/ 844226 w 4525734"/>
                <a:gd name="connsiteY587" fmla="*/ 1385886 h 1727090"/>
                <a:gd name="connsiteX588" fmla="*/ 858346 w 4525734"/>
                <a:gd name="connsiteY588" fmla="*/ 1385886 h 1727090"/>
                <a:gd name="connsiteX589" fmla="*/ 877129 w 4525734"/>
                <a:gd name="connsiteY589" fmla="*/ 1385886 h 1727090"/>
                <a:gd name="connsiteX590" fmla="*/ 907763 w 4525734"/>
                <a:gd name="connsiteY590" fmla="*/ 1395341 h 1727090"/>
                <a:gd name="connsiteX591" fmla="*/ 930077 w 4525734"/>
                <a:gd name="connsiteY591" fmla="*/ 1414125 h 1727090"/>
                <a:gd name="connsiteX592" fmla="*/ 937136 w 4525734"/>
                <a:gd name="connsiteY592" fmla="*/ 1417655 h 1727090"/>
                <a:gd name="connsiteX593" fmla="*/ 952390 w 4525734"/>
                <a:gd name="connsiteY593" fmla="*/ 1417655 h 1727090"/>
                <a:gd name="connsiteX594" fmla="*/ 977099 w 4525734"/>
                <a:gd name="connsiteY594" fmla="*/ 1415259 h 1727090"/>
                <a:gd name="connsiteX595" fmla="*/ 1002942 w 4525734"/>
                <a:gd name="connsiteY595" fmla="*/ 1407065 h 1727090"/>
                <a:gd name="connsiteX596" fmla="*/ 1018196 w 4525734"/>
                <a:gd name="connsiteY596" fmla="*/ 1408200 h 1727090"/>
                <a:gd name="connsiteX597" fmla="*/ 1044039 w 4525734"/>
                <a:gd name="connsiteY597" fmla="*/ 1409334 h 1727090"/>
                <a:gd name="connsiteX598" fmla="*/ 1061688 w 4525734"/>
                <a:gd name="connsiteY598" fmla="*/ 1417529 h 1727090"/>
                <a:gd name="connsiteX599" fmla="*/ 1074673 w 4525734"/>
                <a:gd name="connsiteY599" fmla="*/ 1425723 h 1727090"/>
                <a:gd name="connsiteX600" fmla="*/ 1084128 w 4525734"/>
                <a:gd name="connsiteY600" fmla="*/ 1412738 h 1727090"/>
                <a:gd name="connsiteX601" fmla="*/ 1104172 w 4525734"/>
                <a:gd name="connsiteY601" fmla="*/ 1420932 h 1727090"/>
                <a:gd name="connsiteX602" fmla="*/ 1120687 w 4525734"/>
                <a:gd name="connsiteY602" fmla="*/ 1411477 h 1727090"/>
                <a:gd name="connsiteX603" fmla="*/ 1113627 w 4525734"/>
                <a:gd name="connsiteY603" fmla="*/ 1392694 h 1727090"/>
                <a:gd name="connsiteX604" fmla="*/ 1094843 w 4525734"/>
                <a:gd name="connsiteY604" fmla="*/ 1386769 h 1727090"/>
                <a:gd name="connsiteX605" fmla="*/ 1087784 w 4525734"/>
                <a:gd name="connsiteY605" fmla="*/ 1372649 h 1727090"/>
                <a:gd name="connsiteX606" fmla="*/ 1104298 w 4525734"/>
                <a:gd name="connsiteY606" fmla="*/ 1358530 h 1727090"/>
                <a:gd name="connsiteX607" fmla="*/ 1108963 w 4525734"/>
                <a:gd name="connsiteY607" fmla="*/ 1339747 h 1727090"/>
                <a:gd name="connsiteX608" fmla="*/ 1137201 w 4525734"/>
                <a:gd name="connsiteY608" fmla="*/ 1335082 h 1727090"/>
                <a:gd name="connsiteX609" fmla="*/ 1113627 w 4525734"/>
                <a:gd name="connsiteY609" fmla="*/ 1323358 h 1727090"/>
                <a:gd name="connsiteX610" fmla="*/ 1112492 w 4525734"/>
                <a:gd name="connsiteY610" fmla="*/ 1301045 h 1727090"/>
                <a:gd name="connsiteX611" fmla="*/ 1134932 w 4525734"/>
                <a:gd name="connsiteY611" fmla="*/ 1299910 h 1727090"/>
                <a:gd name="connsiteX612" fmla="*/ 1166701 w 4525734"/>
                <a:gd name="connsiteY612" fmla="*/ 1296380 h 1727090"/>
                <a:gd name="connsiteX613" fmla="*/ 1206663 w 4525734"/>
                <a:gd name="connsiteY613" fmla="*/ 1288186 h 1727090"/>
                <a:gd name="connsiteX614" fmla="*/ 1233767 w 4525734"/>
                <a:gd name="connsiteY614" fmla="*/ 1279992 h 1727090"/>
                <a:gd name="connsiteX615" fmla="*/ 1271461 w 4525734"/>
                <a:gd name="connsiteY615" fmla="*/ 1272932 h 1727090"/>
                <a:gd name="connsiteX616" fmla="*/ 1310288 w 4525734"/>
                <a:gd name="connsiteY616" fmla="*/ 1259947 h 1727090"/>
                <a:gd name="connsiteX617" fmla="*/ 1343192 w 4525734"/>
                <a:gd name="connsiteY617" fmla="*/ 1252257 h 1727090"/>
                <a:gd name="connsiteX618" fmla="*/ 1363740 w 4525734"/>
                <a:gd name="connsiteY618" fmla="*/ 1255157 h 1727090"/>
                <a:gd name="connsiteX619" fmla="*/ 1380759 w 4525734"/>
                <a:gd name="connsiteY619" fmla="*/ 1265746 h 1727090"/>
                <a:gd name="connsiteX620" fmla="*/ 1385424 w 4525734"/>
                <a:gd name="connsiteY620" fmla="*/ 1284530 h 1727090"/>
                <a:gd name="connsiteX621" fmla="*/ 1382524 w 4525734"/>
                <a:gd name="connsiteY621" fmla="*/ 1295750 h 1727090"/>
                <a:gd name="connsiteX622" fmla="*/ 1406602 w 4525734"/>
                <a:gd name="connsiteY622" fmla="*/ 1291590 h 1727090"/>
                <a:gd name="connsiteX623" fmla="*/ 1416562 w 4525734"/>
                <a:gd name="connsiteY623" fmla="*/ 1298019 h 1727090"/>
                <a:gd name="connsiteX624" fmla="*/ 1424251 w 4525734"/>
                <a:gd name="connsiteY624" fmla="*/ 1299784 h 1727090"/>
                <a:gd name="connsiteX625" fmla="*/ 1436606 w 4525734"/>
                <a:gd name="connsiteY625" fmla="*/ 1301549 h 1727090"/>
                <a:gd name="connsiteX626" fmla="*/ 1450725 w 4525734"/>
                <a:gd name="connsiteY626" fmla="*/ 1303314 h 1727090"/>
                <a:gd name="connsiteX627" fmla="*/ 1441270 w 4525734"/>
                <a:gd name="connsiteY627" fmla="*/ 1320332 h 1727090"/>
                <a:gd name="connsiteX628" fmla="*/ 1461315 w 4525734"/>
                <a:gd name="connsiteY628" fmla="*/ 1315668 h 1727090"/>
                <a:gd name="connsiteX629" fmla="*/ 1490184 w 4525734"/>
                <a:gd name="connsiteY629" fmla="*/ 1303944 h 1727090"/>
                <a:gd name="connsiteX630" fmla="*/ 1514262 w 4525734"/>
                <a:gd name="connsiteY630" fmla="*/ 1290455 h 1727090"/>
                <a:gd name="connsiteX631" fmla="*/ 1531911 w 4525734"/>
                <a:gd name="connsiteY631" fmla="*/ 1292220 h 1727090"/>
                <a:gd name="connsiteX632" fmla="*/ 1539601 w 4525734"/>
                <a:gd name="connsiteY632" fmla="*/ 1312264 h 1727090"/>
                <a:gd name="connsiteX633" fmla="*/ 1588388 w 4525734"/>
                <a:gd name="connsiteY633" fmla="*/ 1369876 h 1727090"/>
                <a:gd name="connsiteX634" fmla="*/ 1615996 w 4525734"/>
                <a:gd name="connsiteY634" fmla="*/ 1417529 h 1727090"/>
                <a:gd name="connsiteX635" fmla="*/ 1631250 w 4525734"/>
                <a:gd name="connsiteY635" fmla="*/ 1400510 h 1727090"/>
                <a:gd name="connsiteX636" fmla="*/ 1651799 w 4525734"/>
                <a:gd name="connsiteY636" fmla="*/ 1415259 h 1727090"/>
                <a:gd name="connsiteX637" fmla="*/ 1677642 w 4525734"/>
                <a:gd name="connsiteY637" fmla="*/ 1419420 h 1727090"/>
                <a:gd name="connsiteX638" fmla="*/ 1704116 w 4525734"/>
                <a:gd name="connsiteY638" fmla="*/ 1411730 h 1727090"/>
                <a:gd name="connsiteX639" fmla="*/ 1721135 w 4525734"/>
                <a:gd name="connsiteY639" fmla="*/ 1425849 h 1727090"/>
                <a:gd name="connsiteX640" fmla="*/ 1737649 w 4525734"/>
                <a:gd name="connsiteY640" fmla="*/ 1439464 h 1727090"/>
                <a:gd name="connsiteX641" fmla="*/ 1743322 w 4525734"/>
                <a:gd name="connsiteY641" fmla="*/ 1449423 h 1727090"/>
                <a:gd name="connsiteX642" fmla="*/ 1756685 w 4525734"/>
                <a:gd name="connsiteY642" fmla="*/ 1460391 h 1727090"/>
                <a:gd name="connsiteX643" fmla="*/ 1777864 w 4525734"/>
                <a:gd name="connsiteY643" fmla="*/ 1456483 h 1727090"/>
                <a:gd name="connsiteX644" fmla="*/ 1787319 w 4525734"/>
                <a:gd name="connsiteY644" fmla="*/ 1457239 h 1727090"/>
                <a:gd name="connsiteX645" fmla="*/ 1799925 w 4525734"/>
                <a:gd name="connsiteY645" fmla="*/ 1471358 h 1727090"/>
                <a:gd name="connsiteX646" fmla="*/ 1814801 w 4525734"/>
                <a:gd name="connsiteY646" fmla="*/ 1471358 h 1727090"/>
                <a:gd name="connsiteX647" fmla="*/ 1832828 w 4525734"/>
                <a:gd name="connsiteY647" fmla="*/ 1464299 h 1727090"/>
                <a:gd name="connsiteX648" fmla="*/ 1857159 w 4525734"/>
                <a:gd name="connsiteY648" fmla="*/ 1453331 h 1727090"/>
                <a:gd name="connsiteX649" fmla="*/ 1877581 w 4525734"/>
                <a:gd name="connsiteY649" fmla="*/ 1441607 h 1727090"/>
                <a:gd name="connsiteX650" fmla="*/ 1894852 w 4525734"/>
                <a:gd name="connsiteY650" fmla="*/ 1429883 h 1727090"/>
                <a:gd name="connsiteX651" fmla="*/ 1912879 w 4525734"/>
                <a:gd name="connsiteY651" fmla="*/ 1422067 h 1727090"/>
                <a:gd name="connsiteX652" fmla="*/ 1931664 w 4525734"/>
                <a:gd name="connsiteY652" fmla="*/ 1418915 h 1727090"/>
                <a:gd name="connsiteX653" fmla="*/ 1968474 w 4525734"/>
                <a:gd name="connsiteY653" fmla="*/ 1425219 h 1727090"/>
                <a:gd name="connsiteX654" fmla="*/ 1977047 w 4525734"/>
                <a:gd name="connsiteY654" fmla="*/ 1440094 h 1727090"/>
                <a:gd name="connsiteX655" fmla="*/ 1998982 w 4525734"/>
                <a:gd name="connsiteY655" fmla="*/ 1448793 h 1727090"/>
                <a:gd name="connsiteX656" fmla="*/ 2020161 w 4525734"/>
                <a:gd name="connsiteY656" fmla="*/ 1447154 h 1727090"/>
                <a:gd name="connsiteX657" fmla="*/ 2038944 w 4525734"/>
                <a:gd name="connsiteY657" fmla="*/ 1452701 h 1727090"/>
                <a:gd name="connsiteX658" fmla="*/ 2060880 w 4525734"/>
                <a:gd name="connsiteY658" fmla="*/ 1441733 h 1727090"/>
                <a:gd name="connsiteX659" fmla="*/ 2061637 w 4525734"/>
                <a:gd name="connsiteY659" fmla="*/ 1425975 h 1727090"/>
                <a:gd name="connsiteX660" fmla="*/ 2052182 w 4525734"/>
                <a:gd name="connsiteY660" fmla="*/ 1404040 h 1727090"/>
                <a:gd name="connsiteX661" fmla="*/ 2063149 w 4525734"/>
                <a:gd name="connsiteY661" fmla="*/ 1390677 h 1727090"/>
                <a:gd name="connsiteX662" fmla="*/ 2077268 w 4525734"/>
                <a:gd name="connsiteY662" fmla="*/ 1381222 h 1727090"/>
                <a:gd name="connsiteX663" fmla="*/ 2086723 w 4525734"/>
                <a:gd name="connsiteY663" fmla="*/ 1372649 h 1727090"/>
                <a:gd name="connsiteX664" fmla="*/ 2106263 w 4525734"/>
                <a:gd name="connsiteY664" fmla="*/ 1380465 h 1727090"/>
                <a:gd name="connsiteX665" fmla="*/ 2122778 w 4525734"/>
                <a:gd name="connsiteY665" fmla="*/ 1384373 h 1727090"/>
                <a:gd name="connsiteX666" fmla="*/ 2142444 w 4525734"/>
                <a:gd name="connsiteY666" fmla="*/ 1392190 h 1727090"/>
                <a:gd name="connsiteX667" fmla="*/ 2168287 w 4525734"/>
                <a:gd name="connsiteY667" fmla="*/ 1400006 h 1727090"/>
                <a:gd name="connsiteX668" fmla="*/ 2171439 w 4525734"/>
                <a:gd name="connsiteY668" fmla="*/ 1422823 h 1727090"/>
                <a:gd name="connsiteX669" fmla="*/ 2187953 w 4525734"/>
                <a:gd name="connsiteY669" fmla="*/ 1435430 h 1727090"/>
                <a:gd name="connsiteX670" fmla="*/ 2211527 w 4525734"/>
                <a:gd name="connsiteY670" fmla="*/ 1442489 h 1727090"/>
                <a:gd name="connsiteX671" fmla="*/ 2230312 w 4525734"/>
                <a:gd name="connsiteY671" fmla="*/ 1433035 h 1727090"/>
                <a:gd name="connsiteX672" fmla="*/ 2254642 w 4525734"/>
                <a:gd name="connsiteY672" fmla="*/ 1429883 h 1727090"/>
                <a:gd name="connsiteX673" fmla="*/ 2278973 w 4525734"/>
                <a:gd name="connsiteY673" fmla="*/ 1435430 h 1727090"/>
                <a:gd name="connsiteX674" fmla="*/ 2299395 w 4525734"/>
                <a:gd name="connsiteY674" fmla="*/ 1440977 h 1727090"/>
                <a:gd name="connsiteX675" fmla="*/ 2321330 w 4525734"/>
                <a:gd name="connsiteY675" fmla="*/ 1451188 h 1727090"/>
                <a:gd name="connsiteX676" fmla="*/ 2335450 w 4525734"/>
                <a:gd name="connsiteY676" fmla="*/ 1466064 h 1727090"/>
                <a:gd name="connsiteX677" fmla="*/ 2369235 w 4525734"/>
                <a:gd name="connsiteY677" fmla="*/ 1472367 h 1727090"/>
                <a:gd name="connsiteX678" fmla="*/ 2404533 w 4525734"/>
                <a:gd name="connsiteY678" fmla="*/ 1472367 h 1727090"/>
                <a:gd name="connsiteX679" fmla="*/ 2439075 w 4525734"/>
                <a:gd name="connsiteY679" fmla="*/ 1463668 h 1727090"/>
                <a:gd name="connsiteX680" fmla="*/ 2460254 w 4525734"/>
                <a:gd name="connsiteY680" fmla="*/ 1455852 h 1727090"/>
                <a:gd name="connsiteX681" fmla="*/ 2481433 w 4525734"/>
                <a:gd name="connsiteY681" fmla="*/ 1441733 h 1727090"/>
                <a:gd name="connsiteX682" fmla="*/ 2514336 w 4525734"/>
                <a:gd name="connsiteY682" fmla="*/ 1443372 h 1727090"/>
                <a:gd name="connsiteX683" fmla="*/ 2537027 w 4525734"/>
                <a:gd name="connsiteY683" fmla="*/ 1448036 h 1727090"/>
                <a:gd name="connsiteX684" fmla="*/ 2562114 w 4525734"/>
                <a:gd name="connsiteY684" fmla="*/ 1454340 h 1727090"/>
                <a:gd name="connsiteX685" fmla="*/ 2587958 w 4525734"/>
                <a:gd name="connsiteY685" fmla="*/ 1461399 h 1727090"/>
                <a:gd name="connsiteX686" fmla="*/ 2613045 w 4525734"/>
                <a:gd name="connsiteY686" fmla="*/ 1448036 h 1727090"/>
                <a:gd name="connsiteX687" fmla="*/ 2624769 w 4525734"/>
                <a:gd name="connsiteY687" fmla="*/ 1436312 h 1727090"/>
                <a:gd name="connsiteX688" fmla="*/ 2637375 w 4525734"/>
                <a:gd name="connsiteY688" fmla="*/ 1408830 h 1727090"/>
                <a:gd name="connsiteX689" fmla="*/ 2653890 w 4525734"/>
                <a:gd name="connsiteY689" fmla="*/ 1383743 h 1727090"/>
                <a:gd name="connsiteX690" fmla="*/ 2665614 w 4525734"/>
                <a:gd name="connsiteY690" fmla="*/ 1370380 h 1727090"/>
                <a:gd name="connsiteX691" fmla="*/ 2657798 w 4525734"/>
                <a:gd name="connsiteY691" fmla="*/ 1351597 h 1727090"/>
                <a:gd name="connsiteX692" fmla="*/ 2655403 w 4525734"/>
                <a:gd name="connsiteY692" fmla="*/ 1337477 h 1727090"/>
                <a:gd name="connsiteX693" fmla="*/ 2689188 w 4525734"/>
                <a:gd name="connsiteY693" fmla="*/ 1326510 h 1727090"/>
                <a:gd name="connsiteX694" fmla="*/ 2728394 w 4525734"/>
                <a:gd name="connsiteY694" fmla="*/ 1323358 h 1727090"/>
                <a:gd name="connsiteX695" fmla="*/ 2758146 w 4525734"/>
                <a:gd name="connsiteY695" fmla="*/ 1328022 h 1727090"/>
                <a:gd name="connsiteX696" fmla="*/ 2790292 w 4525734"/>
                <a:gd name="connsiteY696" fmla="*/ 1337477 h 1727090"/>
                <a:gd name="connsiteX697" fmla="*/ 2807563 w 4525734"/>
                <a:gd name="connsiteY697" fmla="*/ 1357143 h 1727090"/>
                <a:gd name="connsiteX698" fmla="*/ 2820170 w 4525734"/>
                <a:gd name="connsiteY698" fmla="*/ 1381474 h 1727090"/>
                <a:gd name="connsiteX699" fmla="*/ 2835802 w 4525734"/>
                <a:gd name="connsiteY699" fmla="*/ 1412864 h 1727090"/>
                <a:gd name="connsiteX700" fmla="*/ 2849165 w 4525734"/>
                <a:gd name="connsiteY700" fmla="*/ 1445011 h 1727090"/>
                <a:gd name="connsiteX701" fmla="*/ 2859376 w 4525734"/>
                <a:gd name="connsiteY701" fmla="*/ 1459886 h 1727090"/>
                <a:gd name="connsiteX702" fmla="*/ 2885345 w 4525734"/>
                <a:gd name="connsiteY702" fmla="*/ 1469341 h 1727090"/>
                <a:gd name="connsiteX703" fmla="*/ 2912071 w 4525734"/>
                <a:gd name="connsiteY703" fmla="*/ 1481065 h 1727090"/>
                <a:gd name="connsiteX704" fmla="*/ 2930854 w 4525734"/>
                <a:gd name="connsiteY704" fmla="*/ 1493672 h 1727090"/>
                <a:gd name="connsiteX705" fmla="*/ 2936401 w 4525734"/>
                <a:gd name="connsiteY705" fmla="*/ 1516364 h 1727090"/>
                <a:gd name="connsiteX706" fmla="*/ 2962245 w 4525734"/>
                <a:gd name="connsiteY706" fmla="*/ 1526575 h 1727090"/>
                <a:gd name="connsiteX707" fmla="*/ 2985819 w 4525734"/>
                <a:gd name="connsiteY707" fmla="*/ 1521028 h 1727090"/>
                <a:gd name="connsiteX708" fmla="*/ 3011663 w 4525734"/>
                <a:gd name="connsiteY708" fmla="*/ 1511573 h 1727090"/>
                <a:gd name="connsiteX709" fmla="*/ 3032841 w 4525734"/>
                <a:gd name="connsiteY709" fmla="*/ 1517120 h 1727090"/>
                <a:gd name="connsiteX710" fmla="*/ 3033598 w 4525734"/>
                <a:gd name="connsiteY710" fmla="*/ 1539055 h 1727090"/>
                <a:gd name="connsiteX711" fmla="*/ 3019478 w 4525734"/>
                <a:gd name="connsiteY711" fmla="*/ 1572841 h 1727090"/>
                <a:gd name="connsiteX712" fmla="*/ 3003720 w 4525734"/>
                <a:gd name="connsiteY712" fmla="*/ 1593263 h 1727090"/>
                <a:gd name="connsiteX713" fmla="*/ 2991114 w 4525734"/>
                <a:gd name="connsiteY713" fmla="*/ 1610534 h 1727090"/>
                <a:gd name="connsiteX714" fmla="*/ 2967540 w 4525734"/>
                <a:gd name="connsiteY714" fmla="*/ 1610534 h 1727090"/>
                <a:gd name="connsiteX715" fmla="*/ 2945605 w 4525734"/>
                <a:gd name="connsiteY715" fmla="*/ 1620745 h 1727090"/>
                <a:gd name="connsiteX716" fmla="*/ 2941697 w 4525734"/>
                <a:gd name="connsiteY716" fmla="*/ 1639529 h 1727090"/>
                <a:gd name="connsiteX717" fmla="*/ 2943335 w 4525734"/>
                <a:gd name="connsiteY717" fmla="*/ 1661464 h 1727090"/>
                <a:gd name="connsiteX718" fmla="*/ 2945226 w 4525734"/>
                <a:gd name="connsiteY718" fmla="*/ 1686803 h 1727090"/>
                <a:gd name="connsiteX719" fmla="*/ 2967287 w 4525734"/>
                <a:gd name="connsiteY719" fmla="*/ 1674701 h 1727090"/>
                <a:gd name="connsiteX720" fmla="*/ 2997921 w 4525734"/>
                <a:gd name="connsiteY720" fmla="*/ 1691972 h 1727090"/>
                <a:gd name="connsiteX721" fmla="*/ 3059063 w 4525734"/>
                <a:gd name="connsiteY721" fmla="*/ 1653522 h 1727090"/>
                <a:gd name="connsiteX722" fmla="*/ 3102177 w 4525734"/>
                <a:gd name="connsiteY722" fmla="*/ 1605618 h 1727090"/>
                <a:gd name="connsiteX723" fmla="*/ 3141005 w 4525734"/>
                <a:gd name="connsiteY723" fmla="*/ 1553427 h 1727090"/>
                <a:gd name="connsiteX724" fmla="*/ 3169244 w 4525734"/>
                <a:gd name="connsiteY724" fmla="*/ 1515733 h 1727090"/>
                <a:gd name="connsiteX725" fmla="*/ 3185758 w 4525734"/>
                <a:gd name="connsiteY725" fmla="*/ 1488629 h 1727090"/>
                <a:gd name="connsiteX726" fmla="*/ 3197104 w 4525734"/>
                <a:gd name="connsiteY726" fmla="*/ 1418789 h 1727090"/>
                <a:gd name="connsiteX727" fmla="*/ 3202147 w 4525734"/>
                <a:gd name="connsiteY727" fmla="*/ 1402275 h 1727090"/>
                <a:gd name="connsiteX728" fmla="*/ 3211980 w 4525734"/>
                <a:gd name="connsiteY728" fmla="*/ 1383491 h 1727090"/>
                <a:gd name="connsiteX729" fmla="*/ 3216266 w 4525734"/>
                <a:gd name="connsiteY729" fmla="*/ 1365842 h 1727090"/>
                <a:gd name="connsiteX730" fmla="*/ 3214627 w 4525734"/>
                <a:gd name="connsiteY730" fmla="*/ 1345798 h 1727090"/>
                <a:gd name="connsiteX731" fmla="*/ 3217779 w 4525734"/>
                <a:gd name="connsiteY731" fmla="*/ 1337982 h 1727090"/>
                <a:gd name="connsiteX732" fmla="*/ 3207946 w 4525734"/>
                <a:gd name="connsiteY732" fmla="*/ 1324997 h 1727090"/>
                <a:gd name="connsiteX733" fmla="*/ 3191809 w 4525734"/>
                <a:gd name="connsiteY733" fmla="*/ 1311634 h 1727090"/>
                <a:gd name="connsiteX734" fmla="*/ 3171009 w 4525734"/>
                <a:gd name="connsiteY734" fmla="*/ 1295876 h 1727090"/>
                <a:gd name="connsiteX735" fmla="*/ 3148317 w 4525734"/>
                <a:gd name="connsiteY735" fmla="*/ 1296632 h 1727090"/>
                <a:gd name="connsiteX736" fmla="*/ 3143274 w 4525734"/>
                <a:gd name="connsiteY736" fmla="*/ 1305583 h 1727090"/>
                <a:gd name="connsiteX737" fmla="*/ 3131928 w 4525734"/>
                <a:gd name="connsiteY737" fmla="*/ 1315794 h 1727090"/>
                <a:gd name="connsiteX738" fmla="*/ 3117053 w 4525734"/>
                <a:gd name="connsiteY738" fmla="*/ 1316929 h 1727090"/>
                <a:gd name="connsiteX739" fmla="*/ 3115919 w 4525734"/>
                <a:gd name="connsiteY739" fmla="*/ 1301297 h 1727090"/>
                <a:gd name="connsiteX740" fmla="*/ 3115161 w 4525734"/>
                <a:gd name="connsiteY740" fmla="*/ 1290707 h 1727090"/>
                <a:gd name="connsiteX741" fmla="*/ 3098647 w 4525734"/>
                <a:gd name="connsiteY741" fmla="*/ 1309617 h 1727090"/>
                <a:gd name="connsiteX742" fmla="*/ 3095495 w 4525734"/>
                <a:gd name="connsiteY742" fmla="*/ 1282513 h 1727090"/>
                <a:gd name="connsiteX743" fmla="*/ 3065240 w 4525734"/>
                <a:gd name="connsiteY743" fmla="*/ 1281757 h 1727090"/>
                <a:gd name="connsiteX744" fmla="*/ 3066374 w 4525734"/>
                <a:gd name="connsiteY744" fmla="*/ 1262090 h 1727090"/>
                <a:gd name="connsiteX745" fmla="*/ 3084024 w 4525734"/>
                <a:gd name="connsiteY745" fmla="*/ 1245576 h 1727090"/>
                <a:gd name="connsiteX746" fmla="*/ 3118188 w 4525734"/>
                <a:gd name="connsiteY746" fmla="*/ 1225532 h 1727090"/>
                <a:gd name="connsiteX747" fmla="*/ 3132685 w 4525734"/>
                <a:gd name="connsiteY747" fmla="*/ 1206370 h 1727090"/>
                <a:gd name="connsiteX748" fmla="*/ 3170757 w 4525734"/>
                <a:gd name="connsiteY748" fmla="*/ 1177753 h 1727090"/>
                <a:gd name="connsiteX749" fmla="*/ 3199751 w 4525734"/>
                <a:gd name="connsiteY749" fmla="*/ 1147876 h 1727090"/>
                <a:gd name="connsiteX750" fmla="*/ 3229125 w 4525734"/>
                <a:gd name="connsiteY750" fmla="*/ 1123167 h 1727090"/>
                <a:gd name="connsiteX751" fmla="*/ 3278921 w 4525734"/>
                <a:gd name="connsiteY751" fmla="*/ 1097323 h 1727090"/>
                <a:gd name="connsiteX752" fmla="*/ 3336658 w 4525734"/>
                <a:gd name="connsiteY752" fmla="*/ 1104383 h 1727090"/>
                <a:gd name="connsiteX753" fmla="*/ 3350399 w 4525734"/>
                <a:gd name="connsiteY753" fmla="*/ 1104005 h 1727090"/>
                <a:gd name="connsiteX754" fmla="*/ 3375108 w 4525734"/>
                <a:gd name="connsiteY754" fmla="*/ 1103627 h 1727090"/>
                <a:gd name="connsiteX755" fmla="*/ 3400573 w 4525734"/>
                <a:gd name="connsiteY755" fmla="*/ 1100097 h 1727090"/>
                <a:gd name="connsiteX756" fmla="*/ 3422508 w 4525734"/>
                <a:gd name="connsiteY756" fmla="*/ 1093794 h 1727090"/>
                <a:gd name="connsiteX757" fmla="*/ 3459824 w 4525734"/>
                <a:gd name="connsiteY757" fmla="*/ 1089507 h 1727090"/>
                <a:gd name="connsiteX758" fmla="*/ 3479868 w 4525734"/>
                <a:gd name="connsiteY758" fmla="*/ 1093415 h 1727090"/>
                <a:gd name="connsiteX759" fmla="*/ 3498273 w 4525734"/>
                <a:gd name="connsiteY759" fmla="*/ 1102870 h 1727090"/>
                <a:gd name="connsiteX760" fmla="*/ 3493609 w 4525734"/>
                <a:gd name="connsiteY760" fmla="*/ 1111064 h 1727090"/>
                <a:gd name="connsiteX761" fmla="*/ 3485037 w 4525734"/>
                <a:gd name="connsiteY761" fmla="*/ 1120141 h 1727090"/>
                <a:gd name="connsiteX762" fmla="*/ 3511762 w 4525734"/>
                <a:gd name="connsiteY762" fmla="*/ 1116233 h 1727090"/>
                <a:gd name="connsiteX763" fmla="*/ 3539623 w 4525734"/>
                <a:gd name="connsiteY763" fmla="*/ 1111569 h 1727090"/>
                <a:gd name="connsiteX764" fmla="*/ 3558407 w 4525734"/>
                <a:gd name="connsiteY764" fmla="*/ 1111191 h 1727090"/>
                <a:gd name="connsiteX765" fmla="*/ 3585889 w 4525734"/>
                <a:gd name="connsiteY765" fmla="*/ 1104509 h 1727090"/>
                <a:gd name="connsiteX766" fmla="*/ 3575299 w 4525734"/>
                <a:gd name="connsiteY766" fmla="*/ 1096315 h 1727090"/>
                <a:gd name="connsiteX767" fmla="*/ 3573282 w 4525734"/>
                <a:gd name="connsiteY767" fmla="*/ 1074001 h 1727090"/>
                <a:gd name="connsiteX768" fmla="*/ 3612110 w 4525734"/>
                <a:gd name="connsiteY768" fmla="*/ 1039460 h 1727090"/>
                <a:gd name="connsiteX769" fmla="*/ 3631776 w 4525734"/>
                <a:gd name="connsiteY769" fmla="*/ 1028114 h 1727090"/>
                <a:gd name="connsiteX770" fmla="*/ 3645896 w 4525734"/>
                <a:gd name="connsiteY770" fmla="*/ 1003783 h 1727090"/>
                <a:gd name="connsiteX771" fmla="*/ 3689388 w 4525734"/>
                <a:gd name="connsiteY771" fmla="*/ 999875 h 1727090"/>
                <a:gd name="connsiteX772" fmla="*/ 3707037 w 4525734"/>
                <a:gd name="connsiteY772" fmla="*/ 1007313 h 1727090"/>
                <a:gd name="connsiteX773" fmla="*/ 3726199 w 4525734"/>
                <a:gd name="connsiteY773" fmla="*/ 999875 h 1727090"/>
                <a:gd name="connsiteX774" fmla="*/ 3713214 w 4525734"/>
                <a:gd name="connsiteY774" fmla="*/ 1024584 h 1727090"/>
                <a:gd name="connsiteX775" fmla="*/ 3728090 w 4525734"/>
                <a:gd name="connsiteY775" fmla="*/ 1034795 h 1727090"/>
                <a:gd name="connsiteX776" fmla="*/ 3721031 w 4525734"/>
                <a:gd name="connsiteY776" fmla="*/ 1045763 h 1727090"/>
                <a:gd name="connsiteX777" fmla="*/ 3753177 w 4525734"/>
                <a:gd name="connsiteY777" fmla="*/ 1031644 h 1727090"/>
                <a:gd name="connsiteX778" fmla="*/ 3797174 w 4525734"/>
                <a:gd name="connsiteY778" fmla="*/ 1010843 h 1727090"/>
                <a:gd name="connsiteX779" fmla="*/ 3802721 w 4525734"/>
                <a:gd name="connsiteY779" fmla="*/ 984999 h 1727090"/>
                <a:gd name="connsiteX780" fmla="*/ 3848230 w 4525734"/>
                <a:gd name="connsiteY780" fmla="*/ 968863 h 1727090"/>
                <a:gd name="connsiteX781" fmla="*/ 3847852 w 4525734"/>
                <a:gd name="connsiteY781" fmla="*/ 975166 h 1727090"/>
                <a:gd name="connsiteX782" fmla="*/ 3827807 w 4525734"/>
                <a:gd name="connsiteY782" fmla="*/ 995211 h 1727090"/>
                <a:gd name="connsiteX783" fmla="*/ 3823521 w 4525734"/>
                <a:gd name="connsiteY783" fmla="*/ 1018028 h 1727090"/>
                <a:gd name="connsiteX784" fmla="*/ 3815705 w 4525734"/>
                <a:gd name="connsiteY784" fmla="*/ 1029753 h 1727090"/>
                <a:gd name="connsiteX785" fmla="*/ 3807889 w 4525734"/>
                <a:gd name="connsiteY785" fmla="*/ 1041855 h 1727090"/>
                <a:gd name="connsiteX786" fmla="*/ 3772969 w 4525734"/>
                <a:gd name="connsiteY786" fmla="*/ 1057109 h 1727090"/>
                <a:gd name="connsiteX787" fmla="*/ 3751412 w 4525734"/>
                <a:gd name="connsiteY787" fmla="*/ 1081061 h 1727090"/>
                <a:gd name="connsiteX788" fmla="*/ 3702373 w 4525734"/>
                <a:gd name="connsiteY788" fmla="*/ 1126192 h 1727090"/>
                <a:gd name="connsiteX789" fmla="*/ 3658880 w 4525734"/>
                <a:gd name="connsiteY789" fmla="*/ 1155944 h 1727090"/>
                <a:gd name="connsiteX790" fmla="*/ 3634172 w 4525734"/>
                <a:gd name="connsiteY790" fmla="*/ 1161112 h 1727090"/>
                <a:gd name="connsiteX791" fmla="*/ 3625095 w 4525734"/>
                <a:gd name="connsiteY791" fmla="*/ 1193259 h 1727090"/>
                <a:gd name="connsiteX792" fmla="*/ 3600764 w 4525734"/>
                <a:gd name="connsiteY792" fmla="*/ 1254022 h 1727090"/>
                <a:gd name="connsiteX793" fmla="*/ 3615262 w 4525734"/>
                <a:gd name="connsiteY793" fmla="*/ 1352101 h 1727090"/>
                <a:gd name="connsiteX794" fmla="*/ 3623456 w 4525734"/>
                <a:gd name="connsiteY794" fmla="*/ 1397232 h 1727090"/>
                <a:gd name="connsiteX795" fmla="*/ 3630515 w 4525734"/>
                <a:gd name="connsiteY795" fmla="*/ 1416394 h 1727090"/>
                <a:gd name="connsiteX796" fmla="*/ 3658376 w 4525734"/>
                <a:gd name="connsiteY796" fmla="*/ 1392442 h 1727090"/>
                <a:gd name="connsiteX797" fmla="*/ 3671739 w 4525734"/>
                <a:gd name="connsiteY797" fmla="*/ 1377188 h 1727090"/>
                <a:gd name="connsiteX798" fmla="*/ 3677664 w 4525734"/>
                <a:gd name="connsiteY798" fmla="*/ 1350084 h 1727090"/>
                <a:gd name="connsiteX799" fmla="*/ 3695692 w 4525734"/>
                <a:gd name="connsiteY799" fmla="*/ 1337982 h 1727090"/>
                <a:gd name="connsiteX800" fmla="*/ 3715358 w 4525734"/>
                <a:gd name="connsiteY800" fmla="*/ 1334074 h 1727090"/>
                <a:gd name="connsiteX801" fmla="*/ 3712962 w 4525734"/>
                <a:gd name="connsiteY801" fmla="*/ 1311760 h 1727090"/>
                <a:gd name="connsiteX802" fmla="*/ 3738427 w 4525734"/>
                <a:gd name="connsiteY802" fmla="*/ 1287429 h 1727090"/>
                <a:gd name="connsiteX803" fmla="*/ 3770196 w 4525734"/>
                <a:gd name="connsiteY803" fmla="*/ 1281883 h 1727090"/>
                <a:gd name="connsiteX804" fmla="*/ 3765531 w 4525734"/>
                <a:gd name="connsiteY804" fmla="*/ 1255661 h 1727090"/>
                <a:gd name="connsiteX805" fmla="*/ 3784315 w 4525734"/>
                <a:gd name="connsiteY805" fmla="*/ 1223515 h 1727090"/>
                <a:gd name="connsiteX806" fmla="*/ 3804737 w 4525734"/>
                <a:gd name="connsiteY806" fmla="*/ 1222380 h 1727090"/>
                <a:gd name="connsiteX807" fmla="*/ 3792131 w 4525734"/>
                <a:gd name="connsiteY807" fmla="*/ 1204731 h 1727090"/>
                <a:gd name="connsiteX808" fmla="*/ 3797678 w 4525734"/>
                <a:gd name="connsiteY808" fmla="*/ 1174980 h 1727090"/>
                <a:gd name="connsiteX809" fmla="*/ 3796921 w 4525734"/>
                <a:gd name="connsiteY809" fmla="*/ 1160860 h 1727090"/>
                <a:gd name="connsiteX810" fmla="*/ 3780029 w 4525734"/>
                <a:gd name="connsiteY810" fmla="*/ 1161995 h 1727090"/>
                <a:gd name="connsiteX811" fmla="*/ 3776877 w 4525734"/>
                <a:gd name="connsiteY811" fmla="*/ 1134513 h 1727090"/>
                <a:gd name="connsiteX812" fmla="*/ 3799190 w 4525734"/>
                <a:gd name="connsiteY812" fmla="*/ 1110938 h 1727090"/>
                <a:gd name="connsiteX813" fmla="*/ 3819235 w 4525734"/>
                <a:gd name="connsiteY813" fmla="*/ 1077531 h 1727090"/>
                <a:gd name="connsiteX814" fmla="*/ 3842431 w 4525734"/>
                <a:gd name="connsiteY814" fmla="*/ 1076397 h 1727090"/>
                <a:gd name="connsiteX815" fmla="*/ 3852642 w 4525734"/>
                <a:gd name="connsiteY815" fmla="*/ 1081061 h 1727090"/>
                <a:gd name="connsiteX816" fmla="*/ 3879368 w 4525734"/>
                <a:gd name="connsiteY816" fmla="*/ 1055596 h 1727090"/>
                <a:gd name="connsiteX817" fmla="*/ 3884915 w 4525734"/>
                <a:gd name="connsiteY817" fmla="*/ 1078792 h 1727090"/>
                <a:gd name="connsiteX818" fmla="*/ 3909624 w 4525734"/>
                <a:gd name="connsiteY818" fmla="*/ 1064673 h 1727090"/>
                <a:gd name="connsiteX819" fmla="*/ 3975934 w 4525734"/>
                <a:gd name="connsiteY819" fmla="*/ 1059630 h 1727090"/>
                <a:gd name="connsiteX820" fmla="*/ 3995600 w 4525734"/>
                <a:gd name="connsiteY820" fmla="*/ 1076523 h 1727090"/>
                <a:gd name="connsiteX821" fmla="*/ 4006568 w 4525734"/>
                <a:gd name="connsiteY821" fmla="*/ 1060765 h 1727090"/>
                <a:gd name="connsiteX822" fmla="*/ 4045017 w 4525734"/>
                <a:gd name="connsiteY822" fmla="*/ 1039207 h 1727090"/>
                <a:gd name="connsiteX823" fmla="*/ 4060649 w 4525734"/>
                <a:gd name="connsiteY823" fmla="*/ 1028618 h 1727090"/>
                <a:gd name="connsiteX824" fmla="*/ 4075903 w 4525734"/>
                <a:gd name="connsiteY824" fmla="*/ 1018407 h 1727090"/>
                <a:gd name="connsiteX825" fmla="*/ 4120656 w 4525734"/>
                <a:gd name="connsiteY825" fmla="*/ 998362 h 1727090"/>
                <a:gd name="connsiteX826" fmla="*/ 4175999 w 4525734"/>
                <a:gd name="connsiteY826" fmla="*/ 971258 h 1727090"/>
                <a:gd name="connsiteX827" fmla="*/ 4186589 w 4525734"/>
                <a:gd name="connsiteY827" fmla="*/ 968863 h 1727090"/>
                <a:gd name="connsiteX828" fmla="*/ 4210163 w 4525734"/>
                <a:gd name="connsiteY828" fmla="*/ 974788 h 1727090"/>
                <a:gd name="connsiteX829" fmla="*/ 4239158 w 4525734"/>
                <a:gd name="connsiteY829" fmla="*/ 972393 h 1727090"/>
                <a:gd name="connsiteX830" fmla="*/ 4238401 w 4525734"/>
                <a:gd name="connsiteY830" fmla="*/ 950836 h 1727090"/>
                <a:gd name="connsiteX831" fmla="*/ 4223147 w 4525734"/>
                <a:gd name="connsiteY831" fmla="*/ 926505 h 1727090"/>
                <a:gd name="connsiteX832" fmla="*/ 4205120 w 4525734"/>
                <a:gd name="connsiteY832" fmla="*/ 900662 h 1727090"/>
                <a:gd name="connsiteX833" fmla="*/ 4189362 w 4525734"/>
                <a:gd name="connsiteY833" fmla="*/ 890829 h 1727090"/>
                <a:gd name="connsiteX834" fmla="*/ 4181168 w 4525734"/>
                <a:gd name="connsiteY834" fmla="*/ 881752 h 1727090"/>
                <a:gd name="connsiteX835" fmla="*/ 4158854 w 4525734"/>
                <a:gd name="connsiteY835" fmla="*/ 877088 h 1727090"/>
                <a:gd name="connsiteX836" fmla="*/ 4185076 w 4525734"/>
                <a:gd name="connsiteY836" fmla="*/ 869650 h 1727090"/>
                <a:gd name="connsiteX837" fmla="*/ 4199195 w 4525734"/>
                <a:gd name="connsiteY837" fmla="*/ 882635 h 1727090"/>
                <a:gd name="connsiteX838" fmla="*/ 4229451 w 4525734"/>
                <a:gd name="connsiteY838" fmla="*/ 880744 h 1727090"/>
                <a:gd name="connsiteX839" fmla="*/ 4264749 w 4525734"/>
                <a:gd name="connsiteY839" fmla="*/ 862716 h 1727090"/>
                <a:gd name="connsiteX840" fmla="*/ 4272187 w 4525734"/>
                <a:gd name="connsiteY840" fmla="*/ 848975 h 1727090"/>
                <a:gd name="connsiteX841" fmla="*/ 4267522 w 4525734"/>
                <a:gd name="connsiteY841" fmla="*/ 833343 h 1727090"/>
                <a:gd name="connsiteX842" fmla="*/ 4269539 w 4525734"/>
                <a:gd name="connsiteY842" fmla="*/ 820359 h 1727090"/>
                <a:gd name="connsiteX843" fmla="*/ 4279373 w 4525734"/>
                <a:gd name="connsiteY843" fmla="*/ 811660 h 1727090"/>
                <a:gd name="connsiteX844" fmla="*/ 4293492 w 4525734"/>
                <a:gd name="connsiteY844" fmla="*/ 810904 h 1727090"/>
                <a:gd name="connsiteX845" fmla="*/ 4289962 w 4525734"/>
                <a:gd name="connsiteY845" fmla="*/ 825023 h 1727090"/>
                <a:gd name="connsiteX846" fmla="*/ 4299416 w 4525734"/>
                <a:gd name="connsiteY846" fmla="*/ 843050 h 1727090"/>
                <a:gd name="connsiteX847" fmla="*/ 4326899 w 4525734"/>
                <a:gd name="connsiteY847" fmla="*/ 843807 h 1727090"/>
                <a:gd name="connsiteX848" fmla="*/ 4368501 w 4525734"/>
                <a:gd name="connsiteY848" fmla="*/ 857548 h 1727090"/>
                <a:gd name="connsiteX849" fmla="*/ 4387284 w 4525734"/>
                <a:gd name="connsiteY849" fmla="*/ 880365 h 1727090"/>
                <a:gd name="connsiteX850" fmla="*/ 4413631 w 4525734"/>
                <a:gd name="connsiteY850" fmla="*/ 889820 h 1727090"/>
                <a:gd name="connsiteX851" fmla="*/ 4427751 w 4525734"/>
                <a:gd name="connsiteY851" fmla="*/ 897258 h 1727090"/>
                <a:gd name="connsiteX852" fmla="*/ 4443761 w 4525734"/>
                <a:gd name="connsiteY852" fmla="*/ 898771 h 1727090"/>
                <a:gd name="connsiteX853" fmla="*/ 4458259 w 4525734"/>
                <a:gd name="connsiteY853" fmla="*/ 895619 h 1727090"/>
                <a:gd name="connsiteX854" fmla="*/ 4446535 w 4525734"/>
                <a:gd name="connsiteY854" fmla="*/ 881122 h 1727090"/>
                <a:gd name="connsiteX855" fmla="*/ 4459519 w 4525734"/>
                <a:gd name="connsiteY855" fmla="*/ 884273 h 1727090"/>
                <a:gd name="connsiteX856" fmla="*/ 4462293 w 4525734"/>
                <a:gd name="connsiteY856" fmla="*/ 871289 h 1727090"/>
                <a:gd name="connsiteX857" fmla="*/ 4458385 w 4525734"/>
                <a:gd name="connsiteY857" fmla="*/ 845067 h 1727090"/>
                <a:gd name="connsiteX858" fmla="*/ 4466579 w 4525734"/>
                <a:gd name="connsiteY858" fmla="*/ 841916 h 1727090"/>
                <a:gd name="connsiteX859" fmla="*/ 4496456 w 4525734"/>
                <a:gd name="connsiteY859" fmla="*/ 848219 h 1727090"/>
                <a:gd name="connsiteX860" fmla="*/ 4490153 w 4525734"/>
                <a:gd name="connsiteY860" fmla="*/ 840781 h 1727090"/>
                <a:gd name="connsiteX861" fmla="*/ 4496078 w 4525734"/>
                <a:gd name="connsiteY861" fmla="*/ 838386 h 1727090"/>
                <a:gd name="connsiteX862" fmla="*/ 4510575 w 4525734"/>
                <a:gd name="connsiteY862" fmla="*/ 840025 h 1727090"/>
                <a:gd name="connsiteX863" fmla="*/ 4524317 w 4525734"/>
                <a:gd name="connsiteY863" fmla="*/ 825527 h 1727090"/>
                <a:gd name="connsiteX864" fmla="*/ 4528099 w 4525734"/>
                <a:gd name="connsiteY864" fmla="*/ 818594 h 1727090"/>
                <a:gd name="connsiteX865" fmla="*/ 2340114 w 4525734"/>
                <a:gd name="connsiteY865" fmla="*/ 1333317 h 1727090"/>
                <a:gd name="connsiteX866" fmla="*/ 2273047 w 4525734"/>
                <a:gd name="connsiteY866" fmla="*/ 1374540 h 1727090"/>
                <a:gd name="connsiteX867" fmla="*/ 2214175 w 4525734"/>
                <a:gd name="connsiteY867" fmla="*/ 1392190 h 1727090"/>
                <a:gd name="connsiteX868" fmla="*/ 2264727 w 4525734"/>
                <a:gd name="connsiteY868" fmla="*/ 1360421 h 1727090"/>
                <a:gd name="connsiteX869" fmla="*/ 2335323 w 4525734"/>
                <a:gd name="connsiteY869" fmla="*/ 1293355 h 1727090"/>
                <a:gd name="connsiteX870" fmla="*/ 2369487 w 4525734"/>
                <a:gd name="connsiteY870" fmla="*/ 1239273 h 1727090"/>
                <a:gd name="connsiteX871" fmla="*/ 2340114 w 4525734"/>
                <a:gd name="connsiteY871" fmla="*/ 1333317 h 1727090"/>
                <a:gd name="connsiteX872" fmla="*/ 2439832 w 4525734"/>
                <a:gd name="connsiteY872" fmla="*/ 411782 h 1727090"/>
                <a:gd name="connsiteX873" fmla="*/ 2424199 w 4525734"/>
                <a:gd name="connsiteY873" fmla="*/ 424388 h 1727090"/>
                <a:gd name="connsiteX874" fmla="*/ 2472104 w 4525734"/>
                <a:gd name="connsiteY874" fmla="*/ 416572 h 1727090"/>
                <a:gd name="connsiteX875" fmla="*/ 2439832 w 4525734"/>
                <a:gd name="connsiteY875" fmla="*/ 411782 h 1727090"/>
                <a:gd name="connsiteX876" fmla="*/ 1011010 w 4525734"/>
                <a:gd name="connsiteY876" fmla="*/ 24258 h 1727090"/>
                <a:gd name="connsiteX877" fmla="*/ 1036853 w 4525734"/>
                <a:gd name="connsiteY877" fmla="*/ 14047 h 1727090"/>
                <a:gd name="connsiteX878" fmla="*/ 1059545 w 4525734"/>
                <a:gd name="connsiteY878" fmla="*/ 6987 h 1727090"/>
                <a:gd name="connsiteX879" fmla="*/ 1012523 w 4525734"/>
                <a:gd name="connsiteY879" fmla="*/ 8626 h 1727090"/>
                <a:gd name="connsiteX880" fmla="*/ 976469 w 4525734"/>
                <a:gd name="connsiteY880" fmla="*/ 14929 h 1727090"/>
                <a:gd name="connsiteX881" fmla="*/ 1011010 w 4525734"/>
                <a:gd name="connsiteY881" fmla="*/ 24258 h 1727090"/>
                <a:gd name="connsiteX882" fmla="*/ 913688 w 4525734"/>
                <a:gd name="connsiteY882" fmla="*/ 76827 h 1727090"/>
                <a:gd name="connsiteX883" fmla="*/ 880785 w 4525734"/>
                <a:gd name="connsiteY883" fmla="*/ 80735 h 1727090"/>
                <a:gd name="connsiteX884" fmla="*/ 913688 w 4525734"/>
                <a:gd name="connsiteY884" fmla="*/ 76827 h 1727090"/>
                <a:gd name="connsiteX885" fmla="*/ 1014918 w 4525734"/>
                <a:gd name="connsiteY885" fmla="*/ 66616 h 1727090"/>
                <a:gd name="connsiteX886" fmla="*/ 995252 w 4525734"/>
                <a:gd name="connsiteY886" fmla="*/ 73675 h 1727090"/>
                <a:gd name="connsiteX887" fmla="*/ 979494 w 4525734"/>
                <a:gd name="connsiteY887" fmla="*/ 89307 h 1727090"/>
                <a:gd name="connsiteX888" fmla="*/ 1037610 w 4525734"/>
                <a:gd name="connsiteY888" fmla="*/ 84643 h 1727090"/>
                <a:gd name="connsiteX889" fmla="*/ 1065849 w 4525734"/>
                <a:gd name="connsiteY889" fmla="*/ 73675 h 1727090"/>
                <a:gd name="connsiteX890" fmla="*/ 1014918 w 4525734"/>
                <a:gd name="connsiteY890" fmla="*/ 66616 h 1727090"/>
                <a:gd name="connsiteX891" fmla="*/ 1149052 w 4525734"/>
                <a:gd name="connsiteY891" fmla="*/ 51614 h 1727090"/>
                <a:gd name="connsiteX892" fmla="*/ 1137327 w 4525734"/>
                <a:gd name="connsiteY892" fmla="*/ 37495 h 1727090"/>
                <a:gd name="connsiteX893" fmla="*/ 1094213 w 4525734"/>
                <a:gd name="connsiteY893" fmla="*/ 36738 h 1727090"/>
                <a:gd name="connsiteX894" fmla="*/ 1073791 w 4525734"/>
                <a:gd name="connsiteY894" fmla="*/ 61069 h 1727090"/>
                <a:gd name="connsiteX895" fmla="*/ 1149052 w 4525734"/>
                <a:gd name="connsiteY895" fmla="*/ 51614 h 1727090"/>
                <a:gd name="connsiteX896" fmla="*/ 1024373 w 4525734"/>
                <a:gd name="connsiteY896" fmla="*/ 39134 h 1727090"/>
                <a:gd name="connsiteX897" fmla="*/ 978864 w 4525734"/>
                <a:gd name="connsiteY897" fmla="*/ 27409 h 1727090"/>
                <a:gd name="connsiteX898" fmla="*/ 960080 w 4525734"/>
                <a:gd name="connsiteY898" fmla="*/ 31317 h 1727090"/>
                <a:gd name="connsiteX899" fmla="*/ 931841 w 4525734"/>
                <a:gd name="connsiteY899" fmla="*/ 47832 h 1727090"/>
                <a:gd name="connsiteX900" fmla="*/ 1024373 w 4525734"/>
                <a:gd name="connsiteY900" fmla="*/ 39134 h 1727090"/>
                <a:gd name="connsiteX901" fmla="*/ 907385 w 4525734"/>
                <a:gd name="connsiteY901" fmla="*/ 474562 h 1727090"/>
                <a:gd name="connsiteX902" fmla="*/ 888601 w 4525734"/>
                <a:gd name="connsiteY902" fmla="*/ 487925 h 1727090"/>
                <a:gd name="connsiteX903" fmla="*/ 897173 w 4525734"/>
                <a:gd name="connsiteY903" fmla="*/ 505952 h 1727090"/>
                <a:gd name="connsiteX904" fmla="*/ 881542 w 4525734"/>
                <a:gd name="connsiteY904" fmla="*/ 521710 h 1727090"/>
                <a:gd name="connsiteX905" fmla="*/ 848638 w 4525734"/>
                <a:gd name="connsiteY905" fmla="*/ 538981 h 1727090"/>
                <a:gd name="connsiteX906" fmla="*/ 875364 w 4525734"/>
                <a:gd name="connsiteY906" fmla="*/ 554739 h 1727090"/>
                <a:gd name="connsiteX907" fmla="*/ 880029 w 4525734"/>
                <a:gd name="connsiteY907" fmla="*/ 574280 h 1727090"/>
                <a:gd name="connsiteX908" fmla="*/ 890240 w 4525734"/>
                <a:gd name="connsiteY908" fmla="*/ 565707 h 1727090"/>
                <a:gd name="connsiteX909" fmla="*/ 911419 w 4525734"/>
                <a:gd name="connsiteY909" fmla="*/ 580583 h 1727090"/>
                <a:gd name="connsiteX910" fmla="*/ 945204 w 4525734"/>
                <a:gd name="connsiteY910" fmla="*/ 599367 h 1727090"/>
                <a:gd name="connsiteX911" fmla="*/ 1014288 w 4525734"/>
                <a:gd name="connsiteY911" fmla="*/ 599367 h 1727090"/>
                <a:gd name="connsiteX912" fmla="*/ 978233 w 4525734"/>
                <a:gd name="connsiteY912" fmla="*/ 567220 h 1727090"/>
                <a:gd name="connsiteX913" fmla="*/ 968778 w 4525734"/>
                <a:gd name="connsiteY913" fmla="*/ 509986 h 1727090"/>
                <a:gd name="connsiteX914" fmla="*/ 989958 w 4525734"/>
                <a:gd name="connsiteY914" fmla="*/ 479353 h 1727090"/>
                <a:gd name="connsiteX915" fmla="*/ 1013532 w 4525734"/>
                <a:gd name="connsiteY915" fmla="*/ 451870 h 1727090"/>
                <a:gd name="connsiteX916" fmla="*/ 1027651 w 4525734"/>
                <a:gd name="connsiteY916" fmla="*/ 433843 h 1727090"/>
                <a:gd name="connsiteX917" fmla="*/ 1044165 w 4525734"/>
                <a:gd name="connsiteY917" fmla="*/ 408000 h 1727090"/>
                <a:gd name="connsiteX918" fmla="*/ 1069252 w 4525734"/>
                <a:gd name="connsiteY918" fmla="*/ 399427 h 1727090"/>
                <a:gd name="connsiteX919" fmla="*/ 1104551 w 4525734"/>
                <a:gd name="connsiteY919" fmla="*/ 382913 h 1727090"/>
                <a:gd name="connsiteX920" fmla="*/ 1252047 w 4525734"/>
                <a:gd name="connsiteY920" fmla="*/ 327192 h 1727090"/>
                <a:gd name="connsiteX921" fmla="*/ 1320248 w 4525734"/>
                <a:gd name="connsiteY921" fmla="*/ 280170 h 1727090"/>
                <a:gd name="connsiteX922" fmla="*/ 1238684 w 4525734"/>
                <a:gd name="connsiteY922" fmla="*/ 295928 h 1727090"/>
                <a:gd name="connsiteX923" fmla="*/ 1195570 w 4525734"/>
                <a:gd name="connsiteY923" fmla="*/ 306139 h 1727090"/>
                <a:gd name="connsiteX924" fmla="*/ 1143000 w 4525734"/>
                <a:gd name="connsiteY924" fmla="*/ 310804 h 1727090"/>
                <a:gd name="connsiteX925" fmla="*/ 1103794 w 4525734"/>
                <a:gd name="connsiteY925" fmla="*/ 320259 h 1727090"/>
                <a:gd name="connsiteX926" fmla="*/ 1070891 w 4525734"/>
                <a:gd name="connsiteY926" fmla="*/ 329713 h 1727090"/>
                <a:gd name="connsiteX927" fmla="*/ 1036349 w 4525734"/>
                <a:gd name="connsiteY927" fmla="*/ 344589 h 1727090"/>
                <a:gd name="connsiteX928" fmla="*/ 1015927 w 4525734"/>
                <a:gd name="connsiteY928" fmla="*/ 357196 h 1727090"/>
                <a:gd name="connsiteX929" fmla="*/ 993109 w 4525734"/>
                <a:gd name="connsiteY929" fmla="*/ 365012 h 1727090"/>
                <a:gd name="connsiteX930" fmla="*/ 986806 w 4525734"/>
                <a:gd name="connsiteY930" fmla="*/ 383039 h 1727090"/>
                <a:gd name="connsiteX931" fmla="*/ 971930 w 4525734"/>
                <a:gd name="connsiteY931" fmla="*/ 400310 h 1727090"/>
                <a:gd name="connsiteX932" fmla="*/ 964114 w 4525734"/>
                <a:gd name="connsiteY932" fmla="*/ 417581 h 1727090"/>
                <a:gd name="connsiteX933" fmla="*/ 941296 w 4525734"/>
                <a:gd name="connsiteY933" fmla="*/ 429305 h 1727090"/>
                <a:gd name="connsiteX934" fmla="*/ 938145 w 4525734"/>
                <a:gd name="connsiteY934" fmla="*/ 448088 h 1727090"/>
                <a:gd name="connsiteX935" fmla="*/ 931085 w 4525734"/>
                <a:gd name="connsiteY935" fmla="*/ 462964 h 1727090"/>
                <a:gd name="connsiteX936" fmla="*/ 907385 w 4525734"/>
                <a:gd name="connsiteY936" fmla="*/ 474562 h 1727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</a:cxnLst>
              <a:rect l="l" t="t" r="r" b="b"/>
              <a:pathLst>
                <a:path w="4525734" h="1727090">
                  <a:moveTo>
                    <a:pt x="71069" y="1256291"/>
                  </a:moveTo>
                  <a:cubicBezTo>
                    <a:pt x="67540" y="1258056"/>
                    <a:pt x="58085" y="1254527"/>
                    <a:pt x="55185" y="1250366"/>
                  </a:cubicBezTo>
                  <a:cubicBezTo>
                    <a:pt x="52790" y="1247089"/>
                    <a:pt x="45478" y="1248349"/>
                    <a:pt x="39049" y="1248854"/>
                  </a:cubicBezTo>
                  <a:cubicBezTo>
                    <a:pt x="40561" y="1249736"/>
                    <a:pt x="42075" y="1250871"/>
                    <a:pt x="43209" y="1252888"/>
                  </a:cubicBezTo>
                  <a:cubicBezTo>
                    <a:pt x="46739" y="1259191"/>
                    <a:pt x="29090" y="1259947"/>
                    <a:pt x="34636" y="1267385"/>
                  </a:cubicBezTo>
                  <a:cubicBezTo>
                    <a:pt x="40183" y="1274823"/>
                    <a:pt x="22030" y="1275201"/>
                    <a:pt x="22030" y="1267385"/>
                  </a:cubicBezTo>
                  <a:cubicBezTo>
                    <a:pt x="22030" y="1259569"/>
                    <a:pt x="3120" y="1263477"/>
                    <a:pt x="4003" y="1268520"/>
                  </a:cubicBezTo>
                  <a:cubicBezTo>
                    <a:pt x="4255" y="1270411"/>
                    <a:pt x="3751" y="1272680"/>
                    <a:pt x="2364" y="1274823"/>
                  </a:cubicBezTo>
                  <a:cubicBezTo>
                    <a:pt x="7532" y="1276588"/>
                    <a:pt x="13458" y="1278731"/>
                    <a:pt x="15727" y="1279740"/>
                  </a:cubicBezTo>
                  <a:cubicBezTo>
                    <a:pt x="19257" y="1281126"/>
                    <a:pt x="66279" y="1286043"/>
                    <a:pt x="84684" y="1282639"/>
                  </a:cubicBezTo>
                  <a:cubicBezTo>
                    <a:pt x="83676" y="1279235"/>
                    <a:pt x="85693" y="1268898"/>
                    <a:pt x="85693" y="1264990"/>
                  </a:cubicBezTo>
                  <a:cubicBezTo>
                    <a:pt x="85693" y="1260325"/>
                    <a:pt x="74473" y="1254527"/>
                    <a:pt x="71069" y="1256291"/>
                  </a:cubicBezTo>
                  <a:close/>
                  <a:moveTo>
                    <a:pt x="1206411" y="47706"/>
                  </a:moveTo>
                  <a:cubicBezTo>
                    <a:pt x="1236163" y="44554"/>
                    <a:pt x="1235406" y="28040"/>
                    <a:pt x="1219774" y="25014"/>
                  </a:cubicBezTo>
                  <a:cubicBezTo>
                    <a:pt x="1204016" y="21863"/>
                    <a:pt x="1201747" y="34469"/>
                    <a:pt x="1193931" y="33587"/>
                  </a:cubicBezTo>
                  <a:cubicBezTo>
                    <a:pt x="1186115" y="32830"/>
                    <a:pt x="1156489" y="38503"/>
                    <a:pt x="1162540" y="45311"/>
                  </a:cubicBezTo>
                  <a:cubicBezTo>
                    <a:pt x="1169474" y="53253"/>
                    <a:pt x="1191409" y="49345"/>
                    <a:pt x="1206411" y="47706"/>
                  </a:cubicBezTo>
                  <a:close/>
                  <a:moveTo>
                    <a:pt x="1357815" y="484017"/>
                  </a:moveTo>
                  <a:cubicBezTo>
                    <a:pt x="1368026" y="485530"/>
                    <a:pt x="1395509" y="480109"/>
                    <a:pt x="1398660" y="474562"/>
                  </a:cubicBezTo>
                  <a:cubicBezTo>
                    <a:pt x="1401812" y="469015"/>
                    <a:pt x="1387693" y="462838"/>
                    <a:pt x="1369665" y="462838"/>
                  </a:cubicBezTo>
                  <a:cubicBezTo>
                    <a:pt x="1351512" y="462838"/>
                    <a:pt x="1348991" y="482630"/>
                    <a:pt x="1357815" y="484017"/>
                  </a:cubicBezTo>
                  <a:close/>
                  <a:moveTo>
                    <a:pt x="1937588" y="83004"/>
                  </a:moveTo>
                  <a:cubicBezTo>
                    <a:pt x="1952464" y="89307"/>
                    <a:pt x="1947043" y="93215"/>
                    <a:pt x="1931285" y="93215"/>
                  </a:cubicBezTo>
                  <a:cubicBezTo>
                    <a:pt x="1915653" y="93215"/>
                    <a:pt x="1902164" y="98510"/>
                    <a:pt x="1912501" y="102670"/>
                  </a:cubicBezTo>
                  <a:cubicBezTo>
                    <a:pt x="1920317" y="105822"/>
                    <a:pt x="1919561" y="114394"/>
                    <a:pt x="1936076" y="118302"/>
                  </a:cubicBezTo>
                  <a:cubicBezTo>
                    <a:pt x="1952590" y="122210"/>
                    <a:pt x="1968978" y="108847"/>
                    <a:pt x="1967466" y="99519"/>
                  </a:cubicBezTo>
                  <a:cubicBezTo>
                    <a:pt x="1965827" y="90064"/>
                    <a:pt x="2024699" y="81491"/>
                    <a:pt x="2040457" y="77583"/>
                  </a:cubicBezTo>
                  <a:cubicBezTo>
                    <a:pt x="2056090" y="73675"/>
                    <a:pt x="2030246" y="57161"/>
                    <a:pt x="2047517" y="55648"/>
                  </a:cubicBezTo>
                  <a:cubicBezTo>
                    <a:pt x="2064788" y="54135"/>
                    <a:pt x="2057729" y="46193"/>
                    <a:pt x="2036549" y="43042"/>
                  </a:cubicBezTo>
                  <a:cubicBezTo>
                    <a:pt x="2015370" y="39890"/>
                    <a:pt x="2023942" y="21863"/>
                    <a:pt x="2017009" y="15559"/>
                  </a:cubicBezTo>
                  <a:cubicBezTo>
                    <a:pt x="2009949" y="9256"/>
                    <a:pt x="2006041" y="23375"/>
                    <a:pt x="1978559" y="28922"/>
                  </a:cubicBezTo>
                  <a:cubicBezTo>
                    <a:pt x="1951077" y="34469"/>
                    <a:pt x="1937714" y="41529"/>
                    <a:pt x="1948682" y="46950"/>
                  </a:cubicBezTo>
                  <a:cubicBezTo>
                    <a:pt x="1959650" y="52496"/>
                    <a:pt x="1948682" y="65733"/>
                    <a:pt x="1936958" y="64977"/>
                  </a:cubicBezTo>
                  <a:cubicBezTo>
                    <a:pt x="1925108" y="64220"/>
                    <a:pt x="1922713" y="76827"/>
                    <a:pt x="1937588" y="83004"/>
                  </a:cubicBezTo>
                  <a:close/>
                  <a:moveTo>
                    <a:pt x="1979190" y="105066"/>
                  </a:moveTo>
                  <a:cubicBezTo>
                    <a:pt x="1979190" y="113638"/>
                    <a:pt x="1953977" y="122336"/>
                    <a:pt x="1961162" y="128640"/>
                  </a:cubicBezTo>
                  <a:cubicBezTo>
                    <a:pt x="1967466" y="134187"/>
                    <a:pt x="1972886" y="132548"/>
                    <a:pt x="1980828" y="134060"/>
                  </a:cubicBezTo>
                  <a:cubicBezTo>
                    <a:pt x="1988644" y="135699"/>
                    <a:pt x="1992552" y="155239"/>
                    <a:pt x="2006672" y="152088"/>
                  </a:cubicBezTo>
                  <a:cubicBezTo>
                    <a:pt x="2020791" y="148936"/>
                    <a:pt x="2059241" y="167720"/>
                    <a:pt x="2082059" y="167720"/>
                  </a:cubicBezTo>
                  <a:cubicBezTo>
                    <a:pt x="2104877" y="167720"/>
                    <a:pt x="2107146" y="148936"/>
                    <a:pt x="2100086" y="148054"/>
                  </a:cubicBezTo>
                  <a:cubicBezTo>
                    <a:pt x="2093027" y="147297"/>
                    <a:pt x="2099330" y="136330"/>
                    <a:pt x="2111810" y="118302"/>
                  </a:cubicBezTo>
                  <a:cubicBezTo>
                    <a:pt x="2124417" y="100275"/>
                    <a:pt x="2072604" y="86912"/>
                    <a:pt x="2072604" y="101031"/>
                  </a:cubicBezTo>
                  <a:cubicBezTo>
                    <a:pt x="2072604" y="115151"/>
                    <a:pt x="2057729" y="97880"/>
                    <a:pt x="2052938" y="89307"/>
                  </a:cubicBezTo>
                  <a:cubicBezTo>
                    <a:pt x="2048274" y="80735"/>
                    <a:pt x="1979190" y="96367"/>
                    <a:pt x="1979190" y="105066"/>
                  </a:cubicBezTo>
                  <a:close/>
                  <a:moveTo>
                    <a:pt x="1586875" y="495741"/>
                  </a:moveTo>
                  <a:cubicBezTo>
                    <a:pt x="1599482" y="502044"/>
                    <a:pt x="1608810" y="499649"/>
                    <a:pt x="1607298" y="487043"/>
                  </a:cubicBezTo>
                  <a:cubicBezTo>
                    <a:pt x="1605785" y="474562"/>
                    <a:pt x="1576916" y="490825"/>
                    <a:pt x="1586875" y="495741"/>
                  </a:cubicBezTo>
                  <a:close/>
                  <a:moveTo>
                    <a:pt x="1917166" y="27283"/>
                  </a:moveTo>
                  <a:cubicBezTo>
                    <a:pt x="1920317" y="15559"/>
                    <a:pt x="1868252" y="20602"/>
                    <a:pt x="1881868" y="31948"/>
                  </a:cubicBezTo>
                  <a:cubicBezTo>
                    <a:pt x="1886658" y="35982"/>
                    <a:pt x="1914140" y="39134"/>
                    <a:pt x="1917166" y="27283"/>
                  </a:cubicBezTo>
                  <a:close/>
                  <a:moveTo>
                    <a:pt x="4226425" y="596215"/>
                  </a:moveTo>
                  <a:cubicBezTo>
                    <a:pt x="4242057" y="604031"/>
                    <a:pt x="4251512" y="586760"/>
                    <a:pt x="4264118" y="595458"/>
                  </a:cubicBezTo>
                  <a:cubicBezTo>
                    <a:pt x="4276725" y="604157"/>
                    <a:pt x="4307233" y="591551"/>
                    <a:pt x="4319840" y="589155"/>
                  </a:cubicBezTo>
                  <a:cubicBezTo>
                    <a:pt x="4332446" y="586760"/>
                    <a:pt x="4326143" y="571128"/>
                    <a:pt x="4290844" y="566464"/>
                  </a:cubicBezTo>
                  <a:cubicBezTo>
                    <a:pt x="4255420" y="561673"/>
                    <a:pt x="4209533" y="587769"/>
                    <a:pt x="4226425" y="596215"/>
                  </a:cubicBezTo>
                  <a:close/>
                  <a:moveTo>
                    <a:pt x="2100843" y="215625"/>
                  </a:moveTo>
                  <a:cubicBezTo>
                    <a:pt x="2111810" y="221928"/>
                    <a:pt x="2147108" y="207809"/>
                    <a:pt x="2170682" y="208565"/>
                  </a:cubicBezTo>
                  <a:cubicBezTo>
                    <a:pt x="2194257" y="209321"/>
                    <a:pt x="2260063" y="190538"/>
                    <a:pt x="2262458" y="177931"/>
                  </a:cubicBezTo>
                  <a:cubicBezTo>
                    <a:pt x="2264853" y="165325"/>
                    <a:pt x="2238128" y="166207"/>
                    <a:pt x="2227916" y="155113"/>
                  </a:cubicBezTo>
                  <a:cubicBezTo>
                    <a:pt x="2217705" y="144146"/>
                    <a:pt x="2195013" y="153601"/>
                    <a:pt x="2189466" y="162929"/>
                  </a:cubicBezTo>
                  <a:cubicBezTo>
                    <a:pt x="2183919" y="172384"/>
                    <a:pt x="2177742" y="163686"/>
                    <a:pt x="2192618" y="148810"/>
                  </a:cubicBezTo>
                  <a:cubicBezTo>
                    <a:pt x="2207493" y="133934"/>
                    <a:pt x="2177742" y="122084"/>
                    <a:pt x="2176986" y="131539"/>
                  </a:cubicBezTo>
                  <a:cubicBezTo>
                    <a:pt x="2176229" y="140994"/>
                    <a:pt x="2148747" y="133178"/>
                    <a:pt x="2148747" y="141750"/>
                  </a:cubicBezTo>
                  <a:cubicBezTo>
                    <a:pt x="2148747" y="150323"/>
                    <a:pt x="2138536" y="154357"/>
                    <a:pt x="2139292" y="162929"/>
                  </a:cubicBezTo>
                  <a:cubicBezTo>
                    <a:pt x="2140049" y="171502"/>
                    <a:pt x="2120509" y="158265"/>
                    <a:pt x="2119626" y="177805"/>
                  </a:cubicBezTo>
                  <a:cubicBezTo>
                    <a:pt x="2118870" y="197597"/>
                    <a:pt x="2089245" y="209069"/>
                    <a:pt x="2100843" y="215625"/>
                  </a:cubicBezTo>
                  <a:close/>
                  <a:moveTo>
                    <a:pt x="3113019" y="377240"/>
                  </a:moveTo>
                  <a:cubicBezTo>
                    <a:pt x="3123986" y="382787"/>
                    <a:pt x="3127894" y="388208"/>
                    <a:pt x="3134197" y="394511"/>
                  </a:cubicBezTo>
                  <a:cubicBezTo>
                    <a:pt x="3140501" y="400814"/>
                    <a:pt x="3164075" y="391359"/>
                    <a:pt x="3173404" y="388208"/>
                  </a:cubicBezTo>
                  <a:cubicBezTo>
                    <a:pt x="3182859" y="385056"/>
                    <a:pt x="3183615" y="402327"/>
                    <a:pt x="3198491" y="392872"/>
                  </a:cubicBezTo>
                  <a:cubicBezTo>
                    <a:pt x="3213367" y="383417"/>
                    <a:pt x="3228242" y="388208"/>
                    <a:pt x="3245513" y="388208"/>
                  </a:cubicBezTo>
                  <a:cubicBezTo>
                    <a:pt x="3262784" y="388208"/>
                    <a:pt x="3242361" y="367029"/>
                    <a:pt x="3243118" y="357574"/>
                  </a:cubicBezTo>
                  <a:cubicBezTo>
                    <a:pt x="3243874" y="348119"/>
                    <a:pt x="3263540" y="354422"/>
                    <a:pt x="3257237" y="362238"/>
                  </a:cubicBezTo>
                  <a:cubicBezTo>
                    <a:pt x="3250934" y="370054"/>
                    <a:pt x="3266692" y="388082"/>
                    <a:pt x="3291779" y="386569"/>
                  </a:cubicBezTo>
                  <a:cubicBezTo>
                    <a:pt x="3316865" y="385056"/>
                    <a:pt x="3298082" y="369298"/>
                    <a:pt x="3310688" y="363877"/>
                  </a:cubicBezTo>
                  <a:cubicBezTo>
                    <a:pt x="3323295" y="358330"/>
                    <a:pt x="3321656" y="352153"/>
                    <a:pt x="3303629" y="341059"/>
                  </a:cubicBezTo>
                  <a:cubicBezTo>
                    <a:pt x="3285602" y="330092"/>
                    <a:pt x="3262027" y="337151"/>
                    <a:pt x="3246396" y="330092"/>
                  </a:cubicBezTo>
                  <a:cubicBezTo>
                    <a:pt x="3229629" y="322528"/>
                    <a:pt x="3209585" y="322276"/>
                    <a:pt x="3208702" y="339546"/>
                  </a:cubicBezTo>
                  <a:cubicBezTo>
                    <a:pt x="3207946" y="356817"/>
                    <a:pt x="3174917" y="320763"/>
                    <a:pt x="3157646" y="315216"/>
                  </a:cubicBezTo>
                  <a:cubicBezTo>
                    <a:pt x="3140374" y="309795"/>
                    <a:pt x="3087049" y="364255"/>
                    <a:pt x="3113019" y="377240"/>
                  </a:cubicBezTo>
                  <a:close/>
                  <a:moveTo>
                    <a:pt x="3277029" y="477714"/>
                  </a:moveTo>
                  <a:cubicBezTo>
                    <a:pt x="3291148" y="474562"/>
                    <a:pt x="3266818" y="448719"/>
                    <a:pt x="3242488" y="444811"/>
                  </a:cubicBezTo>
                  <a:cubicBezTo>
                    <a:pt x="3218157" y="440903"/>
                    <a:pt x="3195591" y="460947"/>
                    <a:pt x="3198491" y="465233"/>
                  </a:cubicBezTo>
                  <a:cubicBezTo>
                    <a:pt x="3205551" y="475319"/>
                    <a:pt x="3262784" y="480865"/>
                    <a:pt x="3277029" y="477714"/>
                  </a:cubicBezTo>
                  <a:close/>
                  <a:moveTo>
                    <a:pt x="3214249" y="425901"/>
                  </a:moveTo>
                  <a:cubicBezTo>
                    <a:pt x="3214249" y="414177"/>
                    <a:pt x="3171513" y="430187"/>
                    <a:pt x="3189162" y="436112"/>
                  </a:cubicBezTo>
                  <a:cubicBezTo>
                    <a:pt x="3198491" y="439264"/>
                    <a:pt x="3214249" y="437625"/>
                    <a:pt x="3214249" y="425901"/>
                  </a:cubicBezTo>
                  <a:close/>
                  <a:moveTo>
                    <a:pt x="3350777" y="376484"/>
                  </a:moveTo>
                  <a:cubicBezTo>
                    <a:pt x="3369687" y="378122"/>
                    <a:pt x="3379016" y="396150"/>
                    <a:pt x="3415071" y="398419"/>
                  </a:cubicBezTo>
                  <a:cubicBezTo>
                    <a:pt x="3451125" y="400814"/>
                    <a:pt x="3477851" y="393754"/>
                    <a:pt x="3478607" y="385812"/>
                  </a:cubicBezTo>
                  <a:cubicBezTo>
                    <a:pt x="3479363" y="377996"/>
                    <a:pt x="3445704" y="366146"/>
                    <a:pt x="3435493" y="372449"/>
                  </a:cubicBezTo>
                  <a:cubicBezTo>
                    <a:pt x="3425282" y="378753"/>
                    <a:pt x="3417466" y="362238"/>
                    <a:pt x="3404859" y="366146"/>
                  </a:cubicBezTo>
                  <a:cubicBezTo>
                    <a:pt x="3392253" y="370054"/>
                    <a:pt x="3374982" y="369298"/>
                    <a:pt x="3368805" y="358330"/>
                  </a:cubicBezTo>
                  <a:cubicBezTo>
                    <a:pt x="3362502" y="347489"/>
                    <a:pt x="3341322" y="375727"/>
                    <a:pt x="3350777" y="376484"/>
                  </a:cubicBezTo>
                  <a:close/>
                  <a:moveTo>
                    <a:pt x="729255" y="57917"/>
                  </a:moveTo>
                  <a:cubicBezTo>
                    <a:pt x="747282" y="41403"/>
                    <a:pt x="770856" y="57161"/>
                    <a:pt x="774008" y="49219"/>
                  </a:cubicBezTo>
                  <a:cubicBezTo>
                    <a:pt x="777160" y="41403"/>
                    <a:pt x="740349" y="39007"/>
                    <a:pt x="726986" y="46067"/>
                  </a:cubicBezTo>
                  <a:cubicBezTo>
                    <a:pt x="713623" y="53127"/>
                    <a:pt x="682359" y="47454"/>
                    <a:pt x="686141" y="56278"/>
                  </a:cubicBezTo>
                  <a:cubicBezTo>
                    <a:pt x="688536" y="61825"/>
                    <a:pt x="711228" y="74432"/>
                    <a:pt x="729255" y="57917"/>
                  </a:cubicBezTo>
                  <a:close/>
                  <a:moveTo>
                    <a:pt x="3270726" y="1383995"/>
                  </a:moveTo>
                  <a:cubicBezTo>
                    <a:pt x="3262154" y="1361304"/>
                    <a:pt x="3283333" y="1339242"/>
                    <a:pt x="3267574" y="1327518"/>
                  </a:cubicBezTo>
                  <a:cubicBezTo>
                    <a:pt x="3251942" y="1315794"/>
                    <a:pt x="3258120" y="1291464"/>
                    <a:pt x="3250304" y="1296128"/>
                  </a:cubicBezTo>
                  <a:cubicBezTo>
                    <a:pt x="3242488" y="1300792"/>
                    <a:pt x="3250304" y="1322097"/>
                    <a:pt x="3237697" y="1323610"/>
                  </a:cubicBezTo>
                  <a:cubicBezTo>
                    <a:pt x="3225091" y="1325123"/>
                    <a:pt x="3236941" y="1336973"/>
                    <a:pt x="3232150" y="1352605"/>
                  </a:cubicBezTo>
                  <a:cubicBezTo>
                    <a:pt x="3227486" y="1368237"/>
                    <a:pt x="3234545" y="1391055"/>
                    <a:pt x="3240722" y="1405174"/>
                  </a:cubicBezTo>
                  <a:cubicBezTo>
                    <a:pt x="3247026" y="1419294"/>
                    <a:pt x="3232150" y="1494554"/>
                    <a:pt x="3238327" y="1507161"/>
                  </a:cubicBezTo>
                  <a:cubicBezTo>
                    <a:pt x="3244630" y="1519767"/>
                    <a:pt x="3228116" y="1575236"/>
                    <a:pt x="3233663" y="1581665"/>
                  </a:cubicBezTo>
                  <a:cubicBezTo>
                    <a:pt x="3243118" y="1592633"/>
                    <a:pt x="3236814" y="1566790"/>
                    <a:pt x="3250934" y="1564394"/>
                  </a:cubicBezTo>
                  <a:cubicBezTo>
                    <a:pt x="3265053" y="1561999"/>
                    <a:pt x="3265053" y="1580026"/>
                    <a:pt x="3273751" y="1584060"/>
                  </a:cubicBezTo>
                  <a:cubicBezTo>
                    <a:pt x="3282450" y="1587968"/>
                    <a:pt x="3276903" y="1558973"/>
                    <a:pt x="3269087" y="1560486"/>
                  </a:cubicBezTo>
                  <a:cubicBezTo>
                    <a:pt x="3261271" y="1562125"/>
                    <a:pt x="3254968" y="1541703"/>
                    <a:pt x="3251060" y="1529096"/>
                  </a:cubicBezTo>
                  <a:cubicBezTo>
                    <a:pt x="3247152" y="1516490"/>
                    <a:pt x="3258876" y="1501614"/>
                    <a:pt x="3258876" y="1485982"/>
                  </a:cubicBezTo>
                  <a:cubicBezTo>
                    <a:pt x="3258876" y="1470350"/>
                    <a:pt x="3278542" y="1471106"/>
                    <a:pt x="3290266" y="1482830"/>
                  </a:cubicBezTo>
                  <a:cubicBezTo>
                    <a:pt x="3301990" y="1494554"/>
                    <a:pt x="3303629" y="1486738"/>
                    <a:pt x="3298838" y="1478166"/>
                  </a:cubicBezTo>
                  <a:cubicBezTo>
                    <a:pt x="3294300" y="1469467"/>
                    <a:pt x="3279298" y="1406687"/>
                    <a:pt x="3270726" y="1383995"/>
                  </a:cubicBezTo>
                  <a:close/>
                  <a:moveTo>
                    <a:pt x="803003" y="50858"/>
                  </a:moveTo>
                  <a:cubicBezTo>
                    <a:pt x="813970" y="58674"/>
                    <a:pt x="772369" y="56278"/>
                    <a:pt x="766948" y="64220"/>
                  </a:cubicBezTo>
                  <a:cubicBezTo>
                    <a:pt x="761527" y="72036"/>
                    <a:pt x="737323" y="69263"/>
                    <a:pt x="741861" y="78340"/>
                  </a:cubicBezTo>
                  <a:cubicBezTo>
                    <a:pt x="746526" y="87795"/>
                    <a:pt x="785732" y="88551"/>
                    <a:pt x="785732" y="80735"/>
                  </a:cubicBezTo>
                  <a:cubicBezTo>
                    <a:pt x="785732" y="72919"/>
                    <a:pt x="806155" y="79979"/>
                    <a:pt x="806911" y="72919"/>
                  </a:cubicBezTo>
                  <a:cubicBezTo>
                    <a:pt x="807667" y="65859"/>
                    <a:pt x="816366" y="58043"/>
                    <a:pt x="838301" y="56404"/>
                  </a:cubicBezTo>
                  <a:cubicBezTo>
                    <a:pt x="860237" y="54892"/>
                    <a:pt x="860237" y="46950"/>
                    <a:pt x="839814" y="37621"/>
                  </a:cubicBezTo>
                  <a:cubicBezTo>
                    <a:pt x="819517" y="28166"/>
                    <a:pt x="792035" y="43042"/>
                    <a:pt x="803003" y="50858"/>
                  </a:cubicBezTo>
                  <a:close/>
                  <a:moveTo>
                    <a:pt x="769344" y="684839"/>
                  </a:moveTo>
                  <a:cubicBezTo>
                    <a:pt x="790523" y="704505"/>
                    <a:pt x="808550" y="676266"/>
                    <a:pt x="818761" y="674627"/>
                  </a:cubicBezTo>
                  <a:cubicBezTo>
                    <a:pt x="828972" y="673115"/>
                    <a:pt x="812458" y="662021"/>
                    <a:pt x="795187" y="657356"/>
                  </a:cubicBezTo>
                  <a:cubicBezTo>
                    <a:pt x="777916" y="652692"/>
                    <a:pt x="753333" y="670089"/>
                    <a:pt x="769344" y="684839"/>
                  </a:cubicBezTo>
                  <a:close/>
                  <a:moveTo>
                    <a:pt x="4528099" y="818594"/>
                  </a:moveTo>
                  <a:cubicBezTo>
                    <a:pt x="4520283" y="815820"/>
                    <a:pt x="4495196" y="799810"/>
                    <a:pt x="4488893" y="790733"/>
                  </a:cubicBezTo>
                  <a:cubicBezTo>
                    <a:pt x="4482589" y="781657"/>
                    <a:pt x="4452460" y="777370"/>
                    <a:pt x="4452460" y="782035"/>
                  </a:cubicBezTo>
                  <a:cubicBezTo>
                    <a:pt x="4452460" y="786699"/>
                    <a:pt x="4442627" y="780900"/>
                    <a:pt x="4440358" y="775731"/>
                  </a:cubicBezTo>
                  <a:cubicBezTo>
                    <a:pt x="4437963" y="770689"/>
                    <a:pt x="4406194" y="769806"/>
                    <a:pt x="4405815" y="775353"/>
                  </a:cubicBezTo>
                  <a:cubicBezTo>
                    <a:pt x="4405438" y="780900"/>
                    <a:pt x="4413254" y="781278"/>
                    <a:pt x="4417918" y="787582"/>
                  </a:cubicBezTo>
                  <a:cubicBezTo>
                    <a:pt x="4422582" y="793885"/>
                    <a:pt x="4411615" y="797415"/>
                    <a:pt x="4414010" y="804474"/>
                  </a:cubicBezTo>
                  <a:cubicBezTo>
                    <a:pt x="4416405" y="811534"/>
                    <a:pt x="4402286" y="800944"/>
                    <a:pt x="4397117" y="797036"/>
                  </a:cubicBezTo>
                  <a:cubicBezTo>
                    <a:pt x="4392075" y="793129"/>
                    <a:pt x="4394344" y="777749"/>
                    <a:pt x="4395983" y="769932"/>
                  </a:cubicBezTo>
                  <a:cubicBezTo>
                    <a:pt x="4397622" y="762117"/>
                    <a:pt x="4386906" y="763629"/>
                    <a:pt x="4385772" y="755813"/>
                  </a:cubicBezTo>
                  <a:cubicBezTo>
                    <a:pt x="4384637" y="747997"/>
                    <a:pt x="4349339" y="731861"/>
                    <a:pt x="4334337" y="725558"/>
                  </a:cubicBezTo>
                  <a:cubicBezTo>
                    <a:pt x="4319461" y="719254"/>
                    <a:pt x="4300173" y="713834"/>
                    <a:pt x="4295131" y="705891"/>
                  </a:cubicBezTo>
                  <a:cubicBezTo>
                    <a:pt x="4290088" y="698075"/>
                    <a:pt x="4263362" y="697319"/>
                    <a:pt x="4253151" y="686604"/>
                  </a:cubicBezTo>
                  <a:cubicBezTo>
                    <a:pt x="4242940" y="676014"/>
                    <a:pt x="4198187" y="657230"/>
                    <a:pt x="4179024" y="655970"/>
                  </a:cubicBezTo>
                  <a:cubicBezTo>
                    <a:pt x="4159863" y="654835"/>
                    <a:pt x="4164149" y="644246"/>
                    <a:pt x="4154694" y="645758"/>
                  </a:cubicBezTo>
                  <a:cubicBezTo>
                    <a:pt x="4145239" y="647397"/>
                    <a:pt x="4104898" y="645380"/>
                    <a:pt x="4092292" y="643363"/>
                  </a:cubicBezTo>
                  <a:cubicBezTo>
                    <a:pt x="4079685" y="641472"/>
                    <a:pt x="4077038" y="650801"/>
                    <a:pt x="4067961" y="647271"/>
                  </a:cubicBezTo>
                  <a:cubicBezTo>
                    <a:pt x="4058885" y="643741"/>
                    <a:pt x="4012241" y="626849"/>
                    <a:pt x="4006694" y="633152"/>
                  </a:cubicBezTo>
                  <a:cubicBezTo>
                    <a:pt x="4001273" y="639455"/>
                    <a:pt x="4003542" y="648406"/>
                    <a:pt x="3998121" y="650045"/>
                  </a:cubicBezTo>
                  <a:cubicBezTo>
                    <a:pt x="3992701" y="651557"/>
                    <a:pt x="3998121" y="659500"/>
                    <a:pt x="4011106" y="671224"/>
                  </a:cubicBezTo>
                  <a:cubicBezTo>
                    <a:pt x="4024091" y="682948"/>
                    <a:pt x="4016149" y="692024"/>
                    <a:pt x="4004425" y="697067"/>
                  </a:cubicBezTo>
                  <a:cubicBezTo>
                    <a:pt x="3992701" y="702110"/>
                    <a:pt x="3973791" y="692276"/>
                    <a:pt x="3967992" y="683326"/>
                  </a:cubicBezTo>
                  <a:cubicBezTo>
                    <a:pt x="3962067" y="674375"/>
                    <a:pt x="3946056" y="678157"/>
                    <a:pt x="3942148" y="666433"/>
                  </a:cubicBezTo>
                  <a:cubicBezTo>
                    <a:pt x="3938241" y="654709"/>
                    <a:pt x="3946813" y="652692"/>
                    <a:pt x="3954755" y="659373"/>
                  </a:cubicBezTo>
                  <a:cubicBezTo>
                    <a:pt x="3962571" y="666055"/>
                    <a:pt x="3973161" y="660508"/>
                    <a:pt x="3974421" y="651936"/>
                  </a:cubicBezTo>
                  <a:cubicBezTo>
                    <a:pt x="3975555" y="643363"/>
                    <a:pt x="3953242" y="637438"/>
                    <a:pt x="3941014" y="638195"/>
                  </a:cubicBezTo>
                  <a:cubicBezTo>
                    <a:pt x="3928912" y="638951"/>
                    <a:pt x="3922230" y="655844"/>
                    <a:pt x="3909624" y="662903"/>
                  </a:cubicBezTo>
                  <a:cubicBezTo>
                    <a:pt x="3897017" y="669963"/>
                    <a:pt x="3848482" y="660130"/>
                    <a:pt x="3843313" y="655465"/>
                  </a:cubicBezTo>
                  <a:cubicBezTo>
                    <a:pt x="3838271" y="650801"/>
                    <a:pt x="3770322" y="655465"/>
                    <a:pt x="3763262" y="660130"/>
                  </a:cubicBezTo>
                  <a:cubicBezTo>
                    <a:pt x="3756203" y="664794"/>
                    <a:pt x="3761245" y="683326"/>
                    <a:pt x="3757715" y="684839"/>
                  </a:cubicBezTo>
                  <a:cubicBezTo>
                    <a:pt x="3754185" y="686351"/>
                    <a:pt x="3750656" y="663660"/>
                    <a:pt x="3750656" y="659373"/>
                  </a:cubicBezTo>
                  <a:cubicBezTo>
                    <a:pt x="3750656" y="655087"/>
                    <a:pt x="3742461" y="651936"/>
                    <a:pt x="3730233" y="651936"/>
                  </a:cubicBezTo>
                  <a:cubicBezTo>
                    <a:pt x="3718131" y="651936"/>
                    <a:pt x="3711071" y="651557"/>
                    <a:pt x="3716114" y="646389"/>
                  </a:cubicBezTo>
                  <a:cubicBezTo>
                    <a:pt x="3721282" y="641346"/>
                    <a:pt x="3711450" y="636177"/>
                    <a:pt x="3720778" y="629496"/>
                  </a:cubicBezTo>
                  <a:cubicBezTo>
                    <a:pt x="3730233" y="622815"/>
                    <a:pt x="3703507" y="602014"/>
                    <a:pt x="3677664" y="591803"/>
                  </a:cubicBezTo>
                  <a:cubicBezTo>
                    <a:pt x="3651820" y="581591"/>
                    <a:pt x="3592948" y="587516"/>
                    <a:pt x="3577190" y="592181"/>
                  </a:cubicBezTo>
                  <a:cubicBezTo>
                    <a:pt x="3561558" y="596845"/>
                    <a:pt x="3530168" y="595332"/>
                    <a:pt x="3515166" y="595711"/>
                  </a:cubicBezTo>
                  <a:cubicBezTo>
                    <a:pt x="3500291" y="596089"/>
                    <a:pt x="3512392" y="589786"/>
                    <a:pt x="3508107" y="582726"/>
                  </a:cubicBezTo>
                  <a:cubicBezTo>
                    <a:pt x="3503820" y="575666"/>
                    <a:pt x="3478229" y="567094"/>
                    <a:pt x="3474699" y="572893"/>
                  </a:cubicBezTo>
                  <a:cubicBezTo>
                    <a:pt x="3471170" y="578818"/>
                    <a:pt x="3464488" y="572893"/>
                    <a:pt x="3464488" y="568607"/>
                  </a:cubicBezTo>
                  <a:cubicBezTo>
                    <a:pt x="3464488" y="564320"/>
                    <a:pt x="3440536" y="555622"/>
                    <a:pt x="3431081" y="557639"/>
                  </a:cubicBezTo>
                  <a:cubicBezTo>
                    <a:pt x="3421626" y="559530"/>
                    <a:pt x="3417340" y="548941"/>
                    <a:pt x="3428307" y="548941"/>
                  </a:cubicBezTo>
                  <a:cubicBezTo>
                    <a:pt x="3439275" y="548941"/>
                    <a:pt x="3458185" y="551336"/>
                    <a:pt x="3449865" y="538729"/>
                  </a:cubicBezTo>
                  <a:cubicBezTo>
                    <a:pt x="3441670" y="526123"/>
                    <a:pt x="3371074" y="522215"/>
                    <a:pt x="3364392" y="524610"/>
                  </a:cubicBezTo>
                  <a:cubicBezTo>
                    <a:pt x="3357711" y="527005"/>
                    <a:pt x="3364014" y="535956"/>
                    <a:pt x="3348634" y="550453"/>
                  </a:cubicBezTo>
                  <a:cubicBezTo>
                    <a:pt x="3333381" y="564951"/>
                    <a:pt x="3318379" y="555118"/>
                    <a:pt x="3320396" y="548058"/>
                  </a:cubicBezTo>
                  <a:cubicBezTo>
                    <a:pt x="3322412" y="540998"/>
                    <a:pt x="3341197" y="542133"/>
                    <a:pt x="3341197" y="535073"/>
                  </a:cubicBezTo>
                  <a:cubicBezTo>
                    <a:pt x="3341197" y="528014"/>
                    <a:pt x="3315353" y="531922"/>
                    <a:pt x="3311445" y="525997"/>
                  </a:cubicBezTo>
                  <a:cubicBezTo>
                    <a:pt x="3307537" y="520072"/>
                    <a:pt x="3316865" y="516164"/>
                    <a:pt x="3326320" y="518937"/>
                  </a:cubicBezTo>
                  <a:cubicBezTo>
                    <a:pt x="3335775" y="521710"/>
                    <a:pt x="3352164" y="523223"/>
                    <a:pt x="3353047" y="518937"/>
                  </a:cubicBezTo>
                  <a:cubicBezTo>
                    <a:pt x="3353803" y="514651"/>
                    <a:pt x="3343213" y="513894"/>
                    <a:pt x="3327581" y="511121"/>
                  </a:cubicBezTo>
                  <a:cubicBezTo>
                    <a:pt x="3311823" y="508348"/>
                    <a:pt x="3273878" y="499397"/>
                    <a:pt x="3253833" y="501288"/>
                  </a:cubicBezTo>
                  <a:cubicBezTo>
                    <a:pt x="3233789" y="503305"/>
                    <a:pt x="3224838" y="493850"/>
                    <a:pt x="3213871" y="493094"/>
                  </a:cubicBezTo>
                  <a:cubicBezTo>
                    <a:pt x="3202903" y="492337"/>
                    <a:pt x="3202903" y="499019"/>
                    <a:pt x="3207946" y="505196"/>
                  </a:cubicBezTo>
                  <a:cubicBezTo>
                    <a:pt x="3212988" y="511499"/>
                    <a:pt x="3197356" y="515407"/>
                    <a:pt x="3184372" y="513390"/>
                  </a:cubicBezTo>
                  <a:cubicBezTo>
                    <a:pt x="3171387" y="511373"/>
                    <a:pt x="3152603" y="520450"/>
                    <a:pt x="3160041" y="529905"/>
                  </a:cubicBezTo>
                  <a:cubicBezTo>
                    <a:pt x="3167479" y="539360"/>
                    <a:pt x="3174917" y="527131"/>
                    <a:pt x="3181220" y="530283"/>
                  </a:cubicBezTo>
                  <a:cubicBezTo>
                    <a:pt x="3187523" y="533435"/>
                    <a:pt x="3164706" y="540116"/>
                    <a:pt x="3174161" y="544402"/>
                  </a:cubicBezTo>
                  <a:cubicBezTo>
                    <a:pt x="3183615" y="548688"/>
                    <a:pt x="3181977" y="557765"/>
                    <a:pt x="3182354" y="562429"/>
                  </a:cubicBezTo>
                  <a:cubicBezTo>
                    <a:pt x="3182733" y="567094"/>
                    <a:pt x="3166596" y="569489"/>
                    <a:pt x="3160798" y="562429"/>
                  </a:cubicBezTo>
                  <a:cubicBezTo>
                    <a:pt x="3154872" y="555370"/>
                    <a:pt x="3146678" y="561673"/>
                    <a:pt x="3135710" y="560917"/>
                  </a:cubicBezTo>
                  <a:cubicBezTo>
                    <a:pt x="3124742" y="560160"/>
                    <a:pt x="3116423" y="565203"/>
                    <a:pt x="3128273" y="566842"/>
                  </a:cubicBezTo>
                  <a:cubicBezTo>
                    <a:pt x="3139997" y="568355"/>
                    <a:pt x="3143905" y="575792"/>
                    <a:pt x="3128273" y="577431"/>
                  </a:cubicBezTo>
                  <a:cubicBezTo>
                    <a:pt x="3112641" y="578944"/>
                    <a:pt x="3116549" y="562934"/>
                    <a:pt x="3107094" y="564825"/>
                  </a:cubicBezTo>
                  <a:cubicBezTo>
                    <a:pt x="3097639" y="566842"/>
                    <a:pt x="3077216" y="557387"/>
                    <a:pt x="3066249" y="557765"/>
                  </a:cubicBezTo>
                  <a:cubicBezTo>
                    <a:pt x="3055281" y="558143"/>
                    <a:pt x="3050112" y="566842"/>
                    <a:pt x="3035614" y="567976"/>
                  </a:cubicBezTo>
                  <a:cubicBezTo>
                    <a:pt x="3021117" y="569111"/>
                    <a:pt x="3001451" y="560538"/>
                    <a:pt x="2995652" y="552722"/>
                  </a:cubicBezTo>
                  <a:cubicBezTo>
                    <a:pt x="2989727" y="544906"/>
                    <a:pt x="2987836" y="542511"/>
                    <a:pt x="2980776" y="551588"/>
                  </a:cubicBezTo>
                  <a:cubicBezTo>
                    <a:pt x="2973717" y="560665"/>
                    <a:pt x="2973338" y="577809"/>
                    <a:pt x="2966279" y="579070"/>
                  </a:cubicBezTo>
                  <a:cubicBezTo>
                    <a:pt x="2959219" y="580205"/>
                    <a:pt x="2956446" y="595585"/>
                    <a:pt x="2949386" y="599493"/>
                  </a:cubicBezTo>
                  <a:cubicBezTo>
                    <a:pt x="2942327" y="603401"/>
                    <a:pt x="2941948" y="593568"/>
                    <a:pt x="2932872" y="594450"/>
                  </a:cubicBezTo>
                  <a:cubicBezTo>
                    <a:pt x="2923795" y="595206"/>
                    <a:pt x="2894800" y="566968"/>
                    <a:pt x="2893287" y="558774"/>
                  </a:cubicBezTo>
                  <a:cubicBezTo>
                    <a:pt x="2891775" y="550579"/>
                    <a:pt x="2873747" y="534821"/>
                    <a:pt x="2868957" y="531670"/>
                  </a:cubicBezTo>
                  <a:cubicBezTo>
                    <a:pt x="2864292" y="528518"/>
                    <a:pt x="2873621" y="527005"/>
                    <a:pt x="2879547" y="532048"/>
                  </a:cubicBezTo>
                  <a:cubicBezTo>
                    <a:pt x="2885471" y="537090"/>
                    <a:pt x="2892909" y="537090"/>
                    <a:pt x="2898708" y="534065"/>
                  </a:cubicBezTo>
                  <a:cubicBezTo>
                    <a:pt x="2904633" y="530913"/>
                    <a:pt x="2903877" y="516416"/>
                    <a:pt x="2893666" y="516038"/>
                  </a:cubicBezTo>
                  <a:cubicBezTo>
                    <a:pt x="2883455" y="515659"/>
                    <a:pt x="2887363" y="507087"/>
                    <a:pt x="2892531" y="505448"/>
                  </a:cubicBezTo>
                  <a:cubicBezTo>
                    <a:pt x="2897699" y="503935"/>
                    <a:pt x="2880807" y="488555"/>
                    <a:pt x="2886984" y="487043"/>
                  </a:cubicBezTo>
                  <a:cubicBezTo>
                    <a:pt x="2893287" y="485530"/>
                    <a:pt x="2890514" y="478848"/>
                    <a:pt x="2881941" y="477588"/>
                  </a:cubicBezTo>
                  <a:cubicBezTo>
                    <a:pt x="2873369" y="476453"/>
                    <a:pt x="2864292" y="469393"/>
                    <a:pt x="2863914" y="464981"/>
                  </a:cubicBezTo>
                  <a:cubicBezTo>
                    <a:pt x="2863536" y="460695"/>
                    <a:pt x="2827103" y="459056"/>
                    <a:pt x="2828616" y="465359"/>
                  </a:cubicBezTo>
                  <a:cubicBezTo>
                    <a:pt x="2830255" y="471663"/>
                    <a:pt x="2816892" y="469646"/>
                    <a:pt x="2818783" y="464603"/>
                  </a:cubicBezTo>
                  <a:cubicBezTo>
                    <a:pt x="2820800" y="459560"/>
                    <a:pt x="2805798" y="461073"/>
                    <a:pt x="2788527" y="456409"/>
                  </a:cubicBezTo>
                  <a:cubicBezTo>
                    <a:pt x="2771256" y="451744"/>
                    <a:pt x="2770878" y="439516"/>
                    <a:pt x="2764953" y="438760"/>
                  </a:cubicBezTo>
                  <a:cubicBezTo>
                    <a:pt x="2759028" y="438003"/>
                    <a:pt x="2761045" y="455652"/>
                    <a:pt x="2752473" y="451744"/>
                  </a:cubicBezTo>
                  <a:cubicBezTo>
                    <a:pt x="2743901" y="447836"/>
                    <a:pt x="2734446" y="455274"/>
                    <a:pt x="2739110" y="465485"/>
                  </a:cubicBezTo>
                  <a:cubicBezTo>
                    <a:pt x="2743774" y="475697"/>
                    <a:pt x="2739488" y="477210"/>
                    <a:pt x="2738731" y="485530"/>
                  </a:cubicBezTo>
                  <a:cubicBezTo>
                    <a:pt x="2737975" y="493724"/>
                    <a:pt x="2733185" y="490194"/>
                    <a:pt x="2723099" y="486664"/>
                  </a:cubicBezTo>
                  <a:cubicBezTo>
                    <a:pt x="2712888" y="483135"/>
                    <a:pt x="2712888" y="495363"/>
                    <a:pt x="2690953" y="489816"/>
                  </a:cubicBezTo>
                  <a:cubicBezTo>
                    <a:pt x="2669018" y="484269"/>
                    <a:pt x="2659184" y="490194"/>
                    <a:pt x="2655276" y="483135"/>
                  </a:cubicBezTo>
                  <a:cubicBezTo>
                    <a:pt x="2651368" y="476075"/>
                    <a:pt x="2644687" y="475319"/>
                    <a:pt x="2643931" y="481118"/>
                  </a:cubicBezTo>
                  <a:cubicBezTo>
                    <a:pt x="2643175" y="487043"/>
                    <a:pt x="2609389" y="484647"/>
                    <a:pt x="2606616" y="475949"/>
                  </a:cubicBezTo>
                  <a:cubicBezTo>
                    <a:pt x="2603842" y="467376"/>
                    <a:pt x="2612540" y="465738"/>
                    <a:pt x="2617583" y="463468"/>
                  </a:cubicBezTo>
                  <a:cubicBezTo>
                    <a:pt x="2622626" y="461073"/>
                    <a:pt x="2612036" y="457543"/>
                    <a:pt x="2593630" y="458804"/>
                  </a:cubicBezTo>
                  <a:cubicBezTo>
                    <a:pt x="2575225" y="459939"/>
                    <a:pt x="2563375" y="449349"/>
                    <a:pt x="2544592" y="451366"/>
                  </a:cubicBezTo>
                  <a:cubicBezTo>
                    <a:pt x="2525682" y="453383"/>
                    <a:pt x="2483828" y="457291"/>
                    <a:pt x="2477903" y="460065"/>
                  </a:cubicBezTo>
                  <a:cubicBezTo>
                    <a:pt x="2471978" y="462838"/>
                    <a:pt x="2483450" y="473428"/>
                    <a:pt x="2474373" y="474184"/>
                  </a:cubicBezTo>
                  <a:cubicBezTo>
                    <a:pt x="2465423" y="474940"/>
                    <a:pt x="2471600" y="456913"/>
                    <a:pt x="2470087" y="448341"/>
                  </a:cubicBezTo>
                  <a:cubicBezTo>
                    <a:pt x="2468574" y="439642"/>
                    <a:pt x="2454833" y="438508"/>
                    <a:pt x="2456724" y="445189"/>
                  </a:cubicBezTo>
                  <a:cubicBezTo>
                    <a:pt x="2458741" y="451870"/>
                    <a:pt x="2435167" y="454266"/>
                    <a:pt x="2429242" y="449097"/>
                  </a:cubicBezTo>
                  <a:cubicBezTo>
                    <a:pt x="2423317" y="444054"/>
                    <a:pt x="2413988" y="437373"/>
                    <a:pt x="2398608" y="433465"/>
                  </a:cubicBezTo>
                  <a:cubicBezTo>
                    <a:pt x="2383354" y="429557"/>
                    <a:pt x="2364444" y="446071"/>
                    <a:pt x="2368857" y="450736"/>
                  </a:cubicBezTo>
                  <a:cubicBezTo>
                    <a:pt x="2373143" y="455400"/>
                    <a:pt x="2384489" y="451870"/>
                    <a:pt x="2384867" y="455022"/>
                  </a:cubicBezTo>
                  <a:cubicBezTo>
                    <a:pt x="2385623" y="461451"/>
                    <a:pt x="2352343" y="458930"/>
                    <a:pt x="2352343" y="464477"/>
                  </a:cubicBezTo>
                  <a:cubicBezTo>
                    <a:pt x="2352343" y="470024"/>
                    <a:pt x="2321330" y="477462"/>
                    <a:pt x="2311875" y="478596"/>
                  </a:cubicBezTo>
                  <a:cubicBezTo>
                    <a:pt x="2286032" y="481874"/>
                    <a:pt x="2280485" y="481748"/>
                    <a:pt x="2268383" y="491959"/>
                  </a:cubicBezTo>
                  <a:cubicBezTo>
                    <a:pt x="2256281" y="502170"/>
                    <a:pt x="2265610" y="482882"/>
                    <a:pt x="2275065" y="473554"/>
                  </a:cubicBezTo>
                  <a:cubicBezTo>
                    <a:pt x="2284520" y="464099"/>
                    <a:pt x="2294226" y="468007"/>
                    <a:pt x="2299773" y="460569"/>
                  </a:cubicBezTo>
                  <a:cubicBezTo>
                    <a:pt x="2305320" y="453131"/>
                    <a:pt x="2313892" y="453887"/>
                    <a:pt x="2328768" y="451492"/>
                  </a:cubicBezTo>
                  <a:cubicBezTo>
                    <a:pt x="2343644" y="449097"/>
                    <a:pt x="2342888" y="440525"/>
                    <a:pt x="2349947" y="437373"/>
                  </a:cubicBezTo>
                  <a:cubicBezTo>
                    <a:pt x="2357007" y="434221"/>
                    <a:pt x="2374278" y="427540"/>
                    <a:pt x="2377429" y="420480"/>
                  </a:cubicBezTo>
                  <a:cubicBezTo>
                    <a:pt x="2380581" y="413421"/>
                    <a:pt x="2415879" y="401697"/>
                    <a:pt x="2422939" y="402075"/>
                  </a:cubicBezTo>
                  <a:cubicBezTo>
                    <a:pt x="2429998" y="402453"/>
                    <a:pt x="2431511" y="387955"/>
                    <a:pt x="2435419" y="387955"/>
                  </a:cubicBezTo>
                  <a:cubicBezTo>
                    <a:pt x="2439327" y="387955"/>
                    <a:pt x="2459749" y="379005"/>
                    <a:pt x="2467565" y="375349"/>
                  </a:cubicBezTo>
                  <a:cubicBezTo>
                    <a:pt x="2475381" y="371819"/>
                    <a:pt x="2479290" y="364381"/>
                    <a:pt x="2479668" y="359213"/>
                  </a:cubicBezTo>
                  <a:cubicBezTo>
                    <a:pt x="2480046" y="354170"/>
                    <a:pt x="2469078" y="354926"/>
                    <a:pt x="2467944" y="350136"/>
                  </a:cubicBezTo>
                  <a:cubicBezTo>
                    <a:pt x="2466809" y="345472"/>
                    <a:pt x="2472987" y="348623"/>
                    <a:pt x="2481307" y="345472"/>
                  </a:cubicBezTo>
                  <a:cubicBezTo>
                    <a:pt x="2489501" y="342320"/>
                    <a:pt x="2481307" y="331352"/>
                    <a:pt x="2474625" y="333369"/>
                  </a:cubicBezTo>
                  <a:cubicBezTo>
                    <a:pt x="2467944" y="335386"/>
                    <a:pt x="2478155" y="327444"/>
                    <a:pt x="2472230" y="320385"/>
                  </a:cubicBezTo>
                  <a:cubicBezTo>
                    <a:pt x="2466305" y="313325"/>
                    <a:pt x="2454581" y="324671"/>
                    <a:pt x="2454959" y="317233"/>
                  </a:cubicBezTo>
                  <a:cubicBezTo>
                    <a:pt x="2455337" y="309795"/>
                    <a:pt x="2454203" y="300340"/>
                    <a:pt x="2449412" y="295676"/>
                  </a:cubicBezTo>
                  <a:cubicBezTo>
                    <a:pt x="2444748" y="291011"/>
                    <a:pt x="2436049" y="303870"/>
                    <a:pt x="2426343" y="296432"/>
                  </a:cubicBezTo>
                  <a:cubicBezTo>
                    <a:pt x="2416509" y="288994"/>
                    <a:pt x="2387893" y="284330"/>
                    <a:pt x="2387893" y="287356"/>
                  </a:cubicBezTo>
                  <a:cubicBezTo>
                    <a:pt x="2387893" y="290381"/>
                    <a:pt x="2374152" y="282691"/>
                    <a:pt x="2371378" y="285843"/>
                  </a:cubicBezTo>
                  <a:cubicBezTo>
                    <a:pt x="2368605" y="288994"/>
                    <a:pt x="2345913" y="288616"/>
                    <a:pt x="2338854" y="286599"/>
                  </a:cubicBezTo>
                  <a:cubicBezTo>
                    <a:pt x="2331794" y="284708"/>
                    <a:pt x="2321960" y="289373"/>
                    <a:pt x="2321583" y="296432"/>
                  </a:cubicBezTo>
                  <a:cubicBezTo>
                    <a:pt x="2321204" y="303492"/>
                    <a:pt x="2293344" y="300718"/>
                    <a:pt x="2288301" y="299584"/>
                  </a:cubicBezTo>
                  <a:cubicBezTo>
                    <a:pt x="2283258" y="298449"/>
                    <a:pt x="2307589" y="278405"/>
                    <a:pt x="2307589" y="274875"/>
                  </a:cubicBezTo>
                  <a:cubicBezTo>
                    <a:pt x="2307589" y="271345"/>
                    <a:pt x="2266366" y="275632"/>
                    <a:pt x="2263971" y="271723"/>
                  </a:cubicBezTo>
                  <a:cubicBezTo>
                    <a:pt x="2261576" y="267816"/>
                    <a:pt x="2241657" y="266555"/>
                    <a:pt x="2232581" y="267059"/>
                  </a:cubicBezTo>
                  <a:cubicBezTo>
                    <a:pt x="2223504" y="267437"/>
                    <a:pt x="2232202" y="264664"/>
                    <a:pt x="2240397" y="263907"/>
                  </a:cubicBezTo>
                  <a:cubicBezTo>
                    <a:pt x="2248591" y="263151"/>
                    <a:pt x="2256029" y="256091"/>
                    <a:pt x="2265105" y="254453"/>
                  </a:cubicBezTo>
                  <a:cubicBezTo>
                    <a:pt x="2274056" y="252940"/>
                    <a:pt x="2272165" y="249788"/>
                    <a:pt x="2268257" y="244241"/>
                  </a:cubicBezTo>
                  <a:cubicBezTo>
                    <a:pt x="2264349" y="238821"/>
                    <a:pt x="2254894" y="241468"/>
                    <a:pt x="2245817" y="238821"/>
                  </a:cubicBezTo>
                  <a:cubicBezTo>
                    <a:pt x="2236867" y="236047"/>
                    <a:pt x="2225773" y="232139"/>
                    <a:pt x="2217957" y="231761"/>
                  </a:cubicBezTo>
                  <a:cubicBezTo>
                    <a:pt x="2210141" y="231383"/>
                    <a:pt x="2201442" y="235669"/>
                    <a:pt x="2183037" y="239199"/>
                  </a:cubicBezTo>
                  <a:cubicBezTo>
                    <a:pt x="2164632" y="242729"/>
                    <a:pt x="2162993" y="256848"/>
                    <a:pt x="2153664" y="261134"/>
                  </a:cubicBezTo>
                  <a:cubicBezTo>
                    <a:pt x="2144209" y="265420"/>
                    <a:pt x="2127821" y="282691"/>
                    <a:pt x="2135637" y="284330"/>
                  </a:cubicBezTo>
                  <a:cubicBezTo>
                    <a:pt x="2143453" y="285969"/>
                    <a:pt x="2139545" y="290633"/>
                    <a:pt x="2140679" y="295676"/>
                  </a:cubicBezTo>
                  <a:cubicBezTo>
                    <a:pt x="2141814" y="300718"/>
                    <a:pt x="2134754" y="301979"/>
                    <a:pt x="2125803" y="300340"/>
                  </a:cubicBezTo>
                  <a:cubicBezTo>
                    <a:pt x="2116853" y="298827"/>
                    <a:pt x="2084958" y="299206"/>
                    <a:pt x="2085337" y="305887"/>
                  </a:cubicBezTo>
                  <a:cubicBezTo>
                    <a:pt x="2085715" y="312569"/>
                    <a:pt x="2103742" y="315720"/>
                    <a:pt x="2102608" y="319250"/>
                  </a:cubicBezTo>
                  <a:cubicBezTo>
                    <a:pt x="2101473" y="322780"/>
                    <a:pt x="2088866" y="318872"/>
                    <a:pt x="2082563" y="315342"/>
                  </a:cubicBezTo>
                  <a:cubicBezTo>
                    <a:pt x="2076260" y="311812"/>
                    <a:pt x="2062141" y="313703"/>
                    <a:pt x="2059367" y="320385"/>
                  </a:cubicBezTo>
                  <a:cubicBezTo>
                    <a:pt x="2056594" y="327066"/>
                    <a:pt x="2045626" y="325427"/>
                    <a:pt x="2042096" y="323914"/>
                  </a:cubicBezTo>
                  <a:cubicBezTo>
                    <a:pt x="2038566" y="322402"/>
                    <a:pt x="2030750" y="327066"/>
                    <a:pt x="2024825" y="325049"/>
                  </a:cubicBezTo>
                  <a:cubicBezTo>
                    <a:pt x="2018900" y="323032"/>
                    <a:pt x="2036549" y="314460"/>
                    <a:pt x="2032263" y="310173"/>
                  </a:cubicBezTo>
                  <a:cubicBezTo>
                    <a:pt x="2027977" y="305887"/>
                    <a:pt x="2009067" y="309795"/>
                    <a:pt x="2007176" y="316855"/>
                  </a:cubicBezTo>
                  <a:cubicBezTo>
                    <a:pt x="2005159" y="323914"/>
                    <a:pt x="1993814" y="311812"/>
                    <a:pt x="1989527" y="314081"/>
                  </a:cubicBezTo>
                  <a:cubicBezTo>
                    <a:pt x="1985241" y="316477"/>
                    <a:pt x="1980576" y="319124"/>
                    <a:pt x="1972256" y="322654"/>
                  </a:cubicBezTo>
                  <a:cubicBezTo>
                    <a:pt x="1964062" y="326184"/>
                    <a:pt x="1949942" y="318746"/>
                    <a:pt x="1946791" y="325049"/>
                  </a:cubicBezTo>
                  <a:cubicBezTo>
                    <a:pt x="1943639" y="331352"/>
                    <a:pt x="1962549" y="333243"/>
                    <a:pt x="1962927" y="336017"/>
                  </a:cubicBezTo>
                  <a:cubicBezTo>
                    <a:pt x="1963305" y="338790"/>
                    <a:pt x="1920191" y="338412"/>
                    <a:pt x="1918931" y="342698"/>
                  </a:cubicBezTo>
                  <a:cubicBezTo>
                    <a:pt x="1917796" y="346984"/>
                    <a:pt x="1903173" y="346984"/>
                    <a:pt x="1885523" y="347363"/>
                  </a:cubicBezTo>
                  <a:cubicBezTo>
                    <a:pt x="1867875" y="347741"/>
                    <a:pt x="1874934" y="356439"/>
                    <a:pt x="1860814" y="359087"/>
                  </a:cubicBezTo>
                  <a:cubicBezTo>
                    <a:pt x="1846695" y="361860"/>
                    <a:pt x="1840392" y="362238"/>
                    <a:pt x="1835727" y="369298"/>
                  </a:cubicBezTo>
                  <a:cubicBezTo>
                    <a:pt x="1831063" y="376357"/>
                    <a:pt x="1819969" y="377492"/>
                    <a:pt x="1815305" y="372071"/>
                  </a:cubicBezTo>
                  <a:cubicBezTo>
                    <a:pt x="1810641" y="366524"/>
                    <a:pt x="1797656" y="374845"/>
                    <a:pt x="1804716" y="375601"/>
                  </a:cubicBezTo>
                  <a:cubicBezTo>
                    <a:pt x="1811776" y="376357"/>
                    <a:pt x="1805094" y="383417"/>
                    <a:pt x="1800808" y="381904"/>
                  </a:cubicBezTo>
                  <a:cubicBezTo>
                    <a:pt x="1796521" y="380392"/>
                    <a:pt x="1783915" y="389342"/>
                    <a:pt x="1790975" y="388586"/>
                  </a:cubicBezTo>
                  <a:cubicBezTo>
                    <a:pt x="1798034" y="387829"/>
                    <a:pt x="1801564" y="393628"/>
                    <a:pt x="1798034" y="398041"/>
                  </a:cubicBezTo>
                  <a:cubicBezTo>
                    <a:pt x="1794505" y="402327"/>
                    <a:pt x="1779251" y="392998"/>
                    <a:pt x="1775216" y="396906"/>
                  </a:cubicBezTo>
                  <a:cubicBezTo>
                    <a:pt x="1771308" y="400814"/>
                    <a:pt x="1782655" y="405983"/>
                    <a:pt x="1789714" y="405100"/>
                  </a:cubicBezTo>
                  <a:cubicBezTo>
                    <a:pt x="1796774" y="404344"/>
                    <a:pt x="1800682" y="409008"/>
                    <a:pt x="1801438" y="414177"/>
                  </a:cubicBezTo>
                  <a:cubicBezTo>
                    <a:pt x="1802195" y="419220"/>
                    <a:pt x="1784924" y="411025"/>
                    <a:pt x="1781393" y="415312"/>
                  </a:cubicBezTo>
                  <a:cubicBezTo>
                    <a:pt x="1777864" y="419598"/>
                    <a:pt x="1784167" y="421615"/>
                    <a:pt x="1791605" y="422371"/>
                  </a:cubicBezTo>
                  <a:cubicBezTo>
                    <a:pt x="1799043" y="423128"/>
                    <a:pt x="1793622" y="425901"/>
                    <a:pt x="1800303" y="431826"/>
                  </a:cubicBezTo>
                  <a:cubicBezTo>
                    <a:pt x="1800808" y="432330"/>
                    <a:pt x="1801186" y="432709"/>
                    <a:pt x="1801564" y="433087"/>
                  </a:cubicBezTo>
                  <a:cubicBezTo>
                    <a:pt x="1805599" y="438003"/>
                    <a:pt x="1798034" y="439642"/>
                    <a:pt x="1798791" y="444307"/>
                  </a:cubicBezTo>
                  <a:cubicBezTo>
                    <a:pt x="1799547" y="449475"/>
                    <a:pt x="1791353" y="451366"/>
                    <a:pt x="1791353" y="446702"/>
                  </a:cubicBezTo>
                  <a:cubicBezTo>
                    <a:pt x="1791353" y="442037"/>
                    <a:pt x="1770552" y="440399"/>
                    <a:pt x="1766266" y="445567"/>
                  </a:cubicBezTo>
                  <a:cubicBezTo>
                    <a:pt x="1761980" y="450736"/>
                    <a:pt x="1758828" y="454644"/>
                    <a:pt x="1753659" y="449853"/>
                  </a:cubicBezTo>
                  <a:cubicBezTo>
                    <a:pt x="1748617" y="445189"/>
                    <a:pt x="1733615" y="450988"/>
                    <a:pt x="1714453" y="451870"/>
                  </a:cubicBezTo>
                  <a:cubicBezTo>
                    <a:pt x="1695292" y="452627"/>
                    <a:pt x="1655581" y="454266"/>
                    <a:pt x="1645747" y="457795"/>
                  </a:cubicBezTo>
                  <a:cubicBezTo>
                    <a:pt x="1635915" y="461325"/>
                    <a:pt x="1627720" y="475066"/>
                    <a:pt x="1636671" y="484017"/>
                  </a:cubicBezTo>
                  <a:cubicBezTo>
                    <a:pt x="1645747" y="493094"/>
                    <a:pt x="1637049" y="497002"/>
                    <a:pt x="1637049" y="502801"/>
                  </a:cubicBezTo>
                  <a:cubicBezTo>
                    <a:pt x="1637049" y="508726"/>
                    <a:pt x="1660624" y="520828"/>
                    <a:pt x="1673104" y="521963"/>
                  </a:cubicBezTo>
                  <a:cubicBezTo>
                    <a:pt x="1685711" y="523097"/>
                    <a:pt x="1695796" y="538477"/>
                    <a:pt x="1688357" y="547806"/>
                  </a:cubicBezTo>
                  <a:cubicBezTo>
                    <a:pt x="1680920" y="557261"/>
                    <a:pt x="1658102" y="545032"/>
                    <a:pt x="1643227" y="533308"/>
                  </a:cubicBezTo>
                  <a:cubicBezTo>
                    <a:pt x="1628351" y="521584"/>
                    <a:pt x="1593809" y="516794"/>
                    <a:pt x="1582463" y="517676"/>
                  </a:cubicBezTo>
                  <a:cubicBezTo>
                    <a:pt x="1571117" y="518433"/>
                    <a:pt x="1577799" y="507465"/>
                    <a:pt x="1563301" y="507843"/>
                  </a:cubicBezTo>
                  <a:cubicBezTo>
                    <a:pt x="1548803" y="508222"/>
                    <a:pt x="1536575" y="521206"/>
                    <a:pt x="1546409" y="521206"/>
                  </a:cubicBezTo>
                  <a:cubicBezTo>
                    <a:pt x="1556242" y="521206"/>
                    <a:pt x="1562545" y="520450"/>
                    <a:pt x="1557376" y="525114"/>
                  </a:cubicBezTo>
                  <a:cubicBezTo>
                    <a:pt x="1552334" y="529779"/>
                    <a:pt x="1560149" y="528644"/>
                    <a:pt x="1571873" y="533687"/>
                  </a:cubicBezTo>
                  <a:cubicBezTo>
                    <a:pt x="1583597" y="538855"/>
                    <a:pt x="1562041" y="545915"/>
                    <a:pt x="1549938" y="537595"/>
                  </a:cubicBezTo>
                  <a:cubicBezTo>
                    <a:pt x="1537836" y="529400"/>
                    <a:pt x="1524851" y="537216"/>
                    <a:pt x="1521321" y="543520"/>
                  </a:cubicBezTo>
                  <a:cubicBezTo>
                    <a:pt x="1517792" y="549823"/>
                    <a:pt x="1535440" y="567850"/>
                    <a:pt x="1556620" y="571002"/>
                  </a:cubicBezTo>
                  <a:cubicBezTo>
                    <a:pt x="1577799" y="574154"/>
                    <a:pt x="1570739" y="580835"/>
                    <a:pt x="1580572" y="584365"/>
                  </a:cubicBezTo>
                  <a:cubicBezTo>
                    <a:pt x="1590405" y="587895"/>
                    <a:pt x="1583346" y="591803"/>
                    <a:pt x="1576664" y="592181"/>
                  </a:cubicBezTo>
                  <a:cubicBezTo>
                    <a:pt x="1569983" y="592559"/>
                    <a:pt x="1556620" y="581970"/>
                    <a:pt x="1546030" y="576549"/>
                  </a:cubicBezTo>
                  <a:cubicBezTo>
                    <a:pt x="1535440" y="571002"/>
                    <a:pt x="1506824" y="578944"/>
                    <a:pt x="1500899" y="572641"/>
                  </a:cubicBezTo>
                  <a:cubicBezTo>
                    <a:pt x="1494974" y="566338"/>
                    <a:pt x="1504807" y="560160"/>
                    <a:pt x="1499260" y="555370"/>
                  </a:cubicBezTo>
                  <a:cubicBezTo>
                    <a:pt x="1493713" y="550705"/>
                    <a:pt x="1498504" y="540116"/>
                    <a:pt x="1505563" y="529022"/>
                  </a:cubicBezTo>
                  <a:cubicBezTo>
                    <a:pt x="1512623" y="518055"/>
                    <a:pt x="1504429" y="499271"/>
                    <a:pt x="1494218" y="496119"/>
                  </a:cubicBezTo>
                  <a:cubicBezTo>
                    <a:pt x="1484006" y="492968"/>
                    <a:pt x="1484763" y="503557"/>
                    <a:pt x="1487158" y="506709"/>
                  </a:cubicBezTo>
                  <a:cubicBezTo>
                    <a:pt x="1489553" y="509860"/>
                    <a:pt x="1488292" y="524736"/>
                    <a:pt x="1480476" y="534569"/>
                  </a:cubicBezTo>
                  <a:cubicBezTo>
                    <a:pt x="1472660" y="544402"/>
                    <a:pt x="1448708" y="544402"/>
                    <a:pt x="1448708" y="551084"/>
                  </a:cubicBezTo>
                  <a:cubicBezTo>
                    <a:pt x="1448708" y="557765"/>
                    <a:pt x="1432698" y="562808"/>
                    <a:pt x="1438119" y="567598"/>
                  </a:cubicBezTo>
                  <a:cubicBezTo>
                    <a:pt x="1443666" y="572263"/>
                    <a:pt x="1465223" y="596593"/>
                    <a:pt x="1468375" y="604031"/>
                  </a:cubicBezTo>
                  <a:cubicBezTo>
                    <a:pt x="1471526" y="611469"/>
                    <a:pt x="1449086" y="635043"/>
                    <a:pt x="1452616" y="648784"/>
                  </a:cubicBezTo>
                  <a:cubicBezTo>
                    <a:pt x="1456146" y="662525"/>
                    <a:pt x="1449464" y="668828"/>
                    <a:pt x="1453751" y="675510"/>
                  </a:cubicBezTo>
                  <a:cubicBezTo>
                    <a:pt x="1458037" y="682191"/>
                    <a:pt x="1467870" y="676266"/>
                    <a:pt x="1474173" y="679040"/>
                  </a:cubicBezTo>
                  <a:cubicBezTo>
                    <a:pt x="1480476" y="681813"/>
                    <a:pt x="1490688" y="675132"/>
                    <a:pt x="1505185" y="672358"/>
                  </a:cubicBezTo>
                  <a:cubicBezTo>
                    <a:pt x="1519682" y="669585"/>
                    <a:pt x="1546409" y="684965"/>
                    <a:pt x="1556242" y="689629"/>
                  </a:cubicBezTo>
                  <a:cubicBezTo>
                    <a:pt x="1566075" y="694293"/>
                    <a:pt x="1560906" y="702236"/>
                    <a:pt x="1566075" y="710052"/>
                  </a:cubicBezTo>
                  <a:cubicBezTo>
                    <a:pt x="1571117" y="717868"/>
                    <a:pt x="1554350" y="717868"/>
                    <a:pt x="1553846" y="729718"/>
                  </a:cubicBezTo>
                  <a:cubicBezTo>
                    <a:pt x="1553468" y="741442"/>
                    <a:pt x="1583220" y="746610"/>
                    <a:pt x="1584480" y="750140"/>
                  </a:cubicBezTo>
                  <a:cubicBezTo>
                    <a:pt x="1585615" y="753670"/>
                    <a:pt x="1563301" y="750897"/>
                    <a:pt x="1554603" y="747745"/>
                  </a:cubicBezTo>
                  <a:cubicBezTo>
                    <a:pt x="1546030" y="744593"/>
                    <a:pt x="1545148" y="733248"/>
                    <a:pt x="1542500" y="730852"/>
                  </a:cubicBezTo>
                  <a:cubicBezTo>
                    <a:pt x="1539727" y="728457"/>
                    <a:pt x="1548426" y="719128"/>
                    <a:pt x="1549182" y="711564"/>
                  </a:cubicBezTo>
                  <a:cubicBezTo>
                    <a:pt x="1549938" y="704127"/>
                    <a:pt x="1539348" y="699840"/>
                    <a:pt x="1535819" y="694672"/>
                  </a:cubicBezTo>
                  <a:cubicBezTo>
                    <a:pt x="1532289" y="689629"/>
                    <a:pt x="1525986" y="682065"/>
                    <a:pt x="1518926" y="683704"/>
                  </a:cubicBezTo>
                  <a:cubicBezTo>
                    <a:pt x="1511866" y="685343"/>
                    <a:pt x="1486023" y="687612"/>
                    <a:pt x="1478081" y="694672"/>
                  </a:cubicBezTo>
                  <a:cubicBezTo>
                    <a:pt x="1470265" y="701731"/>
                    <a:pt x="1479216" y="721776"/>
                    <a:pt x="1483628" y="731609"/>
                  </a:cubicBezTo>
                  <a:cubicBezTo>
                    <a:pt x="1487914" y="741442"/>
                    <a:pt x="1460810" y="755183"/>
                    <a:pt x="1461693" y="762999"/>
                  </a:cubicBezTo>
                  <a:cubicBezTo>
                    <a:pt x="1462449" y="770941"/>
                    <a:pt x="1453499" y="774345"/>
                    <a:pt x="1441648" y="780648"/>
                  </a:cubicBezTo>
                  <a:cubicBezTo>
                    <a:pt x="1429924" y="786951"/>
                    <a:pt x="1416940" y="791616"/>
                    <a:pt x="1417318" y="801827"/>
                  </a:cubicBezTo>
                  <a:cubicBezTo>
                    <a:pt x="1417696" y="812038"/>
                    <a:pt x="1401686" y="806491"/>
                    <a:pt x="1393366" y="801827"/>
                  </a:cubicBezTo>
                  <a:cubicBezTo>
                    <a:pt x="1385171" y="797163"/>
                    <a:pt x="1374456" y="804600"/>
                    <a:pt x="1362732" y="804222"/>
                  </a:cubicBezTo>
                  <a:cubicBezTo>
                    <a:pt x="1351008" y="803844"/>
                    <a:pt x="1351008" y="794011"/>
                    <a:pt x="1341553" y="797541"/>
                  </a:cubicBezTo>
                  <a:cubicBezTo>
                    <a:pt x="1332098" y="801071"/>
                    <a:pt x="1325921" y="793255"/>
                    <a:pt x="1328568" y="786195"/>
                  </a:cubicBezTo>
                  <a:cubicBezTo>
                    <a:pt x="1331342" y="779135"/>
                    <a:pt x="1341931" y="784556"/>
                    <a:pt x="1342687" y="789725"/>
                  </a:cubicBezTo>
                  <a:cubicBezTo>
                    <a:pt x="1343444" y="794767"/>
                    <a:pt x="1350125" y="792498"/>
                    <a:pt x="1357941" y="788086"/>
                  </a:cubicBezTo>
                  <a:cubicBezTo>
                    <a:pt x="1365757" y="783800"/>
                    <a:pt x="1361849" y="793633"/>
                    <a:pt x="1373195" y="794389"/>
                  </a:cubicBezTo>
                  <a:cubicBezTo>
                    <a:pt x="1384541" y="795145"/>
                    <a:pt x="1378238" y="788464"/>
                    <a:pt x="1386936" y="789347"/>
                  </a:cubicBezTo>
                  <a:cubicBezTo>
                    <a:pt x="1395509" y="790103"/>
                    <a:pt x="1395887" y="787456"/>
                    <a:pt x="1393240" y="783043"/>
                  </a:cubicBezTo>
                  <a:cubicBezTo>
                    <a:pt x="1390466" y="778757"/>
                    <a:pt x="1399543" y="775605"/>
                    <a:pt x="1404963" y="773210"/>
                  </a:cubicBezTo>
                  <a:cubicBezTo>
                    <a:pt x="1411141" y="770563"/>
                    <a:pt x="1408115" y="761864"/>
                    <a:pt x="1413158" y="759091"/>
                  </a:cubicBezTo>
                  <a:cubicBezTo>
                    <a:pt x="1418200" y="756317"/>
                    <a:pt x="1414670" y="750897"/>
                    <a:pt x="1420217" y="750392"/>
                  </a:cubicBezTo>
                  <a:cubicBezTo>
                    <a:pt x="1425764" y="750014"/>
                    <a:pt x="1428034" y="741820"/>
                    <a:pt x="1433202" y="741820"/>
                  </a:cubicBezTo>
                  <a:cubicBezTo>
                    <a:pt x="1438245" y="741820"/>
                    <a:pt x="1441018" y="733626"/>
                    <a:pt x="1437867" y="729214"/>
                  </a:cubicBezTo>
                  <a:cubicBezTo>
                    <a:pt x="1434715" y="724927"/>
                    <a:pt x="1439883" y="713077"/>
                    <a:pt x="1444926" y="711564"/>
                  </a:cubicBezTo>
                  <a:cubicBezTo>
                    <a:pt x="1449969" y="710052"/>
                    <a:pt x="1450473" y="705261"/>
                    <a:pt x="1445683" y="701731"/>
                  </a:cubicBezTo>
                  <a:cubicBezTo>
                    <a:pt x="1440892" y="698201"/>
                    <a:pt x="1423621" y="686478"/>
                    <a:pt x="1424882" y="679040"/>
                  </a:cubicBezTo>
                  <a:cubicBezTo>
                    <a:pt x="1426016" y="671602"/>
                    <a:pt x="1421730" y="657861"/>
                    <a:pt x="1424125" y="651936"/>
                  </a:cubicBezTo>
                  <a:cubicBezTo>
                    <a:pt x="1426520" y="646011"/>
                    <a:pt x="1424503" y="633908"/>
                    <a:pt x="1423747" y="626849"/>
                  </a:cubicBezTo>
                  <a:cubicBezTo>
                    <a:pt x="1422991" y="619789"/>
                    <a:pt x="1428034" y="611973"/>
                    <a:pt x="1430428" y="598988"/>
                  </a:cubicBezTo>
                  <a:cubicBezTo>
                    <a:pt x="1432824" y="586004"/>
                    <a:pt x="1416687" y="572263"/>
                    <a:pt x="1408871" y="568733"/>
                  </a:cubicBezTo>
                  <a:cubicBezTo>
                    <a:pt x="1401055" y="565203"/>
                    <a:pt x="1406098" y="558143"/>
                    <a:pt x="1417444" y="548688"/>
                  </a:cubicBezTo>
                  <a:cubicBezTo>
                    <a:pt x="1428790" y="539234"/>
                    <a:pt x="1429546" y="509860"/>
                    <a:pt x="1428790" y="503557"/>
                  </a:cubicBezTo>
                  <a:cubicBezTo>
                    <a:pt x="1428034" y="497254"/>
                    <a:pt x="1404837" y="491833"/>
                    <a:pt x="1395887" y="492589"/>
                  </a:cubicBezTo>
                  <a:cubicBezTo>
                    <a:pt x="1386810" y="493346"/>
                    <a:pt x="1353529" y="491833"/>
                    <a:pt x="1345335" y="490194"/>
                  </a:cubicBezTo>
                  <a:cubicBezTo>
                    <a:pt x="1337140" y="488681"/>
                    <a:pt x="1334367" y="497254"/>
                    <a:pt x="1330459" y="505070"/>
                  </a:cubicBezTo>
                  <a:cubicBezTo>
                    <a:pt x="1326551" y="512886"/>
                    <a:pt x="1317852" y="525114"/>
                    <a:pt x="1312810" y="542763"/>
                  </a:cubicBezTo>
                  <a:cubicBezTo>
                    <a:pt x="1307767" y="560412"/>
                    <a:pt x="1286967" y="565959"/>
                    <a:pt x="1277512" y="569867"/>
                  </a:cubicBezTo>
                  <a:cubicBezTo>
                    <a:pt x="1268057" y="573775"/>
                    <a:pt x="1262258" y="586760"/>
                    <a:pt x="1266544" y="593063"/>
                  </a:cubicBezTo>
                  <a:cubicBezTo>
                    <a:pt x="1270830" y="599367"/>
                    <a:pt x="1277134" y="594198"/>
                    <a:pt x="1281420" y="596593"/>
                  </a:cubicBezTo>
                  <a:cubicBezTo>
                    <a:pt x="1285706" y="598988"/>
                    <a:pt x="1281042" y="615377"/>
                    <a:pt x="1278268" y="617772"/>
                  </a:cubicBezTo>
                  <a:cubicBezTo>
                    <a:pt x="1275495" y="620167"/>
                    <a:pt x="1283437" y="625966"/>
                    <a:pt x="1276756" y="630252"/>
                  </a:cubicBezTo>
                  <a:cubicBezTo>
                    <a:pt x="1270074" y="634539"/>
                    <a:pt x="1263770" y="643615"/>
                    <a:pt x="1267679" y="648280"/>
                  </a:cubicBezTo>
                  <a:cubicBezTo>
                    <a:pt x="1271587" y="652944"/>
                    <a:pt x="1290875" y="655339"/>
                    <a:pt x="1299069" y="660004"/>
                  </a:cubicBezTo>
                  <a:cubicBezTo>
                    <a:pt x="1307263" y="664668"/>
                    <a:pt x="1304111" y="673367"/>
                    <a:pt x="1310415" y="681561"/>
                  </a:cubicBezTo>
                  <a:cubicBezTo>
                    <a:pt x="1316718" y="689755"/>
                    <a:pt x="1323399" y="684713"/>
                    <a:pt x="1326425" y="689755"/>
                  </a:cubicBezTo>
                  <a:cubicBezTo>
                    <a:pt x="1329576" y="694798"/>
                    <a:pt x="1315079" y="715220"/>
                    <a:pt x="1309910" y="715977"/>
                  </a:cubicBezTo>
                  <a:cubicBezTo>
                    <a:pt x="1304868" y="716733"/>
                    <a:pt x="1284067" y="695176"/>
                    <a:pt x="1277764" y="690512"/>
                  </a:cubicBezTo>
                  <a:cubicBezTo>
                    <a:pt x="1271461" y="685847"/>
                    <a:pt x="1247130" y="678283"/>
                    <a:pt x="1235028" y="672106"/>
                  </a:cubicBezTo>
                  <a:cubicBezTo>
                    <a:pt x="1222926" y="665803"/>
                    <a:pt x="1213092" y="666559"/>
                    <a:pt x="1199730" y="657609"/>
                  </a:cubicBezTo>
                  <a:cubicBezTo>
                    <a:pt x="1186367" y="648658"/>
                    <a:pt x="1175021" y="644246"/>
                    <a:pt x="1150691" y="644624"/>
                  </a:cubicBezTo>
                  <a:cubicBezTo>
                    <a:pt x="1126360" y="645002"/>
                    <a:pt x="1110728" y="639077"/>
                    <a:pt x="1102407" y="640338"/>
                  </a:cubicBezTo>
                  <a:cubicBezTo>
                    <a:pt x="1094213" y="641472"/>
                    <a:pt x="1097365" y="632143"/>
                    <a:pt x="1082867" y="625840"/>
                  </a:cubicBezTo>
                  <a:cubicBezTo>
                    <a:pt x="1068370" y="619537"/>
                    <a:pt x="1058915" y="610964"/>
                    <a:pt x="1050721" y="615251"/>
                  </a:cubicBezTo>
                  <a:cubicBezTo>
                    <a:pt x="1042526" y="619537"/>
                    <a:pt x="1045678" y="635295"/>
                    <a:pt x="1058158" y="637186"/>
                  </a:cubicBezTo>
                  <a:cubicBezTo>
                    <a:pt x="1070639" y="639203"/>
                    <a:pt x="1064462" y="645885"/>
                    <a:pt x="1077699" y="645002"/>
                  </a:cubicBezTo>
                  <a:cubicBezTo>
                    <a:pt x="1091062" y="644246"/>
                    <a:pt x="1094970" y="648910"/>
                    <a:pt x="1094591" y="657104"/>
                  </a:cubicBezTo>
                  <a:cubicBezTo>
                    <a:pt x="1094213" y="665299"/>
                    <a:pt x="1100895" y="673619"/>
                    <a:pt x="1106694" y="679040"/>
                  </a:cubicBezTo>
                  <a:cubicBezTo>
                    <a:pt x="1112619" y="684587"/>
                    <a:pt x="1109089" y="693537"/>
                    <a:pt x="1098499" y="693537"/>
                  </a:cubicBezTo>
                  <a:cubicBezTo>
                    <a:pt x="1087910" y="693537"/>
                    <a:pt x="1075808" y="695176"/>
                    <a:pt x="1080472" y="702614"/>
                  </a:cubicBezTo>
                  <a:cubicBezTo>
                    <a:pt x="1085137" y="710052"/>
                    <a:pt x="1077321" y="712069"/>
                    <a:pt x="1066731" y="708161"/>
                  </a:cubicBezTo>
                  <a:cubicBezTo>
                    <a:pt x="1056142" y="704253"/>
                    <a:pt x="1062445" y="696815"/>
                    <a:pt x="1066731" y="692402"/>
                  </a:cubicBezTo>
                  <a:cubicBezTo>
                    <a:pt x="1071017" y="688116"/>
                    <a:pt x="1057276" y="682569"/>
                    <a:pt x="1050595" y="680300"/>
                  </a:cubicBezTo>
                  <a:cubicBezTo>
                    <a:pt x="1043913" y="677905"/>
                    <a:pt x="1017313" y="697571"/>
                    <a:pt x="1009749" y="700723"/>
                  </a:cubicBezTo>
                  <a:cubicBezTo>
                    <a:pt x="1002312" y="703874"/>
                    <a:pt x="983906" y="696058"/>
                    <a:pt x="964997" y="700723"/>
                  </a:cubicBezTo>
                  <a:cubicBezTo>
                    <a:pt x="946213" y="705387"/>
                    <a:pt x="947348" y="720389"/>
                    <a:pt x="940288" y="718750"/>
                  </a:cubicBezTo>
                  <a:cubicBezTo>
                    <a:pt x="933228" y="717237"/>
                    <a:pt x="912427" y="720767"/>
                    <a:pt x="904611" y="715977"/>
                  </a:cubicBezTo>
                  <a:cubicBezTo>
                    <a:pt x="896795" y="711312"/>
                    <a:pt x="903099" y="708539"/>
                    <a:pt x="911293" y="708917"/>
                  </a:cubicBezTo>
                  <a:cubicBezTo>
                    <a:pt x="919487" y="709295"/>
                    <a:pt x="922260" y="706522"/>
                    <a:pt x="917596" y="701101"/>
                  </a:cubicBezTo>
                  <a:cubicBezTo>
                    <a:pt x="912932" y="695554"/>
                    <a:pt x="923899" y="686982"/>
                    <a:pt x="923521" y="683074"/>
                  </a:cubicBezTo>
                  <a:cubicBezTo>
                    <a:pt x="923143" y="679166"/>
                    <a:pt x="892509" y="689377"/>
                    <a:pt x="887467" y="693663"/>
                  </a:cubicBezTo>
                  <a:cubicBezTo>
                    <a:pt x="882424" y="697949"/>
                    <a:pt x="887845" y="705891"/>
                    <a:pt x="882424" y="708539"/>
                  </a:cubicBezTo>
                  <a:cubicBezTo>
                    <a:pt x="876877" y="711312"/>
                    <a:pt x="877003" y="703748"/>
                    <a:pt x="870700" y="701479"/>
                  </a:cubicBezTo>
                  <a:cubicBezTo>
                    <a:pt x="864397" y="699084"/>
                    <a:pt x="818509" y="709673"/>
                    <a:pt x="809936" y="719506"/>
                  </a:cubicBezTo>
                  <a:cubicBezTo>
                    <a:pt x="801238" y="729340"/>
                    <a:pt x="784471" y="729718"/>
                    <a:pt x="784471" y="735139"/>
                  </a:cubicBezTo>
                  <a:cubicBezTo>
                    <a:pt x="784471" y="740685"/>
                    <a:pt x="763671" y="740181"/>
                    <a:pt x="755477" y="744215"/>
                  </a:cubicBezTo>
                  <a:cubicBezTo>
                    <a:pt x="747282" y="748123"/>
                    <a:pt x="752703" y="764260"/>
                    <a:pt x="749551" y="772076"/>
                  </a:cubicBezTo>
                  <a:cubicBezTo>
                    <a:pt x="746400" y="779892"/>
                    <a:pt x="714253" y="777622"/>
                    <a:pt x="704420" y="778001"/>
                  </a:cubicBezTo>
                  <a:cubicBezTo>
                    <a:pt x="694587" y="778379"/>
                    <a:pt x="691057" y="759217"/>
                    <a:pt x="683241" y="757956"/>
                  </a:cubicBezTo>
                  <a:cubicBezTo>
                    <a:pt x="675425" y="756822"/>
                    <a:pt x="680089" y="745854"/>
                    <a:pt x="682485" y="741064"/>
                  </a:cubicBezTo>
                  <a:cubicBezTo>
                    <a:pt x="684880" y="736399"/>
                    <a:pt x="691057" y="740307"/>
                    <a:pt x="700890" y="734004"/>
                  </a:cubicBezTo>
                  <a:cubicBezTo>
                    <a:pt x="710723" y="727701"/>
                    <a:pt x="720556" y="737156"/>
                    <a:pt x="724464" y="732869"/>
                  </a:cubicBezTo>
                  <a:cubicBezTo>
                    <a:pt x="728373" y="728583"/>
                    <a:pt x="709589" y="717111"/>
                    <a:pt x="708328" y="707404"/>
                  </a:cubicBezTo>
                  <a:cubicBezTo>
                    <a:pt x="707193" y="697571"/>
                    <a:pt x="686393" y="694798"/>
                    <a:pt x="674543" y="697949"/>
                  </a:cubicBezTo>
                  <a:cubicBezTo>
                    <a:pt x="662692" y="701101"/>
                    <a:pt x="649834" y="698328"/>
                    <a:pt x="641640" y="694420"/>
                  </a:cubicBezTo>
                  <a:cubicBezTo>
                    <a:pt x="633445" y="690512"/>
                    <a:pt x="634202" y="701479"/>
                    <a:pt x="646304" y="704631"/>
                  </a:cubicBezTo>
                  <a:cubicBezTo>
                    <a:pt x="658532" y="707782"/>
                    <a:pt x="652229" y="717237"/>
                    <a:pt x="654120" y="723036"/>
                  </a:cubicBezTo>
                  <a:cubicBezTo>
                    <a:pt x="656137" y="728961"/>
                    <a:pt x="650968" y="742324"/>
                    <a:pt x="643909" y="752409"/>
                  </a:cubicBezTo>
                  <a:cubicBezTo>
                    <a:pt x="636849" y="762621"/>
                    <a:pt x="641892" y="762243"/>
                    <a:pt x="652607" y="761864"/>
                  </a:cubicBezTo>
                  <a:cubicBezTo>
                    <a:pt x="663197" y="761486"/>
                    <a:pt x="662440" y="775227"/>
                    <a:pt x="662440" y="785439"/>
                  </a:cubicBezTo>
                  <a:cubicBezTo>
                    <a:pt x="662440" y="795650"/>
                    <a:pt x="654246" y="798423"/>
                    <a:pt x="654246" y="805861"/>
                  </a:cubicBezTo>
                  <a:cubicBezTo>
                    <a:pt x="654246" y="813299"/>
                    <a:pt x="645548" y="802331"/>
                    <a:pt x="642900" y="805483"/>
                  </a:cubicBezTo>
                  <a:cubicBezTo>
                    <a:pt x="640127" y="808634"/>
                    <a:pt x="636597" y="803844"/>
                    <a:pt x="635084" y="797667"/>
                  </a:cubicBezTo>
                  <a:cubicBezTo>
                    <a:pt x="633445" y="791364"/>
                    <a:pt x="617435" y="794893"/>
                    <a:pt x="608358" y="792498"/>
                  </a:cubicBezTo>
                  <a:cubicBezTo>
                    <a:pt x="599282" y="790103"/>
                    <a:pt x="595752" y="794137"/>
                    <a:pt x="591466" y="800692"/>
                  </a:cubicBezTo>
                  <a:cubicBezTo>
                    <a:pt x="587180" y="807374"/>
                    <a:pt x="574573" y="810147"/>
                    <a:pt x="567892" y="810904"/>
                  </a:cubicBezTo>
                  <a:cubicBezTo>
                    <a:pt x="560454" y="811786"/>
                    <a:pt x="549486" y="824645"/>
                    <a:pt x="542427" y="829309"/>
                  </a:cubicBezTo>
                  <a:cubicBezTo>
                    <a:pt x="535367" y="834100"/>
                    <a:pt x="534232" y="843050"/>
                    <a:pt x="543939" y="852505"/>
                  </a:cubicBezTo>
                  <a:cubicBezTo>
                    <a:pt x="553772" y="861960"/>
                    <a:pt x="555663" y="868263"/>
                    <a:pt x="554907" y="873306"/>
                  </a:cubicBezTo>
                  <a:cubicBezTo>
                    <a:pt x="554151" y="878474"/>
                    <a:pt x="527425" y="876836"/>
                    <a:pt x="523138" y="871415"/>
                  </a:cubicBezTo>
                  <a:cubicBezTo>
                    <a:pt x="518852" y="865868"/>
                    <a:pt x="501581" y="863977"/>
                    <a:pt x="495656" y="865112"/>
                  </a:cubicBezTo>
                  <a:cubicBezTo>
                    <a:pt x="489731" y="866246"/>
                    <a:pt x="473721" y="847463"/>
                    <a:pt x="465401" y="847084"/>
                  </a:cubicBezTo>
                  <a:cubicBezTo>
                    <a:pt x="457207" y="846706"/>
                    <a:pt x="452038" y="856917"/>
                    <a:pt x="449264" y="861960"/>
                  </a:cubicBezTo>
                  <a:cubicBezTo>
                    <a:pt x="446491" y="867129"/>
                    <a:pt x="453172" y="868641"/>
                    <a:pt x="457080" y="877214"/>
                  </a:cubicBezTo>
                  <a:cubicBezTo>
                    <a:pt x="460988" y="885912"/>
                    <a:pt x="475486" y="886291"/>
                    <a:pt x="482924" y="886291"/>
                  </a:cubicBezTo>
                  <a:cubicBezTo>
                    <a:pt x="490362" y="886291"/>
                    <a:pt x="487588" y="897636"/>
                    <a:pt x="485319" y="902427"/>
                  </a:cubicBezTo>
                  <a:cubicBezTo>
                    <a:pt x="482924" y="907091"/>
                    <a:pt x="469183" y="910621"/>
                    <a:pt x="465275" y="905578"/>
                  </a:cubicBezTo>
                  <a:cubicBezTo>
                    <a:pt x="461367" y="900536"/>
                    <a:pt x="444852" y="905578"/>
                    <a:pt x="444474" y="899275"/>
                  </a:cubicBezTo>
                  <a:cubicBezTo>
                    <a:pt x="444096" y="892972"/>
                    <a:pt x="432372" y="883643"/>
                    <a:pt x="420143" y="885534"/>
                  </a:cubicBezTo>
                  <a:cubicBezTo>
                    <a:pt x="408041" y="887551"/>
                    <a:pt x="405646" y="879609"/>
                    <a:pt x="406402" y="870280"/>
                  </a:cubicBezTo>
                  <a:cubicBezTo>
                    <a:pt x="407159" y="860825"/>
                    <a:pt x="399721" y="855405"/>
                    <a:pt x="400099" y="851118"/>
                  </a:cubicBezTo>
                  <a:cubicBezTo>
                    <a:pt x="400477" y="846832"/>
                    <a:pt x="394678" y="838134"/>
                    <a:pt x="400856" y="833847"/>
                  </a:cubicBezTo>
                  <a:cubicBezTo>
                    <a:pt x="407159" y="829561"/>
                    <a:pt x="402494" y="822880"/>
                    <a:pt x="402873" y="816955"/>
                  </a:cubicBezTo>
                  <a:cubicBezTo>
                    <a:pt x="403251" y="811030"/>
                    <a:pt x="392283" y="802079"/>
                    <a:pt x="382450" y="802079"/>
                  </a:cubicBezTo>
                  <a:cubicBezTo>
                    <a:pt x="372617" y="802079"/>
                    <a:pt x="374634" y="792246"/>
                    <a:pt x="366440" y="790355"/>
                  </a:cubicBezTo>
                  <a:cubicBezTo>
                    <a:pt x="358245" y="788338"/>
                    <a:pt x="341731" y="774597"/>
                    <a:pt x="340596" y="768798"/>
                  </a:cubicBezTo>
                  <a:cubicBezTo>
                    <a:pt x="339462" y="762873"/>
                    <a:pt x="326855" y="762117"/>
                    <a:pt x="331142" y="760226"/>
                  </a:cubicBezTo>
                  <a:cubicBezTo>
                    <a:pt x="335428" y="758208"/>
                    <a:pt x="345261" y="760982"/>
                    <a:pt x="352320" y="768041"/>
                  </a:cubicBezTo>
                  <a:cubicBezTo>
                    <a:pt x="359380" y="775101"/>
                    <a:pt x="370726" y="781404"/>
                    <a:pt x="389132" y="783800"/>
                  </a:cubicBezTo>
                  <a:cubicBezTo>
                    <a:pt x="407537" y="786195"/>
                    <a:pt x="414975" y="794767"/>
                    <a:pt x="435397" y="798297"/>
                  </a:cubicBezTo>
                  <a:cubicBezTo>
                    <a:pt x="455820" y="801827"/>
                    <a:pt x="467922" y="804222"/>
                    <a:pt x="497421" y="808508"/>
                  </a:cubicBezTo>
                  <a:cubicBezTo>
                    <a:pt x="526794" y="812795"/>
                    <a:pt x="566127" y="783043"/>
                    <a:pt x="574321" y="774723"/>
                  </a:cubicBezTo>
                  <a:cubicBezTo>
                    <a:pt x="582515" y="766529"/>
                    <a:pt x="571926" y="749636"/>
                    <a:pt x="571926" y="743333"/>
                  </a:cubicBezTo>
                  <a:cubicBezTo>
                    <a:pt x="571926" y="737030"/>
                    <a:pt x="558563" y="736273"/>
                    <a:pt x="556672" y="731609"/>
                  </a:cubicBezTo>
                  <a:cubicBezTo>
                    <a:pt x="554655" y="726944"/>
                    <a:pt x="546082" y="718246"/>
                    <a:pt x="534737" y="718246"/>
                  </a:cubicBezTo>
                  <a:cubicBezTo>
                    <a:pt x="523391" y="718246"/>
                    <a:pt x="521752" y="705261"/>
                    <a:pt x="512801" y="706144"/>
                  </a:cubicBezTo>
                  <a:cubicBezTo>
                    <a:pt x="503725" y="706900"/>
                    <a:pt x="497547" y="702236"/>
                    <a:pt x="473973" y="686478"/>
                  </a:cubicBezTo>
                  <a:cubicBezTo>
                    <a:pt x="450399" y="670845"/>
                    <a:pt x="417874" y="659373"/>
                    <a:pt x="411949" y="662147"/>
                  </a:cubicBezTo>
                  <a:cubicBezTo>
                    <a:pt x="406024" y="664920"/>
                    <a:pt x="402116" y="666433"/>
                    <a:pt x="398208" y="660634"/>
                  </a:cubicBezTo>
                  <a:cubicBezTo>
                    <a:pt x="394300" y="654709"/>
                    <a:pt x="385224" y="655592"/>
                    <a:pt x="379046" y="660256"/>
                  </a:cubicBezTo>
                  <a:cubicBezTo>
                    <a:pt x="372743" y="664920"/>
                    <a:pt x="366440" y="655970"/>
                    <a:pt x="354716" y="658617"/>
                  </a:cubicBezTo>
                  <a:cubicBezTo>
                    <a:pt x="342992" y="661390"/>
                    <a:pt x="336688" y="653574"/>
                    <a:pt x="339840" y="650045"/>
                  </a:cubicBezTo>
                  <a:cubicBezTo>
                    <a:pt x="342992" y="646515"/>
                    <a:pt x="360263" y="649666"/>
                    <a:pt x="359506" y="643741"/>
                  </a:cubicBezTo>
                  <a:cubicBezTo>
                    <a:pt x="358750" y="637816"/>
                    <a:pt x="352447" y="643741"/>
                    <a:pt x="341857" y="636682"/>
                  </a:cubicBezTo>
                  <a:cubicBezTo>
                    <a:pt x="331268" y="629622"/>
                    <a:pt x="325343" y="634287"/>
                    <a:pt x="323073" y="640212"/>
                  </a:cubicBezTo>
                  <a:cubicBezTo>
                    <a:pt x="320678" y="646137"/>
                    <a:pt x="312484" y="644498"/>
                    <a:pt x="306937" y="639455"/>
                  </a:cubicBezTo>
                  <a:cubicBezTo>
                    <a:pt x="306433" y="638951"/>
                    <a:pt x="305802" y="638573"/>
                    <a:pt x="305172" y="638195"/>
                  </a:cubicBezTo>
                  <a:cubicBezTo>
                    <a:pt x="303407" y="648028"/>
                    <a:pt x="297608" y="649036"/>
                    <a:pt x="291683" y="647649"/>
                  </a:cubicBezTo>
                  <a:cubicBezTo>
                    <a:pt x="284624" y="646137"/>
                    <a:pt x="277564" y="657861"/>
                    <a:pt x="269748" y="657861"/>
                  </a:cubicBezTo>
                  <a:cubicBezTo>
                    <a:pt x="261932" y="657861"/>
                    <a:pt x="253233" y="666433"/>
                    <a:pt x="251720" y="673619"/>
                  </a:cubicBezTo>
                  <a:cubicBezTo>
                    <a:pt x="250208" y="680678"/>
                    <a:pt x="241509" y="676770"/>
                    <a:pt x="241509" y="681435"/>
                  </a:cubicBezTo>
                  <a:cubicBezTo>
                    <a:pt x="241509" y="686225"/>
                    <a:pt x="241509" y="690890"/>
                    <a:pt x="237601" y="695554"/>
                  </a:cubicBezTo>
                  <a:cubicBezTo>
                    <a:pt x="233693" y="700219"/>
                    <a:pt x="237601" y="702614"/>
                    <a:pt x="241509" y="710430"/>
                  </a:cubicBezTo>
                  <a:cubicBezTo>
                    <a:pt x="245417" y="718246"/>
                    <a:pt x="253990" y="717489"/>
                    <a:pt x="258024" y="719885"/>
                  </a:cubicBezTo>
                  <a:cubicBezTo>
                    <a:pt x="261932" y="722280"/>
                    <a:pt x="276808" y="734760"/>
                    <a:pt x="276808" y="739551"/>
                  </a:cubicBezTo>
                  <a:cubicBezTo>
                    <a:pt x="276808" y="744215"/>
                    <a:pt x="265084" y="756065"/>
                    <a:pt x="260293" y="759217"/>
                  </a:cubicBezTo>
                  <a:cubicBezTo>
                    <a:pt x="255629" y="762369"/>
                    <a:pt x="249325" y="770185"/>
                    <a:pt x="252477" y="774849"/>
                  </a:cubicBezTo>
                  <a:cubicBezTo>
                    <a:pt x="255629" y="779640"/>
                    <a:pt x="268992" y="799180"/>
                    <a:pt x="277564" y="814938"/>
                  </a:cubicBezTo>
                  <a:cubicBezTo>
                    <a:pt x="286262" y="830570"/>
                    <a:pt x="274412" y="823510"/>
                    <a:pt x="268992" y="830570"/>
                  </a:cubicBezTo>
                  <a:cubicBezTo>
                    <a:pt x="263445" y="837629"/>
                    <a:pt x="271387" y="846328"/>
                    <a:pt x="272900" y="850992"/>
                  </a:cubicBezTo>
                  <a:cubicBezTo>
                    <a:pt x="274538" y="855657"/>
                    <a:pt x="265840" y="854900"/>
                    <a:pt x="266596" y="858808"/>
                  </a:cubicBezTo>
                  <a:cubicBezTo>
                    <a:pt x="267353" y="862716"/>
                    <a:pt x="279203" y="864355"/>
                    <a:pt x="279959" y="867507"/>
                  </a:cubicBezTo>
                  <a:cubicBezTo>
                    <a:pt x="280716" y="870658"/>
                    <a:pt x="272143" y="874567"/>
                    <a:pt x="276051" y="880870"/>
                  </a:cubicBezTo>
                  <a:cubicBezTo>
                    <a:pt x="279959" y="887173"/>
                    <a:pt x="289414" y="887173"/>
                    <a:pt x="290170" y="894989"/>
                  </a:cubicBezTo>
                  <a:cubicBezTo>
                    <a:pt x="290927" y="902805"/>
                    <a:pt x="272900" y="903561"/>
                    <a:pt x="273656" y="909865"/>
                  </a:cubicBezTo>
                  <a:cubicBezTo>
                    <a:pt x="274412" y="916168"/>
                    <a:pt x="297230" y="923984"/>
                    <a:pt x="307441" y="935708"/>
                  </a:cubicBezTo>
                  <a:cubicBezTo>
                    <a:pt x="317653" y="947432"/>
                    <a:pt x="316896" y="950584"/>
                    <a:pt x="314501" y="956887"/>
                  </a:cubicBezTo>
                  <a:cubicBezTo>
                    <a:pt x="309710" y="969493"/>
                    <a:pt x="281598" y="980461"/>
                    <a:pt x="275295" y="994580"/>
                  </a:cubicBezTo>
                  <a:cubicBezTo>
                    <a:pt x="268992" y="1008700"/>
                    <a:pt x="245543" y="1016516"/>
                    <a:pt x="234449" y="1027483"/>
                  </a:cubicBezTo>
                  <a:cubicBezTo>
                    <a:pt x="229911" y="1032022"/>
                    <a:pt x="225499" y="1037947"/>
                    <a:pt x="221843" y="1043620"/>
                  </a:cubicBezTo>
                  <a:cubicBezTo>
                    <a:pt x="226507" y="1042485"/>
                    <a:pt x="230163" y="1040972"/>
                    <a:pt x="232937" y="1039712"/>
                  </a:cubicBezTo>
                  <a:cubicBezTo>
                    <a:pt x="239240" y="1036560"/>
                    <a:pt x="243526" y="1051814"/>
                    <a:pt x="249829" y="1056983"/>
                  </a:cubicBezTo>
                  <a:cubicBezTo>
                    <a:pt x="256133" y="1062151"/>
                    <a:pt x="268613" y="1057361"/>
                    <a:pt x="272900" y="1062151"/>
                  </a:cubicBezTo>
                  <a:cubicBezTo>
                    <a:pt x="277186" y="1066816"/>
                    <a:pt x="269370" y="1067194"/>
                    <a:pt x="260419" y="1065681"/>
                  </a:cubicBezTo>
                  <a:cubicBezTo>
                    <a:pt x="251342" y="1064042"/>
                    <a:pt x="249073" y="1069589"/>
                    <a:pt x="234954" y="1074253"/>
                  </a:cubicBezTo>
                  <a:cubicBezTo>
                    <a:pt x="224491" y="1077783"/>
                    <a:pt x="225499" y="1081565"/>
                    <a:pt x="221969" y="1084465"/>
                  </a:cubicBezTo>
                  <a:cubicBezTo>
                    <a:pt x="228272" y="1093668"/>
                    <a:pt x="219826" y="1094928"/>
                    <a:pt x="216548" y="1101862"/>
                  </a:cubicBezTo>
                  <a:cubicBezTo>
                    <a:pt x="213019" y="1109552"/>
                    <a:pt x="208354" y="1110686"/>
                    <a:pt x="207724" y="1115351"/>
                  </a:cubicBezTo>
                  <a:cubicBezTo>
                    <a:pt x="207094" y="1120015"/>
                    <a:pt x="208858" y="1123545"/>
                    <a:pt x="209489" y="1130605"/>
                  </a:cubicBezTo>
                  <a:cubicBezTo>
                    <a:pt x="210119" y="1137664"/>
                    <a:pt x="211254" y="1138799"/>
                    <a:pt x="215414" y="1144724"/>
                  </a:cubicBezTo>
                  <a:cubicBezTo>
                    <a:pt x="219574" y="1150649"/>
                    <a:pt x="211884" y="1150649"/>
                    <a:pt x="208354" y="1153548"/>
                  </a:cubicBezTo>
                  <a:cubicBezTo>
                    <a:pt x="204824" y="1156448"/>
                    <a:pt x="207219" y="1163003"/>
                    <a:pt x="211884" y="1167668"/>
                  </a:cubicBezTo>
                  <a:cubicBezTo>
                    <a:pt x="216548" y="1172332"/>
                    <a:pt x="216548" y="1178257"/>
                    <a:pt x="214783" y="1182417"/>
                  </a:cubicBezTo>
                  <a:cubicBezTo>
                    <a:pt x="213019" y="1186577"/>
                    <a:pt x="218944" y="1193637"/>
                    <a:pt x="222978" y="1197671"/>
                  </a:cubicBezTo>
                  <a:cubicBezTo>
                    <a:pt x="227138" y="1201831"/>
                    <a:pt x="226507" y="1212925"/>
                    <a:pt x="230037" y="1215951"/>
                  </a:cubicBezTo>
                  <a:cubicBezTo>
                    <a:pt x="233567" y="1218850"/>
                    <a:pt x="237727" y="1221876"/>
                    <a:pt x="244157" y="1220111"/>
                  </a:cubicBezTo>
                  <a:cubicBezTo>
                    <a:pt x="250586" y="1218346"/>
                    <a:pt x="254746" y="1221245"/>
                    <a:pt x="257645" y="1226540"/>
                  </a:cubicBezTo>
                  <a:cubicBezTo>
                    <a:pt x="260545" y="1231835"/>
                    <a:pt x="265336" y="1229440"/>
                    <a:pt x="271765" y="1226540"/>
                  </a:cubicBezTo>
                  <a:cubicBezTo>
                    <a:pt x="278194" y="1223641"/>
                    <a:pt x="292944" y="1231835"/>
                    <a:pt x="296474" y="1233600"/>
                  </a:cubicBezTo>
                  <a:cubicBezTo>
                    <a:pt x="300003" y="1235365"/>
                    <a:pt x="298238" y="1245324"/>
                    <a:pt x="298869" y="1251879"/>
                  </a:cubicBezTo>
                  <a:cubicBezTo>
                    <a:pt x="299499" y="1258308"/>
                    <a:pt x="295339" y="1266629"/>
                    <a:pt x="301768" y="1270789"/>
                  </a:cubicBezTo>
                  <a:cubicBezTo>
                    <a:pt x="308198" y="1274949"/>
                    <a:pt x="306433" y="1284278"/>
                    <a:pt x="314123" y="1287303"/>
                  </a:cubicBezTo>
                  <a:cubicBezTo>
                    <a:pt x="321813" y="1290203"/>
                    <a:pt x="324712" y="1300792"/>
                    <a:pt x="329376" y="1302053"/>
                  </a:cubicBezTo>
                  <a:cubicBezTo>
                    <a:pt x="334041" y="1303188"/>
                    <a:pt x="342866" y="1310247"/>
                    <a:pt x="344126" y="1315542"/>
                  </a:cubicBezTo>
                  <a:cubicBezTo>
                    <a:pt x="345261" y="1320837"/>
                    <a:pt x="335932" y="1325501"/>
                    <a:pt x="330637" y="1327896"/>
                  </a:cubicBezTo>
                  <a:cubicBezTo>
                    <a:pt x="325343" y="1330292"/>
                    <a:pt x="315383" y="1320837"/>
                    <a:pt x="311854" y="1324997"/>
                  </a:cubicBezTo>
                  <a:cubicBezTo>
                    <a:pt x="308324" y="1329157"/>
                    <a:pt x="312988" y="1336721"/>
                    <a:pt x="316014" y="1349706"/>
                  </a:cubicBezTo>
                  <a:cubicBezTo>
                    <a:pt x="318913" y="1362690"/>
                    <a:pt x="321308" y="1363825"/>
                    <a:pt x="327234" y="1363825"/>
                  </a:cubicBezTo>
                  <a:cubicBezTo>
                    <a:pt x="333159" y="1363825"/>
                    <a:pt x="335428" y="1359665"/>
                    <a:pt x="339588" y="1357396"/>
                  </a:cubicBezTo>
                  <a:cubicBezTo>
                    <a:pt x="343748" y="1355000"/>
                    <a:pt x="353077" y="1358530"/>
                    <a:pt x="357237" y="1356765"/>
                  </a:cubicBezTo>
                  <a:cubicBezTo>
                    <a:pt x="361397" y="1355000"/>
                    <a:pt x="376021" y="1354370"/>
                    <a:pt x="379046" y="1359160"/>
                  </a:cubicBezTo>
                  <a:cubicBezTo>
                    <a:pt x="381946" y="1363825"/>
                    <a:pt x="384971" y="1375045"/>
                    <a:pt x="382576" y="1379205"/>
                  </a:cubicBezTo>
                  <a:cubicBezTo>
                    <a:pt x="380181" y="1383365"/>
                    <a:pt x="385476" y="1388029"/>
                    <a:pt x="388501" y="1393954"/>
                  </a:cubicBezTo>
                  <a:cubicBezTo>
                    <a:pt x="391401" y="1399879"/>
                    <a:pt x="403755" y="1396854"/>
                    <a:pt x="407915" y="1398619"/>
                  </a:cubicBezTo>
                  <a:cubicBezTo>
                    <a:pt x="412075" y="1400384"/>
                    <a:pt x="421404" y="1413368"/>
                    <a:pt x="419639" y="1419167"/>
                  </a:cubicBezTo>
                  <a:cubicBezTo>
                    <a:pt x="417874" y="1425092"/>
                    <a:pt x="425564" y="1426227"/>
                    <a:pt x="429598" y="1424462"/>
                  </a:cubicBezTo>
                  <a:cubicBezTo>
                    <a:pt x="433758" y="1422697"/>
                    <a:pt x="437792" y="1427362"/>
                    <a:pt x="442583" y="1430387"/>
                  </a:cubicBezTo>
                  <a:cubicBezTo>
                    <a:pt x="447247" y="1433287"/>
                    <a:pt x="451408" y="1432152"/>
                    <a:pt x="456072" y="1429253"/>
                  </a:cubicBezTo>
                  <a:cubicBezTo>
                    <a:pt x="460736" y="1426353"/>
                    <a:pt x="468426" y="1423958"/>
                    <a:pt x="470821" y="1428118"/>
                  </a:cubicBezTo>
                  <a:cubicBezTo>
                    <a:pt x="473217" y="1432278"/>
                    <a:pt x="482546" y="1439842"/>
                    <a:pt x="482546" y="1442237"/>
                  </a:cubicBezTo>
                  <a:cubicBezTo>
                    <a:pt x="482546" y="1444633"/>
                    <a:pt x="497295" y="1442237"/>
                    <a:pt x="504355" y="1445767"/>
                  </a:cubicBezTo>
                  <a:cubicBezTo>
                    <a:pt x="511414" y="1449297"/>
                    <a:pt x="519105" y="1447532"/>
                    <a:pt x="526794" y="1451692"/>
                  </a:cubicBezTo>
                  <a:cubicBezTo>
                    <a:pt x="534485" y="1455852"/>
                    <a:pt x="541544" y="1456357"/>
                    <a:pt x="542048" y="1461147"/>
                  </a:cubicBezTo>
                  <a:cubicBezTo>
                    <a:pt x="542679" y="1465812"/>
                    <a:pt x="534358" y="1469972"/>
                    <a:pt x="534358" y="1472367"/>
                  </a:cubicBezTo>
                  <a:cubicBezTo>
                    <a:pt x="534358" y="1474762"/>
                    <a:pt x="540788" y="1476527"/>
                    <a:pt x="540788" y="1480057"/>
                  </a:cubicBezTo>
                  <a:cubicBezTo>
                    <a:pt x="540788" y="1483587"/>
                    <a:pt x="532593" y="1483587"/>
                    <a:pt x="531333" y="1486486"/>
                  </a:cubicBezTo>
                  <a:cubicBezTo>
                    <a:pt x="530198" y="1489386"/>
                    <a:pt x="535997" y="1493546"/>
                    <a:pt x="537258" y="1496445"/>
                  </a:cubicBezTo>
                  <a:cubicBezTo>
                    <a:pt x="538393" y="1499345"/>
                    <a:pt x="532593" y="1509430"/>
                    <a:pt x="532593" y="1512329"/>
                  </a:cubicBezTo>
                  <a:cubicBezTo>
                    <a:pt x="532593" y="1515229"/>
                    <a:pt x="514944" y="1511699"/>
                    <a:pt x="510784" y="1511699"/>
                  </a:cubicBezTo>
                  <a:cubicBezTo>
                    <a:pt x="506624" y="1511699"/>
                    <a:pt x="494270" y="1525314"/>
                    <a:pt x="490236" y="1525819"/>
                  </a:cubicBezTo>
                  <a:cubicBezTo>
                    <a:pt x="486706" y="1526323"/>
                    <a:pt x="488345" y="1532878"/>
                    <a:pt x="489605" y="1538425"/>
                  </a:cubicBezTo>
                  <a:cubicBezTo>
                    <a:pt x="502338" y="1536030"/>
                    <a:pt x="515322" y="1535021"/>
                    <a:pt x="516709" y="1537795"/>
                  </a:cubicBezTo>
                  <a:cubicBezTo>
                    <a:pt x="519105" y="1542459"/>
                    <a:pt x="489227" y="1555065"/>
                    <a:pt x="483806" y="1556957"/>
                  </a:cubicBezTo>
                  <a:cubicBezTo>
                    <a:pt x="478259" y="1558973"/>
                    <a:pt x="494396" y="1567168"/>
                    <a:pt x="494017" y="1571832"/>
                  </a:cubicBezTo>
                  <a:cubicBezTo>
                    <a:pt x="493639" y="1576497"/>
                    <a:pt x="476747" y="1577757"/>
                    <a:pt x="478259" y="1587086"/>
                  </a:cubicBezTo>
                  <a:cubicBezTo>
                    <a:pt x="479898" y="1596541"/>
                    <a:pt x="472839" y="1598432"/>
                    <a:pt x="463762" y="1598432"/>
                  </a:cubicBezTo>
                  <a:cubicBezTo>
                    <a:pt x="454811" y="1598432"/>
                    <a:pt x="452416" y="1603853"/>
                    <a:pt x="456702" y="1604735"/>
                  </a:cubicBezTo>
                  <a:cubicBezTo>
                    <a:pt x="460988" y="1605492"/>
                    <a:pt x="460610" y="1617342"/>
                    <a:pt x="477503" y="1621628"/>
                  </a:cubicBezTo>
                  <a:cubicBezTo>
                    <a:pt x="494396" y="1625914"/>
                    <a:pt x="512423" y="1641672"/>
                    <a:pt x="526921" y="1657304"/>
                  </a:cubicBezTo>
                  <a:cubicBezTo>
                    <a:pt x="528938" y="1659447"/>
                    <a:pt x="531333" y="1661212"/>
                    <a:pt x="533854" y="1662725"/>
                  </a:cubicBezTo>
                  <a:cubicBezTo>
                    <a:pt x="538014" y="1660204"/>
                    <a:pt x="541670" y="1658439"/>
                    <a:pt x="543813" y="1658061"/>
                  </a:cubicBezTo>
                  <a:cubicBezTo>
                    <a:pt x="552007" y="1656926"/>
                    <a:pt x="567387" y="1661590"/>
                    <a:pt x="575581" y="1667515"/>
                  </a:cubicBezTo>
                  <a:cubicBezTo>
                    <a:pt x="583776" y="1673441"/>
                    <a:pt x="613275" y="1666381"/>
                    <a:pt x="616805" y="1671045"/>
                  </a:cubicBezTo>
                  <a:cubicBezTo>
                    <a:pt x="620335" y="1675710"/>
                    <a:pt x="627394" y="1681635"/>
                    <a:pt x="633319" y="1681635"/>
                  </a:cubicBezTo>
                  <a:cubicBezTo>
                    <a:pt x="639245" y="1681635"/>
                    <a:pt x="645043" y="1693359"/>
                    <a:pt x="649834" y="1689829"/>
                  </a:cubicBezTo>
                  <a:cubicBezTo>
                    <a:pt x="654498" y="1686299"/>
                    <a:pt x="672147" y="1686299"/>
                    <a:pt x="676938" y="1686299"/>
                  </a:cubicBezTo>
                  <a:cubicBezTo>
                    <a:pt x="681602" y="1686299"/>
                    <a:pt x="681602" y="1689829"/>
                    <a:pt x="686393" y="1689829"/>
                  </a:cubicBezTo>
                  <a:cubicBezTo>
                    <a:pt x="691057" y="1689829"/>
                    <a:pt x="691057" y="1707478"/>
                    <a:pt x="694587" y="1706344"/>
                  </a:cubicBezTo>
                  <a:cubicBezTo>
                    <a:pt x="698117" y="1705209"/>
                    <a:pt x="711101" y="1716933"/>
                    <a:pt x="719296" y="1718068"/>
                  </a:cubicBezTo>
                  <a:cubicBezTo>
                    <a:pt x="727490" y="1719202"/>
                    <a:pt x="735810" y="1733321"/>
                    <a:pt x="739340" y="1732187"/>
                  </a:cubicBezTo>
                  <a:cubicBezTo>
                    <a:pt x="742870" y="1731052"/>
                    <a:pt x="748795" y="1738112"/>
                    <a:pt x="751064" y="1732187"/>
                  </a:cubicBezTo>
                  <a:cubicBezTo>
                    <a:pt x="753333" y="1726640"/>
                    <a:pt x="764931" y="1729287"/>
                    <a:pt x="768209" y="1719580"/>
                  </a:cubicBezTo>
                  <a:cubicBezTo>
                    <a:pt x="753333" y="1701301"/>
                    <a:pt x="737323" y="1681131"/>
                    <a:pt x="737701" y="1673315"/>
                  </a:cubicBezTo>
                  <a:cubicBezTo>
                    <a:pt x="738458" y="1659952"/>
                    <a:pt x="744005" y="1651379"/>
                    <a:pt x="727490" y="1637260"/>
                  </a:cubicBezTo>
                  <a:cubicBezTo>
                    <a:pt x="710976" y="1623141"/>
                    <a:pt x="729129" y="1613686"/>
                    <a:pt x="740853" y="1598810"/>
                  </a:cubicBezTo>
                  <a:cubicBezTo>
                    <a:pt x="751316" y="1585447"/>
                    <a:pt x="773756" y="1579648"/>
                    <a:pt x="787875" y="1570193"/>
                  </a:cubicBezTo>
                  <a:cubicBezTo>
                    <a:pt x="784976" y="1568176"/>
                    <a:pt x="782076" y="1566411"/>
                    <a:pt x="779303" y="1565151"/>
                  </a:cubicBezTo>
                  <a:cubicBezTo>
                    <a:pt x="768713" y="1560486"/>
                    <a:pt x="765183" y="1555696"/>
                    <a:pt x="773378" y="1553427"/>
                  </a:cubicBezTo>
                  <a:cubicBezTo>
                    <a:pt x="781572" y="1551032"/>
                    <a:pt x="778042" y="1546367"/>
                    <a:pt x="769848" y="1536912"/>
                  </a:cubicBezTo>
                  <a:cubicBezTo>
                    <a:pt x="761654" y="1527457"/>
                    <a:pt x="758124" y="1518002"/>
                    <a:pt x="753333" y="1518002"/>
                  </a:cubicBezTo>
                  <a:cubicBezTo>
                    <a:pt x="748669" y="1518002"/>
                    <a:pt x="741609" y="1516868"/>
                    <a:pt x="734550" y="1519137"/>
                  </a:cubicBezTo>
                  <a:cubicBezTo>
                    <a:pt x="727490" y="1521532"/>
                    <a:pt x="728625" y="1513212"/>
                    <a:pt x="729885" y="1505018"/>
                  </a:cubicBezTo>
                  <a:cubicBezTo>
                    <a:pt x="731020" y="1496824"/>
                    <a:pt x="716901" y="1497958"/>
                    <a:pt x="714631" y="1494428"/>
                  </a:cubicBezTo>
                  <a:cubicBezTo>
                    <a:pt x="712236" y="1490898"/>
                    <a:pt x="718161" y="1479174"/>
                    <a:pt x="720556" y="1477914"/>
                  </a:cubicBezTo>
                  <a:cubicBezTo>
                    <a:pt x="722952" y="1476779"/>
                    <a:pt x="730011" y="1473249"/>
                    <a:pt x="730011" y="1469720"/>
                  </a:cubicBezTo>
                  <a:cubicBezTo>
                    <a:pt x="730011" y="1466190"/>
                    <a:pt x="717026" y="1465055"/>
                    <a:pt x="721817" y="1456735"/>
                  </a:cubicBezTo>
                  <a:cubicBezTo>
                    <a:pt x="726481" y="1448541"/>
                    <a:pt x="735936" y="1448541"/>
                    <a:pt x="735936" y="1440220"/>
                  </a:cubicBezTo>
                  <a:cubicBezTo>
                    <a:pt x="735936" y="1432026"/>
                    <a:pt x="742996" y="1424966"/>
                    <a:pt x="751190" y="1430765"/>
                  </a:cubicBezTo>
                  <a:cubicBezTo>
                    <a:pt x="759385" y="1436690"/>
                    <a:pt x="762914" y="1451944"/>
                    <a:pt x="772369" y="1448414"/>
                  </a:cubicBezTo>
                  <a:cubicBezTo>
                    <a:pt x="781824" y="1444885"/>
                    <a:pt x="775899" y="1436690"/>
                    <a:pt x="774764" y="1431900"/>
                  </a:cubicBezTo>
                  <a:cubicBezTo>
                    <a:pt x="773630" y="1427236"/>
                    <a:pt x="771235" y="1420176"/>
                    <a:pt x="781824" y="1417781"/>
                  </a:cubicBezTo>
                  <a:cubicBezTo>
                    <a:pt x="792413" y="1415386"/>
                    <a:pt x="787749" y="1404796"/>
                    <a:pt x="795943" y="1404796"/>
                  </a:cubicBezTo>
                  <a:cubicBezTo>
                    <a:pt x="804137" y="1404796"/>
                    <a:pt x="819517" y="1394207"/>
                    <a:pt x="824182" y="1391811"/>
                  </a:cubicBezTo>
                  <a:cubicBezTo>
                    <a:pt x="828846" y="1389416"/>
                    <a:pt x="839436" y="1383617"/>
                    <a:pt x="844226" y="1385886"/>
                  </a:cubicBezTo>
                  <a:cubicBezTo>
                    <a:pt x="848891" y="1388282"/>
                    <a:pt x="854816" y="1394081"/>
                    <a:pt x="858346" y="1385886"/>
                  </a:cubicBezTo>
                  <a:cubicBezTo>
                    <a:pt x="861875" y="1377692"/>
                    <a:pt x="875995" y="1381222"/>
                    <a:pt x="877129" y="1385886"/>
                  </a:cubicBezTo>
                  <a:cubicBezTo>
                    <a:pt x="878264" y="1390551"/>
                    <a:pt x="900703" y="1390551"/>
                    <a:pt x="907763" y="1395341"/>
                  </a:cubicBezTo>
                  <a:cubicBezTo>
                    <a:pt x="914823" y="1400006"/>
                    <a:pt x="930077" y="1409460"/>
                    <a:pt x="930077" y="1414125"/>
                  </a:cubicBezTo>
                  <a:cubicBezTo>
                    <a:pt x="930077" y="1418789"/>
                    <a:pt x="937136" y="1425849"/>
                    <a:pt x="937136" y="1417655"/>
                  </a:cubicBezTo>
                  <a:cubicBezTo>
                    <a:pt x="937136" y="1409460"/>
                    <a:pt x="943061" y="1411730"/>
                    <a:pt x="952390" y="1417655"/>
                  </a:cubicBezTo>
                  <a:cubicBezTo>
                    <a:pt x="961845" y="1423580"/>
                    <a:pt x="974830" y="1421185"/>
                    <a:pt x="977099" y="1415259"/>
                  </a:cubicBezTo>
                  <a:cubicBezTo>
                    <a:pt x="979494" y="1409334"/>
                    <a:pt x="997143" y="1402275"/>
                    <a:pt x="1002942" y="1407065"/>
                  </a:cubicBezTo>
                  <a:cubicBezTo>
                    <a:pt x="1008867" y="1411730"/>
                    <a:pt x="1011136" y="1415259"/>
                    <a:pt x="1018196" y="1408200"/>
                  </a:cubicBezTo>
                  <a:cubicBezTo>
                    <a:pt x="1025256" y="1401140"/>
                    <a:pt x="1041770" y="1402275"/>
                    <a:pt x="1044039" y="1409334"/>
                  </a:cubicBezTo>
                  <a:cubicBezTo>
                    <a:pt x="1046434" y="1416394"/>
                    <a:pt x="1054629" y="1417529"/>
                    <a:pt x="1061688" y="1417529"/>
                  </a:cubicBezTo>
                  <a:cubicBezTo>
                    <a:pt x="1068748" y="1417529"/>
                    <a:pt x="1069883" y="1428118"/>
                    <a:pt x="1074673" y="1425723"/>
                  </a:cubicBezTo>
                  <a:cubicBezTo>
                    <a:pt x="1079338" y="1423328"/>
                    <a:pt x="1078203" y="1411604"/>
                    <a:pt x="1084128" y="1412738"/>
                  </a:cubicBezTo>
                  <a:cubicBezTo>
                    <a:pt x="1090053" y="1413873"/>
                    <a:pt x="1094718" y="1420932"/>
                    <a:pt x="1104172" y="1420932"/>
                  </a:cubicBezTo>
                  <a:cubicBezTo>
                    <a:pt x="1113627" y="1420932"/>
                    <a:pt x="1120687" y="1418537"/>
                    <a:pt x="1120687" y="1411477"/>
                  </a:cubicBezTo>
                  <a:cubicBezTo>
                    <a:pt x="1120687" y="1404418"/>
                    <a:pt x="1119552" y="1392694"/>
                    <a:pt x="1113627" y="1392694"/>
                  </a:cubicBezTo>
                  <a:cubicBezTo>
                    <a:pt x="1107702" y="1392694"/>
                    <a:pt x="1101903" y="1386769"/>
                    <a:pt x="1094843" y="1386769"/>
                  </a:cubicBezTo>
                  <a:cubicBezTo>
                    <a:pt x="1087784" y="1386769"/>
                    <a:pt x="1080724" y="1375045"/>
                    <a:pt x="1087784" y="1372649"/>
                  </a:cubicBezTo>
                  <a:cubicBezTo>
                    <a:pt x="1094843" y="1370254"/>
                    <a:pt x="1106568" y="1364455"/>
                    <a:pt x="1104298" y="1358530"/>
                  </a:cubicBezTo>
                  <a:cubicBezTo>
                    <a:pt x="1101903" y="1352605"/>
                    <a:pt x="1099634" y="1340881"/>
                    <a:pt x="1108963" y="1339747"/>
                  </a:cubicBezTo>
                  <a:cubicBezTo>
                    <a:pt x="1118418" y="1338612"/>
                    <a:pt x="1138336" y="1338612"/>
                    <a:pt x="1137201" y="1335082"/>
                  </a:cubicBezTo>
                  <a:cubicBezTo>
                    <a:pt x="1136067" y="1331552"/>
                    <a:pt x="1117157" y="1329157"/>
                    <a:pt x="1113627" y="1323358"/>
                  </a:cubicBezTo>
                  <a:cubicBezTo>
                    <a:pt x="1110098" y="1317433"/>
                    <a:pt x="1108963" y="1303314"/>
                    <a:pt x="1112492" y="1301045"/>
                  </a:cubicBezTo>
                  <a:cubicBezTo>
                    <a:pt x="1116023" y="1298649"/>
                    <a:pt x="1127747" y="1302179"/>
                    <a:pt x="1134932" y="1299910"/>
                  </a:cubicBezTo>
                  <a:cubicBezTo>
                    <a:pt x="1141992" y="1297515"/>
                    <a:pt x="1157246" y="1303440"/>
                    <a:pt x="1166701" y="1296380"/>
                  </a:cubicBezTo>
                  <a:cubicBezTo>
                    <a:pt x="1176156" y="1289320"/>
                    <a:pt x="1196074" y="1288186"/>
                    <a:pt x="1206663" y="1288186"/>
                  </a:cubicBezTo>
                  <a:cubicBezTo>
                    <a:pt x="1217253" y="1288186"/>
                    <a:pt x="1225447" y="1281126"/>
                    <a:pt x="1233767" y="1279992"/>
                  </a:cubicBezTo>
                  <a:cubicBezTo>
                    <a:pt x="1241961" y="1278857"/>
                    <a:pt x="1265536" y="1275327"/>
                    <a:pt x="1271461" y="1272932"/>
                  </a:cubicBezTo>
                  <a:cubicBezTo>
                    <a:pt x="1277386" y="1270537"/>
                    <a:pt x="1309154" y="1265872"/>
                    <a:pt x="1310288" y="1259947"/>
                  </a:cubicBezTo>
                  <a:cubicBezTo>
                    <a:pt x="1311423" y="1254022"/>
                    <a:pt x="1336762" y="1249358"/>
                    <a:pt x="1343192" y="1252257"/>
                  </a:cubicBezTo>
                  <a:cubicBezTo>
                    <a:pt x="1349621" y="1255157"/>
                    <a:pt x="1357941" y="1257552"/>
                    <a:pt x="1363740" y="1255157"/>
                  </a:cubicBezTo>
                  <a:cubicBezTo>
                    <a:pt x="1369665" y="1252762"/>
                    <a:pt x="1382020" y="1259317"/>
                    <a:pt x="1380759" y="1265746"/>
                  </a:cubicBezTo>
                  <a:cubicBezTo>
                    <a:pt x="1379624" y="1272176"/>
                    <a:pt x="1386054" y="1279235"/>
                    <a:pt x="1385424" y="1284530"/>
                  </a:cubicBezTo>
                  <a:cubicBezTo>
                    <a:pt x="1384793" y="1289825"/>
                    <a:pt x="1378994" y="1291590"/>
                    <a:pt x="1382524" y="1295750"/>
                  </a:cubicBezTo>
                  <a:cubicBezTo>
                    <a:pt x="1386054" y="1299910"/>
                    <a:pt x="1401938" y="1296884"/>
                    <a:pt x="1406602" y="1291590"/>
                  </a:cubicBezTo>
                  <a:cubicBezTo>
                    <a:pt x="1411267" y="1286295"/>
                    <a:pt x="1416562" y="1293985"/>
                    <a:pt x="1416562" y="1298019"/>
                  </a:cubicBezTo>
                  <a:cubicBezTo>
                    <a:pt x="1416562" y="1302179"/>
                    <a:pt x="1424251" y="1305079"/>
                    <a:pt x="1424251" y="1299784"/>
                  </a:cubicBezTo>
                  <a:cubicBezTo>
                    <a:pt x="1424251" y="1294489"/>
                    <a:pt x="1433706" y="1298019"/>
                    <a:pt x="1436606" y="1301549"/>
                  </a:cubicBezTo>
                  <a:cubicBezTo>
                    <a:pt x="1439505" y="1305079"/>
                    <a:pt x="1450725" y="1297389"/>
                    <a:pt x="1450725" y="1303314"/>
                  </a:cubicBezTo>
                  <a:cubicBezTo>
                    <a:pt x="1450725" y="1309239"/>
                    <a:pt x="1434211" y="1313903"/>
                    <a:pt x="1441270" y="1320332"/>
                  </a:cubicBezTo>
                  <a:cubicBezTo>
                    <a:pt x="1448330" y="1326762"/>
                    <a:pt x="1452490" y="1312643"/>
                    <a:pt x="1461315" y="1315668"/>
                  </a:cubicBezTo>
                  <a:cubicBezTo>
                    <a:pt x="1470139" y="1318568"/>
                    <a:pt x="1481863" y="1305709"/>
                    <a:pt x="1490184" y="1303944"/>
                  </a:cubicBezTo>
                  <a:cubicBezTo>
                    <a:pt x="1498377" y="1302179"/>
                    <a:pt x="1507202" y="1294489"/>
                    <a:pt x="1514262" y="1290455"/>
                  </a:cubicBezTo>
                  <a:cubicBezTo>
                    <a:pt x="1521321" y="1286295"/>
                    <a:pt x="1536575" y="1287555"/>
                    <a:pt x="1531911" y="1292220"/>
                  </a:cubicBezTo>
                  <a:cubicBezTo>
                    <a:pt x="1527121" y="1296884"/>
                    <a:pt x="1521952" y="1305709"/>
                    <a:pt x="1539601" y="1312264"/>
                  </a:cubicBezTo>
                  <a:cubicBezTo>
                    <a:pt x="1557250" y="1318694"/>
                    <a:pt x="1577294" y="1352857"/>
                    <a:pt x="1588388" y="1369876"/>
                  </a:cubicBezTo>
                  <a:cubicBezTo>
                    <a:pt x="1599608" y="1386895"/>
                    <a:pt x="1610198" y="1417529"/>
                    <a:pt x="1615996" y="1417529"/>
                  </a:cubicBezTo>
                  <a:cubicBezTo>
                    <a:pt x="1621922" y="1417529"/>
                    <a:pt x="1623686" y="1402275"/>
                    <a:pt x="1631250" y="1400510"/>
                  </a:cubicBezTo>
                  <a:cubicBezTo>
                    <a:pt x="1638940" y="1398745"/>
                    <a:pt x="1643604" y="1413495"/>
                    <a:pt x="1651799" y="1415259"/>
                  </a:cubicBezTo>
                  <a:cubicBezTo>
                    <a:pt x="1659993" y="1417024"/>
                    <a:pt x="1671213" y="1421689"/>
                    <a:pt x="1677642" y="1419420"/>
                  </a:cubicBezTo>
                  <a:cubicBezTo>
                    <a:pt x="1684072" y="1417024"/>
                    <a:pt x="1698821" y="1408830"/>
                    <a:pt x="1704116" y="1411730"/>
                  </a:cubicBezTo>
                  <a:cubicBezTo>
                    <a:pt x="1709411" y="1414629"/>
                    <a:pt x="1716470" y="1414629"/>
                    <a:pt x="1721135" y="1425849"/>
                  </a:cubicBezTo>
                  <a:cubicBezTo>
                    <a:pt x="1725799" y="1437069"/>
                    <a:pt x="1732859" y="1439464"/>
                    <a:pt x="1737649" y="1439464"/>
                  </a:cubicBezTo>
                  <a:cubicBezTo>
                    <a:pt x="1742314" y="1439464"/>
                    <a:pt x="1743322" y="1444759"/>
                    <a:pt x="1743322" y="1449423"/>
                  </a:cubicBezTo>
                  <a:cubicBezTo>
                    <a:pt x="1743322" y="1454087"/>
                    <a:pt x="1751895" y="1460391"/>
                    <a:pt x="1756685" y="1460391"/>
                  </a:cubicBezTo>
                  <a:cubicBezTo>
                    <a:pt x="1761350" y="1460391"/>
                    <a:pt x="1773956" y="1458752"/>
                    <a:pt x="1777864" y="1456483"/>
                  </a:cubicBezTo>
                  <a:cubicBezTo>
                    <a:pt x="1781772" y="1454087"/>
                    <a:pt x="1786563" y="1451818"/>
                    <a:pt x="1787319" y="1457239"/>
                  </a:cubicBezTo>
                  <a:cubicBezTo>
                    <a:pt x="1788075" y="1462786"/>
                    <a:pt x="1795135" y="1471358"/>
                    <a:pt x="1799925" y="1471358"/>
                  </a:cubicBezTo>
                  <a:cubicBezTo>
                    <a:pt x="1804590" y="1471358"/>
                    <a:pt x="1814045" y="1475266"/>
                    <a:pt x="1814801" y="1471358"/>
                  </a:cubicBezTo>
                  <a:cubicBezTo>
                    <a:pt x="1815557" y="1467450"/>
                    <a:pt x="1828164" y="1465055"/>
                    <a:pt x="1832828" y="1464299"/>
                  </a:cubicBezTo>
                  <a:cubicBezTo>
                    <a:pt x="1837493" y="1463542"/>
                    <a:pt x="1854007" y="1460391"/>
                    <a:pt x="1857159" y="1453331"/>
                  </a:cubicBezTo>
                  <a:cubicBezTo>
                    <a:pt x="1860310" y="1446271"/>
                    <a:pt x="1873673" y="1446271"/>
                    <a:pt x="1877581" y="1441607"/>
                  </a:cubicBezTo>
                  <a:cubicBezTo>
                    <a:pt x="1881489" y="1436943"/>
                    <a:pt x="1892457" y="1434547"/>
                    <a:pt x="1894852" y="1429883"/>
                  </a:cubicBezTo>
                  <a:cubicBezTo>
                    <a:pt x="1897247" y="1425219"/>
                    <a:pt x="1911366" y="1425975"/>
                    <a:pt x="1912879" y="1422067"/>
                  </a:cubicBezTo>
                  <a:cubicBezTo>
                    <a:pt x="1914392" y="1418159"/>
                    <a:pt x="1926242" y="1417403"/>
                    <a:pt x="1931664" y="1418915"/>
                  </a:cubicBezTo>
                  <a:cubicBezTo>
                    <a:pt x="1937084" y="1420554"/>
                    <a:pt x="1964693" y="1425975"/>
                    <a:pt x="1968474" y="1425219"/>
                  </a:cubicBezTo>
                  <a:cubicBezTo>
                    <a:pt x="1972382" y="1424462"/>
                    <a:pt x="1973139" y="1439338"/>
                    <a:pt x="1977047" y="1440094"/>
                  </a:cubicBezTo>
                  <a:cubicBezTo>
                    <a:pt x="1980955" y="1440851"/>
                    <a:pt x="1995074" y="1451818"/>
                    <a:pt x="1998982" y="1448793"/>
                  </a:cubicBezTo>
                  <a:cubicBezTo>
                    <a:pt x="2002890" y="1445641"/>
                    <a:pt x="2012345" y="1442489"/>
                    <a:pt x="2020161" y="1447154"/>
                  </a:cubicBezTo>
                  <a:cubicBezTo>
                    <a:pt x="2027977" y="1451944"/>
                    <a:pt x="2035919" y="1458122"/>
                    <a:pt x="2038944" y="1452701"/>
                  </a:cubicBezTo>
                  <a:cubicBezTo>
                    <a:pt x="2042096" y="1447154"/>
                    <a:pt x="2058610" y="1444885"/>
                    <a:pt x="2060880" y="1441733"/>
                  </a:cubicBezTo>
                  <a:cubicBezTo>
                    <a:pt x="2063275" y="1438581"/>
                    <a:pt x="2065545" y="1429127"/>
                    <a:pt x="2061637" y="1425975"/>
                  </a:cubicBezTo>
                  <a:cubicBezTo>
                    <a:pt x="2057729" y="1422823"/>
                    <a:pt x="2053821" y="1410343"/>
                    <a:pt x="2052182" y="1404040"/>
                  </a:cubicBezTo>
                  <a:cubicBezTo>
                    <a:pt x="2050669" y="1397736"/>
                    <a:pt x="2061637" y="1396224"/>
                    <a:pt x="2063149" y="1390677"/>
                  </a:cubicBezTo>
                  <a:cubicBezTo>
                    <a:pt x="2064662" y="1385256"/>
                    <a:pt x="2074117" y="1384373"/>
                    <a:pt x="2077268" y="1381222"/>
                  </a:cubicBezTo>
                  <a:cubicBezTo>
                    <a:pt x="2080420" y="1378070"/>
                    <a:pt x="2081176" y="1371011"/>
                    <a:pt x="2086723" y="1372649"/>
                  </a:cubicBezTo>
                  <a:cubicBezTo>
                    <a:pt x="2092144" y="1374288"/>
                    <a:pt x="2103994" y="1378196"/>
                    <a:pt x="2106263" y="1380465"/>
                  </a:cubicBezTo>
                  <a:cubicBezTo>
                    <a:pt x="2108659" y="1382861"/>
                    <a:pt x="2117231" y="1384373"/>
                    <a:pt x="2122778" y="1384373"/>
                  </a:cubicBezTo>
                  <a:cubicBezTo>
                    <a:pt x="2128325" y="1384373"/>
                    <a:pt x="2136897" y="1389038"/>
                    <a:pt x="2142444" y="1392190"/>
                  </a:cubicBezTo>
                  <a:cubicBezTo>
                    <a:pt x="2147991" y="1395341"/>
                    <a:pt x="2165262" y="1395341"/>
                    <a:pt x="2168287" y="1400006"/>
                  </a:cubicBezTo>
                  <a:cubicBezTo>
                    <a:pt x="2171439" y="1404670"/>
                    <a:pt x="2167531" y="1418033"/>
                    <a:pt x="2171439" y="1422823"/>
                  </a:cubicBezTo>
                  <a:cubicBezTo>
                    <a:pt x="2175347" y="1427488"/>
                    <a:pt x="2184802" y="1437699"/>
                    <a:pt x="2187953" y="1435430"/>
                  </a:cubicBezTo>
                  <a:cubicBezTo>
                    <a:pt x="2191105" y="1433035"/>
                    <a:pt x="2205980" y="1443246"/>
                    <a:pt x="2211527" y="1442489"/>
                  </a:cubicBezTo>
                  <a:cubicBezTo>
                    <a:pt x="2216948" y="1441733"/>
                    <a:pt x="2225647" y="1433035"/>
                    <a:pt x="2230312" y="1433035"/>
                  </a:cubicBezTo>
                  <a:cubicBezTo>
                    <a:pt x="2234976" y="1433035"/>
                    <a:pt x="2249978" y="1429127"/>
                    <a:pt x="2254642" y="1429883"/>
                  </a:cubicBezTo>
                  <a:cubicBezTo>
                    <a:pt x="2259306" y="1430639"/>
                    <a:pt x="2276577" y="1436943"/>
                    <a:pt x="2278973" y="1435430"/>
                  </a:cubicBezTo>
                  <a:cubicBezTo>
                    <a:pt x="2281368" y="1433791"/>
                    <a:pt x="2297000" y="1436186"/>
                    <a:pt x="2299395" y="1440977"/>
                  </a:cubicBezTo>
                  <a:cubicBezTo>
                    <a:pt x="2301790" y="1445641"/>
                    <a:pt x="2321330" y="1445641"/>
                    <a:pt x="2321330" y="1451188"/>
                  </a:cubicBezTo>
                  <a:cubicBezTo>
                    <a:pt x="2321330" y="1456609"/>
                    <a:pt x="2332298" y="1459760"/>
                    <a:pt x="2335450" y="1466064"/>
                  </a:cubicBezTo>
                  <a:cubicBezTo>
                    <a:pt x="2338601" y="1472367"/>
                    <a:pt x="2364444" y="1468459"/>
                    <a:pt x="2369235" y="1472367"/>
                  </a:cubicBezTo>
                  <a:cubicBezTo>
                    <a:pt x="2373899" y="1476275"/>
                    <a:pt x="2403777" y="1475518"/>
                    <a:pt x="2404533" y="1472367"/>
                  </a:cubicBezTo>
                  <a:cubicBezTo>
                    <a:pt x="2405289" y="1469215"/>
                    <a:pt x="2433528" y="1467702"/>
                    <a:pt x="2439075" y="1463668"/>
                  </a:cubicBezTo>
                  <a:cubicBezTo>
                    <a:pt x="2444622" y="1459760"/>
                    <a:pt x="2459498" y="1461273"/>
                    <a:pt x="2460254" y="1455852"/>
                  </a:cubicBezTo>
                  <a:cubicBezTo>
                    <a:pt x="2461011" y="1450305"/>
                    <a:pt x="2475130" y="1446398"/>
                    <a:pt x="2481433" y="1441733"/>
                  </a:cubicBezTo>
                  <a:cubicBezTo>
                    <a:pt x="2487736" y="1437069"/>
                    <a:pt x="2512823" y="1437825"/>
                    <a:pt x="2514336" y="1443372"/>
                  </a:cubicBezTo>
                  <a:cubicBezTo>
                    <a:pt x="2515849" y="1448919"/>
                    <a:pt x="2530850" y="1450432"/>
                    <a:pt x="2537027" y="1448036"/>
                  </a:cubicBezTo>
                  <a:cubicBezTo>
                    <a:pt x="2543331" y="1445641"/>
                    <a:pt x="2559719" y="1448793"/>
                    <a:pt x="2562114" y="1454340"/>
                  </a:cubicBezTo>
                  <a:cubicBezTo>
                    <a:pt x="2564509" y="1459886"/>
                    <a:pt x="2583294" y="1462912"/>
                    <a:pt x="2587958" y="1461399"/>
                  </a:cubicBezTo>
                  <a:cubicBezTo>
                    <a:pt x="2592622" y="1459886"/>
                    <a:pt x="2607498" y="1448793"/>
                    <a:pt x="2613045" y="1448036"/>
                  </a:cubicBezTo>
                  <a:cubicBezTo>
                    <a:pt x="2618592" y="1447280"/>
                    <a:pt x="2626408" y="1441733"/>
                    <a:pt x="2624769" y="1436312"/>
                  </a:cubicBezTo>
                  <a:cubicBezTo>
                    <a:pt x="2623256" y="1430765"/>
                    <a:pt x="2635737" y="1415133"/>
                    <a:pt x="2637375" y="1408830"/>
                  </a:cubicBezTo>
                  <a:cubicBezTo>
                    <a:pt x="2638888" y="1402527"/>
                    <a:pt x="2649982" y="1385256"/>
                    <a:pt x="2653890" y="1383743"/>
                  </a:cubicBezTo>
                  <a:cubicBezTo>
                    <a:pt x="2657798" y="1382230"/>
                    <a:pt x="2666496" y="1375171"/>
                    <a:pt x="2665614" y="1370380"/>
                  </a:cubicBezTo>
                  <a:cubicBezTo>
                    <a:pt x="2664857" y="1365716"/>
                    <a:pt x="2662462" y="1351597"/>
                    <a:pt x="2657798" y="1351597"/>
                  </a:cubicBezTo>
                  <a:cubicBezTo>
                    <a:pt x="2653134" y="1351597"/>
                    <a:pt x="2644435" y="1352353"/>
                    <a:pt x="2655403" y="1337477"/>
                  </a:cubicBezTo>
                  <a:cubicBezTo>
                    <a:pt x="2666370" y="1322602"/>
                    <a:pt x="2686036" y="1326510"/>
                    <a:pt x="2689188" y="1326510"/>
                  </a:cubicBezTo>
                  <a:cubicBezTo>
                    <a:pt x="2692340" y="1326510"/>
                    <a:pt x="2717426" y="1320206"/>
                    <a:pt x="2728394" y="1323358"/>
                  </a:cubicBezTo>
                  <a:cubicBezTo>
                    <a:pt x="2739362" y="1326510"/>
                    <a:pt x="2746421" y="1321845"/>
                    <a:pt x="2758146" y="1328022"/>
                  </a:cubicBezTo>
                  <a:cubicBezTo>
                    <a:pt x="2769870" y="1334326"/>
                    <a:pt x="2786384" y="1331930"/>
                    <a:pt x="2790292" y="1337477"/>
                  </a:cubicBezTo>
                  <a:cubicBezTo>
                    <a:pt x="2794200" y="1343024"/>
                    <a:pt x="2809958" y="1347689"/>
                    <a:pt x="2807563" y="1357143"/>
                  </a:cubicBezTo>
                  <a:cubicBezTo>
                    <a:pt x="2805168" y="1366598"/>
                    <a:pt x="2816136" y="1361051"/>
                    <a:pt x="2820170" y="1381474"/>
                  </a:cubicBezTo>
                  <a:cubicBezTo>
                    <a:pt x="2824078" y="1401897"/>
                    <a:pt x="2833533" y="1403409"/>
                    <a:pt x="2835802" y="1412864"/>
                  </a:cubicBezTo>
                  <a:cubicBezTo>
                    <a:pt x="2838197" y="1422319"/>
                    <a:pt x="2850677" y="1439590"/>
                    <a:pt x="2849165" y="1445011"/>
                  </a:cubicBezTo>
                  <a:cubicBezTo>
                    <a:pt x="2847526" y="1450558"/>
                    <a:pt x="2846013" y="1459130"/>
                    <a:pt x="2859376" y="1459886"/>
                  </a:cubicBezTo>
                  <a:cubicBezTo>
                    <a:pt x="2872739" y="1460643"/>
                    <a:pt x="2882193" y="1470854"/>
                    <a:pt x="2885345" y="1469341"/>
                  </a:cubicBezTo>
                  <a:cubicBezTo>
                    <a:pt x="2888497" y="1467829"/>
                    <a:pt x="2904129" y="1473249"/>
                    <a:pt x="2912071" y="1481065"/>
                  </a:cubicBezTo>
                  <a:cubicBezTo>
                    <a:pt x="2919887" y="1488881"/>
                    <a:pt x="2931737" y="1484973"/>
                    <a:pt x="2930854" y="1493672"/>
                  </a:cubicBezTo>
                  <a:cubicBezTo>
                    <a:pt x="2930098" y="1502244"/>
                    <a:pt x="2937158" y="1509304"/>
                    <a:pt x="2936401" y="1516364"/>
                  </a:cubicBezTo>
                  <a:cubicBezTo>
                    <a:pt x="2935645" y="1523423"/>
                    <a:pt x="2951277" y="1528088"/>
                    <a:pt x="2962245" y="1526575"/>
                  </a:cubicBezTo>
                  <a:cubicBezTo>
                    <a:pt x="2973213" y="1524936"/>
                    <a:pt x="2981029" y="1530483"/>
                    <a:pt x="2985819" y="1521028"/>
                  </a:cubicBezTo>
                  <a:cubicBezTo>
                    <a:pt x="2990484" y="1511573"/>
                    <a:pt x="3006242" y="1515481"/>
                    <a:pt x="3011663" y="1511573"/>
                  </a:cubicBezTo>
                  <a:cubicBezTo>
                    <a:pt x="3017083" y="1507665"/>
                    <a:pt x="3033598" y="1502875"/>
                    <a:pt x="3032841" y="1517120"/>
                  </a:cubicBezTo>
                  <a:cubicBezTo>
                    <a:pt x="3032085" y="1531239"/>
                    <a:pt x="3041414" y="1534391"/>
                    <a:pt x="3033598" y="1539055"/>
                  </a:cubicBezTo>
                  <a:cubicBezTo>
                    <a:pt x="3025782" y="1543720"/>
                    <a:pt x="3021874" y="1564142"/>
                    <a:pt x="3019478" y="1572841"/>
                  </a:cubicBezTo>
                  <a:cubicBezTo>
                    <a:pt x="3017083" y="1581413"/>
                    <a:pt x="3005359" y="1583808"/>
                    <a:pt x="3003720" y="1593263"/>
                  </a:cubicBezTo>
                  <a:cubicBezTo>
                    <a:pt x="3002081" y="1602718"/>
                    <a:pt x="2991114" y="1603474"/>
                    <a:pt x="2991114" y="1610534"/>
                  </a:cubicBezTo>
                  <a:cubicBezTo>
                    <a:pt x="2991114" y="1617594"/>
                    <a:pt x="2975482" y="1616081"/>
                    <a:pt x="2967540" y="1610534"/>
                  </a:cubicBezTo>
                  <a:cubicBezTo>
                    <a:pt x="2959724" y="1604987"/>
                    <a:pt x="2951908" y="1620745"/>
                    <a:pt x="2945605" y="1620745"/>
                  </a:cubicBezTo>
                  <a:cubicBezTo>
                    <a:pt x="2939301" y="1620745"/>
                    <a:pt x="2940058" y="1634108"/>
                    <a:pt x="2941697" y="1639529"/>
                  </a:cubicBezTo>
                  <a:cubicBezTo>
                    <a:pt x="2943335" y="1645076"/>
                    <a:pt x="2939428" y="1652136"/>
                    <a:pt x="2943335" y="1661464"/>
                  </a:cubicBezTo>
                  <a:cubicBezTo>
                    <a:pt x="2945478" y="1666507"/>
                    <a:pt x="2944092" y="1676088"/>
                    <a:pt x="2945226" y="1686803"/>
                  </a:cubicBezTo>
                  <a:cubicBezTo>
                    <a:pt x="2954807" y="1679870"/>
                    <a:pt x="2963506" y="1674701"/>
                    <a:pt x="2967287" y="1674701"/>
                  </a:cubicBezTo>
                  <a:cubicBezTo>
                    <a:pt x="2977121" y="1674701"/>
                    <a:pt x="2986953" y="1691594"/>
                    <a:pt x="2997921" y="1691972"/>
                  </a:cubicBezTo>
                  <a:cubicBezTo>
                    <a:pt x="3008889" y="1692350"/>
                    <a:pt x="3058685" y="1659069"/>
                    <a:pt x="3059063" y="1653522"/>
                  </a:cubicBezTo>
                  <a:cubicBezTo>
                    <a:pt x="3059441" y="1647975"/>
                    <a:pt x="3088436" y="1620115"/>
                    <a:pt x="3102177" y="1605618"/>
                  </a:cubicBezTo>
                  <a:cubicBezTo>
                    <a:pt x="3115919" y="1591120"/>
                    <a:pt x="3133946" y="1569941"/>
                    <a:pt x="3141005" y="1553427"/>
                  </a:cubicBezTo>
                  <a:cubicBezTo>
                    <a:pt x="3145291" y="1543215"/>
                    <a:pt x="3164579" y="1523549"/>
                    <a:pt x="3169244" y="1515733"/>
                  </a:cubicBezTo>
                  <a:cubicBezTo>
                    <a:pt x="3173908" y="1507917"/>
                    <a:pt x="3177060" y="1507161"/>
                    <a:pt x="3185758" y="1488629"/>
                  </a:cubicBezTo>
                  <a:cubicBezTo>
                    <a:pt x="3194331" y="1470224"/>
                    <a:pt x="3194331" y="1421941"/>
                    <a:pt x="3197104" y="1418789"/>
                  </a:cubicBezTo>
                  <a:cubicBezTo>
                    <a:pt x="3199878" y="1415638"/>
                    <a:pt x="3198239" y="1407443"/>
                    <a:pt x="3202147" y="1402275"/>
                  </a:cubicBezTo>
                  <a:cubicBezTo>
                    <a:pt x="3206055" y="1397232"/>
                    <a:pt x="3204038" y="1390173"/>
                    <a:pt x="3211980" y="1383491"/>
                  </a:cubicBezTo>
                  <a:cubicBezTo>
                    <a:pt x="3219796" y="1376810"/>
                    <a:pt x="3218283" y="1370884"/>
                    <a:pt x="3216266" y="1365842"/>
                  </a:cubicBezTo>
                  <a:cubicBezTo>
                    <a:pt x="3214249" y="1360799"/>
                    <a:pt x="3216644" y="1349327"/>
                    <a:pt x="3214627" y="1345798"/>
                  </a:cubicBezTo>
                  <a:cubicBezTo>
                    <a:pt x="3212610" y="1342268"/>
                    <a:pt x="3212988" y="1340755"/>
                    <a:pt x="3217779" y="1337982"/>
                  </a:cubicBezTo>
                  <a:cubicBezTo>
                    <a:pt x="3222443" y="1335208"/>
                    <a:pt x="3214627" y="1328148"/>
                    <a:pt x="3207946" y="1324997"/>
                  </a:cubicBezTo>
                  <a:cubicBezTo>
                    <a:pt x="3201264" y="1321845"/>
                    <a:pt x="3192692" y="1319072"/>
                    <a:pt x="3191809" y="1311634"/>
                  </a:cubicBezTo>
                  <a:cubicBezTo>
                    <a:pt x="3191053" y="1304196"/>
                    <a:pt x="3179707" y="1295119"/>
                    <a:pt x="3171009" y="1295876"/>
                  </a:cubicBezTo>
                  <a:cubicBezTo>
                    <a:pt x="3162436" y="1296632"/>
                    <a:pt x="3146300" y="1291211"/>
                    <a:pt x="3148317" y="1296632"/>
                  </a:cubicBezTo>
                  <a:cubicBezTo>
                    <a:pt x="3150334" y="1302179"/>
                    <a:pt x="3147560" y="1306844"/>
                    <a:pt x="3143274" y="1305583"/>
                  </a:cubicBezTo>
                  <a:cubicBezTo>
                    <a:pt x="3138988" y="1304448"/>
                    <a:pt x="3136971" y="1307978"/>
                    <a:pt x="3131928" y="1315794"/>
                  </a:cubicBezTo>
                  <a:cubicBezTo>
                    <a:pt x="3126886" y="1323610"/>
                    <a:pt x="3108733" y="1324367"/>
                    <a:pt x="3117053" y="1316929"/>
                  </a:cubicBezTo>
                  <a:cubicBezTo>
                    <a:pt x="3125247" y="1309491"/>
                    <a:pt x="3114280" y="1309113"/>
                    <a:pt x="3115919" y="1301297"/>
                  </a:cubicBezTo>
                  <a:cubicBezTo>
                    <a:pt x="3117557" y="1293481"/>
                    <a:pt x="3124112" y="1285539"/>
                    <a:pt x="3115161" y="1290707"/>
                  </a:cubicBezTo>
                  <a:cubicBezTo>
                    <a:pt x="3106085" y="1295750"/>
                    <a:pt x="3106085" y="1307978"/>
                    <a:pt x="3098647" y="1309617"/>
                  </a:cubicBezTo>
                  <a:cubicBezTo>
                    <a:pt x="3091210" y="1311130"/>
                    <a:pt x="3093479" y="1288438"/>
                    <a:pt x="3095495" y="1282513"/>
                  </a:cubicBezTo>
                  <a:cubicBezTo>
                    <a:pt x="3097513" y="1276588"/>
                    <a:pt x="3081755" y="1282891"/>
                    <a:pt x="3065240" y="1281757"/>
                  </a:cubicBezTo>
                  <a:cubicBezTo>
                    <a:pt x="3048726" y="1280622"/>
                    <a:pt x="3053138" y="1269150"/>
                    <a:pt x="3066374" y="1262090"/>
                  </a:cubicBezTo>
                  <a:cubicBezTo>
                    <a:pt x="3079737" y="1255031"/>
                    <a:pt x="3077342" y="1248349"/>
                    <a:pt x="3084024" y="1245576"/>
                  </a:cubicBezTo>
                  <a:cubicBezTo>
                    <a:pt x="3090706" y="1242802"/>
                    <a:pt x="3107976" y="1231457"/>
                    <a:pt x="3118188" y="1225532"/>
                  </a:cubicBezTo>
                  <a:cubicBezTo>
                    <a:pt x="3128399" y="1219606"/>
                    <a:pt x="3130416" y="1213051"/>
                    <a:pt x="3132685" y="1206370"/>
                  </a:cubicBezTo>
                  <a:cubicBezTo>
                    <a:pt x="3135080" y="1199688"/>
                    <a:pt x="3153863" y="1191494"/>
                    <a:pt x="3170757" y="1177753"/>
                  </a:cubicBezTo>
                  <a:cubicBezTo>
                    <a:pt x="3187649" y="1164012"/>
                    <a:pt x="3195843" y="1156196"/>
                    <a:pt x="3199751" y="1147876"/>
                  </a:cubicBezTo>
                  <a:cubicBezTo>
                    <a:pt x="3203659" y="1139681"/>
                    <a:pt x="3228746" y="1129470"/>
                    <a:pt x="3229125" y="1123167"/>
                  </a:cubicBezTo>
                  <a:cubicBezTo>
                    <a:pt x="3229502" y="1116864"/>
                    <a:pt x="3258876" y="1101231"/>
                    <a:pt x="3278921" y="1097323"/>
                  </a:cubicBezTo>
                  <a:cubicBezTo>
                    <a:pt x="3298964" y="1093415"/>
                    <a:pt x="3330733" y="1098458"/>
                    <a:pt x="3336658" y="1104383"/>
                  </a:cubicBezTo>
                  <a:cubicBezTo>
                    <a:pt x="3342583" y="1110308"/>
                    <a:pt x="3346869" y="1107913"/>
                    <a:pt x="3350399" y="1104005"/>
                  </a:cubicBezTo>
                  <a:cubicBezTo>
                    <a:pt x="3353929" y="1100097"/>
                    <a:pt x="3361745" y="1101988"/>
                    <a:pt x="3375108" y="1103627"/>
                  </a:cubicBezTo>
                  <a:cubicBezTo>
                    <a:pt x="3388471" y="1105265"/>
                    <a:pt x="3391623" y="1097323"/>
                    <a:pt x="3400573" y="1100097"/>
                  </a:cubicBezTo>
                  <a:cubicBezTo>
                    <a:pt x="3409650" y="1102870"/>
                    <a:pt x="3417087" y="1104383"/>
                    <a:pt x="3422508" y="1093794"/>
                  </a:cubicBezTo>
                  <a:cubicBezTo>
                    <a:pt x="3428055" y="1083204"/>
                    <a:pt x="3453899" y="1085221"/>
                    <a:pt x="3459824" y="1089507"/>
                  </a:cubicBezTo>
                  <a:cubicBezTo>
                    <a:pt x="3465749" y="1093794"/>
                    <a:pt x="3470413" y="1099719"/>
                    <a:pt x="3479868" y="1093415"/>
                  </a:cubicBezTo>
                  <a:cubicBezTo>
                    <a:pt x="3489323" y="1087112"/>
                    <a:pt x="3489323" y="1101610"/>
                    <a:pt x="3498273" y="1102870"/>
                  </a:cubicBezTo>
                  <a:cubicBezTo>
                    <a:pt x="3507350" y="1104005"/>
                    <a:pt x="3501425" y="1111821"/>
                    <a:pt x="3493609" y="1111064"/>
                  </a:cubicBezTo>
                  <a:cubicBezTo>
                    <a:pt x="3485793" y="1110308"/>
                    <a:pt x="3475960" y="1114973"/>
                    <a:pt x="3485037" y="1120141"/>
                  </a:cubicBezTo>
                  <a:cubicBezTo>
                    <a:pt x="3494114" y="1125184"/>
                    <a:pt x="3504703" y="1115477"/>
                    <a:pt x="3511762" y="1116233"/>
                  </a:cubicBezTo>
                  <a:cubicBezTo>
                    <a:pt x="3518822" y="1116990"/>
                    <a:pt x="3529790" y="1117872"/>
                    <a:pt x="3539623" y="1111569"/>
                  </a:cubicBezTo>
                  <a:cubicBezTo>
                    <a:pt x="3549456" y="1105265"/>
                    <a:pt x="3552229" y="1116611"/>
                    <a:pt x="3558407" y="1111191"/>
                  </a:cubicBezTo>
                  <a:cubicBezTo>
                    <a:pt x="3564710" y="1105644"/>
                    <a:pt x="3578829" y="1104131"/>
                    <a:pt x="3585889" y="1104509"/>
                  </a:cubicBezTo>
                  <a:cubicBezTo>
                    <a:pt x="3592948" y="1104887"/>
                    <a:pt x="3587024" y="1096315"/>
                    <a:pt x="3575299" y="1096315"/>
                  </a:cubicBezTo>
                  <a:cubicBezTo>
                    <a:pt x="3563575" y="1096315"/>
                    <a:pt x="3563953" y="1090012"/>
                    <a:pt x="3573282" y="1074001"/>
                  </a:cubicBezTo>
                  <a:cubicBezTo>
                    <a:pt x="3582737" y="1057991"/>
                    <a:pt x="3600764" y="1049293"/>
                    <a:pt x="3612110" y="1039460"/>
                  </a:cubicBezTo>
                  <a:cubicBezTo>
                    <a:pt x="3623456" y="1029626"/>
                    <a:pt x="3631776" y="1034417"/>
                    <a:pt x="3631776" y="1028114"/>
                  </a:cubicBezTo>
                  <a:cubicBezTo>
                    <a:pt x="3631776" y="1021810"/>
                    <a:pt x="3637197" y="1004161"/>
                    <a:pt x="3645896" y="1003783"/>
                  </a:cubicBezTo>
                  <a:cubicBezTo>
                    <a:pt x="3654468" y="1003405"/>
                    <a:pt x="3676025" y="1007313"/>
                    <a:pt x="3689388" y="999875"/>
                  </a:cubicBezTo>
                  <a:cubicBezTo>
                    <a:pt x="3702751" y="992437"/>
                    <a:pt x="3701490" y="1005422"/>
                    <a:pt x="3707037" y="1007313"/>
                  </a:cubicBezTo>
                  <a:cubicBezTo>
                    <a:pt x="3712458" y="1009330"/>
                    <a:pt x="3720022" y="995967"/>
                    <a:pt x="3726199" y="999875"/>
                  </a:cubicBezTo>
                  <a:cubicBezTo>
                    <a:pt x="3732502" y="1003783"/>
                    <a:pt x="3716744" y="1013238"/>
                    <a:pt x="3713214" y="1024584"/>
                  </a:cubicBezTo>
                  <a:cubicBezTo>
                    <a:pt x="3709685" y="1035930"/>
                    <a:pt x="3721409" y="1031644"/>
                    <a:pt x="3728090" y="1034795"/>
                  </a:cubicBezTo>
                  <a:cubicBezTo>
                    <a:pt x="3734771" y="1037947"/>
                    <a:pt x="3719392" y="1042611"/>
                    <a:pt x="3721031" y="1045763"/>
                  </a:cubicBezTo>
                  <a:cubicBezTo>
                    <a:pt x="3722543" y="1048914"/>
                    <a:pt x="3735906" y="1048914"/>
                    <a:pt x="3753177" y="1031644"/>
                  </a:cubicBezTo>
                  <a:cubicBezTo>
                    <a:pt x="3770448" y="1014373"/>
                    <a:pt x="3786080" y="1009708"/>
                    <a:pt x="3797174" y="1010843"/>
                  </a:cubicBezTo>
                  <a:cubicBezTo>
                    <a:pt x="3808141" y="1011977"/>
                    <a:pt x="3801838" y="1001010"/>
                    <a:pt x="3802721" y="984999"/>
                  </a:cubicBezTo>
                  <a:cubicBezTo>
                    <a:pt x="3803477" y="968863"/>
                    <a:pt x="3837262" y="964199"/>
                    <a:pt x="3848230" y="968863"/>
                  </a:cubicBezTo>
                  <a:cubicBezTo>
                    <a:pt x="3859197" y="973528"/>
                    <a:pt x="3858441" y="977940"/>
                    <a:pt x="3847852" y="975166"/>
                  </a:cubicBezTo>
                  <a:cubicBezTo>
                    <a:pt x="3837262" y="972393"/>
                    <a:pt x="3827429" y="981848"/>
                    <a:pt x="3827807" y="995211"/>
                  </a:cubicBezTo>
                  <a:cubicBezTo>
                    <a:pt x="3828186" y="1008574"/>
                    <a:pt x="3818353" y="1012860"/>
                    <a:pt x="3823521" y="1018028"/>
                  </a:cubicBezTo>
                  <a:cubicBezTo>
                    <a:pt x="3828564" y="1023071"/>
                    <a:pt x="3816083" y="1024332"/>
                    <a:pt x="3815705" y="1029753"/>
                  </a:cubicBezTo>
                  <a:cubicBezTo>
                    <a:pt x="3815327" y="1035299"/>
                    <a:pt x="3815705" y="1039586"/>
                    <a:pt x="3807889" y="1041855"/>
                  </a:cubicBezTo>
                  <a:cubicBezTo>
                    <a:pt x="3800073" y="1044250"/>
                    <a:pt x="3773726" y="1046897"/>
                    <a:pt x="3772969" y="1057109"/>
                  </a:cubicBezTo>
                  <a:cubicBezTo>
                    <a:pt x="3772213" y="1067320"/>
                    <a:pt x="3758093" y="1068455"/>
                    <a:pt x="3751412" y="1081061"/>
                  </a:cubicBezTo>
                  <a:cubicBezTo>
                    <a:pt x="3744730" y="1093668"/>
                    <a:pt x="3719266" y="1101105"/>
                    <a:pt x="3702373" y="1126192"/>
                  </a:cubicBezTo>
                  <a:cubicBezTo>
                    <a:pt x="3685480" y="1151279"/>
                    <a:pt x="3658880" y="1151279"/>
                    <a:pt x="3658880" y="1155944"/>
                  </a:cubicBezTo>
                  <a:cubicBezTo>
                    <a:pt x="3658880" y="1160734"/>
                    <a:pt x="3640475" y="1160230"/>
                    <a:pt x="3634172" y="1161112"/>
                  </a:cubicBezTo>
                  <a:cubicBezTo>
                    <a:pt x="3627868" y="1161869"/>
                    <a:pt x="3640096" y="1177249"/>
                    <a:pt x="3625095" y="1193259"/>
                  </a:cubicBezTo>
                  <a:cubicBezTo>
                    <a:pt x="3610219" y="1209395"/>
                    <a:pt x="3600386" y="1231709"/>
                    <a:pt x="3600764" y="1254022"/>
                  </a:cubicBezTo>
                  <a:cubicBezTo>
                    <a:pt x="3601143" y="1276336"/>
                    <a:pt x="3608580" y="1340755"/>
                    <a:pt x="3615262" y="1352101"/>
                  </a:cubicBezTo>
                  <a:cubicBezTo>
                    <a:pt x="3621943" y="1363447"/>
                    <a:pt x="3618035" y="1391307"/>
                    <a:pt x="3623456" y="1397232"/>
                  </a:cubicBezTo>
                  <a:cubicBezTo>
                    <a:pt x="3629003" y="1403157"/>
                    <a:pt x="3626986" y="1412864"/>
                    <a:pt x="3630515" y="1416394"/>
                  </a:cubicBezTo>
                  <a:cubicBezTo>
                    <a:pt x="3634046" y="1419924"/>
                    <a:pt x="3648543" y="1400636"/>
                    <a:pt x="3658376" y="1392442"/>
                  </a:cubicBezTo>
                  <a:cubicBezTo>
                    <a:pt x="3668209" y="1384247"/>
                    <a:pt x="3665058" y="1381474"/>
                    <a:pt x="3671739" y="1377188"/>
                  </a:cubicBezTo>
                  <a:cubicBezTo>
                    <a:pt x="3678421" y="1372902"/>
                    <a:pt x="3675647" y="1354874"/>
                    <a:pt x="3677664" y="1350084"/>
                  </a:cubicBezTo>
                  <a:cubicBezTo>
                    <a:pt x="3679681" y="1345419"/>
                    <a:pt x="3691784" y="1343024"/>
                    <a:pt x="3695692" y="1337982"/>
                  </a:cubicBezTo>
                  <a:cubicBezTo>
                    <a:pt x="3699599" y="1332939"/>
                    <a:pt x="3709811" y="1335965"/>
                    <a:pt x="3715358" y="1334074"/>
                  </a:cubicBezTo>
                  <a:cubicBezTo>
                    <a:pt x="3720778" y="1332183"/>
                    <a:pt x="3714979" y="1319198"/>
                    <a:pt x="3712962" y="1311760"/>
                  </a:cubicBezTo>
                  <a:cubicBezTo>
                    <a:pt x="3710945" y="1304322"/>
                    <a:pt x="3729098" y="1294111"/>
                    <a:pt x="3738427" y="1287429"/>
                  </a:cubicBezTo>
                  <a:cubicBezTo>
                    <a:pt x="3747882" y="1280748"/>
                    <a:pt x="3759607" y="1291716"/>
                    <a:pt x="3770196" y="1281883"/>
                  </a:cubicBezTo>
                  <a:cubicBezTo>
                    <a:pt x="3780785" y="1272050"/>
                    <a:pt x="3769439" y="1260704"/>
                    <a:pt x="3765531" y="1255661"/>
                  </a:cubicBezTo>
                  <a:cubicBezTo>
                    <a:pt x="3761623" y="1250619"/>
                    <a:pt x="3776121" y="1225784"/>
                    <a:pt x="3784315" y="1223515"/>
                  </a:cubicBezTo>
                  <a:cubicBezTo>
                    <a:pt x="3792509" y="1221119"/>
                    <a:pt x="3796921" y="1229440"/>
                    <a:pt x="3804737" y="1222380"/>
                  </a:cubicBezTo>
                  <a:cubicBezTo>
                    <a:pt x="3812553" y="1215320"/>
                    <a:pt x="3797678" y="1203974"/>
                    <a:pt x="3792131" y="1204731"/>
                  </a:cubicBezTo>
                  <a:cubicBezTo>
                    <a:pt x="3786584" y="1205487"/>
                    <a:pt x="3784693" y="1184686"/>
                    <a:pt x="3797678" y="1174980"/>
                  </a:cubicBezTo>
                  <a:cubicBezTo>
                    <a:pt x="3810663" y="1165146"/>
                    <a:pt x="3805494" y="1163255"/>
                    <a:pt x="3796921" y="1160860"/>
                  </a:cubicBezTo>
                  <a:cubicBezTo>
                    <a:pt x="3788349" y="1158465"/>
                    <a:pt x="3786710" y="1161617"/>
                    <a:pt x="3780029" y="1161995"/>
                  </a:cubicBezTo>
                  <a:cubicBezTo>
                    <a:pt x="3773347" y="1162373"/>
                    <a:pt x="3766666" y="1148254"/>
                    <a:pt x="3776877" y="1134513"/>
                  </a:cubicBezTo>
                  <a:cubicBezTo>
                    <a:pt x="3787089" y="1120772"/>
                    <a:pt x="3796921" y="1122284"/>
                    <a:pt x="3799190" y="1110938"/>
                  </a:cubicBezTo>
                  <a:cubicBezTo>
                    <a:pt x="3801586" y="1099593"/>
                    <a:pt x="3815705" y="1083456"/>
                    <a:pt x="3819235" y="1077531"/>
                  </a:cubicBezTo>
                  <a:cubicBezTo>
                    <a:pt x="3822765" y="1071606"/>
                    <a:pt x="3836884" y="1077531"/>
                    <a:pt x="3842431" y="1076397"/>
                  </a:cubicBezTo>
                  <a:cubicBezTo>
                    <a:pt x="3847852" y="1075262"/>
                    <a:pt x="3845961" y="1086986"/>
                    <a:pt x="3852642" y="1081061"/>
                  </a:cubicBezTo>
                  <a:cubicBezTo>
                    <a:pt x="3859324" y="1075136"/>
                    <a:pt x="3870291" y="1055596"/>
                    <a:pt x="3879368" y="1055596"/>
                  </a:cubicBezTo>
                  <a:cubicBezTo>
                    <a:pt x="3888445" y="1055596"/>
                    <a:pt x="3882520" y="1070093"/>
                    <a:pt x="3884915" y="1078792"/>
                  </a:cubicBezTo>
                  <a:cubicBezTo>
                    <a:pt x="3887310" y="1087364"/>
                    <a:pt x="3892353" y="1076397"/>
                    <a:pt x="3909624" y="1064673"/>
                  </a:cubicBezTo>
                  <a:cubicBezTo>
                    <a:pt x="3926894" y="1052949"/>
                    <a:pt x="3964588" y="1054083"/>
                    <a:pt x="3975934" y="1059630"/>
                  </a:cubicBezTo>
                  <a:cubicBezTo>
                    <a:pt x="3987280" y="1065177"/>
                    <a:pt x="3989297" y="1078035"/>
                    <a:pt x="3995600" y="1076523"/>
                  </a:cubicBezTo>
                  <a:cubicBezTo>
                    <a:pt x="4005181" y="1074127"/>
                    <a:pt x="3997113" y="1063538"/>
                    <a:pt x="4006568" y="1060765"/>
                  </a:cubicBezTo>
                  <a:cubicBezTo>
                    <a:pt x="4016022" y="1057991"/>
                    <a:pt x="4032411" y="1048158"/>
                    <a:pt x="4045017" y="1039207"/>
                  </a:cubicBezTo>
                  <a:cubicBezTo>
                    <a:pt x="4057624" y="1030257"/>
                    <a:pt x="4053968" y="1036812"/>
                    <a:pt x="4060649" y="1028618"/>
                  </a:cubicBezTo>
                  <a:cubicBezTo>
                    <a:pt x="4067331" y="1020424"/>
                    <a:pt x="4074013" y="1023954"/>
                    <a:pt x="4075903" y="1018407"/>
                  </a:cubicBezTo>
                  <a:cubicBezTo>
                    <a:pt x="4077921" y="1012860"/>
                    <a:pt x="4095948" y="1003909"/>
                    <a:pt x="4120656" y="998362"/>
                  </a:cubicBezTo>
                  <a:cubicBezTo>
                    <a:pt x="4145365" y="992815"/>
                    <a:pt x="4177512" y="976427"/>
                    <a:pt x="4175999" y="971258"/>
                  </a:cubicBezTo>
                  <a:cubicBezTo>
                    <a:pt x="4174486" y="966216"/>
                    <a:pt x="4185454" y="963821"/>
                    <a:pt x="4186589" y="968863"/>
                  </a:cubicBezTo>
                  <a:cubicBezTo>
                    <a:pt x="4187723" y="973906"/>
                    <a:pt x="4197178" y="972015"/>
                    <a:pt x="4210163" y="974788"/>
                  </a:cubicBezTo>
                  <a:cubicBezTo>
                    <a:pt x="4223147" y="977562"/>
                    <a:pt x="4229073" y="982604"/>
                    <a:pt x="4239158" y="972393"/>
                  </a:cubicBezTo>
                  <a:cubicBezTo>
                    <a:pt x="4249369" y="962182"/>
                    <a:pt x="4238023" y="958652"/>
                    <a:pt x="4238401" y="950836"/>
                  </a:cubicBezTo>
                  <a:cubicBezTo>
                    <a:pt x="4238779" y="943020"/>
                    <a:pt x="4220752" y="934699"/>
                    <a:pt x="4223147" y="926505"/>
                  </a:cubicBezTo>
                  <a:cubicBezTo>
                    <a:pt x="4225543" y="918311"/>
                    <a:pt x="4209784" y="896250"/>
                    <a:pt x="4205120" y="900662"/>
                  </a:cubicBezTo>
                  <a:cubicBezTo>
                    <a:pt x="4200456" y="904948"/>
                    <a:pt x="4189362" y="897132"/>
                    <a:pt x="4189362" y="890829"/>
                  </a:cubicBezTo>
                  <a:cubicBezTo>
                    <a:pt x="4189362" y="884526"/>
                    <a:pt x="4188605" y="877088"/>
                    <a:pt x="4181168" y="881752"/>
                  </a:cubicBezTo>
                  <a:cubicBezTo>
                    <a:pt x="4173730" y="886417"/>
                    <a:pt x="4161123" y="884147"/>
                    <a:pt x="4158854" y="877088"/>
                  </a:cubicBezTo>
                  <a:cubicBezTo>
                    <a:pt x="4156459" y="870028"/>
                    <a:pt x="4173351" y="864986"/>
                    <a:pt x="4185076" y="869650"/>
                  </a:cubicBezTo>
                  <a:cubicBezTo>
                    <a:pt x="4196800" y="874314"/>
                    <a:pt x="4193396" y="879105"/>
                    <a:pt x="4199195" y="882635"/>
                  </a:cubicBezTo>
                  <a:cubicBezTo>
                    <a:pt x="4205120" y="886164"/>
                    <a:pt x="4221131" y="884652"/>
                    <a:pt x="4229451" y="880744"/>
                  </a:cubicBezTo>
                  <a:cubicBezTo>
                    <a:pt x="4237645" y="876836"/>
                    <a:pt x="4260841" y="869398"/>
                    <a:pt x="4264749" y="862716"/>
                  </a:cubicBezTo>
                  <a:cubicBezTo>
                    <a:pt x="4268657" y="856035"/>
                    <a:pt x="4264371" y="852883"/>
                    <a:pt x="4272187" y="848975"/>
                  </a:cubicBezTo>
                  <a:cubicBezTo>
                    <a:pt x="4280003" y="845067"/>
                    <a:pt x="4274078" y="836873"/>
                    <a:pt x="4267522" y="833343"/>
                  </a:cubicBezTo>
                  <a:cubicBezTo>
                    <a:pt x="4260841" y="829813"/>
                    <a:pt x="4262353" y="820359"/>
                    <a:pt x="4269539" y="820359"/>
                  </a:cubicBezTo>
                  <a:cubicBezTo>
                    <a:pt x="4276599" y="820359"/>
                    <a:pt x="4274582" y="812164"/>
                    <a:pt x="4279373" y="811660"/>
                  </a:cubicBezTo>
                  <a:cubicBezTo>
                    <a:pt x="4284037" y="811282"/>
                    <a:pt x="4284793" y="815190"/>
                    <a:pt x="4293492" y="810904"/>
                  </a:cubicBezTo>
                  <a:cubicBezTo>
                    <a:pt x="4302064" y="806617"/>
                    <a:pt x="4293870" y="817585"/>
                    <a:pt x="4289962" y="825023"/>
                  </a:cubicBezTo>
                  <a:cubicBezTo>
                    <a:pt x="4286054" y="832461"/>
                    <a:pt x="4298156" y="838764"/>
                    <a:pt x="4299416" y="843050"/>
                  </a:cubicBezTo>
                  <a:cubicBezTo>
                    <a:pt x="4300551" y="847336"/>
                    <a:pt x="4317444" y="848975"/>
                    <a:pt x="4326899" y="843807"/>
                  </a:cubicBezTo>
                  <a:cubicBezTo>
                    <a:pt x="4336354" y="838764"/>
                    <a:pt x="4366483" y="850110"/>
                    <a:pt x="4368501" y="857548"/>
                  </a:cubicBezTo>
                  <a:cubicBezTo>
                    <a:pt x="4370517" y="864986"/>
                    <a:pt x="4374804" y="874062"/>
                    <a:pt x="4387284" y="880365"/>
                  </a:cubicBezTo>
                  <a:cubicBezTo>
                    <a:pt x="4399891" y="886669"/>
                    <a:pt x="4411237" y="883895"/>
                    <a:pt x="4413631" y="889820"/>
                  </a:cubicBezTo>
                  <a:cubicBezTo>
                    <a:pt x="4416027" y="895745"/>
                    <a:pt x="4420692" y="898771"/>
                    <a:pt x="4427751" y="897258"/>
                  </a:cubicBezTo>
                  <a:cubicBezTo>
                    <a:pt x="4434811" y="895619"/>
                    <a:pt x="4438719" y="903561"/>
                    <a:pt x="4443761" y="898771"/>
                  </a:cubicBezTo>
                  <a:cubicBezTo>
                    <a:pt x="4448930" y="894107"/>
                    <a:pt x="4451577" y="901544"/>
                    <a:pt x="4458259" y="895619"/>
                  </a:cubicBezTo>
                  <a:cubicBezTo>
                    <a:pt x="4464940" y="889694"/>
                    <a:pt x="4443761" y="885786"/>
                    <a:pt x="4446535" y="881122"/>
                  </a:cubicBezTo>
                  <a:cubicBezTo>
                    <a:pt x="4449308" y="876457"/>
                    <a:pt x="4453595" y="884652"/>
                    <a:pt x="4459519" y="884273"/>
                  </a:cubicBezTo>
                  <a:cubicBezTo>
                    <a:pt x="4465445" y="883895"/>
                    <a:pt x="4457880" y="872549"/>
                    <a:pt x="4462293" y="871289"/>
                  </a:cubicBezTo>
                  <a:cubicBezTo>
                    <a:pt x="4466579" y="870154"/>
                    <a:pt x="4463049" y="846580"/>
                    <a:pt x="4458385" y="845067"/>
                  </a:cubicBezTo>
                  <a:cubicBezTo>
                    <a:pt x="4453721" y="843428"/>
                    <a:pt x="4457629" y="835234"/>
                    <a:pt x="4466579" y="841916"/>
                  </a:cubicBezTo>
                  <a:cubicBezTo>
                    <a:pt x="4475530" y="848597"/>
                    <a:pt x="4489775" y="848219"/>
                    <a:pt x="4496456" y="848219"/>
                  </a:cubicBezTo>
                  <a:cubicBezTo>
                    <a:pt x="4503138" y="848219"/>
                    <a:pt x="4496835" y="841916"/>
                    <a:pt x="4490153" y="840781"/>
                  </a:cubicBezTo>
                  <a:cubicBezTo>
                    <a:pt x="4483472" y="839646"/>
                    <a:pt x="4491288" y="834100"/>
                    <a:pt x="4496078" y="838386"/>
                  </a:cubicBezTo>
                  <a:cubicBezTo>
                    <a:pt x="4500743" y="842672"/>
                    <a:pt x="4509819" y="844689"/>
                    <a:pt x="4510575" y="840025"/>
                  </a:cubicBezTo>
                  <a:cubicBezTo>
                    <a:pt x="4511332" y="835360"/>
                    <a:pt x="4516122" y="825149"/>
                    <a:pt x="4524317" y="825527"/>
                  </a:cubicBezTo>
                  <a:cubicBezTo>
                    <a:pt x="4533142" y="826031"/>
                    <a:pt x="4535915" y="821367"/>
                    <a:pt x="4528099" y="818594"/>
                  </a:cubicBezTo>
                  <a:close/>
                  <a:moveTo>
                    <a:pt x="2340114" y="1333317"/>
                  </a:moveTo>
                  <a:cubicBezTo>
                    <a:pt x="2317800" y="1353361"/>
                    <a:pt x="2273047" y="1358026"/>
                    <a:pt x="2273047" y="1374540"/>
                  </a:cubicBezTo>
                  <a:cubicBezTo>
                    <a:pt x="2273047" y="1391055"/>
                    <a:pt x="2218966" y="1399249"/>
                    <a:pt x="2214175" y="1392190"/>
                  </a:cubicBezTo>
                  <a:cubicBezTo>
                    <a:pt x="2210015" y="1386012"/>
                    <a:pt x="2254137" y="1383995"/>
                    <a:pt x="2264727" y="1360421"/>
                  </a:cubicBezTo>
                  <a:cubicBezTo>
                    <a:pt x="2275316" y="1336847"/>
                    <a:pt x="2315531" y="1324745"/>
                    <a:pt x="2335323" y="1293355"/>
                  </a:cubicBezTo>
                  <a:cubicBezTo>
                    <a:pt x="2349443" y="1271041"/>
                    <a:pt x="2361166" y="1236877"/>
                    <a:pt x="2369487" y="1239273"/>
                  </a:cubicBezTo>
                  <a:cubicBezTo>
                    <a:pt x="2377807" y="1241542"/>
                    <a:pt x="2362428" y="1313273"/>
                    <a:pt x="2340114" y="1333317"/>
                  </a:cubicBezTo>
                  <a:close/>
                  <a:moveTo>
                    <a:pt x="2439832" y="411782"/>
                  </a:moveTo>
                  <a:cubicBezTo>
                    <a:pt x="2436680" y="418085"/>
                    <a:pt x="2419661" y="418463"/>
                    <a:pt x="2424199" y="424388"/>
                  </a:cubicBezTo>
                  <a:cubicBezTo>
                    <a:pt x="2432016" y="434600"/>
                    <a:pt x="2471222" y="429053"/>
                    <a:pt x="2472104" y="416572"/>
                  </a:cubicBezTo>
                  <a:cubicBezTo>
                    <a:pt x="2472735" y="403966"/>
                    <a:pt x="2442983" y="405478"/>
                    <a:pt x="2439832" y="411782"/>
                  </a:cubicBezTo>
                  <a:close/>
                  <a:moveTo>
                    <a:pt x="1011010" y="24258"/>
                  </a:moveTo>
                  <a:cubicBezTo>
                    <a:pt x="1029794" y="24258"/>
                    <a:pt x="1024373" y="12534"/>
                    <a:pt x="1036853" y="14047"/>
                  </a:cubicBezTo>
                  <a:cubicBezTo>
                    <a:pt x="1049460" y="15685"/>
                    <a:pt x="1065849" y="14803"/>
                    <a:pt x="1059545" y="6987"/>
                  </a:cubicBezTo>
                  <a:cubicBezTo>
                    <a:pt x="1053242" y="-829"/>
                    <a:pt x="1007732" y="2323"/>
                    <a:pt x="1012523" y="8626"/>
                  </a:cubicBezTo>
                  <a:cubicBezTo>
                    <a:pt x="1017187" y="14929"/>
                    <a:pt x="975712" y="12534"/>
                    <a:pt x="976469" y="14929"/>
                  </a:cubicBezTo>
                  <a:cubicBezTo>
                    <a:pt x="977981" y="19467"/>
                    <a:pt x="992100" y="24258"/>
                    <a:pt x="1011010" y="24258"/>
                  </a:cubicBezTo>
                  <a:close/>
                  <a:moveTo>
                    <a:pt x="913688" y="76827"/>
                  </a:moveTo>
                  <a:cubicBezTo>
                    <a:pt x="913688" y="64220"/>
                    <a:pt x="872843" y="78088"/>
                    <a:pt x="880785" y="80735"/>
                  </a:cubicBezTo>
                  <a:cubicBezTo>
                    <a:pt x="887845" y="83004"/>
                    <a:pt x="913688" y="89307"/>
                    <a:pt x="913688" y="76827"/>
                  </a:cubicBezTo>
                  <a:close/>
                  <a:moveTo>
                    <a:pt x="1014918" y="66616"/>
                  </a:moveTo>
                  <a:cubicBezTo>
                    <a:pt x="1017313" y="72919"/>
                    <a:pt x="1011010" y="73675"/>
                    <a:pt x="995252" y="73675"/>
                  </a:cubicBezTo>
                  <a:cubicBezTo>
                    <a:pt x="979494" y="73675"/>
                    <a:pt x="971300" y="82500"/>
                    <a:pt x="979494" y="89307"/>
                  </a:cubicBezTo>
                  <a:cubicBezTo>
                    <a:pt x="988949" y="97123"/>
                    <a:pt x="1030550" y="93972"/>
                    <a:pt x="1037610" y="84643"/>
                  </a:cubicBezTo>
                  <a:cubicBezTo>
                    <a:pt x="1044670" y="75188"/>
                    <a:pt x="1062697" y="83130"/>
                    <a:pt x="1065849" y="73675"/>
                  </a:cubicBezTo>
                  <a:cubicBezTo>
                    <a:pt x="1069000" y="64220"/>
                    <a:pt x="1012523" y="60312"/>
                    <a:pt x="1014918" y="66616"/>
                  </a:cubicBezTo>
                  <a:close/>
                  <a:moveTo>
                    <a:pt x="1149052" y="51614"/>
                  </a:moveTo>
                  <a:cubicBezTo>
                    <a:pt x="1154598" y="44554"/>
                    <a:pt x="1138840" y="44554"/>
                    <a:pt x="1137327" y="37495"/>
                  </a:cubicBezTo>
                  <a:cubicBezTo>
                    <a:pt x="1135815" y="30435"/>
                    <a:pt x="1091818" y="28922"/>
                    <a:pt x="1094213" y="36738"/>
                  </a:cubicBezTo>
                  <a:cubicBezTo>
                    <a:pt x="1096608" y="44554"/>
                    <a:pt x="1063832" y="53127"/>
                    <a:pt x="1073791" y="61069"/>
                  </a:cubicBezTo>
                  <a:cubicBezTo>
                    <a:pt x="1092574" y="75945"/>
                    <a:pt x="1143631" y="58674"/>
                    <a:pt x="1149052" y="51614"/>
                  </a:cubicBezTo>
                  <a:close/>
                  <a:moveTo>
                    <a:pt x="1024373" y="39134"/>
                  </a:moveTo>
                  <a:cubicBezTo>
                    <a:pt x="1026768" y="22619"/>
                    <a:pt x="999286" y="35982"/>
                    <a:pt x="978864" y="27409"/>
                  </a:cubicBezTo>
                  <a:cubicBezTo>
                    <a:pt x="958441" y="18837"/>
                    <a:pt x="946465" y="19467"/>
                    <a:pt x="960080" y="31317"/>
                  </a:cubicBezTo>
                  <a:cubicBezTo>
                    <a:pt x="966383" y="36864"/>
                    <a:pt x="925160" y="41151"/>
                    <a:pt x="931841" y="47832"/>
                  </a:cubicBezTo>
                  <a:cubicBezTo>
                    <a:pt x="946591" y="62708"/>
                    <a:pt x="1021978" y="55648"/>
                    <a:pt x="1024373" y="39134"/>
                  </a:cubicBezTo>
                  <a:close/>
                  <a:moveTo>
                    <a:pt x="907385" y="474562"/>
                  </a:moveTo>
                  <a:cubicBezTo>
                    <a:pt x="908141" y="482378"/>
                    <a:pt x="903477" y="487925"/>
                    <a:pt x="888601" y="487925"/>
                  </a:cubicBezTo>
                  <a:cubicBezTo>
                    <a:pt x="873726" y="487925"/>
                    <a:pt x="895661" y="497380"/>
                    <a:pt x="897173" y="505952"/>
                  </a:cubicBezTo>
                  <a:cubicBezTo>
                    <a:pt x="898812" y="514651"/>
                    <a:pt x="882298" y="508348"/>
                    <a:pt x="881542" y="521710"/>
                  </a:cubicBezTo>
                  <a:cubicBezTo>
                    <a:pt x="880785" y="535073"/>
                    <a:pt x="852546" y="521710"/>
                    <a:pt x="848638" y="538981"/>
                  </a:cubicBezTo>
                  <a:cubicBezTo>
                    <a:pt x="844730" y="556252"/>
                    <a:pt x="862758" y="553857"/>
                    <a:pt x="875364" y="554739"/>
                  </a:cubicBezTo>
                  <a:cubicBezTo>
                    <a:pt x="887971" y="555496"/>
                    <a:pt x="870700" y="567220"/>
                    <a:pt x="880029" y="574280"/>
                  </a:cubicBezTo>
                  <a:cubicBezTo>
                    <a:pt x="889484" y="581339"/>
                    <a:pt x="896543" y="578944"/>
                    <a:pt x="890240" y="565707"/>
                  </a:cubicBezTo>
                  <a:cubicBezTo>
                    <a:pt x="883937" y="552344"/>
                    <a:pt x="923143" y="570372"/>
                    <a:pt x="911419" y="580583"/>
                  </a:cubicBezTo>
                  <a:cubicBezTo>
                    <a:pt x="899695" y="590794"/>
                    <a:pt x="930202" y="598610"/>
                    <a:pt x="945204" y="599367"/>
                  </a:cubicBezTo>
                  <a:cubicBezTo>
                    <a:pt x="960080" y="600123"/>
                    <a:pt x="1013027" y="611721"/>
                    <a:pt x="1014288" y="599367"/>
                  </a:cubicBezTo>
                  <a:cubicBezTo>
                    <a:pt x="1015044" y="591551"/>
                    <a:pt x="994748" y="584491"/>
                    <a:pt x="978233" y="567220"/>
                  </a:cubicBezTo>
                  <a:cubicBezTo>
                    <a:pt x="961719" y="549949"/>
                    <a:pt x="949995" y="521710"/>
                    <a:pt x="968778" y="509986"/>
                  </a:cubicBezTo>
                  <a:cubicBezTo>
                    <a:pt x="987562" y="498262"/>
                    <a:pt x="971174" y="492716"/>
                    <a:pt x="989958" y="479353"/>
                  </a:cubicBezTo>
                  <a:cubicBezTo>
                    <a:pt x="1008741" y="465990"/>
                    <a:pt x="997774" y="453509"/>
                    <a:pt x="1013532" y="451870"/>
                  </a:cubicBezTo>
                  <a:cubicBezTo>
                    <a:pt x="1029290" y="450358"/>
                    <a:pt x="1012019" y="436238"/>
                    <a:pt x="1027651" y="433843"/>
                  </a:cubicBezTo>
                  <a:cubicBezTo>
                    <a:pt x="1043409" y="431448"/>
                    <a:pt x="1046434" y="414177"/>
                    <a:pt x="1044165" y="408000"/>
                  </a:cubicBezTo>
                  <a:cubicBezTo>
                    <a:pt x="1041770" y="401697"/>
                    <a:pt x="1060680" y="408756"/>
                    <a:pt x="1069252" y="399427"/>
                  </a:cubicBezTo>
                  <a:cubicBezTo>
                    <a:pt x="1077825" y="389972"/>
                    <a:pt x="1098247" y="396276"/>
                    <a:pt x="1104551" y="382913"/>
                  </a:cubicBezTo>
                  <a:cubicBezTo>
                    <a:pt x="1110854" y="369550"/>
                    <a:pt x="1201117" y="338916"/>
                    <a:pt x="1252047" y="327192"/>
                  </a:cubicBezTo>
                  <a:cubicBezTo>
                    <a:pt x="1302977" y="315468"/>
                    <a:pt x="1338401" y="294289"/>
                    <a:pt x="1320248" y="280170"/>
                  </a:cubicBezTo>
                  <a:cubicBezTo>
                    <a:pt x="1302221" y="266051"/>
                    <a:pt x="1251164" y="285717"/>
                    <a:pt x="1238684" y="295928"/>
                  </a:cubicBezTo>
                  <a:cubicBezTo>
                    <a:pt x="1226077" y="306139"/>
                    <a:pt x="1208050" y="299080"/>
                    <a:pt x="1195570" y="306139"/>
                  </a:cubicBezTo>
                  <a:cubicBezTo>
                    <a:pt x="1182963" y="313199"/>
                    <a:pt x="1156363" y="319502"/>
                    <a:pt x="1143000" y="310804"/>
                  </a:cubicBezTo>
                  <a:cubicBezTo>
                    <a:pt x="1129637" y="302231"/>
                    <a:pt x="1114006" y="321015"/>
                    <a:pt x="1103794" y="320259"/>
                  </a:cubicBezTo>
                  <a:cubicBezTo>
                    <a:pt x="1093583" y="319502"/>
                    <a:pt x="1081859" y="330470"/>
                    <a:pt x="1070891" y="329713"/>
                  </a:cubicBezTo>
                  <a:cubicBezTo>
                    <a:pt x="1059924" y="328957"/>
                    <a:pt x="1037862" y="338412"/>
                    <a:pt x="1036349" y="344589"/>
                  </a:cubicBezTo>
                  <a:cubicBezTo>
                    <a:pt x="1034710" y="350892"/>
                    <a:pt x="1015927" y="349253"/>
                    <a:pt x="1015927" y="357196"/>
                  </a:cubicBezTo>
                  <a:cubicBezTo>
                    <a:pt x="1015927" y="365012"/>
                    <a:pt x="1001051" y="372071"/>
                    <a:pt x="993109" y="365012"/>
                  </a:cubicBezTo>
                  <a:cubicBezTo>
                    <a:pt x="985293" y="357952"/>
                    <a:pt x="975838" y="372828"/>
                    <a:pt x="986806" y="383039"/>
                  </a:cubicBezTo>
                  <a:cubicBezTo>
                    <a:pt x="997774" y="393250"/>
                    <a:pt x="966383" y="394007"/>
                    <a:pt x="971930" y="400310"/>
                  </a:cubicBezTo>
                  <a:cubicBezTo>
                    <a:pt x="977477" y="406613"/>
                    <a:pt x="960206" y="410521"/>
                    <a:pt x="964114" y="417581"/>
                  </a:cubicBezTo>
                  <a:cubicBezTo>
                    <a:pt x="968022" y="424640"/>
                    <a:pt x="953146" y="427036"/>
                    <a:pt x="941296" y="429305"/>
                  </a:cubicBezTo>
                  <a:cubicBezTo>
                    <a:pt x="929572" y="431700"/>
                    <a:pt x="923269" y="447332"/>
                    <a:pt x="938145" y="448088"/>
                  </a:cubicBezTo>
                  <a:cubicBezTo>
                    <a:pt x="953020" y="448845"/>
                    <a:pt x="929446" y="451240"/>
                    <a:pt x="931085" y="462964"/>
                  </a:cubicBezTo>
                  <a:cubicBezTo>
                    <a:pt x="932472" y="474562"/>
                    <a:pt x="906628" y="466746"/>
                    <a:pt x="907385" y="474562"/>
                  </a:cubicBezTo>
                  <a:close/>
                </a:path>
              </a:pathLst>
            </a:custGeom>
            <a:grpFill/>
            <a:ln w="2381" cap="flat">
              <a:solidFill>
                <a:srgbClr val="FCFDF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6" name="자유형: 도형 345">
              <a:extLst>
                <a:ext uri="{FF2B5EF4-FFF2-40B4-BE49-F238E27FC236}">
                  <a16:creationId xmlns:a16="http://schemas.microsoft.com/office/drawing/2014/main" id="{40638856-3C2C-4154-9B34-282CEB456A3F}"/>
                </a:ext>
              </a:extLst>
            </p:cNvPr>
            <p:cNvSpPr/>
            <p:nvPr/>
          </p:nvSpPr>
          <p:spPr>
            <a:xfrm>
              <a:off x="6311729" y="1670050"/>
              <a:ext cx="4525735" cy="1727091"/>
            </a:xfrm>
            <a:custGeom>
              <a:avLst/>
              <a:gdLst>
                <a:gd name="connsiteX0" fmla="*/ 71069 w 4525734"/>
                <a:gd name="connsiteY0" fmla="*/ 1256291 h 1727090"/>
                <a:gd name="connsiteX1" fmla="*/ 55185 w 4525734"/>
                <a:gd name="connsiteY1" fmla="*/ 1250366 h 1727090"/>
                <a:gd name="connsiteX2" fmla="*/ 39049 w 4525734"/>
                <a:gd name="connsiteY2" fmla="*/ 1248854 h 1727090"/>
                <a:gd name="connsiteX3" fmla="*/ 43209 w 4525734"/>
                <a:gd name="connsiteY3" fmla="*/ 1252888 h 1727090"/>
                <a:gd name="connsiteX4" fmla="*/ 34636 w 4525734"/>
                <a:gd name="connsiteY4" fmla="*/ 1267385 h 1727090"/>
                <a:gd name="connsiteX5" fmla="*/ 22030 w 4525734"/>
                <a:gd name="connsiteY5" fmla="*/ 1267385 h 1727090"/>
                <a:gd name="connsiteX6" fmla="*/ 4003 w 4525734"/>
                <a:gd name="connsiteY6" fmla="*/ 1268520 h 1727090"/>
                <a:gd name="connsiteX7" fmla="*/ 2364 w 4525734"/>
                <a:gd name="connsiteY7" fmla="*/ 1274823 h 1727090"/>
                <a:gd name="connsiteX8" fmla="*/ 15727 w 4525734"/>
                <a:gd name="connsiteY8" fmla="*/ 1279740 h 1727090"/>
                <a:gd name="connsiteX9" fmla="*/ 84684 w 4525734"/>
                <a:gd name="connsiteY9" fmla="*/ 1282639 h 1727090"/>
                <a:gd name="connsiteX10" fmla="*/ 85693 w 4525734"/>
                <a:gd name="connsiteY10" fmla="*/ 1264990 h 1727090"/>
                <a:gd name="connsiteX11" fmla="*/ 71069 w 4525734"/>
                <a:gd name="connsiteY11" fmla="*/ 1256291 h 1727090"/>
                <a:gd name="connsiteX12" fmla="*/ 1206411 w 4525734"/>
                <a:gd name="connsiteY12" fmla="*/ 47706 h 1727090"/>
                <a:gd name="connsiteX13" fmla="*/ 1219774 w 4525734"/>
                <a:gd name="connsiteY13" fmla="*/ 25014 h 1727090"/>
                <a:gd name="connsiteX14" fmla="*/ 1193931 w 4525734"/>
                <a:gd name="connsiteY14" fmla="*/ 33587 h 1727090"/>
                <a:gd name="connsiteX15" fmla="*/ 1162540 w 4525734"/>
                <a:gd name="connsiteY15" fmla="*/ 45311 h 1727090"/>
                <a:gd name="connsiteX16" fmla="*/ 1206411 w 4525734"/>
                <a:gd name="connsiteY16" fmla="*/ 47706 h 1727090"/>
                <a:gd name="connsiteX17" fmla="*/ 1357815 w 4525734"/>
                <a:gd name="connsiteY17" fmla="*/ 484017 h 1727090"/>
                <a:gd name="connsiteX18" fmla="*/ 1398660 w 4525734"/>
                <a:gd name="connsiteY18" fmla="*/ 474562 h 1727090"/>
                <a:gd name="connsiteX19" fmla="*/ 1369665 w 4525734"/>
                <a:gd name="connsiteY19" fmla="*/ 462838 h 1727090"/>
                <a:gd name="connsiteX20" fmla="*/ 1357815 w 4525734"/>
                <a:gd name="connsiteY20" fmla="*/ 484017 h 1727090"/>
                <a:gd name="connsiteX21" fmla="*/ 1937588 w 4525734"/>
                <a:gd name="connsiteY21" fmla="*/ 83004 h 1727090"/>
                <a:gd name="connsiteX22" fmla="*/ 1931285 w 4525734"/>
                <a:gd name="connsiteY22" fmla="*/ 93215 h 1727090"/>
                <a:gd name="connsiteX23" fmla="*/ 1912501 w 4525734"/>
                <a:gd name="connsiteY23" fmla="*/ 102670 h 1727090"/>
                <a:gd name="connsiteX24" fmla="*/ 1936076 w 4525734"/>
                <a:gd name="connsiteY24" fmla="*/ 118302 h 1727090"/>
                <a:gd name="connsiteX25" fmla="*/ 1967466 w 4525734"/>
                <a:gd name="connsiteY25" fmla="*/ 99519 h 1727090"/>
                <a:gd name="connsiteX26" fmla="*/ 2040457 w 4525734"/>
                <a:gd name="connsiteY26" fmla="*/ 77583 h 1727090"/>
                <a:gd name="connsiteX27" fmla="*/ 2047517 w 4525734"/>
                <a:gd name="connsiteY27" fmla="*/ 55648 h 1727090"/>
                <a:gd name="connsiteX28" fmla="*/ 2036549 w 4525734"/>
                <a:gd name="connsiteY28" fmla="*/ 43042 h 1727090"/>
                <a:gd name="connsiteX29" fmla="*/ 2017009 w 4525734"/>
                <a:gd name="connsiteY29" fmla="*/ 15559 h 1727090"/>
                <a:gd name="connsiteX30" fmla="*/ 1978559 w 4525734"/>
                <a:gd name="connsiteY30" fmla="*/ 28922 h 1727090"/>
                <a:gd name="connsiteX31" fmla="*/ 1948682 w 4525734"/>
                <a:gd name="connsiteY31" fmla="*/ 46950 h 1727090"/>
                <a:gd name="connsiteX32" fmla="*/ 1936958 w 4525734"/>
                <a:gd name="connsiteY32" fmla="*/ 64977 h 1727090"/>
                <a:gd name="connsiteX33" fmla="*/ 1937588 w 4525734"/>
                <a:gd name="connsiteY33" fmla="*/ 83004 h 1727090"/>
                <a:gd name="connsiteX34" fmla="*/ 1979190 w 4525734"/>
                <a:gd name="connsiteY34" fmla="*/ 105066 h 1727090"/>
                <a:gd name="connsiteX35" fmla="*/ 1961162 w 4525734"/>
                <a:gd name="connsiteY35" fmla="*/ 128640 h 1727090"/>
                <a:gd name="connsiteX36" fmla="*/ 1980828 w 4525734"/>
                <a:gd name="connsiteY36" fmla="*/ 134060 h 1727090"/>
                <a:gd name="connsiteX37" fmla="*/ 2006672 w 4525734"/>
                <a:gd name="connsiteY37" fmla="*/ 152088 h 1727090"/>
                <a:gd name="connsiteX38" fmla="*/ 2082059 w 4525734"/>
                <a:gd name="connsiteY38" fmla="*/ 167720 h 1727090"/>
                <a:gd name="connsiteX39" fmla="*/ 2100086 w 4525734"/>
                <a:gd name="connsiteY39" fmla="*/ 148054 h 1727090"/>
                <a:gd name="connsiteX40" fmla="*/ 2111810 w 4525734"/>
                <a:gd name="connsiteY40" fmla="*/ 118302 h 1727090"/>
                <a:gd name="connsiteX41" fmla="*/ 2072604 w 4525734"/>
                <a:gd name="connsiteY41" fmla="*/ 101031 h 1727090"/>
                <a:gd name="connsiteX42" fmla="*/ 2052938 w 4525734"/>
                <a:gd name="connsiteY42" fmla="*/ 89307 h 1727090"/>
                <a:gd name="connsiteX43" fmla="*/ 1979190 w 4525734"/>
                <a:gd name="connsiteY43" fmla="*/ 105066 h 1727090"/>
                <a:gd name="connsiteX44" fmla="*/ 1586875 w 4525734"/>
                <a:gd name="connsiteY44" fmla="*/ 495741 h 1727090"/>
                <a:gd name="connsiteX45" fmla="*/ 1607298 w 4525734"/>
                <a:gd name="connsiteY45" fmla="*/ 487043 h 1727090"/>
                <a:gd name="connsiteX46" fmla="*/ 1586875 w 4525734"/>
                <a:gd name="connsiteY46" fmla="*/ 495741 h 1727090"/>
                <a:gd name="connsiteX47" fmla="*/ 1917166 w 4525734"/>
                <a:gd name="connsiteY47" fmla="*/ 27283 h 1727090"/>
                <a:gd name="connsiteX48" fmla="*/ 1881868 w 4525734"/>
                <a:gd name="connsiteY48" fmla="*/ 31948 h 1727090"/>
                <a:gd name="connsiteX49" fmla="*/ 1917166 w 4525734"/>
                <a:gd name="connsiteY49" fmla="*/ 27283 h 1727090"/>
                <a:gd name="connsiteX50" fmla="*/ 4226425 w 4525734"/>
                <a:gd name="connsiteY50" fmla="*/ 596215 h 1727090"/>
                <a:gd name="connsiteX51" fmla="*/ 4264118 w 4525734"/>
                <a:gd name="connsiteY51" fmla="*/ 595458 h 1727090"/>
                <a:gd name="connsiteX52" fmla="*/ 4319840 w 4525734"/>
                <a:gd name="connsiteY52" fmla="*/ 589155 h 1727090"/>
                <a:gd name="connsiteX53" fmla="*/ 4290844 w 4525734"/>
                <a:gd name="connsiteY53" fmla="*/ 566464 h 1727090"/>
                <a:gd name="connsiteX54" fmla="*/ 4226425 w 4525734"/>
                <a:gd name="connsiteY54" fmla="*/ 596215 h 1727090"/>
                <a:gd name="connsiteX55" fmla="*/ 2100843 w 4525734"/>
                <a:gd name="connsiteY55" fmla="*/ 215625 h 1727090"/>
                <a:gd name="connsiteX56" fmla="*/ 2170682 w 4525734"/>
                <a:gd name="connsiteY56" fmla="*/ 208565 h 1727090"/>
                <a:gd name="connsiteX57" fmla="*/ 2262458 w 4525734"/>
                <a:gd name="connsiteY57" fmla="*/ 177931 h 1727090"/>
                <a:gd name="connsiteX58" fmla="*/ 2227916 w 4525734"/>
                <a:gd name="connsiteY58" fmla="*/ 155113 h 1727090"/>
                <a:gd name="connsiteX59" fmla="*/ 2189466 w 4525734"/>
                <a:gd name="connsiteY59" fmla="*/ 162929 h 1727090"/>
                <a:gd name="connsiteX60" fmla="*/ 2192618 w 4525734"/>
                <a:gd name="connsiteY60" fmla="*/ 148810 h 1727090"/>
                <a:gd name="connsiteX61" fmla="*/ 2176986 w 4525734"/>
                <a:gd name="connsiteY61" fmla="*/ 131539 h 1727090"/>
                <a:gd name="connsiteX62" fmla="*/ 2148747 w 4525734"/>
                <a:gd name="connsiteY62" fmla="*/ 141750 h 1727090"/>
                <a:gd name="connsiteX63" fmla="*/ 2139292 w 4525734"/>
                <a:gd name="connsiteY63" fmla="*/ 162929 h 1727090"/>
                <a:gd name="connsiteX64" fmla="*/ 2119626 w 4525734"/>
                <a:gd name="connsiteY64" fmla="*/ 177805 h 1727090"/>
                <a:gd name="connsiteX65" fmla="*/ 2100843 w 4525734"/>
                <a:gd name="connsiteY65" fmla="*/ 215625 h 1727090"/>
                <a:gd name="connsiteX66" fmla="*/ 3113019 w 4525734"/>
                <a:gd name="connsiteY66" fmla="*/ 377240 h 1727090"/>
                <a:gd name="connsiteX67" fmla="*/ 3134197 w 4525734"/>
                <a:gd name="connsiteY67" fmla="*/ 394511 h 1727090"/>
                <a:gd name="connsiteX68" fmla="*/ 3173404 w 4525734"/>
                <a:gd name="connsiteY68" fmla="*/ 388208 h 1727090"/>
                <a:gd name="connsiteX69" fmla="*/ 3198491 w 4525734"/>
                <a:gd name="connsiteY69" fmla="*/ 392872 h 1727090"/>
                <a:gd name="connsiteX70" fmla="*/ 3245513 w 4525734"/>
                <a:gd name="connsiteY70" fmla="*/ 388208 h 1727090"/>
                <a:gd name="connsiteX71" fmla="*/ 3243118 w 4525734"/>
                <a:gd name="connsiteY71" fmla="*/ 357574 h 1727090"/>
                <a:gd name="connsiteX72" fmla="*/ 3257237 w 4525734"/>
                <a:gd name="connsiteY72" fmla="*/ 362238 h 1727090"/>
                <a:gd name="connsiteX73" fmla="*/ 3291779 w 4525734"/>
                <a:gd name="connsiteY73" fmla="*/ 386569 h 1727090"/>
                <a:gd name="connsiteX74" fmla="*/ 3310688 w 4525734"/>
                <a:gd name="connsiteY74" fmla="*/ 363877 h 1727090"/>
                <a:gd name="connsiteX75" fmla="*/ 3303629 w 4525734"/>
                <a:gd name="connsiteY75" fmla="*/ 341059 h 1727090"/>
                <a:gd name="connsiteX76" fmla="*/ 3246396 w 4525734"/>
                <a:gd name="connsiteY76" fmla="*/ 330092 h 1727090"/>
                <a:gd name="connsiteX77" fmla="*/ 3208702 w 4525734"/>
                <a:gd name="connsiteY77" fmla="*/ 339546 h 1727090"/>
                <a:gd name="connsiteX78" fmla="*/ 3157646 w 4525734"/>
                <a:gd name="connsiteY78" fmla="*/ 315216 h 1727090"/>
                <a:gd name="connsiteX79" fmla="*/ 3113019 w 4525734"/>
                <a:gd name="connsiteY79" fmla="*/ 377240 h 1727090"/>
                <a:gd name="connsiteX80" fmla="*/ 3277029 w 4525734"/>
                <a:gd name="connsiteY80" fmla="*/ 477714 h 1727090"/>
                <a:gd name="connsiteX81" fmla="*/ 3242488 w 4525734"/>
                <a:gd name="connsiteY81" fmla="*/ 444811 h 1727090"/>
                <a:gd name="connsiteX82" fmla="*/ 3198491 w 4525734"/>
                <a:gd name="connsiteY82" fmla="*/ 465233 h 1727090"/>
                <a:gd name="connsiteX83" fmla="*/ 3277029 w 4525734"/>
                <a:gd name="connsiteY83" fmla="*/ 477714 h 1727090"/>
                <a:gd name="connsiteX84" fmla="*/ 3214249 w 4525734"/>
                <a:gd name="connsiteY84" fmla="*/ 425901 h 1727090"/>
                <a:gd name="connsiteX85" fmla="*/ 3189162 w 4525734"/>
                <a:gd name="connsiteY85" fmla="*/ 436112 h 1727090"/>
                <a:gd name="connsiteX86" fmla="*/ 3214249 w 4525734"/>
                <a:gd name="connsiteY86" fmla="*/ 425901 h 1727090"/>
                <a:gd name="connsiteX87" fmla="*/ 3350777 w 4525734"/>
                <a:gd name="connsiteY87" fmla="*/ 376484 h 1727090"/>
                <a:gd name="connsiteX88" fmla="*/ 3415071 w 4525734"/>
                <a:gd name="connsiteY88" fmla="*/ 398419 h 1727090"/>
                <a:gd name="connsiteX89" fmla="*/ 3478607 w 4525734"/>
                <a:gd name="connsiteY89" fmla="*/ 385812 h 1727090"/>
                <a:gd name="connsiteX90" fmla="*/ 3435493 w 4525734"/>
                <a:gd name="connsiteY90" fmla="*/ 372449 h 1727090"/>
                <a:gd name="connsiteX91" fmla="*/ 3404859 w 4525734"/>
                <a:gd name="connsiteY91" fmla="*/ 366146 h 1727090"/>
                <a:gd name="connsiteX92" fmla="*/ 3368805 w 4525734"/>
                <a:gd name="connsiteY92" fmla="*/ 358330 h 1727090"/>
                <a:gd name="connsiteX93" fmla="*/ 3350777 w 4525734"/>
                <a:gd name="connsiteY93" fmla="*/ 376484 h 1727090"/>
                <a:gd name="connsiteX94" fmla="*/ 729255 w 4525734"/>
                <a:gd name="connsiteY94" fmla="*/ 57917 h 1727090"/>
                <a:gd name="connsiteX95" fmla="*/ 774008 w 4525734"/>
                <a:gd name="connsiteY95" fmla="*/ 49219 h 1727090"/>
                <a:gd name="connsiteX96" fmla="*/ 726986 w 4525734"/>
                <a:gd name="connsiteY96" fmla="*/ 46067 h 1727090"/>
                <a:gd name="connsiteX97" fmla="*/ 686141 w 4525734"/>
                <a:gd name="connsiteY97" fmla="*/ 56278 h 1727090"/>
                <a:gd name="connsiteX98" fmla="*/ 729255 w 4525734"/>
                <a:gd name="connsiteY98" fmla="*/ 57917 h 1727090"/>
                <a:gd name="connsiteX99" fmla="*/ 3270726 w 4525734"/>
                <a:gd name="connsiteY99" fmla="*/ 1383995 h 1727090"/>
                <a:gd name="connsiteX100" fmla="*/ 3267574 w 4525734"/>
                <a:gd name="connsiteY100" fmla="*/ 1327518 h 1727090"/>
                <a:gd name="connsiteX101" fmla="*/ 3250304 w 4525734"/>
                <a:gd name="connsiteY101" fmla="*/ 1296128 h 1727090"/>
                <a:gd name="connsiteX102" fmla="*/ 3237697 w 4525734"/>
                <a:gd name="connsiteY102" fmla="*/ 1323610 h 1727090"/>
                <a:gd name="connsiteX103" fmla="*/ 3232150 w 4525734"/>
                <a:gd name="connsiteY103" fmla="*/ 1352605 h 1727090"/>
                <a:gd name="connsiteX104" fmla="*/ 3240722 w 4525734"/>
                <a:gd name="connsiteY104" fmla="*/ 1405174 h 1727090"/>
                <a:gd name="connsiteX105" fmla="*/ 3238327 w 4525734"/>
                <a:gd name="connsiteY105" fmla="*/ 1507161 h 1727090"/>
                <a:gd name="connsiteX106" fmla="*/ 3233663 w 4525734"/>
                <a:gd name="connsiteY106" fmla="*/ 1581665 h 1727090"/>
                <a:gd name="connsiteX107" fmla="*/ 3250934 w 4525734"/>
                <a:gd name="connsiteY107" fmla="*/ 1564394 h 1727090"/>
                <a:gd name="connsiteX108" fmla="*/ 3273751 w 4525734"/>
                <a:gd name="connsiteY108" fmla="*/ 1584060 h 1727090"/>
                <a:gd name="connsiteX109" fmla="*/ 3269087 w 4525734"/>
                <a:gd name="connsiteY109" fmla="*/ 1560486 h 1727090"/>
                <a:gd name="connsiteX110" fmla="*/ 3251060 w 4525734"/>
                <a:gd name="connsiteY110" fmla="*/ 1529096 h 1727090"/>
                <a:gd name="connsiteX111" fmla="*/ 3258876 w 4525734"/>
                <a:gd name="connsiteY111" fmla="*/ 1485982 h 1727090"/>
                <a:gd name="connsiteX112" fmla="*/ 3290266 w 4525734"/>
                <a:gd name="connsiteY112" fmla="*/ 1482830 h 1727090"/>
                <a:gd name="connsiteX113" fmla="*/ 3298838 w 4525734"/>
                <a:gd name="connsiteY113" fmla="*/ 1478166 h 1727090"/>
                <a:gd name="connsiteX114" fmla="*/ 3270726 w 4525734"/>
                <a:gd name="connsiteY114" fmla="*/ 1383995 h 1727090"/>
                <a:gd name="connsiteX115" fmla="*/ 803003 w 4525734"/>
                <a:gd name="connsiteY115" fmla="*/ 50858 h 1727090"/>
                <a:gd name="connsiteX116" fmla="*/ 766948 w 4525734"/>
                <a:gd name="connsiteY116" fmla="*/ 64220 h 1727090"/>
                <a:gd name="connsiteX117" fmla="*/ 741861 w 4525734"/>
                <a:gd name="connsiteY117" fmla="*/ 78340 h 1727090"/>
                <a:gd name="connsiteX118" fmla="*/ 785732 w 4525734"/>
                <a:gd name="connsiteY118" fmla="*/ 80735 h 1727090"/>
                <a:gd name="connsiteX119" fmla="*/ 806911 w 4525734"/>
                <a:gd name="connsiteY119" fmla="*/ 72919 h 1727090"/>
                <a:gd name="connsiteX120" fmla="*/ 838301 w 4525734"/>
                <a:gd name="connsiteY120" fmla="*/ 56404 h 1727090"/>
                <a:gd name="connsiteX121" fmla="*/ 839814 w 4525734"/>
                <a:gd name="connsiteY121" fmla="*/ 37621 h 1727090"/>
                <a:gd name="connsiteX122" fmla="*/ 803003 w 4525734"/>
                <a:gd name="connsiteY122" fmla="*/ 50858 h 1727090"/>
                <a:gd name="connsiteX123" fmla="*/ 769344 w 4525734"/>
                <a:gd name="connsiteY123" fmla="*/ 684839 h 1727090"/>
                <a:gd name="connsiteX124" fmla="*/ 818761 w 4525734"/>
                <a:gd name="connsiteY124" fmla="*/ 674627 h 1727090"/>
                <a:gd name="connsiteX125" fmla="*/ 795187 w 4525734"/>
                <a:gd name="connsiteY125" fmla="*/ 657356 h 1727090"/>
                <a:gd name="connsiteX126" fmla="*/ 769344 w 4525734"/>
                <a:gd name="connsiteY126" fmla="*/ 684839 h 1727090"/>
                <a:gd name="connsiteX127" fmla="*/ 4528099 w 4525734"/>
                <a:gd name="connsiteY127" fmla="*/ 818594 h 1727090"/>
                <a:gd name="connsiteX128" fmla="*/ 4488893 w 4525734"/>
                <a:gd name="connsiteY128" fmla="*/ 790733 h 1727090"/>
                <a:gd name="connsiteX129" fmla="*/ 4452460 w 4525734"/>
                <a:gd name="connsiteY129" fmla="*/ 782035 h 1727090"/>
                <a:gd name="connsiteX130" fmla="*/ 4440358 w 4525734"/>
                <a:gd name="connsiteY130" fmla="*/ 775731 h 1727090"/>
                <a:gd name="connsiteX131" fmla="*/ 4405815 w 4525734"/>
                <a:gd name="connsiteY131" fmla="*/ 775353 h 1727090"/>
                <a:gd name="connsiteX132" fmla="*/ 4417918 w 4525734"/>
                <a:gd name="connsiteY132" fmla="*/ 787582 h 1727090"/>
                <a:gd name="connsiteX133" fmla="*/ 4414010 w 4525734"/>
                <a:gd name="connsiteY133" fmla="*/ 804474 h 1727090"/>
                <a:gd name="connsiteX134" fmla="*/ 4397117 w 4525734"/>
                <a:gd name="connsiteY134" fmla="*/ 797036 h 1727090"/>
                <a:gd name="connsiteX135" fmla="*/ 4395983 w 4525734"/>
                <a:gd name="connsiteY135" fmla="*/ 769932 h 1727090"/>
                <a:gd name="connsiteX136" fmla="*/ 4385772 w 4525734"/>
                <a:gd name="connsiteY136" fmla="*/ 755813 h 1727090"/>
                <a:gd name="connsiteX137" fmla="*/ 4334337 w 4525734"/>
                <a:gd name="connsiteY137" fmla="*/ 725558 h 1727090"/>
                <a:gd name="connsiteX138" fmla="*/ 4295131 w 4525734"/>
                <a:gd name="connsiteY138" fmla="*/ 705891 h 1727090"/>
                <a:gd name="connsiteX139" fmla="*/ 4253151 w 4525734"/>
                <a:gd name="connsiteY139" fmla="*/ 686604 h 1727090"/>
                <a:gd name="connsiteX140" fmla="*/ 4179024 w 4525734"/>
                <a:gd name="connsiteY140" fmla="*/ 655970 h 1727090"/>
                <a:gd name="connsiteX141" fmla="*/ 4154694 w 4525734"/>
                <a:gd name="connsiteY141" fmla="*/ 645758 h 1727090"/>
                <a:gd name="connsiteX142" fmla="*/ 4092292 w 4525734"/>
                <a:gd name="connsiteY142" fmla="*/ 643363 h 1727090"/>
                <a:gd name="connsiteX143" fmla="*/ 4067961 w 4525734"/>
                <a:gd name="connsiteY143" fmla="*/ 647271 h 1727090"/>
                <a:gd name="connsiteX144" fmla="*/ 4006694 w 4525734"/>
                <a:gd name="connsiteY144" fmla="*/ 633152 h 1727090"/>
                <a:gd name="connsiteX145" fmla="*/ 3998121 w 4525734"/>
                <a:gd name="connsiteY145" fmla="*/ 650045 h 1727090"/>
                <a:gd name="connsiteX146" fmla="*/ 4011106 w 4525734"/>
                <a:gd name="connsiteY146" fmla="*/ 671224 h 1727090"/>
                <a:gd name="connsiteX147" fmla="*/ 4004425 w 4525734"/>
                <a:gd name="connsiteY147" fmla="*/ 697067 h 1727090"/>
                <a:gd name="connsiteX148" fmla="*/ 3967992 w 4525734"/>
                <a:gd name="connsiteY148" fmla="*/ 683326 h 1727090"/>
                <a:gd name="connsiteX149" fmla="*/ 3942148 w 4525734"/>
                <a:gd name="connsiteY149" fmla="*/ 666433 h 1727090"/>
                <a:gd name="connsiteX150" fmla="*/ 3954755 w 4525734"/>
                <a:gd name="connsiteY150" fmla="*/ 659373 h 1727090"/>
                <a:gd name="connsiteX151" fmla="*/ 3974421 w 4525734"/>
                <a:gd name="connsiteY151" fmla="*/ 651936 h 1727090"/>
                <a:gd name="connsiteX152" fmla="*/ 3941014 w 4525734"/>
                <a:gd name="connsiteY152" fmla="*/ 638195 h 1727090"/>
                <a:gd name="connsiteX153" fmla="*/ 3909624 w 4525734"/>
                <a:gd name="connsiteY153" fmla="*/ 662903 h 1727090"/>
                <a:gd name="connsiteX154" fmla="*/ 3843313 w 4525734"/>
                <a:gd name="connsiteY154" fmla="*/ 655465 h 1727090"/>
                <a:gd name="connsiteX155" fmla="*/ 3763262 w 4525734"/>
                <a:gd name="connsiteY155" fmla="*/ 660130 h 1727090"/>
                <a:gd name="connsiteX156" fmla="*/ 3757715 w 4525734"/>
                <a:gd name="connsiteY156" fmla="*/ 684839 h 1727090"/>
                <a:gd name="connsiteX157" fmla="*/ 3750656 w 4525734"/>
                <a:gd name="connsiteY157" fmla="*/ 659373 h 1727090"/>
                <a:gd name="connsiteX158" fmla="*/ 3730233 w 4525734"/>
                <a:gd name="connsiteY158" fmla="*/ 651936 h 1727090"/>
                <a:gd name="connsiteX159" fmla="*/ 3716114 w 4525734"/>
                <a:gd name="connsiteY159" fmla="*/ 646389 h 1727090"/>
                <a:gd name="connsiteX160" fmla="*/ 3720778 w 4525734"/>
                <a:gd name="connsiteY160" fmla="*/ 629496 h 1727090"/>
                <a:gd name="connsiteX161" fmla="*/ 3677664 w 4525734"/>
                <a:gd name="connsiteY161" fmla="*/ 591803 h 1727090"/>
                <a:gd name="connsiteX162" fmla="*/ 3577190 w 4525734"/>
                <a:gd name="connsiteY162" fmla="*/ 592181 h 1727090"/>
                <a:gd name="connsiteX163" fmla="*/ 3515166 w 4525734"/>
                <a:gd name="connsiteY163" fmla="*/ 595711 h 1727090"/>
                <a:gd name="connsiteX164" fmla="*/ 3508107 w 4525734"/>
                <a:gd name="connsiteY164" fmla="*/ 582726 h 1727090"/>
                <a:gd name="connsiteX165" fmla="*/ 3474699 w 4525734"/>
                <a:gd name="connsiteY165" fmla="*/ 572893 h 1727090"/>
                <a:gd name="connsiteX166" fmla="*/ 3464488 w 4525734"/>
                <a:gd name="connsiteY166" fmla="*/ 568607 h 1727090"/>
                <a:gd name="connsiteX167" fmla="*/ 3431081 w 4525734"/>
                <a:gd name="connsiteY167" fmla="*/ 557639 h 1727090"/>
                <a:gd name="connsiteX168" fmla="*/ 3428307 w 4525734"/>
                <a:gd name="connsiteY168" fmla="*/ 548941 h 1727090"/>
                <a:gd name="connsiteX169" fmla="*/ 3449865 w 4525734"/>
                <a:gd name="connsiteY169" fmla="*/ 538729 h 1727090"/>
                <a:gd name="connsiteX170" fmla="*/ 3364392 w 4525734"/>
                <a:gd name="connsiteY170" fmla="*/ 524610 h 1727090"/>
                <a:gd name="connsiteX171" fmla="*/ 3348634 w 4525734"/>
                <a:gd name="connsiteY171" fmla="*/ 550453 h 1727090"/>
                <a:gd name="connsiteX172" fmla="*/ 3320396 w 4525734"/>
                <a:gd name="connsiteY172" fmla="*/ 548058 h 1727090"/>
                <a:gd name="connsiteX173" fmla="*/ 3341197 w 4525734"/>
                <a:gd name="connsiteY173" fmla="*/ 535073 h 1727090"/>
                <a:gd name="connsiteX174" fmla="*/ 3311445 w 4525734"/>
                <a:gd name="connsiteY174" fmla="*/ 525997 h 1727090"/>
                <a:gd name="connsiteX175" fmla="*/ 3326320 w 4525734"/>
                <a:gd name="connsiteY175" fmla="*/ 518937 h 1727090"/>
                <a:gd name="connsiteX176" fmla="*/ 3353047 w 4525734"/>
                <a:gd name="connsiteY176" fmla="*/ 518937 h 1727090"/>
                <a:gd name="connsiteX177" fmla="*/ 3327581 w 4525734"/>
                <a:gd name="connsiteY177" fmla="*/ 511121 h 1727090"/>
                <a:gd name="connsiteX178" fmla="*/ 3253833 w 4525734"/>
                <a:gd name="connsiteY178" fmla="*/ 501288 h 1727090"/>
                <a:gd name="connsiteX179" fmla="*/ 3213871 w 4525734"/>
                <a:gd name="connsiteY179" fmla="*/ 493094 h 1727090"/>
                <a:gd name="connsiteX180" fmla="*/ 3207946 w 4525734"/>
                <a:gd name="connsiteY180" fmla="*/ 505196 h 1727090"/>
                <a:gd name="connsiteX181" fmla="*/ 3184372 w 4525734"/>
                <a:gd name="connsiteY181" fmla="*/ 513390 h 1727090"/>
                <a:gd name="connsiteX182" fmla="*/ 3160041 w 4525734"/>
                <a:gd name="connsiteY182" fmla="*/ 529905 h 1727090"/>
                <a:gd name="connsiteX183" fmla="*/ 3181220 w 4525734"/>
                <a:gd name="connsiteY183" fmla="*/ 530283 h 1727090"/>
                <a:gd name="connsiteX184" fmla="*/ 3174161 w 4525734"/>
                <a:gd name="connsiteY184" fmla="*/ 544402 h 1727090"/>
                <a:gd name="connsiteX185" fmla="*/ 3182354 w 4525734"/>
                <a:gd name="connsiteY185" fmla="*/ 562429 h 1727090"/>
                <a:gd name="connsiteX186" fmla="*/ 3160798 w 4525734"/>
                <a:gd name="connsiteY186" fmla="*/ 562429 h 1727090"/>
                <a:gd name="connsiteX187" fmla="*/ 3135710 w 4525734"/>
                <a:gd name="connsiteY187" fmla="*/ 560917 h 1727090"/>
                <a:gd name="connsiteX188" fmla="*/ 3128273 w 4525734"/>
                <a:gd name="connsiteY188" fmla="*/ 566842 h 1727090"/>
                <a:gd name="connsiteX189" fmla="*/ 3128273 w 4525734"/>
                <a:gd name="connsiteY189" fmla="*/ 577431 h 1727090"/>
                <a:gd name="connsiteX190" fmla="*/ 3107094 w 4525734"/>
                <a:gd name="connsiteY190" fmla="*/ 564825 h 1727090"/>
                <a:gd name="connsiteX191" fmla="*/ 3066249 w 4525734"/>
                <a:gd name="connsiteY191" fmla="*/ 557765 h 1727090"/>
                <a:gd name="connsiteX192" fmla="*/ 3035614 w 4525734"/>
                <a:gd name="connsiteY192" fmla="*/ 567976 h 1727090"/>
                <a:gd name="connsiteX193" fmla="*/ 2995652 w 4525734"/>
                <a:gd name="connsiteY193" fmla="*/ 552722 h 1727090"/>
                <a:gd name="connsiteX194" fmla="*/ 2980776 w 4525734"/>
                <a:gd name="connsiteY194" fmla="*/ 551588 h 1727090"/>
                <a:gd name="connsiteX195" fmla="*/ 2966279 w 4525734"/>
                <a:gd name="connsiteY195" fmla="*/ 579070 h 1727090"/>
                <a:gd name="connsiteX196" fmla="*/ 2949386 w 4525734"/>
                <a:gd name="connsiteY196" fmla="*/ 599493 h 1727090"/>
                <a:gd name="connsiteX197" fmla="*/ 2932872 w 4525734"/>
                <a:gd name="connsiteY197" fmla="*/ 594450 h 1727090"/>
                <a:gd name="connsiteX198" fmla="*/ 2893287 w 4525734"/>
                <a:gd name="connsiteY198" fmla="*/ 558774 h 1727090"/>
                <a:gd name="connsiteX199" fmla="*/ 2868957 w 4525734"/>
                <a:gd name="connsiteY199" fmla="*/ 531670 h 1727090"/>
                <a:gd name="connsiteX200" fmla="*/ 2879547 w 4525734"/>
                <a:gd name="connsiteY200" fmla="*/ 532048 h 1727090"/>
                <a:gd name="connsiteX201" fmla="*/ 2898708 w 4525734"/>
                <a:gd name="connsiteY201" fmla="*/ 534065 h 1727090"/>
                <a:gd name="connsiteX202" fmla="*/ 2893666 w 4525734"/>
                <a:gd name="connsiteY202" fmla="*/ 516038 h 1727090"/>
                <a:gd name="connsiteX203" fmla="*/ 2892531 w 4525734"/>
                <a:gd name="connsiteY203" fmla="*/ 505448 h 1727090"/>
                <a:gd name="connsiteX204" fmla="*/ 2886984 w 4525734"/>
                <a:gd name="connsiteY204" fmla="*/ 487043 h 1727090"/>
                <a:gd name="connsiteX205" fmla="*/ 2881941 w 4525734"/>
                <a:gd name="connsiteY205" fmla="*/ 477588 h 1727090"/>
                <a:gd name="connsiteX206" fmla="*/ 2863914 w 4525734"/>
                <a:gd name="connsiteY206" fmla="*/ 464981 h 1727090"/>
                <a:gd name="connsiteX207" fmla="*/ 2828616 w 4525734"/>
                <a:gd name="connsiteY207" fmla="*/ 465359 h 1727090"/>
                <a:gd name="connsiteX208" fmla="*/ 2818783 w 4525734"/>
                <a:gd name="connsiteY208" fmla="*/ 464603 h 1727090"/>
                <a:gd name="connsiteX209" fmla="*/ 2788527 w 4525734"/>
                <a:gd name="connsiteY209" fmla="*/ 456409 h 1727090"/>
                <a:gd name="connsiteX210" fmla="*/ 2764953 w 4525734"/>
                <a:gd name="connsiteY210" fmla="*/ 438760 h 1727090"/>
                <a:gd name="connsiteX211" fmla="*/ 2752473 w 4525734"/>
                <a:gd name="connsiteY211" fmla="*/ 451744 h 1727090"/>
                <a:gd name="connsiteX212" fmla="*/ 2739110 w 4525734"/>
                <a:gd name="connsiteY212" fmla="*/ 465485 h 1727090"/>
                <a:gd name="connsiteX213" fmla="*/ 2738731 w 4525734"/>
                <a:gd name="connsiteY213" fmla="*/ 485530 h 1727090"/>
                <a:gd name="connsiteX214" fmla="*/ 2723099 w 4525734"/>
                <a:gd name="connsiteY214" fmla="*/ 486664 h 1727090"/>
                <a:gd name="connsiteX215" fmla="*/ 2690953 w 4525734"/>
                <a:gd name="connsiteY215" fmla="*/ 489816 h 1727090"/>
                <a:gd name="connsiteX216" fmla="*/ 2655276 w 4525734"/>
                <a:gd name="connsiteY216" fmla="*/ 483135 h 1727090"/>
                <a:gd name="connsiteX217" fmla="*/ 2643931 w 4525734"/>
                <a:gd name="connsiteY217" fmla="*/ 481118 h 1727090"/>
                <a:gd name="connsiteX218" fmla="*/ 2606616 w 4525734"/>
                <a:gd name="connsiteY218" fmla="*/ 475949 h 1727090"/>
                <a:gd name="connsiteX219" fmla="*/ 2617583 w 4525734"/>
                <a:gd name="connsiteY219" fmla="*/ 463468 h 1727090"/>
                <a:gd name="connsiteX220" fmla="*/ 2593630 w 4525734"/>
                <a:gd name="connsiteY220" fmla="*/ 458804 h 1727090"/>
                <a:gd name="connsiteX221" fmla="*/ 2544592 w 4525734"/>
                <a:gd name="connsiteY221" fmla="*/ 451366 h 1727090"/>
                <a:gd name="connsiteX222" fmla="*/ 2477903 w 4525734"/>
                <a:gd name="connsiteY222" fmla="*/ 460065 h 1727090"/>
                <a:gd name="connsiteX223" fmla="*/ 2474373 w 4525734"/>
                <a:gd name="connsiteY223" fmla="*/ 474184 h 1727090"/>
                <a:gd name="connsiteX224" fmla="*/ 2470087 w 4525734"/>
                <a:gd name="connsiteY224" fmla="*/ 448341 h 1727090"/>
                <a:gd name="connsiteX225" fmla="*/ 2456724 w 4525734"/>
                <a:gd name="connsiteY225" fmla="*/ 445189 h 1727090"/>
                <a:gd name="connsiteX226" fmla="*/ 2429242 w 4525734"/>
                <a:gd name="connsiteY226" fmla="*/ 449097 h 1727090"/>
                <a:gd name="connsiteX227" fmla="*/ 2398608 w 4525734"/>
                <a:gd name="connsiteY227" fmla="*/ 433465 h 1727090"/>
                <a:gd name="connsiteX228" fmla="*/ 2368857 w 4525734"/>
                <a:gd name="connsiteY228" fmla="*/ 450736 h 1727090"/>
                <a:gd name="connsiteX229" fmla="*/ 2384867 w 4525734"/>
                <a:gd name="connsiteY229" fmla="*/ 455022 h 1727090"/>
                <a:gd name="connsiteX230" fmla="*/ 2352343 w 4525734"/>
                <a:gd name="connsiteY230" fmla="*/ 464477 h 1727090"/>
                <a:gd name="connsiteX231" fmla="*/ 2311875 w 4525734"/>
                <a:gd name="connsiteY231" fmla="*/ 478596 h 1727090"/>
                <a:gd name="connsiteX232" fmla="*/ 2268383 w 4525734"/>
                <a:gd name="connsiteY232" fmla="*/ 491959 h 1727090"/>
                <a:gd name="connsiteX233" fmla="*/ 2275065 w 4525734"/>
                <a:gd name="connsiteY233" fmla="*/ 473554 h 1727090"/>
                <a:gd name="connsiteX234" fmla="*/ 2299773 w 4525734"/>
                <a:gd name="connsiteY234" fmla="*/ 460569 h 1727090"/>
                <a:gd name="connsiteX235" fmla="*/ 2328768 w 4525734"/>
                <a:gd name="connsiteY235" fmla="*/ 451492 h 1727090"/>
                <a:gd name="connsiteX236" fmla="*/ 2349947 w 4525734"/>
                <a:gd name="connsiteY236" fmla="*/ 437373 h 1727090"/>
                <a:gd name="connsiteX237" fmla="*/ 2377429 w 4525734"/>
                <a:gd name="connsiteY237" fmla="*/ 420480 h 1727090"/>
                <a:gd name="connsiteX238" fmla="*/ 2422939 w 4525734"/>
                <a:gd name="connsiteY238" fmla="*/ 402075 h 1727090"/>
                <a:gd name="connsiteX239" fmla="*/ 2435419 w 4525734"/>
                <a:gd name="connsiteY239" fmla="*/ 387955 h 1727090"/>
                <a:gd name="connsiteX240" fmla="*/ 2467565 w 4525734"/>
                <a:gd name="connsiteY240" fmla="*/ 375349 h 1727090"/>
                <a:gd name="connsiteX241" fmla="*/ 2479668 w 4525734"/>
                <a:gd name="connsiteY241" fmla="*/ 359213 h 1727090"/>
                <a:gd name="connsiteX242" fmla="*/ 2467944 w 4525734"/>
                <a:gd name="connsiteY242" fmla="*/ 350136 h 1727090"/>
                <a:gd name="connsiteX243" fmla="*/ 2481307 w 4525734"/>
                <a:gd name="connsiteY243" fmla="*/ 345472 h 1727090"/>
                <a:gd name="connsiteX244" fmla="*/ 2474625 w 4525734"/>
                <a:gd name="connsiteY244" fmla="*/ 333369 h 1727090"/>
                <a:gd name="connsiteX245" fmla="*/ 2472230 w 4525734"/>
                <a:gd name="connsiteY245" fmla="*/ 320385 h 1727090"/>
                <a:gd name="connsiteX246" fmla="*/ 2454959 w 4525734"/>
                <a:gd name="connsiteY246" fmla="*/ 317233 h 1727090"/>
                <a:gd name="connsiteX247" fmla="*/ 2449412 w 4525734"/>
                <a:gd name="connsiteY247" fmla="*/ 295676 h 1727090"/>
                <a:gd name="connsiteX248" fmla="*/ 2426343 w 4525734"/>
                <a:gd name="connsiteY248" fmla="*/ 296432 h 1727090"/>
                <a:gd name="connsiteX249" fmla="*/ 2387893 w 4525734"/>
                <a:gd name="connsiteY249" fmla="*/ 287356 h 1727090"/>
                <a:gd name="connsiteX250" fmla="*/ 2371378 w 4525734"/>
                <a:gd name="connsiteY250" fmla="*/ 285843 h 1727090"/>
                <a:gd name="connsiteX251" fmla="*/ 2338854 w 4525734"/>
                <a:gd name="connsiteY251" fmla="*/ 286599 h 1727090"/>
                <a:gd name="connsiteX252" fmla="*/ 2321583 w 4525734"/>
                <a:gd name="connsiteY252" fmla="*/ 296432 h 1727090"/>
                <a:gd name="connsiteX253" fmla="*/ 2288301 w 4525734"/>
                <a:gd name="connsiteY253" fmla="*/ 299584 h 1727090"/>
                <a:gd name="connsiteX254" fmla="*/ 2307589 w 4525734"/>
                <a:gd name="connsiteY254" fmla="*/ 274875 h 1727090"/>
                <a:gd name="connsiteX255" fmla="*/ 2263971 w 4525734"/>
                <a:gd name="connsiteY255" fmla="*/ 271723 h 1727090"/>
                <a:gd name="connsiteX256" fmla="*/ 2232581 w 4525734"/>
                <a:gd name="connsiteY256" fmla="*/ 267059 h 1727090"/>
                <a:gd name="connsiteX257" fmla="*/ 2240397 w 4525734"/>
                <a:gd name="connsiteY257" fmla="*/ 263907 h 1727090"/>
                <a:gd name="connsiteX258" fmla="*/ 2265105 w 4525734"/>
                <a:gd name="connsiteY258" fmla="*/ 254453 h 1727090"/>
                <a:gd name="connsiteX259" fmla="*/ 2268257 w 4525734"/>
                <a:gd name="connsiteY259" fmla="*/ 244241 h 1727090"/>
                <a:gd name="connsiteX260" fmla="*/ 2245817 w 4525734"/>
                <a:gd name="connsiteY260" fmla="*/ 238821 h 1727090"/>
                <a:gd name="connsiteX261" fmla="*/ 2217957 w 4525734"/>
                <a:gd name="connsiteY261" fmla="*/ 231761 h 1727090"/>
                <a:gd name="connsiteX262" fmla="*/ 2183037 w 4525734"/>
                <a:gd name="connsiteY262" fmla="*/ 239199 h 1727090"/>
                <a:gd name="connsiteX263" fmla="*/ 2153664 w 4525734"/>
                <a:gd name="connsiteY263" fmla="*/ 261134 h 1727090"/>
                <a:gd name="connsiteX264" fmla="*/ 2135637 w 4525734"/>
                <a:gd name="connsiteY264" fmla="*/ 284330 h 1727090"/>
                <a:gd name="connsiteX265" fmla="*/ 2140679 w 4525734"/>
                <a:gd name="connsiteY265" fmla="*/ 295676 h 1727090"/>
                <a:gd name="connsiteX266" fmla="*/ 2125803 w 4525734"/>
                <a:gd name="connsiteY266" fmla="*/ 300340 h 1727090"/>
                <a:gd name="connsiteX267" fmla="*/ 2085337 w 4525734"/>
                <a:gd name="connsiteY267" fmla="*/ 305887 h 1727090"/>
                <a:gd name="connsiteX268" fmla="*/ 2102608 w 4525734"/>
                <a:gd name="connsiteY268" fmla="*/ 319250 h 1727090"/>
                <a:gd name="connsiteX269" fmla="*/ 2082563 w 4525734"/>
                <a:gd name="connsiteY269" fmla="*/ 315342 h 1727090"/>
                <a:gd name="connsiteX270" fmla="*/ 2059367 w 4525734"/>
                <a:gd name="connsiteY270" fmla="*/ 320385 h 1727090"/>
                <a:gd name="connsiteX271" fmla="*/ 2042096 w 4525734"/>
                <a:gd name="connsiteY271" fmla="*/ 323914 h 1727090"/>
                <a:gd name="connsiteX272" fmla="*/ 2024825 w 4525734"/>
                <a:gd name="connsiteY272" fmla="*/ 325049 h 1727090"/>
                <a:gd name="connsiteX273" fmla="*/ 2032263 w 4525734"/>
                <a:gd name="connsiteY273" fmla="*/ 310173 h 1727090"/>
                <a:gd name="connsiteX274" fmla="*/ 2007176 w 4525734"/>
                <a:gd name="connsiteY274" fmla="*/ 316855 h 1727090"/>
                <a:gd name="connsiteX275" fmla="*/ 1989527 w 4525734"/>
                <a:gd name="connsiteY275" fmla="*/ 314081 h 1727090"/>
                <a:gd name="connsiteX276" fmla="*/ 1972256 w 4525734"/>
                <a:gd name="connsiteY276" fmla="*/ 322654 h 1727090"/>
                <a:gd name="connsiteX277" fmla="*/ 1946791 w 4525734"/>
                <a:gd name="connsiteY277" fmla="*/ 325049 h 1727090"/>
                <a:gd name="connsiteX278" fmla="*/ 1962927 w 4525734"/>
                <a:gd name="connsiteY278" fmla="*/ 336017 h 1727090"/>
                <a:gd name="connsiteX279" fmla="*/ 1918931 w 4525734"/>
                <a:gd name="connsiteY279" fmla="*/ 342698 h 1727090"/>
                <a:gd name="connsiteX280" fmla="*/ 1885523 w 4525734"/>
                <a:gd name="connsiteY280" fmla="*/ 347363 h 1727090"/>
                <a:gd name="connsiteX281" fmla="*/ 1860814 w 4525734"/>
                <a:gd name="connsiteY281" fmla="*/ 359087 h 1727090"/>
                <a:gd name="connsiteX282" fmla="*/ 1835727 w 4525734"/>
                <a:gd name="connsiteY282" fmla="*/ 369298 h 1727090"/>
                <a:gd name="connsiteX283" fmla="*/ 1815305 w 4525734"/>
                <a:gd name="connsiteY283" fmla="*/ 372071 h 1727090"/>
                <a:gd name="connsiteX284" fmla="*/ 1804716 w 4525734"/>
                <a:gd name="connsiteY284" fmla="*/ 375601 h 1727090"/>
                <a:gd name="connsiteX285" fmla="*/ 1800808 w 4525734"/>
                <a:gd name="connsiteY285" fmla="*/ 381904 h 1727090"/>
                <a:gd name="connsiteX286" fmla="*/ 1790975 w 4525734"/>
                <a:gd name="connsiteY286" fmla="*/ 388586 h 1727090"/>
                <a:gd name="connsiteX287" fmla="*/ 1798034 w 4525734"/>
                <a:gd name="connsiteY287" fmla="*/ 398041 h 1727090"/>
                <a:gd name="connsiteX288" fmla="*/ 1775216 w 4525734"/>
                <a:gd name="connsiteY288" fmla="*/ 396906 h 1727090"/>
                <a:gd name="connsiteX289" fmla="*/ 1789714 w 4525734"/>
                <a:gd name="connsiteY289" fmla="*/ 405100 h 1727090"/>
                <a:gd name="connsiteX290" fmla="*/ 1801438 w 4525734"/>
                <a:gd name="connsiteY290" fmla="*/ 414177 h 1727090"/>
                <a:gd name="connsiteX291" fmla="*/ 1781393 w 4525734"/>
                <a:gd name="connsiteY291" fmla="*/ 415312 h 1727090"/>
                <a:gd name="connsiteX292" fmla="*/ 1791605 w 4525734"/>
                <a:gd name="connsiteY292" fmla="*/ 422371 h 1727090"/>
                <a:gd name="connsiteX293" fmla="*/ 1800303 w 4525734"/>
                <a:gd name="connsiteY293" fmla="*/ 431826 h 1727090"/>
                <a:gd name="connsiteX294" fmla="*/ 1801564 w 4525734"/>
                <a:gd name="connsiteY294" fmla="*/ 433087 h 1727090"/>
                <a:gd name="connsiteX295" fmla="*/ 1798791 w 4525734"/>
                <a:gd name="connsiteY295" fmla="*/ 444307 h 1727090"/>
                <a:gd name="connsiteX296" fmla="*/ 1791353 w 4525734"/>
                <a:gd name="connsiteY296" fmla="*/ 446702 h 1727090"/>
                <a:gd name="connsiteX297" fmla="*/ 1766266 w 4525734"/>
                <a:gd name="connsiteY297" fmla="*/ 445567 h 1727090"/>
                <a:gd name="connsiteX298" fmla="*/ 1753659 w 4525734"/>
                <a:gd name="connsiteY298" fmla="*/ 449853 h 1727090"/>
                <a:gd name="connsiteX299" fmla="*/ 1714453 w 4525734"/>
                <a:gd name="connsiteY299" fmla="*/ 451870 h 1727090"/>
                <a:gd name="connsiteX300" fmla="*/ 1645747 w 4525734"/>
                <a:gd name="connsiteY300" fmla="*/ 457795 h 1727090"/>
                <a:gd name="connsiteX301" fmla="*/ 1636671 w 4525734"/>
                <a:gd name="connsiteY301" fmla="*/ 484017 h 1727090"/>
                <a:gd name="connsiteX302" fmla="*/ 1637049 w 4525734"/>
                <a:gd name="connsiteY302" fmla="*/ 502801 h 1727090"/>
                <a:gd name="connsiteX303" fmla="*/ 1673104 w 4525734"/>
                <a:gd name="connsiteY303" fmla="*/ 521963 h 1727090"/>
                <a:gd name="connsiteX304" fmla="*/ 1688357 w 4525734"/>
                <a:gd name="connsiteY304" fmla="*/ 547806 h 1727090"/>
                <a:gd name="connsiteX305" fmla="*/ 1643227 w 4525734"/>
                <a:gd name="connsiteY305" fmla="*/ 533308 h 1727090"/>
                <a:gd name="connsiteX306" fmla="*/ 1582463 w 4525734"/>
                <a:gd name="connsiteY306" fmla="*/ 517676 h 1727090"/>
                <a:gd name="connsiteX307" fmla="*/ 1563301 w 4525734"/>
                <a:gd name="connsiteY307" fmla="*/ 507843 h 1727090"/>
                <a:gd name="connsiteX308" fmla="*/ 1546409 w 4525734"/>
                <a:gd name="connsiteY308" fmla="*/ 521206 h 1727090"/>
                <a:gd name="connsiteX309" fmla="*/ 1557376 w 4525734"/>
                <a:gd name="connsiteY309" fmla="*/ 525114 h 1727090"/>
                <a:gd name="connsiteX310" fmla="*/ 1571873 w 4525734"/>
                <a:gd name="connsiteY310" fmla="*/ 533687 h 1727090"/>
                <a:gd name="connsiteX311" fmla="*/ 1549938 w 4525734"/>
                <a:gd name="connsiteY311" fmla="*/ 537595 h 1727090"/>
                <a:gd name="connsiteX312" fmla="*/ 1521321 w 4525734"/>
                <a:gd name="connsiteY312" fmla="*/ 543520 h 1727090"/>
                <a:gd name="connsiteX313" fmla="*/ 1556620 w 4525734"/>
                <a:gd name="connsiteY313" fmla="*/ 571002 h 1727090"/>
                <a:gd name="connsiteX314" fmla="*/ 1580572 w 4525734"/>
                <a:gd name="connsiteY314" fmla="*/ 584365 h 1727090"/>
                <a:gd name="connsiteX315" fmla="*/ 1576664 w 4525734"/>
                <a:gd name="connsiteY315" fmla="*/ 592181 h 1727090"/>
                <a:gd name="connsiteX316" fmla="*/ 1546030 w 4525734"/>
                <a:gd name="connsiteY316" fmla="*/ 576549 h 1727090"/>
                <a:gd name="connsiteX317" fmla="*/ 1500899 w 4525734"/>
                <a:gd name="connsiteY317" fmla="*/ 572641 h 1727090"/>
                <a:gd name="connsiteX318" fmla="*/ 1499260 w 4525734"/>
                <a:gd name="connsiteY318" fmla="*/ 555370 h 1727090"/>
                <a:gd name="connsiteX319" fmla="*/ 1505563 w 4525734"/>
                <a:gd name="connsiteY319" fmla="*/ 529022 h 1727090"/>
                <a:gd name="connsiteX320" fmla="*/ 1494218 w 4525734"/>
                <a:gd name="connsiteY320" fmla="*/ 496119 h 1727090"/>
                <a:gd name="connsiteX321" fmla="*/ 1487158 w 4525734"/>
                <a:gd name="connsiteY321" fmla="*/ 506709 h 1727090"/>
                <a:gd name="connsiteX322" fmla="*/ 1480476 w 4525734"/>
                <a:gd name="connsiteY322" fmla="*/ 534569 h 1727090"/>
                <a:gd name="connsiteX323" fmla="*/ 1448708 w 4525734"/>
                <a:gd name="connsiteY323" fmla="*/ 551084 h 1727090"/>
                <a:gd name="connsiteX324" fmla="*/ 1438119 w 4525734"/>
                <a:gd name="connsiteY324" fmla="*/ 567598 h 1727090"/>
                <a:gd name="connsiteX325" fmla="*/ 1468375 w 4525734"/>
                <a:gd name="connsiteY325" fmla="*/ 604031 h 1727090"/>
                <a:gd name="connsiteX326" fmla="*/ 1452616 w 4525734"/>
                <a:gd name="connsiteY326" fmla="*/ 648784 h 1727090"/>
                <a:gd name="connsiteX327" fmla="*/ 1453751 w 4525734"/>
                <a:gd name="connsiteY327" fmla="*/ 675510 h 1727090"/>
                <a:gd name="connsiteX328" fmla="*/ 1474173 w 4525734"/>
                <a:gd name="connsiteY328" fmla="*/ 679040 h 1727090"/>
                <a:gd name="connsiteX329" fmla="*/ 1505185 w 4525734"/>
                <a:gd name="connsiteY329" fmla="*/ 672358 h 1727090"/>
                <a:gd name="connsiteX330" fmla="*/ 1556242 w 4525734"/>
                <a:gd name="connsiteY330" fmla="*/ 689629 h 1727090"/>
                <a:gd name="connsiteX331" fmla="*/ 1566075 w 4525734"/>
                <a:gd name="connsiteY331" fmla="*/ 710052 h 1727090"/>
                <a:gd name="connsiteX332" fmla="*/ 1553846 w 4525734"/>
                <a:gd name="connsiteY332" fmla="*/ 729718 h 1727090"/>
                <a:gd name="connsiteX333" fmla="*/ 1584480 w 4525734"/>
                <a:gd name="connsiteY333" fmla="*/ 750140 h 1727090"/>
                <a:gd name="connsiteX334" fmla="*/ 1554603 w 4525734"/>
                <a:gd name="connsiteY334" fmla="*/ 747745 h 1727090"/>
                <a:gd name="connsiteX335" fmla="*/ 1542500 w 4525734"/>
                <a:gd name="connsiteY335" fmla="*/ 730852 h 1727090"/>
                <a:gd name="connsiteX336" fmla="*/ 1549182 w 4525734"/>
                <a:gd name="connsiteY336" fmla="*/ 711564 h 1727090"/>
                <a:gd name="connsiteX337" fmla="*/ 1535819 w 4525734"/>
                <a:gd name="connsiteY337" fmla="*/ 694672 h 1727090"/>
                <a:gd name="connsiteX338" fmla="*/ 1518926 w 4525734"/>
                <a:gd name="connsiteY338" fmla="*/ 683704 h 1727090"/>
                <a:gd name="connsiteX339" fmla="*/ 1478081 w 4525734"/>
                <a:gd name="connsiteY339" fmla="*/ 694672 h 1727090"/>
                <a:gd name="connsiteX340" fmla="*/ 1483628 w 4525734"/>
                <a:gd name="connsiteY340" fmla="*/ 731609 h 1727090"/>
                <a:gd name="connsiteX341" fmla="*/ 1461693 w 4525734"/>
                <a:gd name="connsiteY341" fmla="*/ 762999 h 1727090"/>
                <a:gd name="connsiteX342" fmla="*/ 1441648 w 4525734"/>
                <a:gd name="connsiteY342" fmla="*/ 780648 h 1727090"/>
                <a:gd name="connsiteX343" fmla="*/ 1417318 w 4525734"/>
                <a:gd name="connsiteY343" fmla="*/ 801827 h 1727090"/>
                <a:gd name="connsiteX344" fmla="*/ 1393366 w 4525734"/>
                <a:gd name="connsiteY344" fmla="*/ 801827 h 1727090"/>
                <a:gd name="connsiteX345" fmla="*/ 1362732 w 4525734"/>
                <a:gd name="connsiteY345" fmla="*/ 804222 h 1727090"/>
                <a:gd name="connsiteX346" fmla="*/ 1341553 w 4525734"/>
                <a:gd name="connsiteY346" fmla="*/ 797541 h 1727090"/>
                <a:gd name="connsiteX347" fmla="*/ 1328568 w 4525734"/>
                <a:gd name="connsiteY347" fmla="*/ 786195 h 1727090"/>
                <a:gd name="connsiteX348" fmla="*/ 1342687 w 4525734"/>
                <a:gd name="connsiteY348" fmla="*/ 789725 h 1727090"/>
                <a:gd name="connsiteX349" fmla="*/ 1357941 w 4525734"/>
                <a:gd name="connsiteY349" fmla="*/ 788086 h 1727090"/>
                <a:gd name="connsiteX350" fmla="*/ 1373195 w 4525734"/>
                <a:gd name="connsiteY350" fmla="*/ 794389 h 1727090"/>
                <a:gd name="connsiteX351" fmla="*/ 1386936 w 4525734"/>
                <a:gd name="connsiteY351" fmla="*/ 789347 h 1727090"/>
                <a:gd name="connsiteX352" fmla="*/ 1393240 w 4525734"/>
                <a:gd name="connsiteY352" fmla="*/ 783043 h 1727090"/>
                <a:gd name="connsiteX353" fmla="*/ 1404963 w 4525734"/>
                <a:gd name="connsiteY353" fmla="*/ 773210 h 1727090"/>
                <a:gd name="connsiteX354" fmla="*/ 1413158 w 4525734"/>
                <a:gd name="connsiteY354" fmla="*/ 759091 h 1727090"/>
                <a:gd name="connsiteX355" fmla="*/ 1420217 w 4525734"/>
                <a:gd name="connsiteY355" fmla="*/ 750392 h 1727090"/>
                <a:gd name="connsiteX356" fmla="*/ 1433202 w 4525734"/>
                <a:gd name="connsiteY356" fmla="*/ 741820 h 1727090"/>
                <a:gd name="connsiteX357" fmla="*/ 1437867 w 4525734"/>
                <a:gd name="connsiteY357" fmla="*/ 729214 h 1727090"/>
                <a:gd name="connsiteX358" fmla="*/ 1444926 w 4525734"/>
                <a:gd name="connsiteY358" fmla="*/ 711564 h 1727090"/>
                <a:gd name="connsiteX359" fmla="*/ 1445683 w 4525734"/>
                <a:gd name="connsiteY359" fmla="*/ 701731 h 1727090"/>
                <a:gd name="connsiteX360" fmla="*/ 1424882 w 4525734"/>
                <a:gd name="connsiteY360" fmla="*/ 679040 h 1727090"/>
                <a:gd name="connsiteX361" fmla="*/ 1424125 w 4525734"/>
                <a:gd name="connsiteY361" fmla="*/ 651936 h 1727090"/>
                <a:gd name="connsiteX362" fmla="*/ 1423747 w 4525734"/>
                <a:gd name="connsiteY362" fmla="*/ 626849 h 1727090"/>
                <a:gd name="connsiteX363" fmla="*/ 1430428 w 4525734"/>
                <a:gd name="connsiteY363" fmla="*/ 598988 h 1727090"/>
                <a:gd name="connsiteX364" fmla="*/ 1408871 w 4525734"/>
                <a:gd name="connsiteY364" fmla="*/ 568733 h 1727090"/>
                <a:gd name="connsiteX365" fmla="*/ 1417444 w 4525734"/>
                <a:gd name="connsiteY365" fmla="*/ 548688 h 1727090"/>
                <a:gd name="connsiteX366" fmla="*/ 1428790 w 4525734"/>
                <a:gd name="connsiteY366" fmla="*/ 503557 h 1727090"/>
                <a:gd name="connsiteX367" fmla="*/ 1395887 w 4525734"/>
                <a:gd name="connsiteY367" fmla="*/ 492589 h 1727090"/>
                <a:gd name="connsiteX368" fmla="*/ 1345335 w 4525734"/>
                <a:gd name="connsiteY368" fmla="*/ 490194 h 1727090"/>
                <a:gd name="connsiteX369" fmla="*/ 1330459 w 4525734"/>
                <a:gd name="connsiteY369" fmla="*/ 505070 h 1727090"/>
                <a:gd name="connsiteX370" fmla="*/ 1312810 w 4525734"/>
                <a:gd name="connsiteY370" fmla="*/ 542763 h 1727090"/>
                <a:gd name="connsiteX371" fmla="*/ 1277512 w 4525734"/>
                <a:gd name="connsiteY371" fmla="*/ 569867 h 1727090"/>
                <a:gd name="connsiteX372" fmla="*/ 1266544 w 4525734"/>
                <a:gd name="connsiteY372" fmla="*/ 593063 h 1727090"/>
                <a:gd name="connsiteX373" fmla="*/ 1281420 w 4525734"/>
                <a:gd name="connsiteY373" fmla="*/ 596593 h 1727090"/>
                <a:gd name="connsiteX374" fmla="*/ 1278268 w 4525734"/>
                <a:gd name="connsiteY374" fmla="*/ 617772 h 1727090"/>
                <a:gd name="connsiteX375" fmla="*/ 1276756 w 4525734"/>
                <a:gd name="connsiteY375" fmla="*/ 630252 h 1727090"/>
                <a:gd name="connsiteX376" fmla="*/ 1267679 w 4525734"/>
                <a:gd name="connsiteY376" fmla="*/ 648280 h 1727090"/>
                <a:gd name="connsiteX377" fmla="*/ 1299069 w 4525734"/>
                <a:gd name="connsiteY377" fmla="*/ 660004 h 1727090"/>
                <a:gd name="connsiteX378" fmla="*/ 1310415 w 4525734"/>
                <a:gd name="connsiteY378" fmla="*/ 681561 h 1727090"/>
                <a:gd name="connsiteX379" fmla="*/ 1326425 w 4525734"/>
                <a:gd name="connsiteY379" fmla="*/ 689755 h 1727090"/>
                <a:gd name="connsiteX380" fmla="*/ 1309910 w 4525734"/>
                <a:gd name="connsiteY380" fmla="*/ 715977 h 1727090"/>
                <a:gd name="connsiteX381" fmla="*/ 1277764 w 4525734"/>
                <a:gd name="connsiteY381" fmla="*/ 690512 h 1727090"/>
                <a:gd name="connsiteX382" fmla="*/ 1235028 w 4525734"/>
                <a:gd name="connsiteY382" fmla="*/ 672106 h 1727090"/>
                <a:gd name="connsiteX383" fmla="*/ 1199730 w 4525734"/>
                <a:gd name="connsiteY383" fmla="*/ 657609 h 1727090"/>
                <a:gd name="connsiteX384" fmla="*/ 1150691 w 4525734"/>
                <a:gd name="connsiteY384" fmla="*/ 644624 h 1727090"/>
                <a:gd name="connsiteX385" fmla="*/ 1102407 w 4525734"/>
                <a:gd name="connsiteY385" fmla="*/ 640338 h 1727090"/>
                <a:gd name="connsiteX386" fmla="*/ 1082867 w 4525734"/>
                <a:gd name="connsiteY386" fmla="*/ 625840 h 1727090"/>
                <a:gd name="connsiteX387" fmla="*/ 1050721 w 4525734"/>
                <a:gd name="connsiteY387" fmla="*/ 615251 h 1727090"/>
                <a:gd name="connsiteX388" fmla="*/ 1058158 w 4525734"/>
                <a:gd name="connsiteY388" fmla="*/ 637186 h 1727090"/>
                <a:gd name="connsiteX389" fmla="*/ 1077699 w 4525734"/>
                <a:gd name="connsiteY389" fmla="*/ 645002 h 1727090"/>
                <a:gd name="connsiteX390" fmla="*/ 1094591 w 4525734"/>
                <a:gd name="connsiteY390" fmla="*/ 657104 h 1727090"/>
                <a:gd name="connsiteX391" fmla="*/ 1106694 w 4525734"/>
                <a:gd name="connsiteY391" fmla="*/ 679040 h 1727090"/>
                <a:gd name="connsiteX392" fmla="*/ 1098499 w 4525734"/>
                <a:gd name="connsiteY392" fmla="*/ 693537 h 1727090"/>
                <a:gd name="connsiteX393" fmla="*/ 1080472 w 4525734"/>
                <a:gd name="connsiteY393" fmla="*/ 702614 h 1727090"/>
                <a:gd name="connsiteX394" fmla="*/ 1066731 w 4525734"/>
                <a:gd name="connsiteY394" fmla="*/ 708161 h 1727090"/>
                <a:gd name="connsiteX395" fmla="*/ 1066731 w 4525734"/>
                <a:gd name="connsiteY395" fmla="*/ 692402 h 1727090"/>
                <a:gd name="connsiteX396" fmla="*/ 1050595 w 4525734"/>
                <a:gd name="connsiteY396" fmla="*/ 680300 h 1727090"/>
                <a:gd name="connsiteX397" fmla="*/ 1009749 w 4525734"/>
                <a:gd name="connsiteY397" fmla="*/ 700723 h 1727090"/>
                <a:gd name="connsiteX398" fmla="*/ 964997 w 4525734"/>
                <a:gd name="connsiteY398" fmla="*/ 700723 h 1727090"/>
                <a:gd name="connsiteX399" fmla="*/ 940288 w 4525734"/>
                <a:gd name="connsiteY399" fmla="*/ 718750 h 1727090"/>
                <a:gd name="connsiteX400" fmla="*/ 904611 w 4525734"/>
                <a:gd name="connsiteY400" fmla="*/ 715977 h 1727090"/>
                <a:gd name="connsiteX401" fmla="*/ 911293 w 4525734"/>
                <a:gd name="connsiteY401" fmla="*/ 708917 h 1727090"/>
                <a:gd name="connsiteX402" fmla="*/ 917596 w 4525734"/>
                <a:gd name="connsiteY402" fmla="*/ 701101 h 1727090"/>
                <a:gd name="connsiteX403" fmla="*/ 923521 w 4525734"/>
                <a:gd name="connsiteY403" fmla="*/ 683074 h 1727090"/>
                <a:gd name="connsiteX404" fmla="*/ 887467 w 4525734"/>
                <a:gd name="connsiteY404" fmla="*/ 693663 h 1727090"/>
                <a:gd name="connsiteX405" fmla="*/ 882424 w 4525734"/>
                <a:gd name="connsiteY405" fmla="*/ 708539 h 1727090"/>
                <a:gd name="connsiteX406" fmla="*/ 870700 w 4525734"/>
                <a:gd name="connsiteY406" fmla="*/ 701479 h 1727090"/>
                <a:gd name="connsiteX407" fmla="*/ 809936 w 4525734"/>
                <a:gd name="connsiteY407" fmla="*/ 719506 h 1727090"/>
                <a:gd name="connsiteX408" fmla="*/ 784471 w 4525734"/>
                <a:gd name="connsiteY408" fmla="*/ 735139 h 1727090"/>
                <a:gd name="connsiteX409" fmla="*/ 755477 w 4525734"/>
                <a:gd name="connsiteY409" fmla="*/ 744215 h 1727090"/>
                <a:gd name="connsiteX410" fmla="*/ 749551 w 4525734"/>
                <a:gd name="connsiteY410" fmla="*/ 772076 h 1727090"/>
                <a:gd name="connsiteX411" fmla="*/ 704420 w 4525734"/>
                <a:gd name="connsiteY411" fmla="*/ 778001 h 1727090"/>
                <a:gd name="connsiteX412" fmla="*/ 683241 w 4525734"/>
                <a:gd name="connsiteY412" fmla="*/ 757956 h 1727090"/>
                <a:gd name="connsiteX413" fmla="*/ 682485 w 4525734"/>
                <a:gd name="connsiteY413" fmla="*/ 741064 h 1727090"/>
                <a:gd name="connsiteX414" fmla="*/ 700890 w 4525734"/>
                <a:gd name="connsiteY414" fmla="*/ 734004 h 1727090"/>
                <a:gd name="connsiteX415" fmla="*/ 724464 w 4525734"/>
                <a:gd name="connsiteY415" fmla="*/ 732869 h 1727090"/>
                <a:gd name="connsiteX416" fmla="*/ 708328 w 4525734"/>
                <a:gd name="connsiteY416" fmla="*/ 707404 h 1727090"/>
                <a:gd name="connsiteX417" fmla="*/ 674543 w 4525734"/>
                <a:gd name="connsiteY417" fmla="*/ 697949 h 1727090"/>
                <a:gd name="connsiteX418" fmla="*/ 641640 w 4525734"/>
                <a:gd name="connsiteY418" fmla="*/ 694420 h 1727090"/>
                <a:gd name="connsiteX419" fmla="*/ 646304 w 4525734"/>
                <a:gd name="connsiteY419" fmla="*/ 704631 h 1727090"/>
                <a:gd name="connsiteX420" fmla="*/ 654120 w 4525734"/>
                <a:gd name="connsiteY420" fmla="*/ 723036 h 1727090"/>
                <a:gd name="connsiteX421" fmla="*/ 643909 w 4525734"/>
                <a:gd name="connsiteY421" fmla="*/ 752409 h 1727090"/>
                <a:gd name="connsiteX422" fmla="*/ 652607 w 4525734"/>
                <a:gd name="connsiteY422" fmla="*/ 761864 h 1727090"/>
                <a:gd name="connsiteX423" fmla="*/ 662440 w 4525734"/>
                <a:gd name="connsiteY423" fmla="*/ 785439 h 1727090"/>
                <a:gd name="connsiteX424" fmla="*/ 654246 w 4525734"/>
                <a:gd name="connsiteY424" fmla="*/ 805861 h 1727090"/>
                <a:gd name="connsiteX425" fmla="*/ 642900 w 4525734"/>
                <a:gd name="connsiteY425" fmla="*/ 805483 h 1727090"/>
                <a:gd name="connsiteX426" fmla="*/ 635084 w 4525734"/>
                <a:gd name="connsiteY426" fmla="*/ 797667 h 1727090"/>
                <a:gd name="connsiteX427" fmla="*/ 608358 w 4525734"/>
                <a:gd name="connsiteY427" fmla="*/ 792498 h 1727090"/>
                <a:gd name="connsiteX428" fmla="*/ 591466 w 4525734"/>
                <a:gd name="connsiteY428" fmla="*/ 800692 h 1727090"/>
                <a:gd name="connsiteX429" fmla="*/ 567892 w 4525734"/>
                <a:gd name="connsiteY429" fmla="*/ 810904 h 1727090"/>
                <a:gd name="connsiteX430" fmla="*/ 542427 w 4525734"/>
                <a:gd name="connsiteY430" fmla="*/ 829309 h 1727090"/>
                <a:gd name="connsiteX431" fmla="*/ 543939 w 4525734"/>
                <a:gd name="connsiteY431" fmla="*/ 852505 h 1727090"/>
                <a:gd name="connsiteX432" fmla="*/ 554907 w 4525734"/>
                <a:gd name="connsiteY432" fmla="*/ 873306 h 1727090"/>
                <a:gd name="connsiteX433" fmla="*/ 523138 w 4525734"/>
                <a:gd name="connsiteY433" fmla="*/ 871415 h 1727090"/>
                <a:gd name="connsiteX434" fmla="*/ 495656 w 4525734"/>
                <a:gd name="connsiteY434" fmla="*/ 865112 h 1727090"/>
                <a:gd name="connsiteX435" fmla="*/ 465401 w 4525734"/>
                <a:gd name="connsiteY435" fmla="*/ 847084 h 1727090"/>
                <a:gd name="connsiteX436" fmla="*/ 449264 w 4525734"/>
                <a:gd name="connsiteY436" fmla="*/ 861960 h 1727090"/>
                <a:gd name="connsiteX437" fmla="*/ 457080 w 4525734"/>
                <a:gd name="connsiteY437" fmla="*/ 877214 h 1727090"/>
                <a:gd name="connsiteX438" fmla="*/ 482924 w 4525734"/>
                <a:gd name="connsiteY438" fmla="*/ 886291 h 1727090"/>
                <a:gd name="connsiteX439" fmla="*/ 485319 w 4525734"/>
                <a:gd name="connsiteY439" fmla="*/ 902427 h 1727090"/>
                <a:gd name="connsiteX440" fmla="*/ 465275 w 4525734"/>
                <a:gd name="connsiteY440" fmla="*/ 905578 h 1727090"/>
                <a:gd name="connsiteX441" fmla="*/ 444474 w 4525734"/>
                <a:gd name="connsiteY441" fmla="*/ 899275 h 1727090"/>
                <a:gd name="connsiteX442" fmla="*/ 420143 w 4525734"/>
                <a:gd name="connsiteY442" fmla="*/ 885534 h 1727090"/>
                <a:gd name="connsiteX443" fmla="*/ 406402 w 4525734"/>
                <a:gd name="connsiteY443" fmla="*/ 870280 h 1727090"/>
                <a:gd name="connsiteX444" fmla="*/ 400099 w 4525734"/>
                <a:gd name="connsiteY444" fmla="*/ 851118 h 1727090"/>
                <a:gd name="connsiteX445" fmla="*/ 400856 w 4525734"/>
                <a:gd name="connsiteY445" fmla="*/ 833847 h 1727090"/>
                <a:gd name="connsiteX446" fmla="*/ 402873 w 4525734"/>
                <a:gd name="connsiteY446" fmla="*/ 816955 h 1727090"/>
                <a:gd name="connsiteX447" fmla="*/ 382450 w 4525734"/>
                <a:gd name="connsiteY447" fmla="*/ 802079 h 1727090"/>
                <a:gd name="connsiteX448" fmla="*/ 366440 w 4525734"/>
                <a:gd name="connsiteY448" fmla="*/ 790355 h 1727090"/>
                <a:gd name="connsiteX449" fmla="*/ 340596 w 4525734"/>
                <a:gd name="connsiteY449" fmla="*/ 768798 h 1727090"/>
                <a:gd name="connsiteX450" fmla="*/ 331142 w 4525734"/>
                <a:gd name="connsiteY450" fmla="*/ 760226 h 1727090"/>
                <a:gd name="connsiteX451" fmla="*/ 352320 w 4525734"/>
                <a:gd name="connsiteY451" fmla="*/ 768041 h 1727090"/>
                <a:gd name="connsiteX452" fmla="*/ 389132 w 4525734"/>
                <a:gd name="connsiteY452" fmla="*/ 783800 h 1727090"/>
                <a:gd name="connsiteX453" fmla="*/ 435397 w 4525734"/>
                <a:gd name="connsiteY453" fmla="*/ 798297 h 1727090"/>
                <a:gd name="connsiteX454" fmla="*/ 497421 w 4525734"/>
                <a:gd name="connsiteY454" fmla="*/ 808508 h 1727090"/>
                <a:gd name="connsiteX455" fmla="*/ 574321 w 4525734"/>
                <a:gd name="connsiteY455" fmla="*/ 774723 h 1727090"/>
                <a:gd name="connsiteX456" fmla="*/ 571926 w 4525734"/>
                <a:gd name="connsiteY456" fmla="*/ 743333 h 1727090"/>
                <a:gd name="connsiteX457" fmla="*/ 556672 w 4525734"/>
                <a:gd name="connsiteY457" fmla="*/ 731609 h 1727090"/>
                <a:gd name="connsiteX458" fmla="*/ 534737 w 4525734"/>
                <a:gd name="connsiteY458" fmla="*/ 718246 h 1727090"/>
                <a:gd name="connsiteX459" fmla="*/ 512801 w 4525734"/>
                <a:gd name="connsiteY459" fmla="*/ 706144 h 1727090"/>
                <a:gd name="connsiteX460" fmla="*/ 473973 w 4525734"/>
                <a:gd name="connsiteY460" fmla="*/ 686478 h 1727090"/>
                <a:gd name="connsiteX461" fmla="*/ 411949 w 4525734"/>
                <a:gd name="connsiteY461" fmla="*/ 662147 h 1727090"/>
                <a:gd name="connsiteX462" fmla="*/ 398208 w 4525734"/>
                <a:gd name="connsiteY462" fmla="*/ 660634 h 1727090"/>
                <a:gd name="connsiteX463" fmla="*/ 379046 w 4525734"/>
                <a:gd name="connsiteY463" fmla="*/ 660256 h 1727090"/>
                <a:gd name="connsiteX464" fmla="*/ 354716 w 4525734"/>
                <a:gd name="connsiteY464" fmla="*/ 658617 h 1727090"/>
                <a:gd name="connsiteX465" fmla="*/ 339840 w 4525734"/>
                <a:gd name="connsiteY465" fmla="*/ 650045 h 1727090"/>
                <a:gd name="connsiteX466" fmla="*/ 359506 w 4525734"/>
                <a:gd name="connsiteY466" fmla="*/ 643741 h 1727090"/>
                <a:gd name="connsiteX467" fmla="*/ 341857 w 4525734"/>
                <a:gd name="connsiteY467" fmla="*/ 636682 h 1727090"/>
                <a:gd name="connsiteX468" fmla="*/ 323073 w 4525734"/>
                <a:gd name="connsiteY468" fmla="*/ 640212 h 1727090"/>
                <a:gd name="connsiteX469" fmla="*/ 306937 w 4525734"/>
                <a:gd name="connsiteY469" fmla="*/ 639455 h 1727090"/>
                <a:gd name="connsiteX470" fmla="*/ 305172 w 4525734"/>
                <a:gd name="connsiteY470" fmla="*/ 638195 h 1727090"/>
                <a:gd name="connsiteX471" fmla="*/ 291683 w 4525734"/>
                <a:gd name="connsiteY471" fmla="*/ 647649 h 1727090"/>
                <a:gd name="connsiteX472" fmla="*/ 269748 w 4525734"/>
                <a:gd name="connsiteY472" fmla="*/ 657861 h 1727090"/>
                <a:gd name="connsiteX473" fmla="*/ 251720 w 4525734"/>
                <a:gd name="connsiteY473" fmla="*/ 673619 h 1727090"/>
                <a:gd name="connsiteX474" fmla="*/ 241509 w 4525734"/>
                <a:gd name="connsiteY474" fmla="*/ 681435 h 1727090"/>
                <a:gd name="connsiteX475" fmla="*/ 237601 w 4525734"/>
                <a:gd name="connsiteY475" fmla="*/ 695554 h 1727090"/>
                <a:gd name="connsiteX476" fmla="*/ 241509 w 4525734"/>
                <a:gd name="connsiteY476" fmla="*/ 710430 h 1727090"/>
                <a:gd name="connsiteX477" fmla="*/ 258024 w 4525734"/>
                <a:gd name="connsiteY477" fmla="*/ 719885 h 1727090"/>
                <a:gd name="connsiteX478" fmla="*/ 276808 w 4525734"/>
                <a:gd name="connsiteY478" fmla="*/ 739551 h 1727090"/>
                <a:gd name="connsiteX479" fmla="*/ 260293 w 4525734"/>
                <a:gd name="connsiteY479" fmla="*/ 759217 h 1727090"/>
                <a:gd name="connsiteX480" fmla="*/ 252477 w 4525734"/>
                <a:gd name="connsiteY480" fmla="*/ 774849 h 1727090"/>
                <a:gd name="connsiteX481" fmla="*/ 277564 w 4525734"/>
                <a:gd name="connsiteY481" fmla="*/ 814938 h 1727090"/>
                <a:gd name="connsiteX482" fmla="*/ 268992 w 4525734"/>
                <a:gd name="connsiteY482" fmla="*/ 830570 h 1727090"/>
                <a:gd name="connsiteX483" fmla="*/ 272900 w 4525734"/>
                <a:gd name="connsiteY483" fmla="*/ 850992 h 1727090"/>
                <a:gd name="connsiteX484" fmla="*/ 266596 w 4525734"/>
                <a:gd name="connsiteY484" fmla="*/ 858808 h 1727090"/>
                <a:gd name="connsiteX485" fmla="*/ 279959 w 4525734"/>
                <a:gd name="connsiteY485" fmla="*/ 867507 h 1727090"/>
                <a:gd name="connsiteX486" fmla="*/ 276051 w 4525734"/>
                <a:gd name="connsiteY486" fmla="*/ 880870 h 1727090"/>
                <a:gd name="connsiteX487" fmla="*/ 290170 w 4525734"/>
                <a:gd name="connsiteY487" fmla="*/ 894989 h 1727090"/>
                <a:gd name="connsiteX488" fmla="*/ 273656 w 4525734"/>
                <a:gd name="connsiteY488" fmla="*/ 909865 h 1727090"/>
                <a:gd name="connsiteX489" fmla="*/ 307441 w 4525734"/>
                <a:gd name="connsiteY489" fmla="*/ 935708 h 1727090"/>
                <a:gd name="connsiteX490" fmla="*/ 314501 w 4525734"/>
                <a:gd name="connsiteY490" fmla="*/ 956887 h 1727090"/>
                <a:gd name="connsiteX491" fmla="*/ 275295 w 4525734"/>
                <a:gd name="connsiteY491" fmla="*/ 994580 h 1727090"/>
                <a:gd name="connsiteX492" fmla="*/ 234449 w 4525734"/>
                <a:gd name="connsiteY492" fmla="*/ 1027483 h 1727090"/>
                <a:gd name="connsiteX493" fmla="*/ 221843 w 4525734"/>
                <a:gd name="connsiteY493" fmla="*/ 1043620 h 1727090"/>
                <a:gd name="connsiteX494" fmla="*/ 232937 w 4525734"/>
                <a:gd name="connsiteY494" fmla="*/ 1039712 h 1727090"/>
                <a:gd name="connsiteX495" fmla="*/ 249829 w 4525734"/>
                <a:gd name="connsiteY495" fmla="*/ 1056983 h 1727090"/>
                <a:gd name="connsiteX496" fmla="*/ 272900 w 4525734"/>
                <a:gd name="connsiteY496" fmla="*/ 1062151 h 1727090"/>
                <a:gd name="connsiteX497" fmla="*/ 260419 w 4525734"/>
                <a:gd name="connsiteY497" fmla="*/ 1065681 h 1727090"/>
                <a:gd name="connsiteX498" fmla="*/ 234954 w 4525734"/>
                <a:gd name="connsiteY498" fmla="*/ 1074253 h 1727090"/>
                <a:gd name="connsiteX499" fmla="*/ 221969 w 4525734"/>
                <a:gd name="connsiteY499" fmla="*/ 1084465 h 1727090"/>
                <a:gd name="connsiteX500" fmla="*/ 216548 w 4525734"/>
                <a:gd name="connsiteY500" fmla="*/ 1101862 h 1727090"/>
                <a:gd name="connsiteX501" fmla="*/ 207724 w 4525734"/>
                <a:gd name="connsiteY501" fmla="*/ 1115351 h 1727090"/>
                <a:gd name="connsiteX502" fmla="*/ 209489 w 4525734"/>
                <a:gd name="connsiteY502" fmla="*/ 1130605 h 1727090"/>
                <a:gd name="connsiteX503" fmla="*/ 215414 w 4525734"/>
                <a:gd name="connsiteY503" fmla="*/ 1144724 h 1727090"/>
                <a:gd name="connsiteX504" fmla="*/ 208354 w 4525734"/>
                <a:gd name="connsiteY504" fmla="*/ 1153548 h 1727090"/>
                <a:gd name="connsiteX505" fmla="*/ 211884 w 4525734"/>
                <a:gd name="connsiteY505" fmla="*/ 1167668 h 1727090"/>
                <a:gd name="connsiteX506" fmla="*/ 214783 w 4525734"/>
                <a:gd name="connsiteY506" fmla="*/ 1182417 h 1727090"/>
                <a:gd name="connsiteX507" fmla="*/ 222978 w 4525734"/>
                <a:gd name="connsiteY507" fmla="*/ 1197671 h 1727090"/>
                <a:gd name="connsiteX508" fmla="*/ 230037 w 4525734"/>
                <a:gd name="connsiteY508" fmla="*/ 1215951 h 1727090"/>
                <a:gd name="connsiteX509" fmla="*/ 244157 w 4525734"/>
                <a:gd name="connsiteY509" fmla="*/ 1220111 h 1727090"/>
                <a:gd name="connsiteX510" fmla="*/ 257645 w 4525734"/>
                <a:gd name="connsiteY510" fmla="*/ 1226540 h 1727090"/>
                <a:gd name="connsiteX511" fmla="*/ 271765 w 4525734"/>
                <a:gd name="connsiteY511" fmla="*/ 1226540 h 1727090"/>
                <a:gd name="connsiteX512" fmla="*/ 296474 w 4525734"/>
                <a:gd name="connsiteY512" fmla="*/ 1233600 h 1727090"/>
                <a:gd name="connsiteX513" fmla="*/ 298869 w 4525734"/>
                <a:gd name="connsiteY513" fmla="*/ 1251879 h 1727090"/>
                <a:gd name="connsiteX514" fmla="*/ 301768 w 4525734"/>
                <a:gd name="connsiteY514" fmla="*/ 1270789 h 1727090"/>
                <a:gd name="connsiteX515" fmla="*/ 314123 w 4525734"/>
                <a:gd name="connsiteY515" fmla="*/ 1287303 h 1727090"/>
                <a:gd name="connsiteX516" fmla="*/ 329376 w 4525734"/>
                <a:gd name="connsiteY516" fmla="*/ 1302053 h 1727090"/>
                <a:gd name="connsiteX517" fmla="*/ 344126 w 4525734"/>
                <a:gd name="connsiteY517" fmla="*/ 1315542 h 1727090"/>
                <a:gd name="connsiteX518" fmla="*/ 330637 w 4525734"/>
                <a:gd name="connsiteY518" fmla="*/ 1327896 h 1727090"/>
                <a:gd name="connsiteX519" fmla="*/ 311854 w 4525734"/>
                <a:gd name="connsiteY519" fmla="*/ 1324997 h 1727090"/>
                <a:gd name="connsiteX520" fmla="*/ 316014 w 4525734"/>
                <a:gd name="connsiteY520" fmla="*/ 1349706 h 1727090"/>
                <a:gd name="connsiteX521" fmla="*/ 327234 w 4525734"/>
                <a:gd name="connsiteY521" fmla="*/ 1363825 h 1727090"/>
                <a:gd name="connsiteX522" fmla="*/ 339588 w 4525734"/>
                <a:gd name="connsiteY522" fmla="*/ 1357396 h 1727090"/>
                <a:gd name="connsiteX523" fmla="*/ 357237 w 4525734"/>
                <a:gd name="connsiteY523" fmla="*/ 1356765 h 1727090"/>
                <a:gd name="connsiteX524" fmla="*/ 379046 w 4525734"/>
                <a:gd name="connsiteY524" fmla="*/ 1359160 h 1727090"/>
                <a:gd name="connsiteX525" fmla="*/ 382576 w 4525734"/>
                <a:gd name="connsiteY525" fmla="*/ 1379205 h 1727090"/>
                <a:gd name="connsiteX526" fmla="*/ 388501 w 4525734"/>
                <a:gd name="connsiteY526" fmla="*/ 1393954 h 1727090"/>
                <a:gd name="connsiteX527" fmla="*/ 407915 w 4525734"/>
                <a:gd name="connsiteY527" fmla="*/ 1398619 h 1727090"/>
                <a:gd name="connsiteX528" fmla="*/ 419639 w 4525734"/>
                <a:gd name="connsiteY528" fmla="*/ 1419167 h 1727090"/>
                <a:gd name="connsiteX529" fmla="*/ 429598 w 4525734"/>
                <a:gd name="connsiteY529" fmla="*/ 1424462 h 1727090"/>
                <a:gd name="connsiteX530" fmla="*/ 442583 w 4525734"/>
                <a:gd name="connsiteY530" fmla="*/ 1430387 h 1727090"/>
                <a:gd name="connsiteX531" fmla="*/ 456072 w 4525734"/>
                <a:gd name="connsiteY531" fmla="*/ 1429253 h 1727090"/>
                <a:gd name="connsiteX532" fmla="*/ 470821 w 4525734"/>
                <a:gd name="connsiteY532" fmla="*/ 1428118 h 1727090"/>
                <a:gd name="connsiteX533" fmla="*/ 482546 w 4525734"/>
                <a:gd name="connsiteY533" fmla="*/ 1442237 h 1727090"/>
                <a:gd name="connsiteX534" fmla="*/ 504355 w 4525734"/>
                <a:gd name="connsiteY534" fmla="*/ 1445767 h 1727090"/>
                <a:gd name="connsiteX535" fmla="*/ 526794 w 4525734"/>
                <a:gd name="connsiteY535" fmla="*/ 1451692 h 1727090"/>
                <a:gd name="connsiteX536" fmla="*/ 542048 w 4525734"/>
                <a:gd name="connsiteY536" fmla="*/ 1461147 h 1727090"/>
                <a:gd name="connsiteX537" fmla="*/ 534358 w 4525734"/>
                <a:gd name="connsiteY537" fmla="*/ 1472367 h 1727090"/>
                <a:gd name="connsiteX538" fmla="*/ 540788 w 4525734"/>
                <a:gd name="connsiteY538" fmla="*/ 1480057 h 1727090"/>
                <a:gd name="connsiteX539" fmla="*/ 531333 w 4525734"/>
                <a:gd name="connsiteY539" fmla="*/ 1486486 h 1727090"/>
                <a:gd name="connsiteX540" fmla="*/ 537258 w 4525734"/>
                <a:gd name="connsiteY540" fmla="*/ 1496445 h 1727090"/>
                <a:gd name="connsiteX541" fmla="*/ 532593 w 4525734"/>
                <a:gd name="connsiteY541" fmla="*/ 1512329 h 1727090"/>
                <a:gd name="connsiteX542" fmla="*/ 510784 w 4525734"/>
                <a:gd name="connsiteY542" fmla="*/ 1511699 h 1727090"/>
                <a:gd name="connsiteX543" fmla="*/ 490236 w 4525734"/>
                <a:gd name="connsiteY543" fmla="*/ 1525819 h 1727090"/>
                <a:gd name="connsiteX544" fmla="*/ 489605 w 4525734"/>
                <a:gd name="connsiteY544" fmla="*/ 1538425 h 1727090"/>
                <a:gd name="connsiteX545" fmla="*/ 516709 w 4525734"/>
                <a:gd name="connsiteY545" fmla="*/ 1537795 h 1727090"/>
                <a:gd name="connsiteX546" fmla="*/ 483806 w 4525734"/>
                <a:gd name="connsiteY546" fmla="*/ 1556957 h 1727090"/>
                <a:gd name="connsiteX547" fmla="*/ 494017 w 4525734"/>
                <a:gd name="connsiteY547" fmla="*/ 1571832 h 1727090"/>
                <a:gd name="connsiteX548" fmla="*/ 478259 w 4525734"/>
                <a:gd name="connsiteY548" fmla="*/ 1587086 h 1727090"/>
                <a:gd name="connsiteX549" fmla="*/ 463762 w 4525734"/>
                <a:gd name="connsiteY549" fmla="*/ 1598432 h 1727090"/>
                <a:gd name="connsiteX550" fmla="*/ 456702 w 4525734"/>
                <a:gd name="connsiteY550" fmla="*/ 1604735 h 1727090"/>
                <a:gd name="connsiteX551" fmla="*/ 477503 w 4525734"/>
                <a:gd name="connsiteY551" fmla="*/ 1621628 h 1727090"/>
                <a:gd name="connsiteX552" fmla="*/ 526921 w 4525734"/>
                <a:gd name="connsiteY552" fmla="*/ 1657304 h 1727090"/>
                <a:gd name="connsiteX553" fmla="*/ 533854 w 4525734"/>
                <a:gd name="connsiteY553" fmla="*/ 1662725 h 1727090"/>
                <a:gd name="connsiteX554" fmla="*/ 543813 w 4525734"/>
                <a:gd name="connsiteY554" fmla="*/ 1658061 h 1727090"/>
                <a:gd name="connsiteX555" fmla="*/ 575581 w 4525734"/>
                <a:gd name="connsiteY555" fmla="*/ 1667515 h 1727090"/>
                <a:gd name="connsiteX556" fmla="*/ 616805 w 4525734"/>
                <a:gd name="connsiteY556" fmla="*/ 1671045 h 1727090"/>
                <a:gd name="connsiteX557" fmla="*/ 633319 w 4525734"/>
                <a:gd name="connsiteY557" fmla="*/ 1681635 h 1727090"/>
                <a:gd name="connsiteX558" fmla="*/ 649834 w 4525734"/>
                <a:gd name="connsiteY558" fmla="*/ 1689829 h 1727090"/>
                <a:gd name="connsiteX559" fmla="*/ 676938 w 4525734"/>
                <a:gd name="connsiteY559" fmla="*/ 1686299 h 1727090"/>
                <a:gd name="connsiteX560" fmla="*/ 686393 w 4525734"/>
                <a:gd name="connsiteY560" fmla="*/ 1689829 h 1727090"/>
                <a:gd name="connsiteX561" fmla="*/ 694587 w 4525734"/>
                <a:gd name="connsiteY561" fmla="*/ 1706344 h 1727090"/>
                <a:gd name="connsiteX562" fmla="*/ 719296 w 4525734"/>
                <a:gd name="connsiteY562" fmla="*/ 1718068 h 1727090"/>
                <a:gd name="connsiteX563" fmla="*/ 739340 w 4525734"/>
                <a:gd name="connsiteY563" fmla="*/ 1732187 h 1727090"/>
                <a:gd name="connsiteX564" fmla="*/ 751064 w 4525734"/>
                <a:gd name="connsiteY564" fmla="*/ 1732187 h 1727090"/>
                <a:gd name="connsiteX565" fmla="*/ 768209 w 4525734"/>
                <a:gd name="connsiteY565" fmla="*/ 1719580 h 1727090"/>
                <a:gd name="connsiteX566" fmla="*/ 737701 w 4525734"/>
                <a:gd name="connsiteY566" fmla="*/ 1673315 h 1727090"/>
                <a:gd name="connsiteX567" fmla="*/ 727490 w 4525734"/>
                <a:gd name="connsiteY567" fmla="*/ 1637260 h 1727090"/>
                <a:gd name="connsiteX568" fmla="*/ 740853 w 4525734"/>
                <a:gd name="connsiteY568" fmla="*/ 1598810 h 1727090"/>
                <a:gd name="connsiteX569" fmla="*/ 787875 w 4525734"/>
                <a:gd name="connsiteY569" fmla="*/ 1570193 h 1727090"/>
                <a:gd name="connsiteX570" fmla="*/ 779303 w 4525734"/>
                <a:gd name="connsiteY570" fmla="*/ 1565151 h 1727090"/>
                <a:gd name="connsiteX571" fmla="*/ 773378 w 4525734"/>
                <a:gd name="connsiteY571" fmla="*/ 1553427 h 1727090"/>
                <a:gd name="connsiteX572" fmla="*/ 769848 w 4525734"/>
                <a:gd name="connsiteY572" fmla="*/ 1536912 h 1727090"/>
                <a:gd name="connsiteX573" fmla="*/ 753333 w 4525734"/>
                <a:gd name="connsiteY573" fmla="*/ 1518002 h 1727090"/>
                <a:gd name="connsiteX574" fmla="*/ 734550 w 4525734"/>
                <a:gd name="connsiteY574" fmla="*/ 1519137 h 1727090"/>
                <a:gd name="connsiteX575" fmla="*/ 729885 w 4525734"/>
                <a:gd name="connsiteY575" fmla="*/ 1505018 h 1727090"/>
                <a:gd name="connsiteX576" fmla="*/ 714631 w 4525734"/>
                <a:gd name="connsiteY576" fmla="*/ 1494428 h 1727090"/>
                <a:gd name="connsiteX577" fmla="*/ 720556 w 4525734"/>
                <a:gd name="connsiteY577" fmla="*/ 1477914 h 1727090"/>
                <a:gd name="connsiteX578" fmla="*/ 730011 w 4525734"/>
                <a:gd name="connsiteY578" fmla="*/ 1469720 h 1727090"/>
                <a:gd name="connsiteX579" fmla="*/ 721817 w 4525734"/>
                <a:gd name="connsiteY579" fmla="*/ 1456735 h 1727090"/>
                <a:gd name="connsiteX580" fmla="*/ 735936 w 4525734"/>
                <a:gd name="connsiteY580" fmla="*/ 1440220 h 1727090"/>
                <a:gd name="connsiteX581" fmla="*/ 751190 w 4525734"/>
                <a:gd name="connsiteY581" fmla="*/ 1430765 h 1727090"/>
                <a:gd name="connsiteX582" fmla="*/ 772369 w 4525734"/>
                <a:gd name="connsiteY582" fmla="*/ 1448414 h 1727090"/>
                <a:gd name="connsiteX583" fmla="*/ 774764 w 4525734"/>
                <a:gd name="connsiteY583" fmla="*/ 1431900 h 1727090"/>
                <a:gd name="connsiteX584" fmla="*/ 781824 w 4525734"/>
                <a:gd name="connsiteY584" fmla="*/ 1417781 h 1727090"/>
                <a:gd name="connsiteX585" fmla="*/ 795943 w 4525734"/>
                <a:gd name="connsiteY585" fmla="*/ 1404796 h 1727090"/>
                <a:gd name="connsiteX586" fmla="*/ 824182 w 4525734"/>
                <a:gd name="connsiteY586" fmla="*/ 1391811 h 1727090"/>
                <a:gd name="connsiteX587" fmla="*/ 844226 w 4525734"/>
                <a:gd name="connsiteY587" fmla="*/ 1385886 h 1727090"/>
                <a:gd name="connsiteX588" fmla="*/ 858346 w 4525734"/>
                <a:gd name="connsiteY588" fmla="*/ 1385886 h 1727090"/>
                <a:gd name="connsiteX589" fmla="*/ 877129 w 4525734"/>
                <a:gd name="connsiteY589" fmla="*/ 1385886 h 1727090"/>
                <a:gd name="connsiteX590" fmla="*/ 907763 w 4525734"/>
                <a:gd name="connsiteY590" fmla="*/ 1395341 h 1727090"/>
                <a:gd name="connsiteX591" fmla="*/ 930077 w 4525734"/>
                <a:gd name="connsiteY591" fmla="*/ 1414125 h 1727090"/>
                <a:gd name="connsiteX592" fmla="*/ 937136 w 4525734"/>
                <a:gd name="connsiteY592" fmla="*/ 1417655 h 1727090"/>
                <a:gd name="connsiteX593" fmla="*/ 952390 w 4525734"/>
                <a:gd name="connsiteY593" fmla="*/ 1417655 h 1727090"/>
                <a:gd name="connsiteX594" fmla="*/ 977099 w 4525734"/>
                <a:gd name="connsiteY594" fmla="*/ 1415259 h 1727090"/>
                <a:gd name="connsiteX595" fmla="*/ 1002942 w 4525734"/>
                <a:gd name="connsiteY595" fmla="*/ 1407065 h 1727090"/>
                <a:gd name="connsiteX596" fmla="*/ 1018196 w 4525734"/>
                <a:gd name="connsiteY596" fmla="*/ 1408200 h 1727090"/>
                <a:gd name="connsiteX597" fmla="*/ 1044039 w 4525734"/>
                <a:gd name="connsiteY597" fmla="*/ 1409334 h 1727090"/>
                <a:gd name="connsiteX598" fmla="*/ 1061688 w 4525734"/>
                <a:gd name="connsiteY598" fmla="*/ 1417529 h 1727090"/>
                <a:gd name="connsiteX599" fmla="*/ 1074673 w 4525734"/>
                <a:gd name="connsiteY599" fmla="*/ 1425723 h 1727090"/>
                <a:gd name="connsiteX600" fmla="*/ 1084128 w 4525734"/>
                <a:gd name="connsiteY600" fmla="*/ 1412738 h 1727090"/>
                <a:gd name="connsiteX601" fmla="*/ 1104172 w 4525734"/>
                <a:gd name="connsiteY601" fmla="*/ 1420932 h 1727090"/>
                <a:gd name="connsiteX602" fmla="*/ 1120687 w 4525734"/>
                <a:gd name="connsiteY602" fmla="*/ 1411477 h 1727090"/>
                <a:gd name="connsiteX603" fmla="*/ 1113627 w 4525734"/>
                <a:gd name="connsiteY603" fmla="*/ 1392694 h 1727090"/>
                <a:gd name="connsiteX604" fmla="*/ 1094843 w 4525734"/>
                <a:gd name="connsiteY604" fmla="*/ 1386769 h 1727090"/>
                <a:gd name="connsiteX605" fmla="*/ 1087784 w 4525734"/>
                <a:gd name="connsiteY605" fmla="*/ 1372649 h 1727090"/>
                <a:gd name="connsiteX606" fmla="*/ 1104298 w 4525734"/>
                <a:gd name="connsiteY606" fmla="*/ 1358530 h 1727090"/>
                <a:gd name="connsiteX607" fmla="*/ 1108963 w 4525734"/>
                <a:gd name="connsiteY607" fmla="*/ 1339747 h 1727090"/>
                <a:gd name="connsiteX608" fmla="*/ 1137201 w 4525734"/>
                <a:gd name="connsiteY608" fmla="*/ 1335082 h 1727090"/>
                <a:gd name="connsiteX609" fmla="*/ 1113627 w 4525734"/>
                <a:gd name="connsiteY609" fmla="*/ 1323358 h 1727090"/>
                <a:gd name="connsiteX610" fmla="*/ 1112492 w 4525734"/>
                <a:gd name="connsiteY610" fmla="*/ 1301045 h 1727090"/>
                <a:gd name="connsiteX611" fmla="*/ 1134932 w 4525734"/>
                <a:gd name="connsiteY611" fmla="*/ 1299910 h 1727090"/>
                <a:gd name="connsiteX612" fmla="*/ 1166701 w 4525734"/>
                <a:gd name="connsiteY612" fmla="*/ 1296380 h 1727090"/>
                <a:gd name="connsiteX613" fmla="*/ 1206663 w 4525734"/>
                <a:gd name="connsiteY613" fmla="*/ 1288186 h 1727090"/>
                <a:gd name="connsiteX614" fmla="*/ 1233767 w 4525734"/>
                <a:gd name="connsiteY614" fmla="*/ 1279992 h 1727090"/>
                <a:gd name="connsiteX615" fmla="*/ 1271461 w 4525734"/>
                <a:gd name="connsiteY615" fmla="*/ 1272932 h 1727090"/>
                <a:gd name="connsiteX616" fmla="*/ 1310288 w 4525734"/>
                <a:gd name="connsiteY616" fmla="*/ 1259947 h 1727090"/>
                <a:gd name="connsiteX617" fmla="*/ 1343192 w 4525734"/>
                <a:gd name="connsiteY617" fmla="*/ 1252257 h 1727090"/>
                <a:gd name="connsiteX618" fmla="*/ 1363740 w 4525734"/>
                <a:gd name="connsiteY618" fmla="*/ 1255157 h 1727090"/>
                <a:gd name="connsiteX619" fmla="*/ 1380759 w 4525734"/>
                <a:gd name="connsiteY619" fmla="*/ 1265746 h 1727090"/>
                <a:gd name="connsiteX620" fmla="*/ 1385424 w 4525734"/>
                <a:gd name="connsiteY620" fmla="*/ 1284530 h 1727090"/>
                <a:gd name="connsiteX621" fmla="*/ 1382524 w 4525734"/>
                <a:gd name="connsiteY621" fmla="*/ 1295750 h 1727090"/>
                <a:gd name="connsiteX622" fmla="*/ 1406602 w 4525734"/>
                <a:gd name="connsiteY622" fmla="*/ 1291590 h 1727090"/>
                <a:gd name="connsiteX623" fmla="*/ 1416562 w 4525734"/>
                <a:gd name="connsiteY623" fmla="*/ 1298019 h 1727090"/>
                <a:gd name="connsiteX624" fmla="*/ 1424251 w 4525734"/>
                <a:gd name="connsiteY624" fmla="*/ 1299784 h 1727090"/>
                <a:gd name="connsiteX625" fmla="*/ 1436606 w 4525734"/>
                <a:gd name="connsiteY625" fmla="*/ 1301549 h 1727090"/>
                <a:gd name="connsiteX626" fmla="*/ 1450725 w 4525734"/>
                <a:gd name="connsiteY626" fmla="*/ 1303314 h 1727090"/>
                <a:gd name="connsiteX627" fmla="*/ 1441270 w 4525734"/>
                <a:gd name="connsiteY627" fmla="*/ 1320332 h 1727090"/>
                <a:gd name="connsiteX628" fmla="*/ 1461315 w 4525734"/>
                <a:gd name="connsiteY628" fmla="*/ 1315668 h 1727090"/>
                <a:gd name="connsiteX629" fmla="*/ 1490184 w 4525734"/>
                <a:gd name="connsiteY629" fmla="*/ 1303944 h 1727090"/>
                <a:gd name="connsiteX630" fmla="*/ 1514262 w 4525734"/>
                <a:gd name="connsiteY630" fmla="*/ 1290455 h 1727090"/>
                <a:gd name="connsiteX631" fmla="*/ 1531911 w 4525734"/>
                <a:gd name="connsiteY631" fmla="*/ 1292220 h 1727090"/>
                <a:gd name="connsiteX632" fmla="*/ 1539601 w 4525734"/>
                <a:gd name="connsiteY632" fmla="*/ 1312264 h 1727090"/>
                <a:gd name="connsiteX633" fmla="*/ 1588388 w 4525734"/>
                <a:gd name="connsiteY633" fmla="*/ 1369876 h 1727090"/>
                <a:gd name="connsiteX634" fmla="*/ 1615996 w 4525734"/>
                <a:gd name="connsiteY634" fmla="*/ 1417529 h 1727090"/>
                <a:gd name="connsiteX635" fmla="*/ 1631250 w 4525734"/>
                <a:gd name="connsiteY635" fmla="*/ 1400510 h 1727090"/>
                <a:gd name="connsiteX636" fmla="*/ 1651799 w 4525734"/>
                <a:gd name="connsiteY636" fmla="*/ 1415259 h 1727090"/>
                <a:gd name="connsiteX637" fmla="*/ 1677642 w 4525734"/>
                <a:gd name="connsiteY637" fmla="*/ 1419420 h 1727090"/>
                <a:gd name="connsiteX638" fmla="*/ 1704116 w 4525734"/>
                <a:gd name="connsiteY638" fmla="*/ 1411730 h 1727090"/>
                <a:gd name="connsiteX639" fmla="*/ 1721135 w 4525734"/>
                <a:gd name="connsiteY639" fmla="*/ 1425849 h 1727090"/>
                <a:gd name="connsiteX640" fmla="*/ 1737649 w 4525734"/>
                <a:gd name="connsiteY640" fmla="*/ 1439464 h 1727090"/>
                <a:gd name="connsiteX641" fmla="*/ 1743322 w 4525734"/>
                <a:gd name="connsiteY641" fmla="*/ 1449423 h 1727090"/>
                <a:gd name="connsiteX642" fmla="*/ 1756685 w 4525734"/>
                <a:gd name="connsiteY642" fmla="*/ 1460391 h 1727090"/>
                <a:gd name="connsiteX643" fmla="*/ 1777864 w 4525734"/>
                <a:gd name="connsiteY643" fmla="*/ 1456483 h 1727090"/>
                <a:gd name="connsiteX644" fmla="*/ 1787319 w 4525734"/>
                <a:gd name="connsiteY644" fmla="*/ 1457239 h 1727090"/>
                <a:gd name="connsiteX645" fmla="*/ 1799925 w 4525734"/>
                <a:gd name="connsiteY645" fmla="*/ 1471358 h 1727090"/>
                <a:gd name="connsiteX646" fmla="*/ 1814801 w 4525734"/>
                <a:gd name="connsiteY646" fmla="*/ 1471358 h 1727090"/>
                <a:gd name="connsiteX647" fmla="*/ 1832828 w 4525734"/>
                <a:gd name="connsiteY647" fmla="*/ 1464299 h 1727090"/>
                <a:gd name="connsiteX648" fmla="*/ 1857159 w 4525734"/>
                <a:gd name="connsiteY648" fmla="*/ 1453331 h 1727090"/>
                <a:gd name="connsiteX649" fmla="*/ 1877581 w 4525734"/>
                <a:gd name="connsiteY649" fmla="*/ 1441607 h 1727090"/>
                <a:gd name="connsiteX650" fmla="*/ 1894852 w 4525734"/>
                <a:gd name="connsiteY650" fmla="*/ 1429883 h 1727090"/>
                <a:gd name="connsiteX651" fmla="*/ 1912879 w 4525734"/>
                <a:gd name="connsiteY651" fmla="*/ 1422067 h 1727090"/>
                <a:gd name="connsiteX652" fmla="*/ 1931664 w 4525734"/>
                <a:gd name="connsiteY652" fmla="*/ 1418915 h 1727090"/>
                <a:gd name="connsiteX653" fmla="*/ 1968474 w 4525734"/>
                <a:gd name="connsiteY653" fmla="*/ 1425219 h 1727090"/>
                <a:gd name="connsiteX654" fmla="*/ 1977047 w 4525734"/>
                <a:gd name="connsiteY654" fmla="*/ 1440094 h 1727090"/>
                <a:gd name="connsiteX655" fmla="*/ 1998982 w 4525734"/>
                <a:gd name="connsiteY655" fmla="*/ 1448793 h 1727090"/>
                <a:gd name="connsiteX656" fmla="*/ 2020161 w 4525734"/>
                <a:gd name="connsiteY656" fmla="*/ 1447154 h 1727090"/>
                <a:gd name="connsiteX657" fmla="*/ 2038944 w 4525734"/>
                <a:gd name="connsiteY657" fmla="*/ 1452701 h 1727090"/>
                <a:gd name="connsiteX658" fmla="*/ 2060880 w 4525734"/>
                <a:gd name="connsiteY658" fmla="*/ 1441733 h 1727090"/>
                <a:gd name="connsiteX659" fmla="*/ 2061637 w 4525734"/>
                <a:gd name="connsiteY659" fmla="*/ 1425975 h 1727090"/>
                <a:gd name="connsiteX660" fmla="*/ 2052182 w 4525734"/>
                <a:gd name="connsiteY660" fmla="*/ 1404040 h 1727090"/>
                <a:gd name="connsiteX661" fmla="*/ 2063149 w 4525734"/>
                <a:gd name="connsiteY661" fmla="*/ 1390677 h 1727090"/>
                <a:gd name="connsiteX662" fmla="*/ 2077268 w 4525734"/>
                <a:gd name="connsiteY662" fmla="*/ 1381222 h 1727090"/>
                <a:gd name="connsiteX663" fmla="*/ 2086723 w 4525734"/>
                <a:gd name="connsiteY663" fmla="*/ 1372649 h 1727090"/>
                <a:gd name="connsiteX664" fmla="*/ 2106263 w 4525734"/>
                <a:gd name="connsiteY664" fmla="*/ 1380465 h 1727090"/>
                <a:gd name="connsiteX665" fmla="*/ 2122778 w 4525734"/>
                <a:gd name="connsiteY665" fmla="*/ 1384373 h 1727090"/>
                <a:gd name="connsiteX666" fmla="*/ 2142444 w 4525734"/>
                <a:gd name="connsiteY666" fmla="*/ 1392190 h 1727090"/>
                <a:gd name="connsiteX667" fmla="*/ 2168287 w 4525734"/>
                <a:gd name="connsiteY667" fmla="*/ 1400006 h 1727090"/>
                <a:gd name="connsiteX668" fmla="*/ 2171439 w 4525734"/>
                <a:gd name="connsiteY668" fmla="*/ 1422823 h 1727090"/>
                <a:gd name="connsiteX669" fmla="*/ 2187953 w 4525734"/>
                <a:gd name="connsiteY669" fmla="*/ 1435430 h 1727090"/>
                <a:gd name="connsiteX670" fmla="*/ 2211527 w 4525734"/>
                <a:gd name="connsiteY670" fmla="*/ 1442489 h 1727090"/>
                <a:gd name="connsiteX671" fmla="*/ 2230312 w 4525734"/>
                <a:gd name="connsiteY671" fmla="*/ 1433035 h 1727090"/>
                <a:gd name="connsiteX672" fmla="*/ 2254642 w 4525734"/>
                <a:gd name="connsiteY672" fmla="*/ 1429883 h 1727090"/>
                <a:gd name="connsiteX673" fmla="*/ 2278973 w 4525734"/>
                <a:gd name="connsiteY673" fmla="*/ 1435430 h 1727090"/>
                <a:gd name="connsiteX674" fmla="*/ 2299395 w 4525734"/>
                <a:gd name="connsiteY674" fmla="*/ 1440977 h 1727090"/>
                <a:gd name="connsiteX675" fmla="*/ 2321330 w 4525734"/>
                <a:gd name="connsiteY675" fmla="*/ 1451188 h 1727090"/>
                <a:gd name="connsiteX676" fmla="*/ 2335450 w 4525734"/>
                <a:gd name="connsiteY676" fmla="*/ 1466064 h 1727090"/>
                <a:gd name="connsiteX677" fmla="*/ 2369235 w 4525734"/>
                <a:gd name="connsiteY677" fmla="*/ 1472367 h 1727090"/>
                <a:gd name="connsiteX678" fmla="*/ 2404533 w 4525734"/>
                <a:gd name="connsiteY678" fmla="*/ 1472367 h 1727090"/>
                <a:gd name="connsiteX679" fmla="*/ 2439075 w 4525734"/>
                <a:gd name="connsiteY679" fmla="*/ 1463668 h 1727090"/>
                <a:gd name="connsiteX680" fmla="*/ 2460254 w 4525734"/>
                <a:gd name="connsiteY680" fmla="*/ 1455852 h 1727090"/>
                <a:gd name="connsiteX681" fmla="*/ 2481433 w 4525734"/>
                <a:gd name="connsiteY681" fmla="*/ 1441733 h 1727090"/>
                <a:gd name="connsiteX682" fmla="*/ 2514336 w 4525734"/>
                <a:gd name="connsiteY682" fmla="*/ 1443372 h 1727090"/>
                <a:gd name="connsiteX683" fmla="*/ 2537027 w 4525734"/>
                <a:gd name="connsiteY683" fmla="*/ 1448036 h 1727090"/>
                <a:gd name="connsiteX684" fmla="*/ 2562114 w 4525734"/>
                <a:gd name="connsiteY684" fmla="*/ 1454340 h 1727090"/>
                <a:gd name="connsiteX685" fmla="*/ 2587958 w 4525734"/>
                <a:gd name="connsiteY685" fmla="*/ 1461399 h 1727090"/>
                <a:gd name="connsiteX686" fmla="*/ 2613045 w 4525734"/>
                <a:gd name="connsiteY686" fmla="*/ 1448036 h 1727090"/>
                <a:gd name="connsiteX687" fmla="*/ 2624769 w 4525734"/>
                <a:gd name="connsiteY687" fmla="*/ 1436312 h 1727090"/>
                <a:gd name="connsiteX688" fmla="*/ 2637375 w 4525734"/>
                <a:gd name="connsiteY688" fmla="*/ 1408830 h 1727090"/>
                <a:gd name="connsiteX689" fmla="*/ 2653890 w 4525734"/>
                <a:gd name="connsiteY689" fmla="*/ 1383743 h 1727090"/>
                <a:gd name="connsiteX690" fmla="*/ 2665614 w 4525734"/>
                <a:gd name="connsiteY690" fmla="*/ 1370380 h 1727090"/>
                <a:gd name="connsiteX691" fmla="*/ 2657798 w 4525734"/>
                <a:gd name="connsiteY691" fmla="*/ 1351597 h 1727090"/>
                <a:gd name="connsiteX692" fmla="*/ 2655403 w 4525734"/>
                <a:gd name="connsiteY692" fmla="*/ 1337477 h 1727090"/>
                <a:gd name="connsiteX693" fmla="*/ 2689188 w 4525734"/>
                <a:gd name="connsiteY693" fmla="*/ 1326510 h 1727090"/>
                <a:gd name="connsiteX694" fmla="*/ 2728394 w 4525734"/>
                <a:gd name="connsiteY694" fmla="*/ 1323358 h 1727090"/>
                <a:gd name="connsiteX695" fmla="*/ 2758146 w 4525734"/>
                <a:gd name="connsiteY695" fmla="*/ 1328022 h 1727090"/>
                <a:gd name="connsiteX696" fmla="*/ 2790292 w 4525734"/>
                <a:gd name="connsiteY696" fmla="*/ 1337477 h 1727090"/>
                <a:gd name="connsiteX697" fmla="*/ 2807563 w 4525734"/>
                <a:gd name="connsiteY697" fmla="*/ 1357143 h 1727090"/>
                <a:gd name="connsiteX698" fmla="*/ 2820170 w 4525734"/>
                <a:gd name="connsiteY698" fmla="*/ 1381474 h 1727090"/>
                <a:gd name="connsiteX699" fmla="*/ 2835802 w 4525734"/>
                <a:gd name="connsiteY699" fmla="*/ 1412864 h 1727090"/>
                <a:gd name="connsiteX700" fmla="*/ 2849165 w 4525734"/>
                <a:gd name="connsiteY700" fmla="*/ 1445011 h 1727090"/>
                <a:gd name="connsiteX701" fmla="*/ 2859376 w 4525734"/>
                <a:gd name="connsiteY701" fmla="*/ 1459886 h 1727090"/>
                <a:gd name="connsiteX702" fmla="*/ 2885345 w 4525734"/>
                <a:gd name="connsiteY702" fmla="*/ 1469341 h 1727090"/>
                <a:gd name="connsiteX703" fmla="*/ 2912071 w 4525734"/>
                <a:gd name="connsiteY703" fmla="*/ 1481065 h 1727090"/>
                <a:gd name="connsiteX704" fmla="*/ 2930854 w 4525734"/>
                <a:gd name="connsiteY704" fmla="*/ 1493672 h 1727090"/>
                <a:gd name="connsiteX705" fmla="*/ 2936401 w 4525734"/>
                <a:gd name="connsiteY705" fmla="*/ 1516364 h 1727090"/>
                <a:gd name="connsiteX706" fmla="*/ 2962245 w 4525734"/>
                <a:gd name="connsiteY706" fmla="*/ 1526575 h 1727090"/>
                <a:gd name="connsiteX707" fmla="*/ 2985819 w 4525734"/>
                <a:gd name="connsiteY707" fmla="*/ 1521028 h 1727090"/>
                <a:gd name="connsiteX708" fmla="*/ 3011663 w 4525734"/>
                <a:gd name="connsiteY708" fmla="*/ 1511573 h 1727090"/>
                <a:gd name="connsiteX709" fmla="*/ 3032841 w 4525734"/>
                <a:gd name="connsiteY709" fmla="*/ 1517120 h 1727090"/>
                <a:gd name="connsiteX710" fmla="*/ 3033598 w 4525734"/>
                <a:gd name="connsiteY710" fmla="*/ 1539055 h 1727090"/>
                <a:gd name="connsiteX711" fmla="*/ 3019478 w 4525734"/>
                <a:gd name="connsiteY711" fmla="*/ 1572841 h 1727090"/>
                <a:gd name="connsiteX712" fmla="*/ 3003720 w 4525734"/>
                <a:gd name="connsiteY712" fmla="*/ 1593263 h 1727090"/>
                <a:gd name="connsiteX713" fmla="*/ 2991114 w 4525734"/>
                <a:gd name="connsiteY713" fmla="*/ 1610534 h 1727090"/>
                <a:gd name="connsiteX714" fmla="*/ 2967540 w 4525734"/>
                <a:gd name="connsiteY714" fmla="*/ 1610534 h 1727090"/>
                <a:gd name="connsiteX715" fmla="*/ 2945605 w 4525734"/>
                <a:gd name="connsiteY715" fmla="*/ 1620745 h 1727090"/>
                <a:gd name="connsiteX716" fmla="*/ 2941697 w 4525734"/>
                <a:gd name="connsiteY716" fmla="*/ 1639529 h 1727090"/>
                <a:gd name="connsiteX717" fmla="*/ 2943335 w 4525734"/>
                <a:gd name="connsiteY717" fmla="*/ 1661464 h 1727090"/>
                <a:gd name="connsiteX718" fmla="*/ 2945226 w 4525734"/>
                <a:gd name="connsiteY718" fmla="*/ 1686803 h 1727090"/>
                <a:gd name="connsiteX719" fmla="*/ 2967287 w 4525734"/>
                <a:gd name="connsiteY719" fmla="*/ 1674701 h 1727090"/>
                <a:gd name="connsiteX720" fmla="*/ 2997921 w 4525734"/>
                <a:gd name="connsiteY720" fmla="*/ 1691972 h 1727090"/>
                <a:gd name="connsiteX721" fmla="*/ 3059063 w 4525734"/>
                <a:gd name="connsiteY721" fmla="*/ 1653522 h 1727090"/>
                <a:gd name="connsiteX722" fmla="*/ 3102177 w 4525734"/>
                <a:gd name="connsiteY722" fmla="*/ 1605618 h 1727090"/>
                <a:gd name="connsiteX723" fmla="*/ 3141005 w 4525734"/>
                <a:gd name="connsiteY723" fmla="*/ 1553427 h 1727090"/>
                <a:gd name="connsiteX724" fmla="*/ 3169244 w 4525734"/>
                <a:gd name="connsiteY724" fmla="*/ 1515733 h 1727090"/>
                <a:gd name="connsiteX725" fmla="*/ 3185758 w 4525734"/>
                <a:gd name="connsiteY725" fmla="*/ 1488629 h 1727090"/>
                <a:gd name="connsiteX726" fmla="*/ 3197104 w 4525734"/>
                <a:gd name="connsiteY726" fmla="*/ 1418789 h 1727090"/>
                <a:gd name="connsiteX727" fmla="*/ 3202147 w 4525734"/>
                <a:gd name="connsiteY727" fmla="*/ 1402275 h 1727090"/>
                <a:gd name="connsiteX728" fmla="*/ 3211980 w 4525734"/>
                <a:gd name="connsiteY728" fmla="*/ 1383491 h 1727090"/>
                <a:gd name="connsiteX729" fmla="*/ 3216266 w 4525734"/>
                <a:gd name="connsiteY729" fmla="*/ 1365842 h 1727090"/>
                <a:gd name="connsiteX730" fmla="*/ 3214627 w 4525734"/>
                <a:gd name="connsiteY730" fmla="*/ 1345798 h 1727090"/>
                <a:gd name="connsiteX731" fmla="*/ 3217779 w 4525734"/>
                <a:gd name="connsiteY731" fmla="*/ 1337982 h 1727090"/>
                <a:gd name="connsiteX732" fmla="*/ 3207946 w 4525734"/>
                <a:gd name="connsiteY732" fmla="*/ 1324997 h 1727090"/>
                <a:gd name="connsiteX733" fmla="*/ 3191809 w 4525734"/>
                <a:gd name="connsiteY733" fmla="*/ 1311634 h 1727090"/>
                <a:gd name="connsiteX734" fmla="*/ 3171009 w 4525734"/>
                <a:gd name="connsiteY734" fmla="*/ 1295876 h 1727090"/>
                <a:gd name="connsiteX735" fmla="*/ 3148317 w 4525734"/>
                <a:gd name="connsiteY735" fmla="*/ 1296632 h 1727090"/>
                <a:gd name="connsiteX736" fmla="*/ 3143274 w 4525734"/>
                <a:gd name="connsiteY736" fmla="*/ 1305583 h 1727090"/>
                <a:gd name="connsiteX737" fmla="*/ 3131928 w 4525734"/>
                <a:gd name="connsiteY737" fmla="*/ 1315794 h 1727090"/>
                <a:gd name="connsiteX738" fmla="*/ 3117053 w 4525734"/>
                <a:gd name="connsiteY738" fmla="*/ 1316929 h 1727090"/>
                <a:gd name="connsiteX739" fmla="*/ 3115919 w 4525734"/>
                <a:gd name="connsiteY739" fmla="*/ 1301297 h 1727090"/>
                <a:gd name="connsiteX740" fmla="*/ 3115161 w 4525734"/>
                <a:gd name="connsiteY740" fmla="*/ 1290707 h 1727090"/>
                <a:gd name="connsiteX741" fmla="*/ 3098647 w 4525734"/>
                <a:gd name="connsiteY741" fmla="*/ 1309617 h 1727090"/>
                <a:gd name="connsiteX742" fmla="*/ 3095495 w 4525734"/>
                <a:gd name="connsiteY742" fmla="*/ 1282513 h 1727090"/>
                <a:gd name="connsiteX743" fmla="*/ 3065240 w 4525734"/>
                <a:gd name="connsiteY743" fmla="*/ 1281757 h 1727090"/>
                <a:gd name="connsiteX744" fmla="*/ 3066374 w 4525734"/>
                <a:gd name="connsiteY744" fmla="*/ 1262090 h 1727090"/>
                <a:gd name="connsiteX745" fmla="*/ 3084024 w 4525734"/>
                <a:gd name="connsiteY745" fmla="*/ 1245576 h 1727090"/>
                <a:gd name="connsiteX746" fmla="*/ 3118188 w 4525734"/>
                <a:gd name="connsiteY746" fmla="*/ 1225532 h 1727090"/>
                <a:gd name="connsiteX747" fmla="*/ 3132685 w 4525734"/>
                <a:gd name="connsiteY747" fmla="*/ 1206370 h 1727090"/>
                <a:gd name="connsiteX748" fmla="*/ 3170757 w 4525734"/>
                <a:gd name="connsiteY748" fmla="*/ 1177753 h 1727090"/>
                <a:gd name="connsiteX749" fmla="*/ 3199751 w 4525734"/>
                <a:gd name="connsiteY749" fmla="*/ 1147876 h 1727090"/>
                <a:gd name="connsiteX750" fmla="*/ 3229125 w 4525734"/>
                <a:gd name="connsiteY750" fmla="*/ 1123167 h 1727090"/>
                <a:gd name="connsiteX751" fmla="*/ 3278921 w 4525734"/>
                <a:gd name="connsiteY751" fmla="*/ 1097323 h 1727090"/>
                <a:gd name="connsiteX752" fmla="*/ 3336658 w 4525734"/>
                <a:gd name="connsiteY752" fmla="*/ 1104383 h 1727090"/>
                <a:gd name="connsiteX753" fmla="*/ 3350399 w 4525734"/>
                <a:gd name="connsiteY753" fmla="*/ 1104005 h 1727090"/>
                <a:gd name="connsiteX754" fmla="*/ 3375108 w 4525734"/>
                <a:gd name="connsiteY754" fmla="*/ 1103627 h 1727090"/>
                <a:gd name="connsiteX755" fmla="*/ 3400573 w 4525734"/>
                <a:gd name="connsiteY755" fmla="*/ 1100097 h 1727090"/>
                <a:gd name="connsiteX756" fmla="*/ 3422508 w 4525734"/>
                <a:gd name="connsiteY756" fmla="*/ 1093794 h 1727090"/>
                <a:gd name="connsiteX757" fmla="*/ 3459824 w 4525734"/>
                <a:gd name="connsiteY757" fmla="*/ 1089507 h 1727090"/>
                <a:gd name="connsiteX758" fmla="*/ 3479868 w 4525734"/>
                <a:gd name="connsiteY758" fmla="*/ 1093415 h 1727090"/>
                <a:gd name="connsiteX759" fmla="*/ 3498273 w 4525734"/>
                <a:gd name="connsiteY759" fmla="*/ 1102870 h 1727090"/>
                <a:gd name="connsiteX760" fmla="*/ 3493609 w 4525734"/>
                <a:gd name="connsiteY760" fmla="*/ 1111064 h 1727090"/>
                <a:gd name="connsiteX761" fmla="*/ 3485037 w 4525734"/>
                <a:gd name="connsiteY761" fmla="*/ 1120141 h 1727090"/>
                <a:gd name="connsiteX762" fmla="*/ 3511762 w 4525734"/>
                <a:gd name="connsiteY762" fmla="*/ 1116233 h 1727090"/>
                <a:gd name="connsiteX763" fmla="*/ 3539623 w 4525734"/>
                <a:gd name="connsiteY763" fmla="*/ 1111569 h 1727090"/>
                <a:gd name="connsiteX764" fmla="*/ 3558407 w 4525734"/>
                <a:gd name="connsiteY764" fmla="*/ 1111191 h 1727090"/>
                <a:gd name="connsiteX765" fmla="*/ 3585889 w 4525734"/>
                <a:gd name="connsiteY765" fmla="*/ 1104509 h 1727090"/>
                <a:gd name="connsiteX766" fmla="*/ 3575299 w 4525734"/>
                <a:gd name="connsiteY766" fmla="*/ 1096315 h 1727090"/>
                <a:gd name="connsiteX767" fmla="*/ 3573282 w 4525734"/>
                <a:gd name="connsiteY767" fmla="*/ 1074001 h 1727090"/>
                <a:gd name="connsiteX768" fmla="*/ 3612110 w 4525734"/>
                <a:gd name="connsiteY768" fmla="*/ 1039460 h 1727090"/>
                <a:gd name="connsiteX769" fmla="*/ 3631776 w 4525734"/>
                <a:gd name="connsiteY769" fmla="*/ 1028114 h 1727090"/>
                <a:gd name="connsiteX770" fmla="*/ 3645896 w 4525734"/>
                <a:gd name="connsiteY770" fmla="*/ 1003783 h 1727090"/>
                <a:gd name="connsiteX771" fmla="*/ 3689388 w 4525734"/>
                <a:gd name="connsiteY771" fmla="*/ 999875 h 1727090"/>
                <a:gd name="connsiteX772" fmla="*/ 3707037 w 4525734"/>
                <a:gd name="connsiteY772" fmla="*/ 1007313 h 1727090"/>
                <a:gd name="connsiteX773" fmla="*/ 3726199 w 4525734"/>
                <a:gd name="connsiteY773" fmla="*/ 999875 h 1727090"/>
                <a:gd name="connsiteX774" fmla="*/ 3713214 w 4525734"/>
                <a:gd name="connsiteY774" fmla="*/ 1024584 h 1727090"/>
                <a:gd name="connsiteX775" fmla="*/ 3728090 w 4525734"/>
                <a:gd name="connsiteY775" fmla="*/ 1034795 h 1727090"/>
                <a:gd name="connsiteX776" fmla="*/ 3721031 w 4525734"/>
                <a:gd name="connsiteY776" fmla="*/ 1045763 h 1727090"/>
                <a:gd name="connsiteX777" fmla="*/ 3753177 w 4525734"/>
                <a:gd name="connsiteY777" fmla="*/ 1031644 h 1727090"/>
                <a:gd name="connsiteX778" fmla="*/ 3797174 w 4525734"/>
                <a:gd name="connsiteY778" fmla="*/ 1010843 h 1727090"/>
                <a:gd name="connsiteX779" fmla="*/ 3802721 w 4525734"/>
                <a:gd name="connsiteY779" fmla="*/ 984999 h 1727090"/>
                <a:gd name="connsiteX780" fmla="*/ 3848230 w 4525734"/>
                <a:gd name="connsiteY780" fmla="*/ 968863 h 1727090"/>
                <a:gd name="connsiteX781" fmla="*/ 3847852 w 4525734"/>
                <a:gd name="connsiteY781" fmla="*/ 975166 h 1727090"/>
                <a:gd name="connsiteX782" fmla="*/ 3827807 w 4525734"/>
                <a:gd name="connsiteY782" fmla="*/ 995211 h 1727090"/>
                <a:gd name="connsiteX783" fmla="*/ 3823521 w 4525734"/>
                <a:gd name="connsiteY783" fmla="*/ 1018028 h 1727090"/>
                <a:gd name="connsiteX784" fmla="*/ 3815705 w 4525734"/>
                <a:gd name="connsiteY784" fmla="*/ 1029753 h 1727090"/>
                <a:gd name="connsiteX785" fmla="*/ 3807889 w 4525734"/>
                <a:gd name="connsiteY785" fmla="*/ 1041855 h 1727090"/>
                <a:gd name="connsiteX786" fmla="*/ 3772969 w 4525734"/>
                <a:gd name="connsiteY786" fmla="*/ 1057109 h 1727090"/>
                <a:gd name="connsiteX787" fmla="*/ 3751412 w 4525734"/>
                <a:gd name="connsiteY787" fmla="*/ 1081061 h 1727090"/>
                <a:gd name="connsiteX788" fmla="*/ 3702373 w 4525734"/>
                <a:gd name="connsiteY788" fmla="*/ 1126192 h 1727090"/>
                <a:gd name="connsiteX789" fmla="*/ 3658880 w 4525734"/>
                <a:gd name="connsiteY789" fmla="*/ 1155944 h 1727090"/>
                <a:gd name="connsiteX790" fmla="*/ 3634172 w 4525734"/>
                <a:gd name="connsiteY790" fmla="*/ 1161112 h 1727090"/>
                <a:gd name="connsiteX791" fmla="*/ 3625095 w 4525734"/>
                <a:gd name="connsiteY791" fmla="*/ 1193259 h 1727090"/>
                <a:gd name="connsiteX792" fmla="*/ 3600764 w 4525734"/>
                <a:gd name="connsiteY792" fmla="*/ 1254022 h 1727090"/>
                <a:gd name="connsiteX793" fmla="*/ 3615262 w 4525734"/>
                <a:gd name="connsiteY793" fmla="*/ 1352101 h 1727090"/>
                <a:gd name="connsiteX794" fmla="*/ 3623456 w 4525734"/>
                <a:gd name="connsiteY794" fmla="*/ 1397232 h 1727090"/>
                <a:gd name="connsiteX795" fmla="*/ 3630515 w 4525734"/>
                <a:gd name="connsiteY795" fmla="*/ 1416394 h 1727090"/>
                <a:gd name="connsiteX796" fmla="*/ 3658376 w 4525734"/>
                <a:gd name="connsiteY796" fmla="*/ 1392442 h 1727090"/>
                <a:gd name="connsiteX797" fmla="*/ 3671739 w 4525734"/>
                <a:gd name="connsiteY797" fmla="*/ 1377188 h 1727090"/>
                <a:gd name="connsiteX798" fmla="*/ 3677664 w 4525734"/>
                <a:gd name="connsiteY798" fmla="*/ 1350084 h 1727090"/>
                <a:gd name="connsiteX799" fmla="*/ 3695692 w 4525734"/>
                <a:gd name="connsiteY799" fmla="*/ 1337982 h 1727090"/>
                <a:gd name="connsiteX800" fmla="*/ 3715358 w 4525734"/>
                <a:gd name="connsiteY800" fmla="*/ 1334074 h 1727090"/>
                <a:gd name="connsiteX801" fmla="*/ 3712962 w 4525734"/>
                <a:gd name="connsiteY801" fmla="*/ 1311760 h 1727090"/>
                <a:gd name="connsiteX802" fmla="*/ 3738427 w 4525734"/>
                <a:gd name="connsiteY802" fmla="*/ 1287429 h 1727090"/>
                <a:gd name="connsiteX803" fmla="*/ 3770196 w 4525734"/>
                <a:gd name="connsiteY803" fmla="*/ 1281883 h 1727090"/>
                <a:gd name="connsiteX804" fmla="*/ 3765531 w 4525734"/>
                <a:gd name="connsiteY804" fmla="*/ 1255661 h 1727090"/>
                <a:gd name="connsiteX805" fmla="*/ 3784315 w 4525734"/>
                <a:gd name="connsiteY805" fmla="*/ 1223515 h 1727090"/>
                <a:gd name="connsiteX806" fmla="*/ 3804737 w 4525734"/>
                <a:gd name="connsiteY806" fmla="*/ 1222380 h 1727090"/>
                <a:gd name="connsiteX807" fmla="*/ 3792131 w 4525734"/>
                <a:gd name="connsiteY807" fmla="*/ 1204731 h 1727090"/>
                <a:gd name="connsiteX808" fmla="*/ 3797678 w 4525734"/>
                <a:gd name="connsiteY808" fmla="*/ 1174980 h 1727090"/>
                <a:gd name="connsiteX809" fmla="*/ 3796921 w 4525734"/>
                <a:gd name="connsiteY809" fmla="*/ 1160860 h 1727090"/>
                <a:gd name="connsiteX810" fmla="*/ 3780029 w 4525734"/>
                <a:gd name="connsiteY810" fmla="*/ 1161995 h 1727090"/>
                <a:gd name="connsiteX811" fmla="*/ 3776877 w 4525734"/>
                <a:gd name="connsiteY811" fmla="*/ 1134513 h 1727090"/>
                <a:gd name="connsiteX812" fmla="*/ 3799190 w 4525734"/>
                <a:gd name="connsiteY812" fmla="*/ 1110938 h 1727090"/>
                <a:gd name="connsiteX813" fmla="*/ 3819235 w 4525734"/>
                <a:gd name="connsiteY813" fmla="*/ 1077531 h 1727090"/>
                <a:gd name="connsiteX814" fmla="*/ 3842431 w 4525734"/>
                <a:gd name="connsiteY814" fmla="*/ 1076397 h 1727090"/>
                <a:gd name="connsiteX815" fmla="*/ 3852642 w 4525734"/>
                <a:gd name="connsiteY815" fmla="*/ 1081061 h 1727090"/>
                <a:gd name="connsiteX816" fmla="*/ 3879368 w 4525734"/>
                <a:gd name="connsiteY816" fmla="*/ 1055596 h 1727090"/>
                <a:gd name="connsiteX817" fmla="*/ 3884915 w 4525734"/>
                <a:gd name="connsiteY817" fmla="*/ 1078792 h 1727090"/>
                <a:gd name="connsiteX818" fmla="*/ 3909624 w 4525734"/>
                <a:gd name="connsiteY818" fmla="*/ 1064673 h 1727090"/>
                <a:gd name="connsiteX819" fmla="*/ 3975934 w 4525734"/>
                <a:gd name="connsiteY819" fmla="*/ 1059630 h 1727090"/>
                <a:gd name="connsiteX820" fmla="*/ 3995600 w 4525734"/>
                <a:gd name="connsiteY820" fmla="*/ 1076523 h 1727090"/>
                <a:gd name="connsiteX821" fmla="*/ 4006568 w 4525734"/>
                <a:gd name="connsiteY821" fmla="*/ 1060765 h 1727090"/>
                <a:gd name="connsiteX822" fmla="*/ 4045017 w 4525734"/>
                <a:gd name="connsiteY822" fmla="*/ 1039207 h 1727090"/>
                <a:gd name="connsiteX823" fmla="*/ 4060649 w 4525734"/>
                <a:gd name="connsiteY823" fmla="*/ 1028618 h 1727090"/>
                <a:gd name="connsiteX824" fmla="*/ 4075903 w 4525734"/>
                <a:gd name="connsiteY824" fmla="*/ 1018407 h 1727090"/>
                <a:gd name="connsiteX825" fmla="*/ 4120656 w 4525734"/>
                <a:gd name="connsiteY825" fmla="*/ 998362 h 1727090"/>
                <a:gd name="connsiteX826" fmla="*/ 4175999 w 4525734"/>
                <a:gd name="connsiteY826" fmla="*/ 971258 h 1727090"/>
                <a:gd name="connsiteX827" fmla="*/ 4186589 w 4525734"/>
                <a:gd name="connsiteY827" fmla="*/ 968863 h 1727090"/>
                <a:gd name="connsiteX828" fmla="*/ 4210163 w 4525734"/>
                <a:gd name="connsiteY828" fmla="*/ 974788 h 1727090"/>
                <a:gd name="connsiteX829" fmla="*/ 4239158 w 4525734"/>
                <a:gd name="connsiteY829" fmla="*/ 972393 h 1727090"/>
                <a:gd name="connsiteX830" fmla="*/ 4238401 w 4525734"/>
                <a:gd name="connsiteY830" fmla="*/ 950836 h 1727090"/>
                <a:gd name="connsiteX831" fmla="*/ 4223147 w 4525734"/>
                <a:gd name="connsiteY831" fmla="*/ 926505 h 1727090"/>
                <a:gd name="connsiteX832" fmla="*/ 4205120 w 4525734"/>
                <a:gd name="connsiteY832" fmla="*/ 900662 h 1727090"/>
                <a:gd name="connsiteX833" fmla="*/ 4189362 w 4525734"/>
                <a:gd name="connsiteY833" fmla="*/ 890829 h 1727090"/>
                <a:gd name="connsiteX834" fmla="*/ 4181168 w 4525734"/>
                <a:gd name="connsiteY834" fmla="*/ 881752 h 1727090"/>
                <a:gd name="connsiteX835" fmla="*/ 4158854 w 4525734"/>
                <a:gd name="connsiteY835" fmla="*/ 877088 h 1727090"/>
                <a:gd name="connsiteX836" fmla="*/ 4185076 w 4525734"/>
                <a:gd name="connsiteY836" fmla="*/ 869650 h 1727090"/>
                <a:gd name="connsiteX837" fmla="*/ 4199195 w 4525734"/>
                <a:gd name="connsiteY837" fmla="*/ 882635 h 1727090"/>
                <a:gd name="connsiteX838" fmla="*/ 4229451 w 4525734"/>
                <a:gd name="connsiteY838" fmla="*/ 880744 h 1727090"/>
                <a:gd name="connsiteX839" fmla="*/ 4264749 w 4525734"/>
                <a:gd name="connsiteY839" fmla="*/ 862716 h 1727090"/>
                <a:gd name="connsiteX840" fmla="*/ 4272187 w 4525734"/>
                <a:gd name="connsiteY840" fmla="*/ 848975 h 1727090"/>
                <a:gd name="connsiteX841" fmla="*/ 4267522 w 4525734"/>
                <a:gd name="connsiteY841" fmla="*/ 833343 h 1727090"/>
                <a:gd name="connsiteX842" fmla="*/ 4269539 w 4525734"/>
                <a:gd name="connsiteY842" fmla="*/ 820359 h 1727090"/>
                <a:gd name="connsiteX843" fmla="*/ 4279373 w 4525734"/>
                <a:gd name="connsiteY843" fmla="*/ 811660 h 1727090"/>
                <a:gd name="connsiteX844" fmla="*/ 4293492 w 4525734"/>
                <a:gd name="connsiteY844" fmla="*/ 810904 h 1727090"/>
                <a:gd name="connsiteX845" fmla="*/ 4289962 w 4525734"/>
                <a:gd name="connsiteY845" fmla="*/ 825023 h 1727090"/>
                <a:gd name="connsiteX846" fmla="*/ 4299416 w 4525734"/>
                <a:gd name="connsiteY846" fmla="*/ 843050 h 1727090"/>
                <a:gd name="connsiteX847" fmla="*/ 4326899 w 4525734"/>
                <a:gd name="connsiteY847" fmla="*/ 843807 h 1727090"/>
                <a:gd name="connsiteX848" fmla="*/ 4368501 w 4525734"/>
                <a:gd name="connsiteY848" fmla="*/ 857548 h 1727090"/>
                <a:gd name="connsiteX849" fmla="*/ 4387284 w 4525734"/>
                <a:gd name="connsiteY849" fmla="*/ 880365 h 1727090"/>
                <a:gd name="connsiteX850" fmla="*/ 4413631 w 4525734"/>
                <a:gd name="connsiteY850" fmla="*/ 889820 h 1727090"/>
                <a:gd name="connsiteX851" fmla="*/ 4427751 w 4525734"/>
                <a:gd name="connsiteY851" fmla="*/ 897258 h 1727090"/>
                <a:gd name="connsiteX852" fmla="*/ 4443761 w 4525734"/>
                <a:gd name="connsiteY852" fmla="*/ 898771 h 1727090"/>
                <a:gd name="connsiteX853" fmla="*/ 4458259 w 4525734"/>
                <a:gd name="connsiteY853" fmla="*/ 895619 h 1727090"/>
                <a:gd name="connsiteX854" fmla="*/ 4446535 w 4525734"/>
                <a:gd name="connsiteY854" fmla="*/ 881122 h 1727090"/>
                <a:gd name="connsiteX855" fmla="*/ 4459519 w 4525734"/>
                <a:gd name="connsiteY855" fmla="*/ 884273 h 1727090"/>
                <a:gd name="connsiteX856" fmla="*/ 4462293 w 4525734"/>
                <a:gd name="connsiteY856" fmla="*/ 871289 h 1727090"/>
                <a:gd name="connsiteX857" fmla="*/ 4458385 w 4525734"/>
                <a:gd name="connsiteY857" fmla="*/ 845067 h 1727090"/>
                <a:gd name="connsiteX858" fmla="*/ 4466579 w 4525734"/>
                <a:gd name="connsiteY858" fmla="*/ 841916 h 1727090"/>
                <a:gd name="connsiteX859" fmla="*/ 4496456 w 4525734"/>
                <a:gd name="connsiteY859" fmla="*/ 848219 h 1727090"/>
                <a:gd name="connsiteX860" fmla="*/ 4490153 w 4525734"/>
                <a:gd name="connsiteY860" fmla="*/ 840781 h 1727090"/>
                <a:gd name="connsiteX861" fmla="*/ 4496078 w 4525734"/>
                <a:gd name="connsiteY861" fmla="*/ 838386 h 1727090"/>
                <a:gd name="connsiteX862" fmla="*/ 4510575 w 4525734"/>
                <a:gd name="connsiteY862" fmla="*/ 840025 h 1727090"/>
                <a:gd name="connsiteX863" fmla="*/ 4524317 w 4525734"/>
                <a:gd name="connsiteY863" fmla="*/ 825527 h 1727090"/>
                <a:gd name="connsiteX864" fmla="*/ 4528099 w 4525734"/>
                <a:gd name="connsiteY864" fmla="*/ 818594 h 1727090"/>
                <a:gd name="connsiteX865" fmla="*/ 2340114 w 4525734"/>
                <a:gd name="connsiteY865" fmla="*/ 1333317 h 1727090"/>
                <a:gd name="connsiteX866" fmla="*/ 2273047 w 4525734"/>
                <a:gd name="connsiteY866" fmla="*/ 1374540 h 1727090"/>
                <a:gd name="connsiteX867" fmla="*/ 2214175 w 4525734"/>
                <a:gd name="connsiteY867" fmla="*/ 1392190 h 1727090"/>
                <a:gd name="connsiteX868" fmla="*/ 2264727 w 4525734"/>
                <a:gd name="connsiteY868" fmla="*/ 1360421 h 1727090"/>
                <a:gd name="connsiteX869" fmla="*/ 2335323 w 4525734"/>
                <a:gd name="connsiteY869" fmla="*/ 1293355 h 1727090"/>
                <a:gd name="connsiteX870" fmla="*/ 2369487 w 4525734"/>
                <a:gd name="connsiteY870" fmla="*/ 1239273 h 1727090"/>
                <a:gd name="connsiteX871" fmla="*/ 2340114 w 4525734"/>
                <a:gd name="connsiteY871" fmla="*/ 1333317 h 1727090"/>
                <a:gd name="connsiteX872" fmla="*/ 2439832 w 4525734"/>
                <a:gd name="connsiteY872" fmla="*/ 411782 h 1727090"/>
                <a:gd name="connsiteX873" fmla="*/ 2424199 w 4525734"/>
                <a:gd name="connsiteY873" fmla="*/ 424388 h 1727090"/>
                <a:gd name="connsiteX874" fmla="*/ 2472104 w 4525734"/>
                <a:gd name="connsiteY874" fmla="*/ 416572 h 1727090"/>
                <a:gd name="connsiteX875" fmla="*/ 2439832 w 4525734"/>
                <a:gd name="connsiteY875" fmla="*/ 411782 h 1727090"/>
                <a:gd name="connsiteX876" fmla="*/ 1011010 w 4525734"/>
                <a:gd name="connsiteY876" fmla="*/ 24258 h 1727090"/>
                <a:gd name="connsiteX877" fmla="*/ 1036853 w 4525734"/>
                <a:gd name="connsiteY877" fmla="*/ 14047 h 1727090"/>
                <a:gd name="connsiteX878" fmla="*/ 1059545 w 4525734"/>
                <a:gd name="connsiteY878" fmla="*/ 6987 h 1727090"/>
                <a:gd name="connsiteX879" fmla="*/ 1012523 w 4525734"/>
                <a:gd name="connsiteY879" fmla="*/ 8626 h 1727090"/>
                <a:gd name="connsiteX880" fmla="*/ 976469 w 4525734"/>
                <a:gd name="connsiteY880" fmla="*/ 14929 h 1727090"/>
                <a:gd name="connsiteX881" fmla="*/ 1011010 w 4525734"/>
                <a:gd name="connsiteY881" fmla="*/ 24258 h 1727090"/>
                <a:gd name="connsiteX882" fmla="*/ 913688 w 4525734"/>
                <a:gd name="connsiteY882" fmla="*/ 76827 h 1727090"/>
                <a:gd name="connsiteX883" fmla="*/ 880785 w 4525734"/>
                <a:gd name="connsiteY883" fmla="*/ 80735 h 1727090"/>
                <a:gd name="connsiteX884" fmla="*/ 913688 w 4525734"/>
                <a:gd name="connsiteY884" fmla="*/ 76827 h 1727090"/>
                <a:gd name="connsiteX885" fmla="*/ 1014918 w 4525734"/>
                <a:gd name="connsiteY885" fmla="*/ 66616 h 1727090"/>
                <a:gd name="connsiteX886" fmla="*/ 995252 w 4525734"/>
                <a:gd name="connsiteY886" fmla="*/ 73675 h 1727090"/>
                <a:gd name="connsiteX887" fmla="*/ 979494 w 4525734"/>
                <a:gd name="connsiteY887" fmla="*/ 89307 h 1727090"/>
                <a:gd name="connsiteX888" fmla="*/ 1037610 w 4525734"/>
                <a:gd name="connsiteY888" fmla="*/ 84643 h 1727090"/>
                <a:gd name="connsiteX889" fmla="*/ 1065849 w 4525734"/>
                <a:gd name="connsiteY889" fmla="*/ 73675 h 1727090"/>
                <a:gd name="connsiteX890" fmla="*/ 1014918 w 4525734"/>
                <a:gd name="connsiteY890" fmla="*/ 66616 h 1727090"/>
                <a:gd name="connsiteX891" fmla="*/ 1149052 w 4525734"/>
                <a:gd name="connsiteY891" fmla="*/ 51614 h 1727090"/>
                <a:gd name="connsiteX892" fmla="*/ 1137327 w 4525734"/>
                <a:gd name="connsiteY892" fmla="*/ 37495 h 1727090"/>
                <a:gd name="connsiteX893" fmla="*/ 1094213 w 4525734"/>
                <a:gd name="connsiteY893" fmla="*/ 36738 h 1727090"/>
                <a:gd name="connsiteX894" fmla="*/ 1073791 w 4525734"/>
                <a:gd name="connsiteY894" fmla="*/ 61069 h 1727090"/>
                <a:gd name="connsiteX895" fmla="*/ 1149052 w 4525734"/>
                <a:gd name="connsiteY895" fmla="*/ 51614 h 1727090"/>
                <a:gd name="connsiteX896" fmla="*/ 1024373 w 4525734"/>
                <a:gd name="connsiteY896" fmla="*/ 39134 h 1727090"/>
                <a:gd name="connsiteX897" fmla="*/ 978864 w 4525734"/>
                <a:gd name="connsiteY897" fmla="*/ 27409 h 1727090"/>
                <a:gd name="connsiteX898" fmla="*/ 960080 w 4525734"/>
                <a:gd name="connsiteY898" fmla="*/ 31317 h 1727090"/>
                <a:gd name="connsiteX899" fmla="*/ 931841 w 4525734"/>
                <a:gd name="connsiteY899" fmla="*/ 47832 h 1727090"/>
                <a:gd name="connsiteX900" fmla="*/ 1024373 w 4525734"/>
                <a:gd name="connsiteY900" fmla="*/ 39134 h 1727090"/>
                <a:gd name="connsiteX901" fmla="*/ 907385 w 4525734"/>
                <a:gd name="connsiteY901" fmla="*/ 474562 h 1727090"/>
                <a:gd name="connsiteX902" fmla="*/ 888601 w 4525734"/>
                <a:gd name="connsiteY902" fmla="*/ 487925 h 1727090"/>
                <a:gd name="connsiteX903" fmla="*/ 897173 w 4525734"/>
                <a:gd name="connsiteY903" fmla="*/ 505952 h 1727090"/>
                <a:gd name="connsiteX904" fmla="*/ 881542 w 4525734"/>
                <a:gd name="connsiteY904" fmla="*/ 521710 h 1727090"/>
                <a:gd name="connsiteX905" fmla="*/ 848638 w 4525734"/>
                <a:gd name="connsiteY905" fmla="*/ 538981 h 1727090"/>
                <a:gd name="connsiteX906" fmla="*/ 875364 w 4525734"/>
                <a:gd name="connsiteY906" fmla="*/ 554739 h 1727090"/>
                <a:gd name="connsiteX907" fmla="*/ 880029 w 4525734"/>
                <a:gd name="connsiteY907" fmla="*/ 574280 h 1727090"/>
                <a:gd name="connsiteX908" fmla="*/ 890240 w 4525734"/>
                <a:gd name="connsiteY908" fmla="*/ 565707 h 1727090"/>
                <a:gd name="connsiteX909" fmla="*/ 911419 w 4525734"/>
                <a:gd name="connsiteY909" fmla="*/ 580583 h 1727090"/>
                <a:gd name="connsiteX910" fmla="*/ 945204 w 4525734"/>
                <a:gd name="connsiteY910" fmla="*/ 599367 h 1727090"/>
                <a:gd name="connsiteX911" fmla="*/ 1014288 w 4525734"/>
                <a:gd name="connsiteY911" fmla="*/ 599367 h 1727090"/>
                <a:gd name="connsiteX912" fmla="*/ 978233 w 4525734"/>
                <a:gd name="connsiteY912" fmla="*/ 567220 h 1727090"/>
                <a:gd name="connsiteX913" fmla="*/ 968778 w 4525734"/>
                <a:gd name="connsiteY913" fmla="*/ 509986 h 1727090"/>
                <a:gd name="connsiteX914" fmla="*/ 989958 w 4525734"/>
                <a:gd name="connsiteY914" fmla="*/ 479353 h 1727090"/>
                <a:gd name="connsiteX915" fmla="*/ 1013532 w 4525734"/>
                <a:gd name="connsiteY915" fmla="*/ 451870 h 1727090"/>
                <a:gd name="connsiteX916" fmla="*/ 1027651 w 4525734"/>
                <a:gd name="connsiteY916" fmla="*/ 433843 h 1727090"/>
                <a:gd name="connsiteX917" fmla="*/ 1044165 w 4525734"/>
                <a:gd name="connsiteY917" fmla="*/ 408000 h 1727090"/>
                <a:gd name="connsiteX918" fmla="*/ 1069252 w 4525734"/>
                <a:gd name="connsiteY918" fmla="*/ 399427 h 1727090"/>
                <a:gd name="connsiteX919" fmla="*/ 1104551 w 4525734"/>
                <a:gd name="connsiteY919" fmla="*/ 382913 h 1727090"/>
                <a:gd name="connsiteX920" fmla="*/ 1252047 w 4525734"/>
                <a:gd name="connsiteY920" fmla="*/ 327192 h 1727090"/>
                <a:gd name="connsiteX921" fmla="*/ 1320248 w 4525734"/>
                <a:gd name="connsiteY921" fmla="*/ 280170 h 1727090"/>
                <a:gd name="connsiteX922" fmla="*/ 1238684 w 4525734"/>
                <a:gd name="connsiteY922" fmla="*/ 295928 h 1727090"/>
                <a:gd name="connsiteX923" fmla="*/ 1195570 w 4525734"/>
                <a:gd name="connsiteY923" fmla="*/ 306139 h 1727090"/>
                <a:gd name="connsiteX924" fmla="*/ 1143000 w 4525734"/>
                <a:gd name="connsiteY924" fmla="*/ 310804 h 1727090"/>
                <a:gd name="connsiteX925" fmla="*/ 1103794 w 4525734"/>
                <a:gd name="connsiteY925" fmla="*/ 320259 h 1727090"/>
                <a:gd name="connsiteX926" fmla="*/ 1070891 w 4525734"/>
                <a:gd name="connsiteY926" fmla="*/ 329713 h 1727090"/>
                <a:gd name="connsiteX927" fmla="*/ 1036349 w 4525734"/>
                <a:gd name="connsiteY927" fmla="*/ 344589 h 1727090"/>
                <a:gd name="connsiteX928" fmla="*/ 1015927 w 4525734"/>
                <a:gd name="connsiteY928" fmla="*/ 357196 h 1727090"/>
                <a:gd name="connsiteX929" fmla="*/ 993109 w 4525734"/>
                <a:gd name="connsiteY929" fmla="*/ 365012 h 1727090"/>
                <a:gd name="connsiteX930" fmla="*/ 986806 w 4525734"/>
                <a:gd name="connsiteY930" fmla="*/ 383039 h 1727090"/>
                <a:gd name="connsiteX931" fmla="*/ 971930 w 4525734"/>
                <a:gd name="connsiteY931" fmla="*/ 400310 h 1727090"/>
                <a:gd name="connsiteX932" fmla="*/ 964114 w 4525734"/>
                <a:gd name="connsiteY932" fmla="*/ 417581 h 1727090"/>
                <a:gd name="connsiteX933" fmla="*/ 941296 w 4525734"/>
                <a:gd name="connsiteY933" fmla="*/ 429305 h 1727090"/>
                <a:gd name="connsiteX934" fmla="*/ 938145 w 4525734"/>
                <a:gd name="connsiteY934" fmla="*/ 448088 h 1727090"/>
                <a:gd name="connsiteX935" fmla="*/ 931085 w 4525734"/>
                <a:gd name="connsiteY935" fmla="*/ 462964 h 1727090"/>
                <a:gd name="connsiteX936" fmla="*/ 907385 w 4525734"/>
                <a:gd name="connsiteY936" fmla="*/ 474562 h 1727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</a:cxnLst>
              <a:rect l="l" t="t" r="r" b="b"/>
              <a:pathLst>
                <a:path w="4525734" h="1727090">
                  <a:moveTo>
                    <a:pt x="71069" y="1256291"/>
                  </a:moveTo>
                  <a:cubicBezTo>
                    <a:pt x="67540" y="1258056"/>
                    <a:pt x="58085" y="1254527"/>
                    <a:pt x="55185" y="1250366"/>
                  </a:cubicBezTo>
                  <a:cubicBezTo>
                    <a:pt x="52790" y="1247089"/>
                    <a:pt x="45478" y="1248349"/>
                    <a:pt x="39049" y="1248854"/>
                  </a:cubicBezTo>
                  <a:cubicBezTo>
                    <a:pt x="40561" y="1249736"/>
                    <a:pt x="42075" y="1250871"/>
                    <a:pt x="43209" y="1252888"/>
                  </a:cubicBezTo>
                  <a:cubicBezTo>
                    <a:pt x="46739" y="1259191"/>
                    <a:pt x="29090" y="1259947"/>
                    <a:pt x="34636" y="1267385"/>
                  </a:cubicBezTo>
                  <a:cubicBezTo>
                    <a:pt x="40183" y="1274823"/>
                    <a:pt x="22030" y="1275201"/>
                    <a:pt x="22030" y="1267385"/>
                  </a:cubicBezTo>
                  <a:cubicBezTo>
                    <a:pt x="22030" y="1259569"/>
                    <a:pt x="3120" y="1263477"/>
                    <a:pt x="4003" y="1268520"/>
                  </a:cubicBezTo>
                  <a:cubicBezTo>
                    <a:pt x="4255" y="1270411"/>
                    <a:pt x="3751" y="1272680"/>
                    <a:pt x="2364" y="1274823"/>
                  </a:cubicBezTo>
                  <a:cubicBezTo>
                    <a:pt x="7532" y="1276588"/>
                    <a:pt x="13458" y="1278731"/>
                    <a:pt x="15727" y="1279740"/>
                  </a:cubicBezTo>
                  <a:cubicBezTo>
                    <a:pt x="19257" y="1281126"/>
                    <a:pt x="66279" y="1286043"/>
                    <a:pt x="84684" y="1282639"/>
                  </a:cubicBezTo>
                  <a:cubicBezTo>
                    <a:pt x="83676" y="1279235"/>
                    <a:pt x="85693" y="1268898"/>
                    <a:pt x="85693" y="1264990"/>
                  </a:cubicBezTo>
                  <a:cubicBezTo>
                    <a:pt x="85693" y="1260325"/>
                    <a:pt x="74473" y="1254527"/>
                    <a:pt x="71069" y="1256291"/>
                  </a:cubicBezTo>
                  <a:close/>
                  <a:moveTo>
                    <a:pt x="1206411" y="47706"/>
                  </a:moveTo>
                  <a:cubicBezTo>
                    <a:pt x="1236163" y="44554"/>
                    <a:pt x="1235406" y="28040"/>
                    <a:pt x="1219774" y="25014"/>
                  </a:cubicBezTo>
                  <a:cubicBezTo>
                    <a:pt x="1204016" y="21863"/>
                    <a:pt x="1201747" y="34469"/>
                    <a:pt x="1193931" y="33587"/>
                  </a:cubicBezTo>
                  <a:cubicBezTo>
                    <a:pt x="1186115" y="32830"/>
                    <a:pt x="1156489" y="38503"/>
                    <a:pt x="1162540" y="45311"/>
                  </a:cubicBezTo>
                  <a:cubicBezTo>
                    <a:pt x="1169474" y="53253"/>
                    <a:pt x="1191409" y="49345"/>
                    <a:pt x="1206411" y="47706"/>
                  </a:cubicBezTo>
                  <a:close/>
                  <a:moveTo>
                    <a:pt x="1357815" y="484017"/>
                  </a:moveTo>
                  <a:cubicBezTo>
                    <a:pt x="1368026" y="485530"/>
                    <a:pt x="1395509" y="480109"/>
                    <a:pt x="1398660" y="474562"/>
                  </a:cubicBezTo>
                  <a:cubicBezTo>
                    <a:pt x="1401812" y="469015"/>
                    <a:pt x="1387693" y="462838"/>
                    <a:pt x="1369665" y="462838"/>
                  </a:cubicBezTo>
                  <a:cubicBezTo>
                    <a:pt x="1351512" y="462838"/>
                    <a:pt x="1348991" y="482630"/>
                    <a:pt x="1357815" y="484017"/>
                  </a:cubicBezTo>
                  <a:close/>
                  <a:moveTo>
                    <a:pt x="1937588" y="83004"/>
                  </a:moveTo>
                  <a:cubicBezTo>
                    <a:pt x="1952464" y="89307"/>
                    <a:pt x="1947043" y="93215"/>
                    <a:pt x="1931285" y="93215"/>
                  </a:cubicBezTo>
                  <a:cubicBezTo>
                    <a:pt x="1915653" y="93215"/>
                    <a:pt x="1902164" y="98510"/>
                    <a:pt x="1912501" y="102670"/>
                  </a:cubicBezTo>
                  <a:cubicBezTo>
                    <a:pt x="1920317" y="105822"/>
                    <a:pt x="1919561" y="114394"/>
                    <a:pt x="1936076" y="118302"/>
                  </a:cubicBezTo>
                  <a:cubicBezTo>
                    <a:pt x="1952590" y="122210"/>
                    <a:pt x="1968978" y="108847"/>
                    <a:pt x="1967466" y="99519"/>
                  </a:cubicBezTo>
                  <a:cubicBezTo>
                    <a:pt x="1965827" y="90064"/>
                    <a:pt x="2024699" y="81491"/>
                    <a:pt x="2040457" y="77583"/>
                  </a:cubicBezTo>
                  <a:cubicBezTo>
                    <a:pt x="2056090" y="73675"/>
                    <a:pt x="2030246" y="57161"/>
                    <a:pt x="2047517" y="55648"/>
                  </a:cubicBezTo>
                  <a:cubicBezTo>
                    <a:pt x="2064788" y="54135"/>
                    <a:pt x="2057729" y="46193"/>
                    <a:pt x="2036549" y="43042"/>
                  </a:cubicBezTo>
                  <a:cubicBezTo>
                    <a:pt x="2015370" y="39890"/>
                    <a:pt x="2023942" y="21863"/>
                    <a:pt x="2017009" y="15559"/>
                  </a:cubicBezTo>
                  <a:cubicBezTo>
                    <a:pt x="2009949" y="9256"/>
                    <a:pt x="2006041" y="23375"/>
                    <a:pt x="1978559" y="28922"/>
                  </a:cubicBezTo>
                  <a:cubicBezTo>
                    <a:pt x="1951077" y="34469"/>
                    <a:pt x="1937714" y="41529"/>
                    <a:pt x="1948682" y="46950"/>
                  </a:cubicBezTo>
                  <a:cubicBezTo>
                    <a:pt x="1959650" y="52496"/>
                    <a:pt x="1948682" y="65733"/>
                    <a:pt x="1936958" y="64977"/>
                  </a:cubicBezTo>
                  <a:cubicBezTo>
                    <a:pt x="1925108" y="64220"/>
                    <a:pt x="1922713" y="76827"/>
                    <a:pt x="1937588" y="83004"/>
                  </a:cubicBezTo>
                  <a:close/>
                  <a:moveTo>
                    <a:pt x="1979190" y="105066"/>
                  </a:moveTo>
                  <a:cubicBezTo>
                    <a:pt x="1979190" y="113638"/>
                    <a:pt x="1953977" y="122336"/>
                    <a:pt x="1961162" y="128640"/>
                  </a:cubicBezTo>
                  <a:cubicBezTo>
                    <a:pt x="1967466" y="134187"/>
                    <a:pt x="1972886" y="132548"/>
                    <a:pt x="1980828" y="134060"/>
                  </a:cubicBezTo>
                  <a:cubicBezTo>
                    <a:pt x="1988644" y="135699"/>
                    <a:pt x="1992552" y="155239"/>
                    <a:pt x="2006672" y="152088"/>
                  </a:cubicBezTo>
                  <a:cubicBezTo>
                    <a:pt x="2020791" y="148936"/>
                    <a:pt x="2059241" y="167720"/>
                    <a:pt x="2082059" y="167720"/>
                  </a:cubicBezTo>
                  <a:cubicBezTo>
                    <a:pt x="2104877" y="167720"/>
                    <a:pt x="2107146" y="148936"/>
                    <a:pt x="2100086" y="148054"/>
                  </a:cubicBezTo>
                  <a:cubicBezTo>
                    <a:pt x="2093027" y="147297"/>
                    <a:pt x="2099330" y="136330"/>
                    <a:pt x="2111810" y="118302"/>
                  </a:cubicBezTo>
                  <a:cubicBezTo>
                    <a:pt x="2124417" y="100275"/>
                    <a:pt x="2072604" y="86912"/>
                    <a:pt x="2072604" y="101031"/>
                  </a:cubicBezTo>
                  <a:cubicBezTo>
                    <a:pt x="2072604" y="115151"/>
                    <a:pt x="2057729" y="97880"/>
                    <a:pt x="2052938" y="89307"/>
                  </a:cubicBezTo>
                  <a:cubicBezTo>
                    <a:pt x="2048274" y="80735"/>
                    <a:pt x="1979190" y="96367"/>
                    <a:pt x="1979190" y="105066"/>
                  </a:cubicBezTo>
                  <a:close/>
                  <a:moveTo>
                    <a:pt x="1586875" y="495741"/>
                  </a:moveTo>
                  <a:cubicBezTo>
                    <a:pt x="1599482" y="502044"/>
                    <a:pt x="1608810" y="499649"/>
                    <a:pt x="1607298" y="487043"/>
                  </a:cubicBezTo>
                  <a:cubicBezTo>
                    <a:pt x="1605785" y="474562"/>
                    <a:pt x="1576916" y="490825"/>
                    <a:pt x="1586875" y="495741"/>
                  </a:cubicBezTo>
                  <a:close/>
                  <a:moveTo>
                    <a:pt x="1917166" y="27283"/>
                  </a:moveTo>
                  <a:cubicBezTo>
                    <a:pt x="1920317" y="15559"/>
                    <a:pt x="1868252" y="20602"/>
                    <a:pt x="1881868" y="31948"/>
                  </a:cubicBezTo>
                  <a:cubicBezTo>
                    <a:pt x="1886658" y="35982"/>
                    <a:pt x="1914140" y="39134"/>
                    <a:pt x="1917166" y="27283"/>
                  </a:cubicBezTo>
                  <a:close/>
                  <a:moveTo>
                    <a:pt x="4226425" y="596215"/>
                  </a:moveTo>
                  <a:cubicBezTo>
                    <a:pt x="4242057" y="604031"/>
                    <a:pt x="4251512" y="586760"/>
                    <a:pt x="4264118" y="595458"/>
                  </a:cubicBezTo>
                  <a:cubicBezTo>
                    <a:pt x="4276725" y="604157"/>
                    <a:pt x="4307233" y="591551"/>
                    <a:pt x="4319840" y="589155"/>
                  </a:cubicBezTo>
                  <a:cubicBezTo>
                    <a:pt x="4332446" y="586760"/>
                    <a:pt x="4326143" y="571128"/>
                    <a:pt x="4290844" y="566464"/>
                  </a:cubicBezTo>
                  <a:cubicBezTo>
                    <a:pt x="4255420" y="561673"/>
                    <a:pt x="4209533" y="587769"/>
                    <a:pt x="4226425" y="596215"/>
                  </a:cubicBezTo>
                  <a:close/>
                  <a:moveTo>
                    <a:pt x="2100843" y="215625"/>
                  </a:moveTo>
                  <a:cubicBezTo>
                    <a:pt x="2111810" y="221928"/>
                    <a:pt x="2147108" y="207809"/>
                    <a:pt x="2170682" y="208565"/>
                  </a:cubicBezTo>
                  <a:cubicBezTo>
                    <a:pt x="2194257" y="209321"/>
                    <a:pt x="2260063" y="190538"/>
                    <a:pt x="2262458" y="177931"/>
                  </a:cubicBezTo>
                  <a:cubicBezTo>
                    <a:pt x="2264853" y="165325"/>
                    <a:pt x="2238128" y="166207"/>
                    <a:pt x="2227916" y="155113"/>
                  </a:cubicBezTo>
                  <a:cubicBezTo>
                    <a:pt x="2217705" y="144146"/>
                    <a:pt x="2195013" y="153601"/>
                    <a:pt x="2189466" y="162929"/>
                  </a:cubicBezTo>
                  <a:cubicBezTo>
                    <a:pt x="2183919" y="172384"/>
                    <a:pt x="2177742" y="163686"/>
                    <a:pt x="2192618" y="148810"/>
                  </a:cubicBezTo>
                  <a:cubicBezTo>
                    <a:pt x="2207493" y="133934"/>
                    <a:pt x="2177742" y="122084"/>
                    <a:pt x="2176986" y="131539"/>
                  </a:cubicBezTo>
                  <a:cubicBezTo>
                    <a:pt x="2176229" y="140994"/>
                    <a:pt x="2148747" y="133178"/>
                    <a:pt x="2148747" y="141750"/>
                  </a:cubicBezTo>
                  <a:cubicBezTo>
                    <a:pt x="2148747" y="150323"/>
                    <a:pt x="2138536" y="154357"/>
                    <a:pt x="2139292" y="162929"/>
                  </a:cubicBezTo>
                  <a:cubicBezTo>
                    <a:pt x="2140049" y="171502"/>
                    <a:pt x="2120509" y="158265"/>
                    <a:pt x="2119626" y="177805"/>
                  </a:cubicBezTo>
                  <a:cubicBezTo>
                    <a:pt x="2118870" y="197597"/>
                    <a:pt x="2089245" y="209069"/>
                    <a:pt x="2100843" y="215625"/>
                  </a:cubicBezTo>
                  <a:close/>
                  <a:moveTo>
                    <a:pt x="3113019" y="377240"/>
                  </a:moveTo>
                  <a:cubicBezTo>
                    <a:pt x="3123986" y="382787"/>
                    <a:pt x="3127894" y="388208"/>
                    <a:pt x="3134197" y="394511"/>
                  </a:cubicBezTo>
                  <a:cubicBezTo>
                    <a:pt x="3140501" y="400814"/>
                    <a:pt x="3164075" y="391359"/>
                    <a:pt x="3173404" y="388208"/>
                  </a:cubicBezTo>
                  <a:cubicBezTo>
                    <a:pt x="3182859" y="385056"/>
                    <a:pt x="3183615" y="402327"/>
                    <a:pt x="3198491" y="392872"/>
                  </a:cubicBezTo>
                  <a:cubicBezTo>
                    <a:pt x="3213367" y="383417"/>
                    <a:pt x="3228242" y="388208"/>
                    <a:pt x="3245513" y="388208"/>
                  </a:cubicBezTo>
                  <a:cubicBezTo>
                    <a:pt x="3262784" y="388208"/>
                    <a:pt x="3242361" y="367029"/>
                    <a:pt x="3243118" y="357574"/>
                  </a:cubicBezTo>
                  <a:cubicBezTo>
                    <a:pt x="3243874" y="348119"/>
                    <a:pt x="3263540" y="354422"/>
                    <a:pt x="3257237" y="362238"/>
                  </a:cubicBezTo>
                  <a:cubicBezTo>
                    <a:pt x="3250934" y="370054"/>
                    <a:pt x="3266692" y="388082"/>
                    <a:pt x="3291779" y="386569"/>
                  </a:cubicBezTo>
                  <a:cubicBezTo>
                    <a:pt x="3316865" y="385056"/>
                    <a:pt x="3298082" y="369298"/>
                    <a:pt x="3310688" y="363877"/>
                  </a:cubicBezTo>
                  <a:cubicBezTo>
                    <a:pt x="3323295" y="358330"/>
                    <a:pt x="3321656" y="352153"/>
                    <a:pt x="3303629" y="341059"/>
                  </a:cubicBezTo>
                  <a:cubicBezTo>
                    <a:pt x="3285602" y="330092"/>
                    <a:pt x="3262027" y="337151"/>
                    <a:pt x="3246396" y="330092"/>
                  </a:cubicBezTo>
                  <a:cubicBezTo>
                    <a:pt x="3229629" y="322528"/>
                    <a:pt x="3209585" y="322276"/>
                    <a:pt x="3208702" y="339546"/>
                  </a:cubicBezTo>
                  <a:cubicBezTo>
                    <a:pt x="3207946" y="356817"/>
                    <a:pt x="3174917" y="320763"/>
                    <a:pt x="3157646" y="315216"/>
                  </a:cubicBezTo>
                  <a:cubicBezTo>
                    <a:pt x="3140374" y="309795"/>
                    <a:pt x="3087049" y="364255"/>
                    <a:pt x="3113019" y="377240"/>
                  </a:cubicBezTo>
                  <a:close/>
                  <a:moveTo>
                    <a:pt x="3277029" y="477714"/>
                  </a:moveTo>
                  <a:cubicBezTo>
                    <a:pt x="3291148" y="474562"/>
                    <a:pt x="3266818" y="448719"/>
                    <a:pt x="3242488" y="444811"/>
                  </a:cubicBezTo>
                  <a:cubicBezTo>
                    <a:pt x="3218157" y="440903"/>
                    <a:pt x="3195591" y="460947"/>
                    <a:pt x="3198491" y="465233"/>
                  </a:cubicBezTo>
                  <a:cubicBezTo>
                    <a:pt x="3205551" y="475319"/>
                    <a:pt x="3262784" y="480865"/>
                    <a:pt x="3277029" y="477714"/>
                  </a:cubicBezTo>
                  <a:close/>
                  <a:moveTo>
                    <a:pt x="3214249" y="425901"/>
                  </a:moveTo>
                  <a:cubicBezTo>
                    <a:pt x="3214249" y="414177"/>
                    <a:pt x="3171513" y="430187"/>
                    <a:pt x="3189162" y="436112"/>
                  </a:cubicBezTo>
                  <a:cubicBezTo>
                    <a:pt x="3198491" y="439264"/>
                    <a:pt x="3214249" y="437625"/>
                    <a:pt x="3214249" y="425901"/>
                  </a:cubicBezTo>
                  <a:close/>
                  <a:moveTo>
                    <a:pt x="3350777" y="376484"/>
                  </a:moveTo>
                  <a:cubicBezTo>
                    <a:pt x="3369687" y="378122"/>
                    <a:pt x="3379016" y="396150"/>
                    <a:pt x="3415071" y="398419"/>
                  </a:cubicBezTo>
                  <a:cubicBezTo>
                    <a:pt x="3451125" y="400814"/>
                    <a:pt x="3477851" y="393754"/>
                    <a:pt x="3478607" y="385812"/>
                  </a:cubicBezTo>
                  <a:cubicBezTo>
                    <a:pt x="3479363" y="377996"/>
                    <a:pt x="3445704" y="366146"/>
                    <a:pt x="3435493" y="372449"/>
                  </a:cubicBezTo>
                  <a:cubicBezTo>
                    <a:pt x="3425282" y="378753"/>
                    <a:pt x="3417466" y="362238"/>
                    <a:pt x="3404859" y="366146"/>
                  </a:cubicBezTo>
                  <a:cubicBezTo>
                    <a:pt x="3392253" y="370054"/>
                    <a:pt x="3374982" y="369298"/>
                    <a:pt x="3368805" y="358330"/>
                  </a:cubicBezTo>
                  <a:cubicBezTo>
                    <a:pt x="3362502" y="347489"/>
                    <a:pt x="3341322" y="375727"/>
                    <a:pt x="3350777" y="376484"/>
                  </a:cubicBezTo>
                  <a:close/>
                  <a:moveTo>
                    <a:pt x="729255" y="57917"/>
                  </a:moveTo>
                  <a:cubicBezTo>
                    <a:pt x="747282" y="41403"/>
                    <a:pt x="770856" y="57161"/>
                    <a:pt x="774008" y="49219"/>
                  </a:cubicBezTo>
                  <a:cubicBezTo>
                    <a:pt x="777160" y="41403"/>
                    <a:pt x="740349" y="39007"/>
                    <a:pt x="726986" y="46067"/>
                  </a:cubicBezTo>
                  <a:cubicBezTo>
                    <a:pt x="713623" y="53127"/>
                    <a:pt x="682359" y="47454"/>
                    <a:pt x="686141" y="56278"/>
                  </a:cubicBezTo>
                  <a:cubicBezTo>
                    <a:pt x="688536" y="61825"/>
                    <a:pt x="711228" y="74432"/>
                    <a:pt x="729255" y="57917"/>
                  </a:cubicBezTo>
                  <a:close/>
                  <a:moveTo>
                    <a:pt x="3270726" y="1383995"/>
                  </a:moveTo>
                  <a:cubicBezTo>
                    <a:pt x="3262154" y="1361304"/>
                    <a:pt x="3283333" y="1339242"/>
                    <a:pt x="3267574" y="1327518"/>
                  </a:cubicBezTo>
                  <a:cubicBezTo>
                    <a:pt x="3251942" y="1315794"/>
                    <a:pt x="3258120" y="1291464"/>
                    <a:pt x="3250304" y="1296128"/>
                  </a:cubicBezTo>
                  <a:cubicBezTo>
                    <a:pt x="3242488" y="1300792"/>
                    <a:pt x="3250304" y="1322097"/>
                    <a:pt x="3237697" y="1323610"/>
                  </a:cubicBezTo>
                  <a:cubicBezTo>
                    <a:pt x="3225091" y="1325123"/>
                    <a:pt x="3236941" y="1336973"/>
                    <a:pt x="3232150" y="1352605"/>
                  </a:cubicBezTo>
                  <a:cubicBezTo>
                    <a:pt x="3227486" y="1368237"/>
                    <a:pt x="3234545" y="1391055"/>
                    <a:pt x="3240722" y="1405174"/>
                  </a:cubicBezTo>
                  <a:cubicBezTo>
                    <a:pt x="3247026" y="1419294"/>
                    <a:pt x="3232150" y="1494554"/>
                    <a:pt x="3238327" y="1507161"/>
                  </a:cubicBezTo>
                  <a:cubicBezTo>
                    <a:pt x="3244630" y="1519767"/>
                    <a:pt x="3228116" y="1575236"/>
                    <a:pt x="3233663" y="1581665"/>
                  </a:cubicBezTo>
                  <a:cubicBezTo>
                    <a:pt x="3243118" y="1592633"/>
                    <a:pt x="3236814" y="1566790"/>
                    <a:pt x="3250934" y="1564394"/>
                  </a:cubicBezTo>
                  <a:cubicBezTo>
                    <a:pt x="3265053" y="1561999"/>
                    <a:pt x="3265053" y="1580026"/>
                    <a:pt x="3273751" y="1584060"/>
                  </a:cubicBezTo>
                  <a:cubicBezTo>
                    <a:pt x="3282450" y="1587968"/>
                    <a:pt x="3276903" y="1558973"/>
                    <a:pt x="3269087" y="1560486"/>
                  </a:cubicBezTo>
                  <a:cubicBezTo>
                    <a:pt x="3261271" y="1562125"/>
                    <a:pt x="3254968" y="1541703"/>
                    <a:pt x="3251060" y="1529096"/>
                  </a:cubicBezTo>
                  <a:cubicBezTo>
                    <a:pt x="3247152" y="1516490"/>
                    <a:pt x="3258876" y="1501614"/>
                    <a:pt x="3258876" y="1485982"/>
                  </a:cubicBezTo>
                  <a:cubicBezTo>
                    <a:pt x="3258876" y="1470350"/>
                    <a:pt x="3278542" y="1471106"/>
                    <a:pt x="3290266" y="1482830"/>
                  </a:cubicBezTo>
                  <a:cubicBezTo>
                    <a:pt x="3301990" y="1494554"/>
                    <a:pt x="3303629" y="1486738"/>
                    <a:pt x="3298838" y="1478166"/>
                  </a:cubicBezTo>
                  <a:cubicBezTo>
                    <a:pt x="3294300" y="1469467"/>
                    <a:pt x="3279298" y="1406687"/>
                    <a:pt x="3270726" y="1383995"/>
                  </a:cubicBezTo>
                  <a:close/>
                  <a:moveTo>
                    <a:pt x="803003" y="50858"/>
                  </a:moveTo>
                  <a:cubicBezTo>
                    <a:pt x="813970" y="58674"/>
                    <a:pt x="772369" y="56278"/>
                    <a:pt x="766948" y="64220"/>
                  </a:cubicBezTo>
                  <a:cubicBezTo>
                    <a:pt x="761527" y="72036"/>
                    <a:pt x="737323" y="69263"/>
                    <a:pt x="741861" y="78340"/>
                  </a:cubicBezTo>
                  <a:cubicBezTo>
                    <a:pt x="746526" y="87795"/>
                    <a:pt x="785732" y="88551"/>
                    <a:pt x="785732" y="80735"/>
                  </a:cubicBezTo>
                  <a:cubicBezTo>
                    <a:pt x="785732" y="72919"/>
                    <a:pt x="806155" y="79979"/>
                    <a:pt x="806911" y="72919"/>
                  </a:cubicBezTo>
                  <a:cubicBezTo>
                    <a:pt x="807667" y="65859"/>
                    <a:pt x="816366" y="58043"/>
                    <a:pt x="838301" y="56404"/>
                  </a:cubicBezTo>
                  <a:cubicBezTo>
                    <a:pt x="860237" y="54892"/>
                    <a:pt x="860237" y="46950"/>
                    <a:pt x="839814" y="37621"/>
                  </a:cubicBezTo>
                  <a:cubicBezTo>
                    <a:pt x="819517" y="28166"/>
                    <a:pt x="792035" y="43042"/>
                    <a:pt x="803003" y="50858"/>
                  </a:cubicBezTo>
                  <a:close/>
                  <a:moveTo>
                    <a:pt x="769344" y="684839"/>
                  </a:moveTo>
                  <a:cubicBezTo>
                    <a:pt x="790523" y="704505"/>
                    <a:pt x="808550" y="676266"/>
                    <a:pt x="818761" y="674627"/>
                  </a:cubicBezTo>
                  <a:cubicBezTo>
                    <a:pt x="828972" y="673115"/>
                    <a:pt x="812458" y="662021"/>
                    <a:pt x="795187" y="657356"/>
                  </a:cubicBezTo>
                  <a:cubicBezTo>
                    <a:pt x="777916" y="652692"/>
                    <a:pt x="753333" y="670089"/>
                    <a:pt x="769344" y="684839"/>
                  </a:cubicBezTo>
                  <a:close/>
                  <a:moveTo>
                    <a:pt x="4528099" y="818594"/>
                  </a:moveTo>
                  <a:cubicBezTo>
                    <a:pt x="4520283" y="815820"/>
                    <a:pt x="4495196" y="799810"/>
                    <a:pt x="4488893" y="790733"/>
                  </a:cubicBezTo>
                  <a:cubicBezTo>
                    <a:pt x="4482589" y="781657"/>
                    <a:pt x="4452460" y="777370"/>
                    <a:pt x="4452460" y="782035"/>
                  </a:cubicBezTo>
                  <a:cubicBezTo>
                    <a:pt x="4452460" y="786699"/>
                    <a:pt x="4442627" y="780900"/>
                    <a:pt x="4440358" y="775731"/>
                  </a:cubicBezTo>
                  <a:cubicBezTo>
                    <a:pt x="4437963" y="770689"/>
                    <a:pt x="4406194" y="769806"/>
                    <a:pt x="4405815" y="775353"/>
                  </a:cubicBezTo>
                  <a:cubicBezTo>
                    <a:pt x="4405438" y="780900"/>
                    <a:pt x="4413254" y="781278"/>
                    <a:pt x="4417918" y="787582"/>
                  </a:cubicBezTo>
                  <a:cubicBezTo>
                    <a:pt x="4422582" y="793885"/>
                    <a:pt x="4411615" y="797415"/>
                    <a:pt x="4414010" y="804474"/>
                  </a:cubicBezTo>
                  <a:cubicBezTo>
                    <a:pt x="4416405" y="811534"/>
                    <a:pt x="4402286" y="800944"/>
                    <a:pt x="4397117" y="797036"/>
                  </a:cubicBezTo>
                  <a:cubicBezTo>
                    <a:pt x="4392075" y="793129"/>
                    <a:pt x="4394344" y="777749"/>
                    <a:pt x="4395983" y="769932"/>
                  </a:cubicBezTo>
                  <a:cubicBezTo>
                    <a:pt x="4397622" y="762117"/>
                    <a:pt x="4386906" y="763629"/>
                    <a:pt x="4385772" y="755813"/>
                  </a:cubicBezTo>
                  <a:cubicBezTo>
                    <a:pt x="4384637" y="747997"/>
                    <a:pt x="4349339" y="731861"/>
                    <a:pt x="4334337" y="725558"/>
                  </a:cubicBezTo>
                  <a:cubicBezTo>
                    <a:pt x="4319461" y="719254"/>
                    <a:pt x="4300173" y="713834"/>
                    <a:pt x="4295131" y="705891"/>
                  </a:cubicBezTo>
                  <a:cubicBezTo>
                    <a:pt x="4290088" y="698075"/>
                    <a:pt x="4263362" y="697319"/>
                    <a:pt x="4253151" y="686604"/>
                  </a:cubicBezTo>
                  <a:cubicBezTo>
                    <a:pt x="4242940" y="676014"/>
                    <a:pt x="4198187" y="657230"/>
                    <a:pt x="4179024" y="655970"/>
                  </a:cubicBezTo>
                  <a:cubicBezTo>
                    <a:pt x="4159863" y="654835"/>
                    <a:pt x="4164149" y="644246"/>
                    <a:pt x="4154694" y="645758"/>
                  </a:cubicBezTo>
                  <a:cubicBezTo>
                    <a:pt x="4145239" y="647397"/>
                    <a:pt x="4104898" y="645380"/>
                    <a:pt x="4092292" y="643363"/>
                  </a:cubicBezTo>
                  <a:cubicBezTo>
                    <a:pt x="4079685" y="641472"/>
                    <a:pt x="4077038" y="650801"/>
                    <a:pt x="4067961" y="647271"/>
                  </a:cubicBezTo>
                  <a:cubicBezTo>
                    <a:pt x="4058885" y="643741"/>
                    <a:pt x="4012241" y="626849"/>
                    <a:pt x="4006694" y="633152"/>
                  </a:cubicBezTo>
                  <a:cubicBezTo>
                    <a:pt x="4001273" y="639455"/>
                    <a:pt x="4003542" y="648406"/>
                    <a:pt x="3998121" y="650045"/>
                  </a:cubicBezTo>
                  <a:cubicBezTo>
                    <a:pt x="3992701" y="651557"/>
                    <a:pt x="3998121" y="659500"/>
                    <a:pt x="4011106" y="671224"/>
                  </a:cubicBezTo>
                  <a:cubicBezTo>
                    <a:pt x="4024091" y="682948"/>
                    <a:pt x="4016149" y="692024"/>
                    <a:pt x="4004425" y="697067"/>
                  </a:cubicBezTo>
                  <a:cubicBezTo>
                    <a:pt x="3992701" y="702110"/>
                    <a:pt x="3973791" y="692276"/>
                    <a:pt x="3967992" y="683326"/>
                  </a:cubicBezTo>
                  <a:cubicBezTo>
                    <a:pt x="3962067" y="674375"/>
                    <a:pt x="3946056" y="678157"/>
                    <a:pt x="3942148" y="666433"/>
                  </a:cubicBezTo>
                  <a:cubicBezTo>
                    <a:pt x="3938241" y="654709"/>
                    <a:pt x="3946813" y="652692"/>
                    <a:pt x="3954755" y="659373"/>
                  </a:cubicBezTo>
                  <a:cubicBezTo>
                    <a:pt x="3962571" y="666055"/>
                    <a:pt x="3973161" y="660508"/>
                    <a:pt x="3974421" y="651936"/>
                  </a:cubicBezTo>
                  <a:cubicBezTo>
                    <a:pt x="3975555" y="643363"/>
                    <a:pt x="3953242" y="637438"/>
                    <a:pt x="3941014" y="638195"/>
                  </a:cubicBezTo>
                  <a:cubicBezTo>
                    <a:pt x="3928912" y="638951"/>
                    <a:pt x="3922230" y="655844"/>
                    <a:pt x="3909624" y="662903"/>
                  </a:cubicBezTo>
                  <a:cubicBezTo>
                    <a:pt x="3897017" y="669963"/>
                    <a:pt x="3848482" y="660130"/>
                    <a:pt x="3843313" y="655465"/>
                  </a:cubicBezTo>
                  <a:cubicBezTo>
                    <a:pt x="3838271" y="650801"/>
                    <a:pt x="3770322" y="655465"/>
                    <a:pt x="3763262" y="660130"/>
                  </a:cubicBezTo>
                  <a:cubicBezTo>
                    <a:pt x="3756203" y="664794"/>
                    <a:pt x="3761245" y="683326"/>
                    <a:pt x="3757715" y="684839"/>
                  </a:cubicBezTo>
                  <a:cubicBezTo>
                    <a:pt x="3754185" y="686351"/>
                    <a:pt x="3750656" y="663660"/>
                    <a:pt x="3750656" y="659373"/>
                  </a:cubicBezTo>
                  <a:cubicBezTo>
                    <a:pt x="3750656" y="655087"/>
                    <a:pt x="3742461" y="651936"/>
                    <a:pt x="3730233" y="651936"/>
                  </a:cubicBezTo>
                  <a:cubicBezTo>
                    <a:pt x="3718131" y="651936"/>
                    <a:pt x="3711071" y="651557"/>
                    <a:pt x="3716114" y="646389"/>
                  </a:cubicBezTo>
                  <a:cubicBezTo>
                    <a:pt x="3721282" y="641346"/>
                    <a:pt x="3711450" y="636177"/>
                    <a:pt x="3720778" y="629496"/>
                  </a:cubicBezTo>
                  <a:cubicBezTo>
                    <a:pt x="3730233" y="622815"/>
                    <a:pt x="3703507" y="602014"/>
                    <a:pt x="3677664" y="591803"/>
                  </a:cubicBezTo>
                  <a:cubicBezTo>
                    <a:pt x="3651820" y="581591"/>
                    <a:pt x="3592948" y="587516"/>
                    <a:pt x="3577190" y="592181"/>
                  </a:cubicBezTo>
                  <a:cubicBezTo>
                    <a:pt x="3561558" y="596845"/>
                    <a:pt x="3530168" y="595332"/>
                    <a:pt x="3515166" y="595711"/>
                  </a:cubicBezTo>
                  <a:cubicBezTo>
                    <a:pt x="3500291" y="596089"/>
                    <a:pt x="3512392" y="589786"/>
                    <a:pt x="3508107" y="582726"/>
                  </a:cubicBezTo>
                  <a:cubicBezTo>
                    <a:pt x="3503820" y="575666"/>
                    <a:pt x="3478229" y="567094"/>
                    <a:pt x="3474699" y="572893"/>
                  </a:cubicBezTo>
                  <a:cubicBezTo>
                    <a:pt x="3471170" y="578818"/>
                    <a:pt x="3464488" y="572893"/>
                    <a:pt x="3464488" y="568607"/>
                  </a:cubicBezTo>
                  <a:cubicBezTo>
                    <a:pt x="3464488" y="564320"/>
                    <a:pt x="3440536" y="555622"/>
                    <a:pt x="3431081" y="557639"/>
                  </a:cubicBezTo>
                  <a:cubicBezTo>
                    <a:pt x="3421626" y="559530"/>
                    <a:pt x="3417340" y="548941"/>
                    <a:pt x="3428307" y="548941"/>
                  </a:cubicBezTo>
                  <a:cubicBezTo>
                    <a:pt x="3439275" y="548941"/>
                    <a:pt x="3458185" y="551336"/>
                    <a:pt x="3449865" y="538729"/>
                  </a:cubicBezTo>
                  <a:cubicBezTo>
                    <a:pt x="3441670" y="526123"/>
                    <a:pt x="3371074" y="522215"/>
                    <a:pt x="3364392" y="524610"/>
                  </a:cubicBezTo>
                  <a:cubicBezTo>
                    <a:pt x="3357711" y="527005"/>
                    <a:pt x="3364014" y="535956"/>
                    <a:pt x="3348634" y="550453"/>
                  </a:cubicBezTo>
                  <a:cubicBezTo>
                    <a:pt x="3333381" y="564951"/>
                    <a:pt x="3318379" y="555118"/>
                    <a:pt x="3320396" y="548058"/>
                  </a:cubicBezTo>
                  <a:cubicBezTo>
                    <a:pt x="3322412" y="540998"/>
                    <a:pt x="3341197" y="542133"/>
                    <a:pt x="3341197" y="535073"/>
                  </a:cubicBezTo>
                  <a:cubicBezTo>
                    <a:pt x="3341197" y="528014"/>
                    <a:pt x="3315353" y="531922"/>
                    <a:pt x="3311445" y="525997"/>
                  </a:cubicBezTo>
                  <a:cubicBezTo>
                    <a:pt x="3307537" y="520072"/>
                    <a:pt x="3316865" y="516164"/>
                    <a:pt x="3326320" y="518937"/>
                  </a:cubicBezTo>
                  <a:cubicBezTo>
                    <a:pt x="3335775" y="521710"/>
                    <a:pt x="3352164" y="523223"/>
                    <a:pt x="3353047" y="518937"/>
                  </a:cubicBezTo>
                  <a:cubicBezTo>
                    <a:pt x="3353803" y="514651"/>
                    <a:pt x="3343213" y="513894"/>
                    <a:pt x="3327581" y="511121"/>
                  </a:cubicBezTo>
                  <a:cubicBezTo>
                    <a:pt x="3311823" y="508348"/>
                    <a:pt x="3273878" y="499397"/>
                    <a:pt x="3253833" y="501288"/>
                  </a:cubicBezTo>
                  <a:cubicBezTo>
                    <a:pt x="3233789" y="503305"/>
                    <a:pt x="3224838" y="493850"/>
                    <a:pt x="3213871" y="493094"/>
                  </a:cubicBezTo>
                  <a:cubicBezTo>
                    <a:pt x="3202903" y="492337"/>
                    <a:pt x="3202903" y="499019"/>
                    <a:pt x="3207946" y="505196"/>
                  </a:cubicBezTo>
                  <a:cubicBezTo>
                    <a:pt x="3212988" y="511499"/>
                    <a:pt x="3197356" y="515407"/>
                    <a:pt x="3184372" y="513390"/>
                  </a:cubicBezTo>
                  <a:cubicBezTo>
                    <a:pt x="3171387" y="511373"/>
                    <a:pt x="3152603" y="520450"/>
                    <a:pt x="3160041" y="529905"/>
                  </a:cubicBezTo>
                  <a:cubicBezTo>
                    <a:pt x="3167479" y="539360"/>
                    <a:pt x="3174917" y="527131"/>
                    <a:pt x="3181220" y="530283"/>
                  </a:cubicBezTo>
                  <a:cubicBezTo>
                    <a:pt x="3187523" y="533435"/>
                    <a:pt x="3164706" y="540116"/>
                    <a:pt x="3174161" y="544402"/>
                  </a:cubicBezTo>
                  <a:cubicBezTo>
                    <a:pt x="3183615" y="548688"/>
                    <a:pt x="3181977" y="557765"/>
                    <a:pt x="3182354" y="562429"/>
                  </a:cubicBezTo>
                  <a:cubicBezTo>
                    <a:pt x="3182733" y="567094"/>
                    <a:pt x="3166596" y="569489"/>
                    <a:pt x="3160798" y="562429"/>
                  </a:cubicBezTo>
                  <a:cubicBezTo>
                    <a:pt x="3154872" y="555370"/>
                    <a:pt x="3146678" y="561673"/>
                    <a:pt x="3135710" y="560917"/>
                  </a:cubicBezTo>
                  <a:cubicBezTo>
                    <a:pt x="3124742" y="560160"/>
                    <a:pt x="3116423" y="565203"/>
                    <a:pt x="3128273" y="566842"/>
                  </a:cubicBezTo>
                  <a:cubicBezTo>
                    <a:pt x="3139997" y="568355"/>
                    <a:pt x="3143905" y="575792"/>
                    <a:pt x="3128273" y="577431"/>
                  </a:cubicBezTo>
                  <a:cubicBezTo>
                    <a:pt x="3112641" y="578944"/>
                    <a:pt x="3116549" y="562934"/>
                    <a:pt x="3107094" y="564825"/>
                  </a:cubicBezTo>
                  <a:cubicBezTo>
                    <a:pt x="3097639" y="566842"/>
                    <a:pt x="3077216" y="557387"/>
                    <a:pt x="3066249" y="557765"/>
                  </a:cubicBezTo>
                  <a:cubicBezTo>
                    <a:pt x="3055281" y="558143"/>
                    <a:pt x="3050112" y="566842"/>
                    <a:pt x="3035614" y="567976"/>
                  </a:cubicBezTo>
                  <a:cubicBezTo>
                    <a:pt x="3021117" y="569111"/>
                    <a:pt x="3001451" y="560538"/>
                    <a:pt x="2995652" y="552722"/>
                  </a:cubicBezTo>
                  <a:cubicBezTo>
                    <a:pt x="2989727" y="544906"/>
                    <a:pt x="2987836" y="542511"/>
                    <a:pt x="2980776" y="551588"/>
                  </a:cubicBezTo>
                  <a:cubicBezTo>
                    <a:pt x="2973717" y="560665"/>
                    <a:pt x="2973338" y="577809"/>
                    <a:pt x="2966279" y="579070"/>
                  </a:cubicBezTo>
                  <a:cubicBezTo>
                    <a:pt x="2959219" y="580205"/>
                    <a:pt x="2956446" y="595585"/>
                    <a:pt x="2949386" y="599493"/>
                  </a:cubicBezTo>
                  <a:cubicBezTo>
                    <a:pt x="2942327" y="603401"/>
                    <a:pt x="2941948" y="593568"/>
                    <a:pt x="2932872" y="594450"/>
                  </a:cubicBezTo>
                  <a:cubicBezTo>
                    <a:pt x="2923795" y="595206"/>
                    <a:pt x="2894800" y="566968"/>
                    <a:pt x="2893287" y="558774"/>
                  </a:cubicBezTo>
                  <a:cubicBezTo>
                    <a:pt x="2891775" y="550579"/>
                    <a:pt x="2873747" y="534821"/>
                    <a:pt x="2868957" y="531670"/>
                  </a:cubicBezTo>
                  <a:cubicBezTo>
                    <a:pt x="2864292" y="528518"/>
                    <a:pt x="2873621" y="527005"/>
                    <a:pt x="2879547" y="532048"/>
                  </a:cubicBezTo>
                  <a:cubicBezTo>
                    <a:pt x="2885471" y="537090"/>
                    <a:pt x="2892909" y="537090"/>
                    <a:pt x="2898708" y="534065"/>
                  </a:cubicBezTo>
                  <a:cubicBezTo>
                    <a:pt x="2904633" y="530913"/>
                    <a:pt x="2903877" y="516416"/>
                    <a:pt x="2893666" y="516038"/>
                  </a:cubicBezTo>
                  <a:cubicBezTo>
                    <a:pt x="2883455" y="515659"/>
                    <a:pt x="2887363" y="507087"/>
                    <a:pt x="2892531" y="505448"/>
                  </a:cubicBezTo>
                  <a:cubicBezTo>
                    <a:pt x="2897699" y="503935"/>
                    <a:pt x="2880807" y="488555"/>
                    <a:pt x="2886984" y="487043"/>
                  </a:cubicBezTo>
                  <a:cubicBezTo>
                    <a:pt x="2893287" y="485530"/>
                    <a:pt x="2890514" y="478848"/>
                    <a:pt x="2881941" y="477588"/>
                  </a:cubicBezTo>
                  <a:cubicBezTo>
                    <a:pt x="2873369" y="476453"/>
                    <a:pt x="2864292" y="469393"/>
                    <a:pt x="2863914" y="464981"/>
                  </a:cubicBezTo>
                  <a:cubicBezTo>
                    <a:pt x="2863536" y="460695"/>
                    <a:pt x="2827103" y="459056"/>
                    <a:pt x="2828616" y="465359"/>
                  </a:cubicBezTo>
                  <a:cubicBezTo>
                    <a:pt x="2830255" y="471663"/>
                    <a:pt x="2816892" y="469646"/>
                    <a:pt x="2818783" y="464603"/>
                  </a:cubicBezTo>
                  <a:cubicBezTo>
                    <a:pt x="2820800" y="459560"/>
                    <a:pt x="2805798" y="461073"/>
                    <a:pt x="2788527" y="456409"/>
                  </a:cubicBezTo>
                  <a:cubicBezTo>
                    <a:pt x="2771256" y="451744"/>
                    <a:pt x="2770878" y="439516"/>
                    <a:pt x="2764953" y="438760"/>
                  </a:cubicBezTo>
                  <a:cubicBezTo>
                    <a:pt x="2759028" y="438003"/>
                    <a:pt x="2761045" y="455652"/>
                    <a:pt x="2752473" y="451744"/>
                  </a:cubicBezTo>
                  <a:cubicBezTo>
                    <a:pt x="2743901" y="447836"/>
                    <a:pt x="2734446" y="455274"/>
                    <a:pt x="2739110" y="465485"/>
                  </a:cubicBezTo>
                  <a:cubicBezTo>
                    <a:pt x="2743774" y="475697"/>
                    <a:pt x="2739488" y="477210"/>
                    <a:pt x="2738731" y="485530"/>
                  </a:cubicBezTo>
                  <a:cubicBezTo>
                    <a:pt x="2737975" y="493724"/>
                    <a:pt x="2733185" y="490194"/>
                    <a:pt x="2723099" y="486664"/>
                  </a:cubicBezTo>
                  <a:cubicBezTo>
                    <a:pt x="2712888" y="483135"/>
                    <a:pt x="2712888" y="495363"/>
                    <a:pt x="2690953" y="489816"/>
                  </a:cubicBezTo>
                  <a:cubicBezTo>
                    <a:pt x="2669018" y="484269"/>
                    <a:pt x="2659184" y="490194"/>
                    <a:pt x="2655276" y="483135"/>
                  </a:cubicBezTo>
                  <a:cubicBezTo>
                    <a:pt x="2651368" y="476075"/>
                    <a:pt x="2644687" y="475319"/>
                    <a:pt x="2643931" y="481118"/>
                  </a:cubicBezTo>
                  <a:cubicBezTo>
                    <a:pt x="2643175" y="487043"/>
                    <a:pt x="2609389" y="484647"/>
                    <a:pt x="2606616" y="475949"/>
                  </a:cubicBezTo>
                  <a:cubicBezTo>
                    <a:pt x="2603842" y="467376"/>
                    <a:pt x="2612540" y="465738"/>
                    <a:pt x="2617583" y="463468"/>
                  </a:cubicBezTo>
                  <a:cubicBezTo>
                    <a:pt x="2622626" y="461073"/>
                    <a:pt x="2612036" y="457543"/>
                    <a:pt x="2593630" y="458804"/>
                  </a:cubicBezTo>
                  <a:cubicBezTo>
                    <a:pt x="2575225" y="459939"/>
                    <a:pt x="2563375" y="449349"/>
                    <a:pt x="2544592" y="451366"/>
                  </a:cubicBezTo>
                  <a:cubicBezTo>
                    <a:pt x="2525682" y="453383"/>
                    <a:pt x="2483828" y="457291"/>
                    <a:pt x="2477903" y="460065"/>
                  </a:cubicBezTo>
                  <a:cubicBezTo>
                    <a:pt x="2471978" y="462838"/>
                    <a:pt x="2483450" y="473428"/>
                    <a:pt x="2474373" y="474184"/>
                  </a:cubicBezTo>
                  <a:cubicBezTo>
                    <a:pt x="2465423" y="474940"/>
                    <a:pt x="2471600" y="456913"/>
                    <a:pt x="2470087" y="448341"/>
                  </a:cubicBezTo>
                  <a:cubicBezTo>
                    <a:pt x="2468574" y="439642"/>
                    <a:pt x="2454833" y="438508"/>
                    <a:pt x="2456724" y="445189"/>
                  </a:cubicBezTo>
                  <a:cubicBezTo>
                    <a:pt x="2458741" y="451870"/>
                    <a:pt x="2435167" y="454266"/>
                    <a:pt x="2429242" y="449097"/>
                  </a:cubicBezTo>
                  <a:cubicBezTo>
                    <a:pt x="2423317" y="444054"/>
                    <a:pt x="2413988" y="437373"/>
                    <a:pt x="2398608" y="433465"/>
                  </a:cubicBezTo>
                  <a:cubicBezTo>
                    <a:pt x="2383354" y="429557"/>
                    <a:pt x="2364444" y="446071"/>
                    <a:pt x="2368857" y="450736"/>
                  </a:cubicBezTo>
                  <a:cubicBezTo>
                    <a:pt x="2373143" y="455400"/>
                    <a:pt x="2384489" y="451870"/>
                    <a:pt x="2384867" y="455022"/>
                  </a:cubicBezTo>
                  <a:cubicBezTo>
                    <a:pt x="2385623" y="461451"/>
                    <a:pt x="2352343" y="458930"/>
                    <a:pt x="2352343" y="464477"/>
                  </a:cubicBezTo>
                  <a:cubicBezTo>
                    <a:pt x="2352343" y="470024"/>
                    <a:pt x="2321330" y="477462"/>
                    <a:pt x="2311875" y="478596"/>
                  </a:cubicBezTo>
                  <a:cubicBezTo>
                    <a:pt x="2286032" y="481874"/>
                    <a:pt x="2280485" y="481748"/>
                    <a:pt x="2268383" y="491959"/>
                  </a:cubicBezTo>
                  <a:cubicBezTo>
                    <a:pt x="2256281" y="502170"/>
                    <a:pt x="2265610" y="482882"/>
                    <a:pt x="2275065" y="473554"/>
                  </a:cubicBezTo>
                  <a:cubicBezTo>
                    <a:pt x="2284520" y="464099"/>
                    <a:pt x="2294226" y="468007"/>
                    <a:pt x="2299773" y="460569"/>
                  </a:cubicBezTo>
                  <a:cubicBezTo>
                    <a:pt x="2305320" y="453131"/>
                    <a:pt x="2313892" y="453887"/>
                    <a:pt x="2328768" y="451492"/>
                  </a:cubicBezTo>
                  <a:cubicBezTo>
                    <a:pt x="2343644" y="449097"/>
                    <a:pt x="2342888" y="440525"/>
                    <a:pt x="2349947" y="437373"/>
                  </a:cubicBezTo>
                  <a:cubicBezTo>
                    <a:pt x="2357007" y="434221"/>
                    <a:pt x="2374278" y="427540"/>
                    <a:pt x="2377429" y="420480"/>
                  </a:cubicBezTo>
                  <a:cubicBezTo>
                    <a:pt x="2380581" y="413421"/>
                    <a:pt x="2415879" y="401697"/>
                    <a:pt x="2422939" y="402075"/>
                  </a:cubicBezTo>
                  <a:cubicBezTo>
                    <a:pt x="2429998" y="402453"/>
                    <a:pt x="2431511" y="387955"/>
                    <a:pt x="2435419" y="387955"/>
                  </a:cubicBezTo>
                  <a:cubicBezTo>
                    <a:pt x="2439327" y="387955"/>
                    <a:pt x="2459749" y="379005"/>
                    <a:pt x="2467565" y="375349"/>
                  </a:cubicBezTo>
                  <a:cubicBezTo>
                    <a:pt x="2475381" y="371819"/>
                    <a:pt x="2479290" y="364381"/>
                    <a:pt x="2479668" y="359213"/>
                  </a:cubicBezTo>
                  <a:cubicBezTo>
                    <a:pt x="2480046" y="354170"/>
                    <a:pt x="2469078" y="354926"/>
                    <a:pt x="2467944" y="350136"/>
                  </a:cubicBezTo>
                  <a:cubicBezTo>
                    <a:pt x="2466809" y="345472"/>
                    <a:pt x="2472987" y="348623"/>
                    <a:pt x="2481307" y="345472"/>
                  </a:cubicBezTo>
                  <a:cubicBezTo>
                    <a:pt x="2489501" y="342320"/>
                    <a:pt x="2481307" y="331352"/>
                    <a:pt x="2474625" y="333369"/>
                  </a:cubicBezTo>
                  <a:cubicBezTo>
                    <a:pt x="2467944" y="335386"/>
                    <a:pt x="2478155" y="327444"/>
                    <a:pt x="2472230" y="320385"/>
                  </a:cubicBezTo>
                  <a:cubicBezTo>
                    <a:pt x="2466305" y="313325"/>
                    <a:pt x="2454581" y="324671"/>
                    <a:pt x="2454959" y="317233"/>
                  </a:cubicBezTo>
                  <a:cubicBezTo>
                    <a:pt x="2455337" y="309795"/>
                    <a:pt x="2454203" y="300340"/>
                    <a:pt x="2449412" y="295676"/>
                  </a:cubicBezTo>
                  <a:cubicBezTo>
                    <a:pt x="2444748" y="291011"/>
                    <a:pt x="2436049" y="303870"/>
                    <a:pt x="2426343" y="296432"/>
                  </a:cubicBezTo>
                  <a:cubicBezTo>
                    <a:pt x="2416509" y="288994"/>
                    <a:pt x="2387893" y="284330"/>
                    <a:pt x="2387893" y="287356"/>
                  </a:cubicBezTo>
                  <a:cubicBezTo>
                    <a:pt x="2387893" y="290381"/>
                    <a:pt x="2374152" y="282691"/>
                    <a:pt x="2371378" y="285843"/>
                  </a:cubicBezTo>
                  <a:cubicBezTo>
                    <a:pt x="2368605" y="288994"/>
                    <a:pt x="2345913" y="288616"/>
                    <a:pt x="2338854" y="286599"/>
                  </a:cubicBezTo>
                  <a:cubicBezTo>
                    <a:pt x="2331794" y="284708"/>
                    <a:pt x="2321960" y="289373"/>
                    <a:pt x="2321583" y="296432"/>
                  </a:cubicBezTo>
                  <a:cubicBezTo>
                    <a:pt x="2321204" y="303492"/>
                    <a:pt x="2293344" y="300718"/>
                    <a:pt x="2288301" y="299584"/>
                  </a:cubicBezTo>
                  <a:cubicBezTo>
                    <a:pt x="2283258" y="298449"/>
                    <a:pt x="2307589" y="278405"/>
                    <a:pt x="2307589" y="274875"/>
                  </a:cubicBezTo>
                  <a:cubicBezTo>
                    <a:pt x="2307589" y="271345"/>
                    <a:pt x="2266366" y="275632"/>
                    <a:pt x="2263971" y="271723"/>
                  </a:cubicBezTo>
                  <a:cubicBezTo>
                    <a:pt x="2261576" y="267816"/>
                    <a:pt x="2241657" y="266555"/>
                    <a:pt x="2232581" y="267059"/>
                  </a:cubicBezTo>
                  <a:cubicBezTo>
                    <a:pt x="2223504" y="267437"/>
                    <a:pt x="2232202" y="264664"/>
                    <a:pt x="2240397" y="263907"/>
                  </a:cubicBezTo>
                  <a:cubicBezTo>
                    <a:pt x="2248591" y="263151"/>
                    <a:pt x="2256029" y="256091"/>
                    <a:pt x="2265105" y="254453"/>
                  </a:cubicBezTo>
                  <a:cubicBezTo>
                    <a:pt x="2274056" y="252940"/>
                    <a:pt x="2272165" y="249788"/>
                    <a:pt x="2268257" y="244241"/>
                  </a:cubicBezTo>
                  <a:cubicBezTo>
                    <a:pt x="2264349" y="238821"/>
                    <a:pt x="2254894" y="241468"/>
                    <a:pt x="2245817" y="238821"/>
                  </a:cubicBezTo>
                  <a:cubicBezTo>
                    <a:pt x="2236867" y="236047"/>
                    <a:pt x="2225773" y="232139"/>
                    <a:pt x="2217957" y="231761"/>
                  </a:cubicBezTo>
                  <a:cubicBezTo>
                    <a:pt x="2210141" y="231383"/>
                    <a:pt x="2201442" y="235669"/>
                    <a:pt x="2183037" y="239199"/>
                  </a:cubicBezTo>
                  <a:cubicBezTo>
                    <a:pt x="2164632" y="242729"/>
                    <a:pt x="2162993" y="256848"/>
                    <a:pt x="2153664" y="261134"/>
                  </a:cubicBezTo>
                  <a:cubicBezTo>
                    <a:pt x="2144209" y="265420"/>
                    <a:pt x="2127821" y="282691"/>
                    <a:pt x="2135637" y="284330"/>
                  </a:cubicBezTo>
                  <a:cubicBezTo>
                    <a:pt x="2143453" y="285969"/>
                    <a:pt x="2139545" y="290633"/>
                    <a:pt x="2140679" y="295676"/>
                  </a:cubicBezTo>
                  <a:cubicBezTo>
                    <a:pt x="2141814" y="300718"/>
                    <a:pt x="2134754" y="301979"/>
                    <a:pt x="2125803" y="300340"/>
                  </a:cubicBezTo>
                  <a:cubicBezTo>
                    <a:pt x="2116853" y="298827"/>
                    <a:pt x="2084958" y="299206"/>
                    <a:pt x="2085337" y="305887"/>
                  </a:cubicBezTo>
                  <a:cubicBezTo>
                    <a:pt x="2085715" y="312569"/>
                    <a:pt x="2103742" y="315720"/>
                    <a:pt x="2102608" y="319250"/>
                  </a:cubicBezTo>
                  <a:cubicBezTo>
                    <a:pt x="2101473" y="322780"/>
                    <a:pt x="2088866" y="318872"/>
                    <a:pt x="2082563" y="315342"/>
                  </a:cubicBezTo>
                  <a:cubicBezTo>
                    <a:pt x="2076260" y="311812"/>
                    <a:pt x="2062141" y="313703"/>
                    <a:pt x="2059367" y="320385"/>
                  </a:cubicBezTo>
                  <a:cubicBezTo>
                    <a:pt x="2056594" y="327066"/>
                    <a:pt x="2045626" y="325427"/>
                    <a:pt x="2042096" y="323914"/>
                  </a:cubicBezTo>
                  <a:cubicBezTo>
                    <a:pt x="2038566" y="322402"/>
                    <a:pt x="2030750" y="327066"/>
                    <a:pt x="2024825" y="325049"/>
                  </a:cubicBezTo>
                  <a:cubicBezTo>
                    <a:pt x="2018900" y="323032"/>
                    <a:pt x="2036549" y="314460"/>
                    <a:pt x="2032263" y="310173"/>
                  </a:cubicBezTo>
                  <a:cubicBezTo>
                    <a:pt x="2027977" y="305887"/>
                    <a:pt x="2009067" y="309795"/>
                    <a:pt x="2007176" y="316855"/>
                  </a:cubicBezTo>
                  <a:cubicBezTo>
                    <a:pt x="2005159" y="323914"/>
                    <a:pt x="1993814" y="311812"/>
                    <a:pt x="1989527" y="314081"/>
                  </a:cubicBezTo>
                  <a:cubicBezTo>
                    <a:pt x="1985241" y="316477"/>
                    <a:pt x="1980576" y="319124"/>
                    <a:pt x="1972256" y="322654"/>
                  </a:cubicBezTo>
                  <a:cubicBezTo>
                    <a:pt x="1964062" y="326184"/>
                    <a:pt x="1949942" y="318746"/>
                    <a:pt x="1946791" y="325049"/>
                  </a:cubicBezTo>
                  <a:cubicBezTo>
                    <a:pt x="1943639" y="331352"/>
                    <a:pt x="1962549" y="333243"/>
                    <a:pt x="1962927" y="336017"/>
                  </a:cubicBezTo>
                  <a:cubicBezTo>
                    <a:pt x="1963305" y="338790"/>
                    <a:pt x="1920191" y="338412"/>
                    <a:pt x="1918931" y="342698"/>
                  </a:cubicBezTo>
                  <a:cubicBezTo>
                    <a:pt x="1917796" y="346984"/>
                    <a:pt x="1903173" y="346984"/>
                    <a:pt x="1885523" y="347363"/>
                  </a:cubicBezTo>
                  <a:cubicBezTo>
                    <a:pt x="1867875" y="347741"/>
                    <a:pt x="1874934" y="356439"/>
                    <a:pt x="1860814" y="359087"/>
                  </a:cubicBezTo>
                  <a:cubicBezTo>
                    <a:pt x="1846695" y="361860"/>
                    <a:pt x="1840392" y="362238"/>
                    <a:pt x="1835727" y="369298"/>
                  </a:cubicBezTo>
                  <a:cubicBezTo>
                    <a:pt x="1831063" y="376357"/>
                    <a:pt x="1819969" y="377492"/>
                    <a:pt x="1815305" y="372071"/>
                  </a:cubicBezTo>
                  <a:cubicBezTo>
                    <a:pt x="1810641" y="366524"/>
                    <a:pt x="1797656" y="374845"/>
                    <a:pt x="1804716" y="375601"/>
                  </a:cubicBezTo>
                  <a:cubicBezTo>
                    <a:pt x="1811776" y="376357"/>
                    <a:pt x="1805094" y="383417"/>
                    <a:pt x="1800808" y="381904"/>
                  </a:cubicBezTo>
                  <a:cubicBezTo>
                    <a:pt x="1796521" y="380392"/>
                    <a:pt x="1783915" y="389342"/>
                    <a:pt x="1790975" y="388586"/>
                  </a:cubicBezTo>
                  <a:cubicBezTo>
                    <a:pt x="1798034" y="387829"/>
                    <a:pt x="1801564" y="393628"/>
                    <a:pt x="1798034" y="398041"/>
                  </a:cubicBezTo>
                  <a:cubicBezTo>
                    <a:pt x="1794505" y="402327"/>
                    <a:pt x="1779251" y="392998"/>
                    <a:pt x="1775216" y="396906"/>
                  </a:cubicBezTo>
                  <a:cubicBezTo>
                    <a:pt x="1771308" y="400814"/>
                    <a:pt x="1782655" y="405983"/>
                    <a:pt x="1789714" y="405100"/>
                  </a:cubicBezTo>
                  <a:cubicBezTo>
                    <a:pt x="1796774" y="404344"/>
                    <a:pt x="1800682" y="409008"/>
                    <a:pt x="1801438" y="414177"/>
                  </a:cubicBezTo>
                  <a:cubicBezTo>
                    <a:pt x="1802195" y="419220"/>
                    <a:pt x="1784924" y="411025"/>
                    <a:pt x="1781393" y="415312"/>
                  </a:cubicBezTo>
                  <a:cubicBezTo>
                    <a:pt x="1777864" y="419598"/>
                    <a:pt x="1784167" y="421615"/>
                    <a:pt x="1791605" y="422371"/>
                  </a:cubicBezTo>
                  <a:cubicBezTo>
                    <a:pt x="1799043" y="423128"/>
                    <a:pt x="1793622" y="425901"/>
                    <a:pt x="1800303" y="431826"/>
                  </a:cubicBezTo>
                  <a:cubicBezTo>
                    <a:pt x="1800808" y="432330"/>
                    <a:pt x="1801186" y="432709"/>
                    <a:pt x="1801564" y="433087"/>
                  </a:cubicBezTo>
                  <a:cubicBezTo>
                    <a:pt x="1805599" y="438003"/>
                    <a:pt x="1798034" y="439642"/>
                    <a:pt x="1798791" y="444307"/>
                  </a:cubicBezTo>
                  <a:cubicBezTo>
                    <a:pt x="1799547" y="449475"/>
                    <a:pt x="1791353" y="451366"/>
                    <a:pt x="1791353" y="446702"/>
                  </a:cubicBezTo>
                  <a:cubicBezTo>
                    <a:pt x="1791353" y="442037"/>
                    <a:pt x="1770552" y="440399"/>
                    <a:pt x="1766266" y="445567"/>
                  </a:cubicBezTo>
                  <a:cubicBezTo>
                    <a:pt x="1761980" y="450736"/>
                    <a:pt x="1758828" y="454644"/>
                    <a:pt x="1753659" y="449853"/>
                  </a:cubicBezTo>
                  <a:cubicBezTo>
                    <a:pt x="1748617" y="445189"/>
                    <a:pt x="1733615" y="450988"/>
                    <a:pt x="1714453" y="451870"/>
                  </a:cubicBezTo>
                  <a:cubicBezTo>
                    <a:pt x="1695292" y="452627"/>
                    <a:pt x="1655581" y="454266"/>
                    <a:pt x="1645747" y="457795"/>
                  </a:cubicBezTo>
                  <a:cubicBezTo>
                    <a:pt x="1635915" y="461325"/>
                    <a:pt x="1627720" y="475066"/>
                    <a:pt x="1636671" y="484017"/>
                  </a:cubicBezTo>
                  <a:cubicBezTo>
                    <a:pt x="1645747" y="493094"/>
                    <a:pt x="1637049" y="497002"/>
                    <a:pt x="1637049" y="502801"/>
                  </a:cubicBezTo>
                  <a:cubicBezTo>
                    <a:pt x="1637049" y="508726"/>
                    <a:pt x="1660624" y="520828"/>
                    <a:pt x="1673104" y="521963"/>
                  </a:cubicBezTo>
                  <a:cubicBezTo>
                    <a:pt x="1685711" y="523097"/>
                    <a:pt x="1695796" y="538477"/>
                    <a:pt x="1688357" y="547806"/>
                  </a:cubicBezTo>
                  <a:cubicBezTo>
                    <a:pt x="1680920" y="557261"/>
                    <a:pt x="1658102" y="545032"/>
                    <a:pt x="1643227" y="533308"/>
                  </a:cubicBezTo>
                  <a:cubicBezTo>
                    <a:pt x="1628351" y="521584"/>
                    <a:pt x="1593809" y="516794"/>
                    <a:pt x="1582463" y="517676"/>
                  </a:cubicBezTo>
                  <a:cubicBezTo>
                    <a:pt x="1571117" y="518433"/>
                    <a:pt x="1577799" y="507465"/>
                    <a:pt x="1563301" y="507843"/>
                  </a:cubicBezTo>
                  <a:cubicBezTo>
                    <a:pt x="1548803" y="508222"/>
                    <a:pt x="1536575" y="521206"/>
                    <a:pt x="1546409" y="521206"/>
                  </a:cubicBezTo>
                  <a:cubicBezTo>
                    <a:pt x="1556242" y="521206"/>
                    <a:pt x="1562545" y="520450"/>
                    <a:pt x="1557376" y="525114"/>
                  </a:cubicBezTo>
                  <a:cubicBezTo>
                    <a:pt x="1552334" y="529779"/>
                    <a:pt x="1560149" y="528644"/>
                    <a:pt x="1571873" y="533687"/>
                  </a:cubicBezTo>
                  <a:cubicBezTo>
                    <a:pt x="1583597" y="538855"/>
                    <a:pt x="1562041" y="545915"/>
                    <a:pt x="1549938" y="537595"/>
                  </a:cubicBezTo>
                  <a:cubicBezTo>
                    <a:pt x="1537836" y="529400"/>
                    <a:pt x="1524851" y="537216"/>
                    <a:pt x="1521321" y="543520"/>
                  </a:cubicBezTo>
                  <a:cubicBezTo>
                    <a:pt x="1517792" y="549823"/>
                    <a:pt x="1535440" y="567850"/>
                    <a:pt x="1556620" y="571002"/>
                  </a:cubicBezTo>
                  <a:cubicBezTo>
                    <a:pt x="1577799" y="574154"/>
                    <a:pt x="1570739" y="580835"/>
                    <a:pt x="1580572" y="584365"/>
                  </a:cubicBezTo>
                  <a:cubicBezTo>
                    <a:pt x="1590405" y="587895"/>
                    <a:pt x="1583346" y="591803"/>
                    <a:pt x="1576664" y="592181"/>
                  </a:cubicBezTo>
                  <a:cubicBezTo>
                    <a:pt x="1569983" y="592559"/>
                    <a:pt x="1556620" y="581970"/>
                    <a:pt x="1546030" y="576549"/>
                  </a:cubicBezTo>
                  <a:cubicBezTo>
                    <a:pt x="1535440" y="571002"/>
                    <a:pt x="1506824" y="578944"/>
                    <a:pt x="1500899" y="572641"/>
                  </a:cubicBezTo>
                  <a:cubicBezTo>
                    <a:pt x="1494974" y="566338"/>
                    <a:pt x="1504807" y="560160"/>
                    <a:pt x="1499260" y="555370"/>
                  </a:cubicBezTo>
                  <a:cubicBezTo>
                    <a:pt x="1493713" y="550705"/>
                    <a:pt x="1498504" y="540116"/>
                    <a:pt x="1505563" y="529022"/>
                  </a:cubicBezTo>
                  <a:cubicBezTo>
                    <a:pt x="1512623" y="518055"/>
                    <a:pt x="1504429" y="499271"/>
                    <a:pt x="1494218" y="496119"/>
                  </a:cubicBezTo>
                  <a:cubicBezTo>
                    <a:pt x="1484006" y="492968"/>
                    <a:pt x="1484763" y="503557"/>
                    <a:pt x="1487158" y="506709"/>
                  </a:cubicBezTo>
                  <a:cubicBezTo>
                    <a:pt x="1489553" y="509860"/>
                    <a:pt x="1488292" y="524736"/>
                    <a:pt x="1480476" y="534569"/>
                  </a:cubicBezTo>
                  <a:cubicBezTo>
                    <a:pt x="1472660" y="544402"/>
                    <a:pt x="1448708" y="544402"/>
                    <a:pt x="1448708" y="551084"/>
                  </a:cubicBezTo>
                  <a:cubicBezTo>
                    <a:pt x="1448708" y="557765"/>
                    <a:pt x="1432698" y="562808"/>
                    <a:pt x="1438119" y="567598"/>
                  </a:cubicBezTo>
                  <a:cubicBezTo>
                    <a:pt x="1443666" y="572263"/>
                    <a:pt x="1465223" y="596593"/>
                    <a:pt x="1468375" y="604031"/>
                  </a:cubicBezTo>
                  <a:cubicBezTo>
                    <a:pt x="1471526" y="611469"/>
                    <a:pt x="1449086" y="635043"/>
                    <a:pt x="1452616" y="648784"/>
                  </a:cubicBezTo>
                  <a:cubicBezTo>
                    <a:pt x="1456146" y="662525"/>
                    <a:pt x="1449464" y="668828"/>
                    <a:pt x="1453751" y="675510"/>
                  </a:cubicBezTo>
                  <a:cubicBezTo>
                    <a:pt x="1458037" y="682191"/>
                    <a:pt x="1467870" y="676266"/>
                    <a:pt x="1474173" y="679040"/>
                  </a:cubicBezTo>
                  <a:cubicBezTo>
                    <a:pt x="1480476" y="681813"/>
                    <a:pt x="1490688" y="675132"/>
                    <a:pt x="1505185" y="672358"/>
                  </a:cubicBezTo>
                  <a:cubicBezTo>
                    <a:pt x="1519682" y="669585"/>
                    <a:pt x="1546409" y="684965"/>
                    <a:pt x="1556242" y="689629"/>
                  </a:cubicBezTo>
                  <a:cubicBezTo>
                    <a:pt x="1566075" y="694293"/>
                    <a:pt x="1560906" y="702236"/>
                    <a:pt x="1566075" y="710052"/>
                  </a:cubicBezTo>
                  <a:cubicBezTo>
                    <a:pt x="1571117" y="717868"/>
                    <a:pt x="1554350" y="717868"/>
                    <a:pt x="1553846" y="729718"/>
                  </a:cubicBezTo>
                  <a:cubicBezTo>
                    <a:pt x="1553468" y="741442"/>
                    <a:pt x="1583220" y="746610"/>
                    <a:pt x="1584480" y="750140"/>
                  </a:cubicBezTo>
                  <a:cubicBezTo>
                    <a:pt x="1585615" y="753670"/>
                    <a:pt x="1563301" y="750897"/>
                    <a:pt x="1554603" y="747745"/>
                  </a:cubicBezTo>
                  <a:cubicBezTo>
                    <a:pt x="1546030" y="744593"/>
                    <a:pt x="1545148" y="733248"/>
                    <a:pt x="1542500" y="730852"/>
                  </a:cubicBezTo>
                  <a:cubicBezTo>
                    <a:pt x="1539727" y="728457"/>
                    <a:pt x="1548426" y="719128"/>
                    <a:pt x="1549182" y="711564"/>
                  </a:cubicBezTo>
                  <a:cubicBezTo>
                    <a:pt x="1549938" y="704127"/>
                    <a:pt x="1539348" y="699840"/>
                    <a:pt x="1535819" y="694672"/>
                  </a:cubicBezTo>
                  <a:cubicBezTo>
                    <a:pt x="1532289" y="689629"/>
                    <a:pt x="1525986" y="682065"/>
                    <a:pt x="1518926" y="683704"/>
                  </a:cubicBezTo>
                  <a:cubicBezTo>
                    <a:pt x="1511866" y="685343"/>
                    <a:pt x="1486023" y="687612"/>
                    <a:pt x="1478081" y="694672"/>
                  </a:cubicBezTo>
                  <a:cubicBezTo>
                    <a:pt x="1470265" y="701731"/>
                    <a:pt x="1479216" y="721776"/>
                    <a:pt x="1483628" y="731609"/>
                  </a:cubicBezTo>
                  <a:cubicBezTo>
                    <a:pt x="1487914" y="741442"/>
                    <a:pt x="1460810" y="755183"/>
                    <a:pt x="1461693" y="762999"/>
                  </a:cubicBezTo>
                  <a:cubicBezTo>
                    <a:pt x="1462449" y="770941"/>
                    <a:pt x="1453499" y="774345"/>
                    <a:pt x="1441648" y="780648"/>
                  </a:cubicBezTo>
                  <a:cubicBezTo>
                    <a:pt x="1429924" y="786951"/>
                    <a:pt x="1416940" y="791616"/>
                    <a:pt x="1417318" y="801827"/>
                  </a:cubicBezTo>
                  <a:cubicBezTo>
                    <a:pt x="1417696" y="812038"/>
                    <a:pt x="1401686" y="806491"/>
                    <a:pt x="1393366" y="801827"/>
                  </a:cubicBezTo>
                  <a:cubicBezTo>
                    <a:pt x="1385171" y="797163"/>
                    <a:pt x="1374456" y="804600"/>
                    <a:pt x="1362732" y="804222"/>
                  </a:cubicBezTo>
                  <a:cubicBezTo>
                    <a:pt x="1351008" y="803844"/>
                    <a:pt x="1351008" y="794011"/>
                    <a:pt x="1341553" y="797541"/>
                  </a:cubicBezTo>
                  <a:cubicBezTo>
                    <a:pt x="1332098" y="801071"/>
                    <a:pt x="1325921" y="793255"/>
                    <a:pt x="1328568" y="786195"/>
                  </a:cubicBezTo>
                  <a:cubicBezTo>
                    <a:pt x="1331342" y="779135"/>
                    <a:pt x="1341931" y="784556"/>
                    <a:pt x="1342687" y="789725"/>
                  </a:cubicBezTo>
                  <a:cubicBezTo>
                    <a:pt x="1343444" y="794767"/>
                    <a:pt x="1350125" y="792498"/>
                    <a:pt x="1357941" y="788086"/>
                  </a:cubicBezTo>
                  <a:cubicBezTo>
                    <a:pt x="1365757" y="783800"/>
                    <a:pt x="1361849" y="793633"/>
                    <a:pt x="1373195" y="794389"/>
                  </a:cubicBezTo>
                  <a:cubicBezTo>
                    <a:pt x="1384541" y="795145"/>
                    <a:pt x="1378238" y="788464"/>
                    <a:pt x="1386936" y="789347"/>
                  </a:cubicBezTo>
                  <a:cubicBezTo>
                    <a:pt x="1395509" y="790103"/>
                    <a:pt x="1395887" y="787456"/>
                    <a:pt x="1393240" y="783043"/>
                  </a:cubicBezTo>
                  <a:cubicBezTo>
                    <a:pt x="1390466" y="778757"/>
                    <a:pt x="1399543" y="775605"/>
                    <a:pt x="1404963" y="773210"/>
                  </a:cubicBezTo>
                  <a:cubicBezTo>
                    <a:pt x="1411141" y="770563"/>
                    <a:pt x="1408115" y="761864"/>
                    <a:pt x="1413158" y="759091"/>
                  </a:cubicBezTo>
                  <a:cubicBezTo>
                    <a:pt x="1418200" y="756317"/>
                    <a:pt x="1414670" y="750897"/>
                    <a:pt x="1420217" y="750392"/>
                  </a:cubicBezTo>
                  <a:cubicBezTo>
                    <a:pt x="1425764" y="750014"/>
                    <a:pt x="1428034" y="741820"/>
                    <a:pt x="1433202" y="741820"/>
                  </a:cubicBezTo>
                  <a:cubicBezTo>
                    <a:pt x="1438245" y="741820"/>
                    <a:pt x="1441018" y="733626"/>
                    <a:pt x="1437867" y="729214"/>
                  </a:cubicBezTo>
                  <a:cubicBezTo>
                    <a:pt x="1434715" y="724927"/>
                    <a:pt x="1439883" y="713077"/>
                    <a:pt x="1444926" y="711564"/>
                  </a:cubicBezTo>
                  <a:cubicBezTo>
                    <a:pt x="1449969" y="710052"/>
                    <a:pt x="1450473" y="705261"/>
                    <a:pt x="1445683" y="701731"/>
                  </a:cubicBezTo>
                  <a:cubicBezTo>
                    <a:pt x="1440892" y="698201"/>
                    <a:pt x="1423621" y="686478"/>
                    <a:pt x="1424882" y="679040"/>
                  </a:cubicBezTo>
                  <a:cubicBezTo>
                    <a:pt x="1426016" y="671602"/>
                    <a:pt x="1421730" y="657861"/>
                    <a:pt x="1424125" y="651936"/>
                  </a:cubicBezTo>
                  <a:cubicBezTo>
                    <a:pt x="1426520" y="646011"/>
                    <a:pt x="1424503" y="633908"/>
                    <a:pt x="1423747" y="626849"/>
                  </a:cubicBezTo>
                  <a:cubicBezTo>
                    <a:pt x="1422991" y="619789"/>
                    <a:pt x="1428034" y="611973"/>
                    <a:pt x="1430428" y="598988"/>
                  </a:cubicBezTo>
                  <a:cubicBezTo>
                    <a:pt x="1432824" y="586004"/>
                    <a:pt x="1416687" y="572263"/>
                    <a:pt x="1408871" y="568733"/>
                  </a:cubicBezTo>
                  <a:cubicBezTo>
                    <a:pt x="1401055" y="565203"/>
                    <a:pt x="1406098" y="558143"/>
                    <a:pt x="1417444" y="548688"/>
                  </a:cubicBezTo>
                  <a:cubicBezTo>
                    <a:pt x="1428790" y="539234"/>
                    <a:pt x="1429546" y="509860"/>
                    <a:pt x="1428790" y="503557"/>
                  </a:cubicBezTo>
                  <a:cubicBezTo>
                    <a:pt x="1428034" y="497254"/>
                    <a:pt x="1404837" y="491833"/>
                    <a:pt x="1395887" y="492589"/>
                  </a:cubicBezTo>
                  <a:cubicBezTo>
                    <a:pt x="1386810" y="493346"/>
                    <a:pt x="1353529" y="491833"/>
                    <a:pt x="1345335" y="490194"/>
                  </a:cubicBezTo>
                  <a:cubicBezTo>
                    <a:pt x="1337140" y="488681"/>
                    <a:pt x="1334367" y="497254"/>
                    <a:pt x="1330459" y="505070"/>
                  </a:cubicBezTo>
                  <a:cubicBezTo>
                    <a:pt x="1326551" y="512886"/>
                    <a:pt x="1317852" y="525114"/>
                    <a:pt x="1312810" y="542763"/>
                  </a:cubicBezTo>
                  <a:cubicBezTo>
                    <a:pt x="1307767" y="560412"/>
                    <a:pt x="1286967" y="565959"/>
                    <a:pt x="1277512" y="569867"/>
                  </a:cubicBezTo>
                  <a:cubicBezTo>
                    <a:pt x="1268057" y="573775"/>
                    <a:pt x="1262258" y="586760"/>
                    <a:pt x="1266544" y="593063"/>
                  </a:cubicBezTo>
                  <a:cubicBezTo>
                    <a:pt x="1270830" y="599367"/>
                    <a:pt x="1277134" y="594198"/>
                    <a:pt x="1281420" y="596593"/>
                  </a:cubicBezTo>
                  <a:cubicBezTo>
                    <a:pt x="1285706" y="598988"/>
                    <a:pt x="1281042" y="615377"/>
                    <a:pt x="1278268" y="617772"/>
                  </a:cubicBezTo>
                  <a:cubicBezTo>
                    <a:pt x="1275495" y="620167"/>
                    <a:pt x="1283437" y="625966"/>
                    <a:pt x="1276756" y="630252"/>
                  </a:cubicBezTo>
                  <a:cubicBezTo>
                    <a:pt x="1270074" y="634539"/>
                    <a:pt x="1263770" y="643615"/>
                    <a:pt x="1267679" y="648280"/>
                  </a:cubicBezTo>
                  <a:cubicBezTo>
                    <a:pt x="1271587" y="652944"/>
                    <a:pt x="1290875" y="655339"/>
                    <a:pt x="1299069" y="660004"/>
                  </a:cubicBezTo>
                  <a:cubicBezTo>
                    <a:pt x="1307263" y="664668"/>
                    <a:pt x="1304111" y="673367"/>
                    <a:pt x="1310415" y="681561"/>
                  </a:cubicBezTo>
                  <a:cubicBezTo>
                    <a:pt x="1316718" y="689755"/>
                    <a:pt x="1323399" y="684713"/>
                    <a:pt x="1326425" y="689755"/>
                  </a:cubicBezTo>
                  <a:cubicBezTo>
                    <a:pt x="1329576" y="694798"/>
                    <a:pt x="1315079" y="715220"/>
                    <a:pt x="1309910" y="715977"/>
                  </a:cubicBezTo>
                  <a:cubicBezTo>
                    <a:pt x="1304868" y="716733"/>
                    <a:pt x="1284067" y="695176"/>
                    <a:pt x="1277764" y="690512"/>
                  </a:cubicBezTo>
                  <a:cubicBezTo>
                    <a:pt x="1271461" y="685847"/>
                    <a:pt x="1247130" y="678283"/>
                    <a:pt x="1235028" y="672106"/>
                  </a:cubicBezTo>
                  <a:cubicBezTo>
                    <a:pt x="1222926" y="665803"/>
                    <a:pt x="1213092" y="666559"/>
                    <a:pt x="1199730" y="657609"/>
                  </a:cubicBezTo>
                  <a:cubicBezTo>
                    <a:pt x="1186367" y="648658"/>
                    <a:pt x="1175021" y="644246"/>
                    <a:pt x="1150691" y="644624"/>
                  </a:cubicBezTo>
                  <a:cubicBezTo>
                    <a:pt x="1126360" y="645002"/>
                    <a:pt x="1110728" y="639077"/>
                    <a:pt x="1102407" y="640338"/>
                  </a:cubicBezTo>
                  <a:cubicBezTo>
                    <a:pt x="1094213" y="641472"/>
                    <a:pt x="1097365" y="632143"/>
                    <a:pt x="1082867" y="625840"/>
                  </a:cubicBezTo>
                  <a:cubicBezTo>
                    <a:pt x="1068370" y="619537"/>
                    <a:pt x="1058915" y="610964"/>
                    <a:pt x="1050721" y="615251"/>
                  </a:cubicBezTo>
                  <a:cubicBezTo>
                    <a:pt x="1042526" y="619537"/>
                    <a:pt x="1045678" y="635295"/>
                    <a:pt x="1058158" y="637186"/>
                  </a:cubicBezTo>
                  <a:cubicBezTo>
                    <a:pt x="1070639" y="639203"/>
                    <a:pt x="1064462" y="645885"/>
                    <a:pt x="1077699" y="645002"/>
                  </a:cubicBezTo>
                  <a:cubicBezTo>
                    <a:pt x="1091062" y="644246"/>
                    <a:pt x="1094970" y="648910"/>
                    <a:pt x="1094591" y="657104"/>
                  </a:cubicBezTo>
                  <a:cubicBezTo>
                    <a:pt x="1094213" y="665299"/>
                    <a:pt x="1100895" y="673619"/>
                    <a:pt x="1106694" y="679040"/>
                  </a:cubicBezTo>
                  <a:cubicBezTo>
                    <a:pt x="1112619" y="684587"/>
                    <a:pt x="1109089" y="693537"/>
                    <a:pt x="1098499" y="693537"/>
                  </a:cubicBezTo>
                  <a:cubicBezTo>
                    <a:pt x="1087910" y="693537"/>
                    <a:pt x="1075808" y="695176"/>
                    <a:pt x="1080472" y="702614"/>
                  </a:cubicBezTo>
                  <a:cubicBezTo>
                    <a:pt x="1085137" y="710052"/>
                    <a:pt x="1077321" y="712069"/>
                    <a:pt x="1066731" y="708161"/>
                  </a:cubicBezTo>
                  <a:cubicBezTo>
                    <a:pt x="1056142" y="704253"/>
                    <a:pt x="1062445" y="696815"/>
                    <a:pt x="1066731" y="692402"/>
                  </a:cubicBezTo>
                  <a:cubicBezTo>
                    <a:pt x="1071017" y="688116"/>
                    <a:pt x="1057276" y="682569"/>
                    <a:pt x="1050595" y="680300"/>
                  </a:cubicBezTo>
                  <a:cubicBezTo>
                    <a:pt x="1043913" y="677905"/>
                    <a:pt x="1017313" y="697571"/>
                    <a:pt x="1009749" y="700723"/>
                  </a:cubicBezTo>
                  <a:cubicBezTo>
                    <a:pt x="1002312" y="703874"/>
                    <a:pt x="983906" y="696058"/>
                    <a:pt x="964997" y="700723"/>
                  </a:cubicBezTo>
                  <a:cubicBezTo>
                    <a:pt x="946213" y="705387"/>
                    <a:pt x="947348" y="720389"/>
                    <a:pt x="940288" y="718750"/>
                  </a:cubicBezTo>
                  <a:cubicBezTo>
                    <a:pt x="933228" y="717237"/>
                    <a:pt x="912427" y="720767"/>
                    <a:pt x="904611" y="715977"/>
                  </a:cubicBezTo>
                  <a:cubicBezTo>
                    <a:pt x="896795" y="711312"/>
                    <a:pt x="903099" y="708539"/>
                    <a:pt x="911293" y="708917"/>
                  </a:cubicBezTo>
                  <a:cubicBezTo>
                    <a:pt x="919487" y="709295"/>
                    <a:pt x="922260" y="706522"/>
                    <a:pt x="917596" y="701101"/>
                  </a:cubicBezTo>
                  <a:cubicBezTo>
                    <a:pt x="912932" y="695554"/>
                    <a:pt x="923899" y="686982"/>
                    <a:pt x="923521" y="683074"/>
                  </a:cubicBezTo>
                  <a:cubicBezTo>
                    <a:pt x="923143" y="679166"/>
                    <a:pt x="892509" y="689377"/>
                    <a:pt x="887467" y="693663"/>
                  </a:cubicBezTo>
                  <a:cubicBezTo>
                    <a:pt x="882424" y="697949"/>
                    <a:pt x="887845" y="705891"/>
                    <a:pt x="882424" y="708539"/>
                  </a:cubicBezTo>
                  <a:cubicBezTo>
                    <a:pt x="876877" y="711312"/>
                    <a:pt x="877003" y="703748"/>
                    <a:pt x="870700" y="701479"/>
                  </a:cubicBezTo>
                  <a:cubicBezTo>
                    <a:pt x="864397" y="699084"/>
                    <a:pt x="818509" y="709673"/>
                    <a:pt x="809936" y="719506"/>
                  </a:cubicBezTo>
                  <a:cubicBezTo>
                    <a:pt x="801238" y="729340"/>
                    <a:pt x="784471" y="729718"/>
                    <a:pt x="784471" y="735139"/>
                  </a:cubicBezTo>
                  <a:cubicBezTo>
                    <a:pt x="784471" y="740685"/>
                    <a:pt x="763671" y="740181"/>
                    <a:pt x="755477" y="744215"/>
                  </a:cubicBezTo>
                  <a:cubicBezTo>
                    <a:pt x="747282" y="748123"/>
                    <a:pt x="752703" y="764260"/>
                    <a:pt x="749551" y="772076"/>
                  </a:cubicBezTo>
                  <a:cubicBezTo>
                    <a:pt x="746400" y="779892"/>
                    <a:pt x="714253" y="777622"/>
                    <a:pt x="704420" y="778001"/>
                  </a:cubicBezTo>
                  <a:cubicBezTo>
                    <a:pt x="694587" y="778379"/>
                    <a:pt x="691057" y="759217"/>
                    <a:pt x="683241" y="757956"/>
                  </a:cubicBezTo>
                  <a:cubicBezTo>
                    <a:pt x="675425" y="756822"/>
                    <a:pt x="680089" y="745854"/>
                    <a:pt x="682485" y="741064"/>
                  </a:cubicBezTo>
                  <a:cubicBezTo>
                    <a:pt x="684880" y="736399"/>
                    <a:pt x="691057" y="740307"/>
                    <a:pt x="700890" y="734004"/>
                  </a:cubicBezTo>
                  <a:cubicBezTo>
                    <a:pt x="710723" y="727701"/>
                    <a:pt x="720556" y="737156"/>
                    <a:pt x="724464" y="732869"/>
                  </a:cubicBezTo>
                  <a:cubicBezTo>
                    <a:pt x="728373" y="728583"/>
                    <a:pt x="709589" y="717111"/>
                    <a:pt x="708328" y="707404"/>
                  </a:cubicBezTo>
                  <a:cubicBezTo>
                    <a:pt x="707193" y="697571"/>
                    <a:pt x="686393" y="694798"/>
                    <a:pt x="674543" y="697949"/>
                  </a:cubicBezTo>
                  <a:cubicBezTo>
                    <a:pt x="662692" y="701101"/>
                    <a:pt x="649834" y="698328"/>
                    <a:pt x="641640" y="694420"/>
                  </a:cubicBezTo>
                  <a:cubicBezTo>
                    <a:pt x="633445" y="690512"/>
                    <a:pt x="634202" y="701479"/>
                    <a:pt x="646304" y="704631"/>
                  </a:cubicBezTo>
                  <a:cubicBezTo>
                    <a:pt x="658532" y="707782"/>
                    <a:pt x="652229" y="717237"/>
                    <a:pt x="654120" y="723036"/>
                  </a:cubicBezTo>
                  <a:cubicBezTo>
                    <a:pt x="656137" y="728961"/>
                    <a:pt x="650968" y="742324"/>
                    <a:pt x="643909" y="752409"/>
                  </a:cubicBezTo>
                  <a:cubicBezTo>
                    <a:pt x="636849" y="762621"/>
                    <a:pt x="641892" y="762243"/>
                    <a:pt x="652607" y="761864"/>
                  </a:cubicBezTo>
                  <a:cubicBezTo>
                    <a:pt x="663197" y="761486"/>
                    <a:pt x="662440" y="775227"/>
                    <a:pt x="662440" y="785439"/>
                  </a:cubicBezTo>
                  <a:cubicBezTo>
                    <a:pt x="662440" y="795650"/>
                    <a:pt x="654246" y="798423"/>
                    <a:pt x="654246" y="805861"/>
                  </a:cubicBezTo>
                  <a:cubicBezTo>
                    <a:pt x="654246" y="813299"/>
                    <a:pt x="645548" y="802331"/>
                    <a:pt x="642900" y="805483"/>
                  </a:cubicBezTo>
                  <a:cubicBezTo>
                    <a:pt x="640127" y="808634"/>
                    <a:pt x="636597" y="803844"/>
                    <a:pt x="635084" y="797667"/>
                  </a:cubicBezTo>
                  <a:cubicBezTo>
                    <a:pt x="633445" y="791364"/>
                    <a:pt x="617435" y="794893"/>
                    <a:pt x="608358" y="792498"/>
                  </a:cubicBezTo>
                  <a:cubicBezTo>
                    <a:pt x="599282" y="790103"/>
                    <a:pt x="595752" y="794137"/>
                    <a:pt x="591466" y="800692"/>
                  </a:cubicBezTo>
                  <a:cubicBezTo>
                    <a:pt x="587180" y="807374"/>
                    <a:pt x="574573" y="810147"/>
                    <a:pt x="567892" y="810904"/>
                  </a:cubicBezTo>
                  <a:cubicBezTo>
                    <a:pt x="560454" y="811786"/>
                    <a:pt x="549486" y="824645"/>
                    <a:pt x="542427" y="829309"/>
                  </a:cubicBezTo>
                  <a:cubicBezTo>
                    <a:pt x="535367" y="834100"/>
                    <a:pt x="534232" y="843050"/>
                    <a:pt x="543939" y="852505"/>
                  </a:cubicBezTo>
                  <a:cubicBezTo>
                    <a:pt x="553772" y="861960"/>
                    <a:pt x="555663" y="868263"/>
                    <a:pt x="554907" y="873306"/>
                  </a:cubicBezTo>
                  <a:cubicBezTo>
                    <a:pt x="554151" y="878474"/>
                    <a:pt x="527425" y="876836"/>
                    <a:pt x="523138" y="871415"/>
                  </a:cubicBezTo>
                  <a:cubicBezTo>
                    <a:pt x="518852" y="865868"/>
                    <a:pt x="501581" y="863977"/>
                    <a:pt x="495656" y="865112"/>
                  </a:cubicBezTo>
                  <a:cubicBezTo>
                    <a:pt x="489731" y="866246"/>
                    <a:pt x="473721" y="847463"/>
                    <a:pt x="465401" y="847084"/>
                  </a:cubicBezTo>
                  <a:cubicBezTo>
                    <a:pt x="457207" y="846706"/>
                    <a:pt x="452038" y="856917"/>
                    <a:pt x="449264" y="861960"/>
                  </a:cubicBezTo>
                  <a:cubicBezTo>
                    <a:pt x="446491" y="867129"/>
                    <a:pt x="453172" y="868641"/>
                    <a:pt x="457080" y="877214"/>
                  </a:cubicBezTo>
                  <a:cubicBezTo>
                    <a:pt x="460988" y="885912"/>
                    <a:pt x="475486" y="886291"/>
                    <a:pt x="482924" y="886291"/>
                  </a:cubicBezTo>
                  <a:cubicBezTo>
                    <a:pt x="490362" y="886291"/>
                    <a:pt x="487588" y="897636"/>
                    <a:pt x="485319" y="902427"/>
                  </a:cubicBezTo>
                  <a:cubicBezTo>
                    <a:pt x="482924" y="907091"/>
                    <a:pt x="469183" y="910621"/>
                    <a:pt x="465275" y="905578"/>
                  </a:cubicBezTo>
                  <a:cubicBezTo>
                    <a:pt x="461367" y="900536"/>
                    <a:pt x="444852" y="905578"/>
                    <a:pt x="444474" y="899275"/>
                  </a:cubicBezTo>
                  <a:cubicBezTo>
                    <a:pt x="444096" y="892972"/>
                    <a:pt x="432372" y="883643"/>
                    <a:pt x="420143" y="885534"/>
                  </a:cubicBezTo>
                  <a:cubicBezTo>
                    <a:pt x="408041" y="887551"/>
                    <a:pt x="405646" y="879609"/>
                    <a:pt x="406402" y="870280"/>
                  </a:cubicBezTo>
                  <a:cubicBezTo>
                    <a:pt x="407159" y="860825"/>
                    <a:pt x="399721" y="855405"/>
                    <a:pt x="400099" y="851118"/>
                  </a:cubicBezTo>
                  <a:cubicBezTo>
                    <a:pt x="400477" y="846832"/>
                    <a:pt x="394678" y="838134"/>
                    <a:pt x="400856" y="833847"/>
                  </a:cubicBezTo>
                  <a:cubicBezTo>
                    <a:pt x="407159" y="829561"/>
                    <a:pt x="402494" y="822880"/>
                    <a:pt x="402873" y="816955"/>
                  </a:cubicBezTo>
                  <a:cubicBezTo>
                    <a:pt x="403251" y="811030"/>
                    <a:pt x="392283" y="802079"/>
                    <a:pt x="382450" y="802079"/>
                  </a:cubicBezTo>
                  <a:cubicBezTo>
                    <a:pt x="372617" y="802079"/>
                    <a:pt x="374634" y="792246"/>
                    <a:pt x="366440" y="790355"/>
                  </a:cubicBezTo>
                  <a:cubicBezTo>
                    <a:pt x="358245" y="788338"/>
                    <a:pt x="341731" y="774597"/>
                    <a:pt x="340596" y="768798"/>
                  </a:cubicBezTo>
                  <a:cubicBezTo>
                    <a:pt x="339462" y="762873"/>
                    <a:pt x="326855" y="762117"/>
                    <a:pt x="331142" y="760226"/>
                  </a:cubicBezTo>
                  <a:cubicBezTo>
                    <a:pt x="335428" y="758208"/>
                    <a:pt x="345261" y="760982"/>
                    <a:pt x="352320" y="768041"/>
                  </a:cubicBezTo>
                  <a:cubicBezTo>
                    <a:pt x="359380" y="775101"/>
                    <a:pt x="370726" y="781404"/>
                    <a:pt x="389132" y="783800"/>
                  </a:cubicBezTo>
                  <a:cubicBezTo>
                    <a:pt x="407537" y="786195"/>
                    <a:pt x="414975" y="794767"/>
                    <a:pt x="435397" y="798297"/>
                  </a:cubicBezTo>
                  <a:cubicBezTo>
                    <a:pt x="455820" y="801827"/>
                    <a:pt x="467922" y="804222"/>
                    <a:pt x="497421" y="808508"/>
                  </a:cubicBezTo>
                  <a:cubicBezTo>
                    <a:pt x="526794" y="812795"/>
                    <a:pt x="566127" y="783043"/>
                    <a:pt x="574321" y="774723"/>
                  </a:cubicBezTo>
                  <a:cubicBezTo>
                    <a:pt x="582515" y="766529"/>
                    <a:pt x="571926" y="749636"/>
                    <a:pt x="571926" y="743333"/>
                  </a:cubicBezTo>
                  <a:cubicBezTo>
                    <a:pt x="571926" y="737030"/>
                    <a:pt x="558563" y="736273"/>
                    <a:pt x="556672" y="731609"/>
                  </a:cubicBezTo>
                  <a:cubicBezTo>
                    <a:pt x="554655" y="726944"/>
                    <a:pt x="546082" y="718246"/>
                    <a:pt x="534737" y="718246"/>
                  </a:cubicBezTo>
                  <a:cubicBezTo>
                    <a:pt x="523391" y="718246"/>
                    <a:pt x="521752" y="705261"/>
                    <a:pt x="512801" y="706144"/>
                  </a:cubicBezTo>
                  <a:cubicBezTo>
                    <a:pt x="503725" y="706900"/>
                    <a:pt x="497547" y="702236"/>
                    <a:pt x="473973" y="686478"/>
                  </a:cubicBezTo>
                  <a:cubicBezTo>
                    <a:pt x="450399" y="670845"/>
                    <a:pt x="417874" y="659373"/>
                    <a:pt x="411949" y="662147"/>
                  </a:cubicBezTo>
                  <a:cubicBezTo>
                    <a:pt x="406024" y="664920"/>
                    <a:pt x="402116" y="666433"/>
                    <a:pt x="398208" y="660634"/>
                  </a:cubicBezTo>
                  <a:cubicBezTo>
                    <a:pt x="394300" y="654709"/>
                    <a:pt x="385224" y="655592"/>
                    <a:pt x="379046" y="660256"/>
                  </a:cubicBezTo>
                  <a:cubicBezTo>
                    <a:pt x="372743" y="664920"/>
                    <a:pt x="366440" y="655970"/>
                    <a:pt x="354716" y="658617"/>
                  </a:cubicBezTo>
                  <a:cubicBezTo>
                    <a:pt x="342992" y="661390"/>
                    <a:pt x="336688" y="653574"/>
                    <a:pt x="339840" y="650045"/>
                  </a:cubicBezTo>
                  <a:cubicBezTo>
                    <a:pt x="342992" y="646515"/>
                    <a:pt x="360263" y="649666"/>
                    <a:pt x="359506" y="643741"/>
                  </a:cubicBezTo>
                  <a:cubicBezTo>
                    <a:pt x="358750" y="637816"/>
                    <a:pt x="352447" y="643741"/>
                    <a:pt x="341857" y="636682"/>
                  </a:cubicBezTo>
                  <a:cubicBezTo>
                    <a:pt x="331268" y="629622"/>
                    <a:pt x="325343" y="634287"/>
                    <a:pt x="323073" y="640212"/>
                  </a:cubicBezTo>
                  <a:cubicBezTo>
                    <a:pt x="320678" y="646137"/>
                    <a:pt x="312484" y="644498"/>
                    <a:pt x="306937" y="639455"/>
                  </a:cubicBezTo>
                  <a:cubicBezTo>
                    <a:pt x="306433" y="638951"/>
                    <a:pt x="305802" y="638573"/>
                    <a:pt x="305172" y="638195"/>
                  </a:cubicBezTo>
                  <a:cubicBezTo>
                    <a:pt x="303407" y="648028"/>
                    <a:pt x="297608" y="649036"/>
                    <a:pt x="291683" y="647649"/>
                  </a:cubicBezTo>
                  <a:cubicBezTo>
                    <a:pt x="284624" y="646137"/>
                    <a:pt x="277564" y="657861"/>
                    <a:pt x="269748" y="657861"/>
                  </a:cubicBezTo>
                  <a:cubicBezTo>
                    <a:pt x="261932" y="657861"/>
                    <a:pt x="253233" y="666433"/>
                    <a:pt x="251720" y="673619"/>
                  </a:cubicBezTo>
                  <a:cubicBezTo>
                    <a:pt x="250208" y="680678"/>
                    <a:pt x="241509" y="676770"/>
                    <a:pt x="241509" y="681435"/>
                  </a:cubicBezTo>
                  <a:cubicBezTo>
                    <a:pt x="241509" y="686225"/>
                    <a:pt x="241509" y="690890"/>
                    <a:pt x="237601" y="695554"/>
                  </a:cubicBezTo>
                  <a:cubicBezTo>
                    <a:pt x="233693" y="700219"/>
                    <a:pt x="237601" y="702614"/>
                    <a:pt x="241509" y="710430"/>
                  </a:cubicBezTo>
                  <a:cubicBezTo>
                    <a:pt x="245417" y="718246"/>
                    <a:pt x="253990" y="717489"/>
                    <a:pt x="258024" y="719885"/>
                  </a:cubicBezTo>
                  <a:cubicBezTo>
                    <a:pt x="261932" y="722280"/>
                    <a:pt x="276808" y="734760"/>
                    <a:pt x="276808" y="739551"/>
                  </a:cubicBezTo>
                  <a:cubicBezTo>
                    <a:pt x="276808" y="744215"/>
                    <a:pt x="265084" y="756065"/>
                    <a:pt x="260293" y="759217"/>
                  </a:cubicBezTo>
                  <a:cubicBezTo>
                    <a:pt x="255629" y="762369"/>
                    <a:pt x="249325" y="770185"/>
                    <a:pt x="252477" y="774849"/>
                  </a:cubicBezTo>
                  <a:cubicBezTo>
                    <a:pt x="255629" y="779640"/>
                    <a:pt x="268992" y="799180"/>
                    <a:pt x="277564" y="814938"/>
                  </a:cubicBezTo>
                  <a:cubicBezTo>
                    <a:pt x="286262" y="830570"/>
                    <a:pt x="274412" y="823510"/>
                    <a:pt x="268992" y="830570"/>
                  </a:cubicBezTo>
                  <a:cubicBezTo>
                    <a:pt x="263445" y="837629"/>
                    <a:pt x="271387" y="846328"/>
                    <a:pt x="272900" y="850992"/>
                  </a:cubicBezTo>
                  <a:cubicBezTo>
                    <a:pt x="274538" y="855657"/>
                    <a:pt x="265840" y="854900"/>
                    <a:pt x="266596" y="858808"/>
                  </a:cubicBezTo>
                  <a:cubicBezTo>
                    <a:pt x="267353" y="862716"/>
                    <a:pt x="279203" y="864355"/>
                    <a:pt x="279959" y="867507"/>
                  </a:cubicBezTo>
                  <a:cubicBezTo>
                    <a:pt x="280716" y="870658"/>
                    <a:pt x="272143" y="874567"/>
                    <a:pt x="276051" y="880870"/>
                  </a:cubicBezTo>
                  <a:cubicBezTo>
                    <a:pt x="279959" y="887173"/>
                    <a:pt x="289414" y="887173"/>
                    <a:pt x="290170" y="894989"/>
                  </a:cubicBezTo>
                  <a:cubicBezTo>
                    <a:pt x="290927" y="902805"/>
                    <a:pt x="272900" y="903561"/>
                    <a:pt x="273656" y="909865"/>
                  </a:cubicBezTo>
                  <a:cubicBezTo>
                    <a:pt x="274412" y="916168"/>
                    <a:pt x="297230" y="923984"/>
                    <a:pt x="307441" y="935708"/>
                  </a:cubicBezTo>
                  <a:cubicBezTo>
                    <a:pt x="317653" y="947432"/>
                    <a:pt x="316896" y="950584"/>
                    <a:pt x="314501" y="956887"/>
                  </a:cubicBezTo>
                  <a:cubicBezTo>
                    <a:pt x="309710" y="969493"/>
                    <a:pt x="281598" y="980461"/>
                    <a:pt x="275295" y="994580"/>
                  </a:cubicBezTo>
                  <a:cubicBezTo>
                    <a:pt x="268992" y="1008700"/>
                    <a:pt x="245543" y="1016516"/>
                    <a:pt x="234449" y="1027483"/>
                  </a:cubicBezTo>
                  <a:cubicBezTo>
                    <a:pt x="229911" y="1032022"/>
                    <a:pt x="225499" y="1037947"/>
                    <a:pt x="221843" y="1043620"/>
                  </a:cubicBezTo>
                  <a:cubicBezTo>
                    <a:pt x="226507" y="1042485"/>
                    <a:pt x="230163" y="1040972"/>
                    <a:pt x="232937" y="1039712"/>
                  </a:cubicBezTo>
                  <a:cubicBezTo>
                    <a:pt x="239240" y="1036560"/>
                    <a:pt x="243526" y="1051814"/>
                    <a:pt x="249829" y="1056983"/>
                  </a:cubicBezTo>
                  <a:cubicBezTo>
                    <a:pt x="256133" y="1062151"/>
                    <a:pt x="268613" y="1057361"/>
                    <a:pt x="272900" y="1062151"/>
                  </a:cubicBezTo>
                  <a:cubicBezTo>
                    <a:pt x="277186" y="1066816"/>
                    <a:pt x="269370" y="1067194"/>
                    <a:pt x="260419" y="1065681"/>
                  </a:cubicBezTo>
                  <a:cubicBezTo>
                    <a:pt x="251342" y="1064042"/>
                    <a:pt x="249073" y="1069589"/>
                    <a:pt x="234954" y="1074253"/>
                  </a:cubicBezTo>
                  <a:cubicBezTo>
                    <a:pt x="224491" y="1077783"/>
                    <a:pt x="225499" y="1081565"/>
                    <a:pt x="221969" y="1084465"/>
                  </a:cubicBezTo>
                  <a:cubicBezTo>
                    <a:pt x="228272" y="1093668"/>
                    <a:pt x="219826" y="1094928"/>
                    <a:pt x="216548" y="1101862"/>
                  </a:cubicBezTo>
                  <a:cubicBezTo>
                    <a:pt x="213019" y="1109552"/>
                    <a:pt x="208354" y="1110686"/>
                    <a:pt x="207724" y="1115351"/>
                  </a:cubicBezTo>
                  <a:cubicBezTo>
                    <a:pt x="207094" y="1120015"/>
                    <a:pt x="208858" y="1123545"/>
                    <a:pt x="209489" y="1130605"/>
                  </a:cubicBezTo>
                  <a:cubicBezTo>
                    <a:pt x="210119" y="1137664"/>
                    <a:pt x="211254" y="1138799"/>
                    <a:pt x="215414" y="1144724"/>
                  </a:cubicBezTo>
                  <a:cubicBezTo>
                    <a:pt x="219574" y="1150649"/>
                    <a:pt x="211884" y="1150649"/>
                    <a:pt x="208354" y="1153548"/>
                  </a:cubicBezTo>
                  <a:cubicBezTo>
                    <a:pt x="204824" y="1156448"/>
                    <a:pt x="207219" y="1163003"/>
                    <a:pt x="211884" y="1167668"/>
                  </a:cubicBezTo>
                  <a:cubicBezTo>
                    <a:pt x="216548" y="1172332"/>
                    <a:pt x="216548" y="1178257"/>
                    <a:pt x="214783" y="1182417"/>
                  </a:cubicBezTo>
                  <a:cubicBezTo>
                    <a:pt x="213019" y="1186577"/>
                    <a:pt x="218944" y="1193637"/>
                    <a:pt x="222978" y="1197671"/>
                  </a:cubicBezTo>
                  <a:cubicBezTo>
                    <a:pt x="227138" y="1201831"/>
                    <a:pt x="226507" y="1212925"/>
                    <a:pt x="230037" y="1215951"/>
                  </a:cubicBezTo>
                  <a:cubicBezTo>
                    <a:pt x="233567" y="1218850"/>
                    <a:pt x="237727" y="1221876"/>
                    <a:pt x="244157" y="1220111"/>
                  </a:cubicBezTo>
                  <a:cubicBezTo>
                    <a:pt x="250586" y="1218346"/>
                    <a:pt x="254746" y="1221245"/>
                    <a:pt x="257645" y="1226540"/>
                  </a:cubicBezTo>
                  <a:cubicBezTo>
                    <a:pt x="260545" y="1231835"/>
                    <a:pt x="265336" y="1229440"/>
                    <a:pt x="271765" y="1226540"/>
                  </a:cubicBezTo>
                  <a:cubicBezTo>
                    <a:pt x="278194" y="1223641"/>
                    <a:pt x="292944" y="1231835"/>
                    <a:pt x="296474" y="1233600"/>
                  </a:cubicBezTo>
                  <a:cubicBezTo>
                    <a:pt x="300003" y="1235365"/>
                    <a:pt x="298238" y="1245324"/>
                    <a:pt x="298869" y="1251879"/>
                  </a:cubicBezTo>
                  <a:cubicBezTo>
                    <a:pt x="299499" y="1258308"/>
                    <a:pt x="295339" y="1266629"/>
                    <a:pt x="301768" y="1270789"/>
                  </a:cubicBezTo>
                  <a:cubicBezTo>
                    <a:pt x="308198" y="1274949"/>
                    <a:pt x="306433" y="1284278"/>
                    <a:pt x="314123" y="1287303"/>
                  </a:cubicBezTo>
                  <a:cubicBezTo>
                    <a:pt x="321813" y="1290203"/>
                    <a:pt x="324712" y="1300792"/>
                    <a:pt x="329376" y="1302053"/>
                  </a:cubicBezTo>
                  <a:cubicBezTo>
                    <a:pt x="334041" y="1303188"/>
                    <a:pt x="342866" y="1310247"/>
                    <a:pt x="344126" y="1315542"/>
                  </a:cubicBezTo>
                  <a:cubicBezTo>
                    <a:pt x="345261" y="1320837"/>
                    <a:pt x="335932" y="1325501"/>
                    <a:pt x="330637" y="1327896"/>
                  </a:cubicBezTo>
                  <a:cubicBezTo>
                    <a:pt x="325343" y="1330292"/>
                    <a:pt x="315383" y="1320837"/>
                    <a:pt x="311854" y="1324997"/>
                  </a:cubicBezTo>
                  <a:cubicBezTo>
                    <a:pt x="308324" y="1329157"/>
                    <a:pt x="312988" y="1336721"/>
                    <a:pt x="316014" y="1349706"/>
                  </a:cubicBezTo>
                  <a:cubicBezTo>
                    <a:pt x="318913" y="1362690"/>
                    <a:pt x="321308" y="1363825"/>
                    <a:pt x="327234" y="1363825"/>
                  </a:cubicBezTo>
                  <a:cubicBezTo>
                    <a:pt x="333159" y="1363825"/>
                    <a:pt x="335428" y="1359665"/>
                    <a:pt x="339588" y="1357396"/>
                  </a:cubicBezTo>
                  <a:cubicBezTo>
                    <a:pt x="343748" y="1355000"/>
                    <a:pt x="353077" y="1358530"/>
                    <a:pt x="357237" y="1356765"/>
                  </a:cubicBezTo>
                  <a:cubicBezTo>
                    <a:pt x="361397" y="1355000"/>
                    <a:pt x="376021" y="1354370"/>
                    <a:pt x="379046" y="1359160"/>
                  </a:cubicBezTo>
                  <a:cubicBezTo>
                    <a:pt x="381946" y="1363825"/>
                    <a:pt x="384971" y="1375045"/>
                    <a:pt x="382576" y="1379205"/>
                  </a:cubicBezTo>
                  <a:cubicBezTo>
                    <a:pt x="380181" y="1383365"/>
                    <a:pt x="385476" y="1388029"/>
                    <a:pt x="388501" y="1393954"/>
                  </a:cubicBezTo>
                  <a:cubicBezTo>
                    <a:pt x="391401" y="1399879"/>
                    <a:pt x="403755" y="1396854"/>
                    <a:pt x="407915" y="1398619"/>
                  </a:cubicBezTo>
                  <a:cubicBezTo>
                    <a:pt x="412075" y="1400384"/>
                    <a:pt x="421404" y="1413368"/>
                    <a:pt x="419639" y="1419167"/>
                  </a:cubicBezTo>
                  <a:cubicBezTo>
                    <a:pt x="417874" y="1425092"/>
                    <a:pt x="425564" y="1426227"/>
                    <a:pt x="429598" y="1424462"/>
                  </a:cubicBezTo>
                  <a:cubicBezTo>
                    <a:pt x="433758" y="1422697"/>
                    <a:pt x="437792" y="1427362"/>
                    <a:pt x="442583" y="1430387"/>
                  </a:cubicBezTo>
                  <a:cubicBezTo>
                    <a:pt x="447247" y="1433287"/>
                    <a:pt x="451408" y="1432152"/>
                    <a:pt x="456072" y="1429253"/>
                  </a:cubicBezTo>
                  <a:cubicBezTo>
                    <a:pt x="460736" y="1426353"/>
                    <a:pt x="468426" y="1423958"/>
                    <a:pt x="470821" y="1428118"/>
                  </a:cubicBezTo>
                  <a:cubicBezTo>
                    <a:pt x="473217" y="1432278"/>
                    <a:pt x="482546" y="1439842"/>
                    <a:pt x="482546" y="1442237"/>
                  </a:cubicBezTo>
                  <a:cubicBezTo>
                    <a:pt x="482546" y="1444633"/>
                    <a:pt x="497295" y="1442237"/>
                    <a:pt x="504355" y="1445767"/>
                  </a:cubicBezTo>
                  <a:cubicBezTo>
                    <a:pt x="511414" y="1449297"/>
                    <a:pt x="519105" y="1447532"/>
                    <a:pt x="526794" y="1451692"/>
                  </a:cubicBezTo>
                  <a:cubicBezTo>
                    <a:pt x="534485" y="1455852"/>
                    <a:pt x="541544" y="1456357"/>
                    <a:pt x="542048" y="1461147"/>
                  </a:cubicBezTo>
                  <a:cubicBezTo>
                    <a:pt x="542679" y="1465812"/>
                    <a:pt x="534358" y="1469972"/>
                    <a:pt x="534358" y="1472367"/>
                  </a:cubicBezTo>
                  <a:cubicBezTo>
                    <a:pt x="534358" y="1474762"/>
                    <a:pt x="540788" y="1476527"/>
                    <a:pt x="540788" y="1480057"/>
                  </a:cubicBezTo>
                  <a:cubicBezTo>
                    <a:pt x="540788" y="1483587"/>
                    <a:pt x="532593" y="1483587"/>
                    <a:pt x="531333" y="1486486"/>
                  </a:cubicBezTo>
                  <a:cubicBezTo>
                    <a:pt x="530198" y="1489386"/>
                    <a:pt x="535997" y="1493546"/>
                    <a:pt x="537258" y="1496445"/>
                  </a:cubicBezTo>
                  <a:cubicBezTo>
                    <a:pt x="538393" y="1499345"/>
                    <a:pt x="532593" y="1509430"/>
                    <a:pt x="532593" y="1512329"/>
                  </a:cubicBezTo>
                  <a:cubicBezTo>
                    <a:pt x="532593" y="1515229"/>
                    <a:pt x="514944" y="1511699"/>
                    <a:pt x="510784" y="1511699"/>
                  </a:cubicBezTo>
                  <a:cubicBezTo>
                    <a:pt x="506624" y="1511699"/>
                    <a:pt x="494270" y="1525314"/>
                    <a:pt x="490236" y="1525819"/>
                  </a:cubicBezTo>
                  <a:cubicBezTo>
                    <a:pt x="486706" y="1526323"/>
                    <a:pt x="488345" y="1532878"/>
                    <a:pt x="489605" y="1538425"/>
                  </a:cubicBezTo>
                  <a:cubicBezTo>
                    <a:pt x="502338" y="1536030"/>
                    <a:pt x="515322" y="1535021"/>
                    <a:pt x="516709" y="1537795"/>
                  </a:cubicBezTo>
                  <a:cubicBezTo>
                    <a:pt x="519105" y="1542459"/>
                    <a:pt x="489227" y="1555065"/>
                    <a:pt x="483806" y="1556957"/>
                  </a:cubicBezTo>
                  <a:cubicBezTo>
                    <a:pt x="478259" y="1558973"/>
                    <a:pt x="494396" y="1567168"/>
                    <a:pt x="494017" y="1571832"/>
                  </a:cubicBezTo>
                  <a:cubicBezTo>
                    <a:pt x="493639" y="1576497"/>
                    <a:pt x="476747" y="1577757"/>
                    <a:pt x="478259" y="1587086"/>
                  </a:cubicBezTo>
                  <a:cubicBezTo>
                    <a:pt x="479898" y="1596541"/>
                    <a:pt x="472839" y="1598432"/>
                    <a:pt x="463762" y="1598432"/>
                  </a:cubicBezTo>
                  <a:cubicBezTo>
                    <a:pt x="454811" y="1598432"/>
                    <a:pt x="452416" y="1603853"/>
                    <a:pt x="456702" y="1604735"/>
                  </a:cubicBezTo>
                  <a:cubicBezTo>
                    <a:pt x="460988" y="1605492"/>
                    <a:pt x="460610" y="1617342"/>
                    <a:pt x="477503" y="1621628"/>
                  </a:cubicBezTo>
                  <a:cubicBezTo>
                    <a:pt x="494396" y="1625914"/>
                    <a:pt x="512423" y="1641672"/>
                    <a:pt x="526921" y="1657304"/>
                  </a:cubicBezTo>
                  <a:cubicBezTo>
                    <a:pt x="528938" y="1659447"/>
                    <a:pt x="531333" y="1661212"/>
                    <a:pt x="533854" y="1662725"/>
                  </a:cubicBezTo>
                  <a:cubicBezTo>
                    <a:pt x="538014" y="1660204"/>
                    <a:pt x="541670" y="1658439"/>
                    <a:pt x="543813" y="1658061"/>
                  </a:cubicBezTo>
                  <a:cubicBezTo>
                    <a:pt x="552007" y="1656926"/>
                    <a:pt x="567387" y="1661590"/>
                    <a:pt x="575581" y="1667515"/>
                  </a:cubicBezTo>
                  <a:cubicBezTo>
                    <a:pt x="583776" y="1673441"/>
                    <a:pt x="613275" y="1666381"/>
                    <a:pt x="616805" y="1671045"/>
                  </a:cubicBezTo>
                  <a:cubicBezTo>
                    <a:pt x="620335" y="1675710"/>
                    <a:pt x="627394" y="1681635"/>
                    <a:pt x="633319" y="1681635"/>
                  </a:cubicBezTo>
                  <a:cubicBezTo>
                    <a:pt x="639245" y="1681635"/>
                    <a:pt x="645043" y="1693359"/>
                    <a:pt x="649834" y="1689829"/>
                  </a:cubicBezTo>
                  <a:cubicBezTo>
                    <a:pt x="654498" y="1686299"/>
                    <a:pt x="672147" y="1686299"/>
                    <a:pt x="676938" y="1686299"/>
                  </a:cubicBezTo>
                  <a:cubicBezTo>
                    <a:pt x="681602" y="1686299"/>
                    <a:pt x="681602" y="1689829"/>
                    <a:pt x="686393" y="1689829"/>
                  </a:cubicBezTo>
                  <a:cubicBezTo>
                    <a:pt x="691057" y="1689829"/>
                    <a:pt x="691057" y="1707478"/>
                    <a:pt x="694587" y="1706344"/>
                  </a:cubicBezTo>
                  <a:cubicBezTo>
                    <a:pt x="698117" y="1705209"/>
                    <a:pt x="711101" y="1716933"/>
                    <a:pt x="719296" y="1718068"/>
                  </a:cubicBezTo>
                  <a:cubicBezTo>
                    <a:pt x="727490" y="1719202"/>
                    <a:pt x="735810" y="1733321"/>
                    <a:pt x="739340" y="1732187"/>
                  </a:cubicBezTo>
                  <a:cubicBezTo>
                    <a:pt x="742870" y="1731052"/>
                    <a:pt x="748795" y="1738112"/>
                    <a:pt x="751064" y="1732187"/>
                  </a:cubicBezTo>
                  <a:cubicBezTo>
                    <a:pt x="753333" y="1726640"/>
                    <a:pt x="764931" y="1729287"/>
                    <a:pt x="768209" y="1719580"/>
                  </a:cubicBezTo>
                  <a:cubicBezTo>
                    <a:pt x="753333" y="1701301"/>
                    <a:pt x="737323" y="1681131"/>
                    <a:pt x="737701" y="1673315"/>
                  </a:cubicBezTo>
                  <a:cubicBezTo>
                    <a:pt x="738458" y="1659952"/>
                    <a:pt x="744005" y="1651379"/>
                    <a:pt x="727490" y="1637260"/>
                  </a:cubicBezTo>
                  <a:cubicBezTo>
                    <a:pt x="710976" y="1623141"/>
                    <a:pt x="729129" y="1613686"/>
                    <a:pt x="740853" y="1598810"/>
                  </a:cubicBezTo>
                  <a:cubicBezTo>
                    <a:pt x="751316" y="1585447"/>
                    <a:pt x="773756" y="1579648"/>
                    <a:pt x="787875" y="1570193"/>
                  </a:cubicBezTo>
                  <a:cubicBezTo>
                    <a:pt x="784976" y="1568176"/>
                    <a:pt x="782076" y="1566411"/>
                    <a:pt x="779303" y="1565151"/>
                  </a:cubicBezTo>
                  <a:cubicBezTo>
                    <a:pt x="768713" y="1560486"/>
                    <a:pt x="765183" y="1555696"/>
                    <a:pt x="773378" y="1553427"/>
                  </a:cubicBezTo>
                  <a:cubicBezTo>
                    <a:pt x="781572" y="1551032"/>
                    <a:pt x="778042" y="1546367"/>
                    <a:pt x="769848" y="1536912"/>
                  </a:cubicBezTo>
                  <a:cubicBezTo>
                    <a:pt x="761654" y="1527457"/>
                    <a:pt x="758124" y="1518002"/>
                    <a:pt x="753333" y="1518002"/>
                  </a:cubicBezTo>
                  <a:cubicBezTo>
                    <a:pt x="748669" y="1518002"/>
                    <a:pt x="741609" y="1516868"/>
                    <a:pt x="734550" y="1519137"/>
                  </a:cubicBezTo>
                  <a:cubicBezTo>
                    <a:pt x="727490" y="1521532"/>
                    <a:pt x="728625" y="1513212"/>
                    <a:pt x="729885" y="1505018"/>
                  </a:cubicBezTo>
                  <a:cubicBezTo>
                    <a:pt x="731020" y="1496824"/>
                    <a:pt x="716901" y="1497958"/>
                    <a:pt x="714631" y="1494428"/>
                  </a:cubicBezTo>
                  <a:cubicBezTo>
                    <a:pt x="712236" y="1490898"/>
                    <a:pt x="718161" y="1479174"/>
                    <a:pt x="720556" y="1477914"/>
                  </a:cubicBezTo>
                  <a:cubicBezTo>
                    <a:pt x="722952" y="1476779"/>
                    <a:pt x="730011" y="1473249"/>
                    <a:pt x="730011" y="1469720"/>
                  </a:cubicBezTo>
                  <a:cubicBezTo>
                    <a:pt x="730011" y="1466190"/>
                    <a:pt x="717026" y="1465055"/>
                    <a:pt x="721817" y="1456735"/>
                  </a:cubicBezTo>
                  <a:cubicBezTo>
                    <a:pt x="726481" y="1448541"/>
                    <a:pt x="735936" y="1448541"/>
                    <a:pt x="735936" y="1440220"/>
                  </a:cubicBezTo>
                  <a:cubicBezTo>
                    <a:pt x="735936" y="1432026"/>
                    <a:pt x="742996" y="1424966"/>
                    <a:pt x="751190" y="1430765"/>
                  </a:cubicBezTo>
                  <a:cubicBezTo>
                    <a:pt x="759385" y="1436690"/>
                    <a:pt x="762914" y="1451944"/>
                    <a:pt x="772369" y="1448414"/>
                  </a:cubicBezTo>
                  <a:cubicBezTo>
                    <a:pt x="781824" y="1444885"/>
                    <a:pt x="775899" y="1436690"/>
                    <a:pt x="774764" y="1431900"/>
                  </a:cubicBezTo>
                  <a:cubicBezTo>
                    <a:pt x="773630" y="1427236"/>
                    <a:pt x="771235" y="1420176"/>
                    <a:pt x="781824" y="1417781"/>
                  </a:cubicBezTo>
                  <a:cubicBezTo>
                    <a:pt x="792413" y="1415386"/>
                    <a:pt x="787749" y="1404796"/>
                    <a:pt x="795943" y="1404796"/>
                  </a:cubicBezTo>
                  <a:cubicBezTo>
                    <a:pt x="804137" y="1404796"/>
                    <a:pt x="819517" y="1394207"/>
                    <a:pt x="824182" y="1391811"/>
                  </a:cubicBezTo>
                  <a:cubicBezTo>
                    <a:pt x="828846" y="1389416"/>
                    <a:pt x="839436" y="1383617"/>
                    <a:pt x="844226" y="1385886"/>
                  </a:cubicBezTo>
                  <a:cubicBezTo>
                    <a:pt x="848891" y="1388282"/>
                    <a:pt x="854816" y="1394081"/>
                    <a:pt x="858346" y="1385886"/>
                  </a:cubicBezTo>
                  <a:cubicBezTo>
                    <a:pt x="861875" y="1377692"/>
                    <a:pt x="875995" y="1381222"/>
                    <a:pt x="877129" y="1385886"/>
                  </a:cubicBezTo>
                  <a:cubicBezTo>
                    <a:pt x="878264" y="1390551"/>
                    <a:pt x="900703" y="1390551"/>
                    <a:pt x="907763" y="1395341"/>
                  </a:cubicBezTo>
                  <a:cubicBezTo>
                    <a:pt x="914823" y="1400006"/>
                    <a:pt x="930077" y="1409460"/>
                    <a:pt x="930077" y="1414125"/>
                  </a:cubicBezTo>
                  <a:cubicBezTo>
                    <a:pt x="930077" y="1418789"/>
                    <a:pt x="937136" y="1425849"/>
                    <a:pt x="937136" y="1417655"/>
                  </a:cubicBezTo>
                  <a:cubicBezTo>
                    <a:pt x="937136" y="1409460"/>
                    <a:pt x="943061" y="1411730"/>
                    <a:pt x="952390" y="1417655"/>
                  </a:cubicBezTo>
                  <a:cubicBezTo>
                    <a:pt x="961845" y="1423580"/>
                    <a:pt x="974830" y="1421185"/>
                    <a:pt x="977099" y="1415259"/>
                  </a:cubicBezTo>
                  <a:cubicBezTo>
                    <a:pt x="979494" y="1409334"/>
                    <a:pt x="997143" y="1402275"/>
                    <a:pt x="1002942" y="1407065"/>
                  </a:cubicBezTo>
                  <a:cubicBezTo>
                    <a:pt x="1008867" y="1411730"/>
                    <a:pt x="1011136" y="1415259"/>
                    <a:pt x="1018196" y="1408200"/>
                  </a:cubicBezTo>
                  <a:cubicBezTo>
                    <a:pt x="1025256" y="1401140"/>
                    <a:pt x="1041770" y="1402275"/>
                    <a:pt x="1044039" y="1409334"/>
                  </a:cubicBezTo>
                  <a:cubicBezTo>
                    <a:pt x="1046434" y="1416394"/>
                    <a:pt x="1054629" y="1417529"/>
                    <a:pt x="1061688" y="1417529"/>
                  </a:cubicBezTo>
                  <a:cubicBezTo>
                    <a:pt x="1068748" y="1417529"/>
                    <a:pt x="1069883" y="1428118"/>
                    <a:pt x="1074673" y="1425723"/>
                  </a:cubicBezTo>
                  <a:cubicBezTo>
                    <a:pt x="1079338" y="1423328"/>
                    <a:pt x="1078203" y="1411604"/>
                    <a:pt x="1084128" y="1412738"/>
                  </a:cubicBezTo>
                  <a:cubicBezTo>
                    <a:pt x="1090053" y="1413873"/>
                    <a:pt x="1094718" y="1420932"/>
                    <a:pt x="1104172" y="1420932"/>
                  </a:cubicBezTo>
                  <a:cubicBezTo>
                    <a:pt x="1113627" y="1420932"/>
                    <a:pt x="1120687" y="1418537"/>
                    <a:pt x="1120687" y="1411477"/>
                  </a:cubicBezTo>
                  <a:cubicBezTo>
                    <a:pt x="1120687" y="1404418"/>
                    <a:pt x="1119552" y="1392694"/>
                    <a:pt x="1113627" y="1392694"/>
                  </a:cubicBezTo>
                  <a:cubicBezTo>
                    <a:pt x="1107702" y="1392694"/>
                    <a:pt x="1101903" y="1386769"/>
                    <a:pt x="1094843" y="1386769"/>
                  </a:cubicBezTo>
                  <a:cubicBezTo>
                    <a:pt x="1087784" y="1386769"/>
                    <a:pt x="1080724" y="1375045"/>
                    <a:pt x="1087784" y="1372649"/>
                  </a:cubicBezTo>
                  <a:cubicBezTo>
                    <a:pt x="1094843" y="1370254"/>
                    <a:pt x="1106568" y="1364455"/>
                    <a:pt x="1104298" y="1358530"/>
                  </a:cubicBezTo>
                  <a:cubicBezTo>
                    <a:pt x="1101903" y="1352605"/>
                    <a:pt x="1099634" y="1340881"/>
                    <a:pt x="1108963" y="1339747"/>
                  </a:cubicBezTo>
                  <a:cubicBezTo>
                    <a:pt x="1118418" y="1338612"/>
                    <a:pt x="1138336" y="1338612"/>
                    <a:pt x="1137201" y="1335082"/>
                  </a:cubicBezTo>
                  <a:cubicBezTo>
                    <a:pt x="1136067" y="1331552"/>
                    <a:pt x="1117157" y="1329157"/>
                    <a:pt x="1113627" y="1323358"/>
                  </a:cubicBezTo>
                  <a:cubicBezTo>
                    <a:pt x="1110098" y="1317433"/>
                    <a:pt x="1108963" y="1303314"/>
                    <a:pt x="1112492" y="1301045"/>
                  </a:cubicBezTo>
                  <a:cubicBezTo>
                    <a:pt x="1116023" y="1298649"/>
                    <a:pt x="1127747" y="1302179"/>
                    <a:pt x="1134932" y="1299910"/>
                  </a:cubicBezTo>
                  <a:cubicBezTo>
                    <a:pt x="1141992" y="1297515"/>
                    <a:pt x="1157246" y="1303440"/>
                    <a:pt x="1166701" y="1296380"/>
                  </a:cubicBezTo>
                  <a:cubicBezTo>
                    <a:pt x="1176156" y="1289320"/>
                    <a:pt x="1196074" y="1288186"/>
                    <a:pt x="1206663" y="1288186"/>
                  </a:cubicBezTo>
                  <a:cubicBezTo>
                    <a:pt x="1217253" y="1288186"/>
                    <a:pt x="1225447" y="1281126"/>
                    <a:pt x="1233767" y="1279992"/>
                  </a:cubicBezTo>
                  <a:cubicBezTo>
                    <a:pt x="1241961" y="1278857"/>
                    <a:pt x="1265536" y="1275327"/>
                    <a:pt x="1271461" y="1272932"/>
                  </a:cubicBezTo>
                  <a:cubicBezTo>
                    <a:pt x="1277386" y="1270537"/>
                    <a:pt x="1309154" y="1265872"/>
                    <a:pt x="1310288" y="1259947"/>
                  </a:cubicBezTo>
                  <a:cubicBezTo>
                    <a:pt x="1311423" y="1254022"/>
                    <a:pt x="1336762" y="1249358"/>
                    <a:pt x="1343192" y="1252257"/>
                  </a:cubicBezTo>
                  <a:cubicBezTo>
                    <a:pt x="1349621" y="1255157"/>
                    <a:pt x="1357941" y="1257552"/>
                    <a:pt x="1363740" y="1255157"/>
                  </a:cubicBezTo>
                  <a:cubicBezTo>
                    <a:pt x="1369665" y="1252762"/>
                    <a:pt x="1382020" y="1259317"/>
                    <a:pt x="1380759" y="1265746"/>
                  </a:cubicBezTo>
                  <a:cubicBezTo>
                    <a:pt x="1379624" y="1272176"/>
                    <a:pt x="1386054" y="1279235"/>
                    <a:pt x="1385424" y="1284530"/>
                  </a:cubicBezTo>
                  <a:cubicBezTo>
                    <a:pt x="1384793" y="1289825"/>
                    <a:pt x="1378994" y="1291590"/>
                    <a:pt x="1382524" y="1295750"/>
                  </a:cubicBezTo>
                  <a:cubicBezTo>
                    <a:pt x="1386054" y="1299910"/>
                    <a:pt x="1401938" y="1296884"/>
                    <a:pt x="1406602" y="1291590"/>
                  </a:cubicBezTo>
                  <a:cubicBezTo>
                    <a:pt x="1411267" y="1286295"/>
                    <a:pt x="1416562" y="1293985"/>
                    <a:pt x="1416562" y="1298019"/>
                  </a:cubicBezTo>
                  <a:cubicBezTo>
                    <a:pt x="1416562" y="1302179"/>
                    <a:pt x="1424251" y="1305079"/>
                    <a:pt x="1424251" y="1299784"/>
                  </a:cubicBezTo>
                  <a:cubicBezTo>
                    <a:pt x="1424251" y="1294489"/>
                    <a:pt x="1433706" y="1298019"/>
                    <a:pt x="1436606" y="1301549"/>
                  </a:cubicBezTo>
                  <a:cubicBezTo>
                    <a:pt x="1439505" y="1305079"/>
                    <a:pt x="1450725" y="1297389"/>
                    <a:pt x="1450725" y="1303314"/>
                  </a:cubicBezTo>
                  <a:cubicBezTo>
                    <a:pt x="1450725" y="1309239"/>
                    <a:pt x="1434211" y="1313903"/>
                    <a:pt x="1441270" y="1320332"/>
                  </a:cubicBezTo>
                  <a:cubicBezTo>
                    <a:pt x="1448330" y="1326762"/>
                    <a:pt x="1452490" y="1312643"/>
                    <a:pt x="1461315" y="1315668"/>
                  </a:cubicBezTo>
                  <a:cubicBezTo>
                    <a:pt x="1470139" y="1318568"/>
                    <a:pt x="1481863" y="1305709"/>
                    <a:pt x="1490184" y="1303944"/>
                  </a:cubicBezTo>
                  <a:cubicBezTo>
                    <a:pt x="1498377" y="1302179"/>
                    <a:pt x="1507202" y="1294489"/>
                    <a:pt x="1514262" y="1290455"/>
                  </a:cubicBezTo>
                  <a:cubicBezTo>
                    <a:pt x="1521321" y="1286295"/>
                    <a:pt x="1536575" y="1287555"/>
                    <a:pt x="1531911" y="1292220"/>
                  </a:cubicBezTo>
                  <a:cubicBezTo>
                    <a:pt x="1527121" y="1296884"/>
                    <a:pt x="1521952" y="1305709"/>
                    <a:pt x="1539601" y="1312264"/>
                  </a:cubicBezTo>
                  <a:cubicBezTo>
                    <a:pt x="1557250" y="1318694"/>
                    <a:pt x="1577294" y="1352857"/>
                    <a:pt x="1588388" y="1369876"/>
                  </a:cubicBezTo>
                  <a:cubicBezTo>
                    <a:pt x="1599608" y="1386895"/>
                    <a:pt x="1610198" y="1417529"/>
                    <a:pt x="1615996" y="1417529"/>
                  </a:cubicBezTo>
                  <a:cubicBezTo>
                    <a:pt x="1621922" y="1417529"/>
                    <a:pt x="1623686" y="1402275"/>
                    <a:pt x="1631250" y="1400510"/>
                  </a:cubicBezTo>
                  <a:cubicBezTo>
                    <a:pt x="1638940" y="1398745"/>
                    <a:pt x="1643604" y="1413495"/>
                    <a:pt x="1651799" y="1415259"/>
                  </a:cubicBezTo>
                  <a:cubicBezTo>
                    <a:pt x="1659993" y="1417024"/>
                    <a:pt x="1671213" y="1421689"/>
                    <a:pt x="1677642" y="1419420"/>
                  </a:cubicBezTo>
                  <a:cubicBezTo>
                    <a:pt x="1684072" y="1417024"/>
                    <a:pt x="1698821" y="1408830"/>
                    <a:pt x="1704116" y="1411730"/>
                  </a:cubicBezTo>
                  <a:cubicBezTo>
                    <a:pt x="1709411" y="1414629"/>
                    <a:pt x="1716470" y="1414629"/>
                    <a:pt x="1721135" y="1425849"/>
                  </a:cubicBezTo>
                  <a:cubicBezTo>
                    <a:pt x="1725799" y="1437069"/>
                    <a:pt x="1732859" y="1439464"/>
                    <a:pt x="1737649" y="1439464"/>
                  </a:cubicBezTo>
                  <a:cubicBezTo>
                    <a:pt x="1742314" y="1439464"/>
                    <a:pt x="1743322" y="1444759"/>
                    <a:pt x="1743322" y="1449423"/>
                  </a:cubicBezTo>
                  <a:cubicBezTo>
                    <a:pt x="1743322" y="1454087"/>
                    <a:pt x="1751895" y="1460391"/>
                    <a:pt x="1756685" y="1460391"/>
                  </a:cubicBezTo>
                  <a:cubicBezTo>
                    <a:pt x="1761350" y="1460391"/>
                    <a:pt x="1773956" y="1458752"/>
                    <a:pt x="1777864" y="1456483"/>
                  </a:cubicBezTo>
                  <a:cubicBezTo>
                    <a:pt x="1781772" y="1454087"/>
                    <a:pt x="1786563" y="1451818"/>
                    <a:pt x="1787319" y="1457239"/>
                  </a:cubicBezTo>
                  <a:cubicBezTo>
                    <a:pt x="1788075" y="1462786"/>
                    <a:pt x="1795135" y="1471358"/>
                    <a:pt x="1799925" y="1471358"/>
                  </a:cubicBezTo>
                  <a:cubicBezTo>
                    <a:pt x="1804590" y="1471358"/>
                    <a:pt x="1814045" y="1475266"/>
                    <a:pt x="1814801" y="1471358"/>
                  </a:cubicBezTo>
                  <a:cubicBezTo>
                    <a:pt x="1815557" y="1467450"/>
                    <a:pt x="1828164" y="1465055"/>
                    <a:pt x="1832828" y="1464299"/>
                  </a:cubicBezTo>
                  <a:cubicBezTo>
                    <a:pt x="1837493" y="1463542"/>
                    <a:pt x="1854007" y="1460391"/>
                    <a:pt x="1857159" y="1453331"/>
                  </a:cubicBezTo>
                  <a:cubicBezTo>
                    <a:pt x="1860310" y="1446271"/>
                    <a:pt x="1873673" y="1446271"/>
                    <a:pt x="1877581" y="1441607"/>
                  </a:cubicBezTo>
                  <a:cubicBezTo>
                    <a:pt x="1881489" y="1436943"/>
                    <a:pt x="1892457" y="1434547"/>
                    <a:pt x="1894852" y="1429883"/>
                  </a:cubicBezTo>
                  <a:cubicBezTo>
                    <a:pt x="1897247" y="1425219"/>
                    <a:pt x="1911366" y="1425975"/>
                    <a:pt x="1912879" y="1422067"/>
                  </a:cubicBezTo>
                  <a:cubicBezTo>
                    <a:pt x="1914392" y="1418159"/>
                    <a:pt x="1926242" y="1417403"/>
                    <a:pt x="1931664" y="1418915"/>
                  </a:cubicBezTo>
                  <a:cubicBezTo>
                    <a:pt x="1937084" y="1420554"/>
                    <a:pt x="1964693" y="1425975"/>
                    <a:pt x="1968474" y="1425219"/>
                  </a:cubicBezTo>
                  <a:cubicBezTo>
                    <a:pt x="1972382" y="1424462"/>
                    <a:pt x="1973139" y="1439338"/>
                    <a:pt x="1977047" y="1440094"/>
                  </a:cubicBezTo>
                  <a:cubicBezTo>
                    <a:pt x="1980955" y="1440851"/>
                    <a:pt x="1995074" y="1451818"/>
                    <a:pt x="1998982" y="1448793"/>
                  </a:cubicBezTo>
                  <a:cubicBezTo>
                    <a:pt x="2002890" y="1445641"/>
                    <a:pt x="2012345" y="1442489"/>
                    <a:pt x="2020161" y="1447154"/>
                  </a:cubicBezTo>
                  <a:cubicBezTo>
                    <a:pt x="2027977" y="1451944"/>
                    <a:pt x="2035919" y="1458122"/>
                    <a:pt x="2038944" y="1452701"/>
                  </a:cubicBezTo>
                  <a:cubicBezTo>
                    <a:pt x="2042096" y="1447154"/>
                    <a:pt x="2058610" y="1444885"/>
                    <a:pt x="2060880" y="1441733"/>
                  </a:cubicBezTo>
                  <a:cubicBezTo>
                    <a:pt x="2063275" y="1438581"/>
                    <a:pt x="2065545" y="1429127"/>
                    <a:pt x="2061637" y="1425975"/>
                  </a:cubicBezTo>
                  <a:cubicBezTo>
                    <a:pt x="2057729" y="1422823"/>
                    <a:pt x="2053821" y="1410343"/>
                    <a:pt x="2052182" y="1404040"/>
                  </a:cubicBezTo>
                  <a:cubicBezTo>
                    <a:pt x="2050669" y="1397736"/>
                    <a:pt x="2061637" y="1396224"/>
                    <a:pt x="2063149" y="1390677"/>
                  </a:cubicBezTo>
                  <a:cubicBezTo>
                    <a:pt x="2064662" y="1385256"/>
                    <a:pt x="2074117" y="1384373"/>
                    <a:pt x="2077268" y="1381222"/>
                  </a:cubicBezTo>
                  <a:cubicBezTo>
                    <a:pt x="2080420" y="1378070"/>
                    <a:pt x="2081176" y="1371011"/>
                    <a:pt x="2086723" y="1372649"/>
                  </a:cubicBezTo>
                  <a:cubicBezTo>
                    <a:pt x="2092144" y="1374288"/>
                    <a:pt x="2103994" y="1378196"/>
                    <a:pt x="2106263" y="1380465"/>
                  </a:cubicBezTo>
                  <a:cubicBezTo>
                    <a:pt x="2108659" y="1382861"/>
                    <a:pt x="2117231" y="1384373"/>
                    <a:pt x="2122778" y="1384373"/>
                  </a:cubicBezTo>
                  <a:cubicBezTo>
                    <a:pt x="2128325" y="1384373"/>
                    <a:pt x="2136897" y="1389038"/>
                    <a:pt x="2142444" y="1392190"/>
                  </a:cubicBezTo>
                  <a:cubicBezTo>
                    <a:pt x="2147991" y="1395341"/>
                    <a:pt x="2165262" y="1395341"/>
                    <a:pt x="2168287" y="1400006"/>
                  </a:cubicBezTo>
                  <a:cubicBezTo>
                    <a:pt x="2171439" y="1404670"/>
                    <a:pt x="2167531" y="1418033"/>
                    <a:pt x="2171439" y="1422823"/>
                  </a:cubicBezTo>
                  <a:cubicBezTo>
                    <a:pt x="2175347" y="1427488"/>
                    <a:pt x="2184802" y="1437699"/>
                    <a:pt x="2187953" y="1435430"/>
                  </a:cubicBezTo>
                  <a:cubicBezTo>
                    <a:pt x="2191105" y="1433035"/>
                    <a:pt x="2205980" y="1443246"/>
                    <a:pt x="2211527" y="1442489"/>
                  </a:cubicBezTo>
                  <a:cubicBezTo>
                    <a:pt x="2216948" y="1441733"/>
                    <a:pt x="2225647" y="1433035"/>
                    <a:pt x="2230312" y="1433035"/>
                  </a:cubicBezTo>
                  <a:cubicBezTo>
                    <a:pt x="2234976" y="1433035"/>
                    <a:pt x="2249978" y="1429127"/>
                    <a:pt x="2254642" y="1429883"/>
                  </a:cubicBezTo>
                  <a:cubicBezTo>
                    <a:pt x="2259306" y="1430639"/>
                    <a:pt x="2276577" y="1436943"/>
                    <a:pt x="2278973" y="1435430"/>
                  </a:cubicBezTo>
                  <a:cubicBezTo>
                    <a:pt x="2281368" y="1433791"/>
                    <a:pt x="2297000" y="1436186"/>
                    <a:pt x="2299395" y="1440977"/>
                  </a:cubicBezTo>
                  <a:cubicBezTo>
                    <a:pt x="2301790" y="1445641"/>
                    <a:pt x="2321330" y="1445641"/>
                    <a:pt x="2321330" y="1451188"/>
                  </a:cubicBezTo>
                  <a:cubicBezTo>
                    <a:pt x="2321330" y="1456609"/>
                    <a:pt x="2332298" y="1459760"/>
                    <a:pt x="2335450" y="1466064"/>
                  </a:cubicBezTo>
                  <a:cubicBezTo>
                    <a:pt x="2338601" y="1472367"/>
                    <a:pt x="2364444" y="1468459"/>
                    <a:pt x="2369235" y="1472367"/>
                  </a:cubicBezTo>
                  <a:cubicBezTo>
                    <a:pt x="2373899" y="1476275"/>
                    <a:pt x="2403777" y="1475518"/>
                    <a:pt x="2404533" y="1472367"/>
                  </a:cubicBezTo>
                  <a:cubicBezTo>
                    <a:pt x="2405289" y="1469215"/>
                    <a:pt x="2433528" y="1467702"/>
                    <a:pt x="2439075" y="1463668"/>
                  </a:cubicBezTo>
                  <a:cubicBezTo>
                    <a:pt x="2444622" y="1459760"/>
                    <a:pt x="2459498" y="1461273"/>
                    <a:pt x="2460254" y="1455852"/>
                  </a:cubicBezTo>
                  <a:cubicBezTo>
                    <a:pt x="2461011" y="1450305"/>
                    <a:pt x="2475130" y="1446398"/>
                    <a:pt x="2481433" y="1441733"/>
                  </a:cubicBezTo>
                  <a:cubicBezTo>
                    <a:pt x="2487736" y="1437069"/>
                    <a:pt x="2512823" y="1437825"/>
                    <a:pt x="2514336" y="1443372"/>
                  </a:cubicBezTo>
                  <a:cubicBezTo>
                    <a:pt x="2515849" y="1448919"/>
                    <a:pt x="2530850" y="1450432"/>
                    <a:pt x="2537027" y="1448036"/>
                  </a:cubicBezTo>
                  <a:cubicBezTo>
                    <a:pt x="2543331" y="1445641"/>
                    <a:pt x="2559719" y="1448793"/>
                    <a:pt x="2562114" y="1454340"/>
                  </a:cubicBezTo>
                  <a:cubicBezTo>
                    <a:pt x="2564509" y="1459886"/>
                    <a:pt x="2583294" y="1462912"/>
                    <a:pt x="2587958" y="1461399"/>
                  </a:cubicBezTo>
                  <a:cubicBezTo>
                    <a:pt x="2592622" y="1459886"/>
                    <a:pt x="2607498" y="1448793"/>
                    <a:pt x="2613045" y="1448036"/>
                  </a:cubicBezTo>
                  <a:cubicBezTo>
                    <a:pt x="2618592" y="1447280"/>
                    <a:pt x="2626408" y="1441733"/>
                    <a:pt x="2624769" y="1436312"/>
                  </a:cubicBezTo>
                  <a:cubicBezTo>
                    <a:pt x="2623256" y="1430765"/>
                    <a:pt x="2635737" y="1415133"/>
                    <a:pt x="2637375" y="1408830"/>
                  </a:cubicBezTo>
                  <a:cubicBezTo>
                    <a:pt x="2638888" y="1402527"/>
                    <a:pt x="2649982" y="1385256"/>
                    <a:pt x="2653890" y="1383743"/>
                  </a:cubicBezTo>
                  <a:cubicBezTo>
                    <a:pt x="2657798" y="1382230"/>
                    <a:pt x="2666496" y="1375171"/>
                    <a:pt x="2665614" y="1370380"/>
                  </a:cubicBezTo>
                  <a:cubicBezTo>
                    <a:pt x="2664857" y="1365716"/>
                    <a:pt x="2662462" y="1351597"/>
                    <a:pt x="2657798" y="1351597"/>
                  </a:cubicBezTo>
                  <a:cubicBezTo>
                    <a:pt x="2653134" y="1351597"/>
                    <a:pt x="2644435" y="1352353"/>
                    <a:pt x="2655403" y="1337477"/>
                  </a:cubicBezTo>
                  <a:cubicBezTo>
                    <a:pt x="2666370" y="1322602"/>
                    <a:pt x="2686036" y="1326510"/>
                    <a:pt x="2689188" y="1326510"/>
                  </a:cubicBezTo>
                  <a:cubicBezTo>
                    <a:pt x="2692340" y="1326510"/>
                    <a:pt x="2717426" y="1320206"/>
                    <a:pt x="2728394" y="1323358"/>
                  </a:cubicBezTo>
                  <a:cubicBezTo>
                    <a:pt x="2739362" y="1326510"/>
                    <a:pt x="2746421" y="1321845"/>
                    <a:pt x="2758146" y="1328022"/>
                  </a:cubicBezTo>
                  <a:cubicBezTo>
                    <a:pt x="2769870" y="1334326"/>
                    <a:pt x="2786384" y="1331930"/>
                    <a:pt x="2790292" y="1337477"/>
                  </a:cubicBezTo>
                  <a:cubicBezTo>
                    <a:pt x="2794200" y="1343024"/>
                    <a:pt x="2809958" y="1347689"/>
                    <a:pt x="2807563" y="1357143"/>
                  </a:cubicBezTo>
                  <a:cubicBezTo>
                    <a:pt x="2805168" y="1366598"/>
                    <a:pt x="2816136" y="1361051"/>
                    <a:pt x="2820170" y="1381474"/>
                  </a:cubicBezTo>
                  <a:cubicBezTo>
                    <a:pt x="2824078" y="1401897"/>
                    <a:pt x="2833533" y="1403409"/>
                    <a:pt x="2835802" y="1412864"/>
                  </a:cubicBezTo>
                  <a:cubicBezTo>
                    <a:pt x="2838197" y="1422319"/>
                    <a:pt x="2850677" y="1439590"/>
                    <a:pt x="2849165" y="1445011"/>
                  </a:cubicBezTo>
                  <a:cubicBezTo>
                    <a:pt x="2847526" y="1450558"/>
                    <a:pt x="2846013" y="1459130"/>
                    <a:pt x="2859376" y="1459886"/>
                  </a:cubicBezTo>
                  <a:cubicBezTo>
                    <a:pt x="2872739" y="1460643"/>
                    <a:pt x="2882193" y="1470854"/>
                    <a:pt x="2885345" y="1469341"/>
                  </a:cubicBezTo>
                  <a:cubicBezTo>
                    <a:pt x="2888497" y="1467829"/>
                    <a:pt x="2904129" y="1473249"/>
                    <a:pt x="2912071" y="1481065"/>
                  </a:cubicBezTo>
                  <a:cubicBezTo>
                    <a:pt x="2919887" y="1488881"/>
                    <a:pt x="2931737" y="1484973"/>
                    <a:pt x="2930854" y="1493672"/>
                  </a:cubicBezTo>
                  <a:cubicBezTo>
                    <a:pt x="2930098" y="1502244"/>
                    <a:pt x="2937158" y="1509304"/>
                    <a:pt x="2936401" y="1516364"/>
                  </a:cubicBezTo>
                  <a:cubicBezTo>
                    <a:pt x="2935645" y="1523423"/>
                    <a:pt x="2951277" y="1528088"/>
                    <a:pt x="2962245" y="1526575"/>
                  </a:cubicBezTo>
                  <a:cubicBezTo>
                    <a:pt x="2973213" y="1524936"/>
                    <a:pt x="2981029" y="1530483"/>
                    <a:pt x="2985819" y="1521028"/>
                  </a:cubicBezTo>
                  <a:cubicBezTo>
                    <a:pt x="2990484" y="1511573"/>
                    <a:pt x="3006242" y="1515481"/>
                    <a:pt x="3011663" y="1511573"/>
                  </a:cubicBezTo>
                  <a:cubicBezTo>
                    <a:pt x="3017083" y="1507665"/>
                    <a:pt x="3033598" y="1502875"/>
                    <a:pt x="3032841" y="1517120"/>
                  </a:cubicBezTo>
                  <a:cubicBezTo>
                    <a:pt x="3032085" y="1531239"/>
                    <a:pt x="3041414" y="1534391"/>
                    <a:pt x="3033598" y="1539055"/>
                  </a:cubicBezTo>
                  <a:cubicBezTo>
                    <a:pt x="3025782" y="1543720"/>
                    <a:pt x="3021874" y="1564142"/>
                    <a:pt x="3019478" y="1572841"/>
                  </a:cubicBezTo>
                  <a:cubicBezTo>
                    <a:pt x="3017083" y="1581413"/>
                    <a:pt x="3005359" y="1583808"/>
                    <a:pt x="3003720" y="1593263"/>
                  </a:cubicBezTo>
                  <a:cubicBezTo>
                    <a:pt x="3002081" y="1602718"/>
                    <a:pt x="2991114" y="1603474"/>
                    <a:pt x="2991114" y="1610534"/>
                  </a:cubicBezTo>
                  <a:cubicBezTo>
                    <a:pt x="2991114" y="1617594"/>
                    <a:pt x="2975482" y="1616081"/>
                    <a:pt x="2967540" y="1610534"/>
                  </a:cubicBezTo>
                  <a:cubicBezTo>
                    <a:pt x="2959724" y="1604987"/>
                    <a:pt x="2951908" y="1620745"/>
                    <a:pt x="2945605" y="1620745"/>
                  </a:cubicBezTo>
                  <a:cubicBezTo>
                    <a:pt x="2939301" y="1620745"/>
                    <a:pt x="2940058" y="1634108"/>
                    <a:pt x="2941697" y="1639529"/>
                  </a:cubicBezTo>
                  <a:cubicBezTo>
                    <a:pt x="2943335" y="1645076"/>
                    <a:pt x="2939428" y="1652136"/>
                    <a:pt x="2943335" y="1661464"/>
                  </a:cubicBezTo>
                  <a:cubicBezTo>
                    <a:pt x="2945478" y="1666507"/>
                    <a:pt x="2944092" y="1676088"/>
                    <a:pt x="2945226" y="1686803"/>
                  </a:cubicBezTo>
                  <a:cubicBezTo>
                    <a:pt x="2954807" y="1679870"/>
                    <a:pt x="2963506" y="1674701"/>
                    <a:pt x="2967287" y="1674701"/>
                  </a:cubicBezTo>
                  <a:cubicBezTo>
                    <a:pt x="2977121" y="1674701"/>
                    <a:pt x="2986953" y="1691594"/>
                    <a:pt x="2997921" y="1691972"/>
                  </a:cubicBezTo>
                  <a:cubicBezTo>
                    <a:pt x="3008889" y="1692350"/>
                    <a:pt x="3058685" y="1659069"/>
                    <a:pt x="3059063" y="1653522"/>
                  </a:cubicBezTo>
                  <a:cubicBezTo>
                    <a:pt x="3059441" y="1647975"/>
                    <a:pt x="3088436" y="1620115"/>
                    <a:pt x="3102177" y="1605618"/>
                  </a:cubicBezTo>
                  <a:cubicBezTo>
                    <a:pt x="3115919" y="1591120"/>
                    <a:pt x="3133946" y="1569941"/>
                    <a:pt x="3141005" y="1553427"/>
                  </a:cubicBezTo>
                  <a:cubicBezTo>
                    <a:pt x="3145291" y="1543215"/>
                    <a:pt x="3164579" y="1523549"/>
                    <a:pt x="3169244" y="1515733"/>
                  </a:cubicBezTo>
                  <a:cubicBezTo>
                    <a:pt x="3173908" y="1507917"/>
                    <a:pt x="3177060" y="1507161"/>
                    <a:pt x="3185758" y="1488629"/>
                  </a:cubicBezTo>
                  <a:cubicBezTo>
                    <a:pt x="3194331" y="1470224"/>
                    <a:pt x="3194331" y="1421941"/>
                    <a:pt x="3197104" y="1418789"/>
                  </a:cubicBezTo>
                  <a:cubicBezTo>
                    <a:pt x="3199878" y="1415638"/>
                    <a:pt x="3198239" y="1407443"/>
                    <a:pt x="3202147" y="1402275"/>
                  </a:cubicBezTo>
                  <a:cubicBezTo>
                    <a:pt x="3206055" y="1397232"/>
                    <a:pt x="3204038" y="1390173"/>
                    <a:pt x="3211980" y="1383491"/>
                  </a:cubicBezTo>
                  <a:cubicBezTo>
                    <a:pt x="3219796" y="1376810"/>
                    <a:pt x="3218283" y="1370884"/>
                    <a:pt x="3216266" y="1365842"/>
                  </a:cubicBezTo>
                  <a:cubicBezTo>
                    <a:pt x="3214249" y="1360799"/>
                    <a:pt x="3216644" y="1349327"/>
                    <a:pt x="3214627" y="1345798"/>
                  </a:cubicBezTo>
                  <a:cubicBezTo>
                    <a:pt x="3212610" y="1342268"/>
                    <a:pt x="3212988" y="1340755"/>
                    <a:pt x="3217779" y="1337982"/>
                  </a:cubicBezTo>
                  <a:cubicBezTo>
                    <a:pt x="3222443" y="1335208"/>
                    <a:pt x="3214627" y="1328148"/>
                    <a:pt x="3207946" y="1324997"/>
                  </a:cubicBezTo>
                  <a:cubicBezTo>
                    <a:pt x="3201264" y="1321845"/>
                    <a:pt x="3192692" y="1319072"/>
                    <a:pt x="3191809" y="1311634"/>
                  </a:cubicBezTo>
                  <a:cubicBezTo>
                    <a:pt x="3191053" y="1304196"/>
                    <a:pt x="3179707" y="1295119"/>
                    <a:pt x="3171009" y="1295876"/>
                  </a:cubicBezTo>
                  <a:cubicBezTo>
                    <a:pt x="3162436" y="1296632"/>
                    <a:pt x="3146300" y="1291211"/>
                    <a:pt x="3148317" y="1296632"/>
                  </a:cubicBezTo>
                  <a:cubicBezTo>
                    <a:pt x="3150334" y="1302179"/>
                    <a:pt x="3147560" y="1306844"/>
                    <a:pt x="3143274" y="1305583"/>
                  </a:cubicBezTo>
                  <a:cubicBezTo>
                    <a:pt x="3138988" y="1304448"/>
                    <a:pt x="3136971" y="1307978"/>
                    <a:pt x="3131928" y="1315794"/>
                  </a:cubicBezTo>
                  <a:cubicBezTo>
                    <a:pt x="3126886" y="1323610"/>
                    <a:pt x="3108733" y="1324367"/>
                    <a:pt x="3117053" y="1316929"/>
                  </a:cubicBezTo>
                  <a:cubicBezTo>
                    <a:pt x="3125247" y="1309491"/>
                    <a:pt x="3114280" y="1309113"/>
                    <a:pt x="3115919" y="1301297"/>
                  </a:cubicBezTo>
                  <a:cubicBezTo>
                    <a:pt x="3117557" y="1293481"/>
                    <a:pt x="3124112" y="1285539"/>
                    <a:pt x="3115161" y="1290707"/>
                  </a:cubicBezTo>
                  <a:cubicBezTo>
                    <a:pt x="3106085" y="1295750"/>
                    <a:pt x="3106085" y="1307978"/>
                    <a:pt x="3098647" y="1309617"/>
                  </a:cubicBezTo>
                  <a:cubicBezTo>
                    <a:pt x="3091210" y="1311130"/>
                    <a:pt x="3093479" y="1288438"/>
                    <a:pt x="3095495" y="1282513"/>
                  </a:cubicBezTo>
                  <a:cubicBezTo>
                    <a:pt x="3097513" y="1276588"/>
                    <a:pt x="3081755" y="1282891"/>
                    <a:pt x="3065240" y="1281757"/>
                  </a:cubicBezTo>
                  <a:cubicBezTo>
                    <a:pt x="3048726" y="1280622"/>
                    <a:pt x="3053138" y="1269150"/>
                    <a:pt x="3066374" y="1262090"/>
                  </a:cubicBezTo>
                  <a:cubicBezTo>
                    <a:pt x="3079737" y="1255031"/>
                    <a:pt x="3077342" y="1248349"/>
                    <a:pt x="3084024" y="1245576"/>
                  </a:cubicBezTo>
                  <a:cubicBezTo>
                    <a:pt x="3090706" y="1242802"/>
                    <a:pt x="3107976" y="1231457"/>
                    <a:pt x="3118188" y="1225532"/>
                  </a:cubicBezTo>
                  <a:cubicBezTo>
                    <a:pt x="3128399" y="1219606"/>
                    <a:pt x="3130416" y="1213051"/>
                    <a:pt x="3132685" y="1206370"/>
                  </a:cubicBezTo>
                  <a:cubicBezTo>
                    <a:pt x="3135080" y="1199688"/>
                    <a:pt x="3153863" y="1191494"/>
                    <a:pt x="3170757" y="1177753"/>
                  </a:cubicBezTo>
                  <a:cubicBezTo>
                    <a:pt x="3187649" y="1164012"/>
                    <a:pt x="3195843" y="1156196"/>
                    <a:pt x="3199751" y="1147876"/>
                  </a:cubicBezTo>
                  <a:cubicBezTo>
                    <a:pt x="3203659" y="1139681"/>
                    <a:pt x="3228746" y="1129470"/>
                    <a:pt x="3229125" y="1123167"/>
                  </a:cubicBezTo>
                  <a:cubicBezTo>
                    <a:pt x="3229502" y="1116864"/>
                    <a:pt x="3258876" y="1101231"/>
                    <a:pt x="3278921" y="1097323"/>
                  </a:cubicBezTo>
                  <a:cubicBezTo>
                    <a:pt x="3298964" y="1093415"/>
                    <a:pt x="3330733" y="1098458"/>
                    <a:pt x="3336658" y="1104383"/>
                  </a:cubicBezTo>
                  <a:cubicBezTo>
                    <a:pt x="3342583" y="1110308"/>
                    <a:pt x="3346869" y="1107913"/>
                    <a:pt x="3350399" y="1104005"/>
                  </a:cubicBezTo>
                  <a:cubicBezTo>
                    <a:pt x="3353929" y="1100097"/>
                    <a:pt x="3361745" y="1101988"/>
                    <a:pt x="3375108" y="1103627"/>
                  </a:cubicBezTo>
                  <a:cubicBezTo>
                    <a:pt x="3388471" y="1105265"/>
                    <a:pt x="3391623" y="1097323"/>
                    <a:pt x="3400573" y="1100097"/>
                  </a:cubicBezTo>
                  <a:cubicBezTo>
                    <a:pt x="3409650" y="1102870"/>
                    <a:pt x="3417087" y="1104383"/>
                    <a:pt x="3422508" y="1093794"/>
                  </a:cubicBezTo>
                  <a:cubicBezTo>
                    <a:pt x="3428055" y="1083204"/>
                    <a:pt x="3453899" y="1085221"/>
                    <a:pt x="3459824" y="1089507"/>
                  </a:cubicBezTo>
                  <a:cubicBezTo>
                    <a:pt x="3465749" y="1093794"/>
                    <a:pt x="3470413" y="1099719"/>
                    <a:pt x="3479868" y="1093415"/>
                  </a:cubicBezTo>
                  <a:cubicBezTo>
                    <a:pt x="3489323" y="1087112"/>
                    <a:pt x="3489323" y="1101610"/>
                    <a:pt x="3498273" y="1102870"/>
                  </a:cubicBezTo>
                  <a:cubicBezTo>
                    <a:pt x="3507350" y="1104005"/>
                    <a:pt x="3501425" y="1111821"/>
                    <a:pt x="3493609" y="1111064"/>
                  </a:cubicBezTo>
                  <a:cubicBezTo>
                    <a:pt x="3485793" y="1110308"/>
                    <a:pt x="3475960" y="1114973"/>
                    <a:pt x="3485037" y="1120141"/>
                  </a:cubicBezTo>
                  <a:cubicBezTo>
                    <a:pt x="3494114" y="1125184"/>
                    <a:pt x="3504703" y="1115477"/>
                    <a:pt x="3511762" y="1116233"/>
                  </a:cubicBezTo>
                  <a:cubicBezTo>
                    <a:pt x="3518822" y="1116990"/>
                    <a:pt x="3529790" y="1117872"/>
                    <a:pt x="3539623" y="1111569"/>
                  </a:cubicBezTo>
                  <a:cubicBezTo>
                    <a:pt x="3549456" y="1105265"/>
                    <a:pt x="3552229" y="1116611"/>
                    <a:pt x="3558407" y="1111191"/>
                  </a:cubicBezTo>
                  <a:cubicBezTo>
                    <a:pt x="3564710" y="1105644"/>
                    <a:pt x="3578829" y="1104131"/>
                    <a:pt x="3585889" y="1104509"/>
                  </a:cubicBezTo>
                  <a:cubicBezTo>
                    <a:pt x="3592948" y="1104887"/>
                    <a:pt x="3587024" y="1096315"/>
                    <a:pt x="3575299" y="1096315"/>
                  </a:cubicBezTo>
                  <a:cubicBezTo>
                    <a:pt x="3563575" y="1096315"/>
                    <a:pt x="3563953" y="1090012"/>
                    <a:pt x="3573282" y="1074001"/>
                  </a:cubicBezTo>
                  <a:cubicBezTo>
                    <a:pt x="3582737" y="1057991"/>
                    <a:pt x="3600764" y="1049293"/>
                    <a:pt x="3612110" y="1039460"/>
                  </a:cubicBezTo>
                  <a:cubicBezTo>
                    <a:pt x="3623456" y="1029626"/>
                    <a:pt x="3631776" y="1034417"/>
                    <a:pt x="3631776" y="1028114"/>
                  </a:cubicBezTo>
                  <a:cubicBezTo>
                    <a:pt x="3631776" y="1021810"/>
                    <a:pt x="3637197" y="1004161"/>
                    <a:pt x="3645896" y="1003783"/>
                  </a:cubicBezTo>
                  <a:cubicBezTo>
                    <a:pt x="3654468" y="1003405"/>
                    <a:pt x="3676025" y="1007313"/>
                    <a:pt x="3689388" y="999875"/>
                  </a:cubicBezTo>
                  <a:cubicBezTo>
                    <a:pt x="3702751" y="992437"/>
                    <a:pt x="3701490" y="1005422"/>
                    <a:pt x="3707037" y="1007313"/>
                  </a:cubicBezTo>
                  <a:cubicBezTo>
                    <a:pt x="3712458" y="1009330"/>
                    <a:pt x="3720022" y="995967"/>
                    <a:pt x="3726199" y="999875"/>
                  </a:cubicBezTo>
                  <a:cubicBezTo>
                    <a:pt x="3732502" y="1003783"/>
                    <a:pt x="3716744" y="1013238"/>
                    <a:pt x="3713214" y="1024584"/>
                  </a:cubicBezTo>
                  <a:cubicBezTo>
                    <a:pt x="3709685" y="1035930"/>
                    <a:pt x="3721409" y="1031644"/>
                    <a:pt x="3728090" y="1034795"/>
                  </a:cubicBezTo>
                  <a:cubicBezTo>
                    <a:pt x="3734771" y="1037947"/>
                    <a:pt x="3719392" y="1042611"/>
                    <a:pt x="3721031" y="1045763"/>
                  </a:cubicBezTo>
                  <a:cubicBezTo>
                    <a:pt x="3722543" y="1048914"/>
                    <a:pt x="3735906" y="1048914"/>
                    <a:pt x="3753177" y="1031644"/>
                  </a:cubicBezTo>
                  <a:cubicBezTo>
                    <a:pt x="3770448" y="1014373"/>
                    <a:pt x="3786080" y="1009708"/>
                    <a:pt x="3797174" y="1010843"/>
                  </a:cubicBezTo>
                  <a:cubicBezTo>
                    <a:pt x="3808141" y="1011977"/>
                    <a:pt x="3801838" y="1001010"/>
                    <a:pt x="3802721" y="984999"/>
                  </a:cubicBezTo>
                  <a:cubicBezTo>
                    <a:pt x="3803477" y="968863"/>
                    <a:pt x="3837262" y="964199"/>
                    <a:pt x="3848230" y="968863"/>
                  </a:cubicBezTo>
                  <a:cubicBezTo>
                    <a:pt x="3859197" y="973528"/>
                    <a:pt x="3858441" y="977940"/>
                    <a:pt x="3847852" y="975166"/>
                  </a:cubicBezTo>
                  <a:cubicBezTo>
                    <a:pt x="3837262" y="972393"/>
                    <a:pt x="3827429" y="981848"/>
                    <a:pt x="3827807" y="995211"/>
                  </a:cubicBezTo>
                  <a:cubicBezTo>
                    <a:pt x="3828186" y="1008574"/>
                    <a:pt x="3818353" y="1012860"/>
                    <a:pt x="3823521" y="1018028"/>
                  </a:cubicBezTo>
                  <a:cubicBezTo>
                    <a:pt x="3828564" y="1023071"/>
                    <a:pt x="3816083" y="1024332"/>
                    <a:pt x="3815705" y="1029753"/>
                  </a:cubicBezTo>
                  <a:cubicBezTo>
                    <a:pt x="3815327" y="1035299"/>
                    <a:pt x="3815705" y="1039586"/>
                    <a:pt x="3807889" y="1041855"/>
                  </a:cubicBezTo>
                  <a:cubicBezTo>
                    <a:pt x="3800073" y="1044250"/>
                    <a:pt x="3773726" y="1046897"/>
                    <a:pt x="3772969" y="1057109"/>
                  </a:cubicBezTo>
                  <a:cubicBezTo>
                    <a:pt x="3772213" y="1067320"/>
                    <a:pt x="3758093" y="1068455"/>
                    <a:pt x="3751412" y="1081061"/>
                  </a:cubicBezTo>
                  <a:cubicBezTo>
                    <a:pt x="3744730" y="1093668"/>
                    <a:pt x="3719266" y="1101105"/>
                    <a:pt x="3702373" y="1126192"/>
                  </a:cubicBezTo>
                  <a:cubicBezTo>
                    <a:pt x="3685480" y="1151279"/>
                    <a:pt x="3658880" y="1151279"/>
                    <a:pt x="3658880" y="1155944"/>
                  </a:cubicBezTo>
                  <a:cubicBezTo>
                    <a:pt x="3658880" y="1160734"/>
                    <a:pt x="3640475" y="1160230"/>
                    <a:pt x="3634172" y="1161112"/>
                  </a:cubicBezTo>
                  <a:cubicBezTo>
                    <a:pt x="3627868" y="1161869"/>
                    <a:pt x="3640096" y="1177249"/>
                    <a:pt x="3625095" y="1193259"/>
                  </a:cubicBezTo>
                  <a:cubicBezTo>
                    <a:pt x="3610219" y="1209395"/>
                    <a:pt x="3600386" y="1231709"/>
                    <a:pt x="3600764" y="1254022"/>
                  </a:cubicBezTo>
                  <a:cubicBezTo>
                    <a:pt x="3601143" y="1276336"/>
                    <a:pt x="3608580" y="1340755"/>
                    <a:pt x="3615262" y="1352101"/>
                  </a:cubicBezTo>
                  <a:cubicBezTo>
                    <a:pt x="3621943" y="1363447"/>
                    <a:pt x="3618035" y="1391307"/>
                    <a:pt x="3623456" y="1397232"/>
                  </a:cubicBezTo>
                  <a:cubicBezTo>
                    <a:pt x="3629003" y="1403157"/>
                    <a:pt x="3626986" y="1412864"/>
                    <a:pt x="3630515" y="1416394"/>
                  </a:cubicBezTo>
                  <a:cubicBezTo>
                    <a:pt x="3634046" y="1419924"/>
                    <a:pt x="3648543" y="1400636"/>
                    <a:pt x="3658376" y="1392442"/>
                  </a:cubicBezTo>
                  <a:cubicBezTo>
                    <a:pt x="3668209" y="1384247"/>
                    <a:pt x="3665058" y="1381474"/>
                    <a:pt x="3671739" y="1377188"/>
                  </a:cubicBezTo>
                  <a:cubicBezTo>
                    <a:pt x="3678421" y="1372902"/>
                    <a:pt x="3675647" y="1354874"/>
                    <a:pt x="3677664" y="1350084"/>
                  </a:cubicBezTo>
                  <a:cubicBezTo>
                    <a:pt x="3679681" y="1345419"/>
                    <a:pt x="3691784" y="1343024"/>
                    <a:pt x="3695692" y="1337982"/>
                  </a:cubicBezTo>
                  <a:cubicBezTo>
                    <a:pt x="3699599" y="1332939"/>
                    <a:pt x="3709811" y="1335965"/>
                    <a:pt x="3715358" y="1334074"/>
                  </a:cubicBezTo>
                  <a:cubicBezTo>
                    <a:pt x="3720778" y="1332183"/>
                    <a:pt x="3714979" y="1319198"/>
                    <a:pt x="3712962" y="1311760"/>
                  </a:cubicBezTo>
                  <a:cubicBezTo>
                    <a:pt x="3710945" y="1304322"/>
                    <a:pt x="3729098" y="1294111"/>
                    <a:pt x="3738427" y="1287429"/>
                  </a:cubicBezTo>
                  <a:cubicBezTo>
                    <a:pt x="3747882" y="1280748"/>
                    <a:pt x="3759607" y="1291716"/>
                    <a:pt x="3770196" y="1281883"/>
                  </a:cubicBezTo>
                  <a:cubicBezTo>
                    <a:pt x="3780785" y="1272050"/>
                    <a:pt x="3769439" y="1260704"/>
                    <a:pt x="3765531" y="1255661"/>
                  </a:cubicBezTo>
                  <a:cubicBezTo>
                    <a:pt x="3761623" y="1250619"/>
                    <a:pt x="3776121" y="1225784"/>
                    <a:pt x="3784315" y="1223515"/>
                  </a:cubicBezTo>
                  <a:cubicBezTo>
                    <a:pt x="3792509" y="1221119"/>
                    <a:pt x="3796921" y="1229440"/>
                    <a:pt x="3804737" y="1222380"/>
                  </a:cubicBezTo>
                  <a:cubicBezTo>
                    <a:pt x="3812553" y="1215320"/>
                    <a:pt x="3797678" y="1203974"/>
                    <a:pt x="3792131" y="1204731"/>
                  </a:cubicBezTo>
                  <a:cubicBezTo>
                    <a:pt x="3786584" y="1205487"/>
                    <a:pt x="3784693" y="1184686"/>
                    <a:pt x="3797678" y="1174980"/>
                  </a:cubicBezTo>
                  <a:cubicBezTo>
                    <a:pt x="3810663" y="1165146"/>
                    <a:pt x="3805494" y="1163255"/>
                    <a:pt x="3796921" y="1160860"/>
                  </a:cubicBezTo>
                  <a:cubicBezTo>
                    <a:pt x="3788349" y="1158465"/>
                    <a:pt x="3786710" y="1161617"/>
                    <a:pt x="3780029" y="1161995"/>
                  </a:cubicBezTo>
                  <a:cubicBezTo>
                    <a:pt x="3773347" y="1162373"/>
                    <a:pt x="3766666" y="1148254"/>
                    <a:pt x="3776877" y="1134513"/>
                  </a:cubicBezTo>
                  <a:cubicBezTo>
                    <a:pt x="3787089" y="1120772"/>
                    <a:pt x="3796921" y="1122284"/>
                    <a:pt x="3799190" y="1110938"/>
                  </a:cubicBezTo>
                  <a:cubicBezTo>
                    <a:pt x="3801586" y="1099593"/>
                    <a:pt x="3815705" y="1083456"/>
                    <a:pt x="3819235" y="1077531"/>
                  </a:cubicBezTo>
                  <a:cubicBezTo>
                    <a:pt x="3822765" y="1071606"/>
                    <a:pt x="3836884" y="1077531"/>
                    <a:pt x="3842431" y="1076397"/>
                  </a:cubicBezTo>
                  <a:cubicBezTo>
                    <a:pt x="3847852" y="1075262"/>
                    <a:pt x="3845961" y="1086986"/>
                    <a:pt x="3852642" y="1081061"/>
                  </a:cubicBezTo>
                  <a:cubicBezTo>
                    <a:pt x="3859324" y="1075136"/>
                    <a:pt x="3870291" y="1055596"/>
                    <a:pt x="3879368" y="1055596"/>
                  </a:cubicBezTo>
                  <a:cubicBezTo>
                    <a:pt x="3888445" y="1055596"/>
                    <a:pt x="3882520" y="1070093"/>
                    <a:pt x="3884915" y="1078792"/>
                  </a:cubicBezTo>
                  <a:cubicBezTo>
                    <a:pt x="3887310" y="1087364"/>
                    <a:pt x="3892353" y="1076397"/>
                    <a:pt x="3909624" y="1064673"/>
                  </a:cubicBezTo>
                  <a:cubicBezTo>
                    <a:pt x="3926894" y="1052949"/>
                    <a:pt x="3964588" y="1054083"/>
                    <a:pt x="3975934" y="1059630"/>
                  </a:cubicBezTo>
                  <a:cubicBezTo>
                    <a:pt x="3987280" y="1065177"/>
                    <a:pt x="3989297" y="1078035"/>
                    <a:pt x="3995600" y="1076523"/>
                  </a:cubicBezTo>
                  <a:cubicBezTo>
                    <a:pt x="4005181" y="1074127"/>
                    <a:pt x="3997113" y="1063538"/>
                    <a:pt x="4006568" y="1060765"/>
                  </a:cubicBezTo>
                  <a:cubicBezTo>
                    <a:pt x="4016022" y="1057991"/>
                    <a:pt x="4032411" y="1048158"/>
                    <a:pt x="4045017" y="1039207"/>
                  </a:cubicBezTo>
                  <a:cubicBezTo>
                    <a:pt x="4057624" y="1030257"/>
                    <a:pt x="4053968" y="1036812"/>
                    <a:pt x="4060649" y="1028618"/>
                  </a:cubicBezTo>
                  <a:cubicBezTo>
                    <a:pt x="4067331" y="1020424"/>
                    <a:pt x="4074013" y="1023954"/>
                    <a:pt x="4075903" y="1018407"/>
                  </a:cubicBezTo>
                  <a:cubicBezTo>
                    <a:pt x="4077921" y="1012860"/>
                    <a:pt x="4095948" y="1003909"/>
                    <a:pt x="4120656" y="998362"/>
                  </a:cubicBezTo>
                  <a:cubicBezTo>
                    <a:pt x="4145365" y="992815"/>
                    <a:pt x="4177512" y="976427"/>
                    <a:pt x="4175999" y="971258"/>
                  </a:cubicBezTo>
                  <a:cubicBezTo>
                    <a:pt x="4174486" y="966216"/>
                    <a:pt x="4185454" y="963821"/>
                    <a:pt x="4186589" y="968863"/>
                  </a:cubicBezTo>
                  <a:cubicBezTo>
                    <a:pt x="4187723" y="973906"/>
                    <a:pt x="4197178" y="972015"/>
                    <a:pt x="4210163" y="974788"/>
                  </a:cubicBezTo>
                  <a:cubicBezTo>
                    <a:pt x="4223147" y="977562"/>
                    <a:pt x="4229073" y="982604"/>
                    <a:pt x="4239158" y="972393"/>
                  </a:cubicBezTo>
                  <a:cubicBezTo>
                    <a:pt x="4249369" y="962182"/>
                    <a:pt x="4238023" y="958652"/>
                    <a:pt x="4238401" y="950836"/>
                  </a:cubicBezTo>
                  <a:cubicBezTo>
                    <a:pt x="4238779" y="943020"/>
                    <a:pt x="4220752" y="934699"/>
                    <a:pt x="4223147" y="926505"/>
                  </a:cubicBezTo>
                  <a:cubicBezTo>
                    <a:pt x="4225543" y="918311"/>
                    <a:pt x="4209784" y="896250"/>
                    <a:pt x="4205120" y="900662"/>
                  </a:cubicBezTo>
                  <a:cubicBezTo>
                    <a:pt x="4200456" y="904948"/>
                    <a:pt x="4189362" y="897132"/>
                    <a:pt x="4189362" y="890829"/>
                  </a:cubicBezTo>
                  <a:cubicBezTo>
                    <a:pt x="4189362" y="884526"/>
                    <a:pt x="4188605" y="877088"/>
                    <a:pt x="4181168" y="881752"/>
                  </a:cubicBezTo>
                  <a:cubicBezTo>
                    <a:pt x="4173730" y="886417"/>
                    <a:pt x="4161123" y="884147"/>
                    <a:pt x="4158854" y="877088"/>
                  </a:cubicBezTo>
                  <a:cubicBezTo>
                    <a:pt x="4156459" y="870028"/>
                    <a:pt x="4173351" y="864986"/>
                    <a:pt x="4185076" y="869650"/>
                  </a:cubicBezTo>
                  <a:cubicBezTo>
                    <a:pt x="4196800" y="874314"/>
                    <a:pt x="4193396" y="879105"/>
                    <a:pt x="4199195" y="882635"/>
                  </a:cubicBezTo>
                  <a:cubicBezTo>
                    <a:pt x="4205120" y="886164"/>
                    <a:pt x="4221131" y="884652"/>
                    <a:pt x="4229451" y="880744"/>
                  </a:cubicBezTo>
                  <a:cubicBezTo>
                    <a:pt x="4237645" y="876836"/>
                    <a:pt x="4260841" y="869398"/>
                    <a:pt x="4264749" y="862716"/>
                  </a:cubicBezTo>
                  <a:cubicBezTo>
                    <a:pt x="4268657" y="856035"/>
                    <a:pt x="4264371" y="852883"/>
                    <a:pt x="4272187" y="848975"/>
                  </a:cubicBezTo>
                  <a:cubicBezTo>
                    <a:pt x="4280003" y="845067"/>
                    <a:pt x="4274078" y="836873"/>
                    <a:pt x="4267522" y="833343"/>
                  </a:cubicBezTo>
                  <a:cubicBezTo>
                    <a:pt x="4260841" y="829813"/>
                    <a:pt x="4262353" y="820359"/>
                    <a:pt x="4269539" y="820359"/>
                  </a:cubicBezTo>
                  <a:cubicBezTo>
                    <a:pt x="4276599" y="820359"/>
                    <a:pt x="4274582" y="812164"/>
                    <a:pt x="4279373" y="811660"/>
                  </a:cubicBezTo>
                  <a:cubicBezTo>
                    <a:pt x="4284037" y="811282"/>
                    <a:pt x="4284793" y="815190"/>
                    <a:pt x="4293492" y="810904"/>
                  </a:cubicBezTo>
                  <a:cubicBezTo>
                    <a:pt x="4302064" y="806617"/>
                    <a:pt x="4293870" y="817585"/>
                    <a:pt x="4289962" y="825023"/>
                  </a:cubicBezTo>
                  <a:cubicBezTo>
                    <a:pt x="4286054" y="832461"/>
                    <a:pt x="4298156" y="838764"/>
                    <a:pt x="4299416" y="843050"/>
                  </a:cubicBezTo>
                  <a:cubicBezTo>
                    <a:pt x="4300551" y="847336"/>
                    <a:pt x="4317444" y="848975"/>
                    <a:pt x="4326899" y="843807"/>
                  </a:cubicBezTo>
                  <a:cubicBezTo>
                    <a:pt x="4336354" y="838764"/>
                    <a:pt x="4366483" y="850110"/>
                    <a:pt x="4368501" y="857548"/>
                  </a:cubicBezTo>
                  <a:cubicBezTo>
                    <a:pt x="4370517" y="864986"/>
                    <a:pt x="4374804" y="874062"/>
                    <a:pt x="4387284" y="880365"/>
                  </a:cubicBezTo>
                  <a:cubicBezTo>
                    <a:pt x="4399891" y="886669"/>
                    <a:pt x="4411237" y="883895"/>
                    <a:pt x="4413631" y="889820"/>
                  </a:cubicBezTo>
                  <a:cubicBezTo>
                    <a:pt x="4416027" y="895745"/>
                    <a:pt x="4420692" y="898771"/>
                    <a:pt x="4427751" y="897258"/>
                  </a:cubicBezTo>
                  <a:cubicBezTo>
                    <a:pt x="4434811" y="895619"/>
                    <a:pt x="4438719" y="903561"/>
                    <a:pt x="4443761" y="898771"/>
                  </a:cubicBezTo>
                  <a:cubicBezTo>
                    <a:pt x="4448930" y="894107"/>
                    <a:pt x="4451577" y="901544"/>
                    <a:pt x="4458259" y="895619"/>
                  </a:cubicBezTo>
                  <a:cubicBezTo>
                    <a:pt x="4464940" y="889694"/>
                    <a:pt x="4443761" y="885786"/>
                    <a:pt x="4446535" y="881122"/>
                  </a:cubicBezTo>
                  <a:cubicBezTo>
                    <a:pt x="4449308" y="876457"/>
                    <a:pt x="4453595" y="884652"/>
                    <a:pt x="4459519" y="884273"/>
                  </a:cubicBezTo>
                  <a:cubicBezTo>
                    <a:pt x="4465445" y="883895"/>
                    <a:pt x="4457880" y="872549"/>
                    <a:pt x="4462293" y="871289"/>
                  </a:cubicBezTo>
                  <a:cubicBezTo>
                    <a:pt x="4466579" y="870154"/>
                    <a:pt x="4463049" y="846580"/>
                    <a:pt x="4458385" y="845067"/>
                  </a:cubicBezTo>
                  <a:cubicBezTo>
                    <a:pt x="4453721" y="843428"/>
                    <a:pt x="4457629" y="835234"/>
                    <a:pt x="4466579" y="841916"/>
                  </a:cubicBezTo>
                  <a:cubicBezTo>
                    <a:pt x="4475530" y="848597"/>
                    <a:pt x="4489775" y="848219"/>
                    <a:pt x="4496456" y="848219"/>
                  </a:cubicBezTo>
                  <a:cubicBezTo>
                    <a:pt x="4503138" y="848219"/>
                    <a:pt x="4496835" y="841916"/>
                    <a:pt x="4490153" y="840781"/>
                  </a:cubicBezTo>
                  <a:cubicBezTo>
                    <a:pt x="4483472" y="839646"/>
                    <a:pt x="4491288" y="834100"/>
                    <a:pt x="4496078" y="838386"/>
                  </a:cubicBezTo>
                  <a:cubicBezTo>
                    <a:pt x="4500743" y="842672"/>
                    <a:pt x="4509819" y="844689"/>
                    <a:pt x="4510575" y="840025"/>
                  </a:cubicBezTo>
                  <a:cubicBezTo>
                    <a:pt x="4511332" y="835360"/>
                    <a:pt x="4516122" y="825149"/>
                    <a:pt x="4524317" y="825527"/>
                  </a:cubicBezTo>
                  <a:cubicBezTo>
                    <a:pt x="4533142" y="826031"/>
                    <a:pt x="4535915" y="821367"/>
                    <a:pt x="4528099" y="818594"/>
                  </a:cubicBezTo>
                  <a:close/>
                  <a:moveTo>
                    <a:pt x="2340114" y="1333317"/>
                  </a:moveTo>
                  <a:cubicBezTo>
                    <a:pt x="2317800" y="1353361"/>
                    <a:pt x="2273047" y="1358026"/>
                    <a:pt x="2273047" y="1374540"/>
                  </a:cubicBezTo>
                  <a:cubicBezTo>
                    <a:pt x="2273047" y="1391055"/>
                    <a:pt x="2218966" y="1399249"/>
                    <a:pt x="2214175" y="1392190"/>
                  </a:cubicBezTo>
                  <a:cubicBezTo>
                    <a:pt x="2210015" y="1386012"/>
                    <a:pt x="2254137" y="1383995"/>
                    <a:pt x="2264727" y="1360421"/>
                  </a:cubicBezTo>
                  <a:cubicBezTo>
                    <a:pt x="2275316" y="1336847"/>
                    <a:pt x="2315531" y="1324745"/>
                    <a:pt x="2335323" y="1293355"/>
                  </a:cubicBezTo>
                  <a:cubicBezTo>
                    <a:pt x="2349443" y="1271041"/>
                    <a:pt x="2361166" y="1236877"/>
                    <a:pt x="2369487" y="1239273"/>
                  </a:cubicBezTo>
                  <a:cubicBezTo>
                    <a:pt x="2377807" y="1241542"/>
                    <a:pt x="2362428" y="1313273"/>
                    <a:pt x="2340114" y="1333317"/>
                  </a:cubicBezTo>
                  <a:close/>
                  <a:moveTo>
                    <a:pt x="2439832" y="411782"/>
                  </a:moveTo>
                  <a:cubicBezTo>
                    <a:pt x="2436680" y="418085"/>
                    <a:pt x="2419661" y="418463"/>
                    <a:pt x="2424199" y="424388"/>
                  </a:cubicBezTo>
                  <a:cubicBezTo>
                    <a:pt x="2432016" y="434600"/>
                    <a:pt x="2471222" y="429053"/>
                    <a:pt x="2472104" y="416572"/>
                  </a:cubicBezTo>
                  <a:cubicBezTo>
                    <a:pt x="2472735" y="403966"/>
                    <a:pt x="2442983" y="405478"/>
                    <a:pt x="2439832" y="411782"/>
                  </a:cubicBezTo>
                  <a:close/>
                  <a:moveTo>
                    <a:pt x="1011010" y="24258"/>
                  </a:moveTo>
                  <a:cubicBezTo>
                    <a:pt x="1029794" y="24258"/>
                    <a:pt x="1024373" y="12534"/>
                    <a:pt x="1036853" y="14047"/>
                  </a:cubicBezTo>
                  <a:cubicBezTo>
                    <a:pt x="1049460" y="15685"/>
                    <a:pt x="1065849" y="14803"/>
                    <a:pt x="1059545" y="6987"/>
                  </a:cubicBezTo>
                  <a:cubicBezTo>
                    <a:pt x="1053242" y="-829"/>
                    <a:pt x="1007732" y="2323"/>
                    <a:pt x="1012523" y="8626"/>
                  </a:cubicBezTo>
                  <a:cubicBezTo>
                    <a:pt x="1017187" y="14929"/>
                    <a:pt x="975712" y="12534"/>
                    <a:pt x="976469" y="14929"/>
                  </a:cubicBezTo>
                  <a:cubicBezTo>
                    <a:pt x="977981" y="19467"/>
                    <a:pt x="992100" y="24258"/>
                    <a:pt x="1011010" y="24258"/>
                  </a:cubicBezTo>
                  <a:close/>
                  <a:moveTo>
                    <a:pt x="913688" y="76827"/>
                  </a:moveTo>
                  <a:cubicBezTo>
                    <a:pt x="913688" y="64220"/>
                    <a:pt x="872843" y="78088"/>
                    <a:pt x="880785" y="80735"/>
                  </a:cubicBezTo>
                  <a:cubicBezTo>
                    <a:pt x="887845" y="83004"/>
                    <a:pt x="913688" y="89307"/>
                    <a:pt x="913688" y="76827"/>
                  </a:cubicBezTo>
                  <a:close/>
                  <a:moveTo>
                    <a:pt x="1014918" y="66616"/>
                  </a:moveTo>
                  <a:cubicBezTo>
                    <a:pt x="1017313" y="72919"/>
                    <a:pt x="1011010" y="73675"/>
                    <a:pt x="995252" y="73675"/>
                  </a:cubicBezTo>
                  <a:cubicBezTo>
                    <a:pt x="979494" y="73675"/>
                    <a:pt x="971300" y="82500"/>
                    <a:pt x="979494" y="89307"/>
                  </a:cubicBezTo>
                  <a:cubicBezTo>
                    <a:pt x="988949" y="97123"/>
                    <a:pt x="1030550" y="93972"/>
                    <a:pt x="1037610" y="84643"/>
                  </a:cubicBezTo>
                  <a:cubicBezTo>
                    <a:pt x="1044670" y="75188"/>
                    <a:pt x="1062697" y="83130"/>
                    <a:pt x="1065849" y="73675"/>
                  </a:cubicBezTo>
                  <a:cubicBezTo>
                    <a:pt x="1069000" y="64220"/>
                    <a:pt x="1012523" y="60312"/>
                    <a:pt x="1014918" y="66616"/>
                  </a:cubicBezTo>
                  <a:close/>
                  <a:moveTo>
                    <a:pt x="1149052" y="51614"/>
                  </a:moveTo>
                  <a:cubicBezTo>
                    <a:pt x="1154598" y="44554"/>
                    <a:pt x="1138840" y="44554"/>
                    <a:pt x="1137327" y="37495"/>
                  </a:cubicBezTo>
                  <a:cubicBezTo>
                    <a:pt x="1135815" y="30435"/>
                    <a:pt x="1091818" y="28922"/>
                    <a:pt x="1094213" y="36738"/>
                  </a:cubicBezTo>
                  <a:cubicBezTo>
                    <a:pt x="1096608" y="44554"/>
                    <a:pt x="1063832" y="53127"/>
                    <a:pt x="1073791" y="61069"/>
                  </a:cubicBezTo>
                  <a:cubicBezTo>
                    <a:pt x="1092574" y="75945"/>
                    <a:pt x="1143631" y="58674"/>
                    <a:pt x="1149052" y="51614"/>
                  </a:cubicBezTo>
                  <a:close/>
                  <a:moveTo>
                    <a:pt x="1024373" y="39134"/>
                  </a:moveTo>
                  <a:cubicBezTo>
                    <a:pt x="1026768" y="22619"/>
                    <a:pt x="999286" y="35982"/>
                    <a:pt x="978864" y="27409"/>
                  </a:cubicBezTo>
                  <a:cubicBezTo>
                    <a:pt x="958441" y="18837"/>
                    <a:pt x="946465" y="19467"/>
                    <a:pt x="960080" y="31317"/>
                  </a:cubicBezTo>
                  <a:cubicBezTo>
                    <a:pt x="966383" y="36864"/>
                    <a:pt x="925160" y="41151"/>
                    <a:pt x="931841" y="47832"/>
                  </a:cubicBezTo>
                  <a:cubicBezTo>
                    <a:pt x="946591" y="62708"/>
                    <a:pt x="1021978" y="55648"/>
                    <a:pt x="1024373" y="39134"/>
                  </a:cubicBezTo>
                  <a:close/>
                  <a:moveTo>
                    <a:pt x="907385" y="474562"/>
                  </a:moveTo>
                  <a:cubicBezTo>
                    <a:pt x="908141" y="482378"/>
                    <a:pt x="903477" y="487925"/>
                    <a:pt x="888601" y="487925"/>
                  </a:cubicBezTo>
                  <a:cubicBezTo>
                    <a:pt x="873726" y="487925"/>
                    <a:pt x="895661" y="497380"/>
                    <a:pt x="897173" y="505952"/>
                  </a:cubicBezTo>
                  <a:cubicBezTo>
                    <a:pt x="898812" y="514651"/>
                    <a:pt x="882298" y="508348"/>
                    <a:pt x="881542" y="521710"/>
                  </a:cubicBezTo>
                  <a:cubicBezTo>
                    <a:pt x="880785" y="535073"/>
                    <a:pt x="852546" y="521710"/>
                    <a:pt x="848638" y="538981"/>
                  </a:cubicBezTo>
                  <a:cubicBezTo>
                    <a:pt x="844730" y="556252"/>
                    <a:pt x="862758" y="553857"/>
                    <a:pt x="875364" y="554739"/>
                  </a:cubicBezTo>
                  <a:cubicBezTo>
                    <a:pt x="887971" y="555496"/>
                    <a:pt x="870700" y="567220"/>
                    <a:pt x="880029" y="574280"/>
                  </a:cubicBezTo>
                  <a:cubicBezTo>
                    <a:pt x="889484" y="581339"/>
                    <a:pt x="896543" y="578944"/>
                    <a:pt x="890240" y="565707"/>
                  </a:cubicBezTo>
                  <a:cubicBezTo>
                    <a:pt x="883937" y="552344"/>
                    <a:pt x="923143" y="570372"/>
                    <a:pt x="911419" y="580583"/>
                  </a:cubicBezTo>
                  <a:cubicBezTo>
                    <a:pt x="899695" y="590794"/>
                    <a:pt x="930202" y="598610"/>
                    <a:pt x="945204" y="599367"/>
                  </a:cubicBezTo>
                  <a:cubicBezTo>
                    <a:pt x="960080" y="600123"/>
                    <a:pt x="1013027" y="611721"/>
                    <a:pt x="1014288" y="599367"/>
                  </a:cubicBezTo>
                  <a:cubicBezTo>
                    <a:pt x="1015044" y="591551"/>
                    <a:pt x="994748" y="584491"/>
                    <a:pt x="978233" y="567220"/>
                  </a:cubicBezTo>
                  <a:cubicBezTo>
                    <a:pt x="961719" y="549949"/>
                    <a:pt x="949995" y="521710"/>
                    <a:pt x="968778" y="509986"/>
                  </a:cubicBezTo>
                  <a:cubicBezTo>
                    <a:pt x="987562" y="498262"/>
                    <a:pt x="971174" y="492716"/>
                    <a:pt x="989958" y="479353"/>
                  </a:cubicBezTo>
                  <a:cubicBezTo>
                    <a:pt x="1008741" y="465990"/>
                    <a:pt x="997774" y="453509"/>
                    <a:pt x="1013532" y="451870"/>
                  </a:cubicBezTo>
                  <a:cubicBezTo>
                    <a:pt x="1029290" y="450358"/>
                    <a:pt x="1012019" y="436238"/>
                    <a:pt x="1027651" y="433843"/>
                  </a:cubicBezTo>
                  <a:cubicBezTo>
                    <a:pt x="1043409" y="431448"/>
                    <a:pt x="1046434" y="414177"/>
                    <a:pt x="1044165" y="408000"/>
                  </a:cubicBezTo>
                  <a:cubicBezTo>
                    <a:pt x="1041770" y="401697"/>
                    <a:pt x="1060680" y="408756"/>
                    <a:pt x="1069252" y="399427"/>
                  </a:cubicBezTo>
                  <a:cubicBezTo>
                    <a:pt x="1077825" y="389972"/>
                    <a:pt x="1098247" y="396276"/>
                    <a:pt x="1104551" y="382913"/>
                  </a:cubicBezTo>
                  <a:cubicBezTo>
                    <a:pt x="1110854" y="369550"/>
                    <a:pt x="1201117" y="338916"/>
                    <a:pt x="1252047" y="327192"/>
                  </a:cubicBezTo>
                  <a:cubicBezTo>
                    <a:pt x="1302977" y="315468"/>
                    <a:pt x="1338401" y="294289"/>
                    <a:pt x="1320248" y="280170"/>
                  </a:cubicBezTo>
                  <a:cubicBezTo>
                    <a:pt x="1302221" y="266051"/>
                    <a:pt x="1251164" y="285717"/>
                    <a:pt x="1238684" y="295928"/>
                  </a:cubicBezTo>
                  <a:cubicBezTo>
                    <a:pt x="1226077" y="306139"/>
                    <a:pt x="1208050" y="299080"/>
                    <a:pt x="1195570" y="306139"/>
                  </a:cubicBezTo>
                  <a:cubicBezTo>
                    <a:pt x="1182963" y="313199"/>
                    <a:pt x="1156363" y="319502"/>
                    <a:pt x="1143000" y="310804"/>
                  </a:cubicBezTo>
                  <a:cubicBezTo>
                    <a:pt x="1129637" y="302231"/>
                    <a:pt x="1114006" y="321015"/>
                    <a:pt x="1103794" y="320259"/>
                  </a:cubicBezTo>
                  <a:cubicBezTo>
                    <a:pt x="1093583" y="319502"/>
                    <a:pt x="1081859" y="330470"/>
                    <a:pt x="1070891" y="329713"/>
                  </a:cubicBezTo>
                  <a:cubicBezTo>
                    <a:pt x="1059924" y="328957"/>
                    <a:pt x="1037862" y="338412"/>
                    <a:pt x="1036349" y="344589"/>
                  </a:cubicBezTo>
                  <a:cubicBezTo>
                    <a:pt x="1034710" y="350892"/>
                    <a:pt x="1015927" y="349253"/>
                    <a:pt x="1015927" y="357196"/>
                  </a:cubicBezTo>
                  <a:cubicBezTo>
                    <a:pt x="1015927" y="365012"/>
                    <a:pt x="1001051" y="372071"/>
                    <a:pt x="993109" y="365012"/>
                  </a:cubicBezTo>
                  <a:cubicBezTo>
                    <a:pt x="985293" y="357952"/>
                    <a:pt x="975838" y="372828"/>
                    <a:pt x="986806" y="383039"/>
                  </a:cubicBezTo>
                  <a:cubicBezTo>
                    <a:pt x="997774" y="393250"/>
                    <a:pt x="966383" y="394007"/>
                    <a:pt x="971930" y="400310"/>
                  </a:cubicBezTo>
                  <a:cubicBezTo>
                    <a:pt x="977477" y="406613"/>
                    <a:pt x="960206" y="410521"/>
                    <a:pt x="964114" y="417581"/>
                  </a:cubicBezTo>
                  <a:cubicBezTo>
                    <a:pt x="968022" y="424640"/>
                    <a:pt x="953146" y="427036"/>
                    <a:pt x="941296" y="429305"/>
                  </a:cubicBezTo>
                  <a:cubicBezTo>
                    <a:pt x="929572" y="431700"/>
                    <a:pt x="923269" y="447332"/>
                    <a:pt x="938145" y="448088"/>
                  </a:cubicBezTo>
                  <a:cubicBezTo>
                    <a:pt x="953020" y="448845"/>
                    <a:pt x="929446" y="451240"/>
                    <a:pt x="931085" y="462964"/>
                  </a:cubicBezTo>
                  <a:cubicBezTo>
                    <a:pt x="932472" y="474562"/>
                    <a:pt x="906628" y="466746"/>
                    <a:pt x="907385" y="474562"/>
                  </a:cubicBezTo>
                  <a:close/>
                </a:path>
              </a:pathLst>
            </a:custGeom>
            <a:grpFill/>
            <a:ln w="2381" cap="flat">
              <a:solidFill>
                <a:srgbClr val="FCFDF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347" name="자유형: 도형 346">
              <a:extLst>
                <a:ext uri="{FF2B5EF4-FFF2-40B4-BE49-F238E27FC236}">
                  <a16:creationId xmlns:a16="http://schemas.microsoft.com/office/drawing/2014/main" id="{4FEB5AE8-5982-4670-8C9F-2058AF48B17E}"/>
                </a:ext>
              </a:extLst>
            </p:cNvPr>
            <p:cNvSpPr/>
            <p:nvPr/>
          </p:nvSpPr>
          <p:spPr>
            <a:xfrm>
              <a:off x="6120236" y="4427680"/>
              <a:ext cx="479047" cy="504260"/>
            </a:xfrm>
            <a:custGeom>
              <a:avLst/>
              <a:gdLst>
                <a:gd name="connsiteX0" fmla="*/ 447247 w 479047"/>
                <a:gd name="connsiteY0" fmla="*/ 333412 h 504260"/>
                <a:gd name="connsiteX1" fmla="*/ 435523 w 479047"/>
                <a:gd name="connsiteY1" fmla="*/ 235207 h 504260"/>
                <a:gd name="connsiteX2" fmla="*/ 438045 w 479047"/>
                <a:gd name="connsiteY2" fmla="*/ 237728 h 504260"/>
                <a:gd name="connsiteX3" fmla="*/ 436784 w 479047"/>
                <a:gd name="connsiteY3" fmla="*/ 217558 h 504260"/>
                <a:gd name="connsiteX4" fmla="*/ 435019 w 479047"/>
                <a:gd name="connsiteY4" fmla="*/ 217054 h 504260"/>
                <a:gd name="connsiteX5" fmla="*/ 429725 w 479047"/>
                <a:gd name="connsiteY5" fmla="*/ 209364 h 504260"/>
                <a:gd name="connsiteX6" fmla="*/ 435650 w 479047"/>
                <a:gd name="connsiteY6" fmla="*/ 201674 h 504260"/>
                <a:gd name="connsiteX7" fmla="*/ 440944 w 479047"/>
                <a:gd name="connsiteY7" fmla="*/ 184655 h 504260"/>
                <a:gd name="connsiteX8" fmla="*/ 444222 w 479047"/>
                <a:gd name="connsiteY8" fmla="*/ 182133 h 504260"/>
                <a:gd name="connsiteX9" fmla="*/ 448634 w 479047"/>
                <a:gd name="connsiteY9" fmla="*/ 162846 h 504260"/>
                <a:gd name="connsiteX10" fmla="*/ 453299 w 479047"/>
                <a:gd name="connsiteY10" fmla="*/ 139902 h 504260"/>
                <a:gd name="connsiteX11" fmla="*/ 459728 w 479047"/>
                <a:gd name="connsiteY11" fmla="*/ 121118 h 504260"/>
                <a:gd name="connsiteX12" fmla="*/ 469687 w 479047"/>
                <a:gd name="connsiteY12" fmla="*/ 106368 h 504260"/>
                <a:gd name="connsiteX13" fmla="*/ 480907 w 479047"/>
                <a:gd name="connsiteY13" fmla="*/ 98678 h 504260"/>
                <a:gd name="connsiteX14" fmla="*/ 488597 w 479047"/>
                <a:gd name="connsiteY14" fmla="*/ 85190 h 504260"/>
                <a:gd name="connsiteX15" fmla="*/ 479772 w 479047"/>
                <a:gd name="connsiteY15" fmla="*/ 72205 h 504260"/>
                <a:gd name="connsiteX16" fmla="*/ 482168 w 479047"/>
                <a:gd name="connsiteY16" fmla="*/ 49261 h 504260"/>
                <a:gd name="connsiteX17" fmla="*/ 482546 w 479047"/>
                <a:gd name="connsiteY17" fmla="*/ 49135 h 504260"/>
                <a:gd name="connsiteX18" fmla="*/ 451912 w 479047"/>
                <a:gd name="connsiteY18" fmla="*/ 23292 h 504260"/>
                <a:gd name="connsiteX19" fmla="*/ 438801 w 479047"/>
                <a:gd name="connsiteY19" fmla="*/ 26569 h 504260"/>
                <a:gd name="connsiteX20" fmla="*/ 424051 w 479047"/>
                <a:gd name="connsiteY20" fmla="*/ 24930 h 504260"/>
                <a:gd name="connsiteX21" fmla="*/ 407663 w 479047"/>
                <a:gd name="connsiteY21" fmla="*/ 24930 h 504260"/>
                <a:gd name="connsiteX22" fmla="*/ 396191 w 479047"/>
                <a:gd name="connsiteY22" fmla="*/ 11820 h 504260"/>
                <a:gd name="connsiteX23" fmla="*/ 389384 w 479047"/>
                <a:gd name="connsiteY23" fmla="*/ 4886 h 504260"/>
                <a:gd name="connsiteX24" fmla="*/ 389762 w 479047"/>
                <a:gd name="connsiteY24" fmla="*/ 6021 h 504260"/>
                <a:gd name="connsiteX25" fmla="*/ 370096 w 479047"/>
                <a:gd name="connsiteY25" fmla="*/ 9298 h 504260"/>
                <a:gd name="connsiteX26" fmla="*/ 340723 w 479047"/>
                <a:gd name="connsiteY26" fmla="*/ 6021 h 504260"/>
                <a:gd name="connsiteX27" fmla="*/ 319418 w 479047"/>
                <a:gd name="connsiteY27" fmla="*/ 9298 h 504260"/>
                <a:gd name="connsiteX28" fmla="*/ 291557 w 479047"/>
                <a:gd name="connsiteY28" fmla="*/ 17493 h 504260"/>
                <a:gd name="connsiteX29" fmla="*/ 270252 w 479047"/>
                <a:gd name="connsiteY29" fmla="*/ 17493 h 504260"/>
                <a:gd name="connsiteX30" fmla="*/ 262058 w 479047"/>
                <a:gd name="connsiteY30" fmla="*/ 35520 h 504260"/>
                <a:gd name="connsiteX31" fmla="*/ 211380 w 479047"/>
                <a:gd name="connsiteY31" fmla="*/ 25687 h 504260"/>
                <a:gd name="connsiteX32" fmla="*/ 190075 w 479047"/>
                <a:gd name="connsiteY32" fmla="*/ 10937 h 504260"/>
                <a:gd name="connsiteX33" fmla="*/ 162214 w 479047"/>
                <a:gd name="connsiteY33" fmla="*/ 32242 h 504260"/>
                <a:gd name="connsiteX34" fmla="*/ 162214 w 479047"/>
                <a:gd name="connsiteY34" fmla="*/ 50017 h 504260"/>
                <a:gd name="connsiteX35" fmla="*/ 158306 w 479047"/>
                <a:gd name="connsiteY35" fmla="*/ 77500 h 504260"/>
                <a:gd name="connsiteX36" fmla="*/ 148473 w 479047"/>
                <a:gd name="connsiteY36" fmla="*/ 105360 h 504260"/>
                <a:gd name="connsiteX37" fmla="*/ 128807 w 479047"/>
                <a:gd name="connsiteY37" fmla="*/ 161207 h 504260"/>
                <a:gd name="connsiteX38" fmla="*/ 105863 w 479047"/>
                <a:gd name="connsiteY38" fmla="*/ 190706 h 504260"/>
                <a:gd name="connsiteX39" fmla="*/ 104224 w 479047"/>
                <a:gd name="connsiteY39" fmla="*/ 234955 h 504260"/>
                <a:gd name="connsiteX40" fmla="*/ 94391 w 479047"/>
                <a:gd name="connsiteY40" fmla="*/ 254621 h 504260"/>
                <a:gd name="connsiteX41" fmla="*/ 78003 w 479047"/>
                <a:gd name="connsiteY41" fmla="*/ 269371 h 504260"/>
                <a:gd name="connsiteX42" fmla="*/ 66531 w 479047"/>
                <a:gd name="connsiteY42" fmla="*/ 271009 h 504260"/>
                <a:gd name="connsiteX43" fmla="*/ 45226 w 479047"/>
                <a:gd name="connsiteY43" fmla="*/ 269371 h 504260"/>
                <a:gd name="connsiteX44" fmla="*/ 27199 w 479047"/>
                <a:gd name="connsiteY44" fmla="*/ 267732 h 504260"/>
                <a:gd name="connsiteX45" fmla="*/ 2364 w 479047"/>
                <a:gd name="connsiteY45" fmla="*/ 280842 h 504260"/>
                <a:gd name="connsiteX46" fmla="*/ 11819 w 479047"/>
                <a:gd name="connsiteY46" fmla="*/ 310090 h 504260"/>
                <a:gd name="connsiteX47" fmla="*/ 12449 w 479047"/>
                <a:gd name="connsiteY47" fmla="*/ 312737 h 504260"/>
                <a:gd name="connsiteX48" fmla="*/ 27451 w 479047"/>
                <a:gd name="connsiteY48" fmla="*/ 304543 h 504260"/>
                <a:gd name="connsiteX49" fmla="*/ 113427 w 479047"/>
                <a:gd name="connsiteY49" fmla="*/ 304543 h 504260"/>
                <a:gd name="connsiteX50" fmla="*/ 118092 w 479047"/>
                <a:gd name="connsiteY50" fmla="*/ 326982 h 504260"/>
                <a:gd name="connsiteX51" fmla="*/ 128681 w 479047"/>
                <a:gd name="connsiteY51" fmla="*/ 347027 h 504260"/>
                <a:gd name="connsiteX52" fmla="*/ 150995 w 479047"/>
                <a:gd name="connsiteY52" fmla="*/ 363541 h 504260"/>
                <a:gd name="connsiteX53" fmla="*/ 181628 w 479047"/>
                <a:gd name="connsiteY53" fmla="*/ 358877 h 504260"/>
                <a:gd name="connsiteX54" fmla="*/ 192218 w 479047"/>
                <a:gd name="connsiteY54" fmla="*/ 335302 h 504260"/>
                <a:gd name="connsiteX55" fmla="*/ 213397 w 479047"/>
                <a:gd name="connsiteY55" fmla="*/ 335302 h 504260"/>
                <a:gd name="connsiteX56" fmla="*/ 226382 w 479047"/>
                <a:gd name="connsiteY56" fmla="*/ 341227 h 504260"/>
                <a:gd name="connsiteX57" fmla="*/ 244031 w 479047"/>
                <a:gd name="connsiteY57" fmla="*/ 344757 h 504260"/>
                <a:gd name="connsiteX58" fmla="*/ 248695 w 479047"/>
                <a:gd name="connsiteY58" fmla="*/ 365937 h 504260"/>
                <a:gd name="connsiteX59" fmla="*/ 245165 w 479047"/>
                <a:gd name="connsiteY59" fmla="*/ 403630 h 504260"/>
                <a:gd name="connsiteX60" fmla="*/ 258150 w 479047"/>
                <a:gd name="connsiteY60" fmla="*/ 424809 h 504260"/>
                <a:gd name="connsiteX61" fmla="*/ 258150 w 479047"/>
                <a:gd name="connsiteY61" fmla="*/ 445987 h 504260"/>
                <a:gd name="connsiteX62" fmla="*/ 272269 w 479047"/>
                <a:gd name="connsiteY62" fmla="*/ 438928 h 504260"/>
                <a:gd name="connsiteX63" fmla="*/ 295844 w 479047"/>
                <a:gd name="connsiteY63" fmla="*/ 436533 h 504260"/>
                <a:gd name="connsiteX64" fmla="*/ 303029 w 479047"/>
                <a:gd name="connsiteY64" fmla="*/ 436785 h 504260"/>
                <a:gd name="connsiteX65" fmla="*/ 309963 w 479047"/>
                <a:gd name="connsiteY65" fmla="*/ 443593 h 504260"/>
                <a:gd name="connsiteX66" fmla="*/ 317022 w 479047"/>
                <a:gd name="connsiteY66" fmla="*/ 449517 h 504260"/>
                <a:gd name="connsiteX67" fmla="*/ 333537 w 479047"/>
                <a:gd name="connsiteY67" fmla="*/ 448383 h 504260"/>
                <a:gd name="connsiteX68" fmla="*/ 341731 w 479047"/>
                <a:gd name="connsiteY68" fmla="*/ 461367 h 504260"/>
                <a:gd name="connsiteX69" fmla="*/ 364044 w 479047"/>
                <a:gd name="connsiteY69" fmla="*/ 468427 h 504260"/>
                <a:gd name="connsiteX70" fmla="*/ 375769 w 479047"/>
                <a:gd name="connsiteY70" fmla="*/ 464897 h 504260"/>
                <a:gd name="connsiteX71" fmla="*/ 385224 w 479047"/>
                <a:gd name="connsiteY71" fmla="*/ 460233 h 504260"/>
                <a:gd name="connsiteX72" fmla="*/ 399343 w 479047"/>
                <a:gd name="connsiteY72" fmla="*/ 475487 h 504260"/>
                <a:gd name="connsiteX73" fmla="*/ 419387 w 479047"/>
                <a:gd name="connsiteY73" fmla="*/ 480151 h 504260"/>
                <a:gd name="connsiteX74" fmla="*/ 429976 w 479047"/>
                <a:gd name="connsiteY74" fmla="*/ 502465 h 504260"/>
                <a:gd name="connsiteX75" fmla="*/ 448760 w 479047"/>
                <a:gd name="connsiteY75" fmla="*/ 502465 h 504260"/>
                <a:gd name="connsiteX76" fmla="*/ 453425 w 479047"/>
                <a:gd name="connsiteY76" fmla="*/ 490741 h 504260"/>
                <a:gd name="connsiteX77" fmla="*/ 449895 w 479047"/>
                <a:gd name="connsiteY77" fmla="*/ 471831 h 504260"/>
                <a:gd name="connsiteX78" fmla="*/ 432246 w 479047"/>
                <a:gd name="connsiteY78" fmla="*/ 477756 h 504260"/>
                <a:gd name="connsiteX79" fmla="*/ 414597 w 479047"/>
                <a:gd name="connsiteY79" fmla="*/ 456577 h 504260"/>
                <a:gd name="connsiteX80" fmla="*/ 420522 w 479047"/>
                <a:gd name="connsiteY80" fmla="*/ 431868 h 504260"/>
                <a:gd name="connsiteX81" fmla="*/ 421656 w 479047"/>
                <a:gd name="connsiteY81" fmla="*/ 402495 h 504260"/>
                <a:gd name="connsiteX82" fmla="*/ 425186 w 479047"/>
                <a:gd name="connsiteY82" fmla="*/ 388376 h 504260"/>
                <a:gd name="connsiteX83" fmla="*/ 432246 w 479047"/>
                <a:gd name="connsiteY83" fmla="*/ 370727 h 504260"/>
                <a:gd name="connsiteX84" fmla="*/ 464140 w 479047"/>
                <a:gd name="connsiteY84" fmla="*/ 365937 h 504260"/>
                <a:gd name="connsiteX85" fmla="*/ 465149 w 479047"/>
                <a:gd name="connsiteY85" fmla="*/ 364802 h 504260"/>
                <a:gd name="connsiteX86" fmla="*/ 466913 w 479047"/>
                <a:gd name="connsiteY86" fmla="*/ 360768 h 504260"/>
                <a:gd name="connsiteX87" fmla="*/ 447247 w 479047"/>
                <a:gd name="connsiteY87" fmla="*/ 333412 h 504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</a:cxnLst>
              <a:rect l="l" t="t" r="r" b="b"/>
              <a:pathLst>
                <a:path w="479047" h="504260">
                  <a:moveTo>
                    <a:pt x="447247" y="333412"/>
                  </a:moveTo>
                  <a:cubicBezTo>
                    <a:pt x="434263" y="326352"/>
                    <a:pt x="428968" y="237476"/>
                    <a:pt x="435523" y="235207"/>
                  </a:cubicBezTo>
                  <a:cubicBezTo>
                    <a:pt x="436406" y="234955"/>
                    <a:pt x="437162" y="235837"/>
                    <a:pt x="438045" y="237728"/>
                  </a:cubicBezTo>
                  <a:lnTo>
                    <a:pt x="436784" y="217558"/>
                  </a:lnTo>
                  <a:cubicBezTo>
                    <a:pt x="436784" y="217558"/>
                    <a:pt x="436028" y="217432"/>
                    <a:pt x="435019" y="217054"/>
                  </a:cubicBezTo>
                  <a:cubicBezTo>
                    <a:pt x="433002" y="216171"/>
                    <a:pt x="429725" y="214154"/>
                    <a:pt x="429725" y="209364"/>
                  </a:cubicBezTo>
                  <a:cubicBezTo>
                    <a:pt x="429725" y="202304"/>
                    <a:pt x="435650" y="201674"/>
                    <a:pt x="435650" y="201674"/>
                  </a:cubicBezTo>
                  <a:cubicBezTo>
                    <a:pt x="435650" y="201674"/>
                    <a:pt x="434515" y="186924"/>
                    <a:pt x="440944" y="184655"/>
                  </a:cubicBezTo>
                  <a:cubicBezTo>
                    <a:pt x="442205" y="184151"/>
                    <a:pt x="443339" y="183268"/>
                    <a:pt x="444222" y="182133"/>
                  </a:cubicBezTo>
                  <a:cubicBezTo>
                    <a:pt x="447878" y="177721"/>
                    <a:pt x="448634" y="169023"/>
                    <a:pt x="448634" y="162846"/>
                  </a:cubicBezTo>
                  <a:cubicBezTo>
                    <a:pt x="448634" y="155156"/>
                    <a:pt x="450399" y="146331"/>
                    <a:pt x="453299" y="139902"/>
                  </a:cubicBezTo>
                  <a:cubicBezTo>
                    <a:pt x="456198" y="133472"/>
                    <a:pt x="455063" y="124648"/>
                    <a:pt x="459728" y="121118"/>
                  </a:cubicBezTo>
                  <a:cubicBezTo>
                    <a:pt x="464392" y="117588"/>
                    <a:pt x="463888" y="108133"/>
                    <a:pt x="469687" y="106368"/>
                  </a:cubicBezTo>
                  <a:cubicBezTo>
                    <a:pt x="475612" y="104604"/>
                    <a:pt x="480276" y="102208"/>
                    <a:pt x="480907" y="98678"/>
                  </a:cubicBezTo>
                  <a:cubicBezTo>
                    <a:pt x="481537" y="95149"/>
                    <a:pt x="488597" y="90484"/>
                    <a:pt x="488597" y="85190"/>
                  </a:cubicBezTo>
                  <a:cubicBezTo>
                    <a:pt x="488597" y="79895"/>
                    <a:pt x="479772" y="78760"/>
                    <a:pt x="479772" y="72205"/>
                  </a:cubicBezTo>
                  <a:cubicBezTo>
                    <a:pt x="479772" y="65650"/>
                    <a:pt x="482168" y="49261"/>
                    <a:pt x="482168" y="49261"/>
                  </a:cubicBezTo>
                  <a:cubicBezTo>
                    <a:pt x="482168" y="49261"/>
                    <a:pt x="482420" y="49135"/>
                    <a:pt x="482546" y="49135"/>
                  </a:cubicBezTo>
                  <a:cubicBezTo>
                    <a:pt x="469813" y="37537"/>
                    <a:pt x="455190" y="25435"/>
                    <a:pt x="451912" y="23292"/>
                  </a:cubicBezTo>
                  <a:cubicBezTo>
                    <a:pt x="446995" y="20014"/>
                    <a:pt x="438801" y="26569"/>
                    <a:pt x="438801" y="26569"/>
                  </a:cubicBezTo>
                  <a:cubicBezTo>
                    <a:pt x="438801" y="26569"/>
                    <a:pt x="430607" y="18375"/>
                    <a:pt x="424051" y="24930"/>
                  </a:cubicBezTo>
                  <a:cubicBezTo>
                    <a:pt x="417496" y="31486"/>
                    <a:pt x="407663" y="24930"/>
                    <a:pt x="407663" y="24930"/>
                  </a:cubicBezTo>
                  <a:cubicBezTo>
                    <a:pt x="407663" y="24930"/>
                    <a:pt x="399469" y="20014"/>
                    <a:pt x="396191" y="11820"/>
                  </a:cubicBezTo>
                  <a:cubicBezTo>
                    <a:pt x="394804" y="8542"/>
                    <a:pt x="392409" y="6525"/>
                    <a:pt x="389384" y="4886"/>
                  </a:cubicBezTo>
                  <a:lnTo>
                    <a:pt x="389762" y="6021"/>
                  </a:lnTo>
                  <a:lnTo>
                    <a:pt x="370096" y="9298"/>
                  </a:lnTo>
                  <a:cubicBezTo>
                    <a:pt x="370096" y="9298"/>
                    <a:pt x="345513" y="-3812"/>
                    <a:pt x="340723" y="6021"/>
                  </a:cubicBezTo>
                  <a:cubicBezTo>
                    <a:pt x="335806" y="15854"/>
                    <a:pt x="330890" y="9298"/>
                    <a:pt x="319418" y="9298"/>
                  </a:cubicBezTo>
                  <a:cubicBezTo>
                    <a:pt x="307946" y="9298"/>
                    <a:pt x="298113" y="14215"/>
                    <a:pt x="291557" y="17493"/>
                  </a:cubicBezTo>
                  <a:cubicBezTo>
                    <a:pt x="285002" y="20770"/>
                    <a:pt x="275169" y="14215"/>
                    <a:pt x="270252" y="17493"/>
                  </a:cubicBezTo>
                  <a:cubicBezTo>
                    <a:pt x="265336" y="20770"/>
                    <a:pt x="262058" y="35520"/>
                    <a:pt x="262058" y="35520"/>
                  </a:cubicBezTo>
                  <a:lnTo>
                    <a:pt x="211380" y="25687"/>
                  </a:lnTo>
                  <a:cubicBezTo>
                    <a:pt x="211380" y="25687"/>
                    <a:pt x="201547" y="10937"/>
                    <a:pt x="190075" y="10937"/>
                  </a:cubicBezTo>
                  <a:cubicBezTo>
                    <a:pt x="178603" y="10937"/>
                    <a:pt x="162214" y="32242"/>
                    <a:pt x="162214" y="32242"/>
                  </a:cubicBezTo>
                  <a:lnTo>
                    <a:pt x="162214" y="50017"/>
                  </a:lnTo>
                  <a:cubicBezTo>
                    <a:pt x="164232" y="60733"/>
                    <a:pt x="161710" y="71827"/>
                    <a:pt x="158306" y="77500"/>
                  </a:cubicBezTo>
                  <a:cubicBezTo>
                    <a:pt x="153390" y="85694"/>
                    <a:pt x="148473" y="88971"/>
                    <a:pt x="148473" y="105360"/>
                  </a:cubicBezTo>
                  <a:cubicBezTo>
                    <a:pt x="148473" y="121748"/>
                    <a:pt x="128807" y="147970"/>
                    <a:pt x="128807" y="161207"/>
                  </a:cubicBezTo>
                  <a:cubicBezTo>
                    <a:pt x="128807" y="174318"/>
                    <a:pt x="105863" y="182512"/>
                    <a:pt x="105863" y="190706"/>
                  </a:cubicBezTo>
                  <a:cubicBezTo>
                    <a:pt x="105863" y="198900"/>
                    <a:pt x="104224" y="216928"/>
                    <a:pt x="104224" y="234955"/>
                  </a:cubicBezTo>
                  <a:cubicBezTo>
                    <a:pt x="104224" y="252982"/>
                    <a:pt x="94391" y="238233"/>
                    <a:pt x="94391" y="254621"/>
                  </a:cubicBezTo>
                  <a:cubicBezTo>
                    <a:pt x="94391" y="271009"/>
                    <a:pt x="86197" y="261176"/>
                    <a:pt x="78003" y="269371"/>
                  </a:cubicBezTo>
                  <a:cubicBezTo>
                    <a:pt x="69809" y="277565"/>
                    <a:pt x="66531" y="279204"/>
                    <a:pt x="66531" y="271009"/>
                  </a:cubicBezTo>
                  <a:cubicBezTo>
                    <a:pt x="66531" y="262815"/>
                    <a:pt x="55059" y="261176"/>
                    <a:pt x="45226" y="269371"/>
                  </a:cubicBezTo>
                  <a:cubicBezTo>
                    <a:pt x="35393" y="277565"/>
                    <a:pt x="32115" y="269371"/>
                    <a:pt x="27199" y="267732"/>
                  </a:cubicBezTo>
                  <a:cubicBezTo>
                    <a:pt x="24425" y="266849"/>
                    <a:pt x="13206" y="273405"/>
                    <a:pt x="2364" y="280842"/>
                  </a:cubicBezTo>
                  <a:cubicBezTo>
                    <a:pt x="7280" y="291054"/>
                    <a:pt x="9802" y="301139"/>
                    <a:pt x="11819" y="310090"/>
                  </a:cubicBezTo>
                  <a:cubicBezTo>
                    <a:pt x="11945" y="310972"/>
                    <a:pt x="12197" y="311855"/>
                    <a:pt x="12449" y="312737"/>
                  </a:cubicBezTo>
                  <a:cubicBezTo>
                    <a:pt x="18248" y="308577"/>
                    <a:pt x="24047" y="305047"/>
                    <a:pt x="27451" y="304543"/>
                  </a:cubicBezTo>
                  <a:cubicBezTo>
                    <a:pt x="35645" y="303408"/>
                    <a:pt x="113427" y="304543"/>
                    <a:pt x="113427" y="304543"/>
                  </a:cubicBezTo>
                  <a:cubicBezTo>
                    <a:pt x="113427" y="304543"/>
                    <a:pt x="120487" y="316267"/>
                    <a:pt x="118092" y="326982"/>
                  </a:cubicBezTo>
                  <a:cubicBezTo>
                    <a:pt x="115696" y="337572"/>
                    <a:pt x="122882" y="332907"/>
                    <a:pt x="128681" y="347027"/>
                  </a:cubicBezTo>
                  <a:cubicBezTo>
                    <a:pt x="134606" y="361146"/>
                    <a:pt x="139271" y="367071"/>
                    <a:pt x="150995" y="363541"/>
                  </a:cubicBezTo>
                  <a:cubicBezTo>
                    <a:pt x="162718" y="360011"/>
                    <a:pt x="176838" y="357616"/>
                    <a:pt x="181628" y="358877"/>
                  </a:cubicBezTo>
                  <a:cubicBezTo>
                    <a:pt x="186293" y="360011"/>
                    <a:pt x="185158" y="338832"/>
                    <a:pt x="192218" y="335302"/>
                  </a:cubicBezTo>
                  <a:cubicBezTo>
                    <a:pt x="199278" y="331773"/>
                    <a:pt x="213397" y="335302"/>
                    <a:pt x="213397" y="335302"/>
                  </a:cubicBezTo>
                  <a:cubicBezTo>
                    <a:pt x="213397" y="335302"/>
                    <a:pt x="214531" y="341227"/>
                    <a:pt x="226382" y="341227"/>
                  </a:cubicBezTo>
                  <a:cubicBezTo>
                    <a:pt x="238105" y="341227"/>
                    <a:pt x="244031" y="336563"/>
                    <a:pt x="244031" y="344757"/>
                  </a:cubicBezTo>
                  <a:cubicBezTo>
                    <a:pt x="244031" y="352952"/>
                    <a:pt x="245165" y="362407"/>
                    <a:pt x="248695" y="365937"/>
                  </a:cubicBezTo>
                  <a:cubicBezTo>
                    <a:pt x="252225" y="369466"/>
                    <a:pt x="239240" y="398839"/>
                    <a:pt x="245165" y="403630"/>
                  </a:cubicBezTo>
                  <a:cubicBezTo>
                    <a:pt x="251090" y="408294"/>
                    <a:pt x="259284" y="418884"/>
                    <a:pt x="258150" y="424809"/>
                  </a:cubicBezTo>
                  <a:cubicBezTo>
                    <a:pt x="257015" y="430734"/>
                    <a:pt x="253485" y="444853"/>
                    <a:pt x="258150" y="445987"/>
                  </a:cubicBezTo>
                  <a:cubicBezTo>
                    <a:pt x="262814" y="447122"/>
                    <a:pt x="264075" y="438928"/>
                    <a:pt x="272269" y="438928"/>
                  </a:cubicBezTo>
                  <a:cubicBezTo>
                    <a:pt x="280464" y="438928"/>
                    <a:pt x="287523" y="440062"/>
                    <a:pt x="295844" y="436533"/>
                  </a:cubicBezTo>
                  <a:cubicBezTo>
                    <a:pt x="298617" y="435398"/>
                    <a:pt x="301012" y="435776"/>
                    <a:pt x="303029" y="436785"/>
                  </a:cubicBezTo>
                  <a:cubicBezTo>
                    <a:pt x="307315" y="438802"/>
                    <a:pt x="309963" y="443593"/>
                    <a:pt x="309963" y="443593"/>
                  </a:cubicBezTo>
                  <a:cubicBezTo>
                    <a:pt x="309963" y="443593"/>
                    <a:pt x="312358" y="451787"/>
                    <a:pt x="317022" y="449517"/>
                  </a:cubicBezTo>
                  <a:cubicBezTo>
                    <a:pt x="321687" y="447122"/>
                    <a:pt x="334671" y="443593"/>
                    <a:pt x="333537" y="448383"/>
                  </a:cubicBezTo>
                  <a:cubicBezTo>
                    <a:pt x="332402" y="453173"/>
                    <a:pt x="337067" y="463637"/>
                    <a:pt x="341731" y="461367"/>
                  </a:cubicBezTo>
                  <a:cubicBezTo>
                    <a:pt x="346395" y="458972"/>
                    <a:pt x="358245" y="468427"/>
                    <a:pt x="364044" y="468427"/>
                  </a:cubicBezTo>
                  <a:cubicBezTo>
                    <a:pt x="369844" y="468427"/>
                    <a:pt x="375769" y="468427"/>
                    <a:pt x="375769" y="464897"/>
                  </a:cubicBezTo>
                  <a:cubicBezTo>
                    <a:pt x="375769" y="461367"/>
                    <a:pt x="382828" y="455442"/>
                    <a:pt x="385224" y="460233"/>
                  </a:cubicBezTo>
                  <a:cubicBezTo>
                    <a:pt x="387619" y="464897"/>
                    <a:pt x="393418" y="475487"/>
                    <a:pt x="399343" y="475487"/>
                  </a:cubicBezTo>
                  <a:cubicBezTo>
                    <a:pt x="405268" y="475487"/>
                    <a:pt x="419387" y="475487"/>
                    <a:pt x="419387" y="480151"/>
                  </a:cubicBezTo>
                  <a:cubicBezTo>
                    <a:pt x="419387" y="484816"/>
                    <a:pt x="424051" y="497800"/>
                    <a:pt x="429976" y="502465"/>
                  </a:cubicBezTo>
                  <a:cubicBezTo>
                    <a:pt x="435902" y="507129"/>
                    <a:pt x="448760" y="502465"/>
                    <a:pt x="448760" y="502465"/>
                  </a:cubicBezTo>
                  <a:cubicBezTo>
                    <a:pt x="448760" y="502465"/>
                    <a:pt x="453425" y="498935"/>
                    <a:pt x="453425" y="490741"/>
                  </a:cubicBezTo>
                  <a:cubicBezTo>
                    <a:pt x="453425" y="482547"/>
                    <a:pt x="453425" y="471831"/>
                    <a:pt x="449895" y="471831"/>
                  </a:cubicBezTo>
                  <a:cubicBezTo>
                    <a:pt x="446365" y="471831"/>
                    <a:pt x="440440" y="480025"/>
                    <a:pt x="432246" y="477756"/>
                  </a:cubicBezTo>
                  <a:cubicBezTo>
                    <a:pt x="424051" y="475361"/>
                    <a:pt x="418126" y="458972"/>
                    <a:pt x="414597" y="456577"/>
                  </a:cubicBezTo>
                  <a:cubicBezTo>
                    <a:pt x="411067" y="454182"/>
                    <a:pt x="420522" y="438928"/>
                    <a:pt x="420522" y="431868"/>
                  </a:cubicBezTo>
                  <a:cubicBezTo>
                    <a:pt x="420522" y="424809"/>
                    <a:pt x="426447" y="404764"/>
                    <a:pt x="421656" y="402495"/>
                  </a:cubicBezTo>
                  <a:cubicBezTo>
                    <a:pt x="416992" y="400100"/>
                    <a:pt x="419261" y="393040"/>
                    <a:pt x="425186" y="388376"/>
                  </a:cubicBezTo>
                  <a:cubicBezTo>
                    <a:pt x="431111" y="383712"/>
                    <a:pt x="422791" y="370727"/>
                    <a:pt x="432246" y="370727"/>
                  </a:cubicBezTo>
                  <a:cubicBezTo>
                    <a:pt x="441070" y="370727"/>
                    <a:pt x="459097" y="371735"/>
                    <a:pt x="464140" y="365937"/>
                  </a:cubicBezTo>
                  <a:cubicBezTo>
                    <a:pt x="464518" y="365558"/>
                    <a:pt x="464896" y="365306"/>
                    <a:pt x="465149" y="364802"/>
                  </a:cubicBezTo>
                  <a:cubicBezTo>
                    <a:pt x="465779" y="363541"/>
                    <a:pt x="466409" y="362154"/>
                    <a:pt x="466913" y="360768"/>
                  </a:cubicBezTo>
                  <a:cubicBezTo>
                    <a:pt x="460610" y="350682"/>
                    <a:pt x="454559" y="337446"/>
                    <a:pt x="447247" y="333412"/>
                  </a:cubicBezTo>
                  <a:close/>
                </a:path>
              </a:pathLst>
            </a:custGeom>
            <a:grpFill/>
            <a:ln w="2381" cap="flat">
              <a:solidFill>
                <a:srgbClr val="FCFDF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8" name="자유형: 도형 347">
              <a:extLst>
                <a:ext uri="{FF2B5EF4-FFF2-40B4-BE49-F238E27FC236}">
                  <a16:creationId xmlns:a16="http://schemas.microsoft.com/office/drawing/2014/main" id="{10A2E046-B15A-4E99-BBAB-0368D5AA3587}"/>
                </a:ext>
              </a:extLst>
            </p:cNvPr>
            <p:cNvSpPr/>
            <p:nvPr/>
          </p:nvSpPr>
          <p:spPr>
            <a:xfrm>
              <a:off x="6552639" y="4634554"/>
              <a:ext cx="37820" cy="50426"/>
            </a:xfrm>
            <a:custGeom>
              <a:avLst/>
              <a:gdLst>
                <a:gd name="connsiteX0" fmla="*/ 5515 w 37819"/>
                <a:gd name="connsiteY0" fmla="*/ 30728 h 50426"/>
                <a:gd name="connsiteX1" fmla="*/ 12071 w 37819"/>
                <a:gd name="connsiteY1" fmla="*/ 58337 h 50426"/>
                <a:gd name="connsiteX2" fmla="*/ 23416 w 37819"/>
                <a:gd name="connsiteY2" fmla="*/ 51655 h 50426"/>
                <a:gd name="connsiteX3" fmla="*/ 45100 w 37819"/>
                <a:gd name="connsiteY3" fmla="*/ 20391 h 50426"/>
                <a:gd name="connsiteX4" fmla="*/ 38292 w 37819"/>
                <a:gd name="connsiteY4" fmla="*/ 16357 h 50426"/>
                <a:gd name="connsiteX5" fmla="*/ 37284 w 37819"/>
                <a:gd name="connsiteY5" fmla="*/ 2364 h 50426"/>
                <a:gd name="connsiteX6" fmla="*/ 24803 w 37819"/>
                <a:gd name="connsiteY6" fmla="*/ 2742 h 50426"/>
                <a:gd name="connsiteX7" fmla="*/ 11188 w 37819"/>
                <a:gd name="connsiteY7" fmla="*/ 10936 h 50426"/>
                <a:gd name="connsiteX8" fmla="*/ 2364 w 37819"/>
                <a:gd name="connsiteY8" fmla="*/ 10054 h 50426"/>
                <a:gd name="connsiteX9" fmla="*/ 4128 w 37819"/>
                <a:gd name="connsiteY9" fmla="*/ 10558 h 50426"/>
                <a:gd name="connsiteX10" fmla="*/ 5515 w 37819"/>
                <a:gd name="connsiteY10" fmla="*/ 30728 h 50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819" h="50426">
                  <a:moveTo>
                    <a:pt x="5515" y="30728"/>
                  </a:moveTo>
                  <a:cubicBezTo>
                    <a:pt x="7532" y="35393"/>
                    <a:pt x="9675" y="46108"/>
                    <a:pt x="12071" y="58337"/>
                  </a:cubicBezTo>
                  <a:cubicBezTo>
                    <a:pt x="17365" y="54933"/>
                    <a:pt x="21652" y="52412"/>
                    <a:pt x="23416" y="51655"/>
                  </a:cubicBezTo>
                  <a:cubicBezTo>
                    <a:pt x="30224" y="49008"/>
                    <a:pt x="45100" y="20391"/>
                    <a:pt x="45100" y="20391"/>
                  </a:cubicBezTo>
                  <a:lnTo>
                    <a:pt x="38292" y="16357"/>
                  </a:lnTo>
                  <a:cubicBezTo>
                    <a:pt x="38292" y="16357"/>
                    <a:pt x="39049" y="10432"/>
                    <a:pt x="37284" y="2364"/>
                  </a:cubicBezTo>
                  <a:cubicBezTo>
                    <a:pt x="31233" y="3120"/>
                    <a:pt x="24803" y="2742"/>
                    <a:pt x="24803" y="2742"/>
                  </a:cubicBezTo>
                  <a:cubicBezTo>
                    <a:pt x="24803" y="2742"/>
                    <a:pt x="26190" y="13583"/>
                    <a:pt x="11188" y="10936"/>
                  </a:cubicBezTo>
                  <a:cubicBezTo>
                    <a:pt x="8793" y="10558"/>
                    <a:pt x="5767" y="10306"/>
                    <a:pt x="2364" y="10054"/>
                  </a:cubicBezTo>
                  <a:cubicBezTo>
                    <a:pt x="3372" y="10432"/>
                    <a:pt x="4128" y="10558"/>
                    <a:pt x="4128" y="10558"/>
                  </a:cubicBezTo>
                  <a:lnTo>
                    <a:pt x="5515" y="30728"/>
                  </a:lnTo>
                  <a:close/>
                </a:path>
              </a:pathLst>
            </a:custGeom>
            <a:grpFill/>
            <a:ln w="2381" cap="flat">
              <a:solidFill>
                <a:srgbClr val="FCFDF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9" name="자유형: 도형 348">
              <a:extLst>
                <a:ext uri="{FF2B5EF4-FFF2-40B4-BE49-F238E27FC236}">
                  <a16:creationId xmlns:a16="http://schemas.microsoft.com/office/drawing/2014/main" id="{47647164-303B-42A2-9A8A-8E5D22A1F489}"/>
                </a:ext>
              </a:extLst>
            </p:cNvPr>
            <p:cNvSpPr/>
            <p:nvPr/>
          </p:nvSpPr>
          <p:spPr>
            <a:xfrm>
              <a:off x="6579743" y="4853654"/>
              <a:ext cx="277343" cy="453834"/>
            </a:xfrm>
            <a:custGeom>
              <a:avLst/>
              <a:gdLst>
                <a:gd name="connsiteX0" fmla="*/ 282732 w 277343"/>
                <a:gd name="connsiteY0" fmla="*/ 118722 h 453834"/>
                <a:gd name="connsiteX1" fmla="*/ 276051 w 277343"/>
                <a:gd name="connsiteY1" fmla="*/ 66909 h 453834"/>
                <a:gd name="connsiteX2" fmla="*/ 273656 w 277343"/>
                <a:gd name="connsiteY2" fmla="*/ 3372 h 453834"/>
                <a:gd name="connsiteX3" fmla="*/ 273530 w 277343"/>
                <a:gd name="connsiteY3" fmla="*/ 2364 h 453834"/>
                <a:gd name="connsiteX4" fmla="*/ 245417 w 277343"/>
                <a:gd name="connsiteY4" fmla="*/ 17492 h 453834"/>
                <a:gd name="connsiteX5" fmla="*/ 226507 w 277343"/>
                <a:gd name="connsiteY5" fmla="*/ 22156 h 453834"/>
                <a:gd name="connsiteX6" fmla="*/ 210875 w 277343"/>
                <a:gd name="connsiteY6" fmla="*/ 21400 h 453834"/>
                <a:gd name="connsiteX7" fmla="*/ 202303 w 277343"/>
                <a:gd name="connsiteY7" fmla="*/ 31611 h 453834"/>
                <a:gd name="connsiteX8" fmla="*/ 186545 w 277343"/>
                <a:gd name="connsiteY8" fmla="*/ 33124 h 453834"/>
                <a:gd name="connsiteX9" fmla="*/ 163853 w 277343"/>
                <a:gd name="connsiteY9" fmla="*/ 36275 h 453834"/>
                <a:gd name="connsiteX10" fmla="*/ 155281 w 277343"/>
                <a:gd name="connsiteY10" fmla="*/ 28459 h 453834"/>
                <a:gd name="connsiteX11" fmla="*/ 139523 w 277343"/>
                <a:gd name="connsiteY11" fmla="*/ 31611 h 453834"/>
                <a:gd name="connsiteX12" fmla="*/ 124521 w 277343"/>
                <a:gd name="connsiteY12" fmla="*/ 30098 h 453834"/>
                <a:gd name="connsiteX13" fmla="*/ 123134 w 277343"/>
                <a:gd name="connsiteY13" fmla="*/ 39301 h 453834"/>
                <a:gd name="connsiteX14" fmla="*/ 134480 w 277343"/>
                <a:gd name="connsiteY14" fmla="*/ 95400 h 453834"/>
                <a:gd name="connsiteX15" fmla="*/ 150616 w 277343"/>
                <a:gd name="connsiteY15" fmla="*/ 110906 h 453834"/>
                <a:gd name="connsiteX16" fmla="*/ 151373 w 277343"/>
                <a:gd name="connsiteY16" fmla="*/ 137632 h 453834"/>
                <a:gd name="connsiteX17" fmla="*/ 136497 w 277343"/>
                <a:gd name="connsiteY17" fmla="*/ 154902 h 453834"/>
                <a:gd name="connsiteX18" fmla="*/ 134102 w 277343"/>
                <a:gd name="connsiteY18" fmla="*/ 179233 h 453834"/>
                <a:gd name="connsiteX19" fmla="*/ 109771 w 277343"/>
                <a:gd name="connsiteY19" fmla="*/ 147087 h 453834"/>
                <a:gd name="connsiteX20" fmla="*/ 115318 w 277343"/>
                <a:gd name="connsiteY20" fmla="*/ 112545 h 453834"/>
                <a:gd name="connsiteX21" fmla="*/ 94139 w 277343"/>
                <a:gd name="connsiteY21" fmla="*/ 109393 h 453834"/>
                <a:gd name="connsiteX22" fmla="*/ 76112 w 277343"/>
                <a:gd name="connsiteY22" fmla="*/ 96912 h 453834"/>
                <a:gd name="connsiteX23" fmla="*/ 2364 w 277343"/>
                <a:gd name="connsiteY23" fmla="*/ 123512 h 453834"/>
                <a:gd name="connsiteX24" fmla="*/ 7784 w 277343"/>
                <a:gd name="connsiteY24" fmla="*/ 143179 h 453834"/>
                <a:gd name="connsiteX25" fmla="*/ 6272 w 277343"/>
                <a:gd name="connsiteY25" fmla="*/ 143179 h 453834"/>
                <a:gd name="connsiteX26" fmla="*/ 10180 w 277343"/>
                <a:gd name="connsiteY26" fmla="*/ 151751 h 453834"/>
                <a:gd name="connsiteX27" fmla="*/ 44344 w 277343"/>
                <a:gd name="connsiteY27" fmla="*/ 159945 h 453834"/>
                <a:gd name="connsiteX28" fmla="*/ 74977 w 277343"/>
                <a:gd name="connsiteY28" fmla="*/ 170534 h 453834"/>
                <a:gd name="connsiteX29" fmla="*/ 76112 w 277343"/>
                <a:gd name="connsiteY29" fmla="*/ 211758 h 453834"/>
                <a:gd name="connsiteX30" fmla="*/ 69052 w 277343"/>
                <a:gd name="connsiteY30" fmla="*/ 235332 h 453834"/>
                <a:gd name="connsiteX31" fmla="*/ 77246 w 277343"/>
                <a:gd name="connsiteY31" fmla="*/ 255376 h 453834"/>
                <a:gd name="connsiteX32" fmla="*/ 63127 w 277343"/>
                <a:gd name="connsiteY32" fmla="*/ 275421 h 453834"/>
                <a:gd name="connsiteX33" fmla="*/ 56068 w 277343"/>
                <a:gd name="connsiteY33" fmla="*/ 301264 h 453834"/>
                <a:gd name="connsiteX34" fmla="*/ 29089 w 277343"/>
                <a:gd name="connsiteY34" fmla="*/ 328116 h 453834"/>
                <a:gd name="connsiteX35" fmla="*/ 30098 w 277343"/>
                <a:gd name="connsiteY35" fmla="*/ 328998 h 453834"/>
                <a:gd name="connsiteX36" fmla="*/ 46613 w 277343"/>
                <a:gd name="connsiteY36" fmla="*/ 378416 h 453834"/>
                <a:gd name="connsiteX37" fmla="*/ 49008 w 277343"/>
                <a:gd name="connsiteY37" fmla="*/ 426699 h 453834"/>
                <a:gd name="connsiteX38" fmla="*/ 51907 w 277343"/>
                <a:gd name="connsiteY38" fmla="*/ 457332 h 453834"/>
                <a:gd name="connsiteX39" fmla="*/ 71699 w 277343"/>
                <a:gd name="connsiteY39" fmla="*/ 455820 h 453834"/>
                <a:gd name="connsiteX40" fmla="*/ 72960 w 277343"/>
                <a:gd name="connsiteY40" fmla="*/ 442583 h 453834"/>
                <a:gd name="connsiteX41" fmla="*/ 62371 w 277343"/>
                <a:gd name="connsiteY41" fmla="*/ 432372 h 453834"/>
                <a:gd name="connsiteX42" fmla="*/ 103972 w 277343"/>
                <a:gd name="connsiteY42" fmla="*/ 401738 h 453834"/>
                <a:gd name="connsiteX43" fmla="*/ 137379 w 277343"/>
                <a:gd name="connsiteY43" fmla="*/ 380937 h 453834"/>
                <a:gd name="connsiteX44" fmla="*/ 140153 w 277343"/>
                <a:gd name="connsiteY44" fmla="*/ 342487 h 453834"/>
                <a:gd name="connsiteX45" fmla="*/ 135488 w 277343"/>
                <a:gd name="connsiteY45" fmla="*/ 309206 h 453834"/>
                <a:gd name="connsiteX46" fmla="*/ 122504 w 277343"/>
                <a:gd name="connsiteY46" fmla="*/ 275421 h 453834"/>
                <a:gd name="connsiteX47" fmla="*/ 126790 w 277343"/>
                <a:gd name="connsiteY47" fmla="*/ 255376 h 453834"/>
                <a:gd name="connsiteX48" fmla="*/ 138892 w 277343"/>
                <a:gd name="connsiteY48" fmla="*/ 241257 h 453834"/>
                <a:gd name="connsiteX49" fmla="*/ 161206 w 277343"/>
                <a:gd name="connsiteY49" fmla="*/ 227138 h 453834"/>
                <a:gd name="connsiteX50" fmla="*/ 189066 w 277343"/>
                <a:gd name="connsiteY50" fmla="*/ 196504 h 453834"/>
                <a:gd name="connsiteX51" fmla="*/ 240879 w 277343"/>
                <a:gd name="connsiteY51" fmla="*/ 174190 h 453834"/>
                <a:gd name="connsiteX52" fmla="*/ 282732 w 277343"/>
                <a:gd name="connsiteY52" fmla="*/ 118722 h 453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277343" h="453834">
                  <a:moveTo>
                    <a:pt x="282732" y="118722"/>
                  </a:moveTo>
                  <a:cubicBezTo>
                    <a:pt x="279959" y="111662"/>
                    <a:pt x="274538" y="79894"/>
                    <a:pt x="276051" y="66909"/>
                  </a:cubicBezTo>
                  <a:cubicBezTo>
                    <a:pt x="277690" y="53924"/>
                    <a:pt x="273656" y="19887"/>
                    <a:pt x="273656" y="3372"/>
                  </a:cubicBezTo>
                  <a:cubicBezTo>
                    <a:pt x="273656" y="2994"/>
                    <a:pt x="273656" y="2742"/>
                    <a:pt x="273530" y="2364"/>
                  </a:cubicBezTo>
                  <a:cubicBezTo>
                    <a:pt x="260545" y="8289"/>
                    <a:pt x="246552" y="14970"/>
                    <a:pt x="245417" y="17492"/>
                  </a:cubicBezTo>
                  <a:cubicBezTo>
                    <a:pt x="243022" y="22156"/>
                    <a:pt x="232811" y="16735"/>
                    <a:pt x="226507" y="22156"/>
                  </a:cubicBezTo>
                  <a:cubicBezTo>
                    <a:pt x="220204" y="27703"/>
                    <a:pt x="216296" y="22912"/>
                    <a:pt x="210875" y="21400"/>
                  </a:cubicBezTo>
                  <a:cubicBezTo>
                    <a:pt x="205455" y="19761"/>
                    <a:pt x="203059" y="26947"/>
                    <a:pt x="202303" y="31611"/>
                  </a:cubicBezTo>
                  <a:cubicBezTo>
                    <a:pt x="201546" y="36275"/>
                    <a:pt x="190579" y="34006"/>
                    <a:pt x="186545" y="33124"/>
                  </a:cubicBezTo>
                  <a:cubicBezTo>
                    <a:pt x="182637" y="32367"/>
                    <a:pt x="170030" y="36275"/>
                    <a:pt x="163853" y="36275"/>
                  </a:cubicBezTo>
                  <a:cubicBezTo>
                    <a:pt x="157550" y="36275"/>
                    <a:pt x="162340" y="30728"/>
                    <a:pt x="155281" y="28459"/>
                  </a:cubicBezTo>
                  <a:cubicBezTo>
                    <a:pt x="148221" y="26064"/>
                    <a:pt x="143557" y="31611"/>
                    <a:pt x="139523" y="31611"/>
                  </a:cubicBezTo>
                  <a:cubicBezTo>
                    <a:pt x="137127" y="31611"/>
                    <a:pt x="129816" y="30728"/>
                    <a:pt x="124521" y="30098"/>
                  </a:cubicBezTo>
                  <a:cubicBezTo>
                    <a:pt x="124395" y="33754"/>
                    <a:pt x="124016" y="36906"/>
                    <a:pt x="123134" y="39301"/>
                  </a:cubicBezTo>
                  <a:cubicBezTo>
                    <a:pt x="118091" y="52538"/>
                    <a:pt x="133724" y="82667"/>
                    <a:pt x="134480" y="95400"/>
                  </a:cubicBezTo>
                  <a:cubicBezTo>
                    <a:pt x="140279" y="100442"/>
                    <a:pt x="146960" y="106494"/>
                    <a:pt x="150616" y="110906"/>
                  </a:cubicBezTo>
                  <a:cubicBezTo>
                    <a:pt x="157676" y="119604"/>
                    <a:pt x="150616" y="118722"/>
                    <a:pt x="151373" y="137632"/>
                  </a:cubicBezTo>
                  <a:cubicBezTo>
                    <a:pt x="152129" y="156415"/>
                    <a:pt x="143557" y="148599"/>
                    <a:pt x="136497" y="154902"/>
                  </a:cubicBezTo>
                  <a:cubicBezTo>
                    <a:pt x="129437" y="161206"/>
                    <a:pt x="135741" y="175325"/>
                    <a:pt x="134102" y="179233"/>
                  </a:cubicBezTo>
                  <a:cubicBezTo>
                    <a:pt x="132463" y="183141"/>
                    <a:pt x="111284" y="151751"/>
                    <a:pt x="109771" y="147087"/>
                  </a:cubicBezTo>
                  <a:cubicBezTo>
                    <a:pt x="108258" y="142422"/>
                    <a:pt x="117587" y="123512"/>
                    <a:pt x="115318" y="112545"/>
                  </a:cubicBezTo>
                  <a:cubicBezTo>
                    <a:pt x="112923" y="101577"/>
                    <a:pt x="98803" y="108636"/>
                    <a:pt x="94139" y="109393"/>
                  </a:cubicBezTo>
                  <a:cubicBezTo>
                    <a:pt x="89475" y="110150"/>
                    <a:pt x="78381" y="96912"/>
                    <a:pt x="76112" y="96912"/>
                  </a:cubicBezTo>
                  <a:cubicBezTo>
                    <a:pt x="73717" y="96912"/>
                    <a:pt x="2364" y="123512"/>
                    <a:pt x="2364" y="123512"/>
                  </a:cubicBezTo>
                  <a:lnTo>
                    <a:pt x="7784" y="143179"/>
                  </a:lnTo>
                  <a:lnTo>
                    <a:pt x="6272" y="143179"/>
                  </a:lnTo>
                  <a:lnTo>
                    <a:pt x="10180" y="151751"/>
                  </a:lnTo>
                  <a:cubicBezTo>
                    <a:pt x="10180" y="151751"/>
                    <a:pt x="33754" y="152885"/>
                    <a:pt x="44344" y="159945"/>
                  </a:cubicBezTo>
                  <a:cubicBezTo>
                    <a:pt x="54933" y="167005"/>
                    <a:pt x="71447" y="168139"/>
                    <a:pt x="74977" y="170534"/>
                  </a:cubicBezTo>
                  <a:cubicBezTo>
                    <a:pt x="78507" y="172930"/>
                    <a:pt x="74977" y="198773"/>
                    <a:pt x="76112" y="211758"/>
                  </a:cubicBezTo>
                  <a:cubicBezTo>
                    <a:pt x="77246" y="224743"/>
                    <a:pt x="61993" y="228272"/>
                    <a:pt x="69052" y="235332"/>
                  </a:cubicBezTo>
                  <a:cubicBezTo>
                    <a:pt x="76112" y="242392"/>
                    <a:pt x="72582" y="254242"/>
                    <a:pt x="77246" y="255376"/>
                  </a:cubicBezTo>
                  <a:cubicBezTo>
                    <a:pt x="81911" y="256511"/>
                    <a:pt x="69052" y="271891"/>
                    <a:pt x="63127" y="275421"/>
                  </a:cubicBezTo>
                  <a:cubicBezTo>
                    <a:pt x="57202" y="278950"/>
                    <a:pt x="63127" y="291935"/>
                    <a:pt x="56068" y="301264"/>
                  </a:cubicBezTo>
                  <a:cubicBezTo>
                    <a:pt x="51529" y="307315"/>
                    <a:pt x="38419" y="319165"/>
                    <a:pt x="29089" y="328116"/>
                  </a:cubicBezTo>
                  <a:cubicBezTo>
                    <a:pt x="29594" y="328368"/>
                    <a:pt x="29972" y="328620"/>
                    <a:pt x="30098" y="328998"/>
                  </a:cubicBezTo>
                  <a:cubicBezTo>
                    <a:pt x="32493" y="333159"/>
                    <a:pt x="39553" y="374256"/>
                    <a:pt x="46613" y="378416"/>
                  </a:cubicBezTo>
                  <a:cubicBezTo>
                    <a:pt x="53672" y="382576"/>
                    <a:pt x="49512" y="423169"/>
                    <a:pt x="49008" y="426699"/>
                  </a:cubicBezTo>
                  <a:cubicBezTo>
                    <a:pt x="48377" y="430228"/>
                    <a:pt x="51907" y="457332"/>
                    <a:pt x="51907" y="457332"/>
                  </a:cubicBezTo>
                  <a:cubicBezTo>
                    <a:pt x="51907" y="457332"/>
                    <a:pt x="62371" y="455694"/>
                    <a:pt x="71699" y="455820"/>
                  </a:cubicBezTo>
                  <a:cubicBezTo>
                    <a:pt x="72330" y="450399"/>
                    <a:pt x="72708" y="445735"/>
                    <a:pt x="72960" y="442583"/>
                  </a:cubicBezTo>
                  <a:cubicBezTo>
                    <a:pt x="73717" y="430102"/>
                    <a:pt x="65144" y="440188"/>
                    <a:pt x="62371" y="432372"/>
                  </a:cubicBezTo>
                  <a:cubicBezTo>
                    <a:pt x="59597" y="424556"/>
                    <a:pt x="81533" y="410058"/>
                    <a:pt x="103972" y="401738"/>
                  </a:cubicBezTo>
                  <a:cubicBezTo>
                    <a:pt x="126286" y="393543"/>
                    <a:pt x="134984" y="388753"/>
                    <a:pt x="137379" y="380937"/>
                  </a:cubicBezTo>
                  <a:cubicBezTo>
                    <a:pt x="139775" y="373121"/>
                    <a:pt x="137001" y="351186"/>
                    <a:pt x="140153" y="342487"/>
                  </a:cubicBezTo>
                  <a:cubicBezTo>
                    <a:pt x="143304" y="333915"/>
                    <a:pt x="138136" y="328746"/>
                    <a:pt x="135488" y="309206"/>
                  </a:cubicBezTo>
                  <a:cubicBezTo>
                    <a:pt x="132715" y="289540"/>
                    <a:pt x="125655" y="286388"/>
                    <a:pt x="122504" y="275421"/>
                  </a:cubicBezTo>
                  <a:cubicBezTo>
                    <a:pt x="119352" y="264453"/>
                    <a:pt x="120108" y="255881"/>
                    <a:pt x="126790" y="255376"/>
                  </a:cubicBezTo>
                  <a:cubicBezTo>
                    <a:pt x="133471" y="254998"/>
                    <a:pt x="133471" y="251847"/>
                    <a:pt x="138892" y="241257"/>
                  </a:cubicBezTo>
                  <a:cubicBezTo>
                    <a:pt x="144439" y="230668"/>
                    <a:pt x="150616" y="234954"/>
                    <a:pt x="161206" y="227138"/>
                  </a:cubicBezTo>
                  <a:cubicBezTo>
                    <a:pt x="171795" y="219322"/>
                    <a:pt x="172173" y="209488"/>
                    <a:pt x="189066" y="196504"/>
                  </a:cubicBezTo>
                  <a:cubicBezTo>
                    <a:pt x="205959" y="183519"/>
                    <a:pt x="224364" y="184023"/>
                    <a:pt x="240879" y="174190"/>
                  </a:cubicBezTo>
                  <a:cubicBezTo>
                    <a:pt x="257267" y="164231"/>
                    <a:pt x="285506" y="125781"/>
                    <a:pt x="282732" y="118722"/>
                  </a:cubicBezTo>
                  <a:close/>
                </a:path>
              </a:pathLst>
            </a:custGeom>
            <a:grpFill/>
            <a:ln w="2381" cap="flat">
              <a:solidFill>
                <a:srgbClr val="FCFDF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0" name="자유형: 도형 349">
              <a:extLst>
                <a:ext uri="{FF2B5EF4-FFF2-40B4-BE49-F238E27FC236}">
                  <a16:creationId xmlns:a16="http://schemas.microsoft.com/office/drawing/2014/main" id="{02EDFD2E-84A5-4F3B-902A-BFDF9F62F878}"/>
                </a:ext>
              </a:extLst>
            </p:cNvPr>
            <p:cNvSpPr/>
            <p:nvPr/>
          </p:nvSpPr>
          <p:spPr>
            <a:xfrm>
              <a:off x="6562346" y="4595221"/>
              <a:ext cx="289950" cy="289950"/>
            </a:xfrm>
            <a:custGeom>
              <a:avLst/>
              <a:gdLst>
                <a:gd name="connsiteX0" fmla="*/ 272395 w 289949"/>
                <a:gd name="connsiteY0" fmla="*/ 236719 h 289949"/>
                <a:gd name="connsiteX1" fmla="*/ 262562 w 289949"/>
                <a:gd name="connsiteY1" fmla="*/ 209615 h 289949"/>
                <a:gd name="connsiteX2" fmla="*/ 259789 w 289949"/>
                <a:gd name="connsiteY2" fmla="*/ 187679 h 289949"/>
                <a:gd name="connsiteX3" fmla="*/ 264453 w 289949"/>
                <a:gd name="connsiteY3" fmla="*/ 167635 h 289949"/>
                <a:gd name="connsiteX4" fmla="*/ 250334 w 289949"/>
                <a:gd name="connsiteY4" fmla="*/ 145322 h 289949"/>
                <a:gd name="connsiteX5" fmla="*/ 262058 w 289949"/>
                <a:gd name="connsiteY5" fmla="*/ 104981 h 289949"/>
                <a:gd name="connsiteX6" fmla="*/ 217557 w 289949"/>
                <a:gd name="connsiteY6" fmla="*/ 73338 h 289949"/>
                <a:gd name="connsiteX7" fmla="*/ 218943 w 289949"/>
                <a:gd name="connsiteY7" fmla="*/ 57076 h 289949"/>
                <a:gd name="connsiteX8" fmla="*/ 118722 w 289949"/>
                <a:gd name="connsiteY8" fmla="*/ 3877 h 289949"/>
                <a:gd name="connsiteX9" fmla="*/ 105863 w 289949"/>
                <a:gd name="connsiteY9" fmla="*/ 28837 h 289949"/>
                <a:gd name="connsiteX10" fmla="*/ 107628 w 289949"/>
                <a:gd name="connsiteY10" fmla="*/ 45352 h 289949"/>
                <a:gd name="connsiteX11" fmla="*/ 64640 w 289949"/>
                <a:gd name="connsiteY11" fmla="*/ 42957 h 289949"/>
                <a:gd name="connsiteX12" fmla="*/ 64514 w 289949"/>
                <a:gd name="connsiteY12" fmla="*/ 2364 h 289949"/>
                <a:gd name="connsiteX13" fmla="*/ 42327 w 289949"/>
                <a:gd name="connsiteY13" fmla="*/ 4129 h 289949"/>
                <a:gd name="connsiteX14" fmla="*/ 29846 w 289949"/>
                <a:gd name="connsiteY14" fmla="*/ 7406 h 289949"/>
                <a:gd name="connsiteX15" fmla="*/ 34132 w 289949"/>
                <a:gd name="connsiteY15" fmla="*/ 19004 h 289949"/>
                <a:gd name="connsiteX16" fmla="*/ 38166 w 289949"/>
                <a:gd name="connsiteY16" fmla="*/ 36653 h 289949"/>
                <a:gd name="connsiteX17" fmla="*/ 27577 w 289949"/>
                <a:gd name="connsiteY17" fmla="*/ 41696 h 289949"/>
                <a:gd name="connsiteX18" fmla="*/ 28585 w 289949"/>
                <a:gd name="connsiteY18" fmla="*/ 55689 h 289949"/>
                <a:gd name="connsiteX19" fmla="*/ 35393 w 289949"/>
                <a:gd name="connsiteY19" fmla="*/ 59723 h 289949"/>
                <a:gd name="connsiteX20" fmla="*/ 13709 w 289949"/>
                <a:gd name="connsiteY20" fmla="*/ 90988 h 289949"/>
                <a:gd name="connsiteX21" fmla="*/ 2364 w 289949"/>
                <a:gd name="connsiteY21" fmla="*/ 97669 h 289949"/>
                <a:gd name="connsiteX22" fmla="*/ 18626 w 289949"/>
                <a:gd name="connsiteY22" fmla="*/ 148221 h 289949"/>
                <a:gd name="connsiteX23" fmla="*/ 32745 w 289949"/>
                <a:gd name="connsiteY23" fmla="*/ 182889 h 289949"/>
                <a:gd name="connsiteX24" fmla="*/ 39175 w 289949"/>
                <a:gd name="connsiteY24" fmla="*/ 204068 h 289949"/>
                <a:gd name="connsiteX25" fmla="*/ 24425 w 289949"/>
                <a:gd name="connsiteY25" fmla="*/ 192974 h 289949"/>
                <a:gd name="connsiteX26" fmla="*/ 22660 w 289949"/>
                <a:gd name="connsiteY26" fmla="*/ 197008 h 289949"/>
                <a:gd name="connsiteX27" fmla="*/ 21652 w 289949"/>
                <a:gd name="connsiteY27" fmla="*/ 198143 h 289949"/>
                <a:gd name="connsiteX28" fmla="*/ 40814 w 289949"/>
                <a:gd name="connsiteY28" fmla="*/ 209110 h 289949"/>
                <a:gd name="connsiteX29" fmla="*/ 65270 w 289949"/>
                <a:gd name="connsiteY29" fmla="*/ 218565 h 289949"/>
                <a:gd name="connsiteX30" fmla="*/ 99182 w 289949"/>
                <a:gd name="connsiteY30" fmla="*/ 233441 h 289949"/>
                <a:gd name="connsiteX31" fmla="*/ 100947 w 289949"/>
                <a:gd name="connsiteY31" fmla="*/ 236088 h 289949"/>
                <a:gd name="connsiteX32" fmla="*/ 118848 w 289949"/>
                <a:gd name="connsiteY32" fmla="*/ 236088 h 289949"/>
                <a:gd name="connsiteX33" fmla="*/ 122756 w 289949"/>
                <a:gd name="connsiteY33" fmla="*/ 234576 h 289949"/>
                <a:gd name="connsiteX34" fmla="*/ 141792 w 289949"/>
                <a:gd name="connsiteY34" fmla="*/ 288405 h 289949"/>
                <a:gd name="connsiteX35" fmla="*/ 156793 w 289949"/>
                <a:gd name="connsiteY35" fmla="*/ 289918 h 289949"/>
                <a:gd name="connsiteX36" fmla="*/ 172552 w 289949"/>
                <a:gd name="connsiteY36" fmla="*/ 286766 h 289949"/>
                <a:gd name="connsiteX37" fmla="*/ 181124 w 289949"/>
                <a:gd name="connsiteY37" fmla="*/ 294582 h 289949"/>
                <a:gd name="connsiteX38" fmla="*/ 203816 w 289949"/>
                <a:gd name="connsiteY38" fmla="*/ 291431 h 289949"/>
                <a:gd name="connsiteX39" fmla="*/ 219574 w 289949"/>
                <a:gd name="connsiteY39" fmla="*/ 289918 h 289949"/>
                <a:gd name="connsiteX40" fmla="*/ 228146 w 289949"/>
                <a:gd name="connsiteY40" fmla="*/ 279707 h 289949"/>
                <a:gd name="connsiteX41" fmla="*/ 243778 w 289949"/>
                <a:gd name="connsiteY41" fmla="*/ 280463 h 289949"/>
                <a:gd name="connsiteX42" fmla="*/ 262688 w 289949"/>
                <a:gd name="connsiteY42" fmla="*/ 275799 h 289949"/>
                <a:gd name="connsiteX43" fmla="*/ 290801 w 289949"/>
                <a:gd name="connsiteY43" fmla="*/ 260671 h 289949"/>
                <a:gd name="connsiteX44" fmla="*/ 272395 w 289949"/>
                <a:gd name="connsiteY44" fmla="*/ 236719 h 289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289949" h="289949">
                  <a:moveTo>
                    <a:pt x="272395" y="236719"/>
                  </a:moveTo>
                  <a:cubicBezTo>
                    <a:pt x="271639" y="220582"/>
                    <a:pt x="262184" y="220582"/>
                    <a:pt x="262562" y="209615"/>
                  </a:cubicBezTo>
                  <a:cubicBezTo>
                    <a:pt x="262940" y="198647"/>
                    <a:pt x="263697" y="188814"/>
                    <a:pt x="259789" y="187679"/>
                  </a:cubicBezTo>
                  <a:cubicBezTo>
                    <a:pt x="255881" y="186545"/>
                    <a:pt x="258150" y="177090"/>
                    <a:pt x="264453" y="167635"/>
                  </a:cubicBezTo>
                  <a:cubicBezTo>
                    <a:pt x="270756" y="158180"/>
                    <a:pt x="253107" y="157046"/>
                    <a:pt x="250334" y="145322"/>
                  </a:cubicBezTo>
                  <a:cubicBezTo>
                    <a:pt x="249199" y="140279"/>
                    <a:pt x="254746" y="123386"/>
                    <a:pt x="262058" y="104981"/>
                  </a:cubicBezTo>
                  <a:cubicBezTo>
                    <a:pt x="240123" y="89853"/>
                    <a:pt x="217557" y="73338"/>
                    <a:pt x="217557" y="73338"/>
                  </a:cubicBezTo>
                  <a:lnTo>
                    <a:pt x="218943" y="57076"/>
                  </a:lnTo>
                  <a:lnTo>
                    <a:pt x="118722" y="3877"/>
                  </a:lnTo>
                  <a:cubicBezTo>
                    <a:pt x="118091" y="16105"/>
                    <a:pt x="113049" y="25560"/>
                    <a:pt x="105863" y="28837"/>
                  </a:cubicBezTo>
                  <a:cubicBezTo>
                    <a:pt x="98173" y="32367"/>
                    <a:pt x="116453" y="43587"/>
                    <a:pt x="107628" y="45352"/>
                  </a:cubicBezTo>
                  <a:cubicBezTo>
                    <a:pt x="98803" y="47117"/>
                    <a:pt x="78759" y="37158"/>
                    <a:pt x="64640" y="42957"/>
                  </a:cubicBezTo>
                  <a:cubicBezTo>
                    <a:pt x="55185" y="46991"/>
                    <a:pt x="57076" y="23165"/>
                    <a:pt x="64514" y="2364"/>
                  </a:cubicBezTo>
                  <a:lnTo>
                    <a:pt x="42327" y="4129"/>
                  </a:lnTo>
                  <a:cubicBezTo>
                    <a:pt x="42327" y="4129"/>
                    <a:pt x="36275" y="5642"/>
                    <a:pt x="29846" y="7406"/>
                  </a:cubicBezTo>
                  <a:lnTo>
                    <a:pt x="34132" y="19004"/>
                  </a:lnTo>
                  <a:cubicBezTo>
                    <a:pt x="34132" y="19004"/>
                    <a:pt x="39553" y="29846"/>
                    <a:pt x="38166" y="36653"/>
                  </a:cubicBezTo>
                  <a:cubicBezTo>
                    <a:pt x="37536" y="39805"/>
                    <a:pt x="32619" y="41066"/>
                    <a:pt x="27577" y="41696"/>
                  </a:cubicBezTo>
                  <a:cubicBezTo>
                    <a:pt x="29342" y="49638"/>
                    <a:pt x="28585" y="55689"/>
                    <a:pt x="28585" y="55689"/>
                  </a:cubicBezTo>
                  <a:lnTo>
                    <a:pt x="35393" y="59723"/>
                  </a:lnTo>
                  <a:cubicBezTo>
                    <a:pt x="35393" y="59723"/>
                    <a:pt x="20517" y="88214"/>
                    <a:pt x="13709" y="90988"/>
                  </a:cubicBezTo>
                  <a:cubicBezTo>
                    <a:pt x="11945" y="91744"/>
                    <a:pt x="7659" y="94265"/>
                    <a:pt x="2364" y="97669"/>
                  </a:cubicBezTo>
                  <a:cubicBezTo>
                    <a:pt x="6398" y="117713"/>
                    <a:pt x="11315" y="141540"/>
                    <a:pt x="18626" y="148221"/>
                  </a:cubicBezTo>
                  <a:cubicBezTo>
                    <a:pt x="32115" y="160575"/>
                    <a:pt x="29846" y="174695"/>
                    <a:pt x="32745" y="182889"/>
                  </a:cubicBezTo>
                  <a:cubicBezTo>
                    <a:pt x="35645" y="191083"/>
                    <a:pt x="47495" y="200538"/>
                    <a:pt x="39175" y="204068"/>
                  </a:cubicBezTo>
                  <a:cubicBezTo>
                    <a:pt x="33880" y="206337"/>
                    <a:pt x="29089" y="200664"/>
                    <a:pt x="24425" y="192974"/>
                  </a:cubicBezTo>
                  <a:cubicBezTo>
                    <a:pt x="23921" y="194361"/>
                    <a:pt x="23417" y="195747"/>
                    <a:pt x="22660" y="197008"/>
                  </a:cubicBezTo>
                  <a:cubicBezTo>
                    <a:pt x="22408" y="197513"/>
                    <a:pt x="22030" y="197765"/>
                    <a:pt x="21652" y="198143"/>
                  </a:cubicBezTo>
                  <a:cubicBezTo>
                    <a:pt x="28837" y="203438"/>
                    <a:pt x="37284" y="209110"/>
                    <a:pt x="40814" y="209110"/>
                  </a:cubicBezTo>
                  <a:cubicBezTo>
                    <a:pt x="47621" y="209110"/>
                    <a:pt x="58463" y="217305"/>
                    <a:pt x="65270" y="218565"/>
                  </a:cubicBezTo>
                  <a:cubicBezTo>
                    <a:pt x="72078" y="219952"/>
                    <a:pt x="96282" y="229659"/>
                    <a:pt x="99182" y="233441"/>
                  </a:cubicBezTo>
                  <a:cubicBezTo>
                    <a:pt x="99686" y="234197"/>
                    <a:pt x="100317" y="235080"/>
                    <a:pt x="100947" y="236088"/>
                  </a:cubicBezTo>
                  <a:cubicBezTo>
                    <a:pt x="106746" y="235836"/>
                    <a:pt x="114310" y="235584"/>
                    <a:pt x="118848" y="236088"/>
                  </a:cubicBezTo>
                  <a:cubicBezTo>
                    <a:pt x="119856" y="235206"/>
                    <a:pt x="120991" y="234576"/>
                    <a:pt x="122756" y="234576"/>
                  </a:cubicBezTo>
                  <a:cubicBezTo>
                    <a:pt x="131707" y="234576"/>
                    <a:pt x="142296" y="268613"/>
                    <a:pt x="141792" y="288405"/>
                  </a:cubicBezTo>
                  <a:cubicBezTo>
                    <a:pt x="147087" y="289162"/>
                    <a:pt x="154524" y="289918"/>
                    <a:pt x="156793" y="289918"/>
                  </a:cubicBezTo>
                  <a:cubicBezTo>
                    <a:pt x="160701" y="289918"/>
                    <a:pt x="165492" y="284497"/>
                    <a:pt x="172552" y="286766"/>
                  </a:cubicBezTo>
                  <a:cubicBezTo>
                    <a:pt x="179611" y="289162"/>
                    <a:pt x="174947" y="294582"/>
                    <a:pt x="181124" y="294582"/>
                  </a:cubicBezTo>
                  <a:cubicBezTo>
                    <a:pt x="187427" y="294582"/>
                    <a:pt x="199908" y="290674"/>
                    <a:pt x="203816" y="291431"/>
                  </a:cubicBezTo>
                  <a:cubicBezTo>
                    <a:pt x="207724" y="292187"/>
                    <a:pt x="218691" y="294582"/>
                    <a:pt x="219574" y="289918"/>
                  </a:cubicBezTo>
                  <a:cubicBezTo>
                    <a:pt x="220330" y="285254"/>
                    <a:pt x="222726" y="278194"/>
                    <a:pt x="228146" y="279707"/>
                  </a:cubicBezTo>
                  <a:cubicBezTo>
                    <a:pt x="233693" y="281220"/>
                    <a:pt x="237601" y="286010"/>
                    <a:pt x="243778" y="280463"/>
                  </a:cubicBezTo>
                  <a:cubicBezTo>
                    <a:pt x="250081" y="274916"/>
                    <a:pt x="260293" y="280463"/>
                    <a:pt x="262688" y="275799"/>
                  </a:cubicBezTo>
                  <a:cubicBezTo>
                    <a:pt x="263949" y="273404"/>
                    <a:pt x="277816" y="266596"/>
                    <a:pt x="290801" y="260671"/>
                  </a:cubicBezTo>
                  <a:cubicBezTo>
                    <a:pt x="290296" y="245669"/>
                    <a:pt x="273152" y="252477"/>
                    <a:pt x="272395" y="236719"/>
                  </a:cubicBezTo>
                  <a:close/>
                </a:path>
              </a:pathLst>
            </a:custGeom>
            <a:grpFill/>
            <a:ln w="2381" cap="flat">
              <a:solidFill>
                <a:srgbClr val="FCFDF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1" name="자유형: 도형 350">
              <a:extLst>
                <a:ext uri="{FF2B5EF4-FFF2-40B4-BE49-F238E27FC236}">
                  <a16:creationId xmlns:a16="http://schemas.microsoft.com/office/drawing/2014/main" id="{32995D2B-8D24-44F2-AA90-84E2DDD1DFE0}"/>
                </a:ext>
              </a:extLst>
            </p:cNvPr>
            <p:cNvSpPr/>
            <p:nvPr/>
          </p:nvSpPr>
          <p:spPr>
            <a:xfrm>
              <a:off x="6648057" y="4828865"/>
              <a:ext cx="75639" cy="201704"/>
            </a:xfrm>
            <a:custGeom>
              <a:avLst/>
              <a:gdLst>
                <a:gd name="connsiteX0" fmla="*/ 82302 w 75639"/>
                <a:gd name="connsiteY0" fmla="*/ 135695 h 201704"/>
                <a:gd name="connsiteX1" fmla="*/ 66166 w 75639"/>
                <a:gd name="connsiteY1" fmla="*/ 120189 h 201704"/>
                <a:gd name="connsiteX2" fmla="*/ 65410 w 75639"/>
                <a:gd name="connsiteY2" fmla="*/ 124727 h 201704"/>
                <a:gd name="connsiteX3" fmla="*/ 36541 w 75639"/>
                <a:gd name="connsiteY3" fmla="*/ 84134 h 201704"/>
                <a:gd name="connsiteX4" fmla="*/ 39440 w 75639"/>
                <a:gd name="connsiteY4" fmla="*/ 37112 h 201704"/>
                <a:gd name="connsiteX5" fmla="*/ 33137 w 75639"/>
                <a:gd name="connsiteY5" fmla="*/ 2696 h 201704"/>
                <a:gd name="connsiteX6" fmla="*/ 15235 w 75639"/>
                <a:gd name="connsiteY6" fmla="*/ 2696 h 201704"/>
                <a:gd name="connsiteX7" fmla="*/ 25699 w 75639"/>
                <a:gd name="connsiteY7" fmla="*/ 28540 h 201704"/>
                <a:gd name="connsiteX8" fmla="*/ 16244 w 75639"/>
                <a:gd name="connsiteY8" fmla="*/ 33960 h 201704"/>
                <a:gd name="connsiteX9" fmla="*/ 17631 w 75639"/>
                <a:gd name="connsiteY9" fmla="*/ 77453 h 201704"/>
                <a:gd name="connsiteX10" fmla="*/ 6789 w 75639"/>
                <a:gd name="connsiteY10" fmla="*/ 84260 h 201704"/>
                <a:gd name="connsiteX11" fmla="*/ 2755 w 75639"/>
                <a:gd name="connsiteY11" fmla="*/ 110104 h 201704"/>
                <a:gd name="connsiteX12" fmla="*/ 7420 w 75639"/>
                <a:gd name="connsiteY12" fmla="*/ 121702 h 201704"/>
                <a:gd name="connsiteX13" fmla="*/ 7672 w 75639"/>
                <a:gd name="connsiteY13" fmla="*/ 121702 h 201704"/>
                <a:gd name="connsiteX14" fmla="*/ 25699 w 75639"/>
                <a:gd name="connsiteY14" fmla="*/ 134182 h 201704"/>
                <a:gd name="connsiteX15" fmla="*/ 46878 w 75639"/>
                <a:gd name="connsiteY15" fmla="*/ 137334 h 201704"/>
                <a:gd name="connsiteX16" fmla="*/ 41331 w 75639"/>
                <a:gd name="connsiteY16" fmla="*/ 171876 h 201704"/>
                <a:gd name="connsiteX17" fmla="*/ 65662 w 75639"/>
                <a:gd name="connsiteY17" fmla="*/ 204022 h 201704"/>
                <a:gd name="connsiteX18" fmla="*/ 68057 w 75639"/>
                <a:gd name="connsiteY18" fmla="*/ 179692 h 201704"/>
                <a:gd name="connsiteX19" fmla="*/ 82932 w 75639"/>
                <a:gd name="connsiteY19" fmla="*/ 162421 h 201704"/>
                <a:gd name="connsiteX20" fmla="*/ 82302 w 75639"/>
                <a:gd name="connsiteY20" fmla="*/ 135695 h 2017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75639" h="201704">
                  <a:moveTo>
                    <a:pt x="82302" y="135695"/>
                  </a:moveTo>
                  <a:cubicBezTo>
                    <a:pt x="78772" y="131409"/>
                    <a:pt x="71965" y="125231"/>
                    <a:pt x="66166" y="120189"/>
                  </a:cubicBezTo>
                  <a:cubicBezTo>
                    <a:pt x="66292" y="122080"/>
                    <a:pt x="66040" y="123719"/>
                    <a:pt x="65410" y="124727"/>
                  </a:cubicBezTo>
                  <a:cubicBezTo>
                    <a:pt x="58476" y="134686"/>
                    <a:pt x="38936" y="103548"/>
                    <a:pt x="36541" y="84134"/>
                  </a:cubicBezTo>
                  <a:cubicBezTo>
                    <a:pt x="34145" y="64720"/>
                    <a:pt x="47760" y="55265"/>
                    <a:pt x="39440" y="37112"/>
                  </a:cubicBezTo>
                  <a:cubicBezTo>
                    <a:pt x="32506" y="21858"/>
                    <a:pt x="28220" y="7235"/>
                    <a:pt x="33137" y="2696"/>
                  </a:cubicBezTo>
                  <a:cubicBezTo>
                    <a:pt x="28598" y="2192"/>
                    <a:pt x="21034" y="2318"/>
                    <a:pt x="15235" y="2696"/>
                  </a:cubicBezTo>
                  <a:cubicBezTo>
                    <a:pt x="19522" y="9756"/>
                    <a:pt x="25699" y="23875"/>
                    <a:pt x="25699" y="28540"/>
                  </a:cubicBezTo>
                  <a:cubicBezTo>
                    <a:pt x="25699" y="33960"/>
                    <a:pt x="18891" y="27153"/>
                    <a:pt x="16244" y="33960"/>
                  </a:cubicBezTo>
                  <a:cubicBezTo>
                    <a:pt x="13597" y="40768"/>
                    <a:pt x="12210" y="72032"/>
                    <a:pt x="17631" y="77453"/>
                  </a:cubicBezTo>
                  <a:cubicBezTo>
                    <a:pt x="23051" y="82874"/>
                    <a:pt x="6789" y="78840"/>
                    <a:pt x="6789" y="84260"/>
                  </a:cubicBezTo>
                  <a:cubicBezTo>
                    <a:pt x="6789" y="89681"/>
                    <a:pt x="5402" y="108717"/>
                    <a:pt x="2755" y="110104"/>
                  </a:cubicBezTo>
                  <a:cubicBezTo>
                    <a:pt x="1242" y="110860"/>
                    <a:pt x="4394" y="115525"/>
                    <a:pt x="7420" y="121702"/>
                  </a:cubicBezTo>
                  <a:cubicBezTo>
                    <a:pt x="7420" y="121702"/>
                    <a:pt x="7672" y="121702"/>
                    <a:pt x="7672" y="121702"/>
                  </a:cubicBezTo>
                  <a:cubicBezTo>
                    <a:pt x="10067" y="121702"/>
                    <a:pt x="21034" y="135064"/>
                    <a:pt x="25699" y="134182"/>
                  </a:cubicBezTo>
                  <a:cubicBezTo>
                    <a:pt x="30363" y="133426"/>
                    <a:pt x="44483" y="126366"/>
                    <a:pt x="46878" y="137334"/>
                  </a:cubicBezTo>
                  <a:cubicBezTo>
                    <a:pt x="49273" y="148302"/>
                    <a:pt x="39818" y="167085"/>
                    <a:pt x="41331" y="171876"/>
                  </a:cubicBezTo>
                  <a:cubicBezTo>
                    <a:pt x="42970" y="176540"/>
                    <a:pt x="64149" y="207930"/>
                    <a:pt x="65662" y="204022"/>
                  </a:cubicBezTo>
                  <a:cubicBezTo>
                    <a:pt x="67174" y="200114"/>
                    <a:pt x="60997" y="185995"/>
                    <a:pt x="68057" y="179692"/>
                  </a:cubicBezTo>
                  <a:cubicBezTo>
                    <a:pt x="75116" y="173388"/>
                    <a:pt x="83815" y="181331"/>
                    <a:pt x="82932" y="162421"/>
                  </a:cubicBezTo>
                  <a:cubicBezTo>
                    <a:pt x="82302" y="143511"/>
                    <a:pt x="89362" y="144267"/>
                    <a:pt x="82302" y="135695"/>
                  </a:cubicBezTo>
                  <a:close/>
                </a:path>
              </a:pathLst>
            </a:custGeom>
            <a:grpFill/>
            <a:ln w="2381" cap="flat">
              <a:solidFill>
                <a:srgbClr val="FCFDF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2" name="자유형: 도형 351">
              <a:extLst>
                <a:ext uri="{FF2B5EF4-FFF2-40B4-BE49-F238E27FC236}">
                  <a16:creationId xmlns:a16="http://schemas.microsoft.com/office/drawing/2014/main" id="{6BAAA4A4-9D74-480D-B86E-6FDEC1745817}"/>
                </a:ext>
              </a:extLst>
            </p:cNvPr>
            <p:cNvSpPr/>
            <p:nvPr/>
          </p:nvSpPr>
          <p:spPr>
            <a:xfrm>
              <a:off x="10131603" y="5133892"/>
              <a:ext cx="75639" cy="50426"/>
            </a:xfrm>
            <a:custGeom>
              <a:avLst/>
              <a:gdLst>
                <a:gd name="connsiteX0" fmla="*/ 2386 w 75639"/>
                <a:gd name="connsiteY0" fmla="*/ 3503 h 50426"/>
                <a:gd name="connsiteX1" fmla="*/ 79286 w 75639"/>
                <a:gd name="connsiteY1" fmla="*/ 56829 h 50426"/>
                <a:gd name="connsiteX2" fmla="*/ 2386 w 75639"/>
                <a:gd name="connsiteY2" fmla="*/ 3503 h 50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639" h="50426">
                  <a:moveTo>
                    <a:pt x="2386" y="3503"/>
                  </a:moveTo>
                  <a:cubicBezTo>
                    <a:pt x="747" y="-6330"/>
                    <a:pt x="88741" y="50526"/>
                    <a:pt x="79286" y="56829"/>
                  </a:cubicBezTo>
                  <a:cubicBezTo>
                    <a:pt x="69831" y="63132"/>
                    <a:pt x="4025" y="12958"/>
                    <a:pt x="2386" y="3503"/>
                  </a:cubicBezTo>
                  <a:close/>
                </a:path>
              </a:pathLst>
            </a:custGeom>
            <a:grpFill/>
            <a:ln w="2381" cap="flat">
              <a:solidFill>
                <a:srgbClr val="FCFDF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3" name="자유형: 도형 352">
              <a:extLst>
                <a:ext uri="{FF2B5EF4-FFF2-40B4-BE49-F238E27FC236}">
                  <a16:creationId xmlns:a16="http://schemas.microsoft.com/office/drawing/2014/main" id="{0FDD6838-B680-4298-B9DE-87AC5E7D0AF6}"/>
                </a:ext>
              </a:extLst>
            </p:cNvPr>
            <p:cNvSpPr/>
            <p:nvPr/>
          </p:nvSpPr>
          <p:spPr>
            <a:xfrm>
              <a:off x="7591079" y="3415379"/>
              <a:ext cx="201704" cy="138672"/>
            </a:xfrm>
            <a:custGeom>
              <a:avLst/>
              <a:gdLst>
                <a:gd name="connsiteX0" fmla="*/ 167088 w 201704"/>
                <a:gd name="connsiteY0" fmla="*/ 111536 h 138671"/>
                <a:gd name="connsiteX1" fmla="*/ 177299 w 201704"/>
                <a:gd name="connsiteY1" fmla="*/ 118974 h 138671"/>
                <a:gd name="connsiteX2" fmla="*/ 195831 w 201704"/>
                <a:gd name="connsiteY2" fmla="*/ 124773 h 138671"/>
                <a:gd name="connsiteX3" fmla="*/ 204656 w 201704"/>
                <a:gd name="connsiteY3" fmla="*/ 123134 h 138671"/>
                <a:gd name="connsiteX4" fmla="*/ 199360 w 201704"/>
                <a:gd name="connsiteY4" fmla="*/ 87458 h 138671"/>
                <a:gd name="connsiteX5" fmla="*/ 173139 w 201704"/>
                <a:gd name="connsiteY5" fmla="*/ 70691 h 138671"/>
                <a:gd name="connsiteX6" fmla="*/ 168979 w 201704"/>
                <a:gd name="connsiteY6" fmla="*/ 47621 h 138671"/>
                <a:gd name="connsiteX7" fmla="*/ 134437 w 201704"/>
                <a:gd name="connsiteY7" fmla="*/ 49764 h 138671"/>
                <a:gd name="connsiteX8" fmla="*/ 112502 w 201704"/>
                <a:gd name="connsiteY8" fmla="*/ 45604 h 138671"/>
                <a:gd name="connsiteX9" fmla="*/ 88423 w 201704"/>
                <a:gd name="connsiteY9" fmla="*/ 44596 h 138671"/>
                <a:gd name="connsiteX10" fmla="*/ 50730 w 201704"/>
                <a:gd name="connsiteY10" fmla="*/ 41444 h 138671"/>
                <a:gd name="connsiteX11" fmla="*/ 69640 w 201704"/>
                <a:gd name="connsiteY11" fmla="*/ 25686 h 138671"/>
                <a:gd name="connsiteX12" fmla="*/ 77834 w 201704"/>
                <a:gd name="connsiteY12" fmla="*/ 25938 h 138671"/>
                <a:gd name="connsiteX13" fmla="*/ 87163 w 201704"/>
                <a:gd name="connsiteY13" fmla="*/ 4129 h 138671"/>
                <a:gd name="connsiteX14" fmla="*/ 69135 w 201704"/>
                <a:gd name="connsiteY14" fmla="*/ 8037 h 138671"/>
                <a:gd name="connsiteX15" fmla="*/ 48713 w 201704"/>
                <a:gd name="connsiteY15" fmla="*/ 12701 h 138671"/>
                <a:gd name="connsiteX16" fmla="*/ 36106 w 201704"/>
                <a:gd name="connsiteY16" fmla="*/ 26820 h 138671"/>
                <a:gd name="connsiteX17" fmla="*/ 27534 w 201704"/>
                <a:gd name="connsiteY17" fmla="*/ 41696 h 138671"/>
                <a:gd name="connsiteX18" fmla="*/ 2447 w 201704"/>
                <a:gd name="connsiteY18" fmla="*/ 51151 h 138671"/>
                <a:gd name="connsiteX19" fmla="*/ 18962 w 201704"/>
                <a:gd name="connsiteY19" fmla="*/ 71574 h 138671"/>
                <a:gd name="connsiteX20" fmla="*/ 22113 w 201704"/>
                <a:gd name="connsiteY20" fmla="*/ 95148 h 138671"/>
                <a:gd name="connsiteX21" fmla="*/ 11146 w 201704"/>
                <a:gd name="connsiteY21" fmla="*/ 122882 h 138671"/>
                <a:gd name="connsiteX22" fmla="*/ 23626 w 201704"/>
                <a:gd name="connsiteY22" fmla="*/ 124143 h 138671"/>
                <a:gd name="connsiteX23" fmla="*/ 50856 w 201704"/>
                <a:gd name="connsiteY23" fmla="*/ 116831 h 138671"/>
                <a:gd name="connsiteX24" fmla="*/ 76069 w 201704"/>
                <a:gd name="connsiteY24" fmla="*/ 104224 h 138671"/>
                <a:gd name="connsiteX25" fmla="*/ 100148 w 201704"/>
                <a:gd name="connsiteY25" fmla="*/ 81154 h 138671"/>
                <a:gd name="connsiteX26" fmla="*/ 110611 w 201704"/>
                <a:gd name="connsiteY26" fmla="*/ 103216 h 138671"/>
                <a:gd name="connsiteX27" fmla="*/ 111620 w 201704"/>
                <a:gd name="connsiteY27" fmla="*/ 134606 h 138671"/>
                <a:gd name="connsiteX28" fmla="*/ 124100 w 201704"/>
                <a:gd name="connsiteY28" fmla="*/ 135236 h 138671"/>
                <a:gd name="connsiteX29" fmla="*/ 138219 w 201704"/>
                <a:gd name="connsiteY29" fmla="*/ 130446 h 138671"/>
                <a:gd name="connsiteX30" fmla="*/ 167088 w 201704"/>
                <a:gd name="connsiteY30" fmla="*/ 111536 h 138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01704" h="138671">
                  <a:moveTo>
                    <a:pt x="167088" y="111536"/>
                  </a:moveTo>
                  <a:cubicBezTo>
                    <a:pt x="173013" y="115066"/>
                    <a:pt x="171753" y="119730"/>
                    <a:pt x="177299" y="118974"/>
                  </a:cubicBezTo>
                  <a:cubicBezTo>
                    <a:pt x="181838" y="118344"/>
                    <a:pt x="191293" y="120361"/>
                    <a:pt x="195831" y="124773"/>
                  </a:cubicBezTo>
                  <a:cubicBezTo>
                    <a:pt x="200622" y="123638"/>
                    <a:pt x="204656" y="123134"/>
                    <a:pt x="204656" y="123134"/>
                  </a:cubicBezTo>
                  <a:cubicBezTo>
                    <a:pt x="204656" y="123134"/>
                    <a:pt x="200495" y="95904"/>
                    <a:pt x="199360" y="87458"/>
                  </a:cubicBezTo>
                  <a:cubicBezTo>
                    <a:pt x="198352" y="79011"/>
                    <a:pt x="173139" y="70691"/>
                    <a:pt x="173139" y="70691"/>
                  </a:cubicBezTo>
                  <a:lnTo>
                    <a:pt x="168979" y="47621"/>
                  </a:lnTo>
                  <a:cubicBezTo>
                    <a:pt x="168979" y="47621"/>
                    <a:pt x="139606" y="51781"/>
                    <a:pt x="134437" y="49764"/>
                  </a:cubicBezTo>
                  <a:cubicBezTo>
                    <a:pt x="129143" y="47621"/>
                    <a:pt x="117671" y="52916"/>
                    <a:pt x="112502" y="45604"/>
                  </a:cubicBezTo>
                  <a:cubicBezTo>
                    <a:pt x="107207" y="38292"/>
                    <a:pt x="97752" y="50899"/>
                    <a:pt x="88423" y="44596"/>
                  </a:cubicBezTo>
                  <a:cubicBezTo>
                    <a:pt x="78968" y="38292"/>
                    <a:pt x="51739" y="46739"/>
                    <a:pt x="50730" y="41444"/>
                  </a:cubicBezTo>
                  <a:cubicBezTo>
                    <a:pt x="49722" y="36149"/>
                    <a:pt x="62202" y="24677"/>
                    <a:pt x="69640" y="25686"/>
                  </a:cubicBezTo>
                  <a:cubicBezTo>
                    <a:pt x="71405" y="25938"/>
                    <a:pt x="74304" y="26064"/>
                    <a:pt x="77834" y="25938"/>
                  </a:cubicBezTo>
                  <a:cubicBezTo>
                    <a:pt x="81238" y="20391"/>
                    <a:pt x="89054" y="7280"/>
                    <a:pt x="87163" y="4129"/>
                  </a:cubicBezTo>
                  <a:cubicBezTo>
                    <a:pt x="84768" y="221"/>
                    <a:pt x="75439" y="3372"/>
                    <a:pt x="69135" y="8037"/>
                  </a:cubicBezTo>
                  <a:cubicBezTo>
                    <a:pt x="62832" y="12701"/>
                    <a:pt x="51108" y="5642"/>
                    <a:pt x="48713" y="12701"/>
                  </a:cubicBezTo>
                  <a:cubicBezTo>
                    <a:pt x="46318" y="19761"/>
                    <a:pt x="43292" y="26820"/>
                    <a:pt x="36106" y="26820"/>
                  </a:cubicBezTo>
                  <a:cubicBezTo>
                    <a:pt x="29047" y="26820"/>
                    <a:pt x="34468" y="38545"/>
                    <a:pt x="27534" y="41696"/>
                  </a:cubicBezTo>
                  <a:cubicBezTo>
                    <a:pt x="20475" y="44848"/>
                    <a:pt x="3960" y="44091"/>
                    <a:pt x="2447" y="51151"/>
                  </a:cubicBezTo>
                  <a:cubicBezTo>
                    <a:pt x="935" y="58211"/>
                    <a:pt x="20475" y="62875"/>
                    <a:pt x="18962" y="71574"/>
                  </a:cubicBezTo>
                  <a:cubicBezTo>
                    <a:pt x="17449" y="80272"/>
                    <a:pt x="29173" y="89601"/>
                    <a:pt x="22113" y="95148"/>
                  </a:cubicBezTo>
                  <a:cubicBezTo>
                    <a:pt x="16062" y="99812"/>
                    <a:pt x="10641" y="107502"/>
                    <a:pt x="11146" y="122882"/>
                  </a:cubicBezTo>
                  <a:cubicBezTo>
                    <a:pt x="16315" y="126160"/>
                    <a:pt x="21105" y="129059"/>
                    <a:pt x="23626" y="124143"/>
                  </a:cubicBezTo>
                  <a:cubicBezTo>
                    <a:pt x="27786" y="115822"/>
                    <a:pt x="50856" y="124143"/>
                    <a:pt x="50856" y="116831"/>
                  </a:cubicBezTo>
                  <a:cubicBezTo>
                    <a:pt x="50856" y="109519"/>
                    <a:pt x="76069" y="111536"/>
                    <a:pt x="76069" y="104224"/>
                  </a:cubicBezTo>
                  <a:cubicBezTo>
                    <a:pt x="76069" y="96913"/>
                    <a:pt x="90693" y="80146"/>
                    <a:pt x="100148" y="81154"/>
                  </a:cubicBezTo>
                  <a:cubicBezTo>
                    <a:pt x="109603" y="82163"/>
                    <a:pt x="99139" y="97921"/>
                    <a:pt x="110611" y="103216"/>
                  </a:cubicBezTo>
                  <a:cubicBezTo>
                    <a:pt x="122083" y="108511"/>
                    <a:pt x="105316" y="127294"/>
                    <a:pt x="111620" y="134606"/>
                  </a:cubicBezTo>
                  <a:cubicBezTo>
                    <a:pt x="114015" y="137380"/>
                    <a:pt x="118553" y="136875"/>
                    <a:pt x="124100" y="135236"/>
                  </a:cubicBezTo>
                  <a:cubicBezTo>
                    <a:pt x="128386" y="133976"/>
                    <a:pt x="133303" y="132085"/>
                    <a:pt x="138219" y="130446"/>
                  </a:cubicBezTo>
                  <a:cubicBezTo>
                    <a:pt x="148430" y="121495"/>
                    <a:pt x="162424" y="108763"/>
                    <a:pt x="167088" y="111536"/>
                  </a:cubicBezTo>
                  <a:close/>
                </a:path>
              </a:pathLst>
            </a:custGeom>
            <a:grpFill/>
            <a:ln w="2381" cap="flat">
              <a:solidFill>
                <a:srgbClr val="FCFDF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4" name="자유형: 도형 353">
              <a:extLst>
                <a:ext uri="{FF2B5EF4-FFF2-40B4-BE49-F238E27FC236}">
                  <a16:creationId xmlns:a16="http://schemas.microsoft.com/office/drawing/2014/main" id="{03B4E0CE-C9C2-48A3-B2DF-CD2670214687}"/>
                </a:ext>
              </a:extLst>
            </p:cNvPr>
            <p:cNvSpPr/>
            <p:nvPr/>
          </p:nvSpPr>
          <p:spPr>
            <a:xfrm>
              <a:off x="3701048" y="3883335"/>
              <a:ext cx="12607" cy="37820"/>
            </a:xfrm>
            <a:custGeom>
              <a:avLst/>
              <a:gdLst>
                <a:gd name="connsiteX0" fmla="*/ 22030 w 12606"/>
                <a:gd name="connsiteY0" fmla="*/ 43080 h 37819"/>
                <a:gd name="connsiteX1" fmla="*/ 11440 w 12606"/>
                <a:gd name="connsiteY1" fmla="*/ 32490 h 37819"/>
                <a:gd name="connsiteX2" fmla="*/ 2364 w 12606"/>
                <a:gd name="connsiteY2" fmla="*/ 14589 h 37819"/>
                <a:gd name="connsiteX3" fmla="*/ 12071 w 12606"/>
                <a:gd name="connsiteY3" fmla="*/ 6899 h 37819"/>
                <a:gd name="connsiteX4" fmla="*/ 14718 w 12606"/>
                <a:gd name="connsiteY4" fmla="*/ 26817 h 37819"/>
                <a:gd name="connsiteX5" fmla="*/ 22030 w 12606"/>
                <a:gd name="connsiteY5" fmla="*/ 43080 h 37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606" h="37819">
                  <a:moveTo>
                    <a:pt x="22030" y="43080"/>
                  </a:moveTo>
                  <a:cubicBezTo>
                    <a:pt x="20391" y="46609"/>
                    <a:pt x="11566" y="38541"/>
                    <a:pt x="11440" y="32490"/>
                  </a:cubicBezTo>
                  <a:cubicBezTo>
                    <a:pt x="11188" y="26439"/>
                    <a:pt x="2364" y="25304"/>
                    <a:pt x="2364" y="14589"/>
                  </a:cubicBezTo>
                  <a:cubicBezTo>
                    <a:pt x="2364" y="3873"/>
                    <a:pt x="6650" y="-2430"/>
                    <a:pt x="12071" y="6899"/>
                  </a:cubicBezTo>
                  <a:cubicBezTo>
                    <a:pt x="17491" y="16228"/>
                    <a:pt x="13835" y="22279"/>
                    <a:pt x="14718" y="26817"/>
                  </a:cubicBezTo>
                  <a:cubicBezTo>
                    <a:pt x="15727" y="31229"/>
                    <a:pt x="24929" y="36902"/>
                    <a:pt x="22030" y="43080"/>
                  </a:cubicBezTo>
                  <a:close/>
                </a:path>
              </a:pathLst>
            </a:custGeom>
            <a:grpFill/>
            <a:ln w="2381" cap="flat">
              <a:solidFill>
                <a:srgbClr val="FCFDF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5" name="자유형: 도형 354">
              <a:extLst>
                <a:ext uri="{FF2B5EF4-FFF2-40B4-BE49-F238E27FC236}">
                  <a16:creationId xmlns:a16="http://schemas.microsoft.com/office/drawing/2014/main" id="{A519504E-F68E-4EEE-B8DA-B2F64AA31D17}"/>
                </a:ext>
              </a:extLst>
            </p:cNvPr>
            <p:cNvSpPr/>
            <p:nvPr/>
          </p:nvSpPr>
          <p:spPr>
            <a:xfrm>
              <a:off x="4142924" y="4284257"/>
              <a:ext cx="25213" cy="25213"/>
            </a:xfrm>
            <a:custGeom>
              <a:avLst/>
              <a:gdLst>
                <a:gd name="connsiteX0" fmla="*/ 4111 w 25213"/>
                <a:gd name="connsiteY0" fmla="*/ 21992 h 25213"/>
                <a:gd name="connsiteX1" fmla="*/ 3480 w 25213"/>
                <a:gd name="connsiteY1" fmla="*/ 9511 h 25213"/>
                <a:gd name="connsiteX2" fmla="*/ 23020 w 25213"/>
                <a:gd name="connsiteY2" fmla="*/ 4091 h 25213"/>
                <a:gd name="connsiteX3" fmla="*/ 24407 w 25213"/>
                <a:gd name="connsiteY3" fmla="*/ 19597 h 25213"/>
                <a:gd name="connsiteX4" fmla="*/ 4111 w 25213"/>
                <a:gd name="connsiteY4" fmla="*/ 21992 h 25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213" h="25213">
                  <a:moveTo>
                    <a:pt x="4111" y="21992"/>
                  </a:moveTo>
                  <a:cubicBezTo>
                    <a:pt x="581" y="18714"/>
                    <a:pt x="9279" y="12159"/>
                    <a:pt x="3480" y="9511"/>
                  </a:cubicBezTo>
                  <a:cubicBezTo>
                    <a:pt x="-2445" y="6738"/>
                    <a:pt x="16843" y="-1078"/>
                    <a:pt x="23020" y="4091"/>
                  </a:cubicBezTo>
                  <a:cubicBezTo>
                    <a:pt x="29198" y="9385"/>
                    <a:pt x="29828" y="17201"/>
                    <a:pt x="24407" y="19597"/>
                  </a:cubicBezTo>
                  <a:cubicBezTo>
                    <a:pt x="18860" y="21740"/>
                    <a:pt x="7262" y="24891"/>
                    <a:pt x="4111" y="21992"/>
                  </a:cubicBezTo>
                  <a:close/>
                </a:path>
              </a:pathLst>
            </a:custGeom>
            <a:grpFill/>
            <a:ln w="2381" cap="flat">
              <a:solidFill>
                <a:srgbClr val="FCFDF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6" name="자유형: 도형 355">
              <a:extLst>
                <a:ext uri="{FF2B5EF4-FFF2-40B4-BE49-F238E27FC236}">
                  <a16:creationId xmlns:a16="http://schemas.microsoft.com/office/drawing/2014/main" id="{B08EB2D1-D2D2-4630-9679-0DC9826248C0}"/>
                </a:ext>
              </a:extLst>
            </p:cNvPr>
            <p:cNvSpPr/>
            <p:nvPr/>
          </p:nvSpPr>
          <p:spPr>
            <a:xfrm>
              <a:off x="6936129" y="3400130"/>
              <a:ext cx="88246" cy="75639"/>
            </a:xfrm>
            <a:custGeom>
              <a:avLst/>
              <a:gdLst>
                <a:gd name="connsiteX0" fmla="*/ 86071 w 88245"/>
                <a:gd name="connsiteY0" fmla="*/ 61105 h 75639"/>
                <a:gd name="connsiteX1" fmla="*/ 69557 w 88245"/>
                <a:gd name="connsiteY1" fmla="*/ 41565 h 75639"/>
                <a:gd name="connsiteX2" fmla="*/ 60102 w 88245"/>
                <a:gd name="connsiteY2" fmla="*/ 20386 h 75639"/>
                <a:gd name="connsiteX3" fmla="*/ 52790 w 88245"/>
                <a:gd name="connsiteY3" fmla="*/ 5006 h 75639"/>
                <a:gd name="connsiteX4" fmla="*/ 29216 w 88245"/>
                <a:gd name="connsiteY4" fmla="*/ 2611 h 75639"/>
                <a:gd name="connsiteX5" fmla="*/ 2364 w 88245"/>
                <a:gd name="connsiteY5" fmla="*/ 8032 h 75639"/>
                <a:gd name="connsiteX6" fmla="*/ 8289 w 88245"/>
                <a:gd name="connsiteY6" fmla="*/ 29085 h 75639"/>
                <a:gd name="connsiteX7" fmla="*/ 28712 w 88245"/>
                <a:gd name="connsiteY7" fmla="*/ 37657 h 75639"/>
                <a:gd name="connsiteX8" fmla="*/ 33628 w 88245"/>
                <a:gd name="connsiteY8" fmla="*/ 47364 h 75639"/>
                <a:gd name="connsiteX9" fmla="*/ 36149 w 88245"/>
                <a:gd name="connsiteY9" fmla="*/ 47364 h 75639"/>
                <a:gd name="connsiteX10" fmla="*/ 43083 w 88245"/>
                <a:gd name="connsiteY10" fmla="*/ 53289 h 75639"/>
                <a:gd name="connsiteX11" fmla="*/ 56068 w 88245"/>
                <a:gd name="connsiteY11" fmla="*/ 59340 h 75639"/>
                <a:gd name="connsiteX12" fmla="*/ 68548 w 88245"/>
                <a:gd name="connsiteY12" fmla="*/ 63879 h 75639"/>
                <a:gd name="connsiteX13" fmla="*/ 74221 w 88245"/>
                <a:gd name="connsiteY13" fmla="*/ 77998 h 75639"/>
                <a:gd name="connsiteX14" fmla="*/ 91366 w 88245"/>
                <a:gd name="connsiteY14" fmla="*/ 74342 h 75639"/>
                <a:gd name="connsiteX15" fmla="*/ 86071 w 88245"/>
                <a:gd name="connsiteY15" fmla="*/ 61105 h 75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88245" h="75639">
                  <a:moveTo>
                    <a:pt x="86071" y="61105"/>
                  </a:moveTo>
                  <a:cubicBezTo>
                    <a:pt x="86071" y="54802"/>
                    <a:pt x="69557" y="49381"/>
                    <a:pt x="69557" y="41565"/>
                  </a:cubicBezTo>
                  <a:cubicBezTo>
                    <a:pt x="69557" y="33749"/>
                    <a:pt x="58589" y="26689"/>
                    <a:pt x="60102" y="20386"/>
                  </a:cubicBezTo>
                  <a:cubicBezTo>
                    <a:pt x="61236" y="16100"/>
                    <a:pt x="55689" y="9923"/>
                    <a:pt x="52790" y="5006"/>
                  </a:cubicBezTo>
                  <a:cubicBezTo>
                    <a:pt x="45604" y="3368"/>
                    <a:pt x="36275" y="1729"/>
                    <a:pt x="29216" y="2611"/>
                  </a:cubicBezTo>
                  <a:cubicBezTo>
                    <a:pt x="19383" y="3746"/>
                    <a:pt x="12071" y="6519"/>
                    <a:pt x="2364" y="8032"/>
                  </a:cubicBezTo>
                  <a:cubicBezTo>
                    <a:pt x="7532" y="15848"/>
                    <a:pt x="3877" y="18117"/>
                    <a:pt x="8289" y="29085"/>
                  </a:cubicBezTo>
                  <a:cubicBezTo>
                    <a:pt x="12954" y="40809"/>
                    <a:pt x="24803" y="34632"/>
                    <a:pt x="28712" y="37657"/>
                  </a:cubicBezTo>
                  <a:cubicBezTo>
                    <a:pt x="30224" y="38918"/>
                    <a:pt x="31989" y="42952"/>
                    <a:pt x="33628" y="47364"/>
                  </a:cubicBezTo>
                  <a:cubicBezTo>
                    <a:pt x="34384" y="47364"/>
                    <a:pt x="35015" y="47238"/>
                    <a:pt x="36149" y="47364"/>
                  </a:cubicBezTo>
                  <a:cubicBezTo>
                    <a:pt x="40436" y="48120"/>
                    <a:pt x="42200" y="50390"/>
                    <a:pt x="43083" y="53289"/>
                  </a:cubicBezTo>
                  <a:cubicBezTo>
                    <a:pt x="48630" y="54550"/>
                    <a:pt x="53546" y="58206"/>
                    <a:pt x="56068" y="59340"/>
                  </a:cubicBezTo>
                  <a:cubicBezTo>
                    <a:pt x="59471" y="60853"/>
                    <a:pt x="61741" y="56315"/>
                    <a:pt x="68548" y="63879"/>
                  </a:cubicBezTo>
                  <a:cubicBezTo>
                    <a:pt x="74473" y="70434"/>
                    <a:pt x="74977" y="72199"/>
                    <a:pt x="74221" y="77998"/>
                  </a:cubicBezTo>
                  <a:cubicBezTo>
                    <a:pt x="80272" y="77998"/>
                    <a:pt x="86071" y="76611"/>
                    <a:pt x="91366" y="74342"/>
                  </a:cubicBezTo>
                  <a:cubicBezTo>
                    <a:pt x="88718" y="69552"/>
                    <a:pt x="86071" y="64131"/>
                    <a:pt x="86071" y="61105"/>
                  </a:cubicBezTo>
                  <a:close/>
                </a:path>
              </a:pathLst>
            </a:custGeom>
            <a:grpFill/>
            <a:ln w="2381" cap="flat">
              <a:solidFill>
                <a:srgbClr val="FCFDF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7" name="자유형: 도형 356">
              <a:extLst>
                <a:ext uri="{FF2B5EF4-FFF2-40B4-BE49-F238E27FC236}">
                  <a16:creationId xmlns:a16="http://schemas.microsoft.com/office/drawing/2014/main" id="{FBBAC2CF-33CF-44D5-8EC4-9C6128A90092}"/>
                </a:ext>
              </a:extLst>
            </p:cNvPr>
            <p:cNvSpPr/>
            <p:nvPr/>
          </p:nvSpPr>
          <p:spPr>
            <a:xfrm>
              <a:off x="6976848" y="3382476"/>
              <a:ext cx="126065" cy="100852"/>
            </a:xfrm>
            <a:custGeom>
              <a:avLst/>
              <a:gdLst>
                <a:gd name="connsiteX0" fmla="*/ 126916 w 126065"/>
                <a:gd name="connsiteY0" fmla="*/ 37914 h 100852"/>
                <a:gd name="connsiteX1" fmla="*/ 103216 w 126065"/>
                <a:gd name="connsiteY1" fmla="*/ 7280 h 100852"/>
                <a:gd name="connsiteX2" fmla="*/ 86071 w 126065"/>
                <a:gd name="connsiteY2" fmla="*/ 19887 h 100852"/>
                <a:gd name="connsiteX3" fmla="*/ 74347 w 126065"/>
                <a:gd name="connsiteY3" fmla="*/ 19887 h 100852"/>
                <a:gd name="connsiteX4" fmla="*/ 54302 w 126065"/>
                <a:gd name="connsiteY4" fmla="*/ 5768 h 100852"/>
                <a:gd name="connsiteX5" fmla="*/ 45856 w 126065"/>
                <a:gd name="connsiteY5" fmla="*/ 2364 h 100852"/>
                <a:gd name="connsiteX6" fmla="*/ 40561 w 126065"/>
                <a:gd name="connsiteY6" fmla="*/ 12071 h 100852"/>
                <a:gd name="connsiteX7" fmla="*/ 49134 w 126065"/>
                <a:gd name="connsiteY7" fmla="*/ 23795 h 100852"/>
                <a:gd name="connsiteX8" fmla="*/ 28711 w 126065"/>
                <a:gd name="connsiteY8" fmla="*/ 22156 h 100852"/>
                <a:gd name="connsiteX9" fmla="*/ 10684 w 126065"/>
                <a:gd name="connsiteY9" fmla="*/ 16609 h 100852"/>
                <a:gd name="connsiteX10" fmla="*/ 19383 w 126065"/>
                <a:gd name="connsiteY10" fmla="*/ 37788 h 100852"/>
                <a:gd name="connsiteX11" fmla="*/ 28837 w 126065"/>
                <a:gd name="connsiteY11" fmla="*/ 58967 h 100852"/>
                <a:gd name="connsiteX12" fmla="*/ 45352 w 126065"/>
                <a:gd name="connsiteY12" fmla="*/ 78507 h 100852"/>
                <a:gd name="connsiteX13" fmla="*/ 50647 w 126065"/>
                <a:gd name="connsiteY13" fmla="*/ 91744 h 100852"/>
                <a:gd name="connsiteX14" fmla="*/ 82415 w 126065"/>
                <a:gd name="connsiteY14" fmla="*/ 72078 h 100852"/>
                <a:gd name="connsiteX15" fmla="*/ 87710 w 126065"/>
                <a:gd name="connsiteY15" fmla="*/ 96156 h 100852"/>
                <a:gd name="connsiteX16" fmla="*/ 106746 w 126065"/>
                <a:gd name="connsiteY16" fmla="*/ 109897 h 100852"/>
                <a:gd name="connsiteX17" fmla="*/ 111410 w 126065"/>
                <a:gd name="connsiteY17" fmla="*/ 94139 h 100852"/>
                <a:gd name="connsiteX18" fmla="*/ 126916 w 126065"/>
                <a:gd name="connsiteY18" fmla="*/ 37914 h 100852"/>
                <a:gd name="connsiteX19" fmla="*/ 15348 w 126065"/>
                <a:gd name="connsiteY19" fmla="*/ 76994 h 100852"/>
                <a:gd name="connsiteX20" fmla="*/ 2364 w 126065"/>
                <a:gd name="connsiteY20" fmla="*/ 70943 h 100852"/>
                <a:gd name="connsiteX21" fmla="*/ 11062 w 126065"/>
                <a:gd name="connsiteY21" fmla="*/ 84936 h 100852"/>
                <a:gd name="connsiteX22" fmla="*/ 28837 w 126065"/>
                <a:gd name="connsiteY22" fmla="*/ 95400 h 100852"/>
                <a:gd name="connsiteX23" fmla="*/ 33376 w 126065"/>
                <a:gd name="connsiteY23" fmla="*/ 95652 h 100852"/>
                <a:gd name="connsiteX24" fmla="*/ 27703 w 126065"/>
                <a:gd name="connsiteY24" fmla="*/ 81533 h 100852"/>
                <a:gd name="connsiteX25" fmla="*/ 15348 w 126065"/>
                <a:gd name="connsiteY25" fmla="*/ 76994 h 100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26065" h="100852">
                  <a:moveTo>
                    <a:pt x="126916" y="37914"/>
                  </a:moveTo>
                  <a:cubicBezTo>
                    <a:pt x="123638" y="32115"/>
                    <a:pt x="113679" y="20139"/>
                    <a:pt x="103216" y="7280"/>
                  </a:cubicBezTo>
                  <a:cubicBezTo>
                    <a:pt x="99938" y="16987"/>
                    <a:pt x="88340" y="14214"/>
                    <a:pt x="86071" y="19887"/>
                  </a:cubicBezTo>
                  <a:cubicBezTo>
                    <a:pt x="83676" y="25812"/>
                    <a:pt x="77877" y="18752"/>
                    <a:pt x="74347" y="19887"/>
                  </a:cubicBezTo>
                  <a:cubicBezTo>
                    <a:pt x="70817" y="21021"/>
                    <a:pt x="62623" y="6902"/>
                    <a:pt x="54302" y="5768"/>
                  </a:cubicBezTo>
                  <a:cubicBezTo>
                    <a:pt x="51781" y="5389"/>
                    <a:pt x="48882" y="4003"/>
                    <a:pt x="45856" y="2364"/>
                  </a:cubicBezTo>
                  <a:cubicBezTo>
                    <a:pt x="42452" y="6020"/>
                    <a:pt x="39301" y="10054"/>
                    <a:pt x="40561" y="12071"/>
                  </a:cubicBezTo>
                  <a:cubicBezTo>
                    <a:pt x="42957" y="15979"/>
                    <a:pt x="53042" y="19887"/>
                    <a:pt x="49134" y="23795"/>
                  </a:cubicBezTo>
                  <a:cubicBezTo>
                    <a:pt x="45226" y="27703"/>
                    <a:pt x="32619" y="26190"/>
                    <a:pt x="28711" y="22156"/>
                  </a:cubicBezTo>
                  <a:cubicBezTo>
                    <a:pt x="24803" y="18248"/>
                    <a:pt x="12953" y="11945"/>
                    <a:pt x="10684" y="16609"/>
                  </a:cubicBezTo>
                  <a:cubicBezTo>
                    <a:pt x="8289" y="21273"/>
                    <a:pt x="20895" y="31485"/>
                    <a:pt x="19383" y="37788"/>
                  </a:cubicBezTo>
                  <a:cubicBezTo>
                    <a:pt x="17744" y="44091"/>
                    <a:pt x="28837" y="51151"/>
                    <a:pt x="28837" y="58967"/>
                  </a:cubicBezTo>
                  <a:cubicBezTo>
                    <a:pt x="28837" y="66783"/>
                    <a:pt x="45352" y="72330"/>
                    <a:pt x="45352" y="78507"/>
                  </a:cubicBezTo>
                  <a:cubicBezTo>
                    <a:pt x="45352" y="81533"/>
                    <a:pt x="47873" y="86953"/>
                    <a:pt x="50647" y="91744"/>
                  </a:cubicBezTo>
                  <a:cubicBezTo>
                    <a:pt x="63505" y="86323"/>
                    <a:pt x="74095" y="76238"/>
                    <a:pt x="82415" y="72078"/>
                  </a:cubicBezTo>
                  <a:cubicBezTo>
                    <a:pt x="95022" y="65774"/>
                    <a:pt x="89727" y="91996"/>
                    <a:pt x="87710" y="96156"/>
                  </a:cubicBezTo>
                  <a:cubicBezTo>
                    <a:pt x="86197" y="99056"/>
                    <a:pt x="96282" y="105863"/>
                    <a:pt x="106746" y="109897"/>
                  </a:cubicBezTo>
                  <a:cubicBezTo>
                    <a:pt x="106367" y="104224"/>
                    <a:pt x="107754" y="98677"/>
                    <a:pt x="111410" y="94139"/>
                  </a:cubicBezTo>
                  <a:cubicBezTo>
                    <a:pt x="124647" y="78003"/>
                    <a:pt x="134858" y="52033"/>
                    <a:pt x="126916" y="37914"/>
                  </a:cubicBezTo>
                  <a:close/>
                  <a:moveTo>
                    <a:pt x="15348" y="76994"/>
                  </a:moveTo>
                  <a:cubicBezTo>
                    <a:pt x="12827" y="75860"/>
                    <a:pt x="7911" y="72204"/>
                    <a:pt x="2364" y="70943"/>
                  </a:cubicBezTo>
                  <a:cubicBezTo>
                    <a:pt x="4003" y="75607"/>
                    <a:pt x="3876" y="81659"/>
                    <a:pt x="11062" y="84936"/>
                  </a:cubicBezTo>
                  <a:cubicBezTo>
                    <a:pt x="22534" y="90231"/>
                    <a:pt x="5767" y="92248"/>
                    <a:pt x="28837" y="95400"/>
                  </a:cubicBezTo>
                  <a:cubicBezTo>
                    <a:pt x="30350" y="95652"/>
                    <a:pt x="31863" y="95652"/>
                    <a:pt x="33376" y="95652"/>
                  </a:cubicBezTo>
                  <a:cubicBezTo>
                    <a:pt x="34132" y="89853"/>
                    <a:pt x="33628" y="88088"/>
                    <a:pt x="27703" y="81533"/>
                  </a:cubicBezTo>
                  <a:cubicBezTo>
                    <a:pt x="21021" y="73969"/>
                    <a:pt x="18752" y="78507"/>
                    <a:pt x="15348" y="76994"/>
                  </a:cubicBezTo>
                  <a:close/>
                </a:path>
              </a:pathLst>
            </a:custGeom>
            <a:grpFill/>
            <a:ln w="2381" cap="flat">
              <a:solidFill>
                <a:srgbClr val="FCFDF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8" name="자유형: 도형 357">
              <a:extLst>
                <a:ext uri="{FF2B5EF4-FFF2-40B4-BE49-F238E27FC236}">
                  <a16:creationId xmlns:a16="http://schemas.microsoft.com/office/drawing/2014/main" id="{444AB2D0-0458-492C-AFBC-11FC09EECF88}"/>
                </a:ext>
              </a:extLst>
            </p:cNvPr>
            <p:cNvSpPr/>
            <p:nvPr/>
          </p:nvSpPr>
          <p:spPr>
            <a:xfrm>
              <a:off x="7401920" y="3494252"/>
              <a:ext cx="378195" cy="264737"/>
            </a:xfrm>
            <a:custGeom>
              <a:avLst/>
              <a:gdLst>
                <a:gd name="connsiteX0" fmla="*/ 366458 w 378195"/>
                <a:gd name="connsiteY0" fmla="*/ 40101 h 264736"/>
                <a:gd name="connsiteX1" fmla="*/ 356247 w 378195"/>
                <a:gd name="connsiteY1" fmla="*/ 32663 h 264736"/>
                <a:gd name="connsiteX2" fmla="*/ 327252 w 378195"/>
                <a:gd name="connsiteY2" fmla="*/ 51699 h 264736"/>
                <a:gd name="connsiteX3" fmla="*/ 313511 w 378195"/>
                <a:gd name="connsiteY3" fmla="*/ 56363 h 264736"/>
                <a:gd name="connsiteX4" fmla="*/ 300653 w 378195"/>
                <a:gd name="connsiteY4" fmla="*/ 55859 h 264736"/>
                <a:gd name="connsiteX5" fmla="*/ 299644 w 378195"/>
                <a:gd name="connsiteY5" fmla="*/ 24469 h 264736"/>
                <a:gd name="connsiteX6" fmla="*/ 289181 w 378195"/>
                <a:gd name="connsiteY6" fmla="*/ 2407 h 264736"/>
                <a:gd name="connsiteX7" fmla="*/ 265102 w 378195"/>
                <a:gd name="connsiteY7" fmla="*/ 25477 h 264736"/>
                <a:gd name="connsiteX8" fmla="*/ 239889 w 378195"/>
                <a:gd name="connsiteY8" fmla="*/ 38084 h 264736"/>
                <a:gd name="connsiteX9" fmla="*/ 212659 w 378195"/>
                <a:gd name="connsiteY9" fmla="*/ 45395 h 264736"/>
                <a:gd name="connsiteX10" fmla="*/ 189589 w 378195"/>
                <a:gd name="connsiteY10" fmla="*/ 39092 h 264736"/>
                <a:gd name="connsiteX11" fmla="*/ 167528 w 378195"/>
                <a:gd name="connsiteY11" fmla="*/ 31780 h 264736"/>
                <a:gd name="connsiteX12" fmla="*/ 145467 w 378195"/>
                <a:gd name="connsiteY12" fmla="*/ 27620 h 264736"/>
                <a:gd name="connsiteX13" fmla="*/ 124540 w 378195"/>
                <a:gd name="connsiteY13" fmla="*/ 40227 h 264736"/>
                <a:gd name="connsiteX14" fmla="*/ 108782 w 378195"/>
                <a:gd name="connsiteY14" fmla="*/ 66448 h 264736"/>
                <a:gd name="connsiteX15" fmla="*/ 71088 w 378195"/>
                <a:gd name="connsiteY15" fmla="*/ 88384 h 264736"/>
                <a:gd name="connsiteX16" fmla="*/ 48018 w 378195"/>
                <a:gd name="connsiteY16" fmla="*/ 96704 h 264736"/>
                <a:gd name="connsiteX17" fmla="*/ 29108 w 378195"/>
                <a:gd name="connsiteY17" fmla="*/ 91409 h 264736"/>
                <a:gd name="connsiteX18" fmla="*/ 17636 w 378195"/>
                <a:gd name="connsiteY18" fmla="*/ 104016 h 264736"/>
                <a:gd name="connsiteX19" fmla="*/ 7173 w 378195"/>
                <a:gd name="connsiteY19" fmla="*/ 124943 h 264736"/>
                <a:gd name="connsiteX20" fmla="*/ 4022 w 378195"/>
                <a:gd name="connsiteY20" fmla="*/ 148012 h 264736"/>
                <a:gd name="connsiteX21" fmla="*/ 4022 w 378195"/>
                <a:gd name="connsiteY21" fmla="*/ 176251 h 264736"/>
                <a:gd name="connsiteX22" fmla="*/ 8182 w 378195"/>
                <a:gd name="connsiteY22" fmla="*/ 206633 h 264736"/>
                <a:gd name="connsiteX23" fmla="*/ 34403 w 378195"/>
                <a:gd name="connsiteY23" fmla="*/ 220248 h 264736"/>
                <a:gd name="connsiteX24" fmla="*/ 7173 w 378195"/>
                <a:gd name="connsiteY24" fmla="*/ 257941 h 264736"/>
                <a:gd name="connsiteX25" fmla="*/ 12594 w 378195"/>
                <a:gd name="connsiteY25" fmla="*/ 266766 h 264736"/>
                <a:gd name="connsiteX26" fmla="*/ 53439 w 378195"/>
                <a:gd name="connsiteY26" fmla="*/ 271304 h 264736"/>
                <a:gd name="connsiteX27" fmla="*/ 160090 w 378195"/>
                <a:gd name="connsiteY27" fmla="*/ 257941 h 264736"/>
                <a:gd name="connsiteX28" fmla="*/ 157695 w 378195"/>
                <a:gd name="connsiteY28" fmla="*/ 231215 h 264736"/>
                <a:gd name="connsiteX29" fmla="*/ 178874 w 378195"/>
                <a:gd name="connsiteY29" fmla="*/ 218609 h 264736"/>
                <a:gd name="connsiteX30" fmla="*/ 196901 w 378195"/>
                <a:gd name="connsiteY30" fmla="*/ 213944 h 264736"/>
                <a:gd name="connsiteX31" fmla="*/ 225140 w 378195"/>
                <a:gd name="connsiteY31" fmla="*/ 204490 h 264736"/>
                <a:gd name="connsiteX32" fmla="*/ 237746 w 378195"/>
                <a:gd name="connsiteY32" fmla="*/ 192765 h 264736"/>
                <a:gd name="connsiteX33" fmla="*/ 246319 w 378195"/>
                <a:gd name="connsiteY33" fmla="*/ 164527 h 264736"/>
                <a:gd name="connsiteX34" fmla="*/ 264346 w 378195"/>
                <a:gd name="connsiteY34" fmla="*/ 153559 h 264736"/>
                <a:gd name="connsiteX35" fmla="*/ 255773 w 378195"/>
                <a:gd name="connsiteY35" fmla="*/ 136288 h 264736"/>
                <a:gd name="connsiteX36" fmla="*/ 285525 w 378195"/>
                <a:gd name="connsiteY36" fmla="*/ 137045 h 264736"/>
                <a:gd name="connsiteX37" fmla="*/ 287920 w 378195"/>
                <a:gd name="connsiteY37" fmla="*/ 115866 h 264736"/>
                <a:gd name="connsiteX38" fmla="*/ 300526 w 378195"/>
                <a:gd name="connsiteY38" fmla="*/ 97082 h 264736"/>
                <a:gd name="connsiteX39" fmla="*/ 295736 w 378195"/>
                <a:gd name="connsiteY39" fmla="*/ 81324 h 264736"/>
                <a:gd name="connsiteX40" fmla="*/ 299644 w 378195"/>
                <a:gd name="connsiteY40" fmla="*/ 67961 h 264736"/>
                <a:gd name="connsiteX41" fmla="*/ 303552 w 378195"/>
                <a:gd name="connsiteY41" fmla="*/ 66322 h 264736"/>
                <a:gd name="connsiteX42" fmla="*/ 317293 w 378195"/>
                <a:gd name="connsiteY42" fmla="*/ 61532 h 264736"/>
                <a:gd name="connsiteX43" fmla="*/ 353096 w 378195"/>
                <a:gd name="connsiteY43" fmla="*/ 50816 h 264736"/>
                <a:gd name="connsiteX44" fmla="*/ 380073 w 378195"/>
                <a:gd name="connsiteY44" fmla="*/ 42622 h 264736"/>
                <a:gd name="connsiteX45" fmla="*/ 366458 w 378195"/>
                <a:gd name="connsiteY45" fmla="*/ 40101 h 264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378195" h="264736">
                  <a:moveTo>
                    <a:pt x="366458" y="40101"/>
                  </a:moveTo>
                  <a:cubicBezTo>
                    <a:pt x="360912" y="40857"/>
                    <a:pt x="362172" y="36193"/>
                    <a:pt x="356247" y="32663"/>
                  </a:cubicBezTo>
                  <a:cubicBezTo>
                    <a:pt x="351583" y="29889"/>
                    <a:pt x="337590" y="42622"/>
                    <a:pt x="327252" y="51699"/>
                  </a:cubicBezTo>
                  <a:cubicBezTo>
                    <a:pt x="322462" y="53337"/>
                    <a:pt x="317671" y="55102"/>
                    <a:pt x="313511" y="56363"/>
                  </a:cubicBezTo>
                  <a:cubicBezTo>
                    <a:pt x="307712" y="58128"/>
                    <a:pt x="303048" y="58632"/>
                    <a:pt x="300653" y="55859"/>
                  </a:cubicBezTo>
                  <a:cubicBezTo>
                    <a:pt x="294349" y="48547"/>
                    <a:pt x="311116" y="29637"/>
                    <a:pt x="299644" y="24469"/>
                  </a:cubicBezTo>
                  <a:cubicBezTo>
                    <a:pt x="288172" y="19174"/>
                    <a:pt x="298635" y="3542"/>
                    <a:pt x="289181" y="2407"/>
                  </a:cubicBezTo>
                  <a:cubicBezTo>
                    <a:pt x="279726" y="1399"/>
                    <a:pt x="265102" y="18165"/>
                    <a:pt x="265102" y="25477"/>
                  </a:cubicBezTo>
                  <a:cubicBezTo>
                    <a:pt x="265102" y="32789"/>
                    <a:pt x="239889" y="30646"/>
                    <a:pt x="239889" y="38084"/>
                  </a:cubicBezTo>
                  <a:cubicBezTo>
                    <a:pt x="239889" y="45395"/>
                    <a:pt x="216819" y="37075"/>
                    <a:pt x="212659" y="45395"/>
                  </a:cubicBezTo>
                  <a:cubicBezTo>
                    <a:pt x="208499" y="53842"/>
                    <a:pt x="196901" y="39092"/>
                    <a:pt x="189589" y="39092"/>
                  </a:cubicBezTo>
                  <a:cubicBezTo>
                    <a:pt x="182277" y="39092"/>
                    <a:pt x="176983" y="28629"/>
                    <a:pt x="167528" y="31780"/>
                  </a:cubicBezTo>
                  <a:cubicBezTo>
                    <a:pt x="158073" y="34932"/>
                    <a:pt x="152904" y="28629"/>
                    <a:pt x="145467" y="27620"/>
                  </a:cubicBezTo>
                  <a:cubicBezTo>
                    <a:pt x="138155" y="26612"/>
                    <a:pt x="132860" y="43378"/>
                    <a:pt x="124540" y="40227"/>
                  </a:cubicBezTo>
                  <a:cubicBezTo>
                    <a:pt x="116093" y="37075"/>
                    <a:pt x="111933" y="55985"/>
                    <a:pt x="108782" y="66448"/>
                  </a:cubicBezTo>
                  <a:cubicBezTo>
                    <a:pt x="105630" y="76912"/>
                    <a:pt x="69954" y="76912"/>
                    <a:pt x="71088" y="88384"/>
                  </a:cubicBezTo>
                  <a:cubicBezTo>
                    <a:pt x="72097" y="99855"/>
                    <a:pt x="50161" y="104142"/>
                    <a:pt x="48018" y="96704"/>
                  </a:cubicBezTo>
                  <a:cubicBezTo>
                    <a:pt x="45875" y="89392"/>
                    <a:pt x="32260" y="93552"/>
                    <a:pt x="29108" y="91409"/>
                  </a:cubicBezTo>
                  <a:cubicBezTo>
                    <a:pt x="25957" y="89266"/>
                    <a:pt x="16502" y="93552"/>
                    <a:pt x="17636" y="104016"/>
                  </a:cubicBezTo>
                  <a:cubicBezTo>
                    <a:pt x="18645" y="114479"/>
                    <a:pt x="8182" y="120782"/>
                    <a:pt x="7173" y="124943"/>
                  </a:cubicBezTo>
                  <a:cubicBezTo>
                    <a:pt x="6164" y="129102"/>
                    <a:pt x="-139" y="141709"/>
                    <a:pt x="4022" y="148012"/>
                  </a:cubicBezTo>
                  <a:cubicBezTo>
                    <a:pt x="8182" y="154315"/>
                    <a:pt x="-1273" y="164779"/>
                    <a:pt x="4022" y="176251"/>
                  </a:cubicBezTo>
                  <a:cubicBezTo>
                    <a:pt x="9316" y="187723"/>
                    <a:pt x="6164" y="202472"/>
                    <a:pt x="8182" y="206633"/>
                  </a:cubicBezTo>
                  <a:cubicBezTo>
                    <a:pt x="10325" y="210793"/>
                    <a:pt x="30117" y="208776"/>
                    <a:pt x="34403" y="220248"/>
                  </a:cubicBezTo>
                  <a:cubicBezTo>
                    <a:pt x="38563" y="231719"/>
                    <a:pt x="8182" y="251764"/>
                    <a:pt x="7173" y="257941"/>
                  </a:cubicBezTo>
                  <a:cubicBezTo>
                    <a:pt x="6669" y="260588"/>
                    <a:pt x="9316" y="263614"/>
                    <a:pt x="12594" y="266766"/>
                  </a:cubicBezTo>
                  <a:cubicBezTo>
                    <a:pt x="24570" y="267270"/>
                    <a:pt x="39698" y="268783"/>
                    <a:pt x="53439" y="271304"/>
                  </a:cubicBezTo>
                  <a:cubicBezTo>
                    <a:pt x="70710" y="274455"/>
                    <a:pt x="158577" y="261093"/>
                    <a:pt x="160090" y="257941"/>
                  </a:cubicBezTo>
                  <a:cubicBezTo>
                    <a:pt x="161729" y="254789"/>
                    <a:pt x="156938" y="235123"/>
                    <a:pt x="157695" y="231215"/>
                  </a:cubicBezTo>
                  <a:cubicBezTo>
                    <a:pt x="158451" y="227307"/>
                    <a:pt x="169419" y="217852"/>
                    <a:pt x="178874" y="218609"/>
                  </a:cubicBezTo>
                  <a:cubicBezTo>
                    <a:pt x="188329" y="219365"/>
                    <a:pt x="196901" y="221004"/>
                    <a:pt x="196901" y="213944"/>
                  </a:cubicBezTo>
                  <a:cubicBezTo>
                    <a:pt x="196901" y="206885"/>
                    <a:pt x="222744" y="198312"/>
                    <a:pt x="225140" y="204490"/>
                  </a:cubicBezTo>
                  <a:cubicBezTo>
                    <a:pt x="227535" y="210793"/>
                    <a:pt x="236864" y="208397"/>
                    <a:pt x="237746" y="192765"/>
                  </a:cubicBezTo>
                  <a:cubicBezTo>
                    <a:pt x="238503" y="177007"/>
                    <a:pt x="236990" y="165283"/>
                    <a:pt x="246319" y="164527"/>
                  </a:cubicBezTo>
                  <a:cubicBezTo>
                    <a:pt x="255773" y="163770"/>
                    <a:pt x="265228" y="158224"/>
                    <a:pt x="264346" y="153559"/>
                  </a:cubicBezTo>
                  <a:cubicBezTo>
                    <a:pt x="263589" y="148895"/>
                    <a:pt x="252622" y="139440"/>
                    <a:pt x="255773" y="136288"/>
                  </a:cubicBezTo>
                  <a:cubicBezTo>
                    <a:pt x="258925" y="133137"/>
                    <a:pt x="282499" y="144104"/>
                    <a:pt x="285525" y="137045"/>
                  </a:cubicBezTo>
                  <a:cubicBezTo>
                    <a:pt x="288676" y="129985"/>
                    <a:pt x="284012" y="122169"/>
                    <a:pt x="287920" y="115866"/>
                  </a:cubicBezTo>
                  <a:cubicBezTo>
                    <a:pt x="291828" y="109563"/>
                    <a:pt x="301283" y="103259"/>
                    <a:pt x="300526" y="97082"/>
                  </a:cubicBezTo>
                  <a:cubicBezTo>
                    <a:pt x="299770" y="90779"/>
                    <a:pt x="301283" y="86871"/>
                    <a:pt x="295736" y="81324"/>
                  </a:cubicBezTo>
                  <a:cubicBezTo>
                    <a:pt x="290189" y="75777"/>
                    <a:pt x="292584" y="68717"/>
                    <a:pt x="299644" y="67961"/>
                  </a:cubicBezTo>
                  <a:cubicBezTo>
                    <a:pt x="300905" y="67835"/>
                    <a:pt x="302165" y="67205"/>
                    <a:pt x="303552" y="66322"/>
                  </a:cubicBezTo>
                  <a:cubicBezTo>
                    <a:pt x="308973" y="65188"/>
                    <a:pt x="313637" y="64179"/>
                    <a:pt x="317293" y="61532"/>
                  </a:cubicBezTo>
                  <a:cubicBezTo>
                    <a:pt x="327126" y="54220"/>
                    <a:pt x="345910" y="48295"/>
                    <a:pt x="353096" y="50816"/>
                  </a:cubicBezTo>
                  <a:cubicBezTo>
                    <a:pt x="359021" y="52959"/>
                    <a:pt x="372005" y="51194"/>
                    <a:pt x="380073" y="42622"/>
                  </a:cubicBezTo>
                  <a:cubicBezTo>
                    <a:pt x="375535" y="40731"/>
                    <a:pt x="369736" y="39722"/>
                    <a:pt x="366458" y="40101"/>
                  </a:cubicBezTo>
                  <a:close/>
                </a:path>
              </a:pathLst>
            </a:custGeom>
            <a:grpFill/>
            <a:ln w="2381" cap="flat">
              <a:solidFill>
                <a:srgbClr val="FCFDF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9" name="자유형: 도형 358">
              <a:extLst>
                <a:ext uri="{FF2B5EF4-FFF2-40B4-BE49-F238E27FC236}">
                  <a16:creationId xmlns:a16="http://schemas.microsoft.com/office/drawing/2014/main" id="{F61DE1BB-9B1C-4FD8-B578-32658ADB4CEF}"/>
                </a:ext>
              </a:extLst>
            </p:cNvPr>
            <p:cNvSpPr/>
            <p:nvPr/>
          </p:nvSpPr>
          <p:spPr>
            <a:xfrm>
              <a:off x="7412277" y="3534762"/>
              <a:ext cx="441228" cy="390802"/>
            </a:xfrm>
            <a:custGeom>
              <a:avLst/>
              <a:gdLst>
                <a:gd name="connsiteX0" fmla="*/ 420395 w 441227"/>
                <a:gd name="connsiteY0" fmla="*/ 43587 h 390801"/>
                <a:gd name="connsiteX1" fmla="*/ 406906 w 441227"/>
                <a:gd name="connsiteY1" fmla="*/ 23543 h 390801"/>
                <a:gd name="connsiteX2" fmla="*/ 382702 w 441227"/>
                <a:gd name="connsiteY2" fmla="*/ 3876 h 390801"/>
                <a:gd name="connsiteX3" fmla="*/ 374634 w 441227"/>
                <a:gd name="connsiteY3" fmla="*/ 5515 h 390801"/>
                <a:gd name="connsiteX4" fmla="*/ 369843 w 441227"/>
                <a:gd name="connsiteY4" fmla="*/ 2364 h 390801"/>
                <a:gd name="connsiteX5" fmla="*/ 342865 w 441227"/>
                <a:gd name="connsiteY5" fmla="*/ 10558 h 390801"/>
                <a:gd name="connsiteX6" fmla="*/ 307063 w 441227"/>
                <a:gd name="connsiteY6" fmla="*/ 21273 h 390801"/>
                <a:gd name="connsiteX7" fmla="*/ 293322 w 441227"/>
                <a:gd name="connsiteY7" fmla="*/ 26064 h 390801"/>
                <a:gd name="connsiteX8" fmla="*/ 289414 w 441227"/>
                <a:gd name="connsiteY8" fmla="*/ 27703 h 390801"/>
                <a:gd name="connsiteX9" fmla="*/ 285506 w 441227"/>
                <a:gd name="connsiteY9" fmla="*/ 41066 h 390801"/>
                <a:gd name="connsiteX10" fmla="*/ 290296 w 441227"/>
                <a:gd name="connsiteY10" fmla="*/ 56824 h 390801"/>
                <a:gd name="connsiteX11" fmla="*/ 277690 w 441227"/>
                <a:gd name="connsiteY11" fmla="*/ 75607 h 390801"/>
                <a:gd name="connsiteX12" fmla="*/ 275294 w 441227"/>
                <a:gd name="connsiteY12" fmla="*/ 96786 h 390801"/>
                <a:gd name="connsiteX13" fmla="*/ 245543 w 441227"/>
                <a:gd name="connsiteY13" fmla="*/ 96030 h 390801"/>
                <a:gd name="connsiteX14" fmla="*/ 254116 w 441227"/>
                <a:gd name="connsiteY14" fmla="*/ 113301 h 390801"/>
                <a:gd name="connsiteX15" fmla="*/ 236088 w 441227"/>
                <a:gd name="connsiteY15" fmla="*/ 124269 h 390801"/>
                <a:gd name="connsiteX16" fmla="*/ 227516 w 441227"/>
                <a:gd name="connsiteY16" fmla="*/ 152507 h 390801"/>
                <a:gd name="connsiteX17" fmla="*/ 214909 w 441227"/>
                <a:gd name="connsiteY17" fmla="*/ 164231 h 390801"/>
                <a:gd name="connsiteX18" fmla="*/ 186671 w 441227"/>
                <a:gd name="connsiteY18" fmla="*/ 173686 h 390801"/>
                <a:gd name="connsiteX19" fmla="*/ 168644 w 441227"/>
                <a:gd name="connsiteY19" fmla="*/ 178351 h 390801"/>
                <a:gd name="connsiteX20" fmla="*/ 147464 w 441227"/>
                <a:gd name="connsiteY20" fmla="*/ 190957 h 390801"/>
                <a:gd name="connsiteX21" fmla="*/ 149860 w 441227"/>
                <a:gd name="connsiteY21" fmla="*/ 217683 h 390801"/>
                <a:gd name="connsiteX22" fmla="*/ 43209 w 441227"/>
                <a:gd name="connsiteY22" fmla="*/ 231046 h 390801"/>
                <a:gd name="connsiteX23" fmla="*/ 2364 w 441227"/>
                <a:gd name="connsiteY23" fmla="*/ 226507 h 390801"/>
                <a:gd name="connsiteX24" fmla="*/ 14844 w 441227"/>
                <a:gd name="connsiteY24" fmla="*/ 240753 h 390801"/>
                <a:gd name="connsiteX25" fmla="*/ 42074 w 441227"/>
                <a:gd name="connsiteY25" fmla="*/ 263823 h 390801"/>
                <a:gd name="connsiteX26" fmla="*/ 54681 w 441227"/>
                <a:gd name="connsiteY26" fmla="*/ 293196 h 390801"/>
                <a:gd name="connsiteX27" fmla="*/ 60984 w 441227"/>
                <a:gd name="connsiteY27" fmla="*/ 313114 h 390801"/>
                <a:gd name="connsiteX28" fmla="*/ 36905 w 441227"/>
                <a:gd name="connsiteY28" fmla="*/ 320426 h 390801"/>
                <a:gd name="connsiteX29" fmla="*/ 20139 w 441227"/>
                <a:gd name="connsiteY29" fmla="*/ 347656 h 390801"/>
                <a:gd name="connsiteX30" fmla="*/ 20769 w 441227"/>
                <a:gd name="connsiteY30" fmla="*/ 354211 h 390801"/>
                <a:gd name="connsiteX31" fmla="*/ 70313 w 441227"/>
                <a:gd name="connsiteY31" fmla="*/ 350681 h 390801"/>
                <a:gd name="connsiteX32" fmla="*/ 90735 w 441227"/>
                <a:gd name="connsiteY32" fmla="*/ 347530 h 390801"/>
                <a:gd name="connsiteX33" fmla="*/ 133471 w 441227"/>
                <a:gd name="connsiteY33" fmla="*/ 347152 h 390801"/>
                <a:gd name="connsiteX34" fmla="*/ 154650 w 441227"/>
                <a:gd name="connsiteY34" fmla="*/ 353455 h 390801"/>
                <a:gd name="connsiteX35" fmla="*/ 166753 w 441227"/>
                <a:gd name="connsiteY35" fmla="*/ 367952 h 390801"/>
                <a:gd name="connsiteX36" fmla="*/ 172299 w 441227"/>
                <a:gd name="connsiteY36" fmla="*/ 385980 h 390801"/>
                <a:gd name="connsiteX37" fmla="*/ 195495 w 441227"/>
                <a:gd name="connsiteY37" fmla="*/ 396191 h 390801"/>
                <a:gd name="connsiteX38" fmla="*/ 199782 w 441227"/>
                <a:gd name="connsiteY38" fmla="*/ 398838 h 390801"/>
                <a:gd name="connsiteX39" fmla="*/ 201421 w 441227"/>
                <a:gd name="connsiteY39" fmla="*/ 396947 h 390801"/>
                <a:gd name="connsiteX40" fmla="*/ 225499 w 441227"/>
                <a:gd name="connsiteY40" fmla="*/ 380181 h 390801"/>
                <a:gd name="connsiteX41" fmla="*/ 250712 w 441227"/>
                <a:gd name="connsiteY41" fmla="*/ 379172 h 390801"/>
                <a:gd name="connsiteX42" fmla="*/ 270630 w 441227"/>
                <a:gd name="connsiteY42" fmla="*/ 374003 h 390801"/>
                <a:gd name="connsiteX43" fmla="*/ 261175 w 441227"/>
                <a:gd name="connsiteY43" fmla="*/ 349925 h 390801"/>
                <a:gd name="connsiteX44" fmla="*/ 249577 w 441227"/>
                <a:gd name="connsiteY44" fmla="*/ 322695 h 390801"/>
                <a:gd name="connsiteX45" fmla="*/ 232811 w 441227"/>
                <a:gd name="connsiteY45" fmla="*/ 303785 h 390801"/>
                <a:gd name="connsiteX46" fmla="*/ 252729 w 441227"/>
                <a:gd name="connsiteY46" fmla="*/ 278698 h 390801"/>
                <a:gd name="connsiteX47" fmla="*/ 272647 w 441227"/>
                <a:gd name="connsiteY47" fmla="*/ 280841 h 390801"/>
                <a:gd name="connsiteX48" fmla="*/ 290422 w 441227"/>
                <a:gd name="connsiteY48" fmla="*/ 279833 h 390801"/>
                <a:gd name="connsiteX49" fmla="*/ 305046 w 441227"/>
                <a:gd name="connsiteY49" fmla="*/ 259915 h 390801"/>
                <a:gd name="connsiteX50" fmla="*/ 327107 w 441227"/>
                <a:gd name="connsiteY50" fmla="*/ 246300 h 390801"/>
                <a:gd name="connsiteX51" fmla="*/ 337571 w 441227"/>
                <a:gd name="connsiteY51" fmla="*/ 217935 h 390801"/>
                <a:gd name="connsiteX52" fmla="*/ 353329 w 441227"/>
                <a:gd name="connsiteY52" fmla="*/ 205328 h 390801"/>
                <a:gd name="connsiteX53" fmla="*/ 365935 w 441227"/>
                <a:gd name="connsiteY53" fmla="*/ 190705 h 390801"/>
                <a:gd name="connsiteX54" fmla="*/ 371104 w 441227"/>
                <a:gd name="connsiteY54" fmla="*/ 170787 h 390801"/>
                <a:gd name="connsiteX55" fmla="*/ 384719 w 441227"/>
                <a:gd name="connsiteY55" fmla="*/ 150868 h 390801"/>
                <a:gd name="connsiteX56" fmla="*/ 372112 w 441227"/>
                <a:gd name="connsiteY56" fmla="*/ 139396 h 390801"/>
                <a:gd name="connsiteX57" fmla="*/ 356354 w 441227"/>
                <a:gd name="connsiteY57" fmla="*/ 114183 h 390801"/>
                <a:gd name="connsiteX58" fmla="*/ 352194 w 441227"/>
                <a:gd name="connsiteY58" fmla="*/ 89097 h 390801"/>
                <a:gd name="connsiteX59" fmla="*/ 365809 w 441227"/>
                <a:gd name="connsiteY59" fmla="*/ 74473 h 390801"/>
                <a:gd name="connsiteX60" fmla="*/ 405646 w 441227"/>
                <a:gd name="connsiteY60" fmla="*/ 81785 h 390801"/>
                <a:gd name="connsiteX61" fmla="*/ 431867 w 441227"/>
                <a:gd name="connsiteY61" fmla="*/ 71321 h 390801"/>
                <a:gd name="connsiteX62" fmla="*/ 441322 w 441227"/>
                <a:gd name="connsiteY62" fmla="*/ 54933 h 390801"/>
                <a:gd name="connsiteX63" fmla="*/ 420395 w 441227"/>
                <a:gd name="connsiteY63" fmla="*/ 43587 h 3908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441227" h="390801">
                  <a:moveTo>
                    <a:pt x="420395" y="43587"/>
                  </a:moveTo>
                  <a:cubicBezTo>
                    <a:pt x="408041" y="37662"/>
                    <a:pt x="406906" y="27073"/>
                    <a:pt x="406906" y="23543"/>
                  </a:cubicBezTo>
                  <a:cubicBezTo>
                    <a:pt x="406906" y="20391"/>
                    <a:pt x="392913" y="11945"/>
                    <a:pt x="382702" y="3876"/>
                  </a:cubicBezTo>
                  <a:cubicBezTo>
                    <a:pt x="381315" y="4129"/>
                    <a:pt x="378163" y="4633"/>
                    <a:pt x="374634" y="5515"/>
                  </a:cubicBezTo>
                  <a:cubicBezTo>
                    <a:pt x="373373" y="4255"/>
                    <a:pt x="371608" y="3246"/>
                    <a:pt x="369843" y="2364"/>
                  </a:cubicBezTo>
                  <a:cubicBezTo>
                    <a:pt x="361901" y="10810"/>
                    <a:pt x="348790" y="12701"/>
                    <a:pt x="342865" y="10558"/>
                  </a:cubicBezTo>
                  <a:cubicBezTo>
                    <a:pt x="335680" y="7911"/>
                    <a:pt x="316896" y="13962"/>
                    <a:pt x="307063" y="21273"/>
                  </a:cubicBezTo>
                  <a:cubicBezTo>
                    <a:pt x="303407" y="23921"/>
                    <a:pt x="298742" y="24929"/>
                    <a:pt x="293322" y="26064"/>
                  </a:cubicBezTo>
                  <a:cubicBezTo>
                    <a:pt x="291935" y="26946"/>
                    <a:pt x="290548" y="27577"/>
                    <a:pt x="289414" y="27703"/>
                  </a:cubicBezTo>
                  <a:cubicBezTo>
                    <a:pt x="282354" y="28459"/>
                    <a:pt x="279959" y="35519"/>
                    <a:pt x="285506" y="41066"/>
                  </a:cubicBezTo>
                  <a:cubicBezTo>
                    <a:pt x="291053" y="46613"/>
                    <a:pt x="289414" y="50521"/>
                    <a:pt x="290296" y="56824"/>
                  </a:cubicBezTo>
                  <a:cubicBezTo>
                    <a:pt x="291053" y="63127"/>
                    <a:pt x="281598" y="69430"/>
                    <a:pt x="277690" y="75607"/>
                  </a:cubicBezTo>
                  <a:cubicBezTo>
                    <a:pt x="273782" y="81911"/>
                    <a:pt x="278446" y="89727"/>
                    <a:pt x="275294" y="96786"/>
                  </a:cubicBezTo>
                  <a:cubicBezTo>
                    <a:pt x="272143" y="103846"/>
                    <a:pt x="248569" y="92879"/>
                    <a:pt x="245543" y="96030"/>
                  </a:cubicBezTo>
                  <a:cubicBezTo>
                    <a:pt x="242392" y="99182"/>
                    <a:pt x="253359" y="108637"/>
                    <a:pt x="254116" y="113301"/>
                  </a:cubicBezTo>
                  <a:cubicBezTo>
                    <a:pt x="254872" y="118092"/>
                    <a:pt x="245543" y="123512"/>
                    <a:pt x="236088" y="124269"/>
                  </a:cubicBezTo>
                  <a:cubicBezTo>
                    <a:pt x="226634" y="125025"/>
                    <a:pt x="228272" y="136875"/>
                    <a:pt x="227516" y="152507"/>
                  </a:cubicBezTo>
                  <a:cubicBezTo>
                    <a:pt x="226759" y="168265"/>
                    <a:pt x="217304" y="170534"/>
                    <a:pt x="214909" y="164231"/>
                  </a:cubicBezTo>
                  <a:cubicBezTo>
                    <a:pt x="212514" y="157928"/>
                    <a:pt x="186671" y="166626"/>
                    <a:pt x="186671" y="173686"/>
                  </a:cubicBezTo>
                  <a:cubicBezTo>
                    <a:pt x="186671" y="180746"/>
                    <a:pt x="178098" y="179233"/>
                    <a:pt x="168644" y="178351"/>
                  </a:cubicBezTo>
                  <a:cubicBezTo>
                    <a:pt x="159189" y="177594"/>
                    <a:pt x="148221" y="187049"/>
                    <a:pt x="147464" y="190957"/>
                  </a:cubicBezTo>
                  <a:cubicBezTo>
                    <a:pt x="146708" y="194865"/>
                    <a:pt x="151373" y="214531"/>
                    <a:pt x="149860" y="217683"/>
                  </a:cubicBezTo>
                  <a:cubicBezTo>
                    <a:pt x="148347" y="220834"/>
                    <a:pt x="60480" y="234197"/>
                    <a:pt x="43209" y="231046"/>
                  </a:cubicBezTo>
                  <a:cubicBezTo>
                    <a:pt x="29468" y="228524"/>
                    <a:pt x="14340" y="227012"/>
                    <a:pt x="2364" y="226507"/>
                  </a:cubicBezTo>
                  <a:cubicBezTo>
                    <a:pt x="6902" y="230920"/>
                    <a:pt x="12953" y="235836"/>
                    <a:pt x="14844" y="240753"/>
                  </a:cubicBezTo>
                  <a:cubicBezTo>
                    <a:pt x="18374" y="250082"/>
                    <a:pt x="29468" y="258528"/>
                    <a:pt x="42074" y="263823"/>
                  </a:cubicBezTo>
                  <a:cubicBezTo>
                    <a:pt x="54681" y="269117"/>
                    <a:pt x="48377" y="291053"/>
                    <a:pt x="54681" y="293196"/>
                  </a:cubicBezTo>
                  <a:cubicBezTo>
                    <a:pt x="60984" y="295339"/>
                    <a:pt x="69430" y="312106"/>
                    <a:pt x="60984" y="313114"/>
                  </a:cubicBezTo>
                  <a:cubicBezTo>
                    <a:pt x="52537" y="314122"/>
                    <a:pt x="45226" y="316266"/>
                    <a:pt x="36905" y="320426"/>
                  </a:cubicBezTo>
                  <a:cubicBezTo>
                    <a:pt x="28459" y="324586"/>
                    <a:pt x="19130" y="335049"/>
                    <a:pt x="20139" y="347656"/>
                  </a:cubicBezTo>
                  <a:cubicBezTo>
                    <a:pt x="20265" y="349295"/>
                    <a:pt x="20517" y="351564"/>
                    <a:pt x="20769" y="354211"/>
                  </a:cubicBezTo>
                  <a:cubicBezTo>
                    <a:pt x="42200" y="354715"/>
                    <a:pt x="67539" y="353707"/>
                    <a:pt x="70313" y="350681"/>
                  </a:cubicBezTo>
                  <a:cubicBezTo>
                    <a:pt x="74599" y="346017"/>
                    <a:pt x="84810" y="343622"/>
                    <a:pt x="90735" y="347530"/>
                  </a:cubicBezTo>
                  <a:cubicBezTo>
                    <a:pt x="96660" y="351438"/>
                    <a:pt x="122882" y="353077"/>
                    <a:pt x="133471" y="347152"/>
                  </a:cubicBezTo>
                  <a:cubicBezTo>
                    <a:pt x="146330" y="339966"/>
                    <a:pt x="154272" y="347152"/>
                    <a:pt x="154650" y="353455"/>
                  </a:cubicBezTo>
                  <a:cubicBezTo>
                    <a:pt x="155028" y="359758"/>
                    <a:pt x="160953" y="362532"/>
                    <a:pt x="166753" y="367952"/>
                  </a:cubicBezTo>
                  <a:cubicBezTo>
                    <a:pt x="172677" y="373499"/>
                    <a:pt x="168391" y="379676"/>
                    <a:pt x="172299" y="385980"/>
                  </a:cubicBezTo>
                  <a:cubicBezTo>
                    <a:pt x="176208" y="392283"/>
                    <a:pt x="184023" y="391022"/>
                    <a:pt x="195495" y="396191"/>
                  </a:cubicBezTo>
                  <a:cubicBezTo>
                    <a:pt x="197134" y="396947"/>
                    <a:pt x="198395" y="397830"/>
                    <a:pt x="199782" y="398838"/>
                  </a:cubicBezTo>
                  <a:cubicBezTo>
                    <a:pt x="200538" y="397956"/>
                    <a:pt x="201042" y="397325"/>
                    <a:pt x="201421" y="396947"/>
                  </a:cubicBezTo>
                  <a:cubicBezTo>
                    <a:pt x="207724" y="389636"/>
                    <a:pt x="208732" y="377029"/>
                    <a:pt x="225499" y="380181"/>
                  </a:cubicBezTo>
                  <a:cubicBezTo>
                    <a:pt x="242265" y="383332"/>
                    <a:pt x="241257" y="377029"/>
                    <a:pt x="250712" y="379172"/>
                  </a:cubicBezTo>
                  <a:cubicBezTo>
                    <a:pt x="260166" y="381189"/>
                    <a:pt x="266470" y="380181"/>
                    <a:pt x="270630" y="374003"/>
                  </a:cubicBezTo>
                  <a:cubicBezTo>
                    <a:pt x="274790" y="367700"/>
                    <a:pt x="266470" y="355094"/>
                    <a:pt x="261175" y="349925"/>
                  </a:cubicBezTo>
                  <a:cubicBezTo>
                    <a:pt x="255880" y="344630"/>
                    <a:pt x="248569" y="333158"/>
                    <a:pt x="249577" y="322695"/>
                  </a:cubicBezTo>
                  <a:cubicBezTo>
                    <a:pt x="250586" y="312232"/>
                    <a:pt x="232811" y="312232"/>
                    <a:pt x="232811" y="303785"/>
                  </a:cubicBezTo>
                  <a:cubicBezTo>
                    <a:pt x="232811" y="295465"/>
                    <a:pt x="249577" y="281850"/>
                    <a:pt x="252729" y="278698"/>
                  </a:cubicBezTo>
                  <a:cubicBezTo>
                    <a:pt x="255880" y="275547"/>
                    <a:pt x="269496" y="287145"/>
                    <a:pt x="272647" y="280841"/>
                  </a:cubicBezTo>
                  <a:cubicBezTo>
                    <a:pt x="275799" y="274538"/>
                    <a:pt x="285254" y="278698"/>
                    <a:pt x="290422" y="279833"/>
                  </a:cubicBezTo>
                  <a:cubicBezTo>
                    <a:pt x="295717" y="280841"/>
                    <a:pt x="304037" y="269370"/>
                    <a:pt x="305046" y="259915"/>
                  </a:cubicBezTo>
                  <a:cubicBezTo>
                    <a:pt x="306054" y="250460"/>
                    <a:pt x="323955" y="249451"/>
                    <a:pt x="327107" y="246300"/>
                  </a:cubicBezTo>
                  <a:cubicBezTo>
                    <a:pt x="330259" y="243148"/>
                    <a:pt x="335554" y="222221"/>
                    <a:pt x="337571" y="217935"/>
                  </a:cubicBezTo>
                  <a:cubicBezTo>
                    <a:pt x="339714" y="213775"/>
                    <a:pt x="353329" y="216926"/>
                    <a:pt x="353329" y="205328"/>
                  </a:cubicBezTo>
                  <a:cubicBezTo>
                    <a:pt x="353329" y="193731"/>
                    <a:pt x="359632" y="191713"/>
                    <a:pt x="365935" y="190705"/>
                  </a:cubicBezTo>
                  <a:cubicBezTo>
                    <a:pt x="372238" y="189696"/>
                    <a:pt x="370096" y="179233"/>
                    <a:pt x="371104" y="170787"/>
                  </a:cubicBezTo>
                  <a:cubicBezTo>
                    <a:pt x="372112" y="162340"/>
                    <a:pt x="376399" y="153011"/>
                    <a:pt x="384719" y="150868"/>
                  </a:cubicBezTo>
                  <a:cubicBezTo>
                    <a:pt x="393165" y="148725"/>
                    <a:pt x="381567" y="137253"/>
                    <a:pt x="372112" y="139396"/>
                  </a:cubicBezTo>
                  <a:cubicBezTo>
                    <a:pt x="362657" y="141540"/>
                    <a:pt x="356354" y="114183"/>
                    <a:pt x="356354" y="114183"/>
                  </a:cubicBezTo>
                  <a:cubicBezTo>
                    <a:pt x="356354" y="114183"/>
                    <a:pt x="357363" y="92248"/>
                    <a:pt x="352194" y="89097"/>
                  </a:cubicBezTo>
                  <a:cubicBezTo>
                    <a:pt x="346899" y="85945"/>
                    <a:pt x="354337" y="74473"/>
                    <a:pt x="365809" y="74473"/>
                  </a:cubicBezTo>
                  <a:cubicBezTo>
                    <a:pt x="377281" y="74473"/>
                    <a:pt x="398334" y="87079"/>
                    <a:pt x="405646" y="81785"/>
                  </a:cubicBezTo>
                  <a:cubicBezTo>
                    <a:pt x="412957" y="76616"/>
                    <a:pt x="427707" y="73464"/>
                    <a:pt x="431867" y="71321"/>
                  </a:cubicBezTo>
                  <a:cubicBezTo>
                    <a:pt x="435019" y="69682"/>
                    <a:pt x="439431" y="59723"/>
                    <a:pt x="441322" y="54933"/>
                  </a:cubicBezTo>
                  <a:cubicBezTo>
                    <a:pt x="436280" y="51277"/>
                    <a:pt x="428338" y="47243"/>
                    <a:pt x="420395" y="43587"/>
                  </a:cubicBezTo>
                  <a:close/>
                </a:path>
              </a:pathLst>
            </a:custGeom>
            <a:grpFill/>
            <a:ln w="2381" cap="flat">
              <a:solidFill>
                <a:srgbClr val="FCFDF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60" name="자유형: 도형 359">
              <a:extLst>
                <a:ext uri="{FF2B5EF4-FFF2-40B4-BE49-F238E27FC236}">
                  <a16:creationId xmlns:a16="http://schemas.microsoft.com/office/drawing/2014/main" id="{DD62A299-C5D9-442C-BF6C-7C6606731F19}"/>
                </a:ext>
              </a:extLst>
            </p:cNvPr>
            <p:cNvSpPr/>
            <p:nvPr/>
          </p:nvSpPr>
          <p:spPr>
            <a:xfrm>
              <a:off x="8295237" y="4425757"/>
              <a:ext cx="1210224" cy="428621"/>
            </a:xfrm>
            <a:custGeom>
              <a:avLst/>
              <a:gdLst>
                <a:gd name="connsiteX0" fmla="*/ 87456 w 1210224"/>
                <a:gd name="connsiteY0" fmla="*/ 183426 h 428621"/>
                <a:gd name="connsiteX1" fmla="*/ 100063 w 1210224"/>
                <a:gd name="connsiteY1" fmla="*/ 198301 h 428621"/>
                <a:gd name="connsiteX2" fmla="*/ 87456 w 1210224"/>
                <a:gd name="connsiteY2" fmla="*/ 183426 h 428621"/>
                <a:gd name="connsiteX3" fmla="*/ 344125 w 1210224"/>
                <a:gd name="connsiteY3" fmla="*/ 231204 h 428621"/>
                <a:gd name="connsiteX4" fmla="*/ 330005 w 1210224"/>
                <a:gd name="connsiteY4" fmla="*/ 237508 h 428621"/>
                <a:gd name="connsiteX5" fmla="*/ 344125 w 1210224"/>
                <a:gd name="connsiteY5" fmla="*/ 231204 h 428621"/>
                <a:gd name="connsiteX6" fmla="*/ 49007 w 1210224"/>
                <a:gd name="connsiteY6" fmla="*/ 115855 h 428621"/>
                <a:gd name="connsiteX7" fmla="*/ 65521 w 1210224"/>
                <a:gd name="connsiteY7" fmla="*/ 137034 h 428621"/>
                <a:gd name="connsiteX8" fmla="*/ 49007 w 1210224"/>
                <a:gd name="connsiteY8" fmla="*/ 115855 h 428621"/>
                <a:gd name="connsiteX9" fmla="*/ 641386 w 1210224"/>
                <a:gd name="connsiteY9" fmla="*/ 250114 h 428621"/>
                <a:gd name="connsiteX10" fmla="*/ 649202 w 1210224"/>
                <a:gd name="connsiteY10" fmla="*/ 278353 h 428621"/>
                <a:gd name="connsiteX11" fmla="*/ 652354 w 1210224"/>
                <a:gd name="connsiteY11" fmla="*/ 308986 h 428621"/>
                <a:gd name="connsiteX12" fmla="*/ 665717 w 1210224"/>
                <a:gd name="connsiteY12" fmla="*/ 283143 h 428621"/>
                <a:gd name="connsiteX13" fmla="*/ 662565 w 1210224"/>
                <a:gd name="connsiteY13" fmla="*/ 234482 h 428621"/>
                <a:gd name="connsiteX14" fmla="*/ 679836 w 1210224"/>
                <a:gd name="connsiteY14" fmla="*/ 245450 h 428621"/>
                <a:gd name="connsiteX15" fmla="*/ 693199 w 1210224"/>
                <a:gd name="connsiteY15" fmla="*/ 272175 h 428621"/>
                <a:gd name="connsiteX16" fmla="*/ 717529 w 1210224"/>
                <a:gd name="connsiteY16" fmla="*/ 275327 h 428621"/>
                <a:gd name="connsiteX17" fmla="*/ 719168 w 1210224"/>
                <a:gd name="connsiteY17" fmla="*/ 254905 h 428621"/>
                <a:gd name="connsiteX18" fmla="*/ 713747 w 1210224"/>
                <a:gd name="connsiteY18" fmla="*/ 224271 h 428621"/>
                <a:gd name="connsiteX19" fmla="*/ 705049 w 1210224"/>
                <a:gd name="connsiteY19" fmla="*/ 202335 h 428621"/>
                <a:gd name="connsiteX20" fmla="*/ 745011 w 1210224"/>
                <a:gd name="connsiteY20" fmla="*/ 173340 h 428621"/>
                <a:gd name="connsiteX21" fmla="*/ 690930 w 1210224"/>
                <a:gd name="connsiteY21" fmla="*/ 188972 h 428621"/>
                <a:gd name="connsiteX22" fmla="*/ 658027 w 1210224"/>
                <a:gd name="connsiteY22" fmla="*/ 163129 h 428621"/>
                <a:gd name="connsiteX23" fmla="*/ 745894 w 1210224"/>
                <a:gd name="connsiteY23" fmla="*/ 143463 h 428621"/>
                <a:gd name="connsiteX24" fmla="*/ 792160 w 1210224"/>
                <a:gd name="connsiteY24" fmla="*/ 115981 h 428621"/>
                <a:gd name="connsiteX25" fmla="*/ 763921 w 1210224"/>
                <a:gd name="connsiteY25" fmla="*/ 126948 h 428621"/>
                <a:gd name="connsiteX26" fmla="*/ 697233 w 1210224"/>
                <a:gd name="connsiteY26" fmla="*/ 119889 h 428621"/>
                <a:gd name="connsiteX27" fmla="*/ 665087 w 1210224"/>
                <a:gd name="connsiteY27" fmla="*/ 133252 h 428621"/>
                <a:gd name="connsiteX28" fmla="*/ 646302 w 1210224"/>
                <a:gd name="connsiteY28" fmla="*/ 172458 h 428621"/>
                <a:gd name="connsiteX29" fmla="*/ 625123 w 1210224"/>
                <a:gd name="connsiteY29" fmla="*/ 223514 h 428621"/>
                <a:gd name="connsiteX30" fmla="*/ 641386 w 1210224"/>
                <a:gd name="connsiteY30" fmla="*/ 250114 h 428621"/>
                <a:gd name="connsiteX31" fmla="*/ 282857 w 1210224"/>
                <a:gd name="connsiteY31" fmla="*/ 270411 h 428621"/>
                <a:gd name="connsiteX32" fmla="*/ 286765 w 1210224"/>
                <a:gd name="connsiteY32" fmla="*/ 242928 h 428621"/>
                <a:gd name="connsiteX33" fmla="*/ 297733 w 1210224"/>
                <a:gd name="connsiteY33" fmla="*/ 236625 h 428621"/>
                <a:gd name="connsiteX34" fmla="*/ 298489 w 1210224"/>
                <a:gd name="connsiteY34" fmla="*/ 220110 h 428621"/>
                <a:gd name="connsiteX35" fmla="*/ 276554 w 1210224"/>
                <a:gd name="connsiteY35" fmla="*/ 198932 h 428621"/>
                <a:gd name="connsiteX36" fmla="*/ 273402 w 1210224"/>
                <a:gd name="connsiteY36" fmla="*/ 210656 h 428621"/>
                <a:gd name="connsiteX37" fmla="*/ 283614 w 1210224"/>
                <a:gd name="connsiteY37" fmla="*/ 223262 h 428621"/>
                <a:gd name="connsiteX38" fmla="*/ 267099 w 1210224"/>
                <a:gd name="connsiteY38" fmla="*/ 218598 h 428621"/>
                <a:gd name="connsiteX39" fmla="*/ 250585 w 1210224"/>
                <a:gd name="connsiteY39" fmla="*/ 204479 h 428621"/>
                <a:gd name="connsiteX40" fmla="*/ 227010 w 1210224"/>
                <a:gd name="connsiteY40" fmla="*/ 180904 h 428621"/>
                <a:gd name="connsiteX41" fmla="*/ 221590 w 1210224"/>
                <a:gd name="connsiteY41" fmla="*/ 162121 h 428621"/>
                <a:gd name="connsiteX42" fmla="*/ 208226 w 1210224"/>
                <a:gd name="connsiteY42" fmla="*/ 137790 h 428621"/>
                <a:gd name="connsiteX43" fmla="*/ 194107 w 1210224"/>
                <a:gd name="connsiteY43" fmla="*/ 126066 h 428621"/>
                <a:gd name="connsiteX44" fmla="*/ 180744 w 1210224"/>
                <a:gd name="connsiteY44" fmla="*/ 112703 h 428621"/>
                <a:gd name="connsiteX45" fmla="*/ 164230 w 1210224"/>
                <a:gd name="connsiteY45" fmla="*/ 104887 h 428621"/>
                <a:gd name="connsiteX46" fmla="*/ 143807 w 1210224"/>
                <a:gd name="connsiteY46" fmla="*/ 96315 h 428621"/>
                <a:gd name="connsiteX47" fmla="*/ 120989 w 1210224"/>
                <a:gd name="connsiteY47" fmla="*/ 73497 h 428621"/>
                <a:gd name="connsiteX48" fmla="*/ 76236 w 1210224"/>
                <a:gd name="connsiteY48" fmla="*/ 33534 h 428621"/>
                <a:gd name="connsiteX49" fmla="*/ 37787 w 1210224"/>
                <a:gd name="connsiteY49" fmla="*/ 15507 h 428621"/>
                <a:gd name="connsiteX50" fmla="*/ 3245 w 1210224"/>
                <a:gd name="connsiteY50" fmla="*/ 5296 h 428621"/>
                <a:gd name="connsiteX51" fmla="*/ 39299 w 1210224"/>
                <a:gd name="connsiteY51" fmla="*/ 56352 h 428621"/>
                <a:gd name="connsiteX52" fmla="*/ 75354 w 1210224"/>
                <a:gd name="connsiteY52" fmla="*/ 94045 h 428621"/>
                <a:gd name="connsiteX53" fmla="*/ 104349 w 1210224"/>
                <a:gd name="connsiteY53" fmla="*/ 147371 h 428621"/>
                <a:gd name="connsiteX54" fmla="*/ 145194 w 1210224"/>
                <a:gd name="connsiteY54" fmla="*/ 208513 h 428621"/>
                <a:gd name="connsiteX55" fmla="*/ 183644 w 1210224"/>
                <a:gd name="connsiteY55" fmla="*/ 254022 h 428621"/>
                <a:gd name="connsiteX56" fmla="*/ 231549 w 1210224"/>
                <a:gd name="connsiteY56" fmla="*/ 295624 h 428621"/>
                <a:gd name="connsiteX57" fmla="*/ 244912 w 1210224"/>
                <a:gd name="connsiteY57" fmla="*/ 308986 h 428621"/>
                <a:gd name="connsiteX58" fmla="*/ 273150 w 1210224"/>
                <a:gd name="connsiteY58" fmla="*/ 309743 h 428621"/>
                <a:gd name="connsiteX59" fmla="*/ 282857 w 1210224"/>
                <a:gd name="connsiteY59" fmla="*/ 270411 h 428621"/>
                <a:gd name="connsiteX60" fmla="*/ 882296 w 1210224"/>
                <a:gd name="connsiteY60" fmla="*/ 144850 h 428621"/>
                <a:gd name="connsiteX61" fmla="*/ 891751 w 1210224"/>
                <a:gd name="connsiteY61" fmla="*/ 125184 h 428621"/>
                <a:gd name="connsiteX62" fmla="*/ 876119 w 1210224"/>
                <a:gd name="connsiteY62" fmla="*/ 118124 h 428621"/>
                <a:gd name="connsiteX63" fmla="*/ 858092 w 1210224"/>
                <a:gd name="connsiteY63" fmla="*/ 107913 h 428621"/>
                <a:gd name="connsiteX64" fmla="*/ 872211 w 1210224"/>
                <a:gd name="connsiteY64" fmla="*/ 166029 h 428621"/>
                <a:gd name="connsiteX65" fmla="*/ 882296 w 1210224"/>
                <a:gd name="connsiteY65" fmla="*/ 144850 h 428621"/>
                <a:gd name="connsiteX66" fmla="*/ 818003 w 1210224"/>
                <a:gd name="connsiteY66" fmla="*/ 242928 h 428621"/>
                <a:gd name="connsiteX67" fmla="*/ 850150 w 1210224"/>
                <a:gd name="connsiteY67" fmla="*/ 251627 h 428621"/>
                <a:gd name="connsiteX68" fmla="*/ 818003 w 1210224"/>
                <a:gd name="connsiteY68" fmla="*/ 242928 h 428621"/>
                <a:gd name="connsiteX69" fmla="*/ 755979 w 1210224"/>
                <a:gd name="connsiteY69" fmla="*/ 375549 h 428621"/>
                <a:gd name="connsiteX70" fmla="*/ 699502 w 1210224"/>
                <a:gd name="connsiteY70" fmla="*/ 380213 h 428621"/>
                <a:gd name="connsiteX71" fmla="*/ 650085 w 1210224"/>
                <a:gd name="connsiteY71" fmla="*/ 387273 h 428621"/>
                <a:gd name="connsiteX72" fmla="*/ 693199 w 1210224"/>
                <a:gd name="connsiteY72" fmla="*/ 395089 h 428621"/>
                <a:gd name="connsiteX73" fmla="*/ 747280 w 1210224"/>
                <a:gd name="connsiteY73" fmla="*/ 383365 h 428621"/>
                <a:gd name="connsiteX74" fmla="*/ 755979 w 1210224"/>
                <a:gd name="connsiteY74" fmla="*/ 375549 h 428621"/>
                <a:gd name="connsiteX75" fmla="*/ 923898 w 1210224"/>
                <a:gd name="connsiteY75" fmla="*/ 231961 h 428621"/>
                <a:gd name="connsiteX76" fmla="*/ 872085 w 1210224"/>
                <a:gd name="connsiteY76" fmla="*/ 241416 h 428621"/>
                <a:gd name="connsiteX77" fmla="*/ 908139 w 1210224"/>
                <a:gd name="connsiteY77" fmla="*/ 246962 h 428621"/>
                <a:gd name="connsiteX78" fmla="*/ 941925 w 1210224"/>
                <a:gd name="connsiteY78" fmla="*/ 258687 h 428621"/>
                <a:gd name="connsiteX79" fmla="*/ 923898 w 1210224"/>
                <a:gd name="connsiteY79" fmla="*/ 231961 h 428621"/>
                <a:gd name="connsiteX80" fmla="*/ 510404 w 1210224"/>
                <a:gd name="connsiteY80" fmla="*/ 366976 h 428621"/>
                <a:gd name="connsiteX81" fmla="*/ 464139 w 1210224"/>
                <a:gd name="connsiteY81" fmla="*/ 359917 h 428621"/>
                <a:gd name="connsiteX82" fmla="*/ 490865 w 1210224"/>
                <a:gd name="connsiteY82" fmla="*/ 341890 h 428621"/>
                <a:gd name="connsiteX83" fmla="*/ 459474 w 1210224"/>
                <a:gd name="connsiteY83" fmla="*/ 341133 h 428621"/>
                <a:gd name="connsiteX84" fmla="*/ 404510 w 1210224"/>
                <a:gd name="connsiteY84" fmla="*/ 334830 h 428621"/>
                <a:gd name="connsiteX85" fmla="*/ 348033 w 1210224"/>
                <a:gd name="connsiteY85" fmla="*/ 322223 h 428621"/>
                <a:gd name="connsiteX86" fmla="*/ 286009 w 1210224"/>
                <a:gd name="connsiteY86" fmla="*/ 319072 h 428621"/>
                <a:gd name="connsiteX87" fmla="*/ 273529 w 1210224"/>
                <a:gd name="connsiteY87" fmla="*/ 334830 h 428621"/>
                <a:gd name="connsiteX88" fmla="*/ 293068 w 1210224"/>
                <a:gd name="connsiteY88" fmla="*/ 338738 h 428621"/>
                <a:gd name="connsiteX89" fmla="*/ 307188 w 1210224"/>
                <a:gd name="connsiteY89" fmla="*/ 353614 h 428621"/>
                <a:gd name="connsiteX90" fmla="*/ 354336 w 1210224"/>
                <a:gd name="connsiteY90" fmla="*/ 357521 h 428621"/>
                <a:gd name="connsiteX91" fmla="*/ 404510 w 1210224"/>
                <a:gd name="connsiteY91" fmla="*/ 370128 h 428621"/>
                <a:gd name="connsiteX92" fmla="*/ 470442 w 1210224"/>
                <a:gd name="connsiteY92" fmla="*/ 381096 h 428621"/>
                <a:gd name="connsiteX93" fmla="*/ 505740 w 1210224"/>
                <a:gd name="connsiteY93" fmla="*/ 382608 h 428621"/>
                <a:gd name="connsiteX94" fmla="*/ 537130 w 1210224"/>
                <a:gd name="connsiteY94" fmla="*/ 383365 h 428621"/>
                <a:gd name="connsiteX95" fmla="*/ 510404 w 1210224"/>
                <a:gd name="connsiteY95" fmla="*/ 366976 h 428621"/>
                <a:gd name="connsiteX96" fmla="*/ 1127871 w 1210224"/>
                <a:gd name="connsiteY96" fmla="*/ 195906 h 428621"/>
                <a:gd name="connsiteX97" fmla="*/ 1104297 w 1210224"/>
                <a:gd name="connsiteY97" fmla="*/ 217085 h 428621"/>
                <a:gd name="connsiteX98" fmla="*/ 1061183 w 1210224"/>
                <a:gd name="connsiteY98" fmla="*/ 244567 h 428621"/>
                <a:gd name="connsiteX99" fmla="*/ 1032944 w 1210224"/>
                <a:gd name="connsiteY99" fmla="*/ 178635 h 428621"/>
                <a:gd name="connsiteX100" fmla="*/ 972559 w 1210224"/>
                <a:gd name="connsiteY100" fmla="*/ 170819 h 428621"/>
                <a:gd name="connsiteX101" fmla="*/ 949741 w 1210224"/>
                <a:gd name="connsiteY101" fmla="*/ 188090 h 428621"/>
                <a:gd name="connsiteX102" fmla="*/ 963860 w 1210224"/>
                <a:gd name="connsiteY102" fmla="*/ 195150 h 428621"/>
                <a:gd name="connsiteX103" fmla="*/ 978736 w 1210224"/>
                <a:gd name="connsiteY103" fmla="*/ 213177 h 428621"/>
                <a:gd name="connsiteX104" fmla="*/ 1021094 w 1210224"/>
                <a:gd name="connsiteY104" fmla="*/ 215572 h 428621"/>
                <a:gd name="connsiteX105" fmla="*/ 1018699 w 1210224"/>
                <a:gd name="connsiteY105" fmla="*/ 223388 h 428621"/>
                <a:gd name="connsiteX106" fmla="*/ 996007 w 1210224"/>
                <a:gd name="connsiteY106" fmla="*/ 227296 h 428621"/>
                <a:gd name="connsiteX107" fmla="*/ 980249 w 1210224"/>
                <a:gd name="connsiteY107" fmla="*/ 231204 h 428621"/>
                <a:gd name="connsiteX108" fmla="*/ 996764 w 1210224"/>
                <a:gd name="connsiteY108" fmla="*/ 254778 h 428621"/>
                <a:gd name="connsiteX109" fmla="*/ 1014791 w 1210224"/>
                <a:gd name="connsiteY109" fmla="*/ 254778 h 428621"/>
                <a:gd name="connsiteX110" fmla="*/ 1042273 w 1210224"/>
                <a:gd name="connsiteY110" fmla="*/ 262595 h 428621"/>
                <a:gd name="connsiteX111" fmla="*/ 1065847 w 1210224"/>
                <a:gd name="connsiteY111" fmla="*/ 275201 h 428621"/>
                <a:gd name="connsiteX112" fmla="*/ 1140351 w 1210224"/>
                <a:gd name="connsiteY112" fmla="*/ 301044 h 428621"/>
                <a:gd name="connsiteX113" fmla="*/ 1155227 w 1210224"/>
                <a:gd name="connsiteY113" fmla="*/ 331678 h 428621"/>
                <a:gd name="connsiteX114" fmla="*/ 1154471 w 1210224"/>
                <a:gd name="connsiteY114" fmla="*/ 355252 h 428621"/>
                <a:gd name="connsiteX115" fmla="*/ 1129384 w 1210224"/>
                <a:gd name="connsiteY115" fmla="*/ 376431 h 428621"/>
                <a:gd name="connsiteX116" fmla="*/ 1190526 w 1210224"/>
                <a:gd name="connsiteY116" fmla="*/ 373280 h 428621"/>
                <a:gd name="connsiteX117" fmla="*/ 1218764 w 1210224"/>
                <a:gd name="connsiteY117" fmla="*/ 395341 h 428621"/>
                <a:gd name="connsiteX118" fmla="*/ 1218764 w 1210224"/>
                <a:gd name="connsiteY118" fmla="*/ 227927 h 428621"/>
                <a:gd name="connsiteX119" fmla="*/ 1127871 w 1210224"/>
                <a:gd name="connsiteY119" fmla="*/ 195906 h 428621"/>
                <a:gd name="connsiteX120" fmla="*/ 788252 w 1210224"/>
                <a:gd name="connsiteY120" fmla="*/ 394837 h 428621"/>
                <a:gd name="connsiteX121" fmla="*/ 779679 w 1210224"/>
                <a:gd name="connsiteY121" fmla="*/ 398493 h 428621"/>
                <a:gd name="connsiteX122" fmla="*/ 775771 w 1210224"/>
                <a:gd name="connsiteY122" fmla="*/ 406057 h 428621"/>
                <a:gd name="connsiteX123" fmla="*/ 767073 w 1210224"/>
                <a:gd name="connsiteY123" fmla="*/ 401266 h 428621"/>
                <a:gd name="connsiteX124" fmla="*/ 754466 w 1210224"/>
                <a:gd name="connsiteY124" fmla="*/ 431270 h 428621"/>
                <a:gd name="connsiteX125" fmla="*/ 787748 w 1210224"/>
                <a:gd name="connsiteY125" fmla="*/ 412234 h 428621"/>
                <a:gd name="connsiteX126" fmla="*/ 791277 w 1210224"/>
                <a:gd name="connsiteY126" fmla="*/ 407696 h 428621"/>
                <a:gd name="connsiteX127" fmla="*/ 793925 w 1210224"/>
                <a:gd name="connsiteY127" fmla="*/ 405300 h 428621"/>
                <a:gd name="connsiteX128" fmla="*/ 796572 w 1210224"/>
                <a:gd name="connsiteY128" fmla="*/ 403535 h 428621"/>
                <a:gd name="connsiteX129" fmla="*/ 788252 w 1210224"/>
                <a:gd name="connsiteY129" fmla="*/ 394837 h 428621"/>
                <a:gd name="connsiteX130" fmla="*/ 570033 w 1210224"/>
                <a:gd name="connsiteY130" fmla="*/ 192754 h 428621"/>
                <a:gd name="connsiteX131" fmla="*/ 585665 w 1210224"/>
                <a:gd name="connsiteY131" fmla="*/ 151909 h 428621"/>
                <a:gd name="connsiteX132" fmla="*/ 625628 w 1210224"/>
                <a:gd name="connsiteY132" fmla="*/ 129092 h 428621"/>
                <a:gd name="connsiteX133" fmla="*/ 607601 w 1210224"/>
                <a:gd name="connsiteY133" fmla="*/ 107913 h 428621"/>
                <a:gd name="connsiteX134" fmla="*/ 598902 w 1210224"/>
                <a:gd name="connsiteY134" fmla="*/ 86734 h 428621"/>
                <a:gd name="connsiteX135" fmla="*/ 590330 w 1210224"/>
                <a:gd name="connsiteY135" fmla="*/ 63160 h 428621"/>
                <a:gd name="connsiteX136" fmla="*/ 591843 w 1210224"/>
                <a:gd name="connsiteY136" fmla="*/ 43493 h 428621"/>
                <a:gd name="connsiteX137" fmla="*/ 595751 w 1210224"/>
                <a:gd name="connsiteY137" fmla="*/ 41476 h 428621"/>
                <a:gd name="connsiteX138" fmla="*/ 583144 w 1210224"/>
                <a:gd name="connsiteY138" fmla="*/ 37190 h 428621"/>
                <a:gd name="connsiteX139" fmla="*/ 542299 w 1210224"/>
                <a:gd name="connsiteY139" fmla="*/ 54461 h 428621"/>
                <a:gd name="connsiteX140" fmla="*/ 526667 w 1210224"/>
                <a:gd name="connsiteY140" fmla="*/ 78035 h 428621"/>
                <a:gd name="connsiteX141" fmla="*/ 518851 w 1210224"/>
                <a:gd name="connsiteY141" fmla="*/ 103122 h 428621"/>
                <a:gd name="connsiteX142" fmla="*/ 495276 w 1210224"/>
                <a:gd name="connsiteY142" fmla="*/ 118880 h 428621"/>
                <a:gd name="connsiteX143" fmla="*/ 470190 w 1210224"/>
                <a:gd name="connsiteY143" fmla="*/ 114090 h 428621"/>
                <a:gd name="connsiteX144" fmla="*/ 443464 w 1210224"/>
                <a:gd name="connsiteY144" fmla="*/ 125058 h 428621"/>
                <a:gd name="connsiteX145" fmla="*/ 408922 w 1210224"/>
                <a:gd name="connsiteY145" fmla="*/ 128209 h 428621"/>
                <a:gd name="connsiteX146" fmla="*/ 386987 w 1210224"/>
                <a:gd name="connsiteY146" fmla="*/ 117242 h 428621"/>
                <a:gd name="connsiteX147" fmla="*/ 379045 w 1210224"/>
                <a:gd name="connsiteY147" fmla="*/ 100223 h 428621"/>
                <a:gd name="connsiteX148" fmla="*/ 376019 w 1210224"/>
                <a:gd name="connsiteY148" fmla="*/ 99971 h 428621"/>
                <a:gd name="connsiteX149" fmla="*/ 358748 w 1210224"/>
                <a:gd name="connsiteY149" fmla="*/ 136908 h 428621"/>
                <a:gd name="connsiteX150" fmla="*/ 372868 w 1210224"/>
                <a:gd name="connsiteY150" fmla="*/ 173719 h 428621"/>
                <a:gd name="connsiteX151" fmla="*/ 395686 w 1210224"/>
                <a:gd name="connsiteY151" fmla="*/ 200444 h 428621"/>
                <a:gd name="connsiteX152" fmla="*/ 420772 w 1210224"/>
                <a:gd name="connsiteY152" fmla="*/ 235743 h 428621"/>
                <a:gd name="connsiteX153" fmla="*/ 441951 w 1210224"/>
                <a:gd name="connsiteY153" fmla="*/ 245954 h 428621"/>
                <a:gd name="connsiteX154" fmla="*/ 477249 w 1210224"/>
                <a:gd name="connsiteY154" fmla="*/ 242046 h 428621"/>
                <a:gd name="connsiteX155" fmla="*/ 511035 w 1210224"/>
                <a:gd name="connsiteY155" fmla="*/ 257804 h 428621"/>
                <a:gd name="connsiteX156" fmla="*/ 549484 w 1210224"/>
                <a:gd name="connsiteY156" fmla="*/ 251501 h 428621"/>
                <a:gd name="connsiteX157" fmla="*/ 570033 w 1210224"/>
                <a:gd name="connsiteY157" fmla="*/ 192754 h 428621"/>
                <a:gd name="connsiteX158" fmla="*/ 628906 w 1210224"/>
                <a:gd name="connsiteY158" fmla="*/ 412486 h 428621"/>
                <a:gd name="connsiteX159" fmla="*/ 652480 w 1210224"/>
                <a:gd name="connsiteY159" fmla="*/ 424210 h 428621"/>
                <a:gd name="connsiteX160" fmla="*/ 677567 w 1210224"/>
                <a:gd name="connsiteY160" fmla="*/ 425849 h 428621"/>
                <a:gd name="connsiteX161" fmla="*/ 628906 w 1210224"/>
                <a:gd name="connsiteY161" fmla="*/ 412486 h 428621"/>
                <a:gd name="connsiteX162" fmla="*/ 589699 w 1210224"/>
                <a:gd name="connsiteY162" fmla="*/ 374036 h 428621"/>
                <a:gd name="connsiteX163" fmla="*/ 565369 w 1210224"/>
                <a:gd name="connsiteY163" fmla="*/ 377188 h 428621"/>
                <a:gd name="connsiteX164" fmla="*/ 552762 w 1210224"/>
                <a:gd name="connsiteY164" fmla="*/ 391307 h 428621"/>
                <a:gd name="connsiteX165" fmla="*/ 591212 w 1210224"/>
                <a:gd name="connsiteY165" fmla="*/ 397610 h 428621"/>
                <a:gd name="connsiteX166" fmla="*/ 628906 w 1210224"/>
                <a:gd name="connsiteY166" fmla="*/ 386642 h 428621"/>
                <a:gd name="connsiteX167" fmla="*/ 589699 w 1210224"/>
                <a:gd name="connsiteY167" fmla="*/ 374036 h 428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</a:cxnLst>
              <a:rect l="l" t="t" r="r" b="b"/>
              <a:pathLst>
                <a:path w="1210224" h="428621">
                  <a:moveTo>
                    <a:pt x="87456" y="183426"/>
                  </a:moveTo>
                  <a:cubicBezTo>
                    <a:pt x="85944" y="187334"/>
                    <a:pt x="94516" y="202966"/>
                    <a:pt x="100063" y="198301"/>
                  </a:cubicBezTo>
                  <a:cubicBezTo>
                    <a:pt x="105610" y="193511"/>
                    <a:pt x="92499" y="170945"/>
                    <a:pt x="87456" y="183426"/>
                  </a:cubicBezTo>
                  <a:close/>
                  <a:moveTo>
                    <a:pt x="344125" y="231204"/>
                  </a:moveTo>
                  <a:cubicBezTo>
                    <a:pt x="344125" y="224145"/>
                    <a:pt x="323828" y="227548"/>
                    <a:pt x="330005" y="237508"/>
                  </a:cubicBezTo>
                  <a:cubicBezTo>
                    <a:pt x="336182" y="247719"/>
                    <a:pt x="344125" y="238264"/>
                    <a:pt x="344125" y="231204"/>
                  </a:cubicBezTo>
                  <a:close/>
                  <a:moveTo>
                    <a:pt x="49007" y="115855"/>
                  </a:moveTo>
                  <a:cubicBezTo>
                    <a:pt x="47368" y="123671"/>
                    <a:pt x="56066" y="146363"/>
                    <a:pt x="65521" y="137034"/>
                  </a:cubicBezTo>
                  <a:cubicBezTo>
                    <a:pt x="74976" y="127579"/>
                    <a:pt x="50645" y="108165"/>
                    <a:pt x="49007" y="115855"/>
                  </a:cubicBezTo>
                  <a:close/>
                  <a:moveTo>
                    <a:pt x="641386" y="250114"/>
                  </a:moveTo>
                  <a:cubicBezTo>
                    <a:pt x="653110" y="250870"/>
                    <a:pt x="651597" y="268141"/>
                    <a:pt x="649202" y="278353"/>
                  </a:cubicBezTo>
                  <a:cubicBezTo>
                    <a:pt x="646807" y="288564"/>
                    <a:pt x="642143" y="312768"/>
                    <a:pt x="652354" y="308986"/>
                  </a:cubicBezTo>
                  <a:cubicBezTo>
                    <a:pt x="664960" y="304322"/>
                    <a:pt x="672776" y="288564"/>
                    <a:pt x="665717" y="283143"/>
                  </a:cubicBezTo>
                  <a:cubicBezTo>
                    <a:pt x="658657" y="277596"/>
                    <a:pt x="659413" y="243054"/>
                    <a:pt x="662565" y="234482"/>
                  </a:cubicBezTo>
                  <a:cubicBezTo>
                    <a:pt x="665717" y="225784"/>
                    <a:pt x="686896" y="232087"/>
                    <a:pt x="679836" y="245450"/>
                  </a:cubicBezTo>
                  <a:cubicBezTo>
                    <a:pt x="672776" y="258813"/>
                    <a:pt x="693199" y="257174"/>
                    <a:pt x="693199" y="272175"/>
                  </a:cubicBezTo>
                  <a:cubicBezTo>
                    <a:pt x="693199" y="287051"/>
                    <a:pt x="704923" y="279235"/>
                    <a:pt x="717529" y="275327"/>
                  </a:cubicBezTo>
                  <a:cubicBezTo>
                    <a:pt x="730136" y="271419"/>
                    <a:pt x="727740" y="264359"/>
                    <a:pt x="719168" y="254905"/>
                  </a:cubicBezTo>
                  <a:cubicBezTo>
                    <a:pt x="710596" y="245450"/>
                    <a:pt x="725471" y="232213"/>
                    <a:pt x="713747" y="224271"/>
                  </a:cubicBezTo>
                  <a:cubicBezTo>
                    <a:pt x="702023" y="216455"/>
                    <a:pt x="694081" y="204605"/>
                    <a:pt x="705049" y="202335"/>
                  </a:cubicBezTo>
                  <a:cubicBezTo>
                    <a:pt x="716017" y="199940"/>
                    <a:pt x="749045" y="181156"/>
                    <a:pt x="745011" y="173340"/>
                  </a:cubicBezTo>
                  <a:cubicBezTo>
                    <a:pt x="741103" y="165524"/>
                    <a:pt x="694838" y="174853"/>
                    <a:pt x="690930" y="188972"/>
                  </a:cubicBezTo>
                  <a:cubicBezTo>
                    <a:pt x="687022" y="203092"/>
                    <a:pt x="654119" y="187334"/>
                    <a:pt x="658027" y="163129"/>
                  </a:cubicBezTo>
                  <a:cubicBezTo>
                    <a:pt x="661935" y="138799"/>
                    <a:pt x="727110" y="134891"/>
                    <a:pt x="745894" y="143463"/>
                  </a:cubicBezTo>
                  <a:cubicBezTo>
                    <a:pt x="764677" y="152161"/>
                    <a:pt x="785100" y="129344"/>
                    <a:pt x="792160" y="115981"/>
                  </a:cubicBezTo>
                  <a:cubicBezTo>
                    <a:pt x="799219" y="102618"/>
                    <a:pt x="777284" y="118376"/>
                    <a:pt x="763921" y="126948"/>
                  </a:cubicBezTo>
                  <a:cubicBezTo>
                    <a:pt x="750558" y="135647"/>
                    <a:pt x="715260" y="126192"/>
                    <a:pt x="697233" y="119889"/>
                  </a:cubicBezTo>
                  <a:cubicBezTo>
                    <a:pt x="679206" y="113586"/>
                    <a:pt x="679962" y="130856"/>
                    <a:pt x="665087" y="133252"/>
                  </a:cubicBezTo>
                  <a:cubicBezTo>
                    <a:pt x="650211" y="135647"/>
                    <a:pt x="653363" y="168550"/>
                    <a:pt x="646302" y="172458"/>
                  </a:cubicBezTo>
                  <a:cubicBezTo>
                    <a:pt x="639243" y="176366"/>
                    <a:pt x="639243" y="200697"/>
                    <a:pt x="625123" y="223514"/>
                  </a:cubicBezTo>
                  <a:cubicBezTo>
                    <a:pt x="610878" y="246080"/>
                    <a:pt x="629662" y="249232"/>
                    <a:pt x="641386" y="250114"/>
                  </a:cubicBezTo>
                  <a:close/>
                  <a:moveTo>
                    <a:pt x="282857" y="270411"/>
                  </a:moveTo>
                  <a:cubicBezTo>
                    <a:pt x="282101" y="259443"/>
                    <a:pt x="286765" y="248475"/>
                    <a:pt x="286765" y="242928"/>
                  </a:cubicBezTo>
                  <a:cubicBezTo>
                    <a:pt x="286765" y="237508"/>
                    <a:pt x="290673" y="235112"/>
                    <a:pt x="297733" y="236625"/>
                  </a:cubicBezTo>
                  <a:cubicBezTo>
                    <a:pt x="304792" y="238264"/>
                    <a:pt x="304036" y="221749"/>
                    <a:pt x="298489" y="220110"/>
                  </a:cubicBezTo>
                  <a:cubicBezTo>
                    <a:pt x="292942" y="218598"/>
                    <a:pt x="289917" y="198932"/>
                    <a:pt x="276554" y="198932"/>
                  </a:cubicBezTo>
                  <a:cubicBezTo>
                    <a:pt x="263191" y="198932"/>
                    <a:pt x="265586" y="209899"/>
                    <a:pt x="273402" y="210656"/>
                  </a:cubicBezTo>
                  <a:cubicBezTo>
                    <a:pt x="281218" y="211412"/>
                    <a:pt x="285883" y="217715"/>
                    <a:pt x="283614" y="223262"/>
                  </a:cubicBezTo>
                  <a:cubicBezTo>
                    <a:pt x="281218" y="228809"/>
                    <a:pt x="278193" y="217715"/>
                    <a:pt x="267099" y="218598"/>
                  </a:cubicBezTo>
                  <a:cubicBezTo>
                    <a:pt x="256131" y="219354"/>
                    <a:pt x="263191" y="205235"/>
                    <a:pt x="250585" y="204479"/>
                  </a:cubicBezTo>
                  <a:cubicBezTo>
                    <a:pt x="237978" y="203722"/>
                    <a:pt x="240373" y="180904"/>
                    <a:pt x="227010" y="180904"/>
                  </a:cubicBezTo>
                  <a:cubicBezTo>
                    <a:pt x="213648" y="180904"/>
                    <a:pt x="212891" y="169937"/>
                    <a:pt x="221590" y="162121"/>
                  </a:cubicBezTo>
                  <a:cubicBezTo>
                    <a:pt x="230162" y="154305"/>
                    <a:pt x="208226" y="147245"/>
                    <a:pt x="208226" y="137790"/>
                  </a:cubicBezTo>
                  <a:cubicBezTo>
                    <a:pt x="208226" y="128335"/>
                    <a:pt x="194107" y="133882"/>
                    <a:pt x="194107" y="126066"/>
                  </a:cubicBezTo>
                  <a:cubicBezTo>
                    <a:pt x="194107" y="118250"/>
                    <a:pt x="187804" y="122158"/>
                    <a:pt x="180744" y="112703"/>
                  </a:cubicBezTo>
                  <a:cubicBezTo>
                    <a:pt x="173684" y="103248"/>
                    <a:pt x="170533" y="111947"/>
                    <a:pt x="164230" y="104887"/>
                  </a:cubicBezTo>
                  <a:cubicBezTo>
                    <a:pt x="157926" y="97827"/>
                    <a:pt x="149354" y="93919"/>
                    <a:pt x="143807" y="96315"/>
                  </a:cubicBezTo>
                  <a:cubicBezTo>
                    <a:pt x="138260" y="98710"/>
                    <a:pt x="125780" y="86103"/>
                    <a:pt x="120989" y="73497"/>
                  </a:cubicBezTo>
                  <a:cubicBezTo>
                    <a:pt x="117208" y="63538"/>
                    <a:pt x="81027" y="46771"/>
                    <a:pt x="76236" y="33534"/>
                  </a:cubicBezTo>
                  <a:cubicBezTo>
                    <a:pt x="71572" y="20171"/>
                    <a:pt x="58966" y="14625"/>
                    <a:pt x="37787" y="15507"/>
                  </a:cubicBezTo>
                  <a:cubicBezTo>
                    <a:pt x="16608" y="16263"/>
                    <a:pt x="8287" y="-5294"/>
                    <a:pt x="3245" y="5296"/>
                  </a:cubicBezTo>
                  <a:cubicBezTo>
                    <a:pt x="-3058" y="18659"/>
                    <a:pt x="26063" y="48410"/>
                    <a:pt x="39299" y="56352"/>
                  </a:cubicBezTo>
                  <a:cubicBezTo>
                    <a:pt x="52662" y="64168"/>
                    <a:pt x="59722" y="92407"/>
                    <a:pt x="75354" y="94045"/>
                  </a:cubicBezTo>
                  <a:cubicBezTo>
                    <a:pt x="91112" y="95558"/>
                    <a:pt x="92625" y="144976"/>
                    <a:pt x="104349" y="147371"/>
                  </a:cubicBezTo>
                  <a:cubicBezTo>
                    <a:pt x="116073" y="149766"/>
                    <a:pt x="141286" y="188216"/>
                    <a:pt x="145194" y="208513"/>
                  </a:cubicBezTo>
                  <a:cubicBezTo>
                    <a:pt x="149102" y="228935"/>
                    <a:pt x="174946" y="239146"/>
                    <a:pt x="183644" y="254022"/>
                  </a:cubicBezTo>
                  <a:cubicBezTo>
                    <a:pt x="192216" y="268898"/>
                    <a:pt x="226758" y="289320"/>
                    <a:pt x="231549" y="295624"/>
                  </a:cubicBezTo>
                  <a:cubicBezTo>
                    <a:pt x="236213" y="301927"/>
                    <a:pt x="241004" y="316046"/>
                    <a:pt x="244912" y="308986"/>
                  </a:cubicBezTo>
                  <a:cubicBezTo>
                    <a:pt x="248820" y="301927"/>
                    <a:pt x="265334" y="308986"/>
                    <a:pt x="273150" y="309743"/>
                  </a:cubicBezTo>
                  <a:cubicBezTo>
                    <a:pt x="281345" y="310499"/>
                    <a:pt x="283614" y="281378"/>
                    <a:pt x="282857" y="270411"/>
                  </a:cubicBezTo>
                  <a:close/>
                  <a:moveTo>
                    <a:pt x="882296" y="144850"/>
                  </a:moveTo>
                  <a:cubicBezTo>
                    <a:pt x="899567" y="146489"/>
                    <a:pt x="891751" y="136151"/>
                    <a:pt x="891751" y="125184"/>
                  </a:cubicBezTo>
                  <a:cubicBezTo>
                    <a:pt x="891751" y="114216"/>
                    <a:pt x="876119" y="123671"/>
                    <a:pt x="876119" y="118124"/>
                  </a:cubicBezTo>
                  <a:cubicBezTo>
                    <a:pt x="876119" y="112577"/>
                    <a:pt x="870572" y="90642"/>
                    <a:pt x="858092" y="107913"/>
                  </a:cubicBezTo>
                  <a:cubicBezTo>
                    <a:pt x="845486" y="125184"/>
                    <a:pt x="862126" y="167794"/>
                    <a:pt x="872211" y="166029"/>
                  </a:cubicBezTo>
                  <a:cubicBezTo>
                    <a:pt x="880784" y="164516"/>
                    <a:pt x="865025" y="143337"/>
                    <a:pt x="882296" y="144850"/>
                  </a:cubicBezTo>
                  <a:close/>
                  <a:moveTo>
                    <a:pt x="818003" y="242928"/>
                  </a:moveTo>
                  <a:cubicBezTo>
                    <a:pt x="821155" y="255535"/>
                    <a:pt x="843847" y="262595"/>
                    <a:pt x="850150" y="251627"/>
                  </a:cubicBezTo>
                  <a:cubicBezTo>
                    <a:pt x="856453" y="240659"/>
                    <a:pt x="814347" y="228431"/>
                    <a:pt x="818003" y="242928"/>
                  </a:cubicBezTo>
                  <a:close/>
                  <a:moveTo>
                    <a:pt x="755979" y="375549"/>
                  </a:moveTo>
                  <a:cubicBezTo>
                    <a:pt x="734800" y="372397"/>
                    <a:pt x="720681" y="388155"/>
                    <a:pt x="699502" y="380213"/>
                  </a:cubicBezTo>
                  <a:cubicBezTo>
                    <a:pt x="678323" y="372397"/>
                    <a:pt x="646681" y="380339"/>
                    <a:pt x="650085" y="387273"/>
                  </a:cubicBezTo>
                  <a:cubicBezTo>
                    <a:pt x="653236" y="393576"/>
                    <a:pt x="672020" y="394332"/>
                    <a:pt x="693199" y="395089"/>
                  </a:cubicBezTo>
                  <a:cubicBezTo>
                    <a:pt x="714378" y="395845"/>
                    <a:pt x="733161" y="384121"/>
                    <a:pt x="747280" y="383365"/>
                  </a:cubicBezTo>
                  <a:cubicBezTo>
                    <a:pt x="761526" y="382608"/>
                    <a:pt x="777158" y="378700"/>
                    <a:pt x="755979" y="375549"/>
                  </a:cubicBezTo>
                  <a:close/>
                  <a:moveTo>
                    <a:pt x="923898" y="231961"/>
                  </a:moveTo>
                  <a:cubicBezTo>
                    <a:pt x="903475" y="225657"/>
                    <a:pt x="868681" y="231078"/>
                    <a:pt x="872085" y="241416"/>
                  </a:cubicBezTo>
                  <a:cubicBezTo>
                    <a:pt x="875237" y="250870"/>
                    <a:pt x="891751" y="246962"/>
                    <a:pt x="908139" y="246962"/>
                  </a:cubicBezTo>
                  <a:cubicBezTo>
                    <a:pt x="924654" y="246962"/>
                    <a:pt x="933226" y="258687"/>
                    <a:pt x="941925" y="258687"/>
                  </a:cubicBezTo>
                  <a:cubicBezTo>
                    <a:pt x="950623" y="258687"/>
                    <a:pt x="944320" y="238264"/>
                    <a:pt x="923898" y="231961"/>
                  </a:cubicBezTo>
                  <a:close/>
                  <a:moveTo>
                    <a:pt x="510404" y="366976"/>
                  </a:moveTo>
                  <a:cubicBezTo>
                    <a:pt x="509648" y="357521"/>
                    <a:pt x="479014" y="366220"/>
                    <a:pt x="464139" y="359917"/>
                  </a:cubicBezTo>
                  <a:cubicBezTo>
                    <a:pt x="449263" y="353614"/>
                    <a:pt x="480653" y="348193"/>
                    <a:pt x="490865" y="341890"/>
                  </a:cubicBezTo>
                  <a:cubicBezTo>
                    <a:pt x="501076" y="335586"/>
                    <a:pt x="484561" y="333317"/>
                    <a:pt x="459474" y="341133"/>
                  </a:cubicBezTo>
                  <a:cubicBezTo>
                    <a:pt x="434387" y="348949"/>
                    <a:pt x="405392" y="323862"/>
                    <a:pt x="404510" y="334830"/>
                  </a:cubicBezTo>
                  <a:cubicBezTo>
                    <a:pt x="403753" y="345798"/>
                    <a:pt x="359000" y="330165"/>
                    <a:pt x="348033" y="322223"/>
                  </a:cubicBezTo>
                  <a:cubicBezTo>
                    <a:pt x="337065" y="314407"/>
                    <a:pt x="294707" y="304196"/>
                    <a:pt x="286009" y="319072"/>
                  </a:cubicBezTo>
                  <a:cubicBezTo>
                    <a:pt x="277437" y="333947"/>
                    <a:pt x="269872" y="320584"/>
                    <a:pt x="273529" y="334830"/>
                  </a:cubicBezTo>
                  <a:cubicBezTo>
                    <a:pt x="275924" y="344284"/>
                    <a:pt x="286009" y="338738"/>
                    <a:pt x="293068" y="338738"/>
                  </a:cubicBezTo>
                  <a:cubicBezTo>
                    <a:pt x="300128" y="338738"/>
                    <a:pt x="296976" y="352101"/>
                    <a:pt x="307188" y="353614"/>
                  </a:cubicBezTo>
                  <a:cubicBezTo>
                    <a:pt x="317399" y="355252"/>
                    <a:pt x="351184" y="364581"/>
                    <a:pt x="354336" y="357521"/>
                  </a:cubicBezTo>
                  <a:cubicBezTo>
                    <a:pt x="357488" y="350462"/>
                    <a:pt x="388878" y="357521"/>
                    <a:pt x="404510" y="370128"/>
                  </a:cubicBezTo>
                  <a:cubicBezTo>
                    <a:pt x="420268" y="382608"/>
                    <a:pt x="456323" y="383491"/>
                    <a:pt x="470442" y="381096"/>
                  </a:cubicBezTo>
                  <a:cubicBezTo>
                    <a:pt x="484561" y="378700"/>
                    <a:pt x="500193" y="390550"/>
                    <a:pt x="505740" y="382608"/>
                  </a:cubicBezTo>
                  <a:cubicBezTo>
                    <a:pt x="511287" y="374792"/>
                    <a:pt x="521498" y="395215"/>
                    <a:pt x="537130" y="383365"/>
                  </a:cubicBezTo>
                  <a:cubicBezTo>
                    <a:pt x="552762" y="371641"/>
                    <a:pt x="511161" y="376431"/>
                    <a:pt x="510404" y="366976"/>
                  </a:cubicBezTo>
                  <a:close/>
                  <a:moveTo>
                    <a:pt x="1127871" y="195906"/>
                  </a:moveTo>
                  <a:cubicBezTo>
                    <a:pt x="1116147" y="196662"/>
                    <a:pt x="1114508" y="217085"/>
                    <a:pt x="1104297" y="217085"/>
                  </a:cubicBezTo>
                  <a:cubicBezTo>
                    <a:pt x="1094085" y="217085"/>
                    <a:pt x="1079966" y="238264"/>
                    <a:pt x="1061183" y="244567"/>
                  </a:cubicBezTo>
                  <a:cubicBezTo>
                    <a:pt x="1042399" y="250870"/>
                    <a:pt x="1041517" y="190485"/>
                    <a:pt x="1032944" y="178635"/>
                  </a:cubicBezTo>
                  <a:cubicBezTo>
                    <a:pt x="1024372" y="166911"/>
                    <a:pt x="977223" y="157456"/>
                    <a:pt x="972559" y="170819"/>
                  </a:cubicBezTo>
                  <a:cubicBezTo>
                    <a:pt x="967894" y="184182"/>
                    <a:pt x="951506" y="177122"/>
                    <a:pt x="949741" y="188090"/>
                  </a:cubicBezTo>
                  <a:cubicBezTo>
                    <a:pt x="948228" y="198301"/>
                    <a:pt x="953649" y="195150"/>
                    <a:pt x="963860" y="195150"/>
                  </a:cubicBezTo>
                  <a:cubicBezTo>
                    <a:pt x="974071" y="195150"/>
                    <a:pt x="974071" y="202966"/>
                    <a:pt x="978736" y="213177"/>
                  </a:cubicBezTo>
                  <a:cubicBezTo>
                    <a:pt x="983401" y="223388"/>
                    <a:pt x="1011765" y="216329"/>
                    <a:pt x="1021094" y="215572"/>
                  </a:cubicBezTo>
                  <a:cubicBezTo>
                    <a:pt x="1030549" y="214816"/>
                    <a:pt x="1032062" y="228053"/>
                    <a:pt x="1018699" y="223388"/>
                  </a:cubicBezTo>
                  <a:cubicBezTo>
                    <a:pt x="1005336" y="218724"/>
                    <a:pt x="1005336" y="229692"/>
                    <a:pt x="996007" y="227296"/>
                  </a:cubicBezTo>
                  <a:cubicBezTo>
                    <a:pt x="986552" y="224901"/>
                    <a:pt x="974071" y="225657"/>
                    <a:pt x="980249" y="231204"/>
                  </a:cubicBezTo>
                  <a:cubicBezTo>
                    <a:pt x="986552" y="236751"/>
                    <a:pt x="996764" y="242172"/>
                    <a:pt x="996764" y="254778"/>
                  </a:cubicBezTo>
                  <a:cubicBezTo>
                    <a:pt x="996764" y="267385"/>
                    <a:pt x="1014791" y="264990"/>
                    <a:pt x="1014791" y="254778"/>
                  </a:cubicBezTo>
                  <a:cubicBezTo>
                    <a:pt x="1014791" y="244567"/>
                    <a:pt x="1024246" y="257930"/>
                    <a:pt x="1042273" y="262595"/>
                  </a:cubicBezTo>
                  <a:cubicBezTo>
                    <a:pt x="1060300" y="267385"/>
                    <a:pt x="1047820" y="274319"/>
                    <a:pt x="1065847" y="275201"/>
                  </a:cubicBezTo>
                  <a:cubicBezTo>
                    <a:pt x="1083874" y="275957"/>
                    <a:pt x="1124719" y="289320"/>
                    <a:pt x="1140351" y="301044"/>
                  </a:cubicBezTo>
                  <a:cubicBezTo>
                    <a:pt x="1156109" y="312768"/>
                    <a:pt x="1145016" y="320711"/>
                    <a:pt x="1155227" y="331678"/>
                  </a:cubicBezTo>
                  <a:cubicBezTo>
                    <a:pt x="1165439" y="342646"/>
                    <a:pt x="1168590" y="355252"/>
                    <a:pt x="1154471" y="355252"/>
                  </a:cubicBezTo>
                  <a:cubicBezTo>
                    <a:pt x="1140351" y="355252"/>
                    <a:pt x="1125476" y="369372"/>
                    <a:pt x="1129384" y="376431"/>
                  </a:cubicBezTo>
                  <a:cubicBezTo>
                    <a:pt x="1133291" y="383491"/>
                    <a:pt x="1179558" y="373280"/>
                    <a:pt x="1190526" y="373280"/>
                  </a:cubicBezTo>
                  <a:cubicBezTo>
                    <a:pt x="1197711" y="373280"/>
                    <a:pt x="1205023" y="386012"/>
                    <a:pt x="1218764" y="395341"/>
                  </a:cubicBezTo>
                  <a:lnTo>
                    <a:pt x="1218764" y="227927"/>
                  </a:lnTo>
                  <a:cubicBezTo>
                    <a:pt x="1184979" y="216329"/>
                    <a:pt x="1137578" y="195276"/>
                    <a:pt x="1127871" y="195906"/>
                  </a:cubicBezTo>
                  <a:close/>
                  <a:moveTo>
                    <a:pt x="788252" y="394837"/>
                  </a:moveTo>
                  <a:cubicBezTo>
                    <a:pt x="785856" y="396476"/>
                    <a:pt x="783083" y="397736"/>
                    <a:pt x="779679" y="398493"/>
                  </a:cubicBezTo>
                  <a:cubicBezTo>
                    <a:pt x="778670" y="401392"/>
                    <a:pt x="777536" y="404670"/>
                    <a:pt x="775771" y="406057"/>
                  </a:cubicBezTo>
                  <a:cubicBezTo>
                    <a:pt x="773628" y="407821"/>
                    <a:pt x="769847" y="404292"/>
                    <a:pt x="767073" y="401266"/>
                  </a:cubicBezTo>
                  <a:cubicBezTo>
                    <a:pt x="751945" y="407569"/>
                    <a:pt x="743877" y="425723"/>
                    <a:pt x="754466" y="431270"/>
                  </a:cubicBezTo>
                  <a:cubicBezTo>
                    <a:pt x="764551" y="436690"/>
                    <a:pt x="779301" y="422319"/>
                    <a:pt x="787748" y="412234"/>
                  </a:cubicBezTo>
                  <a:cubicBezTo>
                    <a:pt x="789134" y="410595"/>
                    <a:pt x="790395" y="409082"/>
                    <a:pt x="791277" y="407696"/>
                  </a:cubicBezTo>
                  <a:cubicBezTo>
                    <a:pt x="791782" y="406939"/>
                    <a:pt x="792790" y="406057"/>
                    <a:pt x="793925" y="405300"/>
                  </a:cubicBezTo>
                  <a:cubicBezTo>
                    <a:pt x="794681" y="404670"/>
                    <a:pt x="795564" y="404165"/>
                    <a:pt x="796572" y="403535"/>
                  </a:cubicBezTo>
                  <a:cubicBezTo>
                    <a:pt x="794177" y="400132"/>
                    <a:pt x="791025" y="396854"/>
                    <a:pt x="788252" y="394837"/>
                  </a:cubicBezTo>
                  <a:close/>
                  <a:moveTo>
                    <a:pt x="570033" y="192754"/>
                  </a:moveTo>
                  <a:cubicBezTo>
                    <a:pt x="584152" y="184182"/>
                    <a:pt x="587304" y="167668"/>
                    <a:pt x="585665" y="151909"/>
                  </a:cubicBezTo>
                  <a:cubicBezTo>
                    <a:pt x="584152" y="136151"/>
                    <a:pt x="620207" y="135395"/>
                    <a:pt x="625628" y="129092"/>
                  </a:cubicBezTo>
                  <a:cubicBezTo>
                    <a:pt x="631175" y="122788"/>
                    <a:pt x="617812" y="112577"/>
                    <a:pt x="607601" y="107913"/>
                  </a:cubicBezTo>
                  <a:cubicBezTo>
                    <a:pt x="597390" y="103248"/>
                    <a:pt x="605962" y="93037"/>
                    <a:pt x="598902" y="86734"/>
                  </a:cubicBezTo>
                  <a:cubicBezTo>
                    <a:pt x="591843" y="80430"/>
                    <a:pt x="580118" y="63916"/>
                    <a:pt x="590330" y="63160"/>
                  </a:cubicBezTo>
                  <a:cubicBezTo>
                    <a:pt x="600541" y="62403"/>
                    <a:pt x="583270" y="48284"/>
                    <a:pt x="591843" y="43493"/>
                  </a:cubicBezTo>
                  <a:cubicBezTo>
                    <a:pt x="592977" y="42863"/>
                    <a:pt x="594363" y="42233"/>
                    <a:pt x="595751" y="41476"/>
                  </a:cubicBezTo>
                  <a:cubicBezTo>
                    <a:pt x="590582" y="38955"/>
                    <a:pt x="586043" y="37190"/>
                    <a:pt x="583144" y="37190"/>
                  </a:cubicBezTo>
                  <a:cubicBezTo>
                    <a:pt x="570663" y="37190"/>
                    <a:pt x="540786" y="34039"/>
                    <a:pt x="542299" y="54461"/>
                  </a:cubicBezTo>
                  <a:cubicBezTo>
                    <a:pt x="543937" y="74884"/>
                    <a:pt x="525028" y="67068"/>
                    <a:pt x="526667" y="78035"/>
                  </a:cubicBezTo>
                  <a:cubicBezTo>
                    <a:pt x="528179" y="89003"/>
                    <a:pt x="517212" y="89003"/>
                    <a:pt x="518851" y="103122"/>
                  </a:cubicBezTo>
                  <a:cubicBezTo>
                    <a:pt x="520490" y="117242"/>
                    <a:pt x="511035" y="110938"/>
                    <a:pt x="495276" y="118880"/>
                  </a:cubicBezTo>
                  <a:cubicBezTo>
                    <a:pt x="479645" y="126696"/>
                    <a:pt x="485822" y="114090"/>
                    <a:pt x="470190" y="114090"/>
                  </a:cubicBezTo>
                  <a:cubicBezTo>
                    <a:pt x="454432" y="114090"/>
                    <a:pt x="452919" y="121906"/>
                    <a:pt x="443464" y="125058"/>
                  </a:cubicBezTo>
                  <a:cubicBezTo>
                    <a:pt x="434009" y="128209"/>
                    <a:pt x="415226" y="123545"/>
                    <a:pt x="408922" y="128209"/>
                  </a:cubicBezTo>
                  <a:cubicBezTo>
                    <a:pt x="402619" y="132874"/>
                    <a:pt x="393290" y="117242"/>
                    <a:pt x="386987" y="117242"/>
                  </a:cubicBezTo>
                  <a:cubicBezTo>
                    <a:pt x="383835" y="117242"/>
                    <a:pt x="381062" y="108669"/>
                    <a:pt x="379045" y="100223"/>
                  </a:cubicBezTo>
                  <a:cubicBezTo>
                    <a:pt x="377910" y="99971"/>
                    <a:pt x="376901" y="99845"/>
                    <a:pt x="376019" y="99971"/>
                  </a:cubicBezTo>
                  <a:cubicBezTo>
                    <a:pt x="365807" y="100727"/>
                    <a:pt x="348915" y="127705"/>
                    <a:pt x="358748" y="136908"/>
                  </a:cubicBezTo>
                  <a:cubicBezTo>
                    <a:pt x="370473" y="147875"/>
                    <a:pt x="367446" y="165146"/>
                    <a:pt x="372868" y="173719"/>
                  </a:cubicBezTo>
                  <a:cubicBezTo>
                    <a:pt x="378414" y="182291"/>
                    <a:pt x="395686" y="183930"/>
                    <a:pt x="395686" y="200444"/>
                  </a:cubicBezTo>
                  <a:cubicBezTo>
                    <a:pt x="395686" y="216959"/>
                    <a:pt x="410561" y="242802"/>
                    <a:pt x="420772" y="235743"/>
                  </a:cubicBezTo>
                  <a:cubicBezTo>
                    <a:pt x="430984" y="228683"/>
                    <a:pt x="438800" y="238894"/>
                    <a:pt x="441951" y="245954"/>
                  </a:cubicBezTo>
                  <a:cubicBezTo>
                    <a:pt x="445103" y="253013"/>
                    <a:pt x="469433" y="240407"/>
                    <a:pt x="477249" y="242046"/>
                  </a:cubicBezTo>
                  <a:cubicBezTo>
                    <a:pt x="485065" y="243685"/>
                    <a:pt x="509396" y="248349"/>
                    <a:pt x="511035" y="257804"/>
                  </a:cubicBezTo>
                  <a:cubicBezTo>
                    <a:pt x="512547" y="267259"/>
                    <a:pt x="534609" y="257048"/>
                    <a:pt x="549484" y="251501"/>
                  </a:cubicBezTo>
                  <a:cubicBezTo>
                    <a:pt x="564612" y="246080"/>
                    <a:pt x="555914" y="201327"/>
                    <a:pt x="570033" y="192754"/>
                  </a:cubicBezTo>
                  <a:close/>
                  <a:moveTo>
                    <a:pt x="628906" y="412486"/>
                  </a:moveTo>
                  <a:cubicBezTo>
                    <a:pt x="633570" y="419545"/>
                    <a:pt x="646933" y="419545"/>
                    <a:pt x="652480" y="424210"/>
                  </a:cubicBezTo>
                  <a:cubicBezTo>
                    <a:pt x="658027" y="428874"/>
                    <a:pt x="677567" y="439086"/>
                    <a:pt x="677567" y="425849"/>
                  </a:cubicBezTo>
                  <a:cubicBezTo>
                    <a:pt x="677567" y="412486"/>
                    <a:pt x="623611" y="404544"/>
                    <a:pt x="628906" y="412486"/>
                  </a:cubicBezTo>
                  <a:close/>
                  <a:moveTo>
                    <a:pt x="589699" y="374036"/>
                  </a:moveTo>
                  <a:cubicBezTo>
                    <a:pt x="586547" y="381096"/>
                    <a:pt x="573185" y="382608"/>
                    <a:pt x="565369" y="377188"/>
                  </a:cubicBezTo>
                  <a:cubicBezTo>
                    <a:pt x="557553" y="371767"/>
                    <a:pt x="547845" y="384625"/>
                    <a:pt x="552762" y="391307"/>
                  </a:cubicBezTo>
                  <a:cubicBezTo>
                    <a:pt x="555157" y="394458"/>
                    <a:pt x="571546" y="407065"/>
                    <a:pt x="591212" y="397610"/>
                  </a:cubicBezTo>
                  <a:cubicBezTo>
                    <a:pt x="610878" y="388155"/>
                    <a:pt x="624115" y="396854"/>
                    <a:pt x="628906" y="386642"/>
                  </a:cubicBezTo>
                  <a:cubicBezTo>
                    <a:pt x="633570" y="376431"/>
                    <a:pt x="592851" y="366976"/>
                    <a:pt x="589699" y="374036"/>
                  </a:cubicBezTo>
                  <a:close/>
                </a:path>
              </a:pathLst>
            </a:custGeom>
            <a:grpFill/>
            <a:ln w="2381" cap="flat">
              <a:solidFill>
                <a:srgbClr val="FCFDF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61" name="자유형: 도형 360">
              <a:extLst>
                <a:ext uri="{FF2B5EF4-FFF2-40B4-BE49-F238E27FC236}">
                  <a16:creationId xmlns:a16="http://schemas.microsoft.com/office/drawing/2014/main" id="{A497C246-C38C-445A-8978-8CFD621CE814}"/>
                </a:ext>
              </a:extLst>
            </p:cNvPr>
            <p:cNvSpPr/>
            <p:nvPr/>
          </p:nvSpPr>
          <p:spPr>
            <a:xfrm>
              <a:off x="9059946" y="4798863"/>
              <a:ext cx="88246" cy="25213"/>
            </a:xfrm>
            <a:custGeom>
              <a:avLst/>
              <a:gdLst>
                <a:gd name="connsiteX0" fmla="*/ 10936 w 88245"/>
                <a:gd name="connsiteY0" fmla="*/ 26018 h 25213"/>
                <a:gd name="connsiteX1" fmla="*/ 2364 w 88245"/>
                <a:gd name="connsiteY1" fmla="*/ 28161 h 25213"/>
                <a:gd name="connsiteX2" fmla="*/ 11062 w 88245"/>
                <a:gd name="connsiteY2" fmla="*/ 32951 h 25213"/>
                <a:gd name="connsiteX3" fmla="*/ 14970 w 88245"/>
                <a:gd name="connsiteY3" fmla="*/ 25387 h 25213"/>
                <a:gd name="connsiteX4" fmla="*/ 11441 w 88245"/>
                <a:gd name="connsiteY4" fmla="*/ 26018 h 25213"/>
                <a:gd name="connsiteX5" fmla="*/ 10936 w 88245"/>
                <a:gd name="connsiteY5" fmla="*/ 26018 h 25213"/>
                <a:gd name="connsiteX6" fmla="*/ 48504 w 88245"/>
                <a:gd name="connsiteY6" fmla="*/ 5595 h 25213"/>
                <a:gd name="connsiteX7" fmla="*/ 25812 w 88245"/>
                <a:gd name="connsiteY7" fmla="*/ 20093 h 25213"/>
                <a:gd name="connsiteX8" fmla="*/ 23543 w 88245"/>
                <a:gd name="connsiteY8" fmla="*/ 21731 h 25213"/>
                <a:gd name="connsiteX9" fmla="*/ 31863 w 88245"/>
                <a:gd name="connsiteY9" fmla="*/ 30556 h 25213"/>
                <a:gd name="connsiteX10" fmla="*/ 87710 w 88245"/>
                <a:gd name="connsiteY10" fmla="*/ 4839 h 25213"/>
                <a:gd name="connsiteX11" fmla="*/ 48504 w 88245"/>
                <a:gd name="connsiteY11" fmla="*/ 5595 h 25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8245" h="25213">
                  <a:moveTo>
                    <a:pt x="10936" y="26018"/>
                  </a:moveTo>
                  <a:cubicBezTo>
                    <a:pt x="7911" y="26270"/>
                    <a:pt x="5011" y="27026"/>
                    <a:pt x="2364" y="28161"/>
                  </a:cubicBezTo>
                  <a:cubicBezTo>
                    <a:pt x="5011" y="31186"/>
                    <a:pt x="8793" y="34716"/>
                    <a:pt x="11062" y="32951"/>
                  </a:cubicBezTo>
                  <a:cubicBezTo>
                    <a:pt x="12827" y="31564"/>
                    <a:pt x="13961" y="28287"/>
                    <a:pt x="14970" y="25387"/>
                  </a:cubicBezTo>
                  <a:cubicBezTo>
                    <a:pt x="13836" y="25639"/>
                    <a:pt x="12701" y="25892"/>
                    <a:pt x="11441" y="26018"/>
                  </a:cubicBezTo>
                  <a:cubicBezTo>
                    <a:pt x="11188" y="25892"/>
                    <a:pt x="11062" y="26018"/>
                    <a:pt x="10936" y="26018"/>
                  </a:cubicBezTo>
                  <a:close/>
                  <a:moveTo>
                    <a:pt x="48504" y="5595"/>
                  </a:moveTo>
                  <a:cubicBezTo>
                    <a:pt x="37914" y="5091"/>
                    <a:pt x="33628" y="13789"/>
                    <a:pt x="25812" y="20093"/>
                  </a:cubicBezTo>
                  <a:cubicBezTo>
                    <a:pt x="25055" y="20597"/>
                    <a:pt x="24299" y="21227"/>
                    <a:pt x="23543" y="21731"/>
                  </a:cubicBezTo>
                  <a:cubicBezTo>
                    <a:pt x="26316" y="23748"/>
                    <a:pt x="29468" y="27152"/>
                    <a:pt x="31863" y="30556"/>
                  </a:cubicBezTo>
                  <a:cubicBezTo>
                    <a:pt x="46991" y="21479"/>
                    <a:pt x="85693" y="10259"/>
                    <a:pt x="87710" y="4839"/>
                  </a:cubicBezTo>
                  <a:cubicBezTo>
                    <a:pt x="90105" y="-1465"/>
                    <a:pt x="64262" y="6351"/>
                    <a:pt x="48504" y="5595"/>
                  </a:cubicBezTo>
                  <a:close/>
                </a:path>
              </a:pathLst>
            </a:custGeom>
            <a:grpFill/>
            <a:ln w="2381" cap="flat">
              <a:solidFill>
                <a:srgbClr val="FCFDF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62" name="자유형: 도형 361">
              <a:extLst>
                <a:ext uri="{FF2B5EF4-FFF2-40B4-BE49-F238E27FC236}">
                  <a16:creationId xmlns:a16="http://schemas.microsoft.com/office/drawing/2014/main" id="{62FA0067-CDDE-4B44-87C0-6BA99F42889D}"/>
                </a:ext>
              </a:extLst>
            </p:cNvPr>
            <p:cNvSpPr/>
            <p:nvPr/>
          </p:nvSpPr>
          <p:spPr>
            <a:xfrm>
              <a:off x="5977366" y="3209767"/>
              <a:ext cx="302556" cy="327769"/>
            </a:xfrm>
            <a:custGeom>
              <a:avLst/>
              <a:gdLst>
                <a:gd name="connsiteX0" fmla="*/ 212300 w 302556"/>
                <a:gd name="connsiteY0" fmla="*/ 291053 h 327769"/>
                <a:gd name="connsiteX1" fmla="*/ 180154 w 302556"/>
                <a:gd name="connsiteY1" fmla="*/ 291053 h 327769"/>
                <a:gd name="connsiteX2" fmla="*/ 157840 w 302556"/>
                <a:gd name="connsiteY2" fmla="*/ 301642 h 327769"/>
                <a:gd name="connsiteX3" fmla="*/ 185323 w 302556"/>
                <a:gd name="connsiteY3" fmla="*/ 316518 h 327769"/>
                <a:gd name="connsiteX4" fmla="*/ 215578 w 302556"/>
                <a:gd name="connsiteY4" fmla="*/ 335302 h 327769"/>
                <a:gd name="connsiteX5" fmla="*/ 222638 w 302556"/>
                <a:gd name="connsiteY5" fmla="*/ 317274 h 327769"/>
                <a:gd name="connsiteX6" fmla="*/ 233605 w 302556"/>
                <a:gd name="connsiteY6" fmla="*/ 292565 h 327769"/>
                <a:gd name="connsiteX7" fmla="*/ 212300 w 302556"/>
                <a:gd name="connsiteY7" fmla="*/ 291053 h 327769"/>
                <a:gd name="connsiteX8" fmla="*/ 60518 w 302556"/>
                <a:gd name="connsiteY8" fmla="*/ 202051 h 327769"/>
                <a:gd name="connsiteX9" fmla="*/ 41356 w 302556"/>
                <a:gd name="connsiteY9" fmla="*/ 206715 h 327769"/>
                <a:gd name="connsiteX10" fmla="*/ 51189 w 302556"/>
                <a:gd name="connsiteY10" fmla="*/ 240879 h 327769"/>
                <a:gd name="connsiteX11" fmla="*/ 62157 w 302556"/>
                <a:gd name="connsiteY11" fmla="*/ 266344 h 327769"/>
                <a:gd name="connsiteX12" fmla="*/ 80563 w 302556"/>
                <a:gd name="connsiteY12" fmla="*/ 254998 h 327769"/>
                <a:gd name="connsiteX13" fmla="*/ 84849 w 302556"/>
                <a:gd name="connsiteY13" fmla="*/ 211884 h 327769"/>
                <a:gd name="connsiteX14" fmla="*/ 60518 w 302556"/>
                <a:gd name="connsiteY14" fmla="*/ 202051 h 327769"/>
                <a:gd name="connsiteX15" fmla="*/ 252768 w 302556"/>
                <a:gd name="connsiteY15" fmla="*/ 189444 h 327769"/>
                <a:gd name="connsiteX16" fmla="*/ 233101 w 302556"/>
                <a:gd name="connsiteY16" fmla="*/ 173686 h 327769"/>
                <a:gd name="connsiteX17" fmla="*/ 191878 w 302556"/>
                <a:gd name="connsiteY17" fmla="*/ 131328 h 327769"/>
                <a:gd name="connsiteX18" fmla="*/ 154563 w 302556"/>
                <a:gd name="connsiteY18" fmla="*/ 93257 h 327769"/>
                <a:gd name="connsiteX19" fmla="*/ 154941 w 302556"/>
                <a:gd name="connsiteY19" fmla="*/ 66531 h 327769"/>
                <a:gd name="connsiteX20" fmla="*/ 166665 w 302556"/>
                <a:gd name="connsiteY20" fmla="*/ 51403 h 327769"/>
                <a:gd name="connsiteX21" fmla="*/ 168052 w 302556"/>
                <a:gd name="connsiteY21" fmla="*/ 16231 h 327769"/>
                <a:gd name="connsiteX22" fmla="*/ 154563 w 302556"/>
                <a:gd name="connsiteY22" fmla="*/ 13583 h 327769"/>
                <a:gd name="connsiteX23" fmla="*/ 149268 w 302556"/>
                <a:gd name="connsiteY23" fmla="*/ 2364 h 327769"/>
                <a:gd name="connsiteX24" fmla="*/ 128089 w 302556"/>
                <a:gd name="connsiteY24" fmla="*/ 5263 h 327769"/>
                <a:gd name="connsiteX25" fmla="*/ 111575 w 302556"/>
                <a:gd name="connsiteY25" fmla="*/ 10558 h 327769"/>
                <a:gd name="connsiteX26" fmla="*/ 108297 w 302556"/>
                <a:gd name="connsiteY26" fmla="*/ 8793 h 327769"/>
                <a:gd name="connsiteX27" fmla="*/ 103128 w 302556"/>
                <a:gd name="connsiteY27" fmla="*/ 13583 h 327769"/>
                <a:gd name="connsiteX28" fmla="*/ 99220 w 302556"/>
                <a:gd name="connsiteY28" fmla="*/ 19887 h 327769"/>
                <a:gd name="connsiteX29" fmla="*/ 91404 w 302556"/>
                <a:gd name="connsiteY29" fmla="*/ 23038 h 327769"/>
                <a:gd name="connsiteX30" fmla="*/ 78798 w 302556"/>
                <a:gd name="connsiteY30" fmla="*/ 26190 h 327769"/>
                <a:gd name="connsiteX31" fmla="*/ 69343 w 302556"/>
                <a:gd name="connsiteY31" fmla="*/ 31737 h 327769"/>
                <a:gd name="connsiteX32" fmla="*/ 62283 w 302556"/>
                <a:gd name="connsiteY32" fmla="*/ 41192 h 327769"/>
                <a:gd name="connsiteX33" fmla="*/ 47408 w 302556"/>
                <a:gd name="connsiteY33" fmla="*/ 23164 h 327769"/>
                <a:gd name="connsiteX34" fmla="*/ 34045 w 302556"/>
                <a:gd name="connsiteY34" fmla="*/ 41948 h 327769"/>
                <a:gd name="connsiteX35" fmla="*/ 11353 w 302556"/>
                <a:gd name="connsiteY35" fmla="*/ 43587 h 327769"/>
                <a:gd name="connsiteX36" fmla="*/ 14379 w 302556"/>
                <a:gd name="connsiteY36" fmla="*/ 56067 h 327769"/>
                <a:gd name="connsiteX37" fmla="*/ 9084 w 302556"/>
                <a:gd name="connsiteY37" fmla="*/ 66657 h 327769"/>
                <a:gd name="connsiteX38" fmla="*/ 3789 w 302556"/>
                <a:gd name="connsiteY38" fmla="*/ 73086 h 327769"/>
                <a:gd name="connsiteX39" fmla="*/ 11479 w 302556"/>
                <a:gd name="connsiteY39" fmla="*/ 86575 h 327769"/>
                <a:gd name="connsiteX40" fmla="*/ 17404 w 302556"/>
                <a:gd name="connsiteY40" fmla="*/ 99560 h 327769"/>
                <a:gd name="connsiteX41" fmla="*/ 29758 w 302556"/>
                <a:gd name="connsiteY41" fmla="*/ 103720 h 327769"/>
                <a:gd name="connsiteX42" fmla="*/ 26733 w 302556"/>
                <a:gd name="connsiteY42" fmla="*/ 112671 h 327769"/>
                <a:gd name="connsiteX43" fmla="*/ 39592 w 302556"/>
                <a:gd name="connsiteY43" fmla="*/ 109015 h 327769"/>
                <a:gd name="connsiteX44" fmla="*/ 57997 w 302556"/>
                <a:gd name="connsiteY44" fmla="*/ 93383 h 327769"/>
                <a:gd name="connsiteX45" fmla="*/ 95312 w 302556"/>
                <a:gd name="connsiteY45" fmla="*/ 109015 h 327769"/>
                <a:gd name="connsiteX46" fmla="*/ 103506 w 302556"/>
                <a:gd name="connsiteY46" fmla="*/ 124773 h 327769"/>
                <a:gd name="connsiteX47" fmla="*/ 128593 w 302556"/>
                <a:gd name="connsiteY47" fmla="*/ 156919 h 327769"/>
                <a:gd name="connsiteX48" fmla="*/ 164648 w 302556"/>
                <a:gd name="connsiteY48" fmla="*/ 187931 h 327769"/>
                <a:gd name="connsiteX49" fmla="*/ 190113 w 302556"/>
                <a:gd name="connsiteY49" fmla="*/ 198899 h 327769"/>
                <a:gd name="connsiteX50" fmla="*/ 213309 w 302556"/>
                <a:gd name="connsiteY50" fmla="*/ 214153 h 327769"/>
                <a:gd name="connsiteX51" fmla="*/ 232093 w 302556"/>
                <a:gd name="connsiteY51" fmla="*/ 229911 h 327769"/>
                <a:gd name="connsiteX52" fmla="*/ 240665 w 302556"/>
                <a:gd name="connsiteY52" fmla="*/ 245543 h 327769"/>
                <a:gd name="connsiteX53" fmla="*/ 241800 w 302556"/>
                <a:gd name="connsiteY53" fmla="*/ 274160 h 327769"/>
                <a:gd name="connsiteX54" fmla="*/ 242934 w 302556"/>
                <a:gd name="connsiteY54" fmla="*/ 295339 h 327769"/>
                <a:gd name="connsiteX55" fmla="*/ 256297 w 302556"/>
                <a:gd name="connsiteY55" fmla="*/ 273404 h 327769"/>
                <a:gd name="connsiteX56" fmla="*/ 271551 w 302556"/>
                <a:gd name="connsiteY56" fmla="*/ 257645 h 327769"/>
                <a:gd name="connsiteX57" fmla="*/ 259449 w 302556"/>
                <a:gd name="connsiteY57" fmla="*/ 236845 h 327769"/>
                <a:gd name="connsiteX58" fmla="*/ 284914 w 302556"/>
                <a:gd name="connsiteY58" fmla="*/ 225499 h 327769"/>
                <a:gd name="connsiteX59" fmla="*/ 304958 w 302556"/>
                <a:gd name="connsiteY59" fmla="*/ 226634 h 327769"/>
                <a:gd name="connsiteX60" fmla="*/ 252768 w 302556"/>
                <a:gd name="connsiteY60" fmla="*/ 189444 h 327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302556" h="327769">
                  <a:moveTo>
                    <a:pt x="212300" y="291053"/>
                  </a:moveTo>
                  <a:cubicBezTo>
                    <a:pt x="196164" y="294583"/>
                    <a:pt x="189609" y="295717"/>
                    <a:pt x="180154" y="291053"/>
                  </a:cubicBezTo>
                  <a:cubicBezTo>
                    <a:pt x="170699" y="286388"/>
                    <a:pt x="155445" y="295339"/>
                    <a:pt x="157840" y="301642"/>
                  </a:cubicBezTo>
                  <a:cubicBezTo>
                    <a:pt x="159353" y="305928"/>
                    <a:pt x="165657" y="311475"/>
                    <a:pt x="185323" y="316518"/>
                  </a:cubicBezTo>
                  <a:cubicBezTo>
                    <a:pt x="204989" y="321560"/>
                    <a:pt x="207258" y="334923"/>
                    <a:pt x="215578" y="335302"/>
                  </a:cubicBezTo>
                  <a:cubicBezTo>
                    <a:pt x="223772" y="335680"/>
                    <a:pt x="224655" y="327864"/>
                    <a:pt x="222638" y="317274"/>
                  </a:cubicBezTo>
                  <a:cubicBezTo>
                    <a:pt x="220621" y="306685"/>
                    <a:pt x="232471" y="294583"/>
                    <a:pt x="233605" y="292565"/>
                  </a:cubicBezTo>
                  <a:cubicBezTo>
                    <a:pt x="234740" y="290674"/>
                    <a:pt x="228437" y="287523"/>
                    <a:pt x="212300" y="291053"/>
                  </a:cubicBezTo>
                  <a:close/>
                  <a:moveTo>
                    <a:pt x="60518" y="202051"/>
                  </a:moveTo>
                  <a:cubicBezTo>
                    <a:pt x="51946" y="209489"/>
                    <a:pt x="44760" y="200790"/>
                    <a:pt x="41356" y="206715"/>
                  </a:cubicBezTo>
                  <a:cubicBezTo>
                    <a:pt x="37070" y="214153"/>
                    <a:pt x="54719" y="225499"/>
                    <a:pt x="51189" y="240879"/>
                  </a:cubicBezTo>
                  <a:cubicBezTo>
                    <a:pt x="47659" y="256133"/>
                    <a:pt x="53206" y="275421"/>
                    <a:pt x="62157" y="266344"/>
                  </a:cubicBezTo>
                  <a:cubicBezTo>
                    <a:pt x="71234" y="257393"/>
                    <a:pt x="75520" y="261680"/>
                    <a:pt x="80563" y="254998"/>
                  </a:cubicBezTo>
                  <a:cubicBezTo>
                    <a:pt x="85605" y="248317"/>
                    <a:pt x="81319" y="223608"/>
                    <a:pt x="84849" y="211884"/>
                  </a:cubicBezTo>
                  <a:cubicBezTo>
                    <a:pt x="88379" y="200034"/>
                    <a:pt x="69217" y="194613"/>
                    <a:pt x="60518" y="202051"/>
                  </a:cubicBezTo>
                  <a:close/>
                  <a:moveTo>
                    <a:pt x="252768" y="189444"/>
                  </a:moveTo>
                  <a:cubicBezTo>
                    <a:pt x="242556" y="183141"/>
                    <a:pt x="249237" y="172930"/>
                    <a:pt x="233101" y="173686"/>
                  </a:cubicBezTo>
                  <a:cubicBezTo>
                    <a:pt x="216965" y="174442"/>
                    <a:pt x="197803" y="154524"/>
                    <a:pt x="191878" y="131328"/>
                  </a:cubicBezTo>
                  <a:cubicBezTo>
                    <a:pt x="185953" y="108258"/>
                    <a:pt x="160866" y="106998"/>
                    <a:pt x="154563" y="93257"/>
                  </a:cubicBezTo>
                  <a:cubicBezTo>
                    <a:pt x="148260" y="79515"/>
                    <a:pt x="160488" y="78003"/>
                    <a:pt x="154941" y="66531"/>
                  </a:cubicBezTo>
                  <a:cubicBezTo>
                    <a:pt x="151916" y="60228"/>
                    <a:pt x="158597" y="54555"/>
                    <a:pt x="166665" y="51403"/>
                  </a:cubicBezTo>
                  <a:cubicBezTo>
                    <a:pt x="166035" y="38797"/>
                    <a:pt x="167043" y="25055"/>
                    <a:pt x="168052" y="16231"/>
                  </a:cubicBezTo>
                  <a:cubicBezTo>
                    <a:pt x="161874" y="15601"/>
                    <a:pt x="156454" y="14718"/>
                    <a:pt x="154563" y="13583"/>
                  </a:cubicBezTo>
                  <a:cubicBezTo>
                    <a:pt x="151663" y="11819"/>
                    <a:pt x="151033" y="2364"/>
                    <a:pt x="149268" y="2364"/>
                  </a:cubicBezTo>
                  <a:cubicBezTo>
                    <a:pt x="147503" y="2364"/>
                    <a:pt x="130989" y="2364"/>
                    <a:pt x="128089" y="5263"/>
                  </a:cubicBezTo>
                  <a:cubicBezTo>
                    <a:pt x="125189" y="8163"/>
                    <a:pt x="116365" y="13458"/>
                    <a:pt x="111575" y="10558"/>
                  </a:cubicBezTo>
                  <a:cubicBezTo>
                    <a:pt x="110566" y="9928"/>
                    <a:pt x="109431" y="9297"/>
                    <a:pt x="108297" y="8793"/>
                  </a:cubicBezTo>
                  <a:lnTo>
                    <a:pt x="103128" y="13583"/>
                  </a:lnTo>
                  <a:cubicBezTo>
                    <a:pt x="103128" y="13583"/>
                    <a:pt x="102372" y="19887"/>
                    <a:pt x="99220" y="19887"/>
                  </a:cubicBezTo>
                  <a:cubicBezTo>
                    <a:pt x="96068" y="19887"/>
                    <a:pt x="91404" y="17491"/>
                    <a:pt x="91404" y="23038"/>
                  </a:cubicBezTo>
                  <a:cubicBezTo>
                    <a:pt x="91404" y="28585"/>
                    <a:pt x="82832" y="26946"/>
                    <a:pt x="78798" y="26190"/>
                  </a:cubicBezTo>
                  <a:cubicBezTo>
                    <a:pt x="74890" y="25434"/>
                    <a:pt x="69343" y="26946"/>
                    <a:pt x="69343" y="31737"/>
                  </a:cubicBezTo>
                  <a:cubicBezTo>
                    <a:pt x="69343" y="36401"/>
                    <a:pt x="68586" y="46612"/>
                    <a:pt x="62283" y="41192"/>
                  </a:cubicBezTo>
                  <a:cubicBezTo>
                    <a:pt x="55980" y="35645"/>
                    <a:pt x="49677" y="21526"/>
                    <a:pt x="47408" y="23164"/>
                  </a:cubicBezTo>
                  <a:cubicBezTo>
                    <a:pt x="45012" y="24803"/>
                    <a:pt x="39592" y="41948"/>
                    <a:pt x="34045" y="41948"/>
                  </a:cubicBezTo>
                  <a:cubicBezTo>
                    <a:pt x="30641" y="41948"/>
                    <a:pt x="19421" y="42831"/>
                    <a:pt x="11353" y="43587"/>
                  </a:cubicBezTo>
                  <a:cubicBezTo>
                    <a:pt x="9210" y="50394"/>
                    <a:pt x="11479" y="54429"/>
                    <a:pt x="14379" y="56067"/>
                  </a:cubicBezTo>
                  <a:cubicBezTo>
                    <a:pt x="17278" y="57832"/>
                    <a:pt x="12613" y="64892"/>
                    <a:pt x="9084" y="66657"/>
                  </a:cubicBezTo>
                  <a:cubicBezTo>
                    <a:pt x="5554" y="68422"/>
                    <a:pt x="-371" y="66657"/>
                    <a:pt x="3789" y="73086"/>
                  </a:cubicBezTo>
                  <a:cubicBezTo>
                    <a:pt x="7949" y="79515"/>
                    <a:pt x="15513" y="80146"/>
                    <a:pt x="11479" y="86575"/>
                  </a:cubicBezTo>
                  <a:cubicBezTo>
                    <a:pt x="7319" y="93005"/>
                    <a:pt x="11479" y="98930"/>
                    <a:pt x="17404" y="99560"/>
                  </a:cubicBezTo>
                  <a:cubicBezTo>
                    <a:pt x="23329" y="100190"/>
                    <a:pt x="31523" y="98930"/>
                    <a:pt x="29758" y="103720"/>
                  </a:cubicBezTo>
                  <a:cubicBezTo>
                    <a:pt x="28750" y="106493"/>
                    <a:pt x="27111" y="109645"/>
                    <a:pt x="26733" y="112671"/>
                  </a:cubicBezTo>
                  <a:cubicBezTo>
                    <a:pt x="31397" y="111284"/>
                    <a:pt x="35431" y="111158"/>
                    <a:pt x="39592" y="109015"/>
                  </a:cubicBezTo>
                  <a:cubicBezTo>
                    <a:pt x="47786" y="104728"/>
                    <a:pt x="44256" y="97291"/>
                    <a:pt x="57997" y="93383"/>
                  </a:cubicBezTo>
                  <a:cubicBezTo>
                    <a:pt x="71738" y="89475"/>
                    <a:pt x="89765" y="100820"/>
                    <a:pt x="95312" y="109015"/>
                  </a:cubicBezTo>
                  <a:cubicBezTo>
                    <a:pt x="100859" y="117209"/>
                    <a:pt x="102372" y="118092"/>
                    <a:pt x="103506" y="124773"/>
                  </a:cubicBezTo>
                  <a:cubicBezTo>
                    <a:pt x="104641" y="131454"/>
                    <a:pt x="109809" y="144817"/>
                    <a:pt x="128593" y="156919"/>
                  </a:cubicBezTo>
                  <a:cubicBezTo>
                    <a:pt x="147377" y="169148"/>
                    <a:pt x="154941" y="182763"/>
                    <a:pt x="164648" y="187931"/>
                  </a:cubicBezTo>
                  <a:cubicBezTo>
                    <a:pt x="174481" y="193100"/>
                    <a:pt x="184314" y="191839"/>
                    <a:pt x="190113" y="198899"/>
                  </a:cubicBezTo>
                  <a:cubicBezTo>
                    <a:pt x="196038" y="205959"/>
                    <a:pt x="203854" y="209867"/>
                    <a:pt x="213309" y="214153"/>
                  </a:cubicBezTo>
                  <a:cubicBezTo>
                    <a:pt x="222764" y="218439"/>
                    <a:pt x="223142" y="228650"/>
                    <a:pt x="232093" y="229911"/>
                  </a:cubicBezTo>
                  <a:cubicBezTo>
                    <a:pt x="241043" y="231046"/>
                    <a:pt x="235244" y="238988"/>
                    <a:pt x="240665" y="245543"/>
                  </a:cubicBezTo>
                  <a:cubicBezTo>
                    <a:pt x="246086" y="252225"/>
                    <a:pt x="247725" y="266344"/>
                    <a:pt x="241800" y="274160"/>
                  </a:cubicBezTo>
                  <a:cubicBezTo>
                    <a:pt x="235874" y="281976"/>
                    <a:pt x="239026" y="295339"/>
                    <a:pt x="242934" y="295339"/>
                  </a:cubicBezTo>
                  <a:cubicBezTo>
                    <a:pt x="246842" y="295339"/>
                    <a:pt x="255037" y="281220"/>
                    <a:pt x="256297" y="273404"/>
                  </a:cubicBezTo>
                  <a:cubicBezTo>
                    <a:pt x="257432" y="265588"/>
                    <a:pt x="265374" y="265966"/>
                    <a:pt x="271551" y="257645"/>
                  </a:cubicBezTo>
                  <a:cubicBezTo>
                    <a:pt x="277854" y="249451"/>
                    <a:pt x="262096" y="247434"/>
                    <a:pt x="259449" y="236845"/>
                  </a:cubicBezTo>
                  <a:cubicBezTo>
                    <a:pt x="256676" y="226255"/>
                    <a:pt x="271173" y="216800"/>
                    <a:pt x="284914" y="225499"/>
                  </a:cubicBezTo>
                  <a:cubicBezTo>
                    <a:pt x="298655" y="234071"/>
                    <a:pt x="304202" y="239996"/>
                    <a:pt x="304958" y="226634"/>
                  </a:cubicBezTo>
                  <a:cubicBezTo>
                    <a:pt x="306093" y="213397"/>
                    <a:pt x="262979" y="195747"/>
                    <a:pt x="252768" y="189444"/>
                  </a:cubicBezTo>
                  <a:close/>
                </a:path>
              </a:pathLst>
            </a:custGeom>
            <a:solidFill>
              <a:srgbClr val="01C49A"/>
            </a:solidFill>
            <a:ln w="2381" cap="flat">
              <a:solidFill>
                <a:srgbClr val="FCFDF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63" name="자유형: 도형 362">
              <a:extLst>
                <a:ext uri="{FF2B5EF4-FFF2-40B4-BE49-F238E27FC236}">
                  <a16:creationId xmlns:a16="http://schemas.microsoft.com/office/drawing/2014/main" id="{10D2C048-7082-4910-82AF-523D6D28D40E}"/>
                </a:ext>
              </a:extLst>
            </p:cNvPr>
            <p:cNvSpPr/>
            <p:nvPr/>
          </p:nvSpPr>
          <p:spPr>
            <a:xfrm>
              <a:off x="6280717" y="3332302"/>
              <a:ext cx="25213" cy="37820"/>
            </a:xfrm>
            <a:custGeom>
              <a:avLst/>
              <a:gdLst>
                <a:gd name="connsiteX0" fmla="*/ 13709 w 25213"/>
                <a:gd name="connsiteY0" fmla="*/ 2364 h 37819"/>
                <a:gd name="connsiteX1" fmla="*/ 3498 w 25213"/>
                <a:gd name="connsiteY1" fmla="*/ 22030 h 37819"/>
                <a:gd name="connsiteX2" fmla="*/ 2364 w 25213"/>
                <a:gd name="connsiteY2" fmla="*/ 30224 h 37819"/>
                <a:gd name="connsiteX3" fmla="*/ 21147 w 25213"/>
                <a:gd name="connsiteY3" fmla="*/ 44091 h 37819"/>
                <a:gd name="connsiteX4" fmla="*/ 22534 w 25213"/>
                <a:gd name="connsiteY4" fmla="*/ 44848 h 37819"/>
                <a:gd name="connsiteX5" fmla="*/ 34511 w 25213"/>
                <a:gd name="connsiteY5" fmla="*/ 26064 h 37819"/>
                <a:gd name="connsiteX6" fmla="*/ 13709 w 25213"/>
                <a:gd name="connsiteY6" fmla="*/ 2364 h 37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213" h="37819">
                  <a:moveTo>
                    <a:pt x="13709" y="2364"/>
                  </a:moveTo>
                  <a:cubicBezTo>
                    <a:pt x="8289" y="9676"/>
                    <a:pt x="2994" y="19004"/>
                    <a:pt x="3498" y="22030"/>
                  </a:cubicBezTo>
                  <a:cubicBezTo>
                    <a:pt x="3751" y="23417"/>
                    <a:pt x="3372" y="26442"/>
                    <a:pt x="2364" y="30224"/>
                  </a:cubicBezTo>
                  <a:cubicBezTo>
                    <a:pt x="9298" y="35897"/>
                    <a:pt x="16105" y="41570"/>
                    <a:pt x="21147" y="44091"/>
                  </a:cubicBezTo>
                  <a:cubicBezTo>
                    <a:pt x="21652" y="44343"/>
                    <a:pt x="22030" y="44596"/>
                    <a:pt x="22534" y="44848"/>
                  </a:cubicBezTo>
                  <a:cubicBezTo>
                    <a:pt x="24047" y="36149"/>
                    <a:pt x="30098" y="27073"/>
                    <a:pt x="34511" y="26064"/>
                  </a:cubicBezTo>
                  <a:cubicBezTo>
                    <a:pt x="28459" y="18626"/>
                    <a:pt x="19509" y="8163"/>
                    <a:pt x="13709" y="2364"/>
                  </a:cubicBezTo>
                  <a:close/>
                </a:path>
              </a:pathLst>
            </a:custGeom>
            <a:grpFill/>
            <a:ln w="2381" cap="flat">
              <a:solidFill>
                <a:srgbClr val="FCFDF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64" name="자유형: 도형 363">
              <a:extLst>
                <a:ext uri="{FF2B5EF4-FFF2-40B4-BE49-F238E27FC236}">
                  <a16:creationId xmlns:a16="http://schemas.microsoft.com/office/drawing/2014/main" id="{FFB19D70-84B5-4095-BBA3-F82F36416B2B}"/>
                </a:ext>
              </a:extLst>
            </p:cNvPr>
            <p:cNvSpPr/>
            <p:nvPr/>
          </p:nvSpPr>
          <p:spPr>
            <a:xfrm>
              <a:off x="6288911" y="3237501"/>
              <a:ext cx="100852" cy="126065"/>
            </a:xfrm>
            <a:custGeom>
              <a:avLst/>
              <a:gdLst>
                <a:gd name="connsiteX0" fmla="*/ 98551 w 100852"/>
                <a:gd name="connsiteY0" fmla="*/ 90735 h 126065"/>
                <a:gd name="connsiteX1" fmla="*/ 98551 w 100852"/>
                <a:gd name="connsiteY1" fmla="*/ 72456 h 126065"/>
                <a:gd name="connsiteX2" fmla="*/ 99182 w 100852"/>
                <a:gd name="connsiteY2" fmla="*/ 58337 h 126065"/>
                <a:gd name="connsiteX3" fmla="*/ 69809 w 100852"/>
                <a:gd name="connsiteY3" fmla="*/ 49512 h 126065"/>
                <a:gd name="connsiteX4" fmla="*/ 66279 w 100852"/>
                <a:gd name="connsiteY4" fmla="*/ 32998 h 126065"/>
                <a:gd name="connsiteX5" fmla="*/ 57454 w 100852"/>
                <a:gd name="connsiteY5" fmla="*/ 23543 h 126065"/>
                <a:gd name="connsiteX6" fmla="*/ 47999 w 100852"/>
                <a:gd name="connsiteY6" fmla="*/ 8289 h 126065"/>
                <a:gd name="connsiteX7" fmla="*/ 48756 w 100852"/>
                <a:gd name="connsiteY7" fmla="*/ 7154 h 126065"/>
                <a:gd name="connsiteX8" fmla="*/ 41318 w 100852"/>
                <a:gd name="connsiteY8" fmla="*/ 5894 h 126065"/>
                <a:gd name="connsiteX9" fmla="*/ 29972 w 100852"/>
                <a:gd name="connsiteY9" fmla="*/ 2364 h 126065"/>
                <a:gd name="connsiteX10" fmla="*/ 2364 w 100852"/>
                <a:gd name="connsiteY10" fmla="*/ 11062 h 126065"/>
                <a:gd name="connsiteX11" fmla="*/ 9298 w 100852"/>
                <a:gd name="connsiteY11" fmla="*/ 27073 h 126065"/>
                <a:gd name="connsiteX12" fmla="*/ 17744 w 100852"/>
                <a:gd name="connsiteY12" fmla="*/ 46108 h 126065"/>
                <a:gd name="connsiteX13" fmla="*/ 15601 w 100852"/>
                <a:gd name="connsiteY13" fmla="*/ 87206 h 126065"/>
                <a:gd name="connsiteX14" fmla="*/ 5768 w 100852"/>
                <a:gd name="connsiteY14" fmla="*/ 97039 h 126065"/>
                <a:gd name="connsiteX15" fmla="*/ 26568 w 100852"/>
                <a:gd name="connsiteY15" fmla="*/ 120865 h 126065"/>
                <a:gd name="connsiteX16" fmla="*/ 27325 w 100852"/>
                <a:gd name="connsiteY16" fmla="*/ 120613 h 126065"/>
                <a:gd name="connsiteX17" fmla="*/ 51908 w 100852"/>
                <a:gd name="connsiteY17" fmla="*/ 134606 h 126065"/>
                <a:gd name="connsiteX18" fmla="*/ 97669 w 100852"/>
                <a:gd name="connsiteY18" fmla="*/ 126286 h 126065"/>
                <a:gd name="connsiteX19" fmla="*/ 98173 w 100852"/>
                <a:gd name="connsiteY19" fmla="*/ 118218 h 126065"/>
                <a:gd name="connsiteX20" fmla="*/ 106998 w 100852"/>
                <a:gd name="connsiteY20" fmla="*/ 107628 h 126065"/>
                <a:gd name="connsiteX21" fmla="*/ 98551 w 100852"/>
                <a:gd name="connsiteY21" fmla="*/ 90735 h 126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0852" h="126065">
                  <a:moveTo>
                    <a:pt x="98551" y="90735"/>
                  </a:moveTo>
                  <a:cubicBezTo>
                    <a:pt x="92626" y="85441"/>
                    <a:pt x="93257" y="75986"/>
                    <a:pt x="98551" y="72456"/>
                  </a:cubicBezTo>
                  <a:cubicBezTo>
                    <a:pt x="103846" y="68926"/>
                    <a:pt x="99182" y="64262"/>
                    <a:pt x="99182" y="58337"/>
                  </a:cubicBezTo>
                  <a:cubicBezTo>
                    <a:pt x="99182" y="52412"/>
                    <a:pt x="73843" y="50647"/>
                    <a:pt x="69809" y="49512"/>
                  </a:cubicBezTo>
                  <a:cubicBezTo>
                    <a:pt x="65649" y="48378"/>
                    <a:pt x="72708" y="32998"/>
                    <a:pt x="66279" y="32998"/>
                  </a:cubicBezTo>
                  <a:cubicBezTo>
                    <a:pt x="59849" y="32998"/>
                    <a:pt x="57454" y="28333"/>
                    <a:pt x="57454" y="23543"/>
                  </a:cubicBezTo>
                  <a:cubicBezTo>
                    <a:pt x="57454" y="18878"/>
                    <a:pt x="47495" y="11188"/>
                    <a:pt x="47999" y="8289"/>
                  </a:cubicBezTo>
                  <a:cubicBezTo>
                    <a:pt x="48125" y="7911"/>
                    <a:pt x="48378" y="7532"/>
                    <a:pt x="48756" y="7154"/>
                  </a:cubicBezTo>
                  <a:cubicBezTo>
                    <a:pt x="45100" y="6650"/>
                    <a:pt x="42327" y="6146"/>
                    <a:pt x="41318" y="5894"/>
                  </a:cubicBezTo>
                  <a:cubicBezTo>
                    <a:pt x="36906" y="5011"/>
                    <a:pt x="29972" y="2364"/>
                    <a:pt x="29972" y="2364"/>
                  </a:cubicBezTo>
                  <a:cubicBezTo>
                    <a:pt x="29972" y="2364"/>
                    <a:pt x="13584" y="7658"/>
                    <a:pt x="2364" y="11062"/>
                  </a:cubicBezTo>
                  <a:cubicBezTo>
                    <a:pt x="3120" y="17996"/>
                    <a:pt x="4885" y="25434"/>
                    <a:pt x="9298" y="27073"/>
                  </a:cubicBezTo>
                  <a:cubicBezTo>
                    <a:pt x="17744" y="30224"/>
                    <a:pt x="14592" y="38671"/>
                    <a:pt x="17744" y="46108"/>
                  </a:cubicBezTo>
                  <a:cubicBezTo>
                    <a:pt x="20895" y="53546"/>
                    <a:pt x="19887" y="87206"/>
                    <a:pt x="15601" y="87206"/>
                  </a:cubicBezTo>
                  <a:cubicBezTo>
                    <a:pt x="13836" y="87206"/>
                    <a:pt x="9676" y="91618"/>
                    <a:pt x="5768" y="97039"/>
                  </a:cubicBezTo>
                  <a:cubicBezTo>
                    <a:pt x="11567" y="102838"/>
                    <a:pt x="20517" y="113427"/>
                    <a:pt x="26568" y="120865"/>
                  </a:cubicBezTo>
                  <a:cubicBezTo>
                    <a:pt x="26820" y="120739"/>
                    <a:pt x="27073" y="120613"/>
                    <a:pt x="27325" y="120613"/>
                  </a:cubicBezTo>
                  <a:cubicBezTo>
                    <a:pt x="32620" y="120613"/>
                    <a:pt x="51908" y="134606"/>
                    <a:pt x="51908" y="134606"/>
                  </a:cubicBezTo>
                  <a:cubicBezTo>
                    <a:pt x="51908" y="134606"/>
                    <a:pt x="79263" y="128933"/>
                    <a:pt x="97669" y="126286"/>
                  </a:cubicBezTo>
                  <a:cubicBezTo>
                    <a:pt x="97921" y="123512"/>
                    <a:pt x="98551" y="120235"/>
                    <a:pt x="98173" y="118218"/>
                  </a:cubicBezTo>
                  <a:cubicBezTo>
                    <a:pt x="97543" y="114688"/>
                    <a:pt x="101703" y="107628"/>
                    <a:pt x="106998" y="107628"/>
                  </a:cubicBezTo>
                  <a:cubicBezTo>
                    <a:pt x="112040" y="107754"/>
                    <a:pt x="104350" y="96030"/>
                    <a:pt x="98551" y="90735"/>
                  </a:cubicBezTo>
                  <a:close/>
                </a:path>
              </a:pathLst>
            </a:custGeom>
            <a:grpFill/>
            <a:ln w="2381" cap="flat">
              <a:solidFill>
                <a:srgbClr val="FCFDF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365" name="자유형: 도형 364">
            <a:extLst>
              <a:ext uri="{FF2B5EF4-FFF2-40B4-BE49-F238E27FC236}">
                <a16:creationId xmlns:a16="http://schemas.microsoft.com/office/drawing/2014/main" id="{FF4C7ABF-AD06-43A5-B9B2-1855AE3332EF}"/>
              </a:ext>
            </a:extLst>
          </p:cNvPr>
          <p:cNvSpPr/>
          <p:nvPr/>
        </p:nvSpPr>
        <p:spPr>
          <a:xfrm>
            <a:off x="2436827" y="2815746"/>
            <a:ext cx="285750" cy="390525"/>
          </a:xfrm>
          <a:custGeom>
            <a:avLst/>
            <a:gdLst>
              <a:gd name="connsiteX0" fmla="*/ 144875 w 285750"/>
              <a:gd name="connsiteY0" fmla="*/ 7144 h 390525"/>
              <a:gd name="connsiteX1" fmla="*/ 7144 w 285750"/>
              <a:gd name="connsiteY1" fmla="*/ 144875 h 390525"/>
              <a:gd name="connsiteX2" fmla="*/ 135636 w 285750"/>
              <a:gd name="connsiteY2" fmla="*/ 383381 h 390525"/>
              <a:gd name="connsiteX3" fmla="*/ 154115 w 285750"/>
              <a:gd name="connsiteY3" fmla="*/ 383381 h 390525"/>
              <a:gd name="connsiteX4" fmla="*/ 282607 w 285750"/>
              <a:gd name="connsiteY4" fmla="*/ 144875 h 390525"/>
              <a:gd name="connsiteX5" fmla="*/ 144875 w 285750"/>
              <a:gd name="connsiteY5" fmla="*/ 7144 h 390525"/>
              <a:gd name="connsiteX6" fmla="*/ 144875 w 285750"/>
              <a:gd name="connsiteY6" fmla="*/ 214217 h 390525"/>
              <a:gd name="connsiteX7" fmla="*/ 75533 w 285750"/>
              <a:gd name="connsiteY7" fmla="*/ 144875 h 390525"/>
              <a:gd name="connsiteX8" fmla="*/ 144875 w 285750"/>
              <a:gd name="connsiteY8" fmla="*/ 75533 h 390525"/>
              <a:gd name="connsiteX9" fmla="*/ 214217 w 285750"/>
              <a:gd name="connsiteY9" fmla="*/ 144875 h 390525"/>
              <a:gd name="connsiteX10" fmla="*/ 144875 w 285750"/>
              <a:gd name="connsiteY10" fmla="*/ 214217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5750" h="390525">
                <a:moveTo>
                  <a:pt x="144875" y="7144"/>
                </a:moveTo>
                <a:cubicBezTo>
                  <a:pt x="68866" y="7144"/>
                  <a:pt x="7144" y="68961"/>
                  <a:pt x="7144" y="144875"/>
                </a:cubicBezTo>
                <a:cubicBezTo>
                  <a:pt x="7144" y="239173"/>
                  <a:pt x="130397" y="377571"/>
                  <a:pt x="135636" y="383381"/>
                </a:cubicBezTo>
                <a:cubicBezTo>
                  <a:pt x="140589" y="388906"/>
                  <a:pt x="149162" y="388906"/>
                  <a:pt x="154115" y="383381"/>
                </a:cubicBezTo>
                <a:cubicBezTo>
                  <a:pt x="159353" y="377571"/>
                  <a:pt x="282607" y="239173"/>
                  <a:pt x="282607" y="144875"/>
                </a:cubicBezTo>
                <a:cubicBezTo>
                  <a:pt x="282607" y="68961"/>
                  <a:pt x="220790" y="7144"/>
                  <a:pt x="144875" y="7144"/>
                </a:cubicBezTo>
                <a:close/>
                <a:moveTo>
                  <a:pt x="144875" y="214217"/>
                </a:moveTo>
                <a:cubicBezTo>
                  <a:pt x="106680" y="214217"/>
                  <a:pt x="75533" y="183166"/>
                  <a:pt x="75533" y="144875"/>
                </a:cubicBezTo>
                <a:cubicBezTo>
                  <a:pt x="75533" y="106680"/>
                  <a:pt x="106585" y="75533"/>
                  <a:pt x="144875" y="75533"/>
                </a:cubicBezTo>
                <a:cubicBezTo>
                  <a:pt x="183166" y="75533"/>
                  <a:pt x="214217" y="106585"/>
                  <a:pt x="214217" y="144875"/>
                </a:cubicBezTo>
                <a:cubicBezTo>
                  <a:pt x="214217" y="183166"/>
                  <a:pt x="183071" y="214217"/>
                  <a:pt x="144875" y="214217"/>
                </a:cubicBezTo>
                <a:close/>
              </a:path>
            </a:pathLst>
          </a:custGeom>
          <a:solidFill>
            <a:srgbClr val="052751"/>
          </a:solidFill>
          <a:ln w="9525" cap="flat">
            <a:noFill/>
            <a:prstDash val="solid"/>
            <a:miter/>
          </a:ln>
        </p:spPr>
        <p:txBody>
          <a:bodyPr rtlCol="0" anchor="t" anchorCtr="0"/>
          <a:lstStyle/>
          <a:p>
            <a:pPr algn="ctr"/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366" name="자유형: 도형 365">
            <a:extLst>
              <a:ext uri="{FF2B5EF4-FFF2-40B4-BE49-F238E27FC236}">
                <a16:creationId xmlns:a16="http://schemas.microsoft.com/office/drawing/2014/main" id="{FFBCBCDE-10BE-466D-9ED4-818237D62E8B}"/>
              </a:ext>
            </a:extLst>
          </p:cNvPr>
          <p:cNvSpPr/>
          <p:nvPr/>
        </p:nvSpPr>
        <p:spPr>
          <a:xfrm>
            <a:off x="9727389" y="4978324"/>
            <a:ext cx="285750" cy="390525"/>
          </a:xfrm>
          <a:custGeom>
            <a:avLst/>
            <a:gdLst>
              <a:gd name="connsiteX0" fmla="*/ 144875 w 285750"/>
              <a:gd name="connsiteY0" fmla="*/ 7144 h 390525"/>
              <a:gd name="connsiteX1" fmla="*/ 7144 w 285750"/>
              <a:gd name="connsiteY1" fmla="*/ 144875 h 390525"/>
              <a:gd name="connsiteX2" fmla="*/ 135636 w 285750"/>
              <a:gd name="connsiteY2" fmla="*/ 383381 h 390525"/>
              <a:gd name="connsiteX3" fmla="*/ 154115 w 285750"/>
              <a:gd name="connsiteY3" fmla="*/ 383381 h 390525"/>
              <a:gd name="connsiteX4" fmla="*/ 282607 w 285750"/>
              <a:gd name="connsiteY4" fmla="*/ 144875 h 390525"/>
              <a:gd name="connsiteX5" fmla="*/ 144875 w 285750"/>
              <a:gd name="connsiteY5" fmla="*/ 7144 h 390525"/>
              <a:gd name="connsiteX6" fmla="*/ 144875 w 285750"/>
              <a:gd name="connsiteY6" fmla="*/ 214217 h 390525"/>
              <a:gd name="connsiteX7" fmla="*/ 75533 w 285750"/>
              <a:gd name="connsiteY7" fmla="*/ 144875 h 390525"/>
              <a:gd name="connsiteX8" fmla="*/ 144875 w 285750"/>
              <a:gd name="connsiteY8" fmla="*/ 75533 h 390525"/>
              <a:gd name="connsiteX9" fmla="*/ 214217 w 285750"/>
              <a:gd name="connsiteY9" fmla="*/ 144875 h 390525"/>
              <a:gd name="connsiteX10" fmla="*/ 144875 w 285750"/>
              <a:gd name="connsiteY10" fmla="*/ 214217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5750" h="390525">
                <a:moveTo>
                  <a:pt x="144875" y="7144"/>
                </a:moveTo>
                <a:cubicBezTo>
                  <a:pt x="68866" y="7144"/>
                  <a:pt x="7144" y="68961"/>
                  <a:pt x="7144" y="144875"/>
                </a:cubicBezTo>
                <a:cubicBezTo>
                  <a:pt x="7144" y="239173"/>
                  <a:pt x="130397" y="377571"/>
                  <a:pt x="135636" y="383381"/>
                </a:cubicBezTo>
                <a:cubicBezTo>
                  <a:pt x="140589" y="388906"/>
                  <a:pt x="149162" y="388906"/>
                  <a:pt x="154115" y="383381"/>
                </a:cubicBezTo>
                <a:cubicBezTo>
                  <a:pt x="159353" y="377571"/>
                  <a:pt x="282607" y="239173"/>
                  <a:pt x="282607" y="144875"/>
                </a:cubicBezTo>
                <a:cubicBezTo>
                  <a:pt x="282607" y="68961"/>
                  <a:pt x="220790" y="7144"/>
                  <a:pt x="144875" y="7144"/>
                </a:cubicBezTo>
                <a:close/>
                <a:moveTo>
                  <a:pt x="144875" y="214217"/>
                </a:moveTo>
                <a:cubicBezTo>
                  <a:pt x="106680" y="214217"/>
                  <a:pt x="75533" y="183166"/>
                  <a:pt x="75533" y="144875"/>
                </a:cubicBezTo>
                <a:cubicBezTo>
                  <a:pt x="75533" y="106680"/>
                  <a:pt x="106585" y="75533"/>
                  <a:pt x="144875" y="75533"/>
                </a:cubicBezTo>
                <a:cubicBezTo>
                  <a:pt x="183166" y="75533"/>
                  <a:pt x="214217" y="106585"/>
                  <a:pt x="214217" y="144875"/>
                </a:cubicBezTo>
                <a:cubicBezTo>
                  <a:pt x="214217" y="183166"/>
                  <a:pt x="183071" y="214217"/>
                  <a:pt x="144875" y="214217"/>
                </a:cubicBezTo>
                <a:close/>
              </a:path>
            </a:pathLst>
          </a:custGeom>
          <a:solidFill>
            <a:srgbClr val="052751"/>
          </a:solidFill>
          <a:ln w="9525" cap="flat">
            <a:noFill/>
            <a:prstDash val="solid"/>
            <a:miter/>
          </a:ln>
        </p:spPr>
        <p:txBody>
          <a:bodyPr rtlCol="0" anchor="t" anchorCtr="0"/>
          <a:lstStyle/>
          <a:p>
            <a:pPr algn="ctr"/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367" name="자유형: 도형 366">
            <a:extLst>
              <a:ext uri="{FF2B5EF4-FFF2-40B4-BE49-F238E27FC236}">
                <a16:creationId xmlns:a16="http://schemas.microsoft.com/office/drawing/2014/main" id="{830B0656-907D-4F4D-8307-F598C5DA25F4}"/>
              </a:ext>
            </a:extLst>
          </p:cNvPr>
          <p:cNvSpPr/>
          <p:nvPr/>
        </p:nvSpPr>
        <p:spPr>
          <a:xfrm>
            <a:off x="5943477" y="2854756"/>
            <a:ext cx="285750" cy="390525"/>
          </a:xfrm>
          <a:custGeom>
            <a:avLst/>
            <a:gdLst>
              <a:gd name="connsiteX0" fmla="*/ 144875 w 285750"/>
              <a:gd name="connsiteY0" fmla="*/ 7144 h 390525"/>
              <a:gd name="connsiteX1" fmla="*/ 7144 w 285750"/>
              <a:gd name="connsiteY1" fmla="*/ 144875 h 390525"/>
              <a:gd name="connsiteX2" fmla="*/ 135636 w 285750"/>
              <a:gd name="connsiteY2" fmla="*/ 383381 h 390525"/>
              <a:gd name="connsiteX3" fmla="*/ 154115 w 285750"/>
              <a:gd name="connsiteY3" fmla="*/ 383381 h 390525"/>
              <a:gd name="connsiteX4" fmla="*/ 282607 w 285750"/>
              <a:gd name="connsiteY4" fmla="*/ 144875 h 390525"/>
              <a:gd name="connsiteX5" fmla="*/ 144875 w 285750"/>
              <a:gd name="connsiteY5" fmla="*/ 7144 h 390525"/>
              <a:gd name="connsiteX6" fmla="*/ 144875 w 285750"/>
              <a:gd name="connsiteY6" fmla="*/ 214217 h 390525"/>
              <a:gd name="connsiteX7" fmla="*/ 75533 w 285750"/>
              <a:gd name="connsiteY7" fmla="*/ 144875 h 390525"/>
              <a:gd name="connsiteX8" fmla="*/ 144875 w 285750"/>
              <a:gd name="connsiteY8" fmla="*/ 75533 h 390525"/>
              <a:gd name="connsiteX9" fmla="*/ 214217 w 285750"/>
              <a:gd name="connsiteY9" fmla="*/ 144875 h 390525"/>
              <a:gd name="connsiteX10" fmla="*/ 144875 w 285750"/>
              <a:gd name="connsiteY10" fmla="*/ 214217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5750" h="390525">
                <a:moveTo>
                  <a:pt x="144875" y="7144"/>
                </a:moveTo>
                <a:cubicBezTo>
                  <a:pt x="68866" y="7144"/>
                  <a:pt x="7144" y="68961"/>
                  <a:pt x="7144" y="144875"/>
                </a:cubicBezTo>
                <a:cubicBezTo>
                  <a:pt x="7144" y="239173"/>
                  <a:pt x="130397" y="377571"/>
                  <a:pt x="135636" y="383381"/>
                </a:cubicBezTo>
                <a:cubicBezTo>
                  <a:pt x="140589" y="388906"/>
                  <a:pt x="149162" y="388906"/>
                  <a:pt x="154115" y="383381"/>
                </a:cubicBezTo>
                <a:cubicBezTo>
                  <a:pt x="159353" y="377571"/>
                  <a:pt x="282607" y="239173"/>
                  <a:pt x="282607" y="144875"/>
                </a:cubicBezTo>
                <a:cubicBezTo>
                  <a:pt x="282607" y="68961"/>
                  <a:pt x="220790" y="7144"/>
                  <a:pt x="144875" y="7144"/>
                </a:cubicBezTo>
                <a:close/>
                <a:moveTo>
                  <a:pt x="144875" y="214217"/>
                </a:moveTo>
                <a:cubicBezTo>
                  <a:pt x="106680" y="214217"/>
                  <a:pt x="75533" y="183166"/>
                  <a:pt x="75533" y="144875"/>
                </a:cubicBezTo>
                <a:cubicBezTo>
                  <a:pt x="75533" y="106680"/>
                  <a:pt x="106585" y="75533"/>
                  <a:pt x="144875" y="75533"/>
                </a:cubicBezTo>
                <a:cubicBezTo>
                  <a:pt x="183166" y="75533"/>
                  <a:pt x="214217" y="106585"/>
                  <a:pt x="214217" y="144875"/>
                </a:cubicBezTo>
                <a:cubicBezTo>
                  <a:pt x="214217" y="183166"/>
                  <a:pt x="183071" y="214217"/>
                  <a:pt x="144875" y="214217"/>
                </a:cubicBezTo>
                <a:close/>
              </a:path>
            </a:pathLst>
          </a:custGeom>
          <a:solidFill>
            <a:srgbClr val="052751"/>
          </a:solidFill>
          <a:ln w="9525" cap="flat">
            <a:noFill/>
            <a:prstDash val="solid"/>
            <a:miter/>
          </a:ln>
        </p:spPr>
        <p:txBody>
          <a:bodyPr rtlCol="0" anchor="t" anchorCtr="0"/>
          <a:lstStyle/>
          <a:p>
            <a:pPr algn="ctr"/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368" name="TextBox 367">
            <a:extLst>
              <a:ext uri="{FF2B5EF4-FFF2-40B4-BE49-F238E27FC236}">
                <a16:creationId xmlns:a16="http://schemas.microsoft.com/office/drawing/2014/main" id="{65A34772-DD43-468D-8BC3-C108E4F07189}"/>
              </a:ext>
            </a:extLst>
          </p:cNvPr>
          <p:cNvSpPr txBox="1"/>
          <p:nvPr/>
        </p:nvSpPr>
        <p:spPr>
          <a:xfrm>
            <a:off x="2484726" y="368146"/>
            <a:ext cx="72225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rgbClr val="052751"/>
                </a:solidFill>
                <a:latin typeface="+mj-lt"/>
                <a:cs typeface="Arial" panose="020B0604020202020204" pitchFamily="34" charset="0"/>
              </a:rPr>
              <a:t>WORLD MAP SLIDE</a:t>
            </a:r>
            <a:endParaRPr lang="ko-KR" altLang="en-US" sz="2800" dirty="0">
              <a:solidFill>
                <a:srgbClr val="052751"/>
              </a:solidFill>
              <a:latin typeface="+mj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8263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70BAC699-FEBC-4577-871A-0BE742C955FE}"/>
              </a:ext>
            </a:extLst>
          </p:cNvPr>
          <p:cNvCxnSpPr/>
          <p:nvPr/>
        </p:nvCxnSpPr>
        <p:spPr>
          <a:xfrm>
            <a:off x="742950" y="3434768"/>
            <a:ext cx="10706100" cy="0"/>
          </a:xfrm>
          <a:prstGeom prst="line">
            <a:avLst/>
          </a:prstGeom>
          <a:ln>
            <a:solidFill>
              <a:srgbClr val="01C49A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DA7411B1-8519-47A6-B6D8-3E19F3E419B5}"/>
              </a:ext>
            </a:extLst>
          </p:cNvPr>
          <p:cNvSpPr txBox="1"/>
          <p:nvPr/>
        </p:nvSpPr>
        <p:spPr>
          <a:xfrm>
            <a:off x="1992772" y="2405161"/>
            <a:ext cx="4065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200" dirty="0">
                <a:solidFill>
                  <a:srgbClr val="052751"/>
                </a:solidFill>
              </a:rPr>
              <a:t>Lorem ipsum dolor sit </a:t>
            </a:r>
            <a:r>
              <a:rPr lang="en-US" altLang="ko-KR" sz="1200" dirty="0" err="1">
                <a:solidFill>
                  <a:srgbClr val="052751"/>
                </a:solidFill>
              </a:rPr>
              <a:t>amet</a:t>
            </a:r>
            <a:endParaRPr lang="en-US" altLang="ko-KR" sz="1200" dirty="0">
              <a:solidFill>
                <a:srgbClr val="052751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200" dirty="0" err="1">
                <a:solidFill>
                  <a:srgbClr val="052751"/>
                </a:solidFill>
              </a:rPr>
              <a:t>Consectetur</a:t>
            </a:r>
            <a:r>
              <a:rPr lang="en-US" altLang="ko-KR" sz="1200" dirty="0">
                <a:solidFill>
                  <a:srgbClr val="052751"/>
                </a:solidFill>
              </a:rPr>
              <a:t> </a:t>
            </a:r>
            <a:r>
              <a:rPr lang="en-US" altLang="ko-KR" sz="1200" dirty="0" err="1">
                <a:solidFill>
                  <a:srgbClr val="052751"/>
                </a:solidFill>
              </a:rPr>
              <a:t>adipisicing</a:t>
            </a:r>
            <a:endParaRPr lang="en-US" altLang="ko-KR" sz="1200" dirty="0">
              <a:solidFill>
                <a:srgbClr val="052751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200" dirty="0" err="1">
                <a:solidFill>
                  <a:srgbClr val="052751"/>
                </a:solidFill>
              </a:rPr>
              <a:t>elit</a:t>
            </a:r>
            <a:r>
              <a:rPr lang="en-US" altLang="ko-KR" sz="1200" dirty="0">
                <a:solidFill>
                  <a:srgbClr val="052751"/>
                </a:solidFill>
              </a:rPr>
              <a:t>, sed do </a:t>
            </a:r>
            <a:r>
              <a:rPr lang="en-US" altLang="ko-KR" sz="1200" dirty="0" err="1">
                <a:solidFill>
                  <a:srgbClr val="052751"/>
                </a:solidFill>
              </a:rPr>
              <a:t>eiusmod</a:t>
            </a:r>
            <a:r>
              <a:rPr lang="en-US" altLang="ko-KR" sz="1200" dirty="0">
                <a:solidFill>
                  <a:srgbClr val="052751"/>
                </a:solidFill>
              </a:rPr>
              <a:t> </a:t>
            </a:r>
            <a:r>
              <a:rPr lang="en-US" altLang="ko-KR" sz="1200" dirty="0" err="1">
                <a:solidFill>
                  <a:srgbClr val="052751"/>
                </a:solidFill>
              </a:rPr>
              <a:t>tempor</a:t>
            </a:r>
            <a:r>
              <a:rPr lang="en-US" altLang="ko-KR" sz="1200" dirty="0">
                <a:solidFill>
                  <a:srgbClr val="052751"/>
                </a:solidFill>
              </a:rPr>
              <a:t> </a:t>
            </a:r>
            <a:r>
              <a:rPr lang="en-US" altLang="ko-KR" sz="1200" dirty="0" err="1">
                <a:solidFill>
                  <a:srgbClr val="052751"/>
                </a:solidFill>
              </a:rPr>
              <a:t>incididunt</a:t>
            </a:r>
            <a:r>
              <a:rPr lang="en-US" altLang="ko-KR" sz="1200" dirty="0">
                <a:solidFill>
                  <a:srgbClr val="052751"/>
                </a:solidFill>
              </a:rPr>
              <a:t> </a:t>
            </a:r>
            <a:r>
              <a:rPr lang="en-US" altLang="ko-KR" sz="1200" dirty="0" err="1">
                <a:solidFill>
                  <a:srgbClr val="052751"/>
                </a:solidFill>
              </a:rPr>
              <a:t>ut</a:t>
            </a:r>
            <a:endParaRPr lang="ko-KR" altLang="en-US" sz="1200" dirty="0">
              <a:solidFill>
                <a:srgbClr val="05275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F8A195B-2D0A-45AE-9983-8C68FEF7A3F6}"/>
              </a:ext>
            </a:extLst>
          </p:cNvPr>
          <p:cNvSpPr/>
          <p:nvPr/>
        </p:nvSpPr>
        <p:spPr>
          <a:xfrm>
            <a:off x="1916572" y="2066033"/>
            <a:ext cx="40651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52751"/>
                </a:solidFill>
                <a:latin typeface="+mj-lt"/>
              </a:rPr>
              <a:t>Lorem ipsum</a:t>
            </a:r>
            <a:endParaRPr lang="ko-KR" altLang="en-US" dirty="0">
              <a:solidFill>
                <a:srgbClr val="052751"/>
              </a:solidFill>
              <a:latin typeface="+mj-lt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9E0573A-66E0-44C1-A09A-1FCB07C5DBCB}"/>
              </a:ext>
            </a:extLst>
          </p:cNvPr>
          <p:cNvSpPr/>
          <p:nvPr/>
        </p:nvSpPr>
        <p:spPr>
          <a:xfrm>
            <a:off x="1260929" y="1975131"/>
            <a:ext cx="166149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>
                <a:solidFill>
                  <a:srgbClr val="052751"/>
                </a:solidFill>
                <a:latin typeface="+mj-lt"/>
              </a:rPr>
              <a:t>01</a:t>
            </a:r>
            <a:endParaRPr lang="ko-KR" altLang="en-US" sz="2800" dirty="0">
              <a:solidFill>
                <a:srgbClr val="052751"/>
              </a:solidFill>
              <a:latin typeface="+mj-lt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C53D75C-2CFB-4AD3-BD30-D29A03CB3BBD}"/>
              </a:ext>
            </a:extLst>
          </p:cNvPr>
          <p:cNvSpPr txBox="1"/>
          <p:nvPr/>
        </p:nvSpPr>
        <p:spPr>
          <a:xfrm>
            <a:off x="6865943" y="2405161"/>
            <a:ext cx="4065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200" dirty="0">
                <a:solidFill>
                  <a:srgbClr val="052751"/>
                </a:solidFill>
              </a:rPr>
              <a:t>Lorem ipsum dolor sit </a:t>
            </a:r>
            <a:r>
              <a:rPr lang="en-US" altLang="ko-KR" sz="1200" dirty="0" err="1">
                <a:solidFill>
                  <a:srgbClr val="052751"/>
                </a:solidFill>
              </a:rPr>
              <a:t>amet</a:t>
            </a:r>
            <a:endParaRPr lang="en-US" altLang="ko-KR" sz="1200" dirty="0">
              <a:solidFill>
                <a:srgbClr val="052751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200" dirty="0" err="1">
                <a:solidFill>
                  <a:srgbClr val="052751"/>
                </a:solidFill>
              </a:rPr>
              <a:t>Consectetur</a:t>
            </a:r>
            <a:r>
              <a:rPr lang="en-US" altLang="ko-KR" sz="1200" dirty="0">
                <a:solidFill>
                  <a:srgbClr val="052751"/>
                </a:solidFill>
              </a:rPr>
              <a:t> </a:t>
            </a:r>
            <a:r>
              <a:rPr lang="en-US" altLang="ko-KR" sz="1200" dirty="0" err="1">
                <a:solidFill>
                  <a:srgbClr val="052751"/>
                </a:solidFill>
              </a:rPr>
              <a:t>adipisicing</a:t>
            </a:r>
            <a:endParaRPr lang="en-US" altLang="ko-KR" sz="1200" dirty="0">
              <a:solidFill>
                <a:srgbClr val="052751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200" dirty="0" err="1">
                <a:solidFill>
                  <a:srgbClr val="052751"/>
                </a:solidFill>
              </a:rPr>
              <a:t>elit</a:t>
            </a:r>
            <a:r>
              <a:rPr lang="en-US" altLang="ko-KR" sz="1200" dirty="0">
                <a:solidFill>
                  <a:srgbClr val="052751"/>
                </a:solidFill>
              </a:rPr>
              <a:t>, sed do </a:t>
            </a:r>
            <a:r>
              <a:rPr lang="en-US" altLang="ko-KR" sz="1200" dirty="0" err="1">
                <a:solidFill>
                  <a:srgbClr val="052751"/>
                </a:solidFill>
              </a:rPr>
              <a:t>eiusmod</a:t>
            </a:r>
            <a:r>
              <a:rPr lang="en-US" altLang="ko-KR" sz="1200" dirty="0">
                <a:solidFill>
                  <a:srgbClr val="052751"/>
                </a:solidFill>
              </a:rPr>
              <a:t> </a:t>
            </a:r>
            <a:r>
              <a:rPr lang="en-US" altLang="ko-KR" sz="1200" dirty="0" err="1">
                <a:solidFill>
                  <a:srgbClr val="052751"/>
                </a:solidFill>
              </a:rPr>
              <a:t>tempor</a:t>
            </a:r>
            <a:r>
              <a:rPr lang="en-US" altLang="ko-KR" sz="1200" dirty="0">
                <a:solidFill>
                  <a:srgbClr val="052751"/>
                </a:solidFill>
              </a:rPr>
              <a:t> </a:t>
            </a:r>
            <a:r>
              <a:rPr lang="en-US" altLang="ko-KR" sz="1200" dirty="0" err="1">
                <a:solidFill>
                  <a:srgbClr val="052751"/>
                </a:solidFill>
              </a:rPr>
              <a:t>incididunt</a:t>
            </a:r>
            <a:r>
              <a:rPr lang="en-US" altLang="ko-KR" sz="1200" dirty="0">
                <a:solidFill>
                  <a:srgbClr val="052751"/>
                </a:solidFill>
              </a:rPr>
              <a:t> </a:t>
            </a:r>
            <a:r>
              <a:rPr lang="en-US" altLang="ko-KR" sz="1200" dirty="0" err="1">
                <a:solidFill>
                  <a:srgbClr val="052751"/>
                </a:solidFill>
              </a:rPr>
              <a:t>ut</a:t>
            </a:r>
            <a:endParaRPr lang="ko-KR" altLang="en-US" sz="1200" dirty="0">
              <a:solidFill>
                <a:srgbClr val="05275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1D0A3B7-76EA-461B-B1D2-C3920A3BC866}"/>
              </a:ext>
            </a:extLst>
          </p:cNvPr>
          <p:cNvSpPr/>
          <p:nvPr/>
        </p:nvSpPr>
        <p:spPr>
          <a:xfrm>
            <a:off x="6789743" y="2066033"/>
            <a:ext cx="40651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52751"/>
                </a:solidFill>
                <a:latin typeface="+mj-lt"/>
              </a:rPr>
              <a:t>Lorem ipsum</a:t>
            </a:r>
            <a:endParaRPr lang="ko-KR" altLang="en-US" dirty="0">
              <a:solidFill>
                <a:srgbClr val="052751"/>
              </a:solidFill>
              <a:latin typeface="+mj-lt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A88FC9C-0E5C-4D07-AA66-8BB7B15867E0}"/>
              </a:ext>
            </a:extLst>
          </p:cNvPr>
          <p:cNvSpPr/>
          <p:nvPr/>
        </p:nvSpPr>
        <p:spPr>
          <a:xfrm>
            <a:off x="6134100" y="1975131"/>
            <a:ext cx="166149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>
                <a:solidFill>
                  <a:srgbClr val="052751"/>
                </a:solidFill>
                <a:latin typeface="+mj-lt"/>
              </a:rPr>
              <a:t>02</a:t>
            </a:r>
            <a:endParaRPr lang="ko-KR" altLang="en-US" sz="2800" dirty="0">
              <a:solidFill>
                <a:srgbClr val="052751"/>
              </a:solidFill>
              <a:latin typeface="+mj-lt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6D23968-0223-4125-B924-2BD6EF69D4BE}"/>
              </a:ext>
            </a:extLst>
          </p:cNvPr>
          <p:cNvSpPr txBox="1"/>
          <p:nvPr/>
        </p:nvSpPr>
        <p:spPr>
          <a:xfrm>
            <a:off x="1992772" y="4236538"/>
            <a:ext cx="4065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200" dirty="0">
                <a:solidFill>
                  <a:srgbClr val="052751"/>
                </a:solidFill>
              </a:rPr>
              <a:t>Lorem ipsum dolor sit </a:t>
            </a:r>
            <a:r>
              <a:rPr lang="en-US" altLang="ko-KR" sz="1200" dirty="0" err="1">
                <a:solidFill>
                  <a:srgbClr val="052751"/>
                </a:solidFill>
              </a:rPr>
              <a:t>amet</a:t>
            </a:r>
            <a:endParaRPr lang="en-US" altLang="ko-KR" sz="1200" dirty="0">
              <a:solidFill>
                <a:srgbClr val="052751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200" dirty="0" err="1">
                <a:solidFill>
                  <a:srgbClr val="052751"/>
                </a:solidFill>
              </a:rPr>
              <a:t>Consectetur</a:t>
            </a:r>
            <a:r>
              <a:rPr lang="en-US" altLang="ko-KR" sz="1200" dirty="0">
                <a:solidFill>
                  <a:srgbClr val="052751"/>
                </a:solidFill>
              </a:rPr>
              <a:t> </a:t>
            </a:r>
            <a:r>
              <a:rPr lang="en-US" altLang="ko-KR" sz="1200" dirty="0" err="1">
                <a:solidFill>
                  <a:srgbClr val="052751"/>
                </a:solidFill>
              </a:rPr>
              <a:t>adipisicing</a:t>
            </a:r>
            <a:endParaRPr lang="en-US" altLang="ko-KR" sz="1200" dirty="0">
              <a:solidFill>
                <a:srgbClr val="052751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200" dirty="0" err="1">
                <a:solidFill>
                  <a:srgbClr val="052751"/>
                </a:solidFill>
              </a:rPr>
              <a:t>elit</a:t>
            </a:r>
            <a:r>
              <a:rPr lang="en-US" altLang="ko-KR" sz="1200" dirty="0">
                <a:solidFill>
                  <a:srgbClr val="052751"/>
                </a:solidFill>
              </a:rPr>
              <a:t>, sed do </a:t>
            </a:r>
            <a:r>
              <a:rPr lang="en-US" altLang="ko-KR" sz="1200" dirty="0" err="1">
                <a:solidFill>
                  <a:srgbClr val="052751"/>
                </a:solidFill>
              </a:rPr>
              <a:t>eiusmod</a:t>
            </a:r>
            <a:r>
              <a:rPr lang="en-US" altLang="ko-KR" sz="1200" dirty="0">
                <a:solidFill>
                  <a:srgbClr val="052751"/>
                </a:solidFill>
              </a:rPr>
              <a:t> </a:t>
            </a:r>
            <a:r>
              <a:rPr lang="en-US" altLang="ko-KR" sz="1200" dirty="0" err="1">
                <a:solidFill>
                  <a:srgbClr val="052751"/>
                </a:solidFill>
              </a:rPr>
              <a:t>tempor</a:t>
            </a:r>
            <a:r>
              <a:rPr lang="en-US" altLang="ko-KR" sz="1200" dirty="0">
                <a:solidFill>
                  <a:srgbClr val="052751"/>
                </a:solidFill>
              </a:rPr>
              <a:t> </a:t>
            </a:r>
            <a:r>
              <a:rPr lang="en-US" altLang="ko-KR" sz="1200" dirty="0" err="1">
                <a:solidFill>
                  <a:srgbClr val="052751"/>
                </a:solidFill>
              </a:rPr>
              <a:t>incididunt</a:t>
            </a:r>
            <a:r>
              <a:rPr lang="en-US" altLang="ko-KR" sz="1200" dirty="0">
                <a:solidFill>
                  <a:srgbClr val="052751"/>
                </a:solidFill>
              </a:rPr>
              <a:t> </a:t>
            </a:r>
            <a:r>
              <a:rPr lang="en-US" altLang="ko-KR" sz="1200" dirty="0" err="1">
                <a:solidFill>
                  <a:srgbClr val="052751"/>
                </a:solidFill>
              </a:rPr>
              <a:t>ut</a:t>
            </a:r>
            <a:endParaRPr lang="ko-KR" altLang="en-US" sz="1200" dirty="0">
              <a:solidFill>
                <a:srgbClr val="05275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4D37EDC-F7E0-4A5E-A4DD-CEDD03A32370}"/>
              </a:ext>
            </a:extLst>
          </p:cNvPr>
          <p:cNvSpPr/>
          <p:nvPr/>
        </p:nvSpPr>
        <p:spPr>
          <a:xfrm>
            <a:off x="1916572" y="3897410"/>
            <a:ext cx="40651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52751"/>
                </a:solidFill>
                <a:latin typeface="+mj-lt"/>
              </a:rPr>
              <a:t>Lorem ipsum</a:t>
            </a:r>
            <a:endParaRPr lang="ko-KR" altLang="en-US" dirty="0">
              <a:solidFill>
                <a:srgbClr val="052751"/>
              </a:solidFill>
              <a:latin typeface="+mj-lt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45673F3-A06A-4A85-ADED-DA724C140FEC}"/>
              </a:ext>
            </a:extLst>
          </p:cNvPr>
          <p:cNvSpPr/>
          <p:nvPr/>
        </p:nvSpPr>
        <p:spPr>
          <a:xfrm>
            <a:off x="1260929" y="3806508"/>
            <a:ext cx="166149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>
                <a:solidFill>
                  <a:srgbClr val="052751"/>
                </a:solidFill>
                <a:latin typeface="+mj-lt"/>
              </a:rPr>
              <a:t>03</a:t>
            </a:r>
            <a:endParaRPr lang="ko-KR" altLang="en-US" sz="2800" dirty="0">
              <a:solidFill>
                <a:srgbClr val="052751"/>
              </a:solidFill>
              <a:latin typeface="+mj-lt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003453C-8DAE-4A66-8D6E-ED449E07FC5B}"/>
              </a:ext>
            </a:extLst>
          </p:cNvPr>
          <p:cNvSpPr txBox="1"/>
          <p:nvPr/>
        </p:nvSpPr>
        <p:spPr>
          <a:xfrm>
            <a:off x="6865943" y="4236538"/>
            <a:ext cx="4065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200" dirty="0">
                <a:solidFill>
                  <a:srgbClr val="052751"/>
                </a:solidFill>
              </a:rPr>
              <a:t>Lorem ipsum dolor sit </a:t>
            </a:r>
            <a:r>
              <a:rPr lang="en-US" altLang="ko-KR" sz="1200" dirty="0" err="1">
                <a:solidFill>
                  <a:srgbClr val="052751"/>
                </a:solidFill>
              </a:rPr>
              <a:t>amet</a:t>
            </a:r>
            <a:endParaRPr lang="en-US" altLang="ko-KR" sz="1200" dirty="0">
              <a:solidFill>
                <a:srgbClr val="052751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200" dirty="0" err="1">
                <a:solidFill>
                  <a:srgbClr val="052751"/>
                </a:solidFill>
              </a:rPr>
              <a:t>Consectetur</a:t>
            </a:r>
            <a:r>
              <a:rPr lang="en-US" altLang="ko-KR" sz="1200" dirty="0">
                <a:solidFill>
                  <a:srgbClr val="052751"/>
                </a:solidFill>
              </a:rPr>
              <a:t> </a:t>
            </a:r>
            <a:r>
              <a:rPr lang="en-US" altLang="ko-KR" sz="1200" dirty="0" err="1">
                <a:solidFill>
                  <a:srgbClr val="052751"/>
                </a:solidFill>
              </a:rPr>
              <a:t>adipisicing</a:t>
            </a:r>
            <a:endParaRPr lang="en-US" altLang="ko-KR" sz="1200" dirty="0">
              <a:solidFill>
                <a:srgbClr val="052751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200" dirty="0" err="1">
                <a:solidFill>
                  <a:srgbClr val="052751"/>
                </a:solidFill>
              </a:rPr>
              <a:t>elit</a:t>
            </a:r>
            <a:r>
              <a:rPr lang="en-US" altLang="ko-KR" sz="1200" dirty="0">
                <a:solidFill>
                  <a:srgbClr val="052751"/>
                </a:solidFill>
              </a:rPr>
              <a:t>, sed do </a:t>
            </a:r>
            <a:r>
              <a:rPr lang="en-US" altLang="ko-KR" sz="1200" dirty="0" err="1">
                <a:solidFill>
                  <a:srgbClr val="052751"/>
                </a:solidFill>
              </a:rPr>
              <a:t>eiusmod</a:t>
            </a:r>
            <a:r>
              <a:rPr lang="en-US" altLang="ko-KR" sz="1200" dirty="0">
                <a:solidFill>
                  <a:srgbClr val="052751"/>
                </a:solidFill>
              </a:rPr>
              <a:t> </a:t>
            </a:r>
            <a:r>
              <a:rPr lang="en-US" altLang="ko-KR" sz="1200" dirty="0" err="1">
                <a:solidFill>
                  <a:srgbClr val="052751"/>
                </a:solidFill>
              </a:rPr>
              <a:t>tempor</a:t>
            </a:r>
            <a:r>
              <a:rPr lang="en-US" altLang="ko-KR" sz="1200" dirty="0">
                <a:solidFill>
                  <a:srgbClr val="052751"/>
                </a:solidFill>
              </a:rPr>
              <a:t> </a:t>
            </a:r>
            <a:r>
              <a:rPr lang="en-US" altLang="ko-KR" sz="1200" dirty="0" err="1">
                <a:solidFill>
                  <a:srgbClr val="052751"/>
                </a:solidFill>
              </a:rPr>
              <a:t>incididunt</a:t>
            </a:r>
            <a:r>
              <a:rPr lang="en-US" altLang="ko-KR" sz="1200" dirty="0">
                <a:solidFill>
                  <a:srgbClr val="052751"/>
                </a:solidFill>
              </a:rPr>
              <a:t> </a:t>
            </a:r>
            <a:r>
              <a:rPr lang="en-US" altLang="ko-KR" sz="1200" dirty="0" err="1">
                <a:solidFill>
                  <a:srgbClr val="052751"/>
                </a:solidFill>
              </a:rPr>
              <a:t>ut</a:t>
            </a:r>
            <a:endParaRPr lang="ko-KR" altLang="en-US" sz="1200" dirty="0">
              <a:solidFill>
                <a:srgbClr val="05275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DAA1342-BE3E-4DAA-97E4-56F93184D442}"/>
              </a:ext>
            </a:extLst>
          </p:cNvPr>
          <p:cNvSpPr/>
          <p:nvPr/>
        </p:nvSpPr>
        <p:spPr>
          <a:xfrm>
            <a:off x="6789743" y="3897410"/>
            <a:ext cx="40651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52751"/>
                </a:solidFill>
                <a:latin typeface="+mj-lt"/>
              </a:rPr>
              <a:t>Lorem ipsum</a:t>
            </a:r>
            <a:endParaRPr lang="ko-KR" altLang="en-US" dirty="0">
              <a:solidFill>
                <a:srgbClr val="052751"/>
              </a:solidFill>
              <a:latin typeface="+mj-lt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C39EB5D-169E-4FBB-8B03-D53629ACFAAB}"/>
              </a:ext>
            </a:extLst>
          </p:cNvPr>
          <p:cNvSpPr/>
          <p:nvPr/>
        </p:nvSpPr>
        <p:spPr>
          <a:xfrm>
            <a:off x="6134100" y="3806508"/>
            <a:ext cx="166149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>
                <a:solidFill>
                  <a:srgbClr val="052751"/>
                </a:solidFill>
                <a:latin typeface="+mj-lt"/>
              </a:rPr>
              <a:t>04</a:t>
            </a:r>
            <a:endParaRPr lang="ko-KR" altLang="en-US" sz="2800" dirty="0">
              <a:solidFill>
                <a:srgbClr val="05275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092802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>
            <a:extLst>
              <a:ext uri="{FF2B5EF4-FFF2-40B4-BE49-F238E27FC236}">
                <a16:creationId xmlns:a16="http://schemas.microsoft.com/office/drawing/2014/main" id="{D8964DAD-A92E-4249-AF90-3609797A6B21}"/>
              </a:ext>
            </a:extLst>
          </p:cNvPr>
          <p:cNvGrpSpPr/>
          <p:nvPr/>
        </p:nvGrpSpPr>
        <p:grpSpPr>
          <a:xfrm>
            <a:off x="7892799" y="895661"/>
            <a:ext cx="2476500" cy="5039389"/>
            <a:chOff x="7892799" y="1060761"/>
            <a:chExt cx="2476500" cy="5039389"/>
          </a:xfrm>
        </p:grpSpPr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140845DB-09CC-4B21-818F-3B1519B21310}"/>
                </a:ext>
              </a:extLst>
            </p:cNvPr>
            <p:cNvSpPr/>
            <p:nvPr/>
          </p:nvSpPr>
          <p:spPr>
            <a:xfrm>
              <a:off x="8000749" y="1162693"/>
              <a:ext cx="2260600" cy="4835525"/>
            </a:xfrm>
            <a:prstGeom prst="roundRect">
              <a:avLst>
                <a:gd name="adj" fmla="val 9504"/>
              </a:avLst>
            </a:pr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/>
              <a:endParaRPr lang="ko-KR" altLang="en-US" dirty="0"/>
            </a:p>
          </p:txBody>
        </p:sp>
        <p:pic>
          <p:nvPicPr>
            <p:cNvPr id="23" name="그래픽 22">
              <a:extLst>
                <a:ext uri="{FF2B5EF4-FFF2-40B4-BE49-F238E27FC236}">
                  <a16:creationId xmlns:a16="http://schemas.microsoft.com/office/drawing/2014/main" id="{64268D5E-34E4-4279-8F40-2866979748F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892799" y="1060761"/>
              <a:ext cx="2476500" cy="5039389"/>
            </a:xfrm>
            <a:prstGeom prst="rect">
              <a:avLst/>
            </a:prstGeom>
          </p:spPr>
        </p:pic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BD496FB3-AD4B-4CC5-A4E4-F0CF973FE2B3}"/>
              </a:ext>
            </a:extLst>
          </p:cNvPr>
          <p:cNvSpPr txBox="1"/>
          <p:nvPr/>
        </p:nvSpPr>
        <p:spPr>
          <a:xfrm>
            <a:off x="1243405" y="2544006"/>
            <a:ext cx="501769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0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altLang="ko-KR" sz="3200" b="0" dirty="0" err="1">
                <a:solidFill>
                  <a:srgbClr val="052751"/>
                </a:solidFill>
              </a:rPr>
              <a:t>Titile</a:t>
            </a:r>
            <a:r>
              <a:rPr lang="en-US" altLang="ko-KR" sz="3200" b="0" dirty="0">
                <a:solidFill>
                  <a:srgbClr val="052751"/>
                </a:solidFill>
              </a:rPr>
              <a:t> text block &amp;</a:t>
            </a:r>
          </a:p>
          <a:p>
            <a:r>
              <a:rPr lang="en-US" altLang="ko-KR" sz="3200" b="0" dirty="0">
                <a:solidFill>
                  <a:srgbClr val="052751"/>
                </a:solidFill>
              </a:rPr>
              <a:t>Mobile project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7477D6B-0AA4-411F-B569-089DFDB48B9D}"/>
              </a:ext>
            </a:extLst>
          </p:cNvPr>
          <p:cNvSpPr txBox="1"/>
          <p:nvPr/>
        </p:nvSpPr>
        <p:spPr>
          <a:xfrm>
            <a:off x="1243405" y="3621224"/>
            <a:ext cx="501769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052751"/>
                </a:solidFill>
              </a:rPr>
              <a:t>Lorem ipsum dolor sit </a:t>
            </a:r>
            <a:r>
              <a:rPr lang="en-US" altLang="ko-KR" sz="1600" dirty="0" err="1">
                <a:solidFill>
                  <a:srgbClr val="052751"/>
                </a:solidFill>
              </a:rPr>
              <a:t>amet</a:t>
            </a:r>
            <a:r>
              <a:rPr lang="en-US" altLang="ko-KR" sz="1600" dirty="0">
                <a:solidFill>
                  <a:srgbClr val="052751"/>
                </a:solidFill>
              </a:rPr>
              <a:t>, </a:t>
            </a:r>
            <a:r>
              <a:rPr lang="en-US" altLang="ko-KR" sz="1600" dirty="0" err="1">
                <a:solidFill>
                  <a:srgbClr val="052751"/>
                </a:solidFill>
              </a:rPr>
              <a:t>consectetur</a:t>
            </a:r>
            <a:r>
              <a:rPr lang="en-US" altLang="ko-KR" sz="1600" dirty="0">
                <a:solidFill>
                  <a:srgbClr val="052751"/>
                </a:solidFill>
              </a:rPr>
              <a:t> </a:t>
            </a:r>
            <a:r>
              <a:rPr lang="en-US" altLang="ko-KR" sz="1600" dirty="0" err="1">
                <a:solidFill>
                  <a:srgbClr val="052751"/>
                </a:solidFill>
              </a:rPr>
              <a:t>adipiscing</a:t>
            </a:r>
            <a:r>
              <a:rPr lang="en-US" altLang="ko-KR" sz="1600" dirty="0">
                <a:solidFill>
                  <a:srgbClr val="052751"/>
                </a:solidFill>
              </a:rPr>
              <a:t> </a:t>
            </a:r>
            <a:r>
              <a:rPr lang="en-US" altLang="ko-KR" sz="1600" dirty="0" err="1">
                <a:solidFill>
                  <a:srgbClr val="052751"/>
                </a:solidFill>
              </a:rPr>
              <a:t>elit</a:t>
            </a:r>
            <a:r>
              <a:rPr lang="en-US" altLang="ko-KR" sz="1600" dirty="0">
                <a:solidFill>
                  <a:srgbClr val="052751"/>
                </a:solidFill>
              </a:rPr>
              <a:t>, sed do </a:t>
            </a:r>
            <a:r>
              <a:rPr lang="en-US" altLang="ko-KR" sz="1600" dirty="0" err="1">
                <a:solidFill>
                  <a:srgbClr val="052751"/>
                </a:solidFill>
              </a:rPr>
              <a:t>eiusmod</a:t>
            </a:r>
            <a:r>
              <a:rPr lang="en-US" altLang="ko-KR" sz="1600" dirty="0">
                <a:solidFill>
                  <a:srgbClr val="052751"/>
                </a:solidFill>
              </a:rPr>
              <a:t> </a:t>
            </a:r>
            <a:r>
              <a:rPr lang="en-US" altLang="ko-KR" sz="1600" dirty="0" err="1">
                <a:solidFill>
                  <a:srgbClr val="052751"/>
                </a:solidFill>
              </a:rPr>
              <a:t>tempor</a:t>
            </a:r>
            <a:r>
              <a:rPr lang="en-US" altLang="ko-KR" sz="1600" dirty="0">
                <a:solidFill>
                  <a:srgbClr val="052751"/>
                </a:solidFill>
              </a:rPr>
              <a:t> </a:t>
            </a:r>
            <a:r>
              <a:rPr lang="en-US" altLang="ko-KR" sz="1600" dirty="0" err="1">
                <a:solidFill>
                  <a:srgbClr val="052751"/>
                </a:solidFill>
              </a:rPr>
              <a:t>incididunt</a:t>
            </a:r>
            <a:r>
              <a:rPr lang="en-US" altLang="ko-KR" sz="1600" dirty="0">
                <a:solidFill>
                  <a:srgbClr val="052751"/>
                </a:solidFill>
              </a:rPr>
              <a:t> </a:t>
            </a:r>
            <a:r>
              <a:rPr lang="en-US" altLang="ko-KR" sz="1600" dirty="0" err="1">
                <a:solidFill>
                  <a:srgbClr val="052751"/>
                </a:solidFill>
              </a:rPr>
              <a:t>ut</a:t>
            </a:r>
            <a:r>
              <a:rPr lang="en-US" altLang="ko-KR" sz="1600" dirty="0">
                <a:solidFill>
                  <a:srgbClr val="052751"/>
                </a:solidFill>
              </a:rPr>
              <a:t> </a:t>
            </a:r>
            <a:r>
              <a:rPr lang="en-US" altLang="ko-KR" sz="1600" dirty="0" err="1">
                <a:solidFill>
                  <a:srgbClr val="052751"/>
                </a:solidFill>
              </a:rPr>
              <a:t>labore</a:t>
            </a:r>
            <a:r>
              <a:rPr lang="en-US" altLang="ko-KR" sz="1600" dirty="0">
                <a:solidFill>
                  <a:srgbClr val="052751"/>
                </a:solidFill>
              </a:rPr>
              <a:t> et dolore magna </a:t>
            </a:r>
            <a:r>
              <a:rPr lang="en-US" altLang="ko-KR" sz="1600" dirty="0" err="1">
                <a:solidFill>
                  <a:srgbClr val="052751"/>
                </a:solidFill>
              </a:rPr>
              <a:t>aliqua</a:t>
            </a:r>
            <a:r>
              <a:rPr lang="en-US" altLang="ko-KR" sz="1600" dirty="0">
                <a:solidFill>
                  <a:srgbClr val="052751"/>
                </a:solidFill>
              </a:rPr>
              <a:t>. </a:t>
            </a:r>
          </a:p>
          <a:p>
            <a:r>
              <a:rPr lang="en-US" altLang="ko-KR" sz="1600" dirty="0">
                <a:solidFill>
                  <a:srgbClr val="052751"/>
                </a:solidFill>
              </a:rPr>
              <a:t>Ut </a:t>
            </a:r>
            <a:r>
              <a:rPr lang="en-US" altLang="ko-KR" sz="1600" dirty="0" err="1">
                <a:solidFill>
                  <a:srgbClr val="052751"/>
                </a:solidFill>
              </a:rPr>
              <a:t>enim</a:t>
            </a:r>
            <a:r>
              <a:rPr lang="en-US" altLang="ko-KR" sz="1600" dirty="0">
                <a:solidFill>
                  <a:srgbClr val="052751"/>
                </a:solidFill>
              </a:rPr>
              <a:t> ad minim </a:t>
            </a:r>
            <a:r>
              <a:rPr lang="en-US" altLang="ko-KR" sz="1600" dirty="0" err="1">
                <a:solidFill>
                  <a:srgbClr val="052751"/>
                </a:solidFill>
              </a:rPr>
              <a:t>veniam</a:t>
            </a:r>
            <a:r>
              <a:rPr lang="en-US" altLang="ko-KR" sz="1600" dirty="0">
                <a:solidFill>
                  <a:srgbClr val="052751"/>
                </a:solidFill>
              </a:rPr>
              <a:t>, </a:t>
            </a:r>
            <a:r>
              <a:rPr lang="en-US" altLang="ko-KR" sz="1600" dirty="0" err="1">
                <a:solidFill>
                  <a:srgbClr val="052751"/>
                </a:solidFill>
              </a:rPr>
              <a:t>quis</a:t>
            </a:r>
            <a:r>
              <a:rPr lang="en-US" altLang="ko-KR" sz="1600" dirty="0">
                <a:solidFill>
                  <a:srgbClr val="052751"/>
                </a:solidFill>
              </a:rPr>
              <a:t> </a:t>
            </a:r>
            <a:r>
              <a:rPr lang="en-US" altLang="ko-KR" sz="1600" dirty="0" err="1">
                <a:solidFill>
                  <a:srgbClr val="052751"/>
                </a:solidFill>
              </a:rPr>
              <a:t>nostrud</a:t>
            </a:r>
            <a:r>
              <a:rPr lang="en-US" altLang="ko-KR" sz="1600" dirty="0">
                <a:solidFill>
                  <a:srgbClr val="052751"/>
                </a:solidFill>
              </a:rPr>
              <a:t> exercitation </a:t>
            </a:r>
            <a:r>
              <a:rPr lang="en-US" altLang="ko-KR" sz="1600" dirty="0" err="1">
                <a:solidFill>
                  <a:srgbClr val="052751"/>
                </a:solidFill>
              </a:rPr>
              <a:t>ullamco</a:t>
            </a:r>
            <a:r>
              <a:rPr lang="en-US" altLang="ko-KR" sz="1600" dirty="0">
                <a:solidFill>
                  <a:srgbClr val="052751"/>
                </a:solidFill>
              </a:rPr>
              <a:t> </a:t>
            </a:r>
            <a:r>
              <a:rPr lang="en-US" altLang="ko-KR" sz="1600" dirty="0" err="1">
                <a:solidFill>
                  <a:srgbClr val="052751"/>
                </a:solidFill>
              </a:rPr>
              <a:t>laboris</a:t>
            </a:r>
            <a:r>
              <a:rPr lang="en-US" altLang="ko-KR" sz="1600" dirty="0">
                <a:solidFill>
                  <a:srgbClr val="052751"/>
                </a:solidFill>
              </a:rPr>
              <a:t> nisi </a:t>
            </a:r>
            <a:r>
              <a:rPr lang="en-US" altLang="ko-KR" sz="1600" dirty="0" err="1">
                <a:solidFill>
                  <a:srgbClr val="052751"/>
                </a:solidFill>
              </a:rPr>
              <a:t>ut</a:t>
            </a:r>
            <a:r>
              <a:rPr lang="en-US" altLang="ko-KR" sz="1600" dirty="0">
                <a:solidFill>
                  <a:srgbClr val="052751"/>
                </a:solidFill>
              </a:rPr>
              <a:t> </a:t>
            </a:r>
            <a:r>
              <a:rPr lang="en-US" altLang="ko-KR" sz="1600" dirty="0" err="1">
                <a:solidFill>
                  <a:srgbClr val="052751"/>
                </a:solidFill>
              </a:rPr>
              <a:t>aliquip</a:t>
            </a:r>
            <a:r>
              <a:rPr lang="en-US" altLang="ko-KR" sz="1600" dirty="0">
                <a:solidFill>
                  <a:srgbClr val="052751"/>
                </a:solidFill>
              </a:rPr>
              <a:t> ex </a:t>
            </a:r>
            <a:r>
              <a:rPr lang="en-US" altLang="ko-KR" sz="1600" dirty="0" err="1">
                <a:solidFill>
                  <a:srgbClr val="052751"/>
                </a:solidFill>
              </a:rPr>
              <a:t>ea</a:t>
            </a:r>
            <a:r>
              <a:rPr lang="en-US" altLang="ko-KR" sz="1600" dirty="0">
                <a:solidFill>
                  <a:srgbClr val="052751"/>
                </a:solidFill>
              </a:rPr>
              <a:t> </a:t>
            </a:r>
            <a:r>
              <a:rPr lang="en-US" altLang="ko-KR" sz="1600" dirty="0" err="1">
                <a:solidFill>
                  <a:srgbClr val="052751"/>
                </a:solidFill>
              </a:rPr>
              <a:t>commodo</a:t>
            </a:r>
            <a:r>
              <a:rPr lang="en-US" altLang="ko-KR" sz="1600" dirty="0">
                <a:solidFill>
                  <a:srgbClr val="052751"/>
                </a:solidFill>
              </a:rPr>
              <a:t> </a:t>
            </a:r>
            <a:r>
              <a:rPr lang="en-US" altLang="ko-KR" sz="1600" dirty="0" err="1">
                <a:solidFill>
                  <a:srgbClr val="052751"/>
                </a:solidFill>
              </a:rPr>
              <a:t>consequat</a:t>
            </a:r>
            <a:r>
              <a:rPr lang="en-US" altLang="ko-KR" sz="1600" dirty="0">
                <a:solidFill>
                  <a:srgbClr val="052751"/>
                </a:solidFill>
              </a:rPr>
              <a:t>. Duis </a:t>
            </a:r>
            <a:r>
              <a:rPr lang="en-US" altLang="ko-KR" sz="1600" dirty="0" err="1">
                <a:solidFill>
                  <a:srgbClr val="052751"/>
                </a:solidFill>
              </a:rPr>
              <a:t>aute</a:t>
            </a:r>
            <a:r>
              <a:rPr lang="en-US" altLang="ko-KR" sz="1600" dirty="0">
                <a:solidFill>
                  <a:srgbClr val="052751"/>
                </a:solidFill>
              </a:rPr>
              <a:t> </a:t>
            </a:r>
            <a:r>
              <a:rPr lang="en-US" altLang="ko-KR" sz="1600" dirty="0" err="1">
                <a:solidFill>
                  <a:srgbClr val="052751"/>
                </a:solidFill>
              </a:rPr>
              <a:t>irure</a:t>
            </a:r>
            <a:r>
              <a:rPr lang="en-US" altLang="ko-KR" sz="1600" dirty="0">
                <a:solidFill>
                  <a:srgbClr val="052751"/>
                </a:solidFill>
              </a:rPr>
              <a:t> dolor in </a:t>
            </a:r>
            <a:r>
              <a:rPr lang="en-US" altLang="ko-KR" sz="1600" dirty="0" err="1">
                <a:solidFill>
                  <a:srgbClr val="052751"/>
                </a:solidFill>
              </a:rPr>
              <a:t>reprehenderit</a:t>
            </a:r>
            <a:r>
              <a:rPr lang="en-US" altLang="ko-KR" sz="1600" dirty="0">
                <a:solidFill>
                  <a:srgbClr val="052751"/>
                </a:solidFill>
              </a:rPr>
              <a:t> in </a:t>
            </a:r>
            <a:r>
              <a:rPr lang="en-US" altLang="ko-KR" sz="1600" dirty="0" err="1">
                <a:solidFill>
                  <a:srgbClr val="052751"/>
                </a:solidFill>
              </a:rPr>
              <a:t>voluptate</a:t>
            </a:r>
            <a:r>
              <a:rPr lang="en-US" altLang="ko-KR" sz="1600" dirty="0">
                <a:solidFill>
                  <a:srgbClr val="052751"/>
                </a:solidFill>
              </a:rPr>
              <a:t> </a:t>
            </a:r>
            <a:r>
              <a:rPr lang="en-US" altLang="ko-KR" sz="1600" dirty="0" err="1">
                <a:solidFill>
                  <a:srgbClr val="052751"/>
                </a:solidFill>
              </a:rPr>
              <a:t>velit</a:t>
            </a:r>
            <a:r>
              <a:rPr lang="en-US" altLang="ko-KR" sz="1600" dirty="0">
                <a:solidFill>
                  <a:srgbClr val="052751"/>
                </a:solidFill>
              </a:rPr>
              <a:t> </a:t>
            </a:r>
            <a:r>
              <a:rPr lang="en-US" altLang="ko-KR" sz="1600" dirty="0" err="1">
                <a:solidFill>
                  <a:srgbClr val="052751"/>
                </a:solidFill>
              </a:rPr>
              <a:t>esse</a:t>
            </a:r>
            <a:r>
              <a:rPr lang="en-US" altLang="ko-KR" sz="1600" dirty="0">
                <a:solidFill>
                  <a:srgbClr val="052751"/>
                </a:solidFill>
              </a:rPr>
              <a:t> </a:t>
            </a:r>
            <a:r>
              <a:rPr lang="en-US" altLang="ko-KR" sz="1600" dirty="0" err="1">
                <a:solidFill>
                  <a:srgbClr val="052751"/>
                </a:solidFill>
              </a:rPr>
              <a:t>cillum</a:t>
            </a:r>
            <a:r>
              <a:rPr lang="en-US" altLang="ko-KR" sz="1600" dirty="0">
                <a:solidFill>
                  <a:srgbClr val="052751"/>
                </a:solidFill>
              </a:rPr>
              <a:t> dolore </a:t>
            </a:r>
            <a:r>
              <a:rPr lang="en-US" altLang="ko-KR" sz="1600" dirty="0" err="1">
                <a:solidFill>
                  <a:srgbClr val="052751"/>
                </a:solidFill>
              </a:rPr>
              <a:t>eu</a:t>
            </a:r>
            <a:r>
              <a:rPr lang="en-US" altLang="ko-KR" sz="1600" dirty="0">
                <a:solidFill>
                  <a:srgbClr val="052751"/>
                </a:solidFill>
              </a:rPr>
              <a:t> </a:t>
            </a:r>
            <a:r>
              <a:rPr lang="en-US" altLang="ko-KR" sz="1600" dirty="0" err="1">
                <a:solidFill>
                  <a:srgbClr val="052751"/>
                </a:solidFill>
              </a:rPr>
              <a:t>fugiat</a:t>
            </a:r>
            <a:r>
              <a:rPr lang="en-US" altLang="ko-KR" sz="1600" dirty="0">
                <a:solidFill>
                  <a:srgbClr val="052751"/>
                </a:solidFill>
              </a:rPr>
              <a:t> </a:t>
            </a:r>
            <a:r>
              <a:rPr lang="en-US" altLang="ko-KR" sz="1600" dirty="0" err="1">
                <a:solidFill>
                  <a:srgbClr val="052751"/>
                </a:solidFill>
              </a:rPr>
              <a:t>nulla</a:t>
            </a:r>
            <a:r>
              <a:rPr lang="en-US" altLang="ko-KR" sz="1600" dirty="0">
                <a:solidFill>
                  <a:srgbClr val="052751"/>
                </a:solidFill>
              </a:rPr>
              <a:t> </a:t>
            </a:r>
            <a:r>
              <a:rPr lang="en-US" altLang="ko-KR" sz="1600" dirty="0" err="1">
                <a:solidFill>
                  <a:srgbClr val="052751"/>
                </a:solidFill>
              </a:rPr>
              <a:t>pariatur</a:t>
            </a:r>
            <a:r>
              <a:rPr lang="en-US" altLang="ko-KR" sz="1600" dirty="0">
                <a:solidFill>
                  <a:srgbClr val="052751"/>
                </a:solidFill>
              </a:rPr>
              <a:t>. </a:t>
            </a:r>
          </a:p>
          <a:p>
            <a:r>
              <a:rPr lang="en-US" altLang="ko-KR" sz="1600" dirty="0" err="1">
                <a:solidFill>
                  <a:srgbClr val="052751"/>
                </a:solidFill>
              </a:rPr>
              <a:t>Excepteur</a:t>
            </a:r>
            <a:r>
              <a:rPr lang="en-US" altLang="ko-KR" sz="1600" dirty="0">
                <a:solidFill>
                  <a:srgbClr val="052751"/>
                </a:solidFill>
              </a:rPr>
              <a:t> </a:t>
            </a:r>
            <a:r>
              <a:rPr lang="en-US" altLang="ko-KR" sz="1600" dirty="0" err="1">
                <a:solidFill>
                  <a:srgbClr val="052751"/>
                </a:solidFill>
              </a:rPr>
              <a:t>sint</a:t>
            </a:r>
            <a:r>
              <a:rPr lang="en-US" altLang="ko-KR" sz="1600" dirty="0">
                <a:solidFill>
                  <a:srgbClr val="052751"/>
                </a:solidFill>
              </a:rPr>
              <a:t> </a:t>
            </a:r>
            <a:r>
              <a:rPr lang="en-US" altLang="ko-KR" sz="1600" dirty="0" err="1">
                <a:solidFill>
                  <a:srgbClr val="052751"/>
                </a:solidFill>
              </a:rPr>
              <a:t>occaecat</a:t>
            </a:r>
            <a:r>
              <a:rPr lang="en-US" altLang="ko-KR" sz="1600" dirty="0">
                <a:solidFill>
                  <a:srgbClr val="052751"/>
                </a:solidFill>
              </a:rPr>
              <a:t> </a:t>
            </a:r>
            <a:r>
              <a:rPr lang="en-US" altLang="ko-KR" sz="1600" dirty="0" err="1">
                <a:solidFill>
                  <a:srgbClr val="052751"/>
                </a:solidFill>
              </a:rPr>
              <a:t>cupidatat</a:t>
            </a:r>
            <a:r>
              <a:rPr lang="en-US" altLang="ko-KR" sz="1600" dirty="0">
                <a:solidFill>
                  <a:srgbClr val="052751"/>
                </a:solidFill>
              </a:rPr>
              <a:t> non </a:t>
            </a:r>
            <a:r>
              <a:rPr lang="en-US" altLang="ko-KR" sz="1600" dirty="0" err="1">
                <a:solidFill>
                  <a:srgbClr val="052751"/>
                </a:solidFill>
              </a:rPr>
              <a:t>proident</a:t>
            </a:r>
            <a:r>
              <a:rPr lang="en-US" altLang="ko-KR" sz="1600" dirty="0">
                <a:solidFill>
                  <a:srgbClr val="052751"/>
                </a:solidFill>
              </a:rPr>
              <a:t>!</a:t>
            </a:r>
          </a:p>
        </p:txBody>
      </p:sp>
      <p:sp>
        <p:nvSpPr>
          <p:cNvPr id="2" name="그림 개체 틀 1">
            <a:extLst>
              <a:ext uri="{FF2B5EF4-FFF2-40B4-BE49-F238E27FC236}">
                <a16:creationId xmlns:a16="http://schemas.microsoft.com/office/drawing/2014/main" id="{E67799E2-FF41-4E02-88A3-42DB84C35B6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21096066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>
            <a:extLst>
              <a:ext uri="{FF2B5EF4-FFF2-40B4-BE49-F238E27FC236}">
                <a16:creationId xmlns:a16="http://schemas.microsoft.com/office/drawing/2014/main" id="{380A7BAD-5FB3-4087-8450-73CBD96CDADF}"/>
              </a:ext>
            </a:extLst>
          </p:cNvPr>
          <p:cNvGrpSpPr/>
          <p:nvPr/>
        </p:nvGrpSpPr>
        <p:grpSpPr>
          <a:xfrm>
            <a:off x="6784975" y="482705"/>
            <a:ext cx="4175125" cy="5477621"/>
            <a:chOff x="7077075" y="724005"/>
            <a:chExt cx="4175125" cy="5477621"/>
          </a:xfrm>
        </p:grpSpPr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41A5D48B-7F05-4D4C-B62F-09BA5EDAEAC7}"/>
                </a:ext>
              </a:extLst>
            </p:cNvPr>
            <p:cNvSpPr/>
            <p:nvPr/>
          </p:nvSpPr>
          <p:spPr>
            <a:xfrm>
              <a:off x="7197725" y="810155"/>
              <a:ext cx="3933825" cy="5305320"/>
            </a:xfrm>
            <a:prstGeom prst="roundRect">
              <a:avLst>
                <a:gd name="adj" fmla="val 3834"/>
              </a:avLst>
            </a:pr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/>
              <a:endParaRPr lang="ko-KR" altLang="en-US" dirty="0"/>
            </a:p>
          </p:txBody>
        </p:sp>
        <p:pic>
          <p:nvPicPr>
            <p:cNvPr id="23" name="그래픽 22">
              <a:extLst>
                <a:ext uri="{FF2B5EF4-FFF2-40B4-BE49-F238E27FC236}">
                  <a16:creationId xmlns:a16="http://schemas.microsoft.com/office/drawing/2014/main" id="{8BC262CA-35DB-447A-A316-AA5E2FF0D0A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077075" y="724005"/>
              <a:ext cx="4175125" cy="5477621"/>
            </a:xfrm>
            <a:prstGeom prst="rect">
              <a:avLst/>
            </a:prstGeom>
          </p:spPr>
        </p:pic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3A8062FF-D22D-4073-A110-18ACC4F88E29}"/>
              </a:ext>
            </a:extLst>
          </p:cNvPr>
          <p:cNvSpPr txBox="1"/>
          <p:nvPr/>
        </p:nvSpPr>
        <p:spPr>
          <a:xfrm>
            <a:off x="990600" y="2544006"/>
            <a:ext cx="501769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0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altLang="ko-KR" sz="3200" b="0" dirty="0" err="1">
                <a:solidFill>
                  <a:srgbClr val="052751"/>
                </a:solidFill>
              </a:rPr>
              <a:t>Titile</a:t>
            </a:r>
            <a:r>
              <a:rPr lang="en-US" altLang="ko-KR" sz="3200" b="0" dirty="0">
                <a:solidFill>
                  <a:srgbClr val="052751"/>
                </a:solidFill>
              </a:rPr>
              <a:t> text block &amp;</a:t>
            </a:r>
          </a:p>
          <a:p>
            <a:r>
              <a:rPr lang="en-US" altLang="ko-KR" sz="3200" b="0" dirty="0">
                <a:solidFill>
                  <a:srgbClr val="052751"/>
                </a:solidFill>
              </a:rPr>
              <a:t>Tablet project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3B5D574-F225-4B10-A864-F8843C046FA0}"/>
              </a:ext>
            </a:extLst>
          </p:cNvPr>
          <p:cNvSpPr txBox="1"/>
          <p:nvPr/>
        </p:nvSpPr>
        <p:spPr>
          <a:xfrm>
            <a:off x="990600" y="3621224"/>
            <a:ext cx="501769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052751"/>
                </a:solidFill>
              </a:rPr>
              <a:t>Lorem ipsum dolor sit </a:t>
            </a:r>
            <a:r>
              <a:rPr lang="en-US" altLang="ko-KR" sz="1600" dirty="0" err="1">
                <a:solidFill>
                  <a:srgbClr val="052751"/>
                </a:solidFill>
              </a:rPr>
              <a:t>amet</a:t>
            </a:r>
            <a:r>
              <a:rPr lang="en-US" altLang="ko-KR" sz="1600" dirty="0">
                <a:solidFill>
                  <a:srgbClr val="052751"/>
                </a:solidFill>
              </a:rPr>
              <a:t>, </a:t>
            </a:r>
            <a:r>
              <a:rPr lang="en-US" altLang="ko-KR" sz="1600" dirty="0" err="1">
                <a:solidFill>
                  <a:srgbClr val="052751"/>
                </a:solidFill>
              </a:rPr>
              <a:t>consectetur</a:t>
            </a:r>
            <a:r>
              <a:rPr lang="en-US" altLang="ko-KR" sz="1600" dirty="0">
                <a:solidFill>
                  <a:srgbClr val="052751"/>
                </a:solidFill>
              </a:rPr>
              <a:t> </a:t>
            </a:r>
            <a:r>
              <a:rPr lang="en-US" altLang="ko-KR" sz="1600" dirty="0" err="1">
                <a:solidFill>
                  <a:srgbClr val="052751"/>
                </a:solidFill>
              </a:rPr>
              <a:t>adipiscing</a:t>
            </a:r>
            <a:r>
              <a:rPr lang="en-US" altLang="ko-KR" sz="1600" dirty="0">
                <a:solidFill>
                  <a:srgbClr val="052751"/>
                </a:solidFill>
              </a:rPr>
              <a:t> </a:t>
            </a:r>
            <a:r>
              <a:rPr lang="en-US" altLang="ko-KR" sz="1600" dirty="0" err="1">
                <a:solidFill>
                  <a:srgbClr val="052751"/>
                </a:solidFill>
              </a:rPr>
              <a:t>elit</a:t>
            </a:r>
            <a:r>
              <a:rPr lang="en-US" altLang="ko-KR" sz="1600" dirty="0">
                <a:solidFill>
                  <a:srgbClr val="052751"/>
                </a:solidFill>
              </a:rPr>
              <a:t>, sed do </a:t>
            </a:r>
            <a:r>
              <a:rPr lang="en-US" altLang="ko-KR" sz="1600" dirty="0" err="1">
                <a:solidFill>
                  <a:srgbClr val="052751"/>
                </a:solidFill>
              </a:rPr>
              <a:t>eiusmod</a:t>
            </a:r>
            <a:r>
              <a:rPr lang="en-US" altLang="ko-KR" sz="1600" dirty="0">
                <a:solidFill>
                  <a:srgbClr val="052751"/>
                </a:solidFill>
              </a:rPr>
              <a:t> </a:t>
            </a:r>
            <a:r>
              <a:rPr lang="en-US" altLang="ko-KR" sz="1600" dirty="0" err="1">
                <a:solidFill>
                  <a:srgbClr val="052751"/>
                </a:solidFill>
              </a:rPr>
              <a:t>tempor</a:t>
            </a:r>
            <a:r>
              <a:rPr lang="en-US" altLang="ko-KR" sz="1600" dirty="0">
                <a:solidFill>
                  <a:srgbClr val="052751"/>
                </a:solidFill>
              </a:rPr>
              <a:t> </a:t>
            </a:r>
            <a:r>
              <a:rPr lang="en-US" altLang="ko-KR" sz="1600" dirty="0" err="1">
                <a:solidFill>
                  <a:srgbClr val="052751"/>
                </a:solidFill>
              </a:rPr>
              <a:t>incididunt</a:t>
            </a:r>
            <a:r>
              <a:rPr lang="en-US" altLang="ko-KR" sz="1600" dirty="0">
                <a:solidFill>
                  <a:srgbClr val="052751"/>
                </a:solidFill>
              </a:rPr>
              <a:t> </a:t>
            </a:r>
            <a:r>
              <a:rPr lang="en-US" altLang="ko-KR" sz="1600" dirty="0" err="1">
                <a:solidFill>
                  <a:srgbClr val="052751"/>
                </a:solidFill>
              </a:rPr>
              <a:t>ut</a:t>
            </a:r>
            <a:r>
              <a:rPr lang="en-US" altLang="ko-KR" sz="1600" dirty="0">
                <a:solidFill>
                  <a:srgbClr val="052751"/>
                </a:solidFill>
              </a:rPr>
              <a:t> </a:t>
            </a:r>
            <a:r>
              <a:rPr lang="en-US" altLang="ko-KR" sz="1600" dirty="0" err="1">
                <a:solidFill>
                  <a:srgbClr val="052751"/>
                </a:solidFill>
              </a:rPr>
              <a:t>labore</a:t>
            </a:r>
            <a:r>
              <a:rPr lang="en-US" altLang="ko-KR" sz="1600" dirty="0">
                <a:solidFill>
                  <a:srgbClr val="052751"/>
                </a:solidFill>
              </a:rPr>
              <a:t> et dolore magna </a:t>
            </a:r>
            <a:r>
              <a:rPr lang="en-US" altLang="ko-KR" sz="1600" dirty="0" err="1">
                <a:solidFill>
                  <a:srgbClr val="052751"/>
                </a:solidFill>
              </a:rPr>
              <a:t>aliqua</a:t>
            </a:r>
            <a:r>
              <a:rPr lang="en-US" altLang="ko-KR" sz="1600" dirty="0">
                <a:solidFill>
                  <a:srgbClr val="052751"/>
                </a:solidFill>
              </a:rPr>
              <a:t>. </a:t>
            </a:r>
          </a:p>
          <a:p>
            <a:r>
              <a:rPr lang="en-US" altLang="ko-KR" sz="1600" dirty="0">
                <a:solidFill>
                  <a:srgbClr val="052751"/>
                </a:solidFill>
              </a:rPr>
              <a:t>Ut </a:t>
            </a:r>
            <a:r>
              <a:rPr lang="en-US" altLang="ko-KR" sz="1600" dirty="0" err="1">
                <a:solidFill>
                  <a:srgbClr val="052751"/>
                </a:solidFill>
              </a:rPr>
              <a:t>enim</a:t>
            </a:r>
            <a:r>
              <a:rPr lang="en-US" altLang="ko-KR" sz="1600" dirty="0">
                <a:solidFill>
                  <a:srgbClr val="052751"/>
                </a:solidFill>
              </a:rPr>
              <a:t> ad minim </a:t>
            </a:r>
            <a:r>
              <a:rPr lang="en-US" altLang="ko-KR" sz="1600" dirty="0" err="1">
                <a:solidFill>
                  <a:srgbClr val="052751"/>
                </a:solidFill>
              </a:rPr>
              <a:t>veniam</a:t>
            </a:r>
            <a:r>
              <a:rPr lang="en-US" altLang="ko-KR" sz="1600" dirty="0">
                <a:solidFill>
                  <a:srgbClr val="052751"/>
                </a:solidFill>
              </a:rPr>
              <a:t>, </a:t>
            </a:r>
            <a:r>
              <a:rPr lang="en-US" altLang="ko-KR" sz="1600" dirty="0" err="1">
                <a:solidFill>
                  <a:srgbClr val="052751"/>
                </a:solidFill>
              </a:rPr>
              <a:t>quis</a:t>
            </a:r>
            <a:r>
              <a:rPr lang="en-US" altLang="ko-KR" sz="1600" dirty="0">
                <a:solidFill>
                  <a:srgbClr val="052751"/>
                </a:solidFill>
              </a:rPr>
              <a:t> </a:t>
            </a:r>
            <a:r>
              <a:rPr lang="en-US" altLang="ko-KR" sz="1600" dirty="0" err="1">
                <a:solidFill>
                  <a:srgbClr val="052751"/>
                </a:solidFill>
              </a:rPr>
              <a:t>nostrud</a:t>
            </a:r>
            <a:r>
              <a:rPr lang="en-US" altLang="ko-KR" sz="1600" dirty="0">
                <a:solidFill>
                  <a:srgbClr val="052751"/>
                </a:solidFill>
              </a:rPr>
              <a:t> exercitation </a:t>
            </a:r>
            <a:r>
              <a:rPr lang="en-US" altLang="ko-KR" sz="1600" dirty="0" err="1">
                <a:solidFill>
                  <a:srgbClr val="052751"/>
                </a:solidFill>
              </a:rPr>
              <a:t>ullamco</a:t>
            </a:r>
            <a:r>
              <a:rPr lang="en-US" altLang="ko-KR" sz="1600" dirty="0">
                <a:solidFill>
                  <a:srgbClr val="052751"/>
                </a:solidFill>
              </a:rPr>
              <a:t> </a:t>
            </a:r>
            <a:r>
              <a:rPr lang="en-US" altLang="ko-KR" sz="1600" dirty="0" err="1">
                <a:solidFill>
                  <a:srgbClr val="052751"/>
                </a:solidFill>
              </a:rPr>
              <a:t>laboris</a:t>
            </a:r>
            <a:r>
              <a:rPr lang="en-US" altLang="ko-KR" sz="1600" dirty="0">
                <a:solidFill>
                  <a:srgbClr val="052751"/>
                </a:solidFill>
              </a:rPr>
              <a:t> nisi </a:t>
            </a:r>
            <a:r>
              <a:rPr lang="en-US" altLang="ko-KR" sz="1600" dirty="0" err="1">
                <a:solidFill>
                  <a:srgbClr val="052751"/>
                </a:solidFill>
              </a:rPr>
              <a:t>ut</a:t>
            </a:r>
            <a:r>
              <a:rPr lang="en-US" altLang="ko-KR" sz="1600" dirty="0">
                <a:solidFill>
                  <a:srgbClr val="052751"/>
                </a:solidFill>
              </a:rPr>
              <a:t> </a:t>
            </a:r>
            <a:r>
              <a:rPr lang="en-US" altLang="ko-KR" sz="1600" dirty="0" err="1">
                <a:solidFill>
                  <a:srgbClr val="052751"/>
                </a:solidFill>
              </a:rPr>
              <a:t>aliquip</a:t>
            </a:r>
            <a:r>
              <a:rPr lang="en-US" altLang="ko-KR" sz="1600" dirty="0">
                <a:solidFill>
                  <a:srgbClr val="052751"/>
                </a:solidFill>
              </a:rPr>
              <a:t> ex </a:t>
            </a:r>
            <a:r>
              <a:rPr lang="en-US" altLang="ko-KR" sz="1600" dirty="0" err="1">
                <a:solidFill>
                  <a:srgbClr val="052751"/>
                </a:solidFill>
              </a:rPr>
              <a:t>ea</a:t>
            </a:r>
            <a:r>
              <a:rPr lang="en-US" altLang="ko-KR" sz="1600" dirty="0">
                <a:solidFill>
                  <a:srgbClr val="052751"/>
                </a:solidFill>
              </a:rPr>
              <a:t> </a:t>
            </a:r>
            <a:r>
              <a:rPr lang="en-US" altLang="ko-KR" sz="1600" dirty="0" err="1">
                <a:solidFill>
                  <a:srgbClr val="052751"/>
                </a:solidFill>
              </a:rPr>
              <a:t>commodo</a:t>
            </a:r>
            <a:r>
              <a:rPr lang="en-US" altLang="ko-KR" sz="1600" dirty="0">
                <a:solidFill>
                  <a:srgbClr val="052751"/>
                </a:solidFill>
              </a:rPr>
              <a:t> </a:t>
            </a:r>
            <a:r>
              <a:rPr lang="en-US" altLang="ko-KR" sz="1600" dirty="0" err="1">
                <a:solidFill>
                  <a:srgbClr val="052751"/>
                </a:solidFill>
              </a:rPr>
              <a:t>consequat</a:t>
            </a:r>
            <a:r>
              <a:rPr lang="en-US" altLang="ko-KR" sz="1600" dirty="0">
                <a:solidFill>
                  <a:srgbClr val="052751"/>
                </a:solidFill>
              </a:rPr>
              <a:t>. Duis </a:t>
            </a:r>
            <a:r>
              <a:rPr lang="en-US" altLang="ko-KR" sz="1600" dirty="0" err="1">
                <a:solidFill>
                  <a:srgbClr val="052751"/>
                </a:solidFill>
              </a:rPr>
              <a:t>aute</a:t>
            </a:r>
            <a:r>
              <a:rPr lang="en-US" altLang="ko-KR" sz="1600" dirty="0">
                <a:solidFill>
                  <a:srgbClr val="052751"/>
                </a:solidFill>
              </a:rPr>
              <a:t> </a:t>
            </a:r>
            <a:r>
              <a:rPr lang="en-US" altLang="ko-KR" sz="1600" dirty="0" err="1">
                <a:solidFill>
                  <a:srgbClr val="052751"/>
                </a:solidFill>
              </a:rPr>
              <a:t>irure</a:t>
            </a:r>
            <a:r>
              <a:rPr lang="en-US" altLang="ko-KR" sz="1600" dirty="0">
                <a:solidFill>
                  <a:srgbClr val="052751"/>
                </a:solidFill>
              </a:rPr>
              <a:t> dolor in </a:t>
            </a:r>
            <a:r>
              <a:rPr lang="en-US" altLang="ko-KR" sz="1600" dirty="0" err="1">
                <a:solidFill>
                  <a:srgbClr val="052751"/>
                </a:solidFill>
              </a:rPr>
              <a:t>reprehenderit</a:t>
            </a:r>
            <a:r>
              <a:rPr lang="en-US" altLang="ko-KR" sz="1600" dirty="0">
                <a:solidFill>
                  <a:srgbClr val="052751"/>
                </a:solidFill>
              </a:rPr>
              <a:t> in </a:t>
            </a:r>
            <a:r>
              <a:rPr lang="en-US" altLang="ko-KR" sz="1600" dirty="0" err="1">
                <a:solidFill>
                  <a:srgbClr val="052751"/>
                </a:solidFill>
              </a:rPr>
              <a:t>voluptate</a:t>
            </a:r>
            <a:r>
              <a:rPr lang="en-US" altLang="ko-KR" sz="1600" dirty="0">
                <a:solidFill>
                  <a:srgbClr val="052751"/>
                </a:solidFill>
              </a:rPr>
              <a:t> </a:t>
            </a:r>
            <a:r>
              <a:rPr lang="en-US" altLang="ko-KR" sz="1600" dirty="0" err="1">
                <a:solidFill>
                  <a:srgbClr val="052751"/>
                </a:solidFill>
              </a:rPr>
              <a:t>velit</a:t>
            </a:r>
            <a:r>
              <a:rPr lang="en-US" altLang="ko-KR" sz="1600" dirty="0">
                <a:solidFill>
                  <a:srgbClr val="052751"/>
                </a:solidFill>
              </a:rPr>
              <a:t> </a:t>
            </a:r>
            <a:r>
              <a:rPr lang="en-US" altLang="ko-KR" sz="1600" dirty="0" err="1">
                <a:solidFill>
                  <a:srgbClr val="052751"/>
                </a:solidFill>
              </a:rPr>
              <a:t>esse</a:t>
            </a:r>
            <a:r>
              <a:rPr lang="en-US" altLang="ko-KR" sz="1600" dirty="0">
                <a:solidFill>
                  <a:srgbClr val="052751"/>
                </a:solidFill>
              </a:rPr>
              <a:t> </a:t>
            </a:r>
            <a:r>
              <a:rPr lang="en-US" altLang="ko-KR" sz="1600" dirty="0" err="1">
                <a:solidFill>
                  <a:srgbClr val="052751"/>
                </a:solidFill>
              </a:rPr>
              <a:t>cillum</a:t>
            </a:r>
            <a:r>
              <a:rPr lang="en-US" altLang="ko-KR" sz="1600" dirty="0">
                <a:solidFill>
                  <a:srgbClr val="052751"/>
                </a:solidFill>
              </a:rPr>
              <a:t> dolore </a:t>
            </a:r>
            <a:r>
              <a:rPr lang="en-US" altLang="ko-KR" sz="1600" dirty="0" err="1">
                <a:solidFill>
                  <a:srgbClr val="052751"/>
                </a:solidFill>
              </a:rPr>
              <a:t>eu</a:t>
            </a:r>
            <a:r>
              <a:rPr lang="en-US" altLang="ko-KR" sz="1600" dirty="0">
                <a:solidFill>
                  <a:srgbClr val="052751"/>
                </a:solidFill>
              </a:rPr>
              <a:t> </a:t>
            </a:r>
            <a:r>
              <a:rPr lang="en-US" altLang="ko-KR" sz="1600" dirty="0" err="1">
                <a:solidFill>
                  <a:srgbClr val="052751"/>
                </a:solidFill>
              </a:rPr>
              <a:t>fugiat</a:t>
            </a:r>
            <a:r>
              <a:rPr lang="en-US" altLang="ko-KR" sz="1600" dirty="0">
                <a:solidFill>
                  <a:srgbClr val="052751"/>
                </a:solidFill>
              </a:rPr>
              <a:t> </a:t>
            </a:r>
            <a:r>
              <a:rPr lang="en-US" altLang="ko-KR" sz="1600" dirty="0" err="1">
                <a:solidFill>
                  <a:srgbClr val="052751"/>
                </a:solidFill>
              </a:rPr>
              <a:t>nulla</a:t>
            </a:r>
            <a:r>
              <a:rPr lang="en-US" altLang="ko-KR" sz="1600" dirty="0">
                <a:solidFill>
                  <a:srgbClr val="052751"/>
                </a:solidFill>
              </a:rPr>
              <a:t> </a:t>
            </a:r>
            <a:r>
              <a:rPr lang="en-US" altLang="ko-KR" sz="1600" dirty="0" err="1">
                <a:solidFill>
                  <a:srgbClr val="052751"/>
                </a:solidFill>
              </a:rPr>
              <a:t>pariatur</a:t>
            </a:r>
            <a:r>
              <a:rPr lang="en-US" altLang="ko-KR" sz="1600" dirty="0">
                <a:solidFill>
                  <a:srgbClr val="052751"/>
                </a:solidFill>
              </a:rPr>
              <a:t>. </a:t>
            </a:r>
          </a:p>
          <a:p>
            <a:r>
              <a:rPr lang="en-US" altLang="ko-KR" sz="1600" dirty="0" err="1">
                <a:solidFill>
                  <a:srgbClr val="052751"/>
                </a:solidFill>
              </a:rPr>
              <a:t>Excepteur</a:t>
            </a:r>
            <a:r>
              <a:rPr lang="en-US" altLang="ko-KR" sz="1600" dirty="0">
                <a:solidFill>
                  <a:srgbClr val="052751"/>
                </a:solidFill>
              </a:rPr>
              <a:t> </a:t>
            </a:r>
            <a:r>
              <a:rPr lang="en-US" altLang="ko-KR" sz="1600" dirty="0" err="1">
                <a:solidFill>
                  <a:srgbClr val="052751"/>
                </a:solidFill>
              </a:rPr>
              <a:t>sint</a:t>
            </a:r>
            <a:r>
              <a:rPr lang="en-US" altLang="ko-KR" sz="1600" dirty="0">
                <a:solidFill>
                  <a:srgbClr val="052751"/>
                </a:solidFill>
              </a:rPr>
              <a:t> </a:t>
            </a:r>
            <a:r>
              <a:rPr lang="en-US" altLang="ko-KR" sz="1600" dirty="0" err="1">
                <a:solidFill>
                  <a:srgbClr val="052751"/>
                </a:solidFill>
              </a:rPr>
              <a:t>occaecat</a:t>
            </a:r>
            <a:r>
              <a:rPr lang="en-US" altLang="ko-KR" sz="1600" dirty="0">
                <a:solidFill>
                  <a:srgbClr val="052751"/>
                </a:solidFill>
              </a:rPr>
              <a:t> </a:t>
            </a:r>
            <a:r>
              <a:rPr lang="en-US" altLang="ko-KR" sz="1600" dirty="0" err="1">
                <a:solidFill>
                  <a:srgbClr val="052751"/>
                </a:solidFill>
              </a:rPr>
              <a:t>cupidatat</a:t>
            </a:r>
            <a:r>
              <a:rPr lang="en-US" altLang="ko-KR" sz="1600" dirty="0">
                <a:solidFill>
                  <a:srgbClr val="052751"/>
                </a:solidFill>
              </a:rPr>
              <a:t> non </a:t>
            </a:r>
            <a:r>
              <a:rPr lang="en-US" altLang="ko-KR" sz="1600" dirty="0" err="1">
                <a:solidFill>
                  <a:srgbClr val="052751"/>
                </a:solidFill>
              </a:rPr>
              <a:t>proident</a:t>
            </a:r>
            <a:r>
              <a:rPr lang="en-US" altLang="ko-KR" sz="1600" dirty="0">
                <a:solidFill>
                  <a:srgbClr val="052751"/>
                </a:solidFill>
              </a:rPr>
              <a:t>!</a:t>
            </a:r>
          </a:p>
        </p:txBody>
      </p:sp>
      <p:sp>
        <p:nvSpPr>
          <p:cNvPr id="2" name="그림 개체 틀 1">
            <a:extLst>
              <a:ext uri="{FF2B5EF4-FFF2-40B4-BE49-F238E27FC236}">
                <a16:creationId xmlns:a16="http://schemas.microsoft.com/office/drawing/2014/main" id="{AD3673DC-C016-41A2-8BA1-0170E15F5A6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35986656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A1E60086-E4A4-484D-80F6-4C0AD325380D}"/>
              </a:ext>
            </a:extLst>
          </p:cNvPr>
          <p:cNvGrpSpPr/>
          <p:nvPr/>
        </p:nvGrpSpPr>
        <p:grpSpPr>
          <a:xfrm>
            <a:off x="4290203" y="490086"/>
            <a:ext cx="6814550" cy="5654862"/>
            <a:chOff x="4665181" y="845686"/>
            <a:chExt cx="6814550" cy="5654862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C41F95F6-195E-48C0-88D8-FA2D83152525}"/>
                </a:ext>
              </a:extLst>
            </p:cNvPr>
            <p:cNvSpPr/>
            <p:nvPr/>
          </p:nvSpPr>
          <p:spPr>
            <a:xfrm>
              <a:off x="4848225" y="1066800"/>
              <a:ext cx="6467475" cy="4000500"/>
            </a:xfrm>
            <a:prstGeom prst="rect">
              <a:avLst/>
            </a:pr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/>
              <a:endParaRPr lang="ko-KR" altLang="en-US"/>
            </a:p>
          </p:txBody>
        </p:sp>
        <p:pic>
          <p:nvPicPr>
            <p:cNvPr id="18" name="그래픽 17">
              <a:extLst>
                <a:ext uri="{FF2B5EF4-FFF2-40B4-BE49-F238E27FC236}">
                  <a16:creationId xmlns:a16="http://schemas.microsoft.com/office/drawing/2014/main" id="{E3FF6783-2F98-49FB-8575-0C030D3BB5A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665181" y="845686"/>
              <a:ext cx="6814550" cy="5654862"/>
            </a:xfrm>
            <a:prstGeom prst="rect">
              <a:avLst/>
            </a:prstGeom>
          </p:spPr>
        </p:pic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87BDCB19-F599-40E4-8560-5594EF41A4C5}"/>
              </a:ext>
            </a:extLst>
          </p:cNvPr>
          <p:cNvSpPr txBox="1"/>
          <p:nvPr/>
        </p:nvSpPr>
        <p:spPr>
          <a:xfrm>
            <a:off x="508000" y="2598003"/>
            <a:ext cx="3276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0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altLang="ko-KR" sz="2400" b="0" dirty="0" err="1">
                <a:solidFill>
                  <a:srgbClr val="052751"/>
                </a:solidFill>
              </a:rPr>
              <a:t>Titile</a:t>
            </a:r>
            <a:r>
              <a:rPr lang="en-US" altLang="ko-KR" sz="2400" b="0" dirty="0">
                <a:solidFill>
                  <a:srgbClr val="052751"/>
                </a:solidFill>
              </a:rPr>
              <a:t> text block &amp;</a:t>
            </a:r>
          </a:p>
          <a:p>
            <a:r>
              <a:rPr lang="en-US" altLang="ko-KR" sz="2400" b="0" dirty="0">
                <a:solidFill>
                  <a:srgbClr val="052751"/>
                </a:solidFill>
              </a:rPr>
              <a:t>Desktop project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F57F54D-C637-4DE4-9E95-3811544B1EB3}"/>
              </a:ext>
            </a:extLst>
          </p:cNvPr>
          <p:cNvSpPr txBox="1"/>
          <p:nvPr/>
        </p:nvSpPr>
        <p:spPr>
          <a:xfrm>
            <a:off x="508000" y="3429000"/>
            <a:ext cx="327659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052751"/>
                </a:solidFill>
              </a:rPr>
              <a:t>Lorem ipsum dolor sit </a:t>
            </a:r>
            <a:r>
              <a:rPr lang="en-US" altLang="ko-KR" sz="1200" dirty="0" err="1">
                <a:solidFill>
                  <a:srgbClr val="052751"/>
                </a:solidFill>
              </a:rPr>
              <a:t>amet</a:t>
            </a:r>
            <a:r>
              <a:rPr lang="en-US" altLang="ko-KR" sz="1200" dirty="0">
                <a:solidFill>
                  <a:srgbClr val="052751"/>
                </a:solidFill>
              </a:rPr>
              <a:t>, </a:t>
            </a:r>
            <a:r>
              <a:rPr lang="en-US" altLang="ko-KR" sz="1200" dirty="0" err="1">
                <a:solidFill>
                  <a:srgbClr val="052751"/>
                </a:solidFill>
              </a:rPr>
              <a:t>consectetur</a:t>
            </a:r>
            <a:r>
              <a:rPr lang="en-US" altLang="ko-KR" sz="1200" dirty="0">
                <a:solidFill>
                  <a:srgbClr val="052751"/>
                </a:solidFill>
              </a:rPr>
              <a:t> </a:t>
            </a:r>
            <a:r>
              <a:rPr lang="en-US" altLang="ko-KR" sz="1200" dirty="0" err="1">
                <a:solidFill>
                  <a:srgbClr val="052751"/>
                </a:solidFill>
              </a:rPr>
              <a:t>adipiscing</a:t>
            </a:r>
            <a:r>
              <a:rPr lang="en-US" altLang="ko-KR" sz="1200" dirty="0">
                <a:solidFill>
                  <a:srgbClr val="052751"/>
                </a:solidFill>
              </a:rPr>
              <a:t> </a:t>
            </a:r>
            <a:r>
              <a:rPr lang="en-US" altLang="ko-KR" sz="1200" dirty="0" err="1">
                <a:solidFill>
                  <a:srgbClr val="052751"/>
                </a:solidFill>
              </a:rPr>
              <a:t>elit</a:t>
            </a:r>
            <a:r>
              <a:rPr lang="en-US" altLang="ko-KR" sz="1200" dirty="0">
                <a:solidFill>
                  <a:srgbClr val="052751"/>
                </a:solidFill>
              </a:rPr>
              <a:t>, sed do </a:t>
            </a:r>
            <a:r>
              <a:rPr lang="en-US" altLang="ko-KR" sz="1200" dirty="0" err="1">
                <a:solidFill>
                  <a:srgbClr val="052751"/>
                </a:solidFill>
              </a:rPr>
              <a:t>eiusmod</a:t>
            </a:r>
            <a:r>
              <a:rPr lang="en-US" altLang="ko-KR" sz="1200" dirty="0">
                <a:solidFill>
                  <a:srgbClr val="052751"/>
                </a:solidFill>
              </a:rPr>
              <a:t> </a:t>
            </a:r>
            <a:r>
              <a:rPr lang="en-US" altLang="ko-KR" sz="1200" dirty="0" err="1">
                <a:solidFill>
                  <a:srgbClr val="052751"/>
                </a:solidFill>
              </a:rPr>
              <a:t>tempor</a:t>
            </a:r>
            <a:r>
              <a:rPr lang="en-US" altLang="ko-KR" sz="1200" dirty="0">
                <a:solidFill>
                  <a:srgbClr val="052751"/>
                </a:solidFill>
              </a:rPr>
              <a:t> </a:t>
            </a:r>
            <a:r>
              <a:rPr lang="en-US" altLang="ko-KR" sz="1200" dirty="0" err="1">
                <a:solidFill>
                  <a:srgbClr val="052751"/>
                </a:solidFill>
              </a:rPr>
              <a:t>incididunt</a:t>
            </a:r>
            <a:r>
              <a:rPr lang="en-US" altLang="ko-KR" sz="1200" dirty="0">
                <a:solidFill>
                  <a:srgbClr val="052751"/>
                </a:solidFill>
              </a:rPr>
              <a:t> </a:t>
            </a:r>
            <a:r>
              <a:rPr lang="en-US" altLang="ko-KR" sz="1200" dirty="0" err="1">
                <a:solidFill>
                  <a:srgbClr val="052751"/>
                </a:solidFill>
              </a:rPr>
              <a:t>ut</a:t>
            </a:r>
            <a:r>
              <a:rPr lang="en-US" altLang="ko-KR" sz="1200" dirty="0">
                <a:solidFill>
                  <a:srgbClr val="052751"/>
                </a:solidFill>
              </a:rPr>
              <a:t> </a:t>
            </a:r>
            <a:r>
              <a:rPr lang="en-US" altLang="ko-KR" sz="1200" dirty="0" err="1">
                <a:solidFill>
                  <a:srgbClr val="052751"/>
                </a:solidFill>
              </a:rPr>
              <a:t>labore</a:t>
            </a:r>
            <a:r>
              <a:rPr lang="en-US" altLang="ko-KR" sz="1200" dirty="0">
                <a:solidFill>
                  <a:srgbClr val="052751"/>
                </a:solidFill>
              </a:rPr>
              <a:t> et dolore magna </a:t>
            </a:r>
            <a:r>
              <a:rPr lang="en-US" altLang="ko-KR" sz="1200" dirty="0" err="1">
                <a:solidFill>
                  <a:srgbClr val="052751"/>
                </a:solidFill>
              </a:rPr>
              <a:t>aliqua</a:t>
            </a:r>
            <a:r>
              <a:rPr lang="en-US" altLang="ko-KR" sz="1200" dirty="0">
                <a:solidFill>
                  <a:srgbClr val="052751"/>
                </a:solidFill>
              </a:rPr>
              <a:t>. </a:t>
            </a:r>
          </a:p>
          <a:p>
            <a:r>
              <a:rPr lang="en-US" altLang="ko-KR" sz="1200" dirty="0">
                <a:solidFill>
                  <a:srgbClr val="052751"/>
                </a:solidFill>
              </a:rPr>
              <a:t>Ut </a:t>
            </a:r>
            <a:r>
              <a:rPr lang="en-US" altLang="ko-KR" sz="1200" dirty="0" err="1">
                <a:solidFill>
                  <a:srgbClr val="052751"/>
                </a:solidFill>
              </a:rPr>
              <a:t>enim</a:t>
            </a:r>
            <a:r>
              <a:rPr lang="en-US" altLang="ko-KR" sz="1200" dirty="0">
                <a:solidFill>
                  <a:srgbClr val="052751"/>
                </a:solidFill>
              </a:rPr>
              <a:t> ad minim </a:t>
            </a:r>
            <a:r>
              <a:rPr lang="en-US" altLang="ko-KR" sz="1200" dirty="0" err="1">
                <a:solidFill>
                  <a:srgbClr val="052751"/>
                </a:solidFill>
              </a:rPr>
              <a:t>veniam</a:t>
            </a:r>
            <a:r>
              <a:rPr lang="en-US" altLang="ko-KR" sz="1200" dirty="0">
                <a:solidFill>
                  <a:srgbClr val="052751"/>
                </a:solidFill>
              </a:rPr>
              <a:t>, </a:t>
            </a:r>
            <a:r>
              <a:rPr lang="en-US" altLang="ko-KR" sz="1200" dirty="0" err="1">
                <a:solidFill>
                  <a:srgbClr val="052751"/>
                </a:solidFill>
              </a:rPr>
              <a:t>quis</a:t>
            </a:r>
            <a:r>
              <a:rPr lang="en-US" altLang="ko-KR" sz="1200" dirty="0">
                <a:solidFill>
                  <a:srgbClr val="052751"/>
                </a:solidFill>
              </a:rPr>
              <a:t> </a:t>
            </a:r>
            <a:r>
              <a:rPr lang="en-US" altLang="ko-KR" sz="1200" dirty="0" err="1">
                <a:solidFill>
                  <a:srgbClr val="052751"/>
                </a:solidFill>
              </a:rPr>
              <a:t>nostrud</a:t>
            </a:r>
            <a:r>
              <a:rPr lang="en-US" altLang="ko-KR" sz="1200" dirty="0">
                <a:solidFill>
                  <a:srgbClr val="052751"/>
                </a:solidFill>
              </a:rPr>
              <a:t> exercitation </a:t>
            </a:r>
            <a:r>
              <a:rPr lang="en-US" altLang="ko-KR" sz="1200" dirty="0" err="1">
                <a:solidFill>
                  <a:srgbClr val="052751"/>
                </a:solidFill>
              </a:rPr>
              <a:t>ullamco</a:t>
            </a:r>
            <a:r>
              <a:rPr lang="en-US" altLang="ko-KR" sz="1200" dirty="0">
                <a:solidFill>
                  <a:srgbClr val="052751"/>
                </a:solidFill>
              </a:rPr>
              <a:t> </a:t>
            </a:r>
            <a:r>
              <a:rPr lang="en-US" altLang="ko-KR" sz="1200" dirty="0" err="1">
                <a:solidFill>
                  <a:srgbClr val="052751"/>
                </a:solidFill>
              </a:rPr>
              <a:t>laboris</a:t>
            </a:r>
            <a:r>
              <a:rPr lang="en-US" altLang="ko-KR" sz="1200" dirty="0">
                <a:solidFill>
                  <a:srgbClr val="052751"/>
                </a:solidFill>
              </a:rPr>
              <a:t> nisi </a:t>
            </a:r>
            <a:r>
              <a:rPr lang="en-US" altLang="ko-KR" sz="1200" dirty="0" err="1">
                <a:solidFill>
                  <a:srgbClr val="052751"/>
                </a:solidFill>
              </a:rPr>
              <a:t>ut</a:t>
            </a:r>
            <a:r>
              <a:rPr lang="en-US" altLang="ko-KR" sz="1200" dirty="0">
                <a:solidFill>
                  <a:srgbClr val="052751"/>
                </a:solidFill>
              </a:rPr>
              <a:t> </a:t>
            </a:r>
            <a:r>
              <a:rPr lang="en-US" altLang="ko-KR" sz="1200" dirty="0" err="1">
                <a:solidFill>
                  <a:srgbClr val="052751"/>
                </a:solidFill>
              </a:rPr>
              <a:t>aliquip</a:t>
            </a:r>
            <a:r>
              <a:rPr lang="en-US" altLang="ko-KR" sz="1200" dirty="0">
                <a:solidFill>
                  <a:srgbClr val="052751"/>
                </a:solidFill>
              </a:rPr>
              <a:t> ex </a:t>
            </a:r>
            <a:r>
              <a:rPr lang="en-US" altLang="ko-KR" sz="1200" dirty="0" err="1">
                <a:solidFill>
                  <a:srgbClr val="052751"/>
                </a:solidFill>
              </a:rPr>
              <a:t>ea</a:t>
            </a:r>
            <a:r>
              <a:rPr lang="en-US" altLang="ko-KR" sz="1200" dirty="0">
                <a:solidFill>
                  <a:srgbClr val="052751"/>
                </a:solidFill>
              </a:rPr>
              <a:t> </a:t>
            </a:r>
            <a:r>
              <a:rPr lang="en-US" altLang="ko-KR" sz="1200" dirty="0" err="1">
                <a:solidFill>
                  <a:srgbClr val="052751"/>
                </a:solidFill>
              </a:rPr>
              <a:t>commodo</a:t>
            </a:r>
            <a:r>
              <a:rPr lang="en-US" altLang="ko-KR" sz="1200" dirty="0">
                <a:solidFill>
                  <a:srgbClr val="052751"/>
                </a:solidFill>
              </a:rPr>
              <a:t> </a:t>
            </a:r>
            <a:r>
              <a:rPr lang="en-US" altLang="ko-KR" sz="1200" dirty="0" err="1">
                <a:solidFill>
                  <a:srgbClr val="052751"/>
                </a:solidFill>
              </a:rPr>
              <a:t>consequat</a:t>
            </a:r>
            <a:r>
              <a:rPr lang="en-US" altLang="ko-KR" sz="1200" dirty="0">
                <a:solidFill>
                  <a:srgbClr val="052751"/>
                </a:solidFill>
              </a:rPr>
              <a:t>. Duis </a:t>
            </a:r>
            <a:r>
              <a:rPr lang="en-US" altLang="ko-KR" sz="1200" dirty="0" err="1">
                <a:solidFill>
                  <a:srgbClr val="052751"/>
                </a:solidFill>
              </a:rPr>
              <a:t>aute</a:t>
            </a:r>
            <a:r>
              <a:rPr lang="en-US" altLang="ko-KR" sz="1200" dirty="0">
                <a:solidFill>
                  <a:srgbClr val="052751"/>
                </a:solidFill>
              </a:rPr>
              <a:t> </a:t>
            </a:r>
            <a:r>
              <a:rPr lang="en-US" altLang="ko-KR" sz="1200" dirty="0" err="1">
                <a:solidFill>
                  <a:srgbClr val="052751"/>
                </a:solidFill>
              </a:rPr>
              <a:t>irure</a:t>
            </a:r>
            <a:r>
              <a:rPr lang="en-US" altLang="ko-KR" sz="1200" dirty="0">
                <a:solidFill>
                  <a:srgbClr val="052751"/>
                </a:solidFill>
              </a:rPr>
              <a:t> dolor in </a:t>
            </a:r>
            <a:r>
              <a:rPr lang="en-US" altLang="ko-KR" sz="1200" dirty="0" err="1">
                <a:solidFill>
                  <a:srgbClr val="052751"/>
                </a:solidFill>
              </a:rPr>
              <a:t>reprehenderit</a:t>
            </a:r>
            <a:r>
              <a:rPr lang="en-US" altLang="ko-KR" sz="1200" dirty="0">
                <a:solidFill>
                  <a:srgbClr val="052751"/>
                </a:solidFill>
              </a:rPr>
              <a:t> in </a:t>
            </a:r>
            <a:r>
              <a:rPr lang="en-US" altLang="ko-KR" sz="1200" dirty="0" err="1">
                <a:solidFill>
                  <a:srgbClr val="052751"/>
                </a:solidFill>
              </a:rPr>
              <a:t>voluptate</a:t>
            </a:r>
            <a:r>
              <a:rPr lang="en-US" altLang="ko-KR" sz="1200" dirty="0">
                <a:solidFill>
                  <a:srgbClr val="052751"/>
                </a:solidFill>
              </a:rPr>
              <a:t> </a:t>
            </a:r>
            <a:r>
              <a:rPr lang="en-US" altLang="ko-KR" sz="1200" dirty="0" err="1">
                <a:solidFill>
                  <a:srgbClr val="052751"/>
                </a:solidFill>
              </a:rPr>
              <a:t>velit</a:t>
            </a:r>
            <a:r>
              <a:rPr lang="en-US" altLang="ko-KR" sz="1200" dirty="0">
                <a:solidFill>
                  <a:srgbClr val="052751"/>
                </a:solidFill>
              </a:rPr>
              <a:t> </a:t>
            </a:r>
            <a:r>
              <a:rPr lang="en-US" altLang="ko-KR" sz="1200" dirty="0" err="1">
                <a:solidFill>
                  <a:srgbClr val="052751"/>
                </a:solidFill>
              </a:rPr>
              <a:t>esse</a:t>
            </a:r>
            <a:r>
              <a:rPr lang="en-US" altLang="ko-KR" sz="1200" dirty="0">
                <a:solidFill>
                  <a:srgbClr val="052751"/>
                </a:solidFill>
              </a:rPr>
              <a:t> </a:t>
            </a:r>
            <a:r>
              <a:rPr lang="en-US" altLang="ko-KR" sz="1200" dirty="0" err="1">
                <a:solidFill>
                  <a:srgbClr val="052751"/>
                </a:solidFill>
              </a:rPr>
              <a:t>cillum</a:t>
            </a:r>
            <a:r>
              <a:rPr lang="en-US" altLang="ko-KR" sz="1200" dirty="0">
                <a:solidFill>
                  <a:srgbClr val="052751"/>
                </a:solidFill>
              </a:rPr>
              <a:t> dolore </a:t>
            </a:r>
            <a:r>
              <a:rPr lang="en-US" altLang="ko-KR" sz="1200" dirty="0" err="1">
                <a:solidFill>
                  <a:srgbClr val="052751"/>
                </a:solidFill>
              </a:rPr>
              <a:t>eu</a:t>
            </a:r>
            <a:r>
              <a:rPr lang="en-US" altLang="ko-KR" sz="1200" dirty="0">
                <a:solidFill>
                  <a:srgbClr val="052751"/>
                </a:solidFill>
              </a:rPr>
              <a:t> </a:t>
            </a:r>
            <a:r>
              <a:rPr lang="en-US" altLang="ko-KR" sz="1200" dirty="0" err="1">
                <a:solidFill>
                  <a:srgbClr val="052751"/>
                </a:solidFill>
              </a:rPr>
              <a:t>fugiat</a:t>
            </a:r>
            <a:r>
              <a:rPr lang="en-US" altLang="ko-KR" sz="1200" dirty="0">
                <a:solidFill>
                  <a:srgbClr val="052751"/>
                </a:solidFill>
              </a:rPr>
              <a:t> </a:t>
            </a:r>
            <a:r>
              <a:rPr lang="en-US" altLang="ko-KR" sz="1200" dirty="0" err="1">
                <a:solidFill>
                  <a:srgbClr val="052751"/>
                </a:solidFill>
              </a:rPr>
              <a:t>nulla</a:t>
            </a:r>
            <a:r>
              <a:rPr lang="en-US" altLang="ko-KR" sz="1200" dirty="0">
                <a:solidFill>
                  <a:srgbClr val="052751"/>
                </a:solidFill>
              </a:rPr>
              <a:t> </a:t>
            </a:r>
            <a:r>
              <a:rPr lang="en-US" altLang="ko-KR" sz="1200" dirty="0" err="1">
                <a:solidFill>
                  <a:srgbClr val="052751"/>
                </a:solidFill>
              </a:rPr>
              <a:t>pariatur</a:t>
            </a:r>
            <a:r>
              <a:rPr lang="en-US" altLang="ko-KR" sz="1200" dirty="0">
                <a:solidFill>
                  <a:srgbClr val="052751"/>
                </a:solidFill>
              </a:rPr>
              <a:t>. </a:t>
            </a:r>
          </a:p>
          <a:p>
            <a:r>
              <a:rPr lang="en-US" altLang="ko-KR" sz="1200" dirty="0" err="1">
                <a:solidFill>
                  <a:srgbClr val="052751"/>
                </a:solidFill>
              </a:rPr>
              <a:t>Excepteur</a:t>
            </a:r>
            <a:r>
              <a:rPr lang="en-US" altLang="ko-KR" sz="1200" dirty="0">
                <a:solidFill>
                  <a:srgbClr val="052751"/>
                </a:solidFill>
              </a:rPr>
              <a:t> </a:t>
            </a:r>
            <a:r>
              <a:rPr lang="en-US" altLang="ko-KR" sz="1200" dirty="0" err="1">
                <a:solidFill>
                  <a:srgbClr val="052751"/>
                </a:solidFill>
              </a:rPr>
              <a:t>sint</a:t>
            </a:r>
            <a:r>
              <a:rPr lang="en-US" altLang="ko-KR" sz="1200" dirty="0">
                <a:solidFill>
                  <a:srgbClr val="052751"/>
                </a:solidFill>
              </a:rPr>
              <a:t> </a:t>
            </a:r>
            <a:r>
              <a:rPr lang="en-US" altLang="ko-KR" sz="1200" dirty="0" err="1">
                <a:solidFill>
                  <a:srgbClr val="052751"/>
                </a:solidFill>
              </a:rPr>
              <a:t>occaecat</a:t>
            </a:r>
            <a:r>
              <a:rPr lang="en-US" altLang="ko-KR" sz="1200" dirty="0">
                <a:solidFill>
                  <a:srgbClr val="052751"/>
                </a:solidFill>
              </a:rPr>
              <a:t> </a:t>
            </a:r>
            <a:r>
              <a:rPr lang="en-US" altLang="ko-KR" sz="1200" dirty="0" err="1">
                <a:solidFill>
                  <a:srgbClr val="052751"/>
                </a:solidFill>
              </a:rPr>
              <a:t>cupidatat</a:t>
            </a:r>
            <a:r>
              <a:rPr lang="en-US" altLang="ko-KR" sz="1200" dirty="0">
                <a:solidFill>
                  <a:srgbClr val="052751"/>
                </a:solidFill>
              </a:rPr>
              <a:t> non </a:t>
            </a:r>
            <a:r>
              <a:rPr lang="en-US" altLang="ko-KR" sz="1200" dirty="0" err="1">
                <a:solidFill>
                  <a:srgbClr val="052751"/>
                </a:solidFill>
              </a:rPr>
              <a:t>proident</a:t>
            </a:r>
            <a:r>
              <a:rPr lang="en-US" altLang="ko-KR" sz="1200" dirty="0">
                <a:solidFill>
                  <a:srgbClr val="052751"/>
                </a:solidFill>
              </a:rPr>
              <a:t>!</a:t>
            </a:r>
          </a:p>
        </p:txBody>
      </p:sp>
      <p:sp>
        <p:nvSpPr>
          <p:cNvPr id="2" name="그림 개체 틀 1">
            <a:extLst>
              <a:ext uri="{FF2B5EF4-FFF2-40B4-BE49-F238E27FC236}">
                <a16:creationId xmlns:a16="http://schemas.microsoft.com/office/drawing/2014/main" id="{78D70CEC-895A-4BF6-BC2E-4EDA213B5E4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16515636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391A6E5F-B542-4F08-B6B7-68308AF6B421}"/>
              </a:ext>
            </a:extLst>
          </p:cNvPr>
          <p:cNvGrpSpPr/>
          <p:nvPr/>
        </p:nvGrpSpPr>
        <p:grpSpPr>
          <a:xfrm>
            <a:off x="1437599" y="5564695"/>
            <a:ext cx="359760" cy="389572"/>
            <a:chOff x="1437599" y="5564695"/>
            <a:chExt cx="359760" cy="389572"/>
          </a:xfrm>
          <a:solidFill>
            <a:schemeClr val="bg1"/>
          </a:solidFill>
        </p:grpSpPr>
        <p:sp>
          <p:nvSpPr>
            <p:cNvPr id="4" name="자유형: 도형 3">
              <a:extLst>
                <a:ext uri="{FF2B5EF4-FFF2-40B4-BE49-F238E27FC236}">
                  <a16:creationId xmlns:a16="http://schemas.microsoft.com/office/drawing/2014/main" id="{571BA81E-4C68-485B-95FB-FE703CB2393B}"/>
                </a:ext>
              </a:extLst>
            </p:cNvPr>
            <p:cNvSpPr/>
            <p:nvPr/>
          </p:nvSpPr>
          <p:spPr>
            <a:xfrm>
              <a:off x="1437599" y="5709380"/>
              <a:ext cx="95250" cy="152400"/>
            </a:xfrm>
            <a:custGeom>
              <a:avLst/>
              <a:gdLst>
                <a:gd name="connsiteX0" fmla="*/ 76200 w 95250"/>
                <a:gd name="connsiteY0" fmla="*/ 153543 h 152400"/>
                <a:gd name="connsiteX1" fmla="*/ 48006 w 95250"/>
                <a:gd name="connsiteY1" fmla="*/ 153543 h 152400"/>
                <a:gd name="connsiteX2" fmla="*/ 7144 w 95250"/>
                <a:gd name="connsiteY2" fmla="*/ 112681 h 152400"/>
                <a:gd name="connsiteX3" fmla="*/ 7144 w 95250"/>
                <a:gd name="connsiteY3" fmla="*/ 48006 h 152400"/>
                <a:gd name="connsiteX4" fmla="*/ 48006 w 95250"/>
                <a:gd name="connsiteY4" fmla="*/ 7144 h 152400"/>
                <a:gd name="connsiteX5" fmla="*/ 76200 w 95250"/>
                <a:gd name="connsiteY5" fmla="*/ 7144 h 152400"/>
                <a:gd name="connsiteX6" fmla="*/ 94774 w 95250"/>
                <a:gd name="connsiteY6" fmla="*/ 25717 h 152400"/>
                <a:gd name="connsiteX7" fmla="*/ 94774 w 95250"/>
                <a:gd name="connsiteY7" fmla="*/ 134969 h 152400"/>
                <a:gd name="connsiteX8" fmla="*/ 76200 w 95250"/>
                <a:gd name="connsiteY8" fmla="*/ 153543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5250" h="152400">
                  <a:moveTo>
                    <a:pt x="76200" y="153543"/>
                  </a:moveTo>
                  <a:lnTo>
                    <a:pt x="48006" y="153543"/>
                  </a:lnTo>
                  <a:cubicBezTo>
                    <a:pt x="25432" y="153543"/>
                    <a:pt x="7144" y="135255"/>
                    <a:pt x="7144" y="112681"/>
                  </a:cubicBezTo>
                  <a:lnTo>
                    <a:pt x="7144" y="48006"/>
                  </a:lnTo>
                  <a:cubicBezTo>
                    <a:pt x="7144" y="25432"/>
                    <a:pt x="25432" y="7144"/>
                    <a:pt x="48006" y="7144"/>
                  </a:cubicBezTo>
                  <a:lnTo>
                    <a:pt x="76200" y="7144"/>
                  </a:lnTo>
                  <a:cubicBezTo>
                    <a:pt x="86487" y="7144"/>
                    <a:pt x="94774" y="15430"/>
                    <a:pt x="94774" y="25717"/>
                  </a:cubicBezTo>
                  <a:lnTo>
                    <a:pt x="94774" y="134969"/>
                  </a:lnTo>
                  <a:cubicBezTo>
                    <a:pt x="94774" y="145256"/>
                    <a:pt x="86392" y="153543"/>
                    <a:pt x="76200" y="15354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1C3A7C4D-AE62-45FD-A831-66A8074E8479}"/>
                </a:ext>
              </a:extLst>
            </p:cNvPr>
            <p:cNvSpPr/>
            <p:nvPr/>
          </p:nvSpPr>
          <p:spPr>
            <a:xfrm>
              <a:off x="1482748" y="5564695"/>
              <a:ext cx="266700" cy="133350"/>
            </a:xfrm>
            <a:custGeom>
              <a:avLst/>
              <a:gdLst>
                <a:gd name="connsiteX0" fmla="*/ 136112 w 266700"/>
                <a:gd name="connsiteY0" fmla="*/ 7144 h 133350"/>
                <a:gd name="connsiteX1" fmla="*/ 7144 w 266700"/>
                <a:gd name="connsiteY1" fmla="*/ 129635 h 133350"/>
                <a:gd name="connsiteX2" fmla="*/ 29432 w 266700"/>
                <a:gd name="connsiteY2" fmla="*/ 129635 h 133350"/>
                <a:gd name="connsiteX3" fmla="*/ 136017 w 266700"/>
                <a:gd name="connsiteY3" fmla="*/ 29432 h 133350"/>
                <a:gd name="connsiteX4" fmla="*/ 242602 w 266700"/>
                <a:gd name="connsiteY4" fmla="*/ 129730 h 133350"/>
                <a:gd name="connsiteX5" fmla="*/ 244888 w 266700"/>
                <a:gd name="connsiteY5" fmla="*/ 129635 h 133350"/>
                <a:gd name="connsiteX6" fmla="*/ 264986 w 266700"/>
                <a:gd name="connsiteY6" fmla="*/ 129635 h 133350"/>
                <a:gd name="connsiteX7" fmla="*/ 136112 w 266700"/>
                <a:gd name="connsiteY7" fmla="*/ 7144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6700" h="133350">
                  <a:moveTo>
                    <a:pt x="136112" y="7144"/>
                  </a:moveTo>
                  <a:cubicBezTo>
                    <a:pt x="67151" y="7144"/>
                    <a:pt x="10573" y="61531"/>
                    <a:pt x="7144" y="129635"/>
                  </a:cubicBezTo>
                  <a:lnTo>
                    <a:pt x="29432" y="129635"/>
                  </a:lnTo>
                  <a:cubicBezTo>
                    <a:pt x="32861" y="73819"/>
                    <a:pt x="79343" y="29432"/>
                    <a:pt x="136017" y="29432"/>
                  </a:cubicBezTo>
                  <a:cubicBezTo>
                    <a:pt x="192691" y="29432"/>
                    <a:pt x="239268" y="73819"/>
                    <a:pt x="242602" y="129730"/>
                  </a:cubicBezTo>
                  <a:cubicBezTo>
                    <a:pt x="243364" y="129730"/>
                    <a:pt x="244126" y="129635"/>
                    <a:pt x="244888" y="129635"/>
                  </a:cubicBezTo>
                  <a:lnTo>
                    <a:pt x="264986" y="129635"/>
                  </a:lnTo>
                  <a:cubicBezTo>
                    <a:pt x="261556" y="61436"/>
                    <a:pt x="205073" y="7144"/>
                    <a:pt x="136112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" name="자유형: 도형 5">
              <a:extLst>
                <a:ext uri="{FF2B5EF4-FFF2-40B4-BE49-F238E27FC236}">
                  <a16:creationId xmlns:a16="http://schemas.microsoft.com/office/drawing/2014/main" id="{39A35ACA-1960-4413-A0D3-BF5FB305D58E}"/>
                </a:ext>
              </a:extLst>
            </p:cNvPr>
            <p:cNvSpPr/>
            <p:nvPr/>
          </p:nvSpPr>
          <p:spPr>
            <a:xfrm>
              <a:off x="1702109" y="5709380"/>
              <a:ext cx="95250" cy="152400"/>
            </a:xfrm>
            <a:custGeom>
              <a:avLst/>
              <a:gdLst>
                <a:gd name="connsiteX0" fmla="*/ 53911 w 95250"/>
                <a:gd name="connsiteY0" fmla="*/ 153543 h 152400"/>
                <a:gd name="connsiteX1" fmla="*/ 25717 w 95250"/>
                <a:gd name="connsiteY1" fmla="*/ 153543 h 152400"/>
                <a:gd name="connsiteX2" fmla="*/ 7144 w 95250"/>
                <a:gd name="connsiteY2" fmla="*/ 134969 h 152400"/>
                <a:gd name="connsiteX3" fmla="*/ 7144 w 95250"/>
                <a:gd name="connsiteY3" fmla="*/ 25717 h 152400"/>
                <a:gd name="connsiteX4" fmla="*/ 25717 w 95250"/>
                <a:gd name="connsiteY4" fmla="*/ 7144 h 152400"/>
                <a:gd name="connsiteX5" fmla="*/ 53911 w 95250"/>
                <a:gd name="connsiteY5" fmla="*/ 7144 h 152400"/>
                <a:gd name="connsiteX6" fmla="*/ 94774 w 95250"/>
                <a:gd name="connsiteY6" fmla="*/ 48006 h 152400"/>
                <a:gd name="connsiteX7" fmla="*/ 94774 w 95250"/>
                <a:gd name="connsiteY7" fmla="*/ 112681 h 152400"/>
                <a:gd name="connsiteX8" fmla="*/ 53911 w 95250"/>
                <a:gd name="connsiteY8" fmla="*/ 153543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5250" h="152400">
                  <a:moveTo>
                    <a:pt x="53911" y="153543"/>
                  </a:moveTo>
                  <a:lnTo>
                    <a:pt x="25717" y="153543"/>
                  </a:lnTo>
                  <a:cubicBezTo>
                    <a:pt x="15430" y="153543"/>
                    <a:pt x="7144" y="145256"/>
                    <a:pt x="7144" y="134969"/>
                  </a:cubicBezTo>
                  <a:lnTo>
                    <a:pt x="7144" y="25717"/>
                  </a:lnTo>
                  <a:cubicBezTo>
                    <a:pt x="7144" y="15430"/>
                    <a:pt x="15430" y="7144"/>
                    <a:pt x="25717" y="7144"/>
                  </a:cubicBezTo>
                  <a:lnTo>
                    <a:pt x="53911" y="7144"/>
                  </a:lnTo>
                  <a:cubicBezTo>
                    <a:pt x="76486" y="7144"/>
                    <a:pt x="94774" y="25432"/>
                    <a:pt x="94774" y="48006"/>
                  </a:cubicBezTo>
                  <a:lnTo>
                    <a:pt x="94774" y="112681"/>
                  </a:lnTo>
                  <a:cubicBezTo>
                    <a:pt x="94774" y="135255"/>
                    <a:pt x="76390" y="153543"/>
                    <a:pt x="53911" y="15354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" name="자유형: 도형 6">
              <a:extLst>
                <a:ext uri="{FF2B5EF4-FFF2-40B4-BE49-F238E27FC236}">
                  <a16:creationId xmlns:a16="http://schemas.microsoft.com/office/drawing/2014/main" id="{DD31D695-CFEC-4D98-A99F-B6E6EED9CFCE}"/>
                </a:ext>
              </a:extLst>
            </p:cNvPr>
            <p:cNvSpPr/>
            <p:nvPr/>
          </p:nvSpPr>
          <p:spPr>
            <a:xfrm>
              <a:off x="1630547" y="5833367"/>
              <a:ext cx="123825" cy="95250"/>
            </a:xfrm>
            <a:custGeom>
              <a:avLst/>
              <a:gdLst>
                <a:gd name="connsiteX0" fmla="*/ 105756 w 123825"/>
                <a:gd name="connsiteY0" fmla="*/ 96421 h 95250"/>
                <a:gd name="connsiteX1" fmla="*/ 13745 w 123825"/>
                <a:gd name="connsiteY1" fmla="*/ 96421 h 95250"/>
                <a:gd name="connsiteX2" fmla="*/ 12316 w 123825"/>
                <a:gd name="connsiteY2" fmla="*/ 95850 h 95250"/>
                <a:gd name="connsiteX3" fmla="*/ 18316 w 123825"/>
                <a:gd name="connsiteY3" fmla="*/ 74133 h 95250"/>
                <a:gd name="connsiteX4" fmla="*/ 87563 w 123825"/>
                <a:gd name="connsiteY4" fmla="*/ 74133 h 95250"/>
                <a:gd name="connsiteX5" fmla="*/ 94993 w 123825"/>
                <a:gd name="connsiteY5" fmla="*/ 66703 h 95250"/>
                <a:gd name="connsiteX6" fmla="*/ 94993 w 123825"/>
                <a:gd name="connsiteY6" fmla="*/ 13744 h 95250"/>
                <a:gd name="connsiteX7" fmla="*/ 95564 w 123825"/>
                <a:gd name="connsiteY7" fmla="*/ 12315 h 95250"/>
                <a:gd name="connsiteX8" fmla="*/ 117281 w 123825"/>
                <a:gd name="connsiteY8" fmla="*/ 18316 h 95250"/>
                <a:gd name="connsiteX9" fmla="*/ 117281 w 123825"/>
                <a:gd name="connsiteY9" fmla="*/ 84991 h 95250"/>
                <a:gd name="connsiteX10" fmla="*/ 105756 w 123825"/>
                <a:gd name="connsiteY10" fmla="*/ 96421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3825" h="95250">
                  <a:moveTo>
                    <a:pt x="105756" y="96421"/>
                  </a:moveTo>
                  <a:lnTo>
                    <a:pt x="13745" y="96421"/>
                  </a:lnTo>
                  <a:cubicBezTo>
                    <a:pt x="13268" y="96421"/>
                    <a:pt x="12697" y="96231"/>
                    <a:pt x="12316" y="95850"/>
                  </a:cubicBezTo>
                  <a:cubicBezTo>
                    <a:pt x="2029" y="86134"/>
                    <a:pt x="8696" y="74133"/>
                    <a:pt x="18316" y="74133"/>
                  </a:cubicBezTo>
                  <a:lnTo>
                    <a:pt x="87563" y="74133"/>
                  </a:lnTo>
                  <a:cubicBezTo>
                    <a:pt x="91659" y="74133"/>
                    <a:pt x="94993" y="70799"/>
                    <a:pt x="94993" y="66703"/>
                  </a:cubicBezTo>
                  <a:lnTo>
                    <a:pt x="94993" y="13744"/>
                  </a:lnTo>
                  <a:cubicBezTo>
                    <a:pt x="94993" y="13268"/>
                    <a:pt x="95183" y="12697"/>
                    <a:pt x="95564" y="12315"/>
                  </a:cubicBezTo>
                  <a:cubicBezTo>
                    <a:pt x="105280" y="2029"/>
                    <a:pt x="117281" y="8696"/>
                    <a:pt x="117281" y="18316"/>
                  </a:cubicBezTo>
                  <a:lnTo>
                    <a:pt x="117281" y="84991"/>
                  </a:lnTo>
                  <a:cubicBezTo>
                    <a:pt x="117281" y="91278"/>
                    <a:pt x="112138" y="96421"/>
                    <a:pt x="105756" y="9642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" name="자유형: 도형 7">
              <a:extLst>
                <a:ext uri="{FF2B5EF4-FFF2-40B4-BE49-F238E27FC236}">
                  <a16:creationId xmlns:a16="http://schemas.microsoft.com/office/drawing/2014/main" id="{8322ACAF-7211-4FA2-91D9-0D199CED4F28}"/>
                </a:ext>
              </a:extLst>
            </p:cNvPr>
            <p:cNvSpPr/>
            <p:nvPr/>
          </p:nvSpPr>
          <p:spPr>
            <a:xfrm>
              <a:off x="1574092" y="5878067"/>
              <a:ext cx="85725" cy="76200"/>
            </a:xfrm>
            <a:custGeom>
              <a:avLst/>
              <a:gdLst>
                <a:gd name="connsiteX0" fmla="*/ 46577 w 85725"/>
                <a:gd name="connsiteY0" fmla="*/ 74009 h 76200"/>
                <a:gd name="connsiteX1" fmla="*/ 7144 w 85725"/>
                <a:gd name="connsiteY1" fmla="*/ 40577 h 76200"/>
                <a:gd name="connsiteX2" fmla="*/ 46577 w 85725"/>
                <a:gd name="connsiteY2" fmla="*/ 7144 h 76200"/>
                <a:gd name="connsiteX3" fmla="*/ 86011 w 85725"/>
                <a:gd name="connsiteY3" fmla="*/ 40577 h 76200"/>
                <a:gd name="connsiteX4" fmla="*/ 46577 w 85725"/>
                <a:gd name="connsiteY4" fmla="*/ 74009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76200">
                  <a:moveTo>
                    <a:pt x="46577" y="74009"/>
                  </a:moveTo>
                  <a:cubicBezTo>
                    <a:pt x="24860" y="74009"/>
                    <a:pt x="7144" y="58960"/>
                    <a:pt x="7144" y="40577"/>
                  </a:cubicBezTo>
                  <a:cubicBezTo>
                    <a:pt x="7144" y="22193"/>
                    <a:pt x="24860" y="7144"/>
                    <a:pt x="46577" y="7144"/>
                  </a:cubicBezTo>
                  <a:cubicBezTo>
                    <a:pt x="68294" y="7144"/>
                    <a:pt x="86011" y="22193"/>
                    <a:pt x="86011" y="40577"/>
                  </a:cubicBezTo>
                  <a:cubicBezTo>
                    <a:pt x="86011" y="58960"/>
                    <a:pt x="68390" y="74009"/>
                    <a:pt x="46577" y="7400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" name="자유형: 도형 8">
              <a:extLst>
                <a:ext uri="{FF2B5EF4-FFF2-40B4-BE49-F238E27FC236}">
                  <a16:creationId xmlns:a16="http://schemas.microsoft.com/office/drawing/2014/main" id="{DA987571-6B80-4969-B775-D730BFE4F791}"/>
                </a:ext>
              </a:extLst>
            </p:cNvPr>
            <p:cNvSpPr/>
            <p:nvPr/>
          </p:nvSpPr>
          <p:spPr>
            <a:xfrm>
              <a:off x="1550471" y="5679948"/>
              <a:ext cx="66675" cy="104775"/>
            </a:xfrm>
            <a:custGeom>
              <a:avLst/>
              <a:gdLst>
                <a:gd name="connsiteX0" fmla="*/ 36576 w 66675"/>
                <a:gd name="connsiteY0" fmla="*/ 7144 h 104775"/>
                <a:gd name="connsiteX1" fmla="*/ 65437 w 66675"/>
                <a:gd name="connsiteY1" fmla="*/ 33147 h 104775"/>
                <a:gd name="connsiteX2" fmla="*/ 27146 w 66675"/>
                <a:gd name="connsiteY2" fmla="*/ 80772 h 104775"/>
                <a:gd name="connsiteX3" fmla="*/ 27146 w 66675"/>
                <a:gd name="connsiteY3" fmla="*/ 81915 h 104775"/>
                <a:gd name="connsiteX4" fmla="*/ 59626 w 66675"/>
                <a:gd name="connsiteY4" fmla="*/ 81915 h 104775"/>
                <a:gd name="connsiteX5" fmla="*/ 65437 w 66675"/>
                <a:gd name="connsiteY5" fmla="*/ 90297 h 104775"/>
                <a:gd name="connsiteX6" fmla="*/ 59626 w 66675"/>
                <a:gd name="connsiteY6" fmla="*/ 98965 h 104775"/>
                <a:gd name="connsiteX7" fmla="*/ 15526 w 66675"/>
                <a:gd name="connsiteY7" fmla="*/ 98965 h 104775"/>
                <a:gd name="connsiteX8" fmla="*/ 7144 w 66675"/>
                <a:gd name="connsiteY8" fmla="*/ 92964 h 104775"/>
                <a:gd name="connsiteX9" fmla="*/ 7144 w 66675"/>
                <a:gd name="connsiteY9" fmla="*/ 80772 h 104775"/>
                <a:gd name="connsiteX10" fmla="*/ 46196 w 66675"/>
                <a:gd name="connsiteY10" fmla="*/ 33814 h 104775"/>
                <a:gd name="connsiteX11" fmla="*/ 36766 w 66675"/>
                <a:gd name="connsiteY11" fmla="*/ 24860 h 104775"/>
                <a:gd name="connsiteX12" fmla="*/ 27527 w 66675"/>
                <a:gd name="connsiteY12" fmla="*/ 34290 h 104775"/>
                <a:gd name="connsiteX13" fmla="*/ 17335 w 66675"/>
                <a:gd name="connsiteY13" fmla="*/ 41434 h 104775"/>
                <a:gd name="connsiteX14" fmla="*/ 8668 w 66675"/>
                <a:gd name="connsiteY14" fmla="*/ 31242 h 104775"/>
                <a:gd name="connsiteX15" fmla="*/ 36576 w 66675"/>
                <a:gd name="connsiteY15" fmla="*/ 7144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6675" h="104775">
                  <a:moveTo>
                    <a:pt x="36576" y="7144"/>
                  </a:moveTo>
                  <a:cubicBezTo>
                    <a:pt x="50959" y="7144"/>
                    <a:pt x="65437" y="16288"/>
                    <a:pt x="65437" y="33147"/>
                  </a:cubicBezTo>
                  <a:cubicBezTo>
                    <a:pt x="65437" y="60388"/>
                    <a:pt x="27146" y="69342"/>
                    <a:pt x="27146" y="80772"/>
                  </a:cubicBezTo>
                  <a:lnTo>
                    <a:pt x="27146" y="81915"/>
                  </a:lnTo>
                  <a:lnTo>
                    <a:pt x="59626" y="81915"/>
                  </a:lnTo>
                  <a:cubicBezTo>
                    <a:pt x="62770" y="81915"/>
                    <a:pt x="65437" y="85820"/>
                    <a:pt x="65437" y="90297"/>
                  </a:cubicBezTo>
                  <a:cubicBezTo>
                    <a:pt x="65437" y="94774"/>
                    <a:pt x="62674" y="98965"/>
                    <a:pt x="59626" y="98965"/>
                  </a:cubicBezTo>
                  <a:lnTo>
                    <a:pt x="15526" y="98965"/>
                  </a:lnTo>
                  <a:cubicBezTo>
                    <a:pt x="12097" y="98965"/>
                    <a:pt x="7144" y="96583"/>
                    <a:pt x="7144" y="92964"/>
                  </a:cubicBezTo>
                  <a:lnTo>
                    <a:pt x="7144" y="80772"/>
                  </a:lnTo>
                  <a:cubicBezTo>
                    <a:pt x="7144" y="61055"/>
                    <a:pt x="46196" y="49721"/>
                    <a:pt x="46196" y="33814"/>
                  </a:cubicBezTo>
                  <a:cubicBezTo>
                    <a:pt x="46196" y="29813"/>
                    <a:pt x="43720" y="24860"/>
                    <a:pt x="36766" y="24860"/>
                  </a:cubicBezTo>
                  <a:cubicBezTo>
                    <a:pt x="31813" y="24860"/>
                    <a:pt x="27527" y="27337"/>
                    <a:pt x="27527" y="34290"/>
                  </a:cubicBezTo>
                  <a:cubicBezTo>
                    <a:pt x="27527" y="37909"/>
                    <a:pt x="23717" y="41434"/>
                    <a:pt x="17335" y="41434"/>
                  </a:cubicBezTo>
                  <a:cubicBezTo>
                    <a:pt x="12382" y="41434"/>
                    <a:pt x="8668" y="39148"/>
                    <a:pt x="8668" y="31242"/>
                  </a:cubicBezTo>
                  <a:cubicBezTo>
                    <a:pt x="8572" y="16002"/>
                    <a:pt x="22479" y="7144"/>
                    <a:pt x="3657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" name="자유형: 도형 9">
              <a:extLst>
                <a:ext uri="{FF2B5EF4-FFF2-40B4-BE49-F238E27FC236}">
                  <a16:creationId xmlns:a16="http://schemas.microsoft.com/office/drawing/2014/main" id="{FD3657CB-9605-4CE0-9149-F55FA5047E09}"/>
                </a:ext>
              </a:extLst>
            </p:cNvPr>
            <p:cNvSpPr/>
            <p:nvPr/>
          </p:nvSpPr>
          <p:spPr>
            <a:xfrm>
              <a:off x="1613812" y="5681091"/>
              <a:ext cx="76200" cy="104775"/>
            </a:xfrm>
            <a:custGeom>
              <a:avLst/>
              <a:gdLst>
                <a:gd name="connsiteX0" fmla="*/ 42577 w 76200"/>
                <a:gd name="connsiteY0" fmla="*/ 78581 h 104775"/>
                <a:gd name="connsiteX1" fmla="*/ 13621 w 76200"/>
                <a:gd name="connsiteY1" fmla="*/ 78581 h 104775"/>
                <a:gd name="connsiteX2" fmla="*/ 7144 w 76200"/>
                <a:gd name="connsiteY2" fmla="*/ 71914 h 104775"/>
                <a:gd name="connsiteX3" fmla="*/ 8096 w 76200"/>
                <a:gd name="connsiteY3" fmla="*/ 68199 h 104775"/>
                <a:gd name="connsiteX4" fmla="*/ 36671 w 76200"/>
                <a:gd name="connsiteY4" fmla="*/ 12097 h 104775"/>
                <a:gd name="connsiteX5" fmla="*/ 44768 w 76200"/>
                <a:gd name="connsiteY5" fmla="*/ 7144 h 104775"/>
                <a:gd name="connsiteX6" fmla="*/ 54388 w 76200"/>
                <a:gd name="connsiteY6" fmla="*/ 14478 h 104775"/>
                <a:gd name="connsiteX7" fmla="*/ 53816 w 76200"/>
                <a:gd name="connsiteY7" fmla="*/ 16859 h 104775"/>
                <a:gd name="connsiteX8" fmla="*/ 31909 w 76200"/>
                <a:gd name="connsiteY8" fmla="*/ 60865 h 104775"/>
                <a:gd name="connsiteX9" fmla="*/ 42577 w 76200"/>
                <a:gd name="connsiteY9" fmla="*/ 60865 h 104775"/>
                <a:gd name="connsiteX10" fmla="*/ 42577 w 76200"/>
                <a:gd name="connsiteY10" fmla="*/ 52197 h 104775"/>
                <a:gd name="connsiteX11" fmla="*/ 52197 w 76200"/>
                <a:gd name="connsiteY11" fmla="*/ 46387 h 104775"/>
                <a:gd name="connsiteX12" fmla="*/ 61817 w 76200"/>
                <a:gd name="connsiteY12" fmla="*/ 52197 h 104775"/>
                <a:gd name="connsiteX13" fmla="*/ 61817 w 76200"/>
                <a:gd name="connsiteY13" fmla="*/ 60865 h 104775"/>
                <a:gd name="connsiteX14" fmla="*/ 67151 w 76200"/>
                <a:gd name="connsiteY14" fmla="*/ 60865 h 104775"/>
                <a:gd name="connsiteX15" fmla="*/ 73057 w 76200"/>
                <a:gd name="connsiteY15" fmla="*/ 69818 h 104775"/>
                <a:gd name="connsiteX16" fmla="*/ 67151 w 76200"/>
                <a:gd name="connsiteY16" fmla="*/ 78772 h 104775"/>
                <a:gd name="connsiteX17" fmla="*/ 61817 w 76200"/>
                <a:gd name="connsiteY17" fmla="*/ 78772 h 104775"/>
                <a:gd name="connsiteX18" fmla="*/ 61817 w 76200"/>
                <a:gd name="connsiteY18" fmla="*/ 91916 h 104775"/>
                <a:gd name="connsiteX19" fmla="*/ 52197 w 76200"/>
                <a:gd name="connsiteY19" fmla="*/ 97822 h 104775"/>
                <a:gd name="connsiteX20" fmla="*/ 42577 w 76200"/>
                <a:gd name="connsiteY20" fmla="*/ 91916 h 104775"/>
                <a:gd name="connsiteX21" fmla="*/ 42577 w 76200"/>
                <a:gd name="connsiteY21" fmla="*/ 78581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76200" h="104775">
                  <a:moveTo>
                    <a:pt x="42577" y="78581"/>
                  </a:moveTo>
                  <a:lnTo>
                    <a:pt x="13621" y="78581"/>
                  </a:lnTo>
                  <a:cubicBezTo>
                    <a:pt x="10001" y="78581"/>
                    <a:pt x="7144" y="76200"/>
                    <a:pt x="7144" y="71914"/>
                  </a:cubicBezTo>
                  <a:cubicBezTo>
                    <a:pt x="7144" y="70961"/>
                    <a:pt x="7429" y="69532"/>
                    <a:pt x="8096" y="68199"/>
                  </a:cubicBezTo>
                  <a:lnTo>
                    <a:pt x="36671" y="12097"/>
                  </a:lnTo>
                  <a:cubicBezTo>
                    <a:pt x="38576" y="8477"/>
                    <a:pt x="41624" y="7144"/>
                    <a:pt x="44768" y="7144"/>
                  </a:cubicBezTo>
                  <a:cubicBezTo>
                    <a:pt x="48101" y="7144"/>
                    <a:pt x="54388" y="10001"/>
                    <a:pt x="54388" y="14478"/>
                  </a:cubicBezTo>
                  <a:cubicBezTo>
                    <a:pt x="54388" y="15240"/>
                    <a:pt x="54102" y="16002"/>
                    <a:pt x="53816" y="16859"/>
                  </a:cubicBezTo>
                  <a:lnTo>
                    <a:pt x="31909" y="60865"/>
                  </a:lnTo>
                  <a:lnTo>
                    <a:pt x="42577" y="60865"/>
                  </a:lnTo>
                  <a:lnTo>
                    <a:pt x="42577" y="52197"/>
                  </a:lnTo>
                  <a:cubicBezTo>
                    <a:pt x="42577" y="48101"/>
                    <a:pt x="47435" y="46387"/>
                    <a:pt x="52197" y="46387"/>
                  </a:cubicBezTo>
                  <a:cubicBezTo>
                    <a:pt x="57055" y="46387"/>
                    <a:pt x="61817" y="48101"/>
                    <a:pt x="61817" y="52197"/>
                  </a:cubicBezTo>
                  <a:lnTo>
                    <a:pt x="61817" y="60865"/>
                  </a:lnTo>
                  <a:lnTo>
                    <a:pt x="67151" y="60865"/>
                  </a:lnTo>
                  <a:cubicBezTo>
                    <a:pt x="71152" y="60865"/>
                    <a:pt x="73057" y="65341"/>
                    <a:pt x="73057" y="69818"/>
                  </a:cubicBezTo>
                  <a:cubicBezTo>
                    <a:pt x="73057" y="74295"/>
                    <a:pt x="70104" y="78772"/>
                    <a:pt x="67151" y="78772"/>
                  </a:cubicBezTo>
                  <a:lnTo>
                    <a:pt x="61817" y="78772"/>
                  </a:lnTo>
                  <a:lnTo>
                    <a:pt x="61817" y="91916"/>
                  </a:lnTo>
                  <a:cubicBezTo>
                    <a:pt x="61817" y="95917"/>
                    <a:pt x="56960" y="97822"/>
                    <a:pt x="52197" y="97822"/>
                  </a:cubicBezTo>
                  <a:cubicBezTo>
                    <a:pt x="47435" y="97822"/>
                    <a:pt x="42577" y="95821"/>
                    <a:pt x="42577" y="91916"/>
                  </a:cubicBezTo>
                  <a:lnTo>
                    <a:pt x="42577" y="7858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AA20F8C7-57F4-49A0-BBAA-48146A127F5A}"/>
              </a:ext>
            </a:extLst>
          </p:cNvPr>
          <p:cNvGrpSpPr/>
          <p:nvPr/>
        </p:nvGrpSpPr>
        <p:grpSpPr>
          <a:xfrm>
            <a:off x="5492963" y="3564350"/>
            <a:ext cx="295847" cy="394621"/>
            <a:chOff x="5492963" y="3564350"/>
            <a:chExt cx="295847" cy="394621"/>
          </a:xfrm>
          <a:solidFill>
            <a:schemeClr val="bg1"/>
          </a:solidFill>
        </p:grpSpPr>
        <p:sp>
          <p:nvSpPr>
            <p:cNvPr id="12" name="자유형: 도형 11">
              <a:extLst>
                <a:ext uri="{FF2B5EF4-FFF2-40B4-BE49-F238E27FC236}">
                  <a16:creationId xmlns:a16="http://schemas.microsoft.com/office/drawing/2014/main" id="{1306B0A9-3F84-43C7-B63B-B596F25BB089}"/>
                </a:ext>
              </a:extLst>
            </p:cNvPr>
            <p:cNvSpPr/>
            <p:nvPr/>
          </p:nvSpPr>
          <p:spPr>
            <a:xfrm>
              <a:off x="5693560" y="3571017"/>
              <a:ext cx="95250" cy="95250"/>
            </a:xfrm>
            <a:custGeom>
              <a:avLst/>
              <a:gdLst>
                <a:gd name="connsiteX0" fmla="*/ 7144 w 95250"/>
                <a:gd name="connsiteY0" fmla="*/ 89725 h 95250"/>
                <a:gd name="connsiteX1" fmla="*/ 89725 w 95250"/>
                <a:gd name="connsiteY1" fmla="*/ 89725 h 95250"/>
                <a:gd name="connsiteX2" fmla="*/ 7144 w 95250"/>
                <a:gd name="connsiteY2" fmla="*/ 7144 h 95250"/>
                <a:gd name="connsiteX3" fmla="*/ 7144 w 95250"/>
                <a:gd name="connsiteY3" fmla="*/ 89725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250" h="95250">
                  <a:moveTo>
                    <a:pt x="7144" y="89725"/>
                  </a:moveTo>
                  <a:lnTo>
                    <a:pt x="89725" y="89725"/>
                  </a:lnTo>
                  <a:lnTo>
                    <a:pt x="7144" y="7144"/>
                  </a:lnTo>
                  <a:lnTo>
                    <a:pt x="7144" y="8972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" name="자유형: 도형 12">
              <a:extLst>
                <a:ext uri="{FF2B5EF4-FFF2-40B4-BE49-F238E27FC236}">
                  <a16:creationId xmlns:a16="http://schemas.microsoft.com/office/drawing/2014/main" id="{12BE07BC-D5A8-47BC-83FF-D6AAD664C763}"/>
                </a:ext>
              </a:extLst>
            </p:cNvPr>
            <p:cNvSpPr/>
            <p:nvPr/>
          </p:nvSpPr>
          <p:spPr>
            <a:xfrm>
              <a:off x="5526968" y="3727132"/>
              <a:ext cx="247650" cy="114300"/>
            </a:xfrm>
            <a:custGeom>
              <a:avLst/>
              <a:gdLst>
                <a:gd name="connsiteX0" fmla="*/ 108395 w 247650"/>
                <a:gd name="connsiteY0" fmla="*/ 84677 h 114300"/>
                <a:gd name="connsiteX1" fmla="*/ 72295 w 247650"/>
                <a:gd name="connsiteY1" fmla="*/ 30480 h 114300"/>
                <a:gd name="connsiteX2" fmla="*/ 7144 w 247650"/>
                <a:gd name="connsiteY2" fmla="*/ 111919 h 114300"/>
                <a:gd name="connsiteX3" fmla="*/ 249841 w 247650"/>
                <a:gd name="connsiteY3" fmla="*/ 111919 h 114300"/>
                <a:gd name="connsiteX4" fmla="*/ 162210 w 247650"/>
                <a:gd name="connsiteY4" fmla="*/ 7144 h 114300"/>
                <a:gd name="connsiteX5" fmla="*/ 119253 w 247650"/>
                <a:gd name="connsiteY5" fmla="*/ 60865 h 114300"/>
                <a:gd name="connsiteX6" fmla="*/ 126873 w 247650"/>
                <a:gd name="connsiteY6" fmla="*/ 72295 h 114300"/>
                <a:gd name="connsiteX7" fmla="*/ 123825 w 247650"/>
                <a:gd name="connsiteY7" fmla="*/ 87725 h 114300"/>
                <a:gd name="connsiteX8" fmla="*/ 108395 w 247650"/>
                <a:gd name="connsiteY8" fmla="*/ 84677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7650" h="114300">
                  <a:moveTo>
                    <a:pt x="108395" y="84677"/>
                  </a:moveTo>
                  <a:lnTo>
                    <a:pt x="72295" y="30480"/>
                  </a:lnTo>
                  <a:lnTo>
                    <a:pt x="7144" y="111919"/>
                  </a:lnTo>
                  <a:lnTo>
                    <a:pt x="249841" y="111919"/>
                  </a:lnTo>
                  <a:lnTo>
                    <a:pt x="162210" y="7144"/>
                  </a:lnTo>
                  <a:lnTo>
                    <a:pt x="119253" y="60865"/>
                  </a:lnTo>
                  <a:lnTo>
                    <a:pt x="126873" y="72295"/>
                  </a:lnTo>
                  <a:cubicBezTo>
                    <a:pt x="130302" y="77438"/>
                    <a:pt x="128873" y="84296"/>
                    <a:pt x="123825" y="87725"/>
                  </a:cubicBezTo>
                  <a:cubicBezTo>
                    <a:pt x="118681" y="91154"/>
                    <a:pt x="111823" y="89821"/>
                    <a:pt x="108395" y="8467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" name="자유형: 도형 13">
              <a:extLst>
                <a:ext uri="{FF2B5EF4-FFF2-40B4-BE49-F238E27FC236}">
                  <a16:creationId xmlns:a16="http://schemas.microsoft.com/office/drawing/2014/main" id="{C5C6C6CF-18A4-4944-8F18-2D970328B165}"/>
                </a:ext>
              </a:extLst>
            </p:cNvPr>
            <p:cNvSpPr/>
            <p:nvPr/>
          </p:nvSpPr>
          <p:spPr>
            <a:xfrm>
              <a:off x="5559448" y="3631406"/>
              <a:ext cx="57150" cy="57150"/>
            </a:xfrm>
            <a:custGeom>
              <a:avLst/>
              <a:gdLst>
                <a:gd name="connsiteX0" fmla="*/ 29433 w 57150"/>
                <a:gd name="connsiteY0" fmla="*/ 51721 h 57150"/>
                <a:gd name="connsiteX1" fmla="*/ 51721 w 57150"/>
                <a:gd name="connsiteY1" fmla="*/ 29432 h 57150"/>
                <a:gd name="connsiteX2" fmla="*/ 29433 w 57150"/>
                <a:gd name="connsiteY2" fmla="*/ 7144 h 57150"/>
                <a:gd name="connsiteX3" fmla="*/ 7144 w 57150"/>
                <a:gd name="connsiteY3" fmla="*/ 29432 h 57150"/>
                <a:gd name="connsiteX4" fmla="*/ 29433 w 57150"/>
                <a:gd name="connsiteY4" fmla="*/ 51721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29433" y="51721"/>
                  </a:moveTo>
                  <a:cubicBezTo>
                    <a:pt x="41720" y="51721"/>
                    <a:pt x="51721" y="41720"/>
                    <a:pt x="51721" y="29432"/>
                  </a:cubicBezTo>
                  <a:cubicBezTo>
                    <a:pt x="51721" y="17145"/>
                    <a:pt x="41720" y="7144"/>
                    <a:pt x="29433" y="7144"/>
                  </a:cubicBezTo>
                  <a:cubicBezTo>
                    <a:pt x="17145" y="7144"/>
                    <a:pt x="7144" y="17145"/>
                    <a:pt x="7144" y="29432"/>
                  </a:cubicBezTo>
                  <a:cubicBezTo>
                    <a:pt x="7144" y="41720"/>
                    <a:pt x="17145" y="51721"/>
                    <a:pt x="29433" y="5172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" name="자유형: 도형 14">
              <a:extLst>
                <a:ext uri="{FF2B5EF4-FFF2-40B4-BE49-F238E27FC236}">
                  <a16:creationId xmlns:a16="http://schemas.microsoft.com/office/drawing/2014/main" id="{072CE7BD-F5EB-48AC-AAD1-409E2D8BC8DF}"/>
                </a:ext>
              </a:extLst>
            </p:cNvPr>
            <p:cNvSpPr/>
            <p:nvPr/>
          </p:nvSpPr>
          <p:spPr>
            <a:xfrm>
              <a:off x="5492963" y="3564350"/>
              <a:ext cx="295275" cy="276225"/>
            </a:xfrm>
            <a:custGeom>
              <a:avLst/>
              <a:gdLst>
                <a:gd name="connsiteX0" fmla="*/ 7144 w 295275"/>
                <a:gd name="connsiteY0" fmla="*/ 18383 h 276225"/>
                <a:gd name="connsiteX1" fmla="*/ 7144 w 295275"/>
                <a:gd name="connsiteY1" fmla="*/ 274701 h 276225"/>
                <a:gd name="connsiteX2" fmla="*/ 12954 w 295275"/>
                <a:gd name="connsiteY2" fmla="*/ 274701 h 276225"/>
                <a:gd name="connsiteX3" fmla="*/ 98774 w 295275"/>
                <a:gd name="connsiteY3" fmla="*/ 167450 h 276225"/>
                <a:gd name="connsiteX4" fmla="*/ 107918 w 295275"/>
                <a:gd name="connsiteY4" fmla="*/ 163259 h 276225"/>
                <a:gd name="connsiteX5" fmla="*/ 116681 w 295275"/>
                <a:gd name="connsiteY5" fmla="*/ 168212 h 276225"/>
                <a:gd name="connsiteX6" fmla="*/ 140684 w 295275"/>
                <a:gd name="connsiteY6" fmla="*/ 204121 h 276225"/>
                <a:gd name="connsiteX7" fmla="*/ 187928 w 295275"/>
                <a:gd name="connsiteY7" fmla="*/ 145066 h 276225"/>
                <a:gd name="connsiteX8" fmla="*/ 205359 w 295275"/>
                <a:gd name="connsiteY8" fmla="*/ 145066 h 276225"/>
                <a:gd name="connsiteX9" fmla="*/ 296989 w 295275"/>
                <a:gd name="connsiteY9" fmla="*/ 254984 h 276225"/>
                <a:gd name="connsiteX10" fmla="*/ 296989 w 295275"/>
                <a:gd name="connsiteY10" fmla="*/ 118586 h 276225"/>
                <a:gd name="connsiteX11" fmla="*/ 196691 w 295275"/>
                <a:gd name="connsiteY11" fmla="*/ 118586 h 276225"/>
                <a:gd name="connsiteX12" fmla="*/ 185547 w 295275"/>
                <a:gd name="connsiteY12" fmla="*/ 107442 h 276225"/>
                <a:gd name="connsiteX13" fmla="*/ 185547 w 295275"/>
                <a:gd name="connsiteY13" fmla="*/ 7144 h 276225"/>
                <a:gd name="connsiteX14" fmla="*/ 18383 w 295275"/>
                <a:gd name="connsiteY14" fmla="*/ 7144 h 276225"/>
                <a:gd name="connsiteX15" fmla="*/ 7144 w 295275"/>
                <a:gd name="connsiteY15" fmla="*/ 18383 h 276225"/>
                <a:gd name="connsiteX16" fmla="*/ 95917 w 295275"/>
                <a:gd name="connsiteY16" fmla="*/ 51911 h 276225"/>
                <a:gd name="connsiteX17" fmla="*/ 140494 w 295275"/>
                <a:gd name="connsiteY17" fmla="*/ 96488 h 276225"/>
                <a:gd name="connsiteX18" fmla="*/ 95917 w 295275"/>
                <a:gd name="connsiteY18" fmla="*/ 141065 h 276225"/>
                <a:gd name="connsiteX19" fmla="*/ 51340 w 295275"/>
                <a:gd name="connsiteY19" fmla="*/ 96488 h 276225"/>
                <a:gd name="connsiteX20" fmla="*/ 95917 w 295275"/>
                <a:gd name="connsiteY20" fmla="*/ 51911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95275" h="276225">
                  <a:moveTo>
                    <a:pt x="7144" y="18383"/>
                  </a:moveTo>
                  <a:lnTo>
                    <a:pt x="7144" y="274701"/>
                  </a:lnTo>
                  <a:lnTo>
                    <a:pt x="12954" y="274701"/>
                  </a:lnTo>
                  <a:lnTo>
                    <a:pt x="98774" y="167450"/>
                  </a:lnTo>
                  <a:cubicBezTo>
                    <a:pt x="100965" y="164687"/>
                    <a:pt x="104489" y="163068"/>
                    <a:pt x="107918" y="163259"/>
                  </a:cubicBezTo>
                  <a:cubicBezTo>
                    <a:pt x="111442" y="163449"/>
                    <a:pt x="114776" y="165259"/>
                    <a:pt x="116681" y="168212"/>
                  </a:cubicBezTo>
                  <a:lnTo>
                    <a:pt x="140684" y="204121"/>
                  </a:lnTo>
                  <a:lnTo>
                    <a:pt x="187928" y="145066"/>
                  </a:lnTo>
                  <a:cubicBezTo>
                    <a:pt x="192214" y="139732"/>
                    <a:pt x="201073" y="139732"/>
                    <a:pt x="205359" y="145066"/>
                  </a:cubicBezTo>
                  <a:lnTo>
                    <a:pt x="296989" y="254984"/>
                  </a:lnTo>
                  <a:lnTo>
                    <a:pt x="296989" y="118586"/>
                  </a:lnTo>
                  <a:lnTo>
                    <a:pt x="196691" y="118586"/>
                  </a:lnTo>
                  <a:cubicBezTo>
                    <a:pt x="190500" y="118586"/>
                    <a:pt x="185547" y="113633"/>
                    <a:pt x="185547" y="107442"/>
                  </a:cubicBezTo>
                  <a:lnTo>
                    <a:pt x="185547" y="7144"/>
                  </a:lnTo>
                  <a:lnTo>
                    <a:pt x="18383" y="7144"/>
                  </a:lnTo>
                  <a:cubicBezTo>
                    <a:pt x="12097" y="7239"/>
                    <a:pt x="7144" y="12192"/>
                    <a:pt x="7144" y="18383"/>
                  </a:cubicBezTo>
                  <a:close/>
                  <a:moveTo>
                    <a:pt x="95917" y="51911"/>
                  </a:moveTo>
                  <a:cubicBezTo>
                    <a:pt x="120491" y="51911"/>
                    <a:pt x="140494" y="71914"/>
                    <a:pt x="140494" y="96488"/>
                  </a:cubicBezTo>
                  <a:cubicBezTo>
                    <a:pt x="140494" y="121063"/>
                    <a:pt x="120491" y="141065"/>
                    <a:pt x="95917" y="141065"/>
                  </a:cubicBezTo>
                  <a:cubicBezTo>
                    <a:pt x="71342" y="141065"/>
                    <a:pt x="51340" y="121063"/>
                    <a:pt x="51340" y="96488"/>
                  </a:cubicBezTo>
                  <a:cubicBezTo>
                    <a:pt x="51340" y="71914"/>
                    <a:pt x="71342" y="51911"/>
                    <a:pt x="95917" y="5191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EA1D5A9C-7DC7-4FB8-9F9A-B4AB465D9FE7}"/>
                </a:ext>
              </a:extLst>
            </p:cNvPr>
            <p:cNvSpPr/>
            <p:nvPr/>
          </p:nvSpPr>
          <p:spPr>
            <a:xfrm>
              <a:off x="5492963" y="3854196"/>
              <a:ext cx="295275" cy="104775"/>
            </a:xfrm>
            <a:custGeom>
              <a:avLst/>
              <a:gdLst>
                <a:gd name="connsiteX0" fmla="*/ 18288 w 295275"/>
                <a:gd name="connsiteY0" fmla="*/ 97822 h 104775"/>
                <a:gd name="connsiteX1" fmla="*/ 285750 w 295275"/>
                <a:gd name="connsiteY1" fmla="*/ 97822 h 104775"/>
                <a:gd name="connsiteX2" fmla="*/ 296894 w 295275"/>
                <a:gd name="connsiteY2" fmla="*/ 86677 h 104775"/>
                <a:gd name="connsiteX3" fmla="*/ 296894 w 295275"/>
                <a:gd name="connsiteY3" fmla="*/ 7144 h 104775"/>
                <a:gd name="connsiteX4" fmla="*/ 7144 w 295275"/>
                <a:gd name="connsiteY4" fmla="*/ 7144 h 104775"/>
                <a:gd name="connsiteX5" fmla="*/ 7144 w 295275"/>
                <a:gd name="connsiteY5" fmla="*/ 86677 h 104775"/>
                <a:gd name="connsiteX6" fmla="*/ 18288 w 295275"/>
                <a:gd name="connsiteY6" fmla="*/ 97822 h 104775"/>
                <a:gd name="connsiteX7" fmla="*/ 118205 w 295275"/>
                <a:gd name="connsiteY7" fmla="*/ 29432 h 104775"/>
                <a:gd name="connsiteX8" fmla="*/ 184785 w 295275"/>
                <a:gd name="connsiteY8" fmla="*/ 29432 h 104775"/>
                <a:gd name="connsiteX9" fmla="*/ 196119 w 295275"/>
                <a:gd name="connsiteY9" fmla="*/ 39338 h 104775"/>
                <a:gd name="connsiteX10" fmla="*/ 185071 w 295275"/>
                <a:gd name="connsiteY10" fmla="*/ 51721 h 104775"/>
                <a:gd name="connsiteX11" fmla="*/ 118491 w 295275"/>
                <a:gd name="connsiteY11" fmla="*/ 51721 h 104775"/>
                <a:gd name="connsiteX12" fmla="*/ 107156 w 295275"/>
                <a:gd name="connsiteY12" fmla="*/ 41815 h 104775"/>
                <a:gd name="connsiteX13" fmla="*/ 118205 w 295275"/>
                <a:gd name="connsiteY13" fmla="*/ 29432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95275" h="104775">
                  <a:moveTo>
                    <a:pt x="18288" y="97822"/>
                  </a:moveTo>
                  <a:lnTo>
                    <a:pt x="285750" y="97822"/>
                  </a:lnTo>
                  <a:cubicBezTo>
                    <a:pt x="291941" y="97822"/>
                    <a:pt x="296894" y="92869"/>
                    <a:pt x="296894" y="86677"/>
                  </a:cubicBezTo>
                  <a:lnTo>
                    <a:pt x="296894" y="7144"/>
                  </a:lnTo>
                  <a:lnTo>
                    <a:pt x="7144" y="7144"/>
                  </a:lnTo>
                  <a:lnTo>
                    <a:pt x="7144" y="86677"/>
                  </a:lnTo>
                  <a:cubicBezTo>
                    <a:pt x="7144" y="92773"/>
                    <a:pt x="12097" y="97822"/>
                    <a:pt x="18288" y="97822"/>
                  </a:cubicBezTo>
                  <a:close/>
                  <a:moveTo>
                    <a:pt x="118205" y="29432"/>
                  </a:moveTo>
                  <a:lnTo>
                    <a:pt x="184785" y="29432"/>
                  </a:lnTo>
                  <a:cubicBezTo>
                    <a:pt x="190500" y="29432"/>
                    <a:pt x="195548" y="33623"/>
                    <a:pt x="196119" y="39338"/>
                  </a:cubicBezTo>
                  <a:cubicBezTo>
                    <a:pt x="196882" y="46101"/>
                    <a:pt x="191643" y="51721"/>
                    <a:pt x="185071" y="51721"/>
                  </a:cubicBezTo>
                  <a:lnTo>
                    <a:pt x="118491" y="51721"/>
                  </a:lnTo>
                  <a:cubicBezTo>
                    <a:pt x="112776" y="51721"/>
                    <a:pt x="107728" y="47530"/>
                    <a:pt x="107156" y="41815"/>
                  </a:cubicBezTo>
                  <a:cubicBezTo>
                    <a:pt x="106394" y="35147"/>
                    <a:pt x="111633" y="29432"/>
                    <a:pt x="118205" y="2943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76F87F64-D1F4-4804-B73B-8DF76DF0F853}"/>
              </a:ext>
            </a:extLst>
          </p:cNvPr>
          <p:cNvGrpSpPr/>
          <p:nvPr/>
        </p:nvGrpSpPr>
        <p:grpSpPr>
          <a:xfrm>
            <a:off x="8144247" y="4296431"/>
            <a:ext cx="385886" cy="266700"/>
            <a:chOff x="8144247" y="4296431"/>
            <a:chExt cx="385886" cy="266700"/>
          </a:xfrm>
          <a:solidFill>
            <a:schemeClr val="bg1"/>
          </a:solidFill>
        </p:grpSpPr>
        <p:sp>
          <p:nvSpPr>
            <p:cNvPr id="18" name="자유형: 도형 17">
              <a:extLst>
                <a:ext uri="{FF2B5EF4-FFF2-40B4-BE49-F238E27FC236}">
                  <a16:creationId xmlns:a16="http://schemas.microsoft.com/office/drawing/2014/main" id="{5B225AE2-255F-4F78-A75A-C49DDDA70D19}"/>
                </a:ext>
              </a:extLst>
            </p:cNvPr>
            <p:cNvSpPr/>
            <p:nvPr/>
          </p:nvSpPr>
          <p:spPr>
            <a:xfrm>
              <a:off x="8253908" y="4296431"/>
              <a:ext cx="276225" cy="266700"/>
            </a:xfrm>
            <a:custGeom>
              <a:avLst/>
              <a:gdLst>
                <a:gd name="connsiteX0" fmla="*/ 275530 w 276225"/>
                <a:gd name="connsiteY0" fmla="*/ 128884 h 266700"/>
                <a:gd name="connsiteX1" fmla="*/ 247908 w 276225"/>
                <a:gd name="connsiteY1" fmla="*/ 111263 h 266700"/>
                <a:gd name="connsiteX2" fmla="*/ 194663 w 276225"/>
                <a:gd name="connsiteY2" fmla="*/ 107834 h 266700"/>
                <a:gd name="connsiteX3" fmla="*/ 188853 w 276225"/>
                <a:gd name="connsiteY3" fmla="*/ 107548 h 266700"/>
                <a:gd name="connsiteX4" fmla="*/ 184281 w 276225"/>
                <a:gd name="connsiteY4" fmla="*/ 102881 h 266700"/>
                <a:gd name="connsiteX5" fmla="*/ 113796 w 276225"/>
                <a:gd name="connsiteY5" fmla="*/ 15727 h 266700"/>
                <a:gd name="connsiteX6" fmla="*/ 107224 w 276225"/>
                <a:gd name="connsiteY6" fmla="*/ 8964 h 266700"/>
                <a:gd name="connsiteX7" fmla="*/ 94175 w 276225"/>
                <a:gd name="connsiteY7" fmla="*/ 7249 h 266700"/>
                <a:gd name="connsiteX8" fmla="*/ 92269 w 276225"/>
                <a:gd name="connsiteY8" fmla="*/ 7345 h 266700"/>
                <a:gd name="connsiteX9" fmla="*/ 82649 w 276225"/>
                <a:gd name="connsiteY9" fmla="*/ 9345 h 266700"/>
                <a:gd name="connsiteX10" fmla="*/ 81030 w 276225"/>
                <a:gd name="connsiteY10" fmla="*/ 24014 h 266700"/>
                <a:gd name="connsiteX11" fmla="*/ 107986 w 276225"/>
                <a:gd name="connsiteY11" fmla="*/ 107262 h 266700"/>
                <a:gd name="connsiteX12" fmla="*/ 69314 w 276225"/>
                <a:gd name="connsiteY12" fmla="*/ 107262 h 266700"/>
                <a:gd name="connsiteX13" fmla="*/ 63409 w 276225"/>
                <a:gd name="connsiteY13" fmla="*/ 106976 h 266700"/>
                <a:gd name="connsiteX14" fmla="*/ 58646 w 276225"/>
                <a:gd name="connsiteY14" fmla="*/ 102404 h 266700"/>
                <a:gd name="connsiteX15" fmla="*/ 33786 w 276225"/>
                <a:gd name="connsiteY15" fmla="*/ 73163 h 266700"/>
                <a:gd name="connsiteX16" fmla="*/ 26833 w 276225"/>
                <a:gd name="connsiteY16" fmla="*/ 66495 h 266700"/>
                <a:gd name="connsiteX17" fmla="*/ 16546 w 276225"/>
                <a:gd name="connsiteY17" fmla="*/ 65447 h 266700"/>
                <a:gd name="connsiteX18" fmla="*/ 10164 w 276225"/>
                <a:gd name="connsiteY18" fmla="*/ 67924 h 266700"/>
                <a:gd name="connsiteX19" fmla="*/ 8640 w 276225"/>
                <a:gd name="connsiteY19" fmla="*/ 82402 h 266700"/>
                <a:gd name="connsiteX20" fmla="*/ 22832 w 276225"/>
                <a:gd name="connsiteY20" fmla="*/ 136694 h 266700"/>
                <a:gd name="connsiteX21" fmla="*/ 8640 w 276225"/>
                <a:gd name="connsiteY21" fmla="*/ 190987 h 266700"/>
                <a:gd name="connsiteX22" fmla="*/ 7211 w 276225"/>
                <a:gd name="connsiteY22" fmla="*/ 200607 h 266700"/>
                <a:gd name="connsiteX23" fmla="*/ 16546 w 276225"/>
                <a:gd name="connsiteY23" fmla="*/ 207941 h 266700"/>
                <a:gd name="connsiteX24" fmla="*/ 23023 w 276225"/>
                <a:gd name="connsiteY24" fmla="*/ 208227 h 266700"/>
                <a:gd name="connsiteX25" fmla="*/ 33786 w 276225"/>
                <a:gd name="connsiteY25" fmla="*/ 200226 h 266700"/>
                <a:gd name="connsiteX26" fmla="*/ 58646 w 276225"/>
                <a:gd name="connsiteY26" fmla="*/ 170984 h 266700"/>
                <a:gd name="connsiteX27" fmla="*/ 62647 w 276225"/>
                <a:gd name="connsiteY27" fmla="*/ 166698 h 266700"/>
                <a:gd name="connsiteX28" fmla="*/ 69219 w 276225"/>
                <a:gd name="connsiteY28" fmla="*/ 166127 h 266700"/>
                <a:gd name="connsiteX29" fmla="*/ 107891 w 276225"/>
                <a:gd name="connsiteY29" fmla="*/ 166127 h 266700"/>
                <a:gd name="connsiteX30" fmla="*/ 80935 w 276225"/>
                <a:gd name="connsiteY30" fmla="*/ 249470 h 266700"/>
                <a:gd name="connsiteX31" fmla="*/ 79220 w 276225"/>
                <a:gd name="connsiteY31" fmla="*/ 259091 h 266700"/>
                <a:gd name="connsiteX32" fmla="*/ 92174 w 276225"/>
                <a:gd name="connsiteY32" fmla="*/ 266234 h 266700"/>
                <a:gd name="connsiteX33" fmla="*/ 94079 w 276225"/>
                <a:gd name="connsiteY33" fmla="*/ 266330 h 266700"/>
                <a:gd name="connsiteX34" fmla="*/ 98842 w 276225"/>
                <a:gd name="connsiteY34" fmla="*/ 266520 h 266700"/>
                <a:gd name="connsiteX35" fmla="*/ 103509 w 276225"/>
                <a:gd name="connsiteY35" fmla="*/ 266139 h 266700"/>
                <a:gd name="connsiteX36" fmla="*/ 113701 w 276225"/>
                <a:gd name="connsiteY36" fmla="*/ 257853 h 266700"/>
                <a:gd name="connsiteX37" fmla="*/ 184186 w 276225"/>
                <a:gd name="connsiteY37" fmla="*/ 170699 h 266700"/>
                <a:gd name="connsiteX38" fmla="*/ 188091 w 276225"/>
                <a:gd name="connsiteY38" fmla="*/ 166317 h 266700"/>
                <a:gd name="connsiteX39" fmla="*/ 194568 w 276225"/>
                <a:gd name="connsiteY39" fmla="*/ 165650 h 266700"/>
                <a:gd name="connsiteX40" fmla="*/ 247813 w 276225"/>
                <a:gd name="connsiteY40" fmla="*/ 162221 h 266700"/>
                <a:gd name="connsiteX41" fmla="*/ 275435 w 276225"/>
                <a:gd name="connsiteY41" fmla="*/ 144600 h 266700"/>
                <a:gd name="connsiteX42" fmla="*/ 275530 w 276225"/>
                <a:gd name="connsiteY42" fmla="*/ 128884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276225" h="266700">
                  <a:moveTo>
                    <a:pt x="275530" y="128884"/>
                  </a:moveTo>
                  <a:cubicBezTo>
                    <a:pt x="275150" y="128312"/>
                    <a:pt x="265339" y="114787"/>
                    <a:pt x="247908" y="111263"/>
                  </a:cubicBezTo>
                  <a:cubicBezTo>
                    <a:pt x="232192" y="108024"/>
                    <a:pt x="196188" y="107834"/>
                    <a:pt x="194663" y="107834"/>
                  </a:cubicBezTo>
                  <a:cubicBezTo>
                    <a:pt x="192187" y="107834"/>
                    <a:pt x="189901" y="107643"/>
                    <a:pt x="188853" y="107548"/>
                  </a:cubicBezTo>
                  <a:cubicBezTo>
                    <a:pt x="187805" y="106691"/>
                    <a:pt x="185710" y="104595"/>
                    <a:pt x="184281" y="102881"/>
                  </a:cubicBezTo>
                  <a:lnTo>
                    <a:pt x="113796" y="15727"/>
                  </a:lnTo>
                  <a:cubicBezTo>
                    <a:pt x="112272" y="13822"/>
                    <a:pt x="109129" y="10298"/>
                    <a:pt x="107224" y="8964"/>
                  </a:cubicBezTo>
                  <a:cubicBezTo>
                    <a:pt x="103890" y="6678"/>
                    <a:pt x="95222" y="7154"/>
                    <a:pt x="94175" y="7249"/>
                  </a:cubicBezTo>
                  <a:lnTo>
                    <a:pt x="92269" y="7345"/>
                  </a:lnTo>
                  <a:cubicBezTo>
                    <a:pt x="89698" y="7535"/>
                    <a:pt x="84935" y="8107"/>
                    <a:pt x="82649" y="9345"/>
                  </a:cubicBezTo>
                  <a:cubicBezTo>
                    <a:pt x="81315" y="10107"/>
                    <a:pt x="77220" y="12488"/>
                    <a:pt x="81030" y="24014"/>
                  </a:cubicBezTo>
                  <a:cubicBezTo>
                    <a:pt x="81030" y="24014"/>
                    <a:pt x="107891" y="106881"/>
                    <a:pt x="107986" y="107262"/>
                  </a:cubicBezTo>
                  <a:cubicBezTo>
                    <a:pt x="107605" y="107262"/>
                    <a:pt x="69314" y="107262"/>
                    <a:pt x="69314" y="107262"/>
                  </a:cubicBezTo>
                  <a:cubicBezTo>
                    <a:pt x="66743" y="107262"/>
                    <a:pt x="64457" y="107072"/>
                    <a:pt x="63409" y="106976"/>
                  </a:cubicBezTo>
                  <a:cubicBezTo>
                    <a:pt x="62361" y="106119"/>
                    <a:pt x="60170" y="104119"/>
                    <a:pt x="58646" y="102404"/>
                  </a:cubicBezTo>
                  <a:lnTo>
                    <a:pt x="33786" y="73163"/>
                  </a:lnTo>
                  <a:cubicBezTo>
                    <a:pt x="33596" y="72972"/>
                    <a:pt x="29500" y="68114"/>
                    <a:pt x="26833" y="66495"/>
                  </a:cubicBezTo>
                  <a:cubicBezTo>
                    <a:pt x="23309" y="64399"/>
                    <a:pt x="16546" y="65447"/>
                    <a:pt x="16546" y="65447"/>
                  </a:cubicBezTo>
                  <a:cubicBezTo>
                    <a:pt x="14640" y="65828"/>
                    <a:pt x="11878" y="66686"/>
                    <a:pt x="10164" y="67924"/>
                  </a:cubicBezTo>
                  <a:cubicBezTo>
                    <a:pt x="7116" y="70115"/>
                    <a:pt x="6544" y="74972"/>
                    <a:pt x="8640" y="82402"/>
                  </a:cubicBezTo>
                  <a:cubicBezTo>
                    <a:pt x="14260" y="102404"/>
                    <a:pt x="22166" y="132122"/>
                    <a:pt x="22832" y="136694"/>
                  </a:cubicBezTo>
                  <a:cubicBezTo>
                    <a:pt x="22261" y="141266"/>
                    <a:pt x="14260" y="170889"/>
                    <a:pt x="8640" y="190987"/>
                  </a:cubicBezTo>
                  <a:cubicBezTo>
                    <a:pt x="8164" y="192511"/>
                    <a:pt x="6830" y="197845"/>
                    <a:pt x="7211" y="200607"/>
                  </a:cubicBezTo>
                  <a:cubicBezTo>
                    <a:pt x="8069" y="206322"/>
                    <a:pt x="16165" y="207846"/>
                    <a:pt x="16546" y="207941"/>
                  </a:cubicBezTo>
                  <a:cubicBezTo>
                    <a:pt x="18546" y="208322"/>
                    <a:pt x="21308" y="208418"/>
                    <a:pt x="23023" y="208227"/>
                  </a:cubicBezTo>
                  <a:cubicBezTo>
                    <a:pt x="27214" y="207751"/>
                    <a:pt x="32738" y="201464"/>
                    <a:pt x="33786" y="200226"/>
                  </a:cubicBezTo>
                  <a:lnTo>
                    <a:pt x="58646" y="170984"/>
                  </a:lnTo>
                  <a:cubicBezTo>
                    <a:pt x="60266" y="169079"/>
                    <a:pt x="61885" y="167460"/>
                    <a:pt x="62647" y="166698"/>
                  </a:cubicBezTo>
                  <a:cubicBezTo>
                    <a:pt x="63980" y="166412"/>
                    <a:pt x="67028" y="166127"/>
                    <a:pt x="69219" y="166127"/>
                  </a:cubicBezTo>
                  <a:cubicBezTo>
                    <a:pt x="69219" y="166127"/>
                    <a:pt x="107509" y="166127"/>
                    <a:pt x="107891" y="166127"/>
                  </a:cubicBezTo>
                  <a:cubicBezTo>
                    <a:pt x="107795" y="166508"/>
                    <a:pt x="80935" y="249470"/>
                    <a:pt x="80935" y="249470"/>
                  </a:cubicBezTo>
                  <a:cubicBezTo>
                    <a:pt x="80173" y="251947"/>
                    <a:pt x="78839" y="256519"/>
                    <a:pt x="79220" y="259091"/>
                  </a:cubicBezTo>
                  <a:cubicBezTo>
                    <a:pt x="79792" y="263186"/>
                    <a:pt x="84173" y="265663"/>
                    <a:pt x="92174" y="266234"/>
                  </a:cubicBezTo>
                  <a:lnTo>
                    <a:pt x="94079" y="266330"/>
                  </a:lnTo>
                  <a:cubicBezTo>
                    <a:pt x="95318" y="266425"/>
                    <a:pt x="97127" y="266520"/>
                    <a:pt x="98842" y="266520"/>
                  </a:cubicBezTo>
                  <a:cubicBezTo>
                    <a:pt x="100556" y="266520"/>
                    <a:pt x="102366" y="266425"/>
                    <a:pt x="103509" y="266139"/>
                  </a:cubicBezTo>
                  <a:cubicBezTo>
                    <a:pt x="107509" y="265282"/>
                    <a:pt x="113034" y="258614"/>
                    <a:pt x="113701" y="257853"/>
                  </a:cubicBezTo>
                  <a:lnTo>
                    <a:pt x="184186" y="170699"/>
                  </a:lnTo>
                  <a:cubicBezTo>
                    <a:pt x="185710" y="168794"/>
                    <a:pt x="187329" y="167079"/>
                    <a:pt x="188091" y="166317"/>
                  </a:cubicBezTo>
                  <a:cubicBezTo>
                    <a:pt x="189425" y="166031"/>
                    <a:pt x="192377" y="165650"/>
                    <a:pt x="194568" y="165650"/>
                  </a:cubicBezTo>
                  <a:cubicBezTo>
                    <a:pt x="196092" y="165650"/>
                    <a:pt x="232001" y="165460"/>
                    <a:pt x="247813" y="162221"/>
                  </a:cubicBezTo>
                  <a:cubicBezTo>
                    <a:pt x="265244" y="158697"/>
                    <a:pt x="275054" y="145172"/>
                    <a:pt x="275435" y="144600"/>
                  </a:cubicBezTo>
                  <a:cubicBezTo>
                    <a:pt x="278769" y="140314"/>
                    <a:pt x="278769" y="133456"/>
                    <a:pt x="275530" y="1288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9C14F686-B2D5-4BD1-962B-FD21B04DD314}"/>
                </a:ext>
              </a:extLst>
            </p:cNvPr>
            <p:cNvSpPr/>
            <p:nvPr/>
          </p:nvSpPr>
          <p:spPr>
            <a:xfrm>
              <a:off x="8179204" y="4370832"/>
              <a:ext cx="66675" cy="28575"/>
            </a:xfrm>
            <a:custGeom>
              <a:avLst/>
              <a:gdLst>
                <a:gd name="connsiteX0" fmla="*/ 48101 w 66675"/>
                <a:gd name="connsiteY0" fmla="*/ 7144 h 28575"/>
                <a:gd name="connsiteX1" fmla="*/ 18573 w 66675"/>
                <a:gd name="connsiteY1" fmla="*/ 7144 h 28575"/>
                <a:gd name="connsiteX2" fmla="*/ 7144 w 66675"/>
                <a:gd name="connsiteY2" fmla="*/ 18669 h 28575"/>
                <a:gd name="connsiteX3" fmla="*/ 18573 w 66675"/>
                <a:gd name="connsiteY3" fmla="*/ 30194 h 28575"/>
                <a:gd name="connsiteX4" fmla="*/ 48101 w 66675"/>
                <a:gd name="connsiteY4" fmla="*/ 30194 h 28575"/>
                <a:gd name="connsiteX5" fmla="*/ 59531 w 66675"/>
                <a:gd name="connsiteY5" fmla="*/ 18669 h 28575"/>
                <a:gd name="connsiteX6" fmla="*/ 48101 w 66675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6675" h="28575">
                  <a:moveTo>
                    <a:pt x="48101" y="7144"/>
                  </a:moveTo>
                  <a:lnTo>
                    <a:pt x="18573" y="7144"/>
                  </a:lnTo>
                  <a:cubicBezTo>
                    <a:pt x="12287" y="7144"/>
                    <a:pt x="7144" y="12287"/>
                    <a:pt x="7144" y="18669"/>
                  </a:cubicBezTo>
                  <a:cubicBezTo>
                    <a:pt x="7144" y="25051"/>
                    <a:pt x="12287" y="30194"/>
                    <a:pt x="18573" y="30194"/>
                  </a:cubicBezTo>
                  <a:lnTo>
                    <a:pt x="48101" y="30194"/>
                  </a:lnTo>
                  <a:cubicBezTo>
                    <a:pt x="54387" y="30194"/>
                    <a:pt x="59531" y="25051"/>
                    <a:pt x="59531" y="18669"/>
                  </a:cubicBezTo>
                  <a:cubicBezTo>
                    <a:pt x="59436" y="12287"/>
                    <a:pt x="54387" y="7144"/>
                    <a:pt x="48101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" name="자유형: 도형 19">
              <a:extLst>
                <a:ext uri="{FF2B5EF4-FFF2-40B4-BE49-F238E27FC236}">
                  <a16:creationId xmlns:a16="http://schemas.microsoft.com/office/drawing/2014/main" id="{C482E59B-D32D-4B0A-B513-2F7241698BBD}"/>
                </a:ext>
              </a:extLst>
            </p:cNvPr>
            <p:cNvSpPr/>
            <p:nvPr/>
          </p:nvSpPr>
          <p:spPr>
            <a:xfrm>
              <a:off x="8179204" y="4460748"/>
              <a:ext cx="66675" cy="28575"/>
            </a:xfrm>
            <a:custGeom>
              <a:avLst/>
              <a:gdLst>
                <a:gd name="connsiteX0" fmla="*/ 48101 w 66675"/>
                <a:gd name="connsiteY0" fmla="*/ 7144 h 28575"/>
                <a:gd name="connsiteX1" fmla="*/ 18573 w 66675"/>
                <a:gd name="connsiteY1" fmla="*/ 7144 h 28575"/>
                <a:gd name="connsiteX2" fmla="*/ 7144 w 66675"/>
                <a:gd name="connsiteY2" fmla="*/ 18669 h 28575"/>
                <a:gd name="connsiteX3" fmla="*/ 18573 w 66675"/>
                <a:gd name="connsiteY3" fmla="*/ 30194 h 28575"/>
                <a:gd name="connsiteX4" fmla="*/ 48101 w 66675"/>
                <a:gd name="connsiteY4" fmla="*/ 30194 h 28575"/>
                <a:gd name="connsiteX5" fmla="*/ 59531 w 66675"/>
                <a:gd name="connsiteY5" fmla="*/ 18669 h 28575"/>
                <a:gd name="connsiteX6" fmla="*/ 48101 w 66675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6675" h="28575">
                  <a:moveTo>
                    <a:pt x="48101" y="7144"/>
                  </a:moveTo>
                  <a:lnTo>
                    <a:pt x="18573" y="7144"/>
                  </a:lnTo>
                  <a:cubicBezTo>
                    <a:pt x="12287" y="7144"/>
                    <a:pt x="7144" y="12287"/>
                    <a:pt x="7144" y="18669"/>
                  </a:cubicBezTo>
                  <a:cubicBezTo>
                    <a:pt x="7144" y="25051"/>
                    <a:pt x="12287" y="30194"/>
                    <a:pt x="18573" y="30194"/>
                  </a:cubicBezTo>
                  <a:lnTo>
                    <a:pt x="48101" y="30194"/>
                  </a:lnTo>
                  <a:cubicBezTo>
                    <a:pt x="54387" y="30194"/>
                    <a:pt x="59531" y="25051"/>
                    <a:pt x="59531" y="18669"/>
                  </a:cubicBezTo>
                  <a:cubicBezTo>
                    <a:pt x="59436" y="12287"/>
                    <a:pt x="54387" y="7144"/>
                    <a:pt x="48101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" name="자유형: 도형 20">
              <a:extLst>
                <a:ext uri="{FF2B5EF4-FFF2-40B4-BE49-F238E27FC236}">
                  <a16:creationId xmlns:a16="http://schemas.microsoft.com/office/drawing/2014/main" id="{BCB44557-E0AB-4EEE-A4A5-F9D1400DF19B}"/>
                </a:ext>
              </a:extLst>
            </p:cNvPr>
            <p:cNvSpPr/>
            <p:nvPr/>
          </p:nvSpPr>
          <p:spPr>
            <a:xfrm>
              <a:off x="8144247" y="4416171"/>
              <a:ext cx="95250" cy="28575"/>
            </a:xfrm>
            <a:custGeom>
              <a:avLst/>
              <a:gdLst>
                <a:gd name="connsiteX0" fmla="*/ 82963 w 95250"/>
                <a:gd name="connsiteY0" fmla="*/ 7144 h 28575"/>
                <a:gd name="connsiteX1" fmla="*/ 18574 w 95250"/>
                <a:gd name="connsiteY1" fmla="*/ 7144 h 28575"/>
                <a:gd name="connsiteX2" fmla="*/ 7144 w 95250"/>
                <a:gd name="connsiteY2" fmla="*/ 18669 h 28575"/>
                <a:gd name="connsiteX3" fmla="*/ 18574 w 95250"/>
                <a:gd name="connsiteY3" fmla="*/ 30194 h 28575"/>
                <a:gd name="connsiteX4" fmla="*/ 82963 w 95250"/>
                <a:gd name="connsiteY4" fmla="*/ 30194 h 28575"/>
                <a:gd name="connsiteX5" fmla="*/ 94393 w 95250"/>
                <a:gd name="connsiteY5" fmla="*/ 18669 h 28575"/>
                <a:gd name="connsiteX6" fmla="*/ 82963 w 95250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5250" h="28575">
                  <a:moveTo>
                    <a:pt x="82963" y="7144"/>
                  </a:moveTo>
                  <a:lnTo>
                    <a:pt x="18574" y="7144"/>
                  </a:lnTo>
                  <a:cubicBezTo>
                    <a:pt x="12288" y="7144"/>
                    <a:pt x="7144" y="12287"/>
                    <a:pt x="7144" y="18669"/>
                  </a:cubicBezTo>
                  <a:cubicBezTo>
                    <a:pt x="7144" y="25051"/>
                    <a:pt x="12288" y="30194"/>
                    <a:pt x="18574" y="30194"/>
                  </a:cubicBezTo>
                  <a:lnTo>
                    <a:pt x="82963" y="30194"/>
                  </a:lnTo>
                  <a:cubicBezTo>
                    <a:pt x="89249" y="30194"/>
                    <a:pt x="94393" y="25051"/>
                    <a:pt x="94393" y="18669"/>
                  </a:cubicBezTo>
                  <a:cubicBezTo>
                    <a:pt x="94393" y="12287"/>
                    <a:pt x="89249" y="7144"/>
                    <a:pt x="82963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3B33545F-A100-4977-94AF-A40BEB0DB7B7}"/>
              </a:ext>
            </a:extLst>
          </p:cNvPr>
          <p:cNvGrpSpPr/>
          <p:nvPr/>
        </p:nvGrpSpPr>
        <p:grpSpPr>
          <a:xfrm>
            <a:off x="1425407" y="2900076"/>
            <a:ext cx="390525" cy="387573"/>
            <a:chOff x="1425407" y="2900076"/>
            <a:chExt cx="390525" cy="387573"/>
          </a:xfrm>
          <a:solidFill>
            <a:schemeClr val="bg1"/>
          </a:solidFill>
        </p:grpSpPr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29001B60-B1B2-43F7-B996-0F4BEDA982C3}"/>
                </a:ext>
              </a:extLst>
            </p:cNvPr>
            <p:cNvSpPr/>
            <p:nvPr/>
          </p:nvSpPr>
          <p:spPr>
            <a:xfrm>
              <a:off x="1425407" y="2900076"/>
              <a:ext cx="276225" cy="95250"/>
            </a:xfrm>
            <a:custGeom>
              <a:avLst/>
              <a:gdLst>
                <a:gd name="connsiteX0" fmla="*/ 275368 w 276225"/>
                <a:gd name="connsiteY0" fmla="*/ 7144 h 95250"/>
                <a:gd name="connsiteX1" fmla="*/ 18288 w 276225"/>
                <a:gd name="connsiteY1" fmla="*/ 7144 h 95250"/>
                <a:gd name="connsiteX2" fmla="*/ 7144 w 276225"/>
                <a:gd name="connsiteY2" fmla="*/ 18288 h 95250"/>
                <a:gd name="connsiteX3" fmla="*/ 7144 w 276225"/>
                <a:gd name="connsiteY3" fmla="*/ 96298 h 95250"/>
                <a:gd name="connsiteX4" fmla="*/ 275368 w 276225"/>
                <a:gd name="connsiteY4" fmla="*/ 96298 h 95250"/>
                <a:gd name="connsiteX5" fmla="*/ 275368 w 276225"/>
                <a:gd name="connsiteY5" fmla="*/ 7144 h 95250"/>
                <a:gd name="connsiteX6" fmla="*/ 63246 w 276225"/>
                <a:gd name="connsiteY6" fmla="*/ 62865 h 95250"/>
                <a:gd name="connsiteX7" fmla="*/ 52102 w 276225"/>
                <a:gd name="connsiteY7" fmla="*/ 51721 h 95250"/>
                <a:gd name="connsiteX8" fmla="*/ 63246 w 276225"/>
                <a:gd name="connsiteY8" fmla="*/ 40576 h 95250"/>
                <a:gd name="connsiteX9" fmla="*/ 74390 w 276225"/>
                <a:gd name="connsiteY9" fmla="*/ 51721 h 95250"/>
                <a:gd name="connsiteX10" fmla="*/ 63246 w 276225"/>
                <a:gd name="connsiteY10" fmla="*/ 62865 h 95250"/>
                <a:gd name="connsiteX11" fmla="*/ 107823 w 276225"/>
                <a:gd name="connsiteY11" fmla="*/ 62865 h 95250"/>
                <a:gd name="connsiteX12" fmla="*/ 96679 w 276225"/>
                <a:gd name="connsiteY12" fmla="*/ 51721 h 95250"/>
                <a:gd name="connsiteX13" fmla="*/ 107823 w 276225"/>
                <a:gd name="connsiteY13" fmla="*/ 40576 h 95250"/>
                <a:gd name="connsiteX14" fmla="*/ 118967 w 276225"/>
                <a:gd name="connsiteY14" fmla="*/ 51721 h 95250"/>
                <a:gd name="connsiteX15" fmla="*/ 107823 w 276225"/>
                <a:gd name="connsiteY15" fmla="*/ 62865 h 95250"/>
                <a:gd name="connsiteX16" fmla="*/ 152400 w 276225"/>
                <a:gd name="connsiteY16" fmla="*/ 62865 h 95250"/>
                <a:gd name="connsiteX17" fmla="*/ 141256 w 276225"/>
                <a:gd name="connsiteY17" fmla="*/ 51721 h 95250"/>
                <a:gd name="connsiteX18" fmla="*/ 152400 w 276225"/>
                <a:gd name="connsiteY18" fmla="*/ 40576 h 95250"/>
                <a:gd name="connsiteX19" fmla="*/ 163544 w 276225"/>
                <a:gd name="connsiteY19" fmla="*/ 51721 h 95250"/>
                <a:gd name="connsiteX20" fmla="*/ 152400 w 276225"/>
                <a:gd name="connsiteY20" fmla="*/ 62865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76225" h="95250">
                  <a:moveTo>
                    <a:pt x="275368" y="7144"/>
                  </a:moveTo>
                  <a:lnTo>
                    <a:pt x="18288" y="7144"/>
                  </a:lnTo>
                  <a:cubicBezTo>
                    <a:pt x="12097" y="7144"/>
                    <a:pt x="7144" y="12097"/>
                    <a:pt x="7144" y="18288"/>
                  </a:cubicBezTo>
                  <a:lnTo>
                    <a:pt x="7144" y="96298"/>
                  </a:lnTo>
                  <a:lnTo>
                    <a:pt x="275368" y="96298"/>
                  </a:lnTo>
                  <a:lnTo>
                    <a:pt x="275368" y="7144"/>
                  </a:lnTo>
                  <a:close/>
                  <a:moveTo>
                    <a:pt x="63246" y="62865"/>
                  </a:moveTo>
                  <a:cubicBezTo>
                    <a:pt x="57055" y="62865"/>
                    <a:pt x="52102" y="57912"/>
                    <a:pt x="52102" y="51721"/>
                  </a:cubicBezTo>
                  <a:cubicBezTo>
                    <a:pt x="52102" y="45529"/>
                    <a:pt x="57055" y="40576"/>
                    <a:pt x="63246" y="40576"/>
                  </a:cubicBezTo>
                  <a:cubicBezTo>
                    <a:pt x="69437" y="40576"/>
                    <a:pt x="74390" y="45529"/>
                    <a:pt x="74390" y="51721"/>
                  </a:cubicBezTo>
                  <a:cubicBezTo>
                    <a:pt x="74390" y="57912"/>
                    <a:pt x="69342" y="62865"/>
                    <a:pt x="63246" y="62865"/>
                  </a:cubicBezTo>
                  <a:close/>
                  <a:moveTo>
                    <a:pt x="107823" y="62865"/>
                  </a:moveTo>
                  <a:cubicBezTo>
                    <a:pt x="101632" y="62865"/>
                    <a:pt x="96679" y="57912"/>
                    <a:pt x="96679" y="51721"/>
                  </a:cubicBezTo>
                  <a:cubicBezTo>
                    <a:pt x="96679" y="45529"/>
                    <a:pt x="101632" y="40576"/>
                    <a:pt x="107823" y="40576"/>
                  </a:cubicBezTo>
                  <a:cubicBezTo>
                    <a:pt x="114014" y="40576"/>
                    <a:pt x="118967" y="45529"/>
                    <a:pt x="118967" y="51721"/>
                  </a:cubicBezTo>
                  <a:cubicBezTo>
                    <a:pt x="118967" y="57912"/>
                    <a:pt x="113919" y="62865"/>
                    <a:pt x="107823" y="62865"/>
                  </a:cubicBezTo>
                  <a:close/>
                  <a:moveTo>
                    <a:pt x="152400" y="62865"/>
                  </a:moveTo>
                  <a:cubicBezTo>
                    <a:pt x="146209" y="62865"/>
                    <a:pt x="141256" y="57912"/>
                    <a:pt x="141256" y="51721"/>
                  </a:cubicBezTo>
                  <a:cubicBezTo>
                    <a:pt x="141256" y="45529"/>
                    <a:pt x="146209" y="40576"/>
                    <a:pt x="152400" y="40576"/>
                  </a:cubicBezTo>
                  <a:cubicBezTo>
                    <a:pt x="158591" y="40576"/>
                    <a:pt x="163544" y="45529"/>
                    <a:pt x="163544" y="51721"/>
                  </a:cubicBezTo>
                  <a:cubicBezTo>
                    <a:pt x="163544" y="57912"/>
                    <a:pt x="158496" y="62865"/>
                    <a:pt x="152400" y="6286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4" name="자유형: 도형 23">
              <a:extLst>
                <a:ext uri="{FF2B5EF4-FFF2-40B4-BE49-F238E27FC236}">
                  <a16:creationId xmlns:a16="http://schemas.microsoft.com/office/drawing/2014/main" id="{2DB72AA6-500C-41EC-A9D1-DEF74B1ECFBB}"/>
                </a:ext>
              </a:extLst>
            </p:cNvPr>
            <p:cNvSpPr/>
            <p:nvPr/>
          </p:nvSpPr>
          <p:spPr>
            <a:xfrm>
              <a:off x="1715824" y="2900076"/>
              <a:ext cx="95250" cy="95250"/>
            </a:xfrm>
            <a:custGeom>
              <a:avLst/>
              <a:gdLst>
                <a:gd name="connsiteX0" fmla="*/ 85916 w 95250"/>
                <a:gd name="connsiteY0" fmla="*/ 7144 h 95250"/>
                <a:gd name="connsiteX1" fmla="*/ 7144 w 95250"/>
                <a:gd name="connsiteY1" fmla="*/ 7144 h 95250"/>
                <a:gd name="connsiteX2" fmla="*/ 7144 w 95250"/>
                <a:gd name="connsiteY2" fmla="*/ 96298 h 95250"/>
                <a:gd name="connsiteX3" fmla="*/ 97060 w 95250"/>
                <a:gd name="connsiteY3" fmla="*/ 96298 h 95250"/>
                <a:gd name="connsiteX4" fmla="*/ 97060 w 95250"/>
                <a:gd name="connsiteY4" fmla="*/ 18288 h 95250"/>
                <a:gd name="connsiteX5" fmla="*/ 85916 w 95250"/>
                <a:gd name="connsiteY5" fmla="*/ 7144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5250" h="95250">
                  <a:moveTo>
                    <a:pt x="85916" y="7144"/>
                  </a:moveTo>
                  <a:lnTo>
                    <a:pt x="7144" y="7144"/>
                  </a:lnTo>
                  <a:lnTo>
                    <a:pt x="7144" y="96298"/>
                  </a:lnTo>
                  <a:lnTo>
                    <a:pt x="97060" y="96298"/>
                  </a:lnTo>
                  <a:lnTo>
                    <a:pt x="97060" y="18288"/>
                  </a:lnTo>
                  <a:cubicBezTo>
                    <a:pt x="97060" y="12097"/>
                    <a:pt x="92107" y="7144"/>
                    <a:pt x="8591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" name="자유형: 도형 24">
              <a:extLst>
                <a:ext uri="{FF2B5EF4-FFF2-40B4-BE49-F238E27FC236}">
                  <a16:creationId xmlns:a16="http://schemas.microsoft.com/office/drawing/2014/main" id="{02D4552E-D14C-4780-A628-B403E7EACE66}"/>
                </a:ext>
              </a:extLst>
            </p:cNvPr>
            <p:cNvSpPr/>
            <p:nvPr/>
          </p:nvSpPr>
          <p:spPr>
            <a:xfrm>
              <a:off x="1626766" y="3112579"/>
              <a:ext cx="57150" cy="28575"/>
            </a:xfrm>
            <a:custGeom>
              <a:avLst/>
              <a:gdLst>
                <a:gd name="connsiteX0" fmla="*/ 41148 w 57150"/>
                <a:gd name="connsiteY0" fmla="*/ 7144 h 28575"/>
                <a:gd name="connsiteX1" fmla="*/ 7144 w 57150"/>
                <a:gd name="connsiteY1" fmla="*/ 7144 h 28575"/>
                <a:gd name="connsiteX2" fmla="*/ 7144 w 57150"/>
                <a:gd name="connsiteY2" fmla="*/ 29432 h 28575"/>
                <a:gd name="connsiteX3" fmla="*/ 41434 w 57150"/>
                <a:gd name="connsiteY3" fmla="*/ 29432 h 28575"/>
                <a:gd name="connsiteX4" fmla="*/ 52483 w 57150"/>
                <a:gd name="connsiteY4" fmla="*/ 17050 h 28575"/>
                <a:gd name="connsiteX5" fmla="*/ 41148 w 57150"/>
                <a:gd name="connsiteY5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7150" h="28575">
                  <a:moveTo>
                    <a:pt x="41148" y="7144"/>
                  </a:moveTo>
                  <a:lnTo>
                    <a:pt x="7144" y="7144"/>
                  </a:lnTo>
                  <a:lnTo>
                    <a:pt x="7144" y="29432"/>
                  </a:lnTo>
                  <a:lnTo>
                    <a:pt x="41434" y="29432"/>
                  </a:lnTo>
                  <a:cubicBezTo>
                    <a:pt x="48006" y="29432"/>
                    <a:pt x="53245" y="23717"/>
                    <a:pt x="52483" y="17050"/>
                  </a:cubicBezTo>
                  <a:cubicBezTo>
                    <a:pt x="51911" y="11335"/>
                    <a:pt x="46863" y="7144"/>
                    <a:pt x="4114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3E38077B-0EF1-48B7-B427-4FB38FEBADDD}"/>
                </a:ext>
              </a:extLst>
            </p:cNvPr>
            <p:cNvSpPr/>
            <p:nvPr/>
          </p:nvSpPr>
          <p:spPr>
            <a:xfrm>
              <a:off x="1514942" y="3112579"/>
              <a:ext cx="57150" cy="28575"/>
            </a:xfrm>
            <a:custGeom>
              <a:avLst/>
              <a:gdLst>
                <a:gd name="connsiteX0" fmla="*/ 29432 w 57150"/>
                <a:gd name="connsiteY0" fmla="*/ 7144 h 28575"/>
                <a:gd name="connsiteX1" fmla="*/ 7144 w 57150"/>
                <a:gd name="connsiteY1" fmla="*/ 29432 h 28575"/>
                <a:gd name="connsiteX2" fmla="*/ 51721 w 57150"/>
                <a:gd name="connsiteY2" fmla="*/ 29432 h 28575"/>
                <a:gd name="connsiteX3" fmla="*/ 29432 w 57150"/>
                <a:gd name="connsiteY3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" h="28575">
                  <a:moveTo>
                    <a:pt x="29432" y="7144"/>
                  </a:moveTo>
                  <a:cubicBezTo>
                    <a:pt x="17145" y="7144"/>
                    <a:pt x="7144" y="17145"/>
                    <a:pt x="7144" y="29432"/>
                  </a:cubicBezTo>
                  <a:lnTo>
                    <a:pt x="51721" y="29432"/>
                  </a:lnTo>
                  <a:cubicBezTo>
                    <a:pt x="51721" y="17145"/>
                    <a:pt x="41719" y="7144"/>
                    <a:pt x="29432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7" name="자유형: 도형 26">
              <a:extLst>
                <a:ext uri="{FF2B5EF4-FFF2-40B4-BE49-F238E27FC236}">
                  <a16:creationId xmlns:a16="http://schemas.microsoft.com/office/drawing/2014/main" id="{90C9C4F0-1413-4374-A485-470C371F2188}"/>
                </a:ext>
              </a:extLst>
            </p:cNvPr>
            <p:cNvSpPr/>
            <p:nvPr/>
          </p:nvSpPr>
          <p:spPr>
            <a:xfrm>
              <a:off x="1425407" y="3011424"/>
              <a:ext cx="390525" cy="276225"/>
            </a:xfrm>
            <a:custGeom>
              <a:avLst/>
              <a:gdLst>
                <a:gd name="connsiteX0" fmla="*/ 18288 w 390525"/>
                <a:gd name="connsiteY0" fmla="*/ 276130 h 276225"/>
                <a:gd name="connsiteX1" fmla="*/ 376428 w 390525"/>
                <a:gd name="connsiteY1" fmla="*/ 276130 h 276225"/>
                <a:gd name="connsiteX2" fmla="*/ 387572 w 390525"/>
                <a:gd name="connsiteY2" fmla="*/ 264985 h 276225"/>
                <a:gd name="connsiteX3" fmla="*/ 387572 w 390525"/>
                <a:gd name="connsiteY3" fmla="*/ 7144 h 276225"/>
                <a:gd name="connsiteX4" fmla="*/ 7144 w 390525"/>
                <a:gd name="connsiteY4" fmla="*/ 7144 h 276225"/>
                <a:gd name="connsiteX5" fmla="*/ 7144 w 390525"/>
                <a:gd name="connsiteY5" fmla="*/ 264985 h 276225"/>
                <a:gd name="connsiteX6" fmla="*/ 18288 w 390525"/>
                <a:gd name="connsiteY6" fmla="*/ 276130 h 276225"/>
                <a:gd name="connsiteX7" fmla="*/ 297656 w 390525"/>
                <a:gd name="connsiteY7" fmla="*/ 97155 h 276225"/>
                <a:gd name="connsiteX8" fmla="*/ 310039 w 390525"/>
                <a:gd name="connsiteY8" fmla="*/ 86106 h 276225"/>
                <a:gd name="connsiteX9" fmla="*/ 319945 w 390525"/>
                <a:gd name="connsiteY9" fmla="*/ 97441 h 276225"/>
                <a:gd name="connsiteX10" fmla="*/ 319945 w 390525"/>
                <a:gd name="connsiteY10" fmla="*/ 186023 h 276225"/>
                <a:gd name="connsiteX11" fmla="*/ 310039 w 390525"/>
                <a:gd name="connsiteY11" fmla="*/ 197358 h 276225"/>
                <a:gd name="connsiteX12" fmla="*/ 297656 w 390525"/>
                <a:gd name="connsiteY12" fmla="*/ 186309 h 276225"/>
                <a:gd name="connsiteX13" fmla="*/ 297656 w 390525"/>
                <a:gd name="connsiteY13" fmla="*/ 97155 h 276225"/>
                <a:gd name="connsiteX14" fmla="*/ 186214 w 390525"/>
                <a:gd name="connsiteY14" fmla="*/ 97155 h 276225"/>
                <a:gd name="connsiteX15" fmla="*/ 197358 w 390525"/>
                <a:gd name="connsiteY15" fmla="*/ 86011 h 276225"/>
                <a:gd name="connsiteX16" fmla="*/ 197834 w 390525"/>
                <a:gd name="connsiteY16" fmla="*/ 86106 h 276225"/>
                <a:gd name="connsiteX17" fmla="*/ 198311 w 390525"/>
                <a:gd name="connsiteY17" fmla="*/ 86011 h 276225"/>
                <a:gd name="connsiteX18" fmla="*/ 242316 w 390525"/>
                <a:gd name="connsiteY18" fmla="*/ 86011 h 276225"/>
                <a:gd name="connsiteX19" fmla="*/ 276225 w 390525"/>
                <a:gd name="connsiteY19" fmla="*/ 117634 h 276225"/>
                <a:gd name="connsiteX20" fmla="*/ 242888 w 390525"/>
                <a:gd name="connsiteY20" fmla="*/ 152876 h 276225"/>
                <a:gd name="connsiteX21" fmla="*/ 208598 w 390525"/>
                <a:gd name="connsiteY21" fmla="*/ 152876 h 276225"/>
                <a:gd name="connsiteX22" fmla="*/ 208598 w 390525"/>
                <a:gd name="connsiteY22" fmla="*/ 186023 h 276225"/>
                <a:gd name="connsiteX23" fmla="*/ 198692 w 390525"/>
                <a:gd name="connsiteY23" fmla="*/ 197358 h 276225"/>
                <a:gd name="connsiteX24" fmla="*/ 186309 w 390525"/>
                <a:gd name="connsiteY24" fmla="*/ 186309 h 276225"/>
                <a:gd name="connsiteX25" fmla="*/ 186309 w 390525"/>
                <a:gd name="connsiteY25" fmla="*/ 97155 h 276225"/>
                <a:gd name="connsiteX26" fmla="*/ 74771 w 390525"/>
                <a:gd name="connsiteY26" fmla="*/ 131254 h 276225"/>
                <a:gd name="connsiteX27" fmla="*/ 117253 w 390525"/>
                <a:gd name="connsiteY27" fmla="*/ 86106 h 276225"/>
                <a:gd name="connsiteX28" fmla="*/ 163925 w 390525"/>
                <a:gd name="connsiteY28" fmla="*/ 130588 h 276225"/>
                <a:gd name="connsiteX29" fmla="*/ 163925 w 390525"/>
                <a:gd name="connsiteY29" fmla="*/ 186023 h 276225"/>
                <a:gd name="connsiteX30" fmla="*/ 154019 w 390525"/>
                <a:gd name="connsiteY30" fmla="*/ 197358 h 276225"/>
                <a:gd name="connsiteX31" fmla="*/ 141637 w 390525"/>
                <a:gd name="connsiteY31" fmla="*/ 186309 h 276225"/>
                <a:gd name="connsiteX32" fmla="*/ 141637 w 390525"/>
                <a:gd name="connsiteY32" fmla="*/ 152876 h 276225"/>
                <a:gd name="connsiteX33" fmla="*/ 97060 w 390525"/>
                <a:gd name="connsiteY33" fmla="*/ 152876 h 276225"/>
                <a:gd name="connsiteX34" fmla="*/ 97060 w 390525"/>
                <a:gd name="connsiteY34" fmla="*/ 186023 h 276225"/>
                <a:gd name="connsiteX35" fmla="*/ 87154 w 390525"/>
                <a:gd name="connsiteY35" fmla="*/ 197358 h 276225"/>
                <a:gd name="connsiteX36" fmla="*/ 74771 w 390525"/>
                <a:gd name="connsiteY36" fmla="*/ 186309 h 276225"/>
                <a:gd name="connsiteX37" fmla="*/ 74771 w 390525"/>
                <a:gd name="connsiteY37" fmla="*/ 131254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390525" h="276225">
                  <a:moveTo>
                    <a:pt x="18288" y="276130"/>
                  </a:moveTo>
                  <a:lnTo>
                    <a:pt x="376428" y="276130"/>
                  </a:lnTo>
                  <a:cubicBezTo>
                    <a:pt x="382619" y="276130"/>
                    <a:pt x="387572" y="271177"/>
                    <a:pt x="387572" y="264985"/>
                  </a:cubicBezTo>
                  <a:lnTo>
                    <a:pt x="387572" y="7144"/>
                  </a:lnTo>
                  <a:lnTo>
                    <a:pt x="7144" y="7144"/>
                  </a:lnTo>
                  <a:lnTo>
                    <a:pt x="7144" y="264985"/>
                  </a:lnTo>
                  <a:cubicBezTo>
                    <a:pt x="7144" y="271177"/>
                    <a:pt x="12097" y="276130"/>
                    <a:pt x="18288" y="276130"/>
                  </a:cubicBezTo>
                  <a:close/>
                  <a:moveTo>
                    <a:pt x="297656" y="97155"/>
                  </a:moveTo>
                  <a:cubicBezTo>
                    <a:pt x="297656" y="90583"/>
                    <a:pt x="303371" y="85344"/>
                    <a:pt x="310039" y="86106"/>
                  </a:cubicBezTo>
                  <a:cubicBezTo>
                    <a:pt x="315754" y="86773"/>
                    <a:pt x="319945" y="91726"/>
                    <a:pt x="319945" y="97441"/>
                  </a:cubicBezTo>
                  <a:lnTo>
                    <a:pt x="319945" y="186023"/>
                  </a:lnTo>
                  <a:cubicBezTo>
                    <a:pt x="319945" y="191738"/>
                    <a:pt x="315754" y="196787"/>
                    <a:pt x="310039" y="197358"/>
                  </a:cubicBezTo>
                  <a:cubicBezTo>
                    <a:pt x="303276" y="198120"/>
                    <a:pt x="297656" y="192881"/>
                    <a:pt x="297656" y="186309"/>
                  </a:cubicBezTo>
                  <a:lnTo>
                    <a:pt x="297656" y="97155"/>
                  </a:lnTo>
                  <a:close/>
                  <a:moveTo>
                    <a:pt x="186214" y="97155"/>
                  </a:moveTo>
                  <a:cubicBezTo>
                    <a:pt x="186214" y="90964"/>
                    <a:pt x="191167" y="86011"/>
                    <a:pt x="197358" y="86011"/>
                  </a:cubicBezTo>
                  <a:cubicBezTo>
                    <a:pt x="197548" y="86011"/>
                    <a:pt x="197644" y="86106"/>
                    <a:pt x="197834" y="86106"/>
                  </a:cubicBezTo>
                  <a:cubicBezTo>
                    <a:pt x="198025" y="86106"/>
                    <a:pt x="198120" y="86011"/>
                    <a:pt x="198311" y="86011"/>
                  </a:cubicBezTo>
                  <a:lnTo>
                    <a:pt x="242316" y="86011"/>
                  </a:lnTo>
                  <a:cubicBezTo>
                    <a:pt x="259747" y="86011"/>
                    <a:pt x="275273" y="100203"/>
                    <a:pt x="276225" y="117634"/>
                  </a:cubicBezTo>
                  <a:cubicBezTo>
                    <a:pt x="277273" y="136874"/>
                    <a:pt x="261938" y="152876"/>
                    <a:pt x="242888" y="152876"/>
                  </a:cubicBezTo>
                  <a:lnTo>
                    <a:pt x="208598" y="152876"/>
                  </a:lnTo>
                  <a:lnTo>
                    <a:pt x="208598" y="186023"/>
                  </a:lnTo>
                  <a:cubicBezTo>
                    <a:pt x="208598" y="191738"/>
                    <a:pt x="204406" y="196787"/>
                    <a:pt x="198692" y="197358"/>
                  </a:cubicBezTo>
                  <a:cubicBezTo>
                    <a:pt x="191929" y="198120"/>
                    <a:pt x="186309" y="192881"/>
                    <a:pt x="186309" y="186309"/>
                  </a:cubicBezTo>
                  <a:lnTo>
                    <a:pt x="186309" y="97155"/>
                  </a:lnTo>
                  <a:close/>
                  <a:moveTo>
                    <a:pt x="74771" y="131254"/>
                  </a:moveTo>
                  <a:cubicBezTo>
                    <a:pt x="74771" y="107347"/>
                    <a:pt x="93345" y="87154"/>
                    <a:pt x="117253" y="86106"/>
                  </a:cubicBezTo>
                  <a:cubicBezTo>
                    <a:pt x="142780" y="84868"/>
                    <a:pt x="163925" y="105346"/>
                    <a:pt x="163925" y="130588"/>
                  </a:cubicBezTo>
                  <a:lnTo>
                    <a:pt x="163925" y="186023"/>
                  </a:lnTo>
                  <a:cubicBezTo>
                    <a:pt x="163925" y="191738"/>
                    <a:pt x="159734" y="196787"/>
                    <a:pt x="154019" y="197358"/>
                  </a:cubicBezTo>
                  <a:cubicBezTo>
                    <a:pt x="147256" y="198120"/>
                    <a:pt x="141637" y="192881"/>
                    <a:pt x="141637" y="186309"/>
                  </a:cubicBezTo>
                  <a:lnTo>
                    <a:pt x="141637" y="152876"/>
                  </a:lnTo>
                  <a:lnTo>
                    <a:pt x="97060" y="152876"/>
                  </a:lnTo>
                  <a:lnTo>
                    <a:pt x="97060" y="186023"/>
                  </a:lnTo>
                  <a:cubicBezTo>
                    <a:pt x="97060" y="191738"/>
                    <a:pt x="92869" y="196787"/>
                    <a:pt x="87154" y="197358"/>
                  </a:cubicBezTo>
                  <a:cubicBezTo>
                    <a:pt x="80391" y="198120"/>
                    <a:pt x="74771" y="192881"/>
                    <a:pt x="74771" y="186309"/>
                  </a:cubicBezTo>
                  <a:lnTo>
                    <a:pt x="74771" y="13125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2ADECAD2-F8FA-4DD3-ADDA-DC977DAFCB68}"/>
              </a:ext>
            </a:extLst>
          </p:cNvPr>
          <p:cNvGrpSpPr/>
          <p:nvPr/>
        </p:nvGrpSpPr>
        <p:grpSpPr>
          <a:xfrm>
            <a:off x="3471568" y="1570005"/>
            <a:ext cx="328636" cy="392335"/>
            <a:chOff x="3471568" y="1570005"/>
            <a:chExt cx="328636" cy="392335"/>
          </a:xfrm>
          <a:solidFill>
            <a:schemeClr val="bg1"/>
          </a:solidFill>
        </p:grpSpPr>
        <p:sp>
          <p:nvSpPr>
            <p:cNvPr id="29" name="자유형: 도형 28">
              <a:extLst>
                <a:ext uri="{FF2B5EF4-FFF2-40B4-BE49-F238E27FC236}">
                  <a16:creationId xmlns:a16="http://schemas.microsoft.com/office/drawing/2014/main" id="{DB5D06EC-0F9A-4080-ADC9-03CCA60ABECF}"/>
                </a:ext>
              </a:extLst>
            </p:cNvPr>
            <p:cNvSpPr/>
            <p:nvPr/>
          </p:nvSpPr>
          <p:spPr>
            <a:xfrm>
              <a:off x="3668545" y="1876615"/>
              <a:ext cx="85725" cy="85725"/>
            </a:xfrm>
            <a:custGeom>
              <a:avLst/>
              <a:gdLst>
                <a:gd name="connsiteX0" fmla="*/ 74009 w 85725"/>
                <a:gd name="connsiteY0" fmla="*/ 7144 h 85725"/>
                <a:gd name="connsiteX1" fmla="*/ 7144 w 85725"/>
                <a:gd name="connsiteY1" fmla="*/ 36671 h 85725"/>
                <a:gd name="connsiteX2" fmla="*/ 17145 w 85725"/>
                <a:gd name="connsiteY2" fmla="*/ 72866 h 85725"/>
                <a:gd name="connsiteX3" fmla="*/ 27718 w 85725"/>
                <a:gd name="connsiteY3" fmla="*/ 80963 h 85725"/>
                <a:gd name="connsiteX4" fmla="*/ 71628 w 85725"/>
                <a:gd name="connsiteY4" fmla="*/ 80963 h 85725"/>
                <a:gd name="connsiteX5" fmla="*/ 82487 w 85725"/>
                <a:gd name="connsiteY5" fmla="*/ 68485 h 85725"/>
                <a:gd name="connsiteX6" fmla="*/ 74009 w 85725"/>
                <a:gd name="connsiteY6" fmla="*/ 7144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725" h="85725">
                  <a:moveTo>
                    <a:pt x="74009" y="7144"/>
                  </a:moveTo>
                  <a:cubicBezTo>
                    <a:pt x="54293" y="21241"/>
                    <a:pt x="31623" y="31433"/>
                    <a:pt x="7144" y="36671"/>
                  </a:cubicBezTo>
                  <a:lnTo>
                    <a:pt x="17145" y="72866"/>
                  </a:lnTo>
                  <a:cubicBezTo>
                    <a:pt x="18479" y="77629"/>
                    <a:pt x="22765" y="80963"/>
                    <a:pt x="27718" y="80963"/>
                  </a:cubicBezTo>
                  <a:lnTo>
                    <a:pt x="71628" y="80963"/>
                  </a:lnTo>
                  <a:cubicBezTo>
                    <a:pt x="78200" y="80963"/>
                    <a:pt x="83344" y="74962"/>
                    <a:pt x="82487" y="68485"/>
                  </a:cubicBezTo>
                  <a:lnTo>
                    <a:pt x="74009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0" name="자유형: 도형 29">
              <a:extLst>
                <a:ext uri="{FF2B5EF4-FFF2-40B4-BE49-F238E27FC236}">
                  <a16:creationId xmlns:a16="http://schemas.microsoft.com/office/drawing/2014/main" id="{8C4B18CD-C38F-4688-89AF-5D4D69EFF399}"/>
                </a:ext>
              </a:extLst>
            </p:cNvPr>
            <p:cNvSpPr/>
            <p:nvPr/>
          </p:nvSpPr>
          <p:spPr>
            <a:xfrm>
              <a:off x="3517194" y="1876615"/>
              <a:ext cx="85725" cy="85725"/>
            </a:xfrm>
            <a:custGeom>
              <a:avLst/>
              <a:gdLst>
                <a:gd name="connsiteX0" fmla="*/ 7237 w 85725"/>
                <a:gd name="connsiteY0" fmla="*/ 68485 h 85725"/>
                <a:gd name="connsiteX1" fmla="*/ 18096 w 85725"/>
                <a:gd name="connsiteY1" fmla="*/ 80963 h 85725"/>
                <a:gd name="connsiteX2" fmla="*/ 62006 w 85725"/>
                <a:gd name="connsiteY2" fmla="*/ 80963 h 85725"/>
                <a:gd name="connsiteX3" fmla="*/ 72579 w 85725"/>
                <a:gd name="connsiteY3" fmla="*/ 72866 h 85725"/>
                <a:gd name="connsiteX4" fmla="*/ 82580 w 85725"/>
                <a:gd name="connsiteY4" fmla="*/ 36671 h 85725"/>
                <a:gd name="connsiteX5" fmla="*/ 15715 w 85725"/>
                <a:gd name="connsiteY5" fmla="*/ 7144 h 85725"/>
                <a:gd name="connsiteX6" fmla="*/ 7237 w 85725"/>
                <a:gd name="connsiteY6" fmla="*/ 68485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725" h="85725">
                  <a:moveTo>
                    <a:pt x="7237" y="68485"/>
                  </a:moveTo>
                  <a:cubicBezTo>
                    <a:pt x="6380" y="74962"/>
                    <a:pt x="11524" y="80963"/>
                    <a:pt x="18096" y="80963"/>
                  </a:cubicBezTo>
                  <a:lnTo>
                    <a:pt x="62006" y="80963"/>
                  </a:lnTo>
                  <a:cubicBezTo>
                    <a:pt x="66959" y="80963"/>
                    <a:pt x="71245" y="77629"/>
                    <a:pt x="72579" y="72866"/>
                  </a:cubicBezTo>
                  <a:lnTo>
                    <a:pt x="82580" y="36671"/>
                  </a:lnTo>
                  <a:cubicBezTo>
                    <a:pt x="58101" y="31433"/>
                    <a:pt x="35431" y="21241"/>
                    <a:pt x="15715" y="7144"/>
                  </a:cubicBezTo>
                  <a:lnTo>
                    <a:pt x="7237" y="6848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1" name="자유형: 도형 30">
              <a:extLst>
                <a:ext uri="{FF2B5EF4-FFF2-40B4-BE49-F238E27FC236}">
                  <a16:creationId xmlns:a16="http://schemas.microsoft.com/office/drawing/2014/main" id="{97A29FB9-3CA8-48EA-BB96-259148134D82}"/>
                </a:ext>
              </a:extLst>
            </p:cNvPr>
            <p:cNvSpPr/>
            <p:nvPr/>
          </p:nvSpPr>
          <p:spPr>
            <a:xfrm>
              <a:off x="3619229" y="1570016"/>
              <a:ext cx="180975" cy="180975"/>
            </a:xfrm>
            <a:custGeom>
              <a:avLst/>
              <a:gdLst>
                <a:gd name="connsiteX0" fmla="*/ 67794 w 180975"/>
                <a:gd name="connsiteY0" fmla="*/ 69617 h 180975"/>
                <a:gd name="connsiteX1" fmla="*/ 67794 w 180975"/>
                <a:gd name="connsiteY1" fmla="*/ 101431 h 180975"/>
                <a:gd name="connsiteX2" fmla="*/ 10359 w 180975"/>
                <a:gd name="connsiteY2" fmla="*/ 158866 h 180975"/>
                <a:gd name="connsiteX3" fmla="*/ 10359 w 180975"/>
                <a:gd name="connsiteY3" fmla="*/ 174487 h 180975"/>
                <a:gd name="connsiteX4" fmla="*/ 25979 w 180975"/>
                <a:gd name="connsiteY4" fmla="*/ 174487 h 180975"/>
                <a:gd name="connsiteX5" fmla="*/ 83415 w 180975"/>
                <a:gd name="connsiteY5" fmla="*/ 117052 h 180975"/>
                <a:gd name="connsiteX6" fmla="*/ 115229 w 180975"/>
                <a:gd name="connsiteY6" fmla="*/ 117052 h 180975"/>
                <a:gd name="connsiteX7" fmla="*/ 122753 w 180975"/>
                <a:gd name="connsiteY7" fmla="*/ 114099 h 180975"/>
                <a:gd name="connsiteX8" fmla="*/ 174379 w 180975"/>
                <a:gd name="connsiteY8" fmla="*/ 65521 h 180975"/>
                <a:gd name="connsiteX9" fmla="*/ 177046 w 180975"/>
                <a:gd name="connsiteY9" fmla="*/ 53425 h 180975"/>
                <a:gd name="connsiteX10" fmla="*/ 166854 w 180975"/>
                <a:gd name="connsiteY10" fmla="*/ 46471 h 180975"/>
                <a:gd name="connsiteX11" fmla="*/ 138470 w 180975"/>
                <a:gd name="connsiteY11" fmla="*/ 46471 h 180975"/>
                <a:gd name="connsiteX12" fmla="*/ 138470 w 180975"/>
                <a:gd name="connsiteY12" fmla="*/ 18087 h 180975"/>
                <a:gd name="connsiteX13" fmla="*/ 131517 w 180975"/>
                <a:gd name="connsiteY13" fmla="*/ 7895 h 180975"/>
                <a:gd name="connsiteX14" fmla="*/ 119420 w 180975"/>
                <a:gd name="connsiteY14" fmla="*/ 10562 h 180975"/>
                <a:gd name="connsiteX15" fmla="*/ 70842 w 180975"/>
                <a:gd name="connsiteY15" fmla="*/ 62187 h 180975"/>
                <a:gd name="connsiteX16" fmla="*/ 67794 w 180975"/>
                <a:gd name="connsiteY16" fmla="*/ 69617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80975" h="180975">
                  <a:moveTo>
                    <a:pt x="67794" y="69617"/>
                  </a:moveTo>
                  <a:lnTo>
                    <a:pt x="67794" y="101431"/>
                  </a:lnTo>
                  <a:lnTo>
                    <a:pt x="10359" y="158866"/>
                  </a:lnTo>
                  <a:cubicBezTo>
                    <a:pt x="6072" y="163152"/>
                    <a:pt x="6072" y="170106"/>
                    <a:pt x="10359" y="174487"/>
                  </a:cubicBezTo>
                  <a:cubicBezTo>
                    <a:pt x="14645" y="178773"/>
                    <a:pt x="21693" y="178773"/>
                    <a:pt x="25979" y="174487"/>
                  </a:cubicBezTo>
                  <a:lnTo>
                    <a:pt x="83415" y="117052"/>
                  </a:lnTo>
                  <a:lnTo>
                    <a:pt x="115229" y="117052"/>
                  </a:lnTo>
                  <a:cubicBezTo>
                    <a:pt x="117991" y="117052"/>
                    <a:pt x="120753" y="116004"/>
                    <a:pt x="122753" y="114099"/>
                  </a:cubicBezTo>
                  <a:lnTo>
                    <a:pt x="174379" y="65521"/>
                  </a:lnTo>
                  <a:cubicBezTo>
                    <a:pt x="177618" y="62378"/>
                    <a:pt x="178760" y="57615"/>
                    <a:pt x="177046" y="53425"/>
                  </a:cubicBezTo>
                  <a:cubicBezTo>
                    <a:pt x="175427" y="49233"/>
                    <a:pt x="171331" y="46471"/>
                    <a:pt x="166854" y="46471"/>
                  </a:cubicBezTo>
                  <a:lnTo>
                    <a:pt x="138470" y="46471"/>
                  </a:lnTo>
                  <a:lnTo>
                    <a:pt x="138470" y="18087"/>
                  </a:lnTo>
                  <a:cubicBezTo>
                    <a:pt x="138470" y="13610"/>
                    <a:pt x="135708" y="9514"/>
                    <a:pt x="131517" y="7895"/>
                  </a:cubicBezTo>
                  <a:cubicBezTo>
                    <a:pt x="127326" y="6276"/>
                    <a:pt x="122563" y="7323"/>
                    <a:pt x="119420" y="10562"/>
                  </a:cubicBezTo>
                  <a:lnTo>
                    <a:pt x="70842" y="62187"/>
                  </a:lnTo>
                  <a:cubicBezTo>
                    <a:pt x="68842" y="64188"/>
                    <a:pt x="67794" y="66855"/>
                    <a:pt x="67794" y="6961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2" name="자유형: 도형 31">
              <a:extLst>
                <a:ext uri="{FF2B5EF4-FFF2-40B4-BE49-F238E27FC236}">
                  <a16:creationId xmlns:a16="http://schemas.microsoft.com/office/drawing/2014/main" id="{09A167F4-104C-45E1-B1C9-74AA0272BAB2}"/>
                </a:ext>
              </a:extLst>
            </p:cNvPr>
            <p:cNvSpPr/>
            <p:nvPr/>
          </p:nvSpPr>
          <p:spPr>
            <a:xfrm>
              <a:off x="3581200" y="1679733"/>
              <a:ext cx="104775" cy="104775"/>
            </a:xfrm>
            <a:custGeom>
              <a:avLst/>
              <a:gdLst>
                <a:gd name="connsiteX0" fmla="*/ 59246 w 104775"/>
                <a:gd name="connsiteY0" fmla="*/ 7239 h 104775"/>
                <a:gd name="connsiteX1" fmla="*/ 56483 w 104775"/>
                <a:gd name="connsiteY1" fmla="*/ 7144 h 104775"/>
                <a:gd name="connsiteX2" fmla="*/ 7144 w 104775"/>
                <a:gd name="connsiteY2" fmla="*/ 56483 h 104775"/>
                <a:gd name="connsiteX3" fmla="*/ 56483 w 104775"/>
                <a:gd name="connsiteY3" fmla="*/ 105823 h 104775"/>
                <a:gd name="connsiteX4" fmla="*/ 105823 w 104775"/>
                <a:gd name="connsiteY4" fmla="*/ 56483 h 104775"/>
                <a:gd name="connsiteX5" fmla="*/ 105728 w 104775"/>
                <a:gd name="connsiteY5" fmla="*/ 53721 h 104775"/>
                <a:gd name="connsiteX6" fmla="*/ 79724 w 104775"/>
                <a:gd name="connsiteY6" fmla="*/ 79724 h 104775"/>
                <a:gd name="connsiteX7" fmla="*/ 56483 w 104775"/>
                <a:gd name="connsiteY7" fmla="*/ 89345 h 104775"/>
                <a:gd name="connsiteX8" fmla="*/ 33242 w 104775"/>
                <a:gd name="connsiteY8" fmla="*/ 79724 h 104775"/>
                <a:gd name="connsiteX9" fmla="*/ 23622 w 104775"/>
                <a:gd name="connsiteY9" fmla="*/ 56483 h 104775"/>
                <a:gd name="connsiteX10" fmla="*/ 33242 w 104775"/>
                <a:gd name="connsiteY10" fmla="*/ 33242 h 104775"/>
                <a:gd name="connsiteX11" fmla="*/ 59246 w 104775"/>
                <a:gd name="connsiteY11" fmla="*/ 7239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4775" h="104775">
                  <a:moveTo>
                    <a:pt x="59246" y="7239"/>
                  </a:moveTo>
                  <a:cubicBezTo>
                    <a:pt x="58293" y="7144"/>
                    <a:pt x="57436" y="7144"/>
                    <a:pt x="56483" y="7144"/>
                  </a:cubicBezTo>
                  <a:cubicBezTo>
                    <a:pt x="29242" y="7144"/>
                    <a:pt x="7144" y="29337"/>
                    <a:pt x="7144" y="56483"/>
                  </a:cubicBezTo>
                  <a:cubicBezTo>
                    <a:pt x="7144" y="83725"/>
                    <a:pt x="29337" y="105823"/>
                    <a:pt x="56483" y="105823"/>
                  </a:cubicBezTo>
                  <a:cubicBezTo>
                    <a:pt x="83725" y="105823"/>
                    <a:pt x="105823" y="83629"/>
                    <a:pt x="105823" y="56483"/>
                  </a:cubicBezTo>
                  <a:cubicBezTo>
                    <a:pt x="105823" y="55531"/>
                    <a:pt x="105823" y="54673"/>
                    <a:pt x="105728" y="53721"/>
                  </a:cubicBezTo>
                  <a:lnTo>
                    <a:pt x="79724" y="79724"/>
                  </a:lnTo>
                  <a:cubicBezTo>
                    <a:pt x="73533" y="85916"/>
                    <a:pt x="65246" y="89345"/>
                    <a:pt x="56483" y="89345"/>
                  </a:cubicBezTo>
                  <a:cubicBezTo>
                    <a:pt x="47720" y="89345"/>
                    <a:pt x="39434" y="85916"/>
                    <a:pt x="33242" y="79724"/>
                  </a:cubicBezTo>
                  <a:cubicBezTo>
                    <a:pt x="27051" y="73533"/>
                    <a:pt x="23622" y="65246"/>
                    <a:pt x="23622" y="56483"/>
                  </a:cubicBezTo>
                  <a:cubicBezTo>
                    <a:pt x="23622" y="47720"/>
                    <a:pt x="27051" y="39433"/>
                    <a:pt x="33242" y="33242"/>
                  </a:cubicBezTo>
                  <a:lnTo>
                    <a:pt x="59246" y="723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" name="자유형: 도형 32">
              <a:extLst>
                <a:ext uri="{FF2B5EF4-FFF2-40B4-BE49-F238E27FC236}">
                  <a16:creationId xmlns:a16="http://schemas.microsoft.com/office/drawing/2014/main" id="{909AA07A-C311-489D-9E73-BE6910980087}"/>
                </a:ext>
              </a:extLst>
            </p:cNvPr>
            <p:cNvSpPr/>
            <p:nvPr/>
          </p:nvSpPr>
          <p:spPr>
            <a:xfrm>
              <a:off x="3471568" y="1570005"/>
              <a:ext cx="323850" cy="323850"/>
            </a:xfrm>
            <a:custGeom>
              <a:avLst/>
              <a:gdLst>
                <a:gd name="connsiteX0" fmla="*/ 285464 w 323850"/>
                <a:gd name="connsiteY0" fmla="*/ 129730 h 323850"/>
                <a:gd name="connsiteX1" fmla="*/ 277178 w 323850"/>
                <a:gd name="connsiteY1" fmla="*/ 135446 h 323850"/>
                <a:gd name="connsiteX2" fmla="*/ 281369 w 323850"/>
                <a:gd name="connsiteY2" fmla="*/ 166306 h 323850"/>
                <a:gd name="connsiteX3" fmla="*/ 166116 w 323850"/>
                <a:gd name="connsiteY3" fmla="*/ 281559 h 323850"/>
                <a:gd name="connsiteX4" fmla="*/ 50863 w 323850"/>
                <a:gd name="connsiteY4" fmla="*/ 166306 h 323850"/>
                <a:gd name="connsiteX5" fmla="*/ 166116 w 323850"/>
                <a:gd name="connsiteY5" fmla="*/ 51054 h 323850"/>
                <a:gd name="connsiteX6" fmla="*/ 196977 w 323850"/>
                <a:gd name="connsiteY6" fmla="*/ 55245 h 323850"/>
                <a:gd name="connsiteX7" fmla="*/ 202692 w 323850"/>
                <a:gd name="connsiteY7" fmla="*/ 46958 h 323850"/>
                <a:gd name="connsiteX8" fmla="*/ 228314 w 323850"/>
                <a:gd name="connsiteY8" fmla="*/ 19717 h 323850"/>
                <a:gd name="connsiteX9" fmla="*/ 166211 w 323850"/>
                <a:gd name="connsiteY9" fmla="*/ 7144 h 323850"/>
                <a:gd name="connsiteX10" fmla="*/ 7144 w 323850"/>
                <a:gd name="connsiteY10" fmla="*/ 166211 h 323850"/>
                <a:gd name="connsiteX11" fmla="*/ 166211 w 323850"/>
                <a:gd name="connsiteY11" fmla="*/ 325279 h 323850"/>
                <a:gd name="connsiteX12" fmla="*/ 325279 w 323850"/>
                <a:gd name="connsiteY12" fmla="*/ 166211 h 323850"/>
                <a:gd name="connsiteX13" fmla="*/ 312706 w 323850"/>
                <a:gd name="connsiteY13" fmla="*/ 104108 h 323850"/>
                <a:gd name="connsiteX14" fmla="*/ 285464 w 323850"/>
                <a:gd name="connsiteY14" fmla="*/ 129730 h 32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23850" h="323850">
                  <a:moveTo>
                    <a:pt x="285464" y="129730"/>
                  </a:moveTo>
                  <a:cubicBezTo>
                    <a:pt x="282988" y="132017"/>
                    <a:pt x="280225" y="133921"/>
                    <a:pt x="277178" y="135446"/>
                  </a:cubicBezTo>
                  <a:cubicBezTo>
                    <a:pt x="279940" y="145351"/>
                    <a:pt x="281369" y="155734"/>
                    <a:pt x="281369" y="166306"/>
                  </a:cubicBezTo>
                  <a:cubicBezTo>
                    <a:pt x="281369" y="229838"/>
                    <a:pt x="229648" y="281559"/>
                    <a:pt x="166116" y="281559"/>
                  </a:cubicBezTo>
                  <a:cubicBezTo>
                    <a:pt x="102584" y="281559"/>
                    <a:pt x="50863" y="229838"/>
                    <a:pt x="50863" y="166306"/>
                  </a:cubicBezTo>
                  <a:cubicBezTo>
                    <a:pt x="50863" y="102775"/>
                    <a:pt x="102584" y="51054"/>
                    <a:pt x="166116" y="51054"/>
                  </a:cubicBezTo>
                  <a:cubicBezTo>
                    <a:pt x="176689" y="51054"/>
                    <a:pt x="186976" y="52483"/>
                    <a:pt x="196977" y="55245"/>
                  </a:cubicBezTo>
                  <a:cubicBezTo>
                    <a:pt x="198406" y="52292"/>
                    <a:pt x="200311" y="49435"/>
                    <a:pt x="202692" y="46958"/>
                  </a:cubicBezTo>
                  <a:lnTo>
                    <a:pt x="228314" y="19717"/>
                  </a:lnTo>
                  <a:cubicBezTo>
                    <a:pt x="208788" y="11430"/>
                    <a:pt x="187738" y="7144"/>
                    <a:pt x="166211" y="7144"/>
                  </a:cubicBezTo>
                  <a:cubicBezTo>
                    <a:pt x="78486" y="7144"/>
                    <a:pt x="7144" y="78486"/>
                    <a:pt x="7144" y="166211"/>
                  </a:cubicBezTo>
                  <a:cubicBezTo>
                    <a:pt x="7144" y="253936"/>
                    <a:pt x="78486" y="325279"/>
                    <a:pt x="166211" y="325279"/>
                  </a:cubicBezTo>
                  <a:cubicBezTo>
                    <a:pt x="253937" y="325279"/>
                    <a:pt x="325279" y="253936"/>
                    <a:pt x="325279" y="166211"/>
                  </a:cubicBezTo>
                  <a:cubicBezTo>
                    <a:pt x="325279" y="144590"/>
                    <a:pt x="320992" y="123634"/>
                    <a:pt x="312706" y="104108"/>
                  </a:cubicBezTo>
                  <a:lnTo>
                    <a:pt x="285464" y="12973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" name="자유형: 도형 33">
              <a:extLst>
                <a:ext uri="{FF2B5EF4-FFF2-40B4-BE49-F238E27FC236}">
                  <a16:creationId xmlns:a16="http://schemas.microsoft.com/office/drawing/2014/main" id="{1A43BF18-D0C9-4FE7-9BD1-48633864D337}"/>
                </a:ext>
              </a:extLst>
            </p:cNvPr>
            <p:cNvSpPr/>
            <p:nvPr/>
          </p:nvSpPr>
          <p:spPr>
            <a:xfrm>
              <a:off x="3537568" y="1635806"/>
              <a:ext cx="200025" cy="200025"/>
            </a:xfrm>
            <a:custGeom>
              <a:avLst/>
              <a:gdLst>
                <a:gd name="connsiteX0" fmla="*/ 127929 w 200025"/>
                <a:gd name="connsiteY0" fmla="*/ 26306 h 200025"/>
                <a:gd name="connsiteX1" fmla="*/ 127929 w 200025"/>
                <a:gd name="connsiteY1" fmla="*/ 11256 h 200025"/>
                <a:gd name="connsiteX2" fmla="*/ 98687 w 200025"/>
                <a:gd name="connsiteY2" fmla="*/ 7161 h 200025"/>
                <a:gd name="connsiteX3" fmla="*/ 7152 w 200025"/>
                <a:gd name="connsiteY3" fmla="*/ 101649 h 200025"/>
                <a:gd name="connsiteX4" fmla="*/ 100402 w 200025"/>
                <a:gd name="connsiteY4" fmla="*/ 193660 h 200025"/>
                <a:gd name="connsiteX5" fmla="*/ 193556 w 200025"/>
                <a:gd name="connsiteY5" fmla="*/ 104506 h 200025"/>
                <a:gd name="connsiteX6" fmla="*/ 189555 w 200025"/>
                <a:gd name="connsiteY6" fmla="*/ 72883 h 200025"/>
                <a:gd name="connsiteX7" fmla="*/ 174506 w 200025"/>
                <a:gd name="connsiteY7" fmla="*/ 72883 h 200025"/>
                <a:gd name="connsiteX8" fmla="*/ 168410 w 200025"/>
                <a:gd name="connsiteY8" fmla="*/ 78979 h 200025"/>
                <a:gd name="connsiteX9" fmla="*/ 171553 w 200025"/>
                <a:gd name="connsiteY9" fmla="*/ 105363 h 200025"/>
                <a:gd name="connsiteX10" fmla="*/ 105450 w 200025"/>
                <a:gd name="connsiteY10" fmla="*/ 171562 h 200025"/>
                <a:gd name="connsiteX11" fmla="*/ 29250 w 200025"/>
                <a:gd name="connsiteY11" fmla="*/ 95172 h 200025"/>
                <a:gd name="connsiteX12" fmla="*/ 95544 w 200025"/>
                <a:gd name="connsiteY12" fmla="*/ 29259 h 200025"/>
                <a:gd name="connsiteX13" fmla="*/ 121833 w 200025"/>
                <a:gd name="connsiteY13" fmla="*/ 32402 h 200025"/>
                <a:gd name="connsiteX14" fmla="*/ 127929 w 200025"/>
                <a:gd name="connsiteY14" fmla="*/ 26306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00025" h="200025">
                  <a:moveTo>
                    <a:pt x="127929" y="26306"/>
                  </a:moveTo>
                  <a:lnTo>
                    <a:pt x="127929" y="11256"/>
                  </a:lnTo>
                  <a:cubicBezTo>
                    <a:pt x="118594" y="8399"/>
                    <a:pt x="108688" y="6970"/>
                    <a:pt x="98687" y="7161"/>
                  </a:cubicBezTo>
                  <a:cubicBezTo>
                    <a:pt x="47633" y="8113"/>
                    <a:pt x="6485" y="50499"/>
                    <a:pt x="7152" y="101649"/>
                  </a:cubicBezTo>
                  <a:cubicBezTo>
                    <a:pt x="7819" y="152512"/>
                    <a:pt x="49443" y="193660"/>
                    <a:pt x="100402" y="193660"/>
                  </a:cubicBezTo>
                  <a:cubicBezTo>
                    <a:pt x="150122" y="193660"/>
                    <a:pt x="191461" y="154131"/>
                    <a:pt x="193556" y="104506"/>
                  </a:cubicBezTo>
                  <a:cubicBezTo>
                    <a:pt x="194032" y="93648"/>
                    <a:pt x="192604" y="82980"/>
                    <a:pt x="189555" y="72883"/>
                  </a:cubicBezTo>
                  <a:lnTo>
                    <a:pt x="174506" y="72883"/>
                  </a:lnTo>
                  <a:lnTo>
                    <a:pt x="168410" y="78979"/>
                  </a:lnTo>
                  <a:cubicBezTo>
                    <a:pt x="170982" y="87266"/>
                    <a:pt x="172220" y="96124"/>
                    <a:pt x="171553" y="105363"/>
                  </a:cubicBezTo>
                  <a:cubicBezTo>
                    <a:pt x="169172" y="140701"/>
                    <a:pt x="140787" y="169086"/>
                    <a:pt x="105450" y="171562"/>
                  </a:cubicBezTo>
                  <a:cubicBezTo>
                    <a:pt x="62111" y="174610"/>
                    <a:pt x="26106" y="138606"/>
                    <a:pt x="29250" y="95172"/>
                  </a:cubicBezTo>
                  <a:cubicBezTo>
                    <a:pt x="31821" y="59929"/>
                    <a:pt x="60206" y="31640"/>
                    <a:pt x="95544" y="29259"/>
                  </a:cubicBezTo>
                  <a:cubicBezTo>
                    <a:pt x="104783" y="28687"/>
                    <a:pt x="113641" y="29830"/>
                    <a:pt x="121833" y="32402"/>
                  </a:cubicBezTo>
                  <a:lnTo>
                    <a:pt x="127929" y="2630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715F9255-4F44-4BB7-BEA2-B21A06AFC5FE}"/>
              </a:ext>
            </a:extLst>
          </p:cNvPr>
          <p:cNvGrpSpPr/>
          <p:nvPr/>
        </p:nvGrpSpPr>
        <p:grpSpPr>
          <a:xfrm>
            <a:off x="4108917" y="1567243"/>
            <a:ext cx="390525" cy="388882"/>
            <a:chOff x="4108917" y="1567243"/>
            <a:chExt cx="390525" cy="388882"/>
          </a:xfrm>
          <a:solidFill>
            <a:schemeClr val="bg1"/>
          </a:solidFill>
        </p:grpSpPr>
        <p:sp>
          <p:nvSpPr>
            <p:cNvPr id="36" name="자유형: 도형 35">
              <a:extLst>
                <a:ext uri="{FF2B5EF4-FFF2-40B4-BE49-F238E27FC236}">
                  <a16:creationId xmlns:a16="http://schemas.microsoft.com/office/drawing/2014/main" id="{8DBC4F5D-A317-48EE-A1E0-B8BAF7726223}"/>
                </a:ext>
              </a:extLst>
            </p:cNvPr>
            <p:cNvSpPr/>
            <p:nvPr/>
          </p:nvSpPr>
          <p:spPr>
            <a:xfrm>
              <a:off x="4221416" y="1746575"/>
              <a:ext cx="161925" cy="209550"/>
            </a:xfrm>
            <a:custGeom>
              <a:avLst/>
              <a:gdLst>
                <a:gd name="connsiteX0" fmla="*/ 94066 w 161925"/>
                <a:gd name="connsiteY0" fmla="*/ 11359 h 209550"/>
                <a:gd name="connsiteX1" fmla="*/ 76254 w 161925"/>
                <a:gd name="connsiteY1" fmla="*/ 11359 h 209550"/>
                <a:gd name="connsiteX2" fmla="*/ 9389 w 161925"/>
                <a:gd name="connsiteY2" fmla="*/ 100513 h 209550"/>
                <a:gd name="connsiteX3" fmla="*/ 8341 w 161925"/>
                <a:gd name="connsiteY3" fmla="*/ 112133 h 209550"/>
                <a:gd name="connsiteX4" fmla="*/ 18343 w 161925"/>
                <a:gd name="connsiteY4" fmla="*/ 118324 h 209550"/>
                <a:gd name="connsiteX5" fmla="*/ 51775 w 161925"/>
                <a:gd name="connsiteY5" fmla="*/ 118324 h 209550"/>
                <a:gd name="connsiteX6" fmla="*/ 51775 w 161925"/>
                <a:gd name="connsiteY6" fmla="*/ 197096 h 209550"/>
                <a:gd name="connsiteX7" fmla="*/ 62919 w 161925"/>
                <a:gd name="connsiteY7" fmla="*/ 208240 h 209550"/>
                <a:gd name="connsiteX8" fmla="*/ 107496 w 161925"/>
                <a:gd name="connsiteY8" fmla="*/ 208240 h 209550"/>
                <a:gd name="connsiteX9" fmla="*/ 118641 w 161925"/>
                <a:gd name="connsiteY9" fmla="*/ 197096 h 209550"/>
                <a:gd name="connsiteX10" fmla="*/ 118641 w 161925"/>
                <a:gd name="connsiteY10" fmla="*/ 118324 h 209550"/>
                <a:gd name="connsiteX11" fmla="*/ 152074 w 161925"/>
                <a:gd name="connsiteY11" fmla="*/ 118324 h 209550"/>
                <a:gd name="connsiteX12" fmla="*/ 162075 w 161925"/>
                <a:gd name="connsiteY12" fmla="*/ 112133 h 209550"/>
                <a:gd name="connsiteX13" fmla="*/ 161027 w 161925"/>
                <a:gd name="connsiteY13" fmla="*/ 100513 h 209550"/>
                <a:gd name="connsiteX14" fmla="*/ 94066 w 161925"/>
                <a:gd name="connsiteY14" fmla="*/ 11359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61925" h="209550">
                  <a:moveTo>
                    <a:pt x="94066" y="11359"/>
                  </a:moveTo>
                  <a:cubicBezTo>
                    <a:pt x="89875" y="5739"/>
                    <a:pt x="80445" y="5739"/>
                    <a:pt x="76254" y="11359"/>
                  </a:cubicBezTo>
                  <a:lnTo>
                    <a:pt x="9389" y="100513"/>
                  </a:lnTo>
                  <a:cubicBezTo>
                    <a:pt x="6817" y="103846"/>
                    <a:pt x="6436" y="108418"/>
                    <a:pt x="8341" y="112133"/>
                  </a:cubicBezTo>
                  <a:cubicBezTo>
                    <a:pt x="10246" y="115943"/>
                    <a:pt x="14056" y="118324"/>
                    <a:pt x="18343" y="118324"/>
                  </a:cubicBezTo>
                  <a:lnTo>
                    <a:pt x="51775" y="118324"/>
                  </a:lnTo>
                  <a:lnTo>
                    <a:pt x="51775" y="197096"/>
                  </a:lnTo>
                  <a:cubicBezTo>
                    <a:pt x="51775" y="203287"/>
                    <a:pt x="56728" y="208240"/>
                    <a:pt x="62919" y="208240"/>
                  </a:cubicBezTo>
                  <a:lnTo>
                    <a:pt x="107496" y="208240"/>
                  </a:lnTo>
                  <a:cubicBezTo>
                    <a:pt x="113688" y="208240"/>
                    <a:pt x="118641" y="203287"/>
                    <a:pt x="118641" y="197096"/>
                  </a:cubicBezTo>
                  <a:lnTo>
                    <a:pt x="118641" y="118324"/>
                  </a:lnTo>
                  <a:lnTo>
                    <a:pt x="152074" y="118324"/>
                  </a:lnTo>
                  <a:cubicBezTo>
                    <a:pt x="156265" y="118324"/>
                    <a:pt x="160170" y="115943"/>
                    <a:pt x="162075" y="112133"/>
                  </a:cubicBezTo>
                  <a:cubicBezTo>
                    <a:pt x="163980" y="108323"/>
                    <a:pt x="163599" y="103846"/>
                    <a:pt x="161027" y="100513"/>
                  </a:cubicBezTo>
                  <a:lnTo>
                    <a:pt x="94066" y="1135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7" name="자유형: 도형 36">
              <a:extLst>
                <a:ext uri="{FF2B5EF4-FFF2-40B4-BE49-F238E27FC236}">
                  <a16:creationId xmlns:a16="http://schemas.microsoft.com/office/drawing/2014/main" id="{6B48AEC7-B560-486A-A5EF-81AEE0B818B5}"/>
                </a:ext>
              </a:extLst>
            </p:cNvPr>
            <p:cNvSpPr/>
            <p:nvPr/>
          </p:nvSpPr>
          <p:spPr>
            <a:xfrm>
              <a:off x="4108917" y="1567243"/>
              <a:ext cx="390525" cy="257175"/>
            </a:xfrm>
            <a:custGeom>
              <a:avLst/>
              <a:gdLst>
                <a:gd name="connsiteX0" fmla="*/ 342868 w 390525"/>
                <a:gd name="connsiteY0" fmla="*/ 103823 h 257175"/>
                <a:gd name="connsiteX1" fmla="*/ 241903 w 390525"/>
                <a:gd name="connsiteY1" fmla="*/ 7144 h 257175"/>
                <a:gd name="connsiteX2" fmla="*/ 157321 w 390525"/>
                <a:gd name="connsiteY2" fmla="*/ 53531 h 257175"/>
                <a:gd name="connsiteX3" fmla="*/ 141605 w 390525"/>
                <a:gd name="connsiteY3" fmla="*/ 51721 h 257175"/>
                <a:gd name="connsiteX4" fmla="*/ 78454 w 390525"/>
                <a:gd name="connsiteY4" fmla="*/ 96679 h 257175"/>
                <a:gd name="connsiteX5" fmla="*/ 7207 w 390525"/>
                <a:gd name="connsiteY5" fmla="*/ 178308 h 257175"/>
                <a:gd name="connsiteX6" fmla="*/ 85979 w 390525"/>
                <a:gd name="connsiteY6" fmla="*/ 253175 h 257175"/>
                <a:gd name="connsiteX7" fmla="*/ 113792 w 390525"/>
                <a:gd name="connsiteY7" fmla="*/ 253175 h 257175"/>
                <a:gd name="connsiteX8" fmla="*/ 170656 w 390525"/>
                <a:gd name="connsiteY8" fmla="*/ 177356 h 257175"/>
                <a:gd name="connsiteX9" fmla="*/ 197422 w 390525"/>
                <a:gd name="connsiteY9" fmla="*/ 164211 h 257175"/>
                <a:gd name="connsiteX10" fmla="*/ 224187 w 390525"/>
                <a:gd name="connsiteY10" fmla="*/ 177356 h 257175"/>
                <a:gd name="connsiteX11" fmla="*/ 280956 w 390525"/>
                <a:gd name="connsiteY11" fmla="*/ 253079 h 257175"/>
                <a:gd name="connsiteX12" fmla="*/ 308864 w 390525"/>
                <a:gd name="connsiteY12" fmla="*/ 253079 h 257175"/>
                <a:gd name="connsiteX13" fmla="*/ 387636 w 390525"/>
                <a:gd name="connsiteY13" fmla="*/ 175069 h 257175"/>
                <a:gd name="connsiteX14" fmla="*/ 342868 w 390525"/>
                <a:gd name="connsiteY14" fmla="*/ 103823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90525" h="257175">
                  <a:moveTo>
                    <a:pt x="342868" y="103823"/>
                  </a:moveTo>
                  <a:cubicBezTo>
                    <a:pt x="340963" y="50197"/>
                    <a:pt x="296005" y="7144"/>
                    <a:pt x="241903" y="7144"/>
                  </a:cubicBezTo>
                  <a:cubicBezTo>
                    <a:pt x="207232" y="7144"/>
                    <a:pt x="175609" y="24670"/>
                    <a:pt x="157321" y="53531"/>
                  </a:cubicBezTo>
                  <a:cubicBezTo>
                    <a:pt x="152273" y="52292"/>
                    <a:pt x="147034" y="51721"/>
                    <a:pt x="141605" y="51721"/>
                  </a:cubicBezTo>
                  <a:cubicBezTo>
                    <a:pt x="112935" y="51721"/>
                    <a:pt x="87598" y="70199"/>
                    <a:pt x="78454" y="96679"/>
                  </a:cubicBezTo>
                  <a:cubicBezTo>
                    <a:pt x="38735" y="100394"/>
                    <a:pt x="5493" y="135350"/>
                    <a:pt x="7207" y="178308"/>
                  </a:cubicBezTo>
                  <a:cubicBezTo>
                    <a:pt x="8827" y="219456"/>
                    <a:pt x="44736" y="253175"/>
                    <a:pt x="85979" y="253175"/>
                  </a:cubicBezTo>
                  <a:lnTo>
                    <a:pt x="113792" y="253175"/>
                  </a:lnTo>
                  <a:lnTo>
                    <a:pt x="170656" y="177356"/>
                  </a:lnTo>
                  <a:cubicBezTo>
                    <a:pt x="176752" y="169164"/>
                    <a:pt x="186754" y="164211"/>
                    <a:pt x="197422" y="164211"/>
                  </a:cubicBezTo>
                  <a:cubicBezTo>
                    <a:pt x="207994" y="164211"/>
                    <a:pt x="217996" y="169164"/>
                    <a:pt x="224187" y="177356"/>
                  </a:cubicBezTo>
                  <a:lnTo>
                    <a:pt x="280956" y="253079"/>
                  </a:lnTo>
                  <a:lnTo>
                    <a:pt x="308864" y="253079"/>
                  </a:lnTo>
                  <a:cubicBezTo>
                    <a:pt x="351917" y="253079"/>
                    <a:pt x="387636" y="218123"/>
                    <a:pt x="387636" y="175069"/>
                  </a:cubicBezTo>
                  <a:cubicBezTo>
                    <a:pt x="387445" y="144780"/>
                    <a:pt x="369824" y="116586"/>
                    <a:pt x="342868" y="10382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23B5F7E1-9D7D-4A67-9009-2B1BC2333382}"/>
              </a:ext>
            </a:extLst>
          </p:cNvPr>
          <p:cNvGrpSpPr/>
          <p:nvPr/>
        </p:nvGrpSpPr>
        <p:grpSpPr>
          <a:xfrm>
            <a:off x="6142854" y="920972"/>
            <a:ext cx="352425" cy="348996"/>
            <a:chOff x="6142854" y="920972"/>
            <a:chExt cx="352425" cy="348996"/>
          </a:xfrm>
          <a:solidFill>
            <a:schemeClr val="bg1"/>
          </a:solidFill>
        </p:grpSpPr>
        <p:sp>
          <p:nvSpPr>
            <p:cNvPr id="39" name="자유형: 도형 38">
              <a:extLst>
                <a:ext uri="{FF2B5EF4-FFF2-40B4-BE49-F238E27FC236}">
                  <a16:creationId xmlns:a16="http://schemas.microsoft.com/office/drawing/2014/main" id="{E4DF8E3B-73AF-46CE-AEE1-21C190C497BA}"/>
                </a:ext>
              </a:extLst>
            </p:cNvPr>
            <p:cNvSpPr/>
            <p:nvPr/>
          </p:nvSpPr>
          <p:spPr>
            <a:xfrm>
              <a:off x="6203814" y="1061846"/>
              <a:ext cx="228600" cy="133350"/>
            </a:xfrm>
            <a:custGeom>
              <a:avLst/>
              <a:gdLst>
                <a:gd name="connsiteX0" fmla="*/ 7144 w 228600"/>
                <a:gd name="connsiteY0" fmla="*/ 129350 h 133350"/>
                <a:gd name="connsiteX1" fmla="*/ 69723 w 228600"/>
                <a:gd name="connsiteY1" fmla="*/ 51149 h 133350"/>
                <a:gd name="connsiteX2" fmla="*/ 78010 w 228600"/>
                <a:gd name="connsiteY2" fmla="*/ 47434 h 133350"/>
                <a:gd name="connsiteX3" fmla="*/ 85915 w 228600"/>
                <a:gd name="connsiteY3" fmla="*/ 51911 h 133350"/>
                <a:gd name="connsiteX4" fmla="*/ 107537 w 228600"/>
                <a:gd name="connsiteY4" fmla="*/ 84392 h 133350"/>
                <a:gd name="connsiteX5" fmla="*/ 150114 w 228600"/>
                <a:gd name="connsiteY5" fmla="*/ 31147 h 133350"/>
                <a:gd name="connsiteX6" fmla="*/ 165830 w 228600"/>
                <a:gd name="connsiteY6" fmla="*/ 31147 h 133350"/>
                <a:gd name="connsiteX7" fmla="*/ 228409 w 228600"/>
                <a:gd name="connsiteY7" fmla="*/ 109347 h 133350"/>
                <a:gd name="connsiteX8" fmla="*/ 228409 w 228600"/>
                <a:gd name="connsiteY8" fmla="*/ 7144 h 133350"/>
                <a:gd name="connsiteX9" fmla="*/ 7144 w 228600"/>
                <a:gd name="connsiteY9" fmla="*/ 7144 h 133350"/>
                <a:gd name="connsiteX10" fmla="*/ 7144 w 228600"/>
                <a:gd name="connsiteY10" fmla="*/ 129350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8600" h="133350">
                  <a:moveTo>
                    <a:pt x="7144" y="129350"/>
                  </a:moveTo>
                  <a:lnTo>
                    <a:pt x="69723" y="51149"/>
                  </a:lnTo>
                  <a:cubicBezTo>
                    <a:pt x="71723" y="48673"/>
                    <a:pt x="74866" y="47149"/>
                    <a:pt x="78010" y="47434"/>
                  </a:cubicBezTo>
                  <a:cubicBezTo>
                    <a:pt x="81248" y="47530"/>
                    <a:pt x="84201" y="49244"/>
                    <a:pt x="85915" y="51911"/>
                  </a:cubicBezTo>
                  <a:lnTo>
                    <a:pt x="107537" y="84392"/>
                  </a:lnTo>
                  <a:lnTo>
                    <a:pt x="150114" y="31147"/>
                  </a:lnTo>
                  <a:cubicBezTo>
                    <a:pt x="153924" y="26384"/>
                    <a:pt x="162020" y="26384"/>
                    <a:pt x="165830" y="31147"/>
                  </a:cubicBezTo>
                  <a:lnTo>
                    <a:pt x="228409" y="109347"/>
                  </a:lnTo>
                  <a:lnTo>
                    <a:pt x="228409" y="7144"/>
                  </a:lnTo>
                  <a:lnTo>
                    <a:pt x="7144" y="7144"/>
                  </a:lnTo>
                  <a:lnTo>
                    <a:pt x="7144" y="12935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0" name="자유형: 도형 39">
              <a:extLst>
                <a:ext uri="{FF2B5EF4-FFF2-40B4-BE49-F238E27FC236}">
                  <a16:creationId xmlns:a16="http://schemas.microsoft.com/office/drawing/2014/main" id="{04D457DE-32D7-49EE-B204-52D64CECB2E0}"/>
                </a:ext>
              </a:extLst>
            </p:cNvPr>
            <p:cNvSpPr/>
            <p:nvPr/>
          </p:nvSpPr>
          <p:spPr>
            <a:xfrm>
              <a:off x="6203998" y="1108043"/>
              <a:ext cx="228600" cy="161925"/>
            </a:xfrm>
            <a:custGeom>
              <a:avLst/>
              <a:gdLst>
                <a:gd name="connsiteX0" fmla="*/ 17056 w 228600"/>
                <a:gd name="connsiteY0" fmla="*/ 163449 h 161925"/>
                <a:gd name="connsiteX1" fmla="*/ 218224 w 228600"/>
                <a:gd name="connsiteY1" fmla="*/ 163449 h 161925"/>
                <a:gd name="connsiteX2" fmla="*/ 228320 w 228600"/>
                <a:gd name="connsiteY2" fmla="*/ 153353 h 161925"/>
                <a:gd name="connsiteX3" fmla="*/ 228320 w 228600"/>
                <a:gd name="connsiteY3" fmla="*/ 95155 h 161925"/>
                <a:gd name="connsiteX4" fmla="*/ 157930 w 228600"/>
                <a:gd name="connsiteY4" fmla="*/ 7144 h 161925"/>
                <a:gd name="connsiteX5" fmla="*/ 119164 w 228600"/>
                <a:gd name="connsiteY5" fmla="*/ 55626 h 161925"/>
                <a:gd name="connsiteX6" fmla="*/ 126022 w 228600"/>
                <a:gd name="connsiteY6" fmla="*/ 65913 h 161925"/>
                <a:gd name="connsiteX7" fmla="*/ 123259 w 228600"/>
                <a:gd name="connsiteY7" fmla="*/ 79819 h 161925"/>
                <a:gd name="connsiteX8" fmla="*/ 109353 w 228600"/>
                <a:gd name="connsiteY8" fmla="*/ 77057 h 161925"/>
                <a:gd name="connsiteX9" fmla="*/ 76778 w 228600"/>
                <a:gd name="connsiteY9" fmla="*/ 28194 h 161925"/>
                <a:gd name="connsiteX10" fmla="*/ 7149 w 228600"/>
                <a:gd name="connsiteY10" fmla="*/ 115253 h 161925"/>
                <a:gd name="connsiteX11" fmla="*/ 7149 w 228600"/>
                <a:gd name="connsiteY11" fmla="*/ 153257 h 161925"/>
                <a:gd name="connsiteX12" fmla="*/ 17056 w 228600"/>
                <a:gd name="connsiteY12" fmla="*/ 163449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28600" h="161925">
                  <a:moveTo>
                    <a:pt x="17056" y="163449"/>
                  </a:moveTo>
                  <a:lnTo>
                    <a:pt x="218224" y="163449"/>
                  </a:lnTo>
                  <a:cubicBezTo>
                    <a:pt x="223748" y="163449"/>
                    <a:pt x="228320" y="158972"/>
                    <a:pt x="228320" y="153353"/>
                  </a:cubicBezTo>
                  <a:lnTo>
                    <a:pt x="228320" y="95155"/>
                  </a:lnTo>
                  <a:lnTo>
                    <a:pt x="157930" y="7144"/>
                  </a:lnTo>
                  <a:lnTo>
                    <a:pt x="119164" y="55626"/>
                  </a:lnTo>
                  <a:lnTo>
                    <a:pt x="126022" y="65913"/>
                  </a:lnTo>
                  <a:cubicBezTo>
                    <a:pt x="129070" y="70580"/>
                    <a:pt x="127832" y="76771"/>
                    <a:pt x="123259" y="79819"/>
                  </a:cubicBezTo>
                  <a:cubicBezTo>
                    <a:pt x="118592" y="82868"/>
                    <a:pt x="112401" y="81629"/>
                    <a:pt x="109353" y="77057"/>
                  </a:cubicBezTo>
                  <a:lnTo>
                    <a:pt x="76778" y="28194"/>
                  </a:lnTo>
                  <a:lnTo>
                    <a:pt x="7149" y="115253"/>
                  </a:lnTo>
                  <a:lnTo>
                    <a:pt x="7149" y="153257"/>
                  </a:lnTo>
                  <a:cubicBezTo>
                    <a:pt x="6959" y="158972"/>
                    <a:pt x="11531" y="163449"/>
                    <a:pt x="17056" y="1634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1" name="자유형: 도형 40">
              <a:extLst>
                <a:ext uri="{FF2B5EF4-FFF2-40B4-BE49-F238E27FC236}">
                  <a16:creationId xmlns:a16="http://schemas.microsoft.com/office/drawing/2014/main" id="{1D225B60-09E8-4006-9CA7-E02BDE833B52}"/>
                </a:ext>
              </a:extLst>
            </p:cNvPr>
            <p:cNvSpPr/>
            <p:nvPr/>
          </p:nvSpPr>
          <p:spPr>
            <a:xfrm>
              <a:off x="6183717" y="920972"/>
              <a:ext cx="266700" cy="28575"/>
            </a:xfrm>
            <a:custGeom>
              <a:avLst/>
              <a:gdLst>
                <a:gd name="connsiteX0" fmla="*/ 258603 w 266700"/>
                <a:gd name="connsiteY0" fmla="*/ 7144 h 28575"/>
                <a:gd name="connsiteX1" fmla="*/ 17240 w 266700"/>
                <a:gd name="connsiteY1" fmla="*/ 7144 h 28575"/>
                <a:gd name="connsiteX2" fmla="*/ 7144 w 266700"/>
                <a:gd name="connsiteY2" fmla="*/ 17240 h 28575"/>
                <a:gd name="connsiteX3" fmla="*/ 7144 w 266700"/>
                <a:gd name="connsiteY3" fmla="*/ 27337 h 28575"/>
                <a:gd name="connsiteX4" fmla="*/ 268605 w 266700"/>
                <a:gd name="connsiteY4" fmla="*/ 27337 h 28575"/>
                <a:gd name="connsiteX5" fmla="*/ 268605 w 266700"/>
                <a:gd name="connsiteY5" fmla="*/ 17240 h 28575"/>
                <a:gd name="connsiteX6" fmla="*/ 258603 w 266700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6700" h="28575">
                  <a:moveTo>
                    <a:pt x="258603" y="7144"/>
                  </a:moveTo>
                  <a:lnTo>
                    <a:pt x="17240" y="7144"/>
                  </a:lnTo>
                  <a:cubicBezTo>
                    <a:pt x="11716" y="7144"/>
                    <a:pt x="7144" y="11621"/>
                    <a:pt x="7144" y="17240"/>
                  </a:cubicBezTo>
                  <a:lnTo>
                    <a:pt x="7144" y="27337"/>
                  </a:lnTo>
                  <a:lnTo>
                    <a:pt x="268605" y="27337"/>
                  </a:lnTo>
                  <a:lnTo>
                    <a:pt x="268605" y="17240"/>
                  </a:lnTo>
                  <a:cubicBezTo>
                    <a:pt x="268700" y="11716"/>
                    <a:pt x="264128" y="7144"/>
                    <a:pt x="258603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2" name="자유형: 도형 41">
              <a:extLst>
                <a:ext uri="{FF2B5EF4-FFF2-40B4-BE49-F238E27FC236}">
                  <a16:creationId xmlns:a16="http://schemas.microsoft.com/office/drawing/2014/main" id="{C2D5EA79-386B-4446-AF6E-CBED8BE000C0}"/>
                </a:ext>
              </a:extLst>
            </p:cNvPr>
            <p:cNvSpPr/>
            <p:nvPr/>
          </p:nvSpPr>
          <p:spPr>
            <a:xfrm>
              <a:off x="6142854" y="961263"/>
              <a:ext cx="352425" cy="209550"/>
            </a:xfrm>
            <a:custGeom>
              <a:avLst/>
              <a:gdLst>
                <a:gd name="connsiteX0" fmla="*/ 300133 w 352425"/>
                <a:gd name="connsiteY0" fmla="*/ 7144 h 209550"/>
                <a:gd name="connsiteX1" fmla="*/ 57436 w 352425"/>
                <a:gd name="connsiteY1" fmla="*/ 7144 h 209550"/>
                <a:gd name="connsiteX2" fmla="*/ 7144 w 352425"/>
                <a:gd name="connsiteY2" fmla="*/ 57436 h 209550"/>
                <a:gd name="connsiteX3" fmla="*/ 7144 w 352425"/>
                <a:gd name="connsiteY3" fmla="*/ 198215 h 209550"/>
                <a:gd name="connsiteX4" fmla="*/ 17240 w 352425"/>
                <a:gd name="connsiteY4" fmla="*/ 208312 h 209550"/>
                <a:gd name="connsiteX5" fmla="*/ 48101 w 352425"/>
                <a:gd name="connsiteY5" fmla="*/ 208312 h 209550"/>
                <a:gd name="connsiteX6" fmla="*/ 48101 w 352425"/>
                <a:gd name="connsiteY6" fmla="*/ 97631 h 209550"/>
                <a:gd name="connsiteX7" fmla="*/ 58198 w 352425"/>
                <a:gd name="connsiteY7" fmla="*/ 87535 h 209550"/>
                <a:gd name="connsiteX8" fmla="*/ 299561 w 352425"/>
                <a:gd name="connsiteY8" fmla="*/ 87535 h 209550"/>
                <a:gd name="connsiteX9" fmla="*/ 309658 w 352425"/>
                <a:gd name="connsiteY9" fmla="*/ 97631 h 209550"/>
                <a:gd name="connsiteX10" fmla="*/ 309658 w 352425"/>
                <a:gd name="connsiteY10" fmla="*/ 208312 h 209550"/>
                <a:gd name="connsiteX11" fmla="*/ 340519 w 352425"/>
                <a:gd name="connsiteY11" fmla="*/ 208312 h 209550"/>
                <a:gd name="connsiteX12" fmla="*/ 350615 w 352425"/>
                <a:gd name="connsiteY12" fmla="*/ 198215 h 209550"/>
                <a:gd name="connsiteX13" fmla="*/ 350615 w 352425"/>
                <a:gd name="connsiteY13" fmla="*/ 57436 h 209550"/>
                <a:gd name="connsiteX14" fmla="*/ 300133 w 352425"/>
                <a:gd name="connsiteY14" fmla="*/ 7144 h 209550"/>
                <a:gd name="connsiteX15" fmla="*/ 108014 w 352425"/>
                <a:gd name="connsiteY15" fmla="*/ 67437 h 209550"/>
                <a:gd name="connsiteX16" fmla="*/ 68009 w 352425"/>
                <a:gd name="connsiteY16" fmla="*/ 67437 h 209550"/>
                <a:gd name="connsiteX17" fmla="*/ 57721 w 352425"/>
                <a:gd name="connsiteY17" fmla="*/ 58484 h 209550"/>
                <a:gd name="connsiteX18" fmla="*/ 67723 w 352425"/>
                <a:gd name="connsiteY18" fmla="*/ 47244 h 209550"/>
                <a:gd name="connsiteX19" fmla="*/ 107728 w 352425"/>
                <a:gd name="connsiteY19" fmla="*/ 47244 h 209550"/>
                <a:gd name="connsiteX20" fmla="*/ 118015 w 352425"/>
                <a:gd name="connsiteY20" fmla="*/ 56197 h 209550"/>
                <a:gd name="connsiteX21" fmla="*/ 108014 w 352425"/>
                <a:gd name="connsiteY21" fmla="*/ 67437 h 209550"/>
                <a:gd name="connsiteX22" fmla="*/ 269272 w 352425"/>
                <a:gd name="connsiteY22" fmla="*/ 67437 h 209550"/>
                <a:gd name="connsiteX23" fmla="*/ 258033 w 352425"/>
                <a:gd name="connsiteY23" fmla="*/ 77438 h 209550"/>
                <a:gd name="connsiteX24" fmla="*/ 249079 w 352425"/>
                <a:gd name="connsiteY24" fmla="*/ 67151 h 209550"/>
                <a:gd name="connsiteX25" fmla="*/ 249079 w 352425"/>
                <a:gd name="connsiteY25" fmla="*/ 47530 h 209550"/>
                <a:gd name="connsiteX26" fmla="*/ 258033 w 352425"/>
                <a:gd name="connsiteY26" fmla="*/ 37243 h 209550"/>
                <a:gd name="connsiteX27" fmla="*/ 269272 w 352425"/>
                <a:gd name="connsiteY27" fmla="*/ 47244 h 209550"/>
                <a:gd name="connsiteX28" fmla="*/ 269272 w 352425"/>
                <a:gd name="connsiteY28" fmla="*/ 67437 h 209550"/>
                <a:gd name="connsiteX29" fmla="*/ 309563 w 352425"/>
                <a:gd name="connsiteY29" fmla="*/ 67437 h 209550"/>
                <a:gd name="connsiteX30" fmla="*/ 298323 w 352425"/>
                <a:gd name="connsiteY30" fmla="*/ 77438 h 209550"/>
                <a:gd name="connsiteX31" fmla="*/ 289370 w 352425"/>
                <a:gd name="connsiteY31" fmla="*/ 67151 h 209550"/>
                <a:gd name="connsiteX32" fmla="*/ 289370 w 352425"/>
                <a:gd name="connsiteY32" fmla="*/ 47530 h 209550"/>
                <a:gd name="connsiteX33" fmla="*/ 298323 w 352425"/>
                <a:gd name="connsiteY33" fmla="*/ 37243 h 209550"/>
                <a:gd name="connsiteX34" fmla="*/ 309563 w 352425"/>
                <a:gd name="connsiteY34" fmla="*/ 47244 h 209550"/>
                <a:gd name="connsiteX35" fmla="*/ 309563 w 352425"/>
                <a:gd name="connsiteY35" fmla="*/ 67437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352425" h="209550">
                  <a:moveTo>
                    <a:pt x="300133" y="7144"/>
                  </a:moveTo>
                  <a:lnTo>
                    <a:pt x="57436" y="7144"/>
                  </a:lnTo>
                  <a:cubicBezTo>
                    <a:pt x="29813" y="7144"/>
                    <a:pt x="7144" y="29813"/>
                    <a:pt x="7144" y="57436"/>
                  </a:cubicBezTo>
                  <a:lnTo>
                    <a:pt x="7144" y="198215"/>
                  </a:lnTo>
                  <a:cubicBezTo>
                    <a:pt x="7144" y="203740"/>
                    <a:pt x="11621" y="208312"/>
                    <a:pt x="17240" y="208312"/>
                  </a:cubicBezTo>
                  <a:lnTo>
                    <a:pt x="48101" y="208312"/>
                  </a:lnTo>
                  <a:lnTo>
                    <a:pt x="48101" y="97631"/>
                  </a:lnTo>
                  <a:cubicBezTo>
                    <a:pt x="48101" y="92107"/>
                    <a:pt x="52578" y="87535"/>
                    <a:pt x="58198" y="87535"/>
                  </a:cubicBezTo>
                  <a:lnTo>
                    <a:pt x="299561" y="87535"/>
                  </a:lnTo>
                  <a:cubicBezTo>
                    <a:pt x="305086" y="87535"/>
                    <a:pt x="309658" y="92012"/>
                    <a:pt x="309658" y="97631"/>
                  </a:cubicBezTo>
                  <a:lnTo>
                    <a:pt x="309658" y="208312"/>
                  </a:lnTo>
                  <a:lnTo>
                    <a:pt x="340519" y="208312"/>
                  </a:lnTo>
                  <a:cubicBezTo>
                    <a:pt x="346043" y="208312"/>
                    <a:pt x="350615" y="203835"/>
                    <a:pt x="350615" y="198215"/>
                  </a:cubicBezTo>
                  <a:lnTo>
                    <a:pt x="350615" y="57436"/>
                  </a:lnTo>
                  <a:cubicBezTo>
                    <a:pt x="350425" y="29623"/>
                    <a:pt x="327946" y="7144"/>
                    <a:pt x="300133" y="7144"/>
                  </a:cubicBezTo>
                  <a:close/>
                  <a:moveTo>
                    <a:pt x="108014" y="67437"/>
                  </a:moveTo>
                  <a:lnTo>
                    <a:pt x="68009" y="67437"/>
                  </a:lnTo>
                  <a:cubicBezTo>
                    <a:pt x="62865" y="67437"/>
                    <a:pt x="58293" y="63627"/>
                    <a:pt x="57721" y="58484"/>
                  </a:cubicBezTo>
                  <a:cubicBezTo>
                    <a:pt x="57055" y="52388"/>
                    <a:pt x="61817" y="47244"/>
                    <a:pt x="67723" y="47244"/>
                  </a:cubicBezTo>
                  <a:lnTo>
                    <a:pt x="107728" y="47244"/>
                  </a:lnTo>
                  <a:cubicBezTo>
                    <a:pt x="112872" y="47244"/>
                    <a:pt x="117443" y="51054"/>
                    <a:pt x="118015" y="56197"/>
                  </a:cubicBezTo>
                  <a:cubicBezTo>
                    <a:pt x="118682" y="62389"/>
                    <a:pt x="114015" y="67437"/>
                    <a:pt x="108014" y="67437"/>
                  </a:cubicBezTo>
                  <a:close/>
                  <a:moveTo>
                    <a:pt x="269272" y="67437"/>
                  </a:moveTo>
                  <a:cubicBezTo>
                    <a:pt x="269272" y="73343"/>
                    <a:pt x="264129" y="78105"/>
                    <a:pt x="258033" y="77438"/>
                  </a:cubicBezTo>
                  <a:cubicBezTo>
                    <a:pt x="252889" y="76867"/>
                    <a:pt x="249079" y="72390"/>
                    <a:pt x="249079" y="67151"/>
                  </a:cubicBezTo>
                  <a:lnTo>
                    <a:pt x="249079" y="47530"/>
                  </a:lnTo>
                  <a:cubicBezTo>
                    <a:pt x="249079" y="42386"/>
                    <a:pt x="252889" y="37814"/>
                    <a:pt x="258033" y="37243"/>
                  </a:cubicBezTo>
                  <a:cubicBezTo>
                    <a:pt x="264129" y="36576"/>
                    <a:pt x="269272" y="41339"/>
                    <a:pt x="269272" y="47244"/>
                  </a:cubicBezTo>
                  <a:lnTo>
                    <a:pt x="269272" y="67437"/>
                  </a:lnTo>
                  <a:close/>
                  <a:moveTo>
                    <a:pt x="309563" y="67437"/>
                  </a:moveTo>
                  <a:cubicBezTo>
                    <a:pt x="309563" y="73343"/>
                    <a:pt x="304419" y="78105"/>
                    <a:pt x="298323" y="77438"/>
                  </a:cubicBezTo>
                  <a:cubicBezTo>
                    <a:pt x="293180" y="76867"/>
                    <a:pt x="289370" y="72390"/>
                    <a:pt x="289370" y="67151"/>
                  </a:cubicBezTo>
                  <a:lnTo>
                    <a:pt x="289370" y="47530"/>
                  </a:lnTo>
                  <a:cubicBezTo>
                    <a:pt x="289370" y="42386"/>
                    <a:pt x="293180" y="37814"/>
                    <a:pt x="298323" y="37243"/>
                  </a:cubicBezTo>
                  <a:cubicBezTo>
                    <a:pt x="304419" y="36576"/>
                    <a:pt x="309563" y="41339"/>
                    <a:pt x="309563" y="47244"/>
                  </a:cubicBezTo>
                  <a:lnTo>
                    <a:pt x="309563" y="6743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BC6FA5C7-0BBE-4BA9-9B28-2FFF5E78F41D}"/>
              </a:ext>
            </a:extLst>
          </p:cNvPr>
          <p:cNvGrpSpPr/>
          <p:nvPr/>
        </p:nvGrpSpPr>
        <p:grpSpPr>
          <a:xfrm>
            <a:off x="779125" y="5545359"/>
            <a:ext cx="333375" cy="392811"/>
            <a:chOff x="779125" y="5545359"/>
            <a:chExt cx="333375" cy="392811"/>
          </a:xfrm>
          <a:solidFill>
            <a:schemeClr val="bg1"/>
          </a:solidFill>
        </p:grpSpPr>
        <p:sp>
          <p:nvSpPr>
            <p:cNvPr id="44" name="자유형: 도형 43">
              <a:extLst>
                <a:ext uri="{FF2B5EF4-FFF2-40B4-BE49-F238E27FC236}">
                  <a16:creationId xmlns:a16="http://schemas.microsoft.com/office/drawing/2014/main" id="{A048B5D0-7E6A-4DFF-92F3-0657E3592382}"/>
                </a:ext>
              </a:extLst>
            </p:cNvPr>
            <p:cNvSpPr/>
            <p:nvPr/>
          </p:nvSpPr>
          <p:spPr>
            <a:xfrm>
              <a:off x="779125" y="5766720"/>
              <a:ext cx="333375" cy="171450"/>
            </a:xfrm>
            <a:custGeom>
              <a:avLst/>
              <a:gdLst>
                <a:gd name="connsiteX0" fmla="*/ 328433 w 333375"/>
                <a:gd name="connsiteY0" fmla="*/ 149257 h 171450"/>
                <a:gd name="connsiteX1" fmla="*/ 236802 w 333375"/>
                <a:gd name="connsiteY1" fmla="*/ 7239 h 171450"/>
                <a:gd name="connsiteX2" fmla="*/ 205941 w 333375"/>
                <a:gd name="connsiteY2" fmla="*/ 33528 h 171450"/>
                <a:gd name="connsiteX3" fmla="*/ 198607 w 333375"/>
                <a:gd name="connsiteY3" fmla="*/ 36195 h 171450"/>
                <a:gd name="connsiteX4" fmla="*/ 192416 w 333375"/>
                <a:gd name="connsiteY4" fmla="*/ 34290 h 171450"/>
                <a:gd name="connsiteX5" fmla="*/ 168699 w 333375"/>
                <a:gd name="connsiteY5" fmla="*/ 18669 h 171450"/>
                <a:gd name="connsiteX6" fmla="*/ 144981 w 333375"/>
                <a:gd name="connsiteY6" fmla="*/ 34290 h 171450"/>
                <a:gd name="connsiteX7" fmla="*/ 131456 w 333375"/>
                <a:gd name="connsiteY7" fmla="*/ 33433 h 171450"/>
                <a:gd name="connsiteX8" fmla="*/ 100595 w 333375"/>
                <a:gd name="connsiteY8" fmla="*/ 7144 h 171450"/>
                <a:gd name="connsiteX9" fmla="*/ 8964 w 333375"/>
                <a:gd name="connsiteY9" fmla="*/ 149257 h 171450"/>
                <a:gd name="connsiteX10" fmla="*/ 10107 w 333375"/>
                <a:gd name="connsiteY10" fmla="*/ 162973 h 171450"/>
                <a:gd name="connsiteX11" fmla="*/ 18680 w 333375"/>
                <a:gd name="connsiteY11" fmla="*/ 166592 h 171450"/>
                <a:gd name="connsiteX12" fmla="*/ 318908 w 333375"/>
                <a:gd name="connsiteY12" fmla="*/ 166592 h 171450"/>
                <a:gd name="connsiteX13" fmla="*/ 328814 w 333375"/>
                <a:gd name="connsiteY13" fmla="*/ 160687 h 171450"/>
                <a:gd name="connsiteX14" fmla="*/ 328433 w 333375"/>
                <a:gd name="connsiteY14" fmla="*/ 149257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33375" h="171450">
                  <a:moveTo>
                    <a:pt x="328433" y="149257"/>
                  </a:moveTo>
                  <a:lnTo>
                    <a:pt x="236802" y="7239"/>
                  </a:lnTo>
                  <a:lnTo>
                    <a:pt x="205941" y="33528"/>
                  </a:lnTo>
                  <a:cubicBezTo>
                    <a:pt x="203846" y="35338"/>
                    <a:pt x="201274" y="36195"/>
                    <a:pt x="198607" y="36195"/>
                  </a:cubicBezTo>
                  <a:cubicBezTo>
                    <a:pt x="196416" y="36195"/>
                    <a:pt x="194321" y="35623"/>
                    <a:pt x="192416" y="34290"/>
                  </a:cubicBezTo>
                  <a:lnTo>
                    <a:pt x="168699" y="18669"/>
                  </a:lnTo>
                  <a:lnTo>
                    <a:pt x="144981" y="34290"/>
                  </a:lnTo>
                  <a:cubicBezTo>
                    <a:pt x="140790" y="37052"/>
                    <a:pt x="135266" y="36672"/>
                    <a:pt x="131456" y="33433"/>
                  </a:cubicBezTo>
                  <a:lnTo>
                    <a:pt x="100595" y="7144"/>
                  </a:lnTo>
                  <a:lnTo>
                    <a:pt x="8964" y="149257"/>
                  </a:lnTo>
                  <a:cubicBezTo>
                    <a:pt x="6202" y="153448"/>
                    <a:pt x="6583" y="159068"/>
                    <a:pt x="10107" y="162973"/>
                  </a:cubicBezTo>
                  <a:cubicBezTo>
                    <a:pt x="12298" y="165354"/>
                    <a:pt x="15441" y="166592"/>
                    <a:pt x="18680" y="166592"/>
                  </a:cubicBezTo>
                  <a:lnTo>
                    <a:pt x="318908" y="166592"/>
                  </a:lnTo>
                  <a:cubicBezTo>
                    <a:pt x="323004" y="166592"/>
                    <a:pt x="326814" y="164306"/>
                    <a:pt x="328814" y="160687"/>
                  </a:cubicBezTo>
                  <a:cubicBezTo>
                    <a:pt x="330814" y="157067"/>
                    <a:pt x="330719" y="152686"/>
                    <a:pt x="328433" y="14925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5" name="자유형: 도형 44">
              <a:extLst>
                <a:ext uri="{FF2B5EF4-FFF2-40B4-BE49-F238E27FC236}">
                  <a16:creationId xmlns:a16="http://schemas.microsoft.com/office/drawing/2014/main" id="{0859CFFB-8B1A-4D85-9834-DA546689C5E8}"/>
                </a:ext>
              </a:extLst>
            </p:cNvPr>
            <p:cNvSpPr/>
            <p:nvPr/>
          </p:nvSpPr>
          <p:spPr>
            <a:xfrm>
              <a:off x="884673" y="5545359"/>
              <a:ext cx="152400" cy="238125"/>
            </a:xfrm>
            <a:custGeom>
              <a:avLst/>
              <a:gdLst>
                <a:gd name="connsiteX0" fmla="*/ 56864 w 152400"/>
                <a:gd name="connsiteY0" fmla="*/ 217456 h 238125"/>
                <a:gd name="connsiteX1" fmla="*/ 69342 w 152400"/>
                <a:gd name="connsiteY1" fmla="*/ 217456 h 238125"/>
                <a:gd name="connsiteX2" fmla="*/ 92297 w 152400"/>
                <a:gd name="connsiteY2" fmla="*/ 232600 h 238125"/>
                <a:gd name="connsiteX3" fmla="*/ 119063 w 152400"/>
                <a:gd name="connsiteY3" fmla="*/ 209740 h 238125"/>
                <a:gd name="connsiteX4" fmla="*/ 74390 w 152400"/>
                <a:gd name="connsiteY4" fmla="*/ 140494 h 238125"/>
                <a:gd name="connsiteX5" fmla="*/ 74390 w 152400"/>
                <a:gd name="connsiteY5" fmla="*/ 103822 h 238125"/>
                <a:gd name="connsiteX6" fmla="*/ 146018 w 152400"/>
                <a:gd name="connsiteY6" fmla="*/ 68008 h 238125"/>
                <a:gd name="connsiteX7" fmla="*/ 152305 w 152400"/>
                <a:gd name="connsiteY7" fmla="*/ 57912 h 238125"/>
                <a:gd name="connsiteX8" fmla="*/ 146018 w 152400"/>
                <a:gd name="connsiteY8" fmla="*/ 47815 h 238125"/>
                <a:gd name="connsiteX9" fmla="*/ 68675 w 152400"/>
                <a:gd name="connsiteY9" fmla="*/ 9144 h 238125"/>
                <a:gd name="connsiteX10" fmla="*/ 62484 w 152400"/>
                <a:gd name="connsiteY10" fmla="*/ 7144 h 238125"/>
                <a:gd name="connsiteX11" fmla="*/ 52102 w 152400"/>
                <a:gd name="connsiteY11" fmla="*/ 17716 h 238125"/>
                <a:gd name="connsiteX12" fmla="*/ 51816 w 152400"/>
                <a:gd name="connsiteY12" fmla="*/ 140494 h 238125"/>
                <a:gd name="connsiteX13" fmla="*/ 7144 w 152400"/>
                <a:gd name="connsiteY13" fmla="*/ 209740 h 238125"/>
                <a:gd name="connsiteX14" fmla="*/ 34004 w 152400"/>
                <a:gd name="connsiteY14" fmla="*/ 232600 h 238125"/>
                <a:gd name="connsiteX15" fmla="*/ 56864 w 152400"/>
                <a:gd name="connsiteY15" fmla="*/ 217456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52400" h="238125">
                  <a:moveTo>
                    <a:pt x="56864" y="217456"/>
                  </a:moveTo>
                  <a:cubicBezTo>
                    <a:pt x="60674" y="214979"/>
                    <a:pt x="65532" y="214979"/>
                    <a:pt x="69342" y="217456"/>
                  </a:cubicBezTo>
                  <a:lnTo>
                    <a:pt x="92297" y="232600"/>
                  </a:lnTo>
                  <a:lnTo>
                    <a:pt x="119063" y="209740"/>
                  </a:lnTo>
                  <a:lnTo>
                    <a:pt x="74390" y="140494"/>
                  </a:lnTo>
                  <a:lnTo>
                    <a:pt x="74390" y="103822"/>
                  </a:lnTo>
                  <a:lnTo>
                    <a:pt x="146018" y="68008"/>
                  </a:lnTo>
                  <a:cubicBezTo>
                    <a:pt x="149828" y="66104"/>
                    <a:pt x="152305" y="62198"/>
                    <a:pt x="152305" y="57912"/>
                  </a:cubicBezTo>
                  <a:cubicBezTo>
                    <a:pt x="152305" y="53626"/>
                    <a:pt x="149924" y="49721"/>
                    <a:pt x="146018" y="47815"/>
                  </a:cubicBezTo>
                  <a:lnTo>
                    <a:pt x="68675" y="9144"/>
                  </a:lnTo>
                  <a:cubicBezTo>
                    <a:pt x="66675" y="8001"/>
                    <a:pt x="64770" y="7144"/>
                    <a:pt x="62484" y="7144"/>
                  </a:cubicBezTo>
                  <a:cubicBezTo>
                    <a:pt x="56579" y="7144"/>
                    <a:pt x="52102" y="11811"/>
                    <a:pt x="52102" y="17716"/>
                  </a:cubicBezTo>
                  <a:cubicBezTo>
                    <a:pt x="52102" y="17907"/>
                    <a:pt x="51816" y="140494"/>
                    <a:pt x="51816" y="140494"/>
                  </a:cubicBezTo>
                  <a:lnTo>
                    <a:pt x="7144" y="209740"/>
                  </a:lnTo>
                  <a:lnTo>
                    <a:pt x="34004" y="232600"/>
                  </a:lnTo>
                  <a:lnTo>
                    <a:pt x="56864" y="217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530A76B8-B2AC-44E3-9476-B26D5D17AB7B}"/>
              </a:ext>
            </a:extLst>
          </p:cNvPr>
          <p:cNvGrpSpPr/>
          <p:nvPr/>
        </p:nvGrpSpPr>
        <p:grpSpPr>
          <a:xfrm>
            <a:off x="8177108" y="892968"/>
            <a:ext cx="311085" cy="394145"/>
            <a:chOff x="8177108" y="892968"/>
            <a:chExt cx="311085" cy="394145"/>
          </a:xfrm>
          <a:solidFill>
            <a:schemeClr val="bg1"/>
          </a:solidFill>
        </p:grpSpPr>
        <p:sp>
          <p:nvSpPr>
            <p:cNvPr id="47" name="자유형: 도형 46">
              <a:extLst>
                <a:ext uri="{FF2B5EF4-FFF2-40B4-BE49-F238E27FC236}">
                  <a16:creationId xmlns:a16="http://schemas.microsoft.com/office/drawing/2014/main" id="{570213E3-F478-45E8-9B3A-2A549972031F}"/>
                </a:ext>
              </a:extLst>
            </p:cNvPr>
            <p:cNvSpPr/>
            <p:nvPr/>
          </p:nvSpPr>
          <p:spPr>
            <a:xfrm>
              <a:off x="8272263" y="957643"/>
              <a:ext cx="76200" cy="19050"/>
            </a:xfrm>
            <a:custGeom>
              <a:avLst/>
              <a:gdLst>
                <a:gd name="connsiteX0" fmla="*/ 7144 w 76200"/>
                <a:gd name="connsiteY0" fmla="*/ 7144 h 19050"/>
                <a:gd name="connsiteX1" fmla="*/ 69532 w 76200"/>
                <a:gd name="connsiteY1" fmla="*/ 7144 h 19050"/>
                <a:gd name="connsiteX2" fmla="*/ 69532 w 76200"/>
                <a:gd name="connsiteY2" fmla="*/ 16764 h 19050"/>
                <a:gd name="connsiteX3" fmla="*/ 7144 w 76200"/>
                <a:gd name="connsiteY3" fmla="*/ 1676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19050">
                  <a:moveTo>
                    <a:pt x="7144" y="7144"/>
                  </a:moveTo>
                  <a:lnTo>
                    <a:pt x="69532" y="7144"/>
                  </a:lnTo>
                  <a:lnTo>
                    <a:pt x="69532" y="16764"/>
                  </a:lnTo>
                  <a:lnTo>
                    <a:pt x="7144" y="167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8" name="자유형: 도형 47">
              <a:extLst>
                <a:ext uri="{FF2B5EF4-FFF2-40B4-BE49-F238E27FC236}">
                  <a16:creationId xmlns:a16="http://schemas.microsoft.com/office/drawing/2014/main" id="{0E45D45E-3C71-4DCC-8AC4-F7CD4D7AD0EA}"/>
                </a:ext>
              </a:extLst>
            </p:cNvPr>
            <p:cNvSpPr/>
            <p:nvPr/>
          </p:nvSpPr>
          <p:spPr>
            <a:xfrm>
              <a:off x="8177108" y="892968"/>
              <a:ext cx="238125" cy="342900"/>
            </a:xfrm>
            <a:custGeom>
              <a:avLst/>
              <a:gdLst>
                <a:gd name="connsiteX0" fmla="*/ 123158 w 238125"/>
                <a:gd name="connsiteY0" fmla="*/ 239363 h 342900"/>
                <a:gd name="connsiteX1" fmla="*/ 134588 w 238125"/>
                <a:gd name="connsiteY1" fmla="*/ 227838 h 342900"/>
                <a:gd name="connsiteX2" fmla="*/ 232315 w 238125"/>
                <a:gd name="connsiteY2" fmla="*/ 227838 h 342900"/>
                <a:gd name="connsiteX3" fmla="*/ 232315 w 238125"/>
                <a:gd name="connsiteY3" fmla="*/ 18669 h 342900"/>
                <a:gd name="connsiteX4" fmla="*/ 220789 w 238125"/>
                <a:gd name="connsiteY4" fmla="*/ 7144 h 342900"/>
                <a:gd name="connsiteX5" fmla="*/ 18669 w 238125"/>
                <a:gd name="connsiteY5" fmla="*/ 7144 h 342900"/>
                <a:gd name="connsiteX6" fmla="*/ 7144 w 238125"/>
                <a:gd name="connsiteY6" fmla="*/ 18669 h 342900"/>
                <a:gd name="connsiteX7" fmla="*/ 7144 w 238125"/>
                <a:gd name="connsiteY7" fmla="*/ 325565 h 342900"/>
                <a:gd name="connsiteX8" fmla="*/ 18669 w 238125"/>
                <a:gd name="connsiteY8" fmla="*/ 337090 h 342900"/>
                <a:gd name="connsiteX9" fmla="*/ 123063 w 238125"/>
                <a:gd name="connsiteY9" fmla="*/ 337090 h 342900"/>
                <a:gd name="connsiteX10" fmla="*/ 123063 w 238125"/>
                <a:gd name="connsiteY10" fmla="*/ 239363 h 342900"/>
                <a:gd name="connsiteX11" fmla="*/ 123158 w 238125"/>
                <a:gd name="connsiteY11" fmla="*/ 239363 h 342900"/>
                <a:gd name="connsiteX12" fmla="*/ 102298 w 238125"/>
                <a:gd name="connsiteY12" fmla="*/ 104489 h 342900"/>
                <a:gd name="connsiteX13" fmla="*/ 102298 w 238125"/>
                <a:gd name="connsiteY13" fmla="*/ 159258 h 342900"/>
                <a:gd name="connsiteX14" fmla="*/ 70581 w 238125"/>
                <a:gd name="connsiteY14" fmla="*/ 193834 h 342900"/>
                <a:gd name="connsiteX15" fmla="*/ 34100 w 238125"/>
                <a:gd name="connsiteY15" fmla="*/ 157639 h 342900"/>
                <a:gd name="connsiteX16" fmla="*/ 64198 w 238125"/>
                <a:gd name="connsiteY16" fmla="*/ 126016 h 342900"/>
                <a:gd name="connsiteX17" fmla="*/ 79343 w 238125"/>
                <a:gd name="connsiteY17" fmla="*/ 127635 h 342900"/>
                <a:gd name="connsiteX18" fmla="*/ 79343 w 238125"/>
                <a:gd name="connsiteY18" fmla="*/ 60293 h 342900"/>
                <a:gd name="connsiteX19" fmla="*/ 90868 w 238125"/>
                <a:gd name="connsiteY19" fmla="*/ 48768 h 342900"/>
                <a:gd name="connsiteX20" fmla="*/ 176308 w 238125"/>
                <a:gd name="connsiteY20" fmla="*/ 48768 h 342900"/>
                <a:gd name="connsiteX21" fmla="*/ 187833 w 238125"/>
                <a:gd name="connsiteY21" fmla="*/ 60293 h 342900"/>
                <a:gd name="connsiteX22" fmla="*/ 187833 w 238125"/>
                <a:gd name="connsiteY22" fmla="*/ 159353 h 342900"/>
                <a:gd name="connsiteX23" fmla="*/ 157067 w 238125"/>
                <a:gd name="connsiteY23" fmla="*/ 193834 h 342900"/>
                <a:gd name="connsiteX24" fmla="*/ 119634 w 238125"/>
                <a:gd name="connsiteY24" fmla="*/ 157067 h 342900"/>
                <a:gd name="connsiteX25" fmla="*/ 151257 w 238125"/>
                <a:gd name="connsiteY25" fmla="*/ 125921 h 342900"/>
                <a:gd name="connsiteX26" fmla="*/ 164878 w 238125"/>
                <a:gd name="connsiteY26" fmla="*/ 127730 h 342900"/>
                <a:gd name="connsiteX27" fmla="*/ 164878 w 238125"/>
                <a:gd name="connsiteY27" fmla="*/ 104584 h 342900"/>
                <a:gd name="connsiteX28" fmla="*/ 102298 w 238125"/>
                <a:gd name="connsiteY28" fmla="*/ 104489 h 342900"/>
                <a:gd name="connsiteX29" fmla="*/ 102298 w 238125"/>
                <a:gd name="connsiteY29" fmla="*/ 104489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238125" h="342900">
                  <a:moveTo>
                    <a:pt x="123158" y="239363"/>
                  </a:moveTo>
                  <a:cubicBezTo>
                    <a:pt x="123158" y="232981"/>
                    <a:pt x="128302" y="227838"/>
                    <a:pt x="134588" y="227838"/>
                  </a:cubicBezTo>
                  <a:lnTo>
                    <a:pt x="232315" y="227838"/>
                  </a:lnTo>
                  <a:lnTo>
                    <a:pt x="232315" y="18669"/>
                  </a:lnTo>
                  <a:cubicBezTo>
                    <a:pt x="232315" y="12287"/>
                    <a:pt x="227171" y="7144"/>
                    <a:pt x="220789" y="7144"/>
                  </a:cubicBezTo>
                  <a:lnTo>
                    <a:pt x="18669" y="7144"/>
                  </a:lnTo>
                  <a:cubicBezTo>
                    <a:pt x="12287" y="7144"/>
                    <a:pt x="7144" y="12287"/>
                    <a:pt x="7144" y="18669"/>
                  </a:cubicBezTo>
                  <a:lnTo>
                    <a:pt x="7144" y="325565"/>
                  </a:lnTo>
                  <a:cubicBezTo>
                    <a:pt x="7144" y="331946"/>
                    <a:pt x="12287" y="337090"/>
                    <a:pt x="18669" y="337090"/>
                  </a:cubicBezTo>
                  <a:lnTo>
                    <a:pt x="123063" y="337090"/>
                  </a:lnTo>
                  <a:lnTo>
                    <a:pt x="123063" y="239363"/>
                  </a:lnTo>
                  <a:lnTo>
                    <a:pt x="123158" y="239363"/>
                  </a:lnTo>
                  <a:close/>
                  <a:moveTo>
                    <a:pt x="102298" y="104489"/>
                  </a:moveTo>
                  <a:lnTo>
                    <a:pt x="102298" y="159258"/>
                  </a:lnTo>
                  <a:cubicBezTo>
                    <a:pt x="102298" y="177260"/>
                    <a:pt x="88487" y="192596"/>
                    <a:pt x="70581" y="193834"/>
                  </a:cubicBezTo>
                  <a:cubicBezTo>
                    <a:pt x="49911" y="195263"/>
                    <a:pt x="32766" y="178213"/>
                    <a:pt x="34100" y="157639"/>
                  </a:cubicBezTo>
                  <a:cubicBezTo>
                    <a:pt x="35147" y="141256"/>
                    <a:pt x="47911" y="127921"/>
                    <a:pt x="64198" y="126016"/>
                  </a:cubicBezTo>
                  <a:cubicBezTo>
                    <a:pt x="69532" y="125444"/>
                    <a:pt x="74676" y="126016"/>
                    <a:pt x="79343" y="127635"/>
                  </a:cubicBezTo>
                  <a:lnTo>
                    <a:pt x="79343" y="60293"/>
                  </a:lnTo>
                  <a:cubicBezTo>
                    <a:pt x="79343" y="53912"/>
                    <a:pt x="84487" y="48768"/>
                    <a:pt x="90868" y="48768"/>
                  </a:cubicBezTo>
                  <a:lnTo>
                    <a:pt x="176308" y="48768"/>
                  </a:lnTo>
                  <a:cubicBezTo>
                    <a:pt x="182689" y="48768"/>
                    <a:pt x="187833" y="53912"/>
                    <a:pt x="187833" y="60293"/>
                  </a:cubicBezTo>
                  <a:lnTo>
                    <a:pt x="187833" y="159353"/>
                  </a:lnTo>
                  <a:cubicBezTo>
                    <a:pt x="187833" y="176975"/>
                    <a:pt x="174593" y="192119"/>
                    <a:pt x="157067" y="193834"/>
                  </a:cubicBezTo>
                  <a:cubicBezTo>
                    <a:pt x="135731" y="195929"/>
                    <a:pt x="117920" y="178308"/>
                    <a:pt x="119634" y="157067"/>
                  </a:cubicBezTo>
                  <a:cubicBezTo>
                    <a:pt x="120968" y="140399"/>
                    <a:pt x="134493" y="127064"/>
                    <a:pt x="151257" y="125921"/>
                  </a:cubicBezTo>
                  <a:cubicBezTo>
                    <a:pt x="156020" y="125540"/>
                    <a:pt x="160687" y="126206"/>
                    <a:pt x="164878" y="127730"/>
                  </a:cubicBezTo>
                  <a:lnTo>
                    <a:pt x="164878" y="104584"/>
                  </a:lnTo>
                  <a:lnTo>
                    <a:pt x="102298" y="104489"/>
                  </a:lnTo>
                  <a:lnTo>
                    <a:pt x="102298" y="10448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9" name="자유형: 도형 48">
              <a:extLst>
                <a:ext uri="{FF2B5EF4-FFF2-40B4-BE49-F238E27FC236}">
                  <a16:creationId xmlns:a16="http://schemas.microsoft.com/office/drawing/2014/main" id="{89CF7253-F122-4CFF-A0D9-1474DC5C40F2}"/>
                </a:ext>
              </a:extLst>
            </p:cNvPr>
            <p:cNvSpPr/>
            <p:nvPr/>
          </p:nvSpPr>
          <p:spPr>
            <a:xfrm>
              <a:off x="8250068" y="944213"/>
              <a:ext cx="238125" cy="342900"/>
            </a:xfrm>
            <a:custGeom>
              <a:avLst/>
              <a:gdLst>
                <a:gd name="connsiteX0" fmla="*/ 182406 w 238125"/>
                <a:gd name="connsiteY0" fmla="*/ 7144 h 342900"/>
                <a:gd name="connsiteX1" fmla="*/ 182406 w 238125"/>
                <a:gd name="connsiteY1" fmla="*/ 188214 h 342900"/>
                <a:gd name="connsiteX2" fmla="*/ 178882 w 238125"/>
                <a:gd name="connsiteY2" fmla="*/ 196310 h 342900"/>
                <a:gd name="connsiteX3" fmla="*/ 69725 w 238125"/>
                <a:gd name="connsiteY3" fmla="*/ 305467 h 342900"/>
                <a:gd name="connsiteX4" fmla="*/ 61629 w 238125"/>
                <a:gd name="connsiteY4" fmla="*/ 308801 h 342900"/>
                <a:gd name="connsiteX5" fmla="*/ 7146 w 238125"/>
                <a:gd name="connsiteY5" fmla="*/ 308801 h 342900"/>
                <a:gd name="connsiteX6" fmla="*/ 7146 w 238125"/>
                <a:gd name="connsiteY6" fmla="*/ 325088 h 342900"/>
                <a:gd name="connsiteX7" fmla="*/ 18480 w 238125"/>
                <a:gd name="connsiteY7" fmla="*/ 337090 h 342900"/>
                <a:gd name="connsiteX8" fmla="*/ 220792 w 238125"/>
                <a:gd name="connsiteY8" fmla="*/ 337090 h 342900"/>
                <a:gd name="connsiteX9" fmla="*/ 232317 w 238125"/>
                <a:gd name="connsiteY9" fmla="*/ 325565 h 342900"/>
                <a:gd name="connsiteX10" fmla="*/ 232317 w 238125"/>
                <a:gd name="connsiteY10" fmla="*/ 18669 h 342900"/>
                <a:gd name="connsiteX11" fmla="*/ 220792 w 238125"/>
                <a:gd name="connsiteY11" fmla="*/ 7144 h 342900"/>
                <a:gd name="connsiteX12" fmla="*/ 182406 w 238125"/>
                <a:gd name="connsiteY12" fmla="*/ 7144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38125" h="342900">
                  <a:moveTo>
                    <a:pt x="182406" y="7144"/>
                  </a:moveTo>
                  <a:lnTo>
                    <a:pt x="182406" y="188214"/>
                  </a:lnTo>
                  <a:cubicBezTo>
                    <a:pt x="182406" y="188214"/>
                    <a:pt x="181072" y="194120"/>
                    <a:pt x="178882" y="196310"/>
                  </a:cubicBezTo>
                  <a:lnTo>
                    <a:pt x="69725" y="305467"/>
                  </a:lnTo>
                  <a:cubicBezTo>
                    <a:pt x="67630" y="307562"/>
                    <a:pt x="64772" y="308801"/>
                    <a:pt x="61629" y="308801"/>
                  </a:cubicBezTo>
                  <a:lnTo>
                    <a:pt x="7146" y="308801"/>
                  </a:lnTo>
                  <a:lnTo>
                    <a:pt x="7146" y="325088"/>
                  </a:lnTo>
                  <a:cubicBezTo>
                    <a:pt x="6955" y="331470"/>
                    <a:pt x="18480" y="337090"/>
                    <a:pt x="18480" y="337090"/>
                  </a:cubicBezTo>
                  <a:lnTo>
                    <a:pt x="220792" y="337090"/>
                  </a:lnTo>
                  <a:cubicBezTo>
                    <a:pt x="227173" y="337090"/>
                    <a:pt x="232317" y="331946"/>
                    <a:pt x="232317" y="325565"/>
                  </a:cubicBezTo>
                  <a:lnTo>
                    <a:pt x="232317" y="18669"/>
                  </a:lnTo>
                  <a:cubicBezTo>
                    <a:pt x="232317" y="12287"/>
                    <a:pt x="227173" y="7144"/>
                    <a:pt x="220792" y="7144"/>
                  </a:cubicBezTo>
                  <a:lnTo>
                    <a:pt x="182406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0" name="자유형: 도형 49">
              <a:extLst>
                <a:ext uri="{FF2B5EF4-FFF2-40B4-BE49-F238E27FC236}">
                  <a16:creationId xmlns:a16="http://schemas.microsoft.com/office/drawing/2014/main" id="{1F443736-D88A-4EC2-B494-C4BE078199D3}"/>
                </a:ext>
              </a:extLst>
            </p:cNvPr>
            <p:cNvSpPr/>
            <p:nvPr/>
          </p:nvSpPr>
          <p:spPr>
            <a:xfrm>
              <a:off x="8227210" y="1034796"/>
              <a:ext cx="28575" cy="28575"/>
            </a:xfrm>
            <a:custGeom>
              <a:avLst/>
              <a:gdLst>
                <a:gd name="connsiteX0" fmla="*/ 18288 w 28575"/>
                <a:gd name="connsiteY0" fmla="*/ 7144 h 28575"/>
                <a:gd name="connsiteX1" fmla="*/ 7144 w 28575"/>
                <a:gd name="connsiteY1" fmla="*/ 18288 h 28575"/>
                <a:gd name="connsiteX2" fmla="*/ 18288 w 28575"/>
                <a:gd name="connsiteY2" fmla="*/ 29432 h 28575"/>
                <a:gd name="connsiteX3" fmla="*/ 29432 w 28575"/>
                <a:gd name="connsiteY3" fmla="*/ 18288 h 28575"/>
                <a:gd name="connsiteX4" fmla="*/ 18288 w 28575"/>
                <a:gd name="connsiteY4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18288" y="7144"/>
                  </a:moveTo>
                  <a:cubicBezTo>
                    <a:pt x="12192" y="7144"/>
                    <a:pt x="7144" y="12097"/>
                    <a:pt x="7144" y="18288"/>
                  </a:cubicBezTo>
                  <a:cubicBezTo>
                    <a:pt x="7144" y="24384"/>
                    <a:pt x="12097" y="29432"/>
                    <a:pt x="18288" y="29432"/>
                  </a:cubicBezTo>
                  <a:cubicBezTo>
                    <a:pt x="24479" y="29432"/>
                    <a:pt x="29432" y="24479"/>
                    <a:pt x="29432" y="18288"/>
                  </a:cubicBezTo>
                  <a:cubicBezTo>
                    <a:pt x="29432" y="12097"/>
                    <a:pt x="24479" y="7144"/>
                    <a:pt x="1828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1" name="자유형: 도형 50">
              <a:extLst>
                <a:ext uri="{FF2B5EF4-FFF2-40B4-BE49-F238E27FC236}">
                  <a16:creationId xmlns:a16="http://schemas.microsoft.com/office/drawing/2014/main" id="{9445927A-8A53-452F-9211-6E829D0410AF}"/>
                </a:ext>
              </a:extLst>
            </p:cNvPr>
            <p:cNvSpPr/>
            <p:nvPr/>
          </p:nvSpPr>
          <p:spPr>
            <a:xfrm>
              <a:off x="8312459" y="1034796"/>
              <a:ext cx="28575" cy="28575"/>
            </a:xfrm>
            <a:custGeom>
              <a:avLst/>
              <a:gdLst>
                <a:gd name="connsiteX0" fmla="*/ 18288 w 28575"/>
                <a:gd name="connsiteY0" fmla="*/ 7144 h 28575"/>
                <a:gd name="connsiteX1" fmla="*/ 7144 w 28575"/>
                <a:gd name="connsiteY1" fmla="*/ 18288 h 28575"/>
                <a:gd name="connsiteX2" fmla="*/ 18288 w 28575"/>
                <a:gd name="connsiteY2" fmla="*/ 29432 h 28575"/>
                <a:gd name="connsiteX3" fmla="*/ 29432 w 28575"/>
                <a:gd name="connsiteY3" fmla="*/ 18288 h 28575"/>
                <a:gd name="connsiteX4" fmla="*/ 18288 w 28575"/>
                <a:gd name="connsiteY4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18288" y="7144"/>
                  </a:moveTo>
                  <a:cubicBezTo>
                    <a:pt x="12192" y="7144"/>
                    <a:pt x="7144" y="12097"/>
                    <a:pt x="7144" y="18288"/>
                  </a:cubicBezTo>
                  <a:cubicBezTo>
                    <a:pt x="7144" y="24384"/>
                    <a:pt x="12096" y="29432"/>
                    <a:pt x="18288" y="29432"/>
                  </a:cubicBezTo>
                  <a:cubicBezTo>
                    <a:pt x="24384" y="29432"/>
                    <a:pt x="29432" y="24479"/>
                    <a:pt x="29432" y="18288"/>
                  </a:cubicBezTo>
                  <a:cubicBezTo>
                    <a:pt x="29432" y="12097"/>
                    <a:pt x="24384" y="7144"/>
                    <a:pt x="1828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2" name="자유형: 도형 51">
              <a:extLst>
                <a:ext uri="{FF2B5EF4-FFF2-40B4-BE49-F238E27FC236}">
                  <a16:creationId xmlns:a16="http://schemas.microsoft.com/office/drawing/2014/main" id="{2330889C-0735-4646-96CF-E8BF34D91689}"/>
                </a:ext>
              </a:extLst>
            </p:cNvPr>
            <p:cNvSpPr/>
            <p:nvPr/>
          </p:nvSpPr>
          <p:spPr>
            <a:xfrm>
              <a:off x="8316078" y="1136618"/>
              <a:ext cx="76200" cy="76200"/>
            </a:xfrm>
            <a:custGeom>
              <a:avLst/>
              <a:gdLst>
                <a:gd name="connsiteX0" fmla="*/ 7144 w 76200"/>
                <a:gd name="connsiteY0" fmla="*/ 77057 h 76200"/>
                <a:gd name="connsiteX1" fmla="*/ 77057 w 76200"/>
                <a:gd name="connsiteY1" fmla="*/ 7144 h 76200"/>
                <a:gd name="connsiteX2" fmla="*/ 77057 w 76200"/>
                <a:gd name="connsiteY2" fmla="*/ 7144 h 76200"/>
                <a:gd name="connsiteX3" fmla="*/ 7144 w 76200"/>
                <a:gd name="connsiteY3" fmla="*/ 71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144" y="77057"/>
                  </a:moveTo>
                  <a:lnTo>
                    <a:pt x="77057" y="7144"/>
                  </a:lnTo>
                  <a:lnTo>
                    <a:pt x="77057" y="7144"/>
                  </a:ln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883C787F-70A5-4FDC-A06A-67A0C1D43548}"/>
              </a:ext>
            </a:extLst>
          </p:cNvPr>
          <p:cNvGrpSpPr/>
          <p:nvPr/>
        </p:nvGrpSpPr>
        <p:grpSpPr>
          <a:xfrm>
            <a:off x="2096274" y="1561337"/>
            <a:ext cx="390525" cy="390525"/>
            <a:chOff x="2096274" y="1561337"/>
            <a:chExt cx="390525" cy="390525"/>
          </a:xfrm>
          <a:solidFill>
            <a:schemeClr val="bg1"/>
          </a:solidFill>
        </p:grpSpPr>
        <p:sp>
          <p:nvSpPr>
            <p:cNvPr id="54" name="자유형: 도형 53">
              <a:extLst>
                <a:ext uri="{FF2B5EF4-FFF2-40B4-BE49-F238E27FC236}">
                  <a16:creationId xmlns:a16="http://schemas.microsoft.com/office/drawing/2014/main" id="{F9A99023-3949-47BD-A37D-C3CFF183A3BE}"/>
                </a:ext>
              </a:extLst>
            </p:cNvPr>
            <p:cNvSpPr/>
            <p:nvPr/>
          </p:nvSpPr>
          <p:spPr>
            <a:xfrm>
              <a:off x="2096274" y="1561337"/>
              <a:ext cx="390525" cy="390525"/>
            </a:xfrm>
            <a:custGeom>
              <a:avLst/>
              <a:gdLst>
                <a:gd name="connsiteX0" fmla="*/ 376692 w 390525"/>
                <a:gd name="connsiteY0" fmla="*/ 342900 h 390525"/>
                <a:gd name="connsiteX1" fmla="*/ 51699 w 390525"/>
                <a:gd name="connsiteY1" fmla="*/ 342900 h 390525"/>
                <a:gd name="connsiteX2" fmla="*/ 51699 w 390525"/>
                <a:gd name="connsiteY2" fmla="*/ 18288 h 390525"/>
                <a:gd name="connsiteX3" fmla="*/ 40555 w 390525"/>
                <a:gd name="connsiteY3" fmla="*/ 7144 h 390525"/>
                <a:gd name="connsiteX4" fmla="*/ 18552 w 390525"/>
                <a:gd name="connsiteY4" fmla="*/ 7144 h 390525"/>
                <a:gd name="connsiteX5" fmla="*/ 7218 w 390525"/>
                <a:gd name="connsiteY5" fmla="*/ 17050 h 390525"/>
                <a:gd name="connsiteX6" fmla="*/ 18267 w 390525"/>
                <a:gd name="connsiteY6" fmla="*/ 29432 h 390525"/>
                <a:gd name="connsiteX7" fmla="*/ 29411 w 390525"/>
                <a:gd name="connsiteY7" fmla="*/ 29432 h 390525"/>
                <a:gd name="connsiteX8" fmla="*/ 29411 w 390525"/>
                <a:gd name="connsiteY8" fmla="*/ 74009 h 390525"/>
                <a:gd name="connsiteX9" fmla="*/ 18552 w 390525"/>
                <a:gd name="connsiteY9" fmla="*/ 74009 h 390525"/>
                <a:gd name="connsiteX10" fmla="*/ 7218 w 390525"/>
                <a:gd name="connsiteY10" fmla="*/ 83915 h 390525"/>
                <a:gd name="connsiteX11" fmla="*/ 18267 w 390525"/>
                <a:gd name="connsiteY11" fmla="*/ 96298 h 390525"/>
                <a:gd name="connsiteX12" fmla="*/ 29411 w 390525"/>
                <a:gd name="connsiteY12" fmla="*/ 96298 h 390525"/>
                <a:gd name="connsiteX13" fmla="*/ 29411 w 390525"/>
                <a:gd name="connsiteY13" fmla="*/ 140875 h 390525"/>
                <a:gd name="connsiteX14" fmla="*/ 18552 w 390525"/>
                <a:gd name="connsiteY14" fmla="*/ 140875 h 390525"/>
                <a:gd name="connsiteX15" fmla="*/ 7218 w 390525"/>
                <a:gd name="connsiteY15" fmla="*/ 150781 h 390525"/>
                <a:gd name="connsiteX16" fmla="*/ 18267 w 390525"/>
                <a:gd name="connsiteY16" fmla="*/ 163163 h 390525"/>
                <a:gd name="connsiteX17" fmla="*/ 29411 w 390525"/>
                <a:gd name="connsiteY17" fmla="*/ 163163 h 390525"/>
                <a:gd name="connsiteX18" fmla="*/ 29411 w 390525"/>
                <a:gd name="connsiteY18" fmla="*/ 207740 h 390525"/>
                <a:gd name="connsiteX19" fmla="*/ 18552 w 390525"/>
                <a:gd name="connsiteY19" fmla="*/ 207740 h 390525"/>
                <a:gd name="connsiteX20" fmla="*/ 7218 w 390525"/>
                <a:gd name="connsiteY20" fmla="*/ 217646 h 390525"/>
                <a:gd name="connsiteX21" fmla="*/ 18267 w 390525"/>
                <a:gd name="connsiteY21" fmla="*/ 230029 h 390525"/>
                <a:gd name="connsiteX22" fmla="*/ 29411 w 390525"/>
                <a:gd name="connsiteY22" fmla="*/ 230029 h 390525"/>
                <a:gd name="connsiteX23" fmla="*/ 29411 w 390525"/>
                <a:gd name="connsiteY23" fmla="*/ 275368 h 390525"/>
                <a:gd name="connsiteX24" fmla="*/ 18552 w 390525"/>
                <a:gd name="connsiteY24" fmla="*/ 275368 h 390525"/>
                <a:gd name="connsiteX25" fmla="*/ 7218 w 390525"/>
                <a:gd name="connsiteY25" fmla="*/ 285274 h 390525"/>
                <a:gd name="connsiteX26" fmla="*/ 18267 w 390525"/>
                <a:gd name="connsiteY26" fmla="*/ 297656 h 390525"/>
                <a:gd name="connsiteX27" fmla="*/ 29411 w 390525"/>
                <a:gd name="connsiteY27" fmla="*/ 297656 h 390525"/>
                <a:gd name="connsiteX28" fmla="*/ 29411 w 390525"/>
                <a:gd name="connsiteY28" fmla="*/ 342995 h 390525"/>
                <a:gd name="connsiteX29" fmla="*/ 18552 w 390525"/>
                <a:gd name="connsiteY29" fmla="*/ 342995 h 390525"/>
                <a:gd name="connsiteX30" fmla="*/ 7218 w 390525"/>
                <a:gd name="connsiteY30" fmla="*/ 352901 h 390525"/>
                <a:gd name="connsiteX31" fmla="*/ 18267 w 390525"/>
                <a:gd name="connsiteY31" fmla="*/ 365284 h 390525"/>
                <a:gd name="connsiteX32" fmla="*/ 29411 w 390525"/>
                <a:gd name="connsiteY32" fmla="*/ 365284 h 390525"/>
                <a:gd name="connsiteX33" fmla="*/ 29411 w 390525"/>
                <a:gd name="connsiteY33" fmla="*/ 376142 h 390525"/>
                <a:gd name="connsiteX34" fmla="*/ 39317 w 390525"/>
                <a:gd name="connsiteY34" fmla="*/ 387477 h 390525"/>
                <a:gd name="connsiteX35" fmla="*/ 51699 w 390525"/>
                <a:gd name="connsiteY35" fmla="*/ 376428 h 390525"/>
                <a:gd name="connsiteX36" fmla="*/ 51699 w 390525"/>
                <a:gd name="connsiteY36" fmla="*/ 365284 h 390525"/>
                <a:gd name="connsiteX37" fmla="*/ 97038 w 390525"/>
                <a:gd name="connsiteY37" fmla="*/ 365284 h 390525"/>
                <a:gd name="connsiteX38" fmla="*/ 97038 w 390525"/>
                <a:gd name="connsiteY38" fmla="*/ 376142 h 390525"/>
                <a:gd name="connsiteX39" fmla="*/ 106944 w 390525"/>
                <a:gd name="connsiteY39" fmla="*/ 387477 h 390525"/>
                <a:gd name="connsiteX40" fmla="*/ 119327 w 390525"/>
                <a:gd name="connsiteY40" fmla="*/ 376428 h 390525"/>
                <a:gd name="connsiteX41" fmla="*/ 119327 w 390525"/>
                <a:gd name="connsiteY41" fmla="*/ 365284 h 390525"/>
                <a:gd name="connsiteX42" fmla="*/ 163904 w 390525"/>
                <a:gd name="connsiteY42" fmla="*/ 365284 h 390525"/>
                <a:gd name="connsiteX43" fmla="*/ 163904 w 390525"/>
                <a:gd name="connsiteY43" fmla="*/ 376142 h 390525"/>
                <a:gd name="connsiteX44" fmla="*/ 173810 w 390525"/>
                <a:gd name="connsiteY44" fmla="*/ 387477 h 390525"/>
                <a:gd name="connsiteX45" fmla="*/ 186192 w 390525"/>
                <a:gd name="connsiteY45" fmla="*/ 376428 h 390525"/>
                <a:gd name="connsiteX46" fmla="*/ 186192 w 390525"/>
                <a:gd name="connsiteY46" fmla="*/ 365284 h 390525"/>
                <a:gd name="connsiteX47" fmla="*/ 230769 w 390525"/>
                <a:gd name="connsiteY47" fmla="*/ 365284 h 390525"/>
                <a:gd name="connsiteX48" fmla="*/ 230769 w 390525"/>
                <a:gd name="connsiteY48" fmla="*/ 376142 h 390525"/>
                <a:gd name="connsiteX49" fmla="*/ 240675 w 390525"/>
                <a:gd name="connsiteY49" fmla="*/ 387477 h 390525"/>
                <a:gd name="connsiteX50" fmla="*/ 253058 w 390525"/>
                <a:gd name="connsiteY50" fmla="*/ 376428 h 390525"/>
                <a:gd name="connsiteX51" fmla="*/ 253058 w 390525"/>
                <a:gd name="connsiteY51" fmla="*/ 365284 h 390525"/>
                <a:gd name="connsiteX52" fmla="*/ 297635 w 390525"/>
                <a:gd name="connsiteY52" fmla="*/ 365284 h 390525"/>
                <a:gd name="connsiteX53" fmla="*/ 297635 w 390525"/>
                <a:gd name="connsiteY53" fmla="*/ 376142 h 390525"/>
                <a:gd name="connsiteX54" fmla="*/ 307541 w 390525"/>
                <a:gd name="connsiteY54" fmla="*/ 387477 h 390525"/>
                <a:gd name="connsiteX55" fmla="*/ 319923 w 390525"/>
                <a:gd name="connsiteY55" fmla="*/ 376428 h 390525"/>
                <a:gd name="connsiteX56" fmla="*/ 319923 w 390525"/>
                <a:gd name="connsiteY56" fmla="*/ 365284 h 390525"/>
                <a:gd name="connsiteX57" fmla="*/ 365262 w 390525"/>
                <a:gd name="connsiteY57" fmla="*/ 365284 h 390525"/>
                <a:gd name="connsiteX58" fmla="*/ 365262 w 390525"/>
                <a:gd name="connsiteY58" fmla="*/ 376428 h 390525"/>
                <a:gd name="connsiteX59" fmla="*/ 372882 w 390525"/>
                <a:gd name="connsiteY59" fmla="*/ 387001 h 390525"/>
                <a:gd name="connsiteX60" fmla="*/ 387551 w 390525"/>
                <a:gd name="connsiteY60" fmla="*/ 376428 h 390525"/>
                <a:gd name="connsiteX61" fmla="*/ 387551 w 390525"/>
                <a:gd name="connsiteY61" fmla="*/ 353854 h 390525"/>
                <a:gd name="connsiteX62" fmla="*/ 376692 w 390525"/>
                <a:gd name="connsiteY62" fmla="*/ 342900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</a:cxnLst>
              <a:rect l="l" t="t" r="r" b="b"/>
              <a:pathLst>
                <a:path w="390525" h="390525">
                  <a:moveTo>
                    <a:pt x="376692" y="342900"/>
                  </a:moveTo>
                  <a:lnTo>
                    <a:pt x="51699" y="342900"/>
                  </a:lnTo>
                  <a:lnTo>
                    <a:pt x="51699" y="18288"/>
                  </a:lnTo>
                  <a:cubicBezTo>
                    <a:pt x="51699" y="12097"/>
                    <a:pt x="46746" y="7144"/>
                    <a:pt x="40555" y="7144"/>
                  </a:cubicBezTo>
                  <a:lnTo>
                    <a:pt x="18552" y="7144"/>
                  </a:lnTo>
                  <a:cubicBezTo>
                    <a:pt x="12837" y="7144"/>
                    <a:pt x="7789" y="11335"/>
                    <a:pt x="7218" y="17050"/>
                  </a:cubicBezTo>
                  <a:cubicBezTo>
                    <a:pt x="6456" y="23813"/>
                    <a:pt x="11694" y="29432"/>
                    <a:pt x="18267" y="29432"/>
                  </a:cubicBezTo>
                  <a:lnTo>
                    <a:pt x="29411" y="29432"/>
                  </a:lnTo>
                  <a:lnTo>
                    <a:pt x="29411" y="74009"/>
                  </a:lnTo>
                  <a:lnTo>
                    <a:pt x="18552" y="74009"/>
                  </a:lnTo>
                  <a:cubicBezTo>
                    <a:pt x="12837" y="74009"/>
                    <a:pt x="7789" y="78200"/>
                    <a:pt x="7218" y="83915"/>
                  </a:cubicBezTo>
                  <a:cubicBezTo>
                    <a:pt x="6456" y="90678"/>
                    <a:pt x="11694" y="96298"/>
                    <a:pt x="18267" y="96298"/>
                  </a:cubicBezTo>
                  <a:lnTo>
                    <a:pt x="29411" y="96298"/>
                  </a:lnTo>
                  <a:lnTo>
                    <a:pt x="29411" y="140875"/>
                  </a:lnTo>
                  <a:lnTo>
                    <a:pt x="18552" y="140875"/>
                  </a:lnTo>
                  <a:cubicBezTo>
                    <a:pt x="12837" y="140875"/>
                    <a:pt x="7789" y="145066"/>
                    <a:pt x="7218" y="150781"/>
                  </a:cubicBezTo>
                  <a:cubicBezTo>
                    <a:pt x="6456" y="157544"/>
                    <a:pt x="11694" y="163163"/>
                    <a:pt x="18267" y="163163"/>
                  </a:cubicBezTo>
                  <a:lnTo>
                    <a:pt x="29411" y="163163"/>
                  </a:lnTo>
                  <a:lnTo>
                    <a:pt x="29411" y="207740"/>
                  </a:lnTo>
                  <a:lnTo>
                    <a:pt x="18552" y="207740"/>
                  </a:lnTo>
                  <a:cubicBezTo>
                    <a:pt x="12837" y="207740"/>
                    <a:pt x="7789" y="211931"/>
                    <a:pt x="7218" y="217646"/>
                  </a:cubicBezTo>
                  <a:cubicBezTo>
                    <a:pt x="6456" y="224409"/>
                    <a:pt x="11694" y="230029"/>
                    <a:pt x="18267" y="230029"/>
                  </a:cubicBezTo>
                  <a:lnTo>
                    <a:pt x="29411" y="230029"/>
                  </a:lnTo>
                  <a:lnTo>
                    <a:pt x="29411" y="275368"/>
                  </a:lnTo>
                  <a:lnTo>
                    <a:pt x="18552" y="275368"/>
                  </a:lnTo>
                  <a:cubicBezTo>
                    <a:pt x="12837" y="275368"/>
                    <a:pt x="7789" y="279559"/>
                    <a:pt x="7218" y="285274"/>
                  </a:cubicBezTo>
                  <a:cubicBezTo>
                    <a:pt x="6456" y="292037"/>
                    <a:pt x="11694" y="297656"/>
                    <a:pt x="18267" y="297656"/>
                  </a:cubicBezTo>
                  <a:lnTo>
                    <a:pt x="29411" y="297656"/>
                  </a:lnTo>
                  <a:lnTo>
                    <a:pt x="29411" y="342995"/>
                  </a:lnTo>
                  <a:lnTo>
                    <a:pt x="18552" y="342995"/>
                  </a:lnTo>
                  <a:cubicBezTo>
                    <a:pt x="12837" y="342995"/>
                    <a:pt x="7789" y="347186"/>
                    <a:pt x="7218" y="352901"/>
                  </a:cubicBezTo>
                  <a:cubicBezTo>
                    <a:pt x="6456" y="359664"/>
                    <a:pt x="11694" y="365284"/>
                    <a:pt x="18267" y="365284"/>
                  </a:cubicBezTo>
                  <a:lnTo>
                    <a:pt x="29411" y="365284"/>
                  </a:lnTo>
                  <a:lnTo>
                    <a:pt x="29411" y="376142"/>
                  </a:lnTo>
                  <a:cubicBezTo>
                    <a:pt x="29411" y="381857"/>
                    <a:pt x="33602" y="386906"/>
                    <a:pt x="39317" y="387477"/>
                  </a:cubicBezTo>
                  <a:cubicBezTo>
                    <a:pt x="46080" y="388239"/>
                    <a:pt x="51699" y="383000"/>
                    <a:pt x="51699" y="376428"/>
                  </a:cubicBezTo>
                  <a:lnTo>
                    <a:pt x="51699" y="365284"/>
                  </a:lnTo>
                  <a:lnTo>
                    <a:pt x="97038" y="365284"/>
                  </a:lnTo>
                  <a:lnTo>
                    <a:pt x="97038" y="376142"/>
                  </a:lnTo>
                  <a:cubicBezTo>
                    <a:pt x="97038" y="381857"/>
                    <a:pt x="101229" y="386906"/>
                    <a:pt x="106944" y="387477"/>
                  </a:cubicBezTo>
                  <a:cubicBezTo>
                    <a:pt x="113707" y="388239"/>
                    <a:pt x="119327" y="383000"/>
                    <a:pt x="119327" y="376428"/>
                  </a:cubicBezTo>
                  <a:lnTo>
                    <a:pt x="119327" y="365284"/>
                  </a:lnTo>
                  <a:lnTo>
                    <a:pt x="163904" y="365284"/>
                  </a:lnTo>
                  <a:lnTo>
                    <a:pt x="163904" y="376142"/>
                  </a:lnTo>
                  <a:cubicBezTo>
                    <a:pt x="163904" y="381857"/>
                    <a:pt x="168095" y="386906"/>
                    <a:pt x="173810" y="387477"/>
                  </a:cubicBezTo>
                  <a:cubicBezTo>
                    <a:pt x="180573" y="388239"/>
                    <a:pt x="186192" y="383000"/>
                    <a:pt x="186192" y="376428"/>
                  </a:cubicBezTo>
                  <a:lnTo>
                    <a:pt x="186192" y="365284"/>
                  </a:lnTo>
                  <a:lnTo>
                    <a:pt x="230769" y="365284"/>
                  </a:lnTo>
                  <a:lnTo>
                    <a:pt x="230769" y="376142"/>
                  </a:lnTo>
                  <a:cubicBezTo>
                    <a:pt x="230769" y="381857"/>
                    <a:pt x="234960" y="386906"/>
                    <a:pt x="240675" y="387477"/>
                  </a:cubicBezTo>
                  <a:cubicBezTo>
                    <a:pt x="247438" y="388239"/>
                    <a:pt x="253058" y="383000"/>
                    <a:pt x="253058" y="376428"/>
                  </a:cubicBezTo>
                  <a:lnTo>
                    <a:pt x="253058" y="365284"/>
                  </a:lnTo>
                  <a:lnTo>
                    <a:pt x="297635" y="365284"/>
                  </a:lnTo>
                  <a:lnTo>
                    <a:pt x="297635" y="376142"/>
                  </a:lnTo>
                  <a:cubicBezTo>
                    <a:pt x="297635" y="381857"/>
                    <a:pt x="301826" y="386906"/>
                    <a:pt x="307541" y="387477"/>
                  </a:cubicBezTo>
                  <a:cubicBezTo>
                    <a:pt x="314304" y="388239"/>
                    <a:pt x="319923" y="383000"/>
                    <a:pt x="319923" y="376428"/>
                  </a:cubicBezTo>
                  <a:lnTo>
                    <a:pt x="319923" y="365284"/>
                  </a:lnTo>
                  <a:lnTo>
                    <a:pt x="365262" y="365284"/>
                  </a:lnTo>
                  <a:lnTo>
                    <a:pt x="365262" y="376428"/>
                  </a:lnTo>
                  <a:cubicBezTo>
                    <a:pt x="365262" y="381191"/>
                    <a:pt x="368310" y="385572"/>
                    <a:pt x="372882" y="387001"/>
                  </a:cubicBezTo>
                  <a:cubicBezTo>
                    <a:pt x="380502" y="389382"/>
                    <a:pt x="387551" y="383667"/>
                    <a:pt x="387551" y="376428"/>
                  </a:cubicBezTo>
                  <a:lnTo>
                    <a:pt x="387551" y="353854"/>
                  </a:lnTo>
                  <a:cubicBezTo>
                    <a:pt x="387551" y="347758"/>
                    <a:pt x="382693" y="342900"/>
                    <a:pt x="376692" y="3429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5" name="자유형: 도형 54">
              <a:extLst>
                <a:ext uri="{FF2B5EF4-FFF2-40B4-BE49-F238E27FC236}">
                  <a16:creationId xmlns:a16="http://schemas.microsoft.com/office/drawing/2014/main" id="{93E40ADE-31FB-40F2-9A3A-9F2A55C79D4D}"/>
                </a:ext>
              </a:extLst>
            </p:cNvPr>
            <p:cNvSpPr/>
            <p:nvPr/>
          </p:nvSpPr>
          <p:spPr>
            <a:xfrm>
              <a:off x="2186169" y="1761934"/>
              <a:ext cx="76200" cy="123825"/>
            </a:xfrm>
            <a:custGeom>
              <a:avLst/>
              <a:gdLst>
                <a:gd name="connsiteX0" fmla="*/ 18288 w 76200"/>
                <a:gd name="connsiteY0" fmla="*/ 120015 h 123825"/>
                <a:gd name="connsiteX1" fmla="*/ 62865 w 76200"/>
                <a:gd name="connsiteY1" fmla="*/ 120015 h 123825"/>
                <a:gd name="connsiteX2" fmla="*/ 74009 w 76200"/>
                <a:gd name="connsiteY2" fmla="*/ 108871 h 123825"/>
                <a:gd name="connsiteX3" fmla="*/ 74009 w 76200"/>
                <a:gd name="connsiteY3" fmla="*/ 18288 h 123825"/>
                <a:gd name="connsiteX4" fmla="*/ 62865 w 76200"/>
                <a:gd name="connsiteY4" fmla="*/ 7144 h 123825"/>
                <a:gd name="connsiteX5" fmla="*/ 18288 w 76200"/>
                <a:gd name="connsiteY5" fmla="*/ 7144 h 123825"/>
                <a:gd name="connsiteX6" fmla="*/ 7144 w 76200"/>
                <a:gd name="connsiteY6" fmla="*/ 18288 h 123825"/>
                <a:gd name="connsiteX7" fmla="*/ 7144 w 76200"/>
                <a:gd name="connsiteY7" fmla="*/ 108966 h 123825"/>
                <a:gd name="connsiteX8" fmla="*/ 18288 w 76200"/>
                <a:gd name="connsiteY8" fmla="*/ 120015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6200" h="123825">
                  <a:moveTo>
                    <a:pt x="18288" y="120015"/>
                  </a:moveTo>
                  <a:lnTo>
                    <a:pt x="62865" y="120015"/>
                  </a:lnTo>
                  <a:cubicBezTo>
                    <a:pt x="69056" y="120015"/>
                    <a:pt x="74009" y="115062"/>
                    <a:pt x="74009" y="108871"/>
                  </a:cubicBezTo>
                  <a:lnTo>
                    <a:pt x="74009" y="18288"/>
                  </a:lnTo>
                  <a:cubicBezTo>
                    <a:pt x="74009" y="12097"/>
                    <a:pt x="69056" y="7144"/>
                    <a:pt x="62865" y="7144"/>
                  </a:cubicBezTo>
                  <a:lnTo>
                    <a:pt x="18288" y="7144"/>
                  </a:lnTo>
                  <a:cubicBezTo>
                    <a:pt x="12097" y="7144"/>
                    <a:pt x="7144" y="12097"/>
                    <a:pt x="7144" y="18288"/>
                  </a:cubicBezTo>
                  <a:lnTo>
                    <a:pt x="7144" y="108966"/>
                  </a:lnTo>
                  <a:cubicBezTo>
                    <a:pt x="7144" y="115062"/>
                    <a:pt x="12097" y="120015"/>
                    <a:pt x="18288" y="1200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6" name="자유형: 도형 55">
              <a:extLst>
                <a:ext uri="{FF2B5EF4-FFF2-40B4-BE49-F238E27FC236}">
                  <a16:creationId xmlns:a16="http://schemas.microsoft.com/office/drawing/2014/main" id="{EAC72EA6-F716-44C9-BB56-FD50F26F012A}"/>
                </a:ext>
              </a:extLst>
            </p:cNvPr>
            <p:cNvSpPr/>
            <p:nvPr/>
          </p:nvSpPr>
          <p:spPr>
            <a:xfrm>
              <a:off x="2275323" y="1717357"/>
              <a:ext cx="76200" cy="171450"/>
            </a:xfrm>
            <a:custGeom>
              <a:avLst/>
              <a:gdLst>
                <a:gd name="connsiteX0" fmla="*/ 7144 w 76200"/>
                <a:gd name="connsiteY0" fmla="*/ 18288 h 171450"/>
                <a:gd name="connsiteX1" fmla="*/ 7144 w 76200"/>
                <a:gd name="connsiteY1" fmla="*/ 153543 h 171450"/>
                <a:gd name="connsiteX2" fmla="*/ 18288 w 76200"/>
                <a:gd name="connsiteY2" fmla="*/ 164687 h 171450"/>
                <a:gd name="connsiteX3" fmla="*/ 62865 w 76200"/>
                <a:gd name="connsiteY3" fmla="*/ 164687 h 171450"/>
                <a:gd name="connsiteX4" fmla="*/ 74009 w 76200"/>
                <a:gd name="connsiteY4" fmla="*/ 153543 h 171450"/>
                <a:gd name="connsiteX5" fmla="*/ 74009 w 76200"/>
                <a:gd name="connsiteY5" fmla="*/ 18288 h 171450"/>
                <a:gd name="connsiteX6" fmla="*/ 62865 w 76200"/>
                <a:gd name="connsiteY6" fmla="*/ 7144 h 171450"/>
                <a:gd name="connsiteX7" fmla="*/ 18288 w 76200"/>
                <a:gd name="connsiteY7" fmla="*/ 7144 h 171450"/>
                <a:gd name="connsiteX8" fmla="*/ 7144 w 76200"/>
                <a:gd name="connsiteY8" fmla="*/ 18288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6200" h="171450">
                  <a:moveTo>
                    <a:pt x="7144" y="18288"/>
                  </a:moveTo>
                  <a:lnTo>
                    <a:pt x="7144" y="153543"/>
                  </a:lnTo>
                  <a:cubicBezTo>
                    <a:pt x="7144" y="159734"/>
                    <a:pt x="12097" y="164687"/>
                    <a:pt x="18288" y="164687"/>
                  </a:cubicBezTo>
                  <a:lnTo>
                    <a:pt x="62865" y="164687"/>
                  </a:lnTo>
                  <a:cubicBezTo>
                    <a:pt x="69056" y="164687"/>
                    <a:pt x="74009" y="159734"/>
                    <a:pt x="74009" y="153543"/>
                  </a:cubicBezTo>
                  <a:lnTo>
                    <a:pt x="74009" y="18288"/>
                  </a:lnTo>
                  <a:cubicBezTo>
                    <a:pt x="74009" y="12097"/>
                    <a:pt x="69056" y="7144"/>
                    <a:pt x="62865" y="7144"/>
                  </a:cubicBezTo>
                  <a:lnTo>
                    <a:pt x="18288" y="7144"/>
                  </a:lnTo>
                  <a:cubicBezTo>
                    <a:pt x="12097" y="7144"/>
                    <a:pt x="7144" y="12097"/>
                    <a:pt x="7144" y="18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7" name="자유형: 도형 56">
              <a:extLst>
                <a:ext uri="{FF2B5EF4-FFF2-40B4-BE49-F238E27FC236}">
                  <a16:creationId xmlns:a16="http://schemas.microsoft.com/office/drawing/2014/main" id="{0FE34A93-D5A2-4BFE-8EAD-B6A87F59E7D0}"/>
                </a:ext>
              </a:extLst>
            </p:cNvPr>
            <p:cNvSpPr/>
            <p:nvPr/>
          </p:nvSpPr>
          <p:spPr>
            <a:xfrm>
              <a:off x="2186138" y="1561337"/>
              <a:ext cx="190500" cy="161925"/>
            </a:xfrm>
            <a:custGeom>
              <a:avLst/>
              <a:gdLst>
                <a:gd name="connsiteX0" fmla="*/ 9842 w 190500"/>
                <a:gd name="connsiteY0" fmla="*/ 159258 h 161925"/>
                <a:gd name="connsiteX1" fmla="*/ 25558 w 190500"/>
                <a:gd name="connsiteY1" fmla="*/ 160496 h 161925"/>
                <a:gd name="connsiteX2" fmla="*/ 163195 w 190500"/>
                <a:gd name="connsiteY2" fmla="*/ 42481 h 161925"/>
                <a:gd name="connsiteX3" fmla="*/ 163195 w 190500"/>
                <a:gd name="connsiteY3" fmla="*/ 63818 h 161925"/>
                <a:gd name="connsiteX4" fmla="*/ 168148 w 190500"/>
                <a:gd name="connsiteY4" fmla="*/ 72295 h 161925"/>
                <a:gd name="connsiteX5" fmla="*/ 185483 w 190500"/>
                <a:gd name="connsiteY5" fmla="*/ 62865 h 161925"/>
                <a:gd name="connsiteX6" fmla="*/ 185483 w 190500"/>
                <a:gd name="connsiteY6" fmla="*/ 16669 h 161925"/>
                <a:gd name="connsiteX7" fmla="*/ 175958 w 190500"/>
                <a:gd name="connsiteY7" fmla="*/ 7144 h 161925"/>
                <a:gd name="connsiteX8" fmla="*/ 128809 w 190500"/>
                <a:gd name="connsiteY8" fmla="*/ 7144 h 161925"/>
                <a:gd name="connsiteX9" fmla="*/ 120332 w 190500"/>
                <a:gd name="connsiteY9" fmla="*/ 12097 h 161925"/>
                <a:gd name="connsiteX10" fmla="*/ 129762 w 190500"/>
                <a:gd name="connsiteY10" fmla="*/ 29432 h 161925"/>
                <a:gd name="connsiteX11" fmla="*/ 144240 w 190500"/>
                <a:gd name="connsiteY11" fmla="*/ 29432 h 161925"/>
                <a:gd name="connsiteX12" fmla="*/ 11080 w 190500"/>
                <a:gd name="connsiteY12" fmla="*/ 143542 h 161925"/>
                <a:gd name="connsiteX13" fmla="*/ 9842 w 190500"/>
                <a:gd name="connsiteY13" fmla="*/ 159258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90500" h="161925">
                  <a:moveTo>
                    <a:pt x="9842" y="159258"/>
                  </a:moveTo>
                  <a:cubicBezTo>
                    <a:pt x="13843" y="163925"/>
                    <a:pt x="20891" y="164497"/>
                    <a:pt x="25558" y="160496"/>
                  </a:cubicBezTo>
                  <a:lnTo>
                    <a:pt x="163195" y="42481"/>
                  </a:lnTo>
                  <a:lnTo>
                    <a:pt x="163195" y="63818"/>
                  </a:lnTo>
                  <a:cubicBezTo>
                    <a:pt x="163195" y="67342"/>
                    <a:pt x="165004" y="70580"/>
                    <a:pt x="168148" y="72295"/>
                  </a:cubicBezTo>
                  <a:cubicBezTo>
                    <a:pt x="176816" y="77057"/>
                    <a:pt x="185483" y="70961"/>
                    <a:pt x="185483" y="62865"/>
                  </a:cubicBezTo>
                  <a:lnTo>
                    <a:pt x="185483" y="16669"/>
                  </a:lnTo>
                  <a:cubicBezTo>
                    <a:pt x="185483" y="11430"/>
                    <a:pt x="181197" y="7144"/>
                    <a:pt x="175958" y="7144"/>
                  </a:cubicBezTo>
                  <a:lnTo>
                    <a:pt x="128809" y="7144"/>
                  </a:lnTo>
                  <a:cubicBezTo>
                    <a:pt x="125285" y="7144"/>
                    <a:pt x="122047" y="8954"/>
                    <a:pt x="120332" y="12097"/>
                  </a:cubicBezTo>
                  <a:cubicBezTo>
                    <a:pt x="115570" y="20765"/>
                    <a:pt x="121666" y="29432"/>
                    <a:pt x="129762" y="29432"/>
                  </a:cubicBezTo>
                  <a:lnTo>
                    <a:pt x="144240" y="29432"/>
                  </a:lnTo>
                  <a:lnTo>
                    <a:pt x="11080" y="143542"/>
                  </a:lnTo>
                  <a:cubicBezTo>
                    <a:pt x="6318" y="147542"/>
                    <a:pt x="5842" y="154591"/>
                    <a:pt x="9842" y="1592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8" name="자유형: 도형 57">
              <a:extLst>
                <a:ext uri="{FF2B5EF4-FFF2-40B4-BE49-F238E27FC236}">
                  <a16:creationId xmlns:a16="http://schemas.microsoft.com/office/drawing/2014/main" id="{1588EB85-75C2-4A3C-8185-DFB7473F3185}"/>
                </a:ext>
              </a:extLst>
            </p:cNvPr>
            <p:cNvSpPr/>
            <p:nvPr/>
          </p:nvSpPr>
          <p:spPr>
            <a:xfrm>
              <a:off x="2353367" y="1605938"/>
              <a:ext cx="95250" cy="276225"/>
            </a:xfrm>
            <a:custGeom>
              <a:avLst/>
              <a:gdLst>
                <a:gd name="connsiteX0" fmla="*/ 40542 w 95250"/>
                <a:gd name="connsiteY0" fmla="*/ 276011 h 276225"/>
                <a:gd name="connsiteX1" fmla="*/ 62830 w 95250"/>
                <a:gd name="connsiteY1" fmla="*/ 276011 h 276225"/>
                <a:gd name="connsiteX2" fmla="*/ 73975 w 95250"/>
                <a:gd name="connsiteY2" fmla="*/ 264866 h 276225"/>
                <a:gd name="connsiteX3" fmla="*/ 73975 w 95250"/>
                <a:gd name="connsiteY3" fmla="*/ 85130 h 276225"/>
                <a:gd name="connsiteX4" fmla="*/ 84928 w 95250"/>
                <a:gd name="connsiteY4" fmla="*/ 85130 h 276225"/>
                <a:gd name="connsiteX5" fmla="*/ 92834 w 95250"/>
                <a:gd name="connsiteY5" fmla="*/ 82082 h 276225"/>
                <a:gd name="connsiteX6" fmla="*/ 94453 w 95250"/>
                <a:gd name="connsiteY6" fmla="*/ 67794 h 276225"/>
                <a:gd name="connsiteX7" fmla="*/ 61021 w 95250"/>
                <a:gd name="connsiteY7" fmla="*/ 11787 h 276225"/>
                <a:gd name="connsiteX8" fmla="*/ 42447 w 95250"/>
                <a:gd name="connsiteY8" fmla="*/ 11787 h 276225"/>
                <a:gd name="connsiteX9" fmla="*/ 9014 w 95250"/>
                <a:gd name="connsiteY9" fmla="*/ 67794 h 276225"/>
                <a:gd name="connsiteX10" fmla="*/ 8443 w 95250"/>
                <a:gd name="connsiteY10" fmla="*/ 79224 h 276225"/>
                <a:gd name="connsiteX11" fmla="*/ 18253 w 95250"/>
                <a:gd name="connsiteY11" fmla="*/ 85130 h 276225"/>
                <a:gd name="connsiteX12" fmla="*/ 29398 w 95250"/>
                <a:gd name="connsiteY12" fmla="*/ 85130 h 276225"/>
                <a:gd name="connsiteX13" fmla="*/ 29398 w 95250"/>
                <a:gd name="connsiteY13" fmla="*/ 264962 h 276225"/>
                <a:gd name="connsiteX14" fmla="*/ 40542 w 95250"/>
                <a:gd name="connsiteY14" fmla="*/ 276011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5250" h="276225">
                  <a:moveTo>
                    <a:pt x="40542" y="276011"/>
                  </a:moveTo>
                  <a:lnTo>
                    <a:pt x="62830" y="276011"/>
                  </a:lnTo>
                  <a:cubicBezTo>
                    <a:pt x="69022" y="276011"/>
                    <a:pt x="73975" y="271058"/>
                    <a:pt x="73975" y="264866"/>
                  </a:cubicBezTo>
                  <a:lnTo>
                    <a:pt x="73975" y="85130"/>
                  </a:lnTo>
                  <a:lnTo>
                    <a:pt x="84928" y="85130"/>
                  </a:lnTo>
                  <a:cubicBezTo>
                    <a:pt x="87881" y="85130"/>
                    <a:pt x="90739" y="84082"/>
                    <a:pt x="92834" y="82082"/>
                  </a:cubicBezTo>
                  <a:cubicBezTo>
                    <a:pt x="96835" y="78176"/>
                    <a:pt x="97311" y="72176"/>
                    <a:pt x="94453" y="67794"/>
                  </a:cubicBezTo>
                  <a:lnTo>
                    <a:pt x="61021" y="11787"/>
                  </a:lnTo>
                  <a:cubicBezTo>
                    <a:pt x="56925" y="5596"/>
                    <a:pt x="46638" y="5596"/>
                    <a:pt x="42447" y="11787"/>
                  </a:cubicBezTo>
                  <a:lnTo>
                    <a:pt x="9014" y="67794"/>
                  </a:lnTo>
                  <a:cubicBezTo>
                    <a:pt x="6728" y="71223"/>
                    <a:pt x="6538" y="75605"/>
                    <a:pt x="8443" y="79224"/>
                  </a:cubicBezTo>
                  <a:cubicBezTo>
                    <a:pt x="10348" y="82844"/>
                    <a:pt x="14158" y="85130"/>
                    <a:pt x="18253" y="85130"/>
                  </a:cubicBezTo>
                  <a:lnTo>
                    <a:pt x="29398" y="85130"/>
                  </a:lnTo>
                  <a:lnTo>
                    <a:pt x="29398" y="264962"/>
                  </a:lnTo>
                  <a:cubicBezTo>
                    <a:pt x="29398" y="271058"/>
                    <a:pt x="34351" y="276011"/>
                    <a:pt x="40542" y="27601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59" name="자유형: 도형 58">
            <a:extLst>
              <a:ext uri="{FF2B5EF4-FFF2-40B4-BE49-F238E27FC236}">
                <a16:creationId xmlns:a16="http://schemas.microsoft.com/office/drawing/2014/main" id="{8067EEC3-07BC-4D85-BF1E-AE71AB6E4042}"/>
              </a:ext>
            </a:extLst>
          </p:cNvPr>
          <p:cNvSpPr/>
          <p:nvPr/>
        </p:nvSpPr>
        <p:spPr>
          <a:xfrm>
            <a:off x="1425145" y="1562481"/>
            <a:ext cx="390525" cy="390525"/>
          </a:xfrm>
          <a:custGeom>
            <a:avLst/>
            <a:gdLst>
              <a:gd name="connsiteX0" fmla="*/ 376405 w 390525"/>
              <a:gd name="connsiteY0" fmla="*/ 365284 h 390525"/>
              <a:gd name="connsiteX1" fmla="*/ 342210 w 390525"/>
              <a:gd name="connsiteY1" fmla="*/ 365284 h 390525"/>
              <a:gd name="connsiteX2" fmla="*/ 342210 w 390525"/>
              <a:gd name="connsiteY2" fmla="*/ 107442 h 390525"/>
              <a:gd name="connsiteX3" fmla="*/ 331066 w 390525"/>
              <a:gd name="connsiteY3" fmla="*/ 96298 h 390525"/>
              <a:gd name="connsiteX4" fmla="*/ 264200 w 390525"/>
              <a:gd name="connsiteY4" fmla="*/ 96298 h 390525"/>
              <a:gd name="connsiteX5" fmla="*/ 253056 w 390525"/>
              <a:gd name="connsiteY5" fmla="*/ 107442 h 390525"/>
              <a:gd name="connsiteX6" fmla="*/ 253056 w 390525"/>
              <a:gd name="connsiteY6" fmla="*/ 365284 h 390525"/>
              <a:gd name="connsiteX7" fmla="*/ 230768 w 390525"/>
              <a:gd name="connsiteY7" fmla="*/ 365284 h 390525"/>
              <a:gd name="connsiteX8" fmla="*/ 230768 w 390525"/>
              <a:gd name="connsiteY8" fmla="*/ 18288 h 390525"/>
              <a:gd name="connsiteX9" fmla="*/ 219623 w 390525"/>
              <a:gd name="connsiteY9" fmla="*/ 7144 h 390525"/>
              <a:gd name="connsiteX10" fmla="*/ 152758 w 390525"/>
              <a:gd name="connsiteY10" fmla="*/ 7144 h 390525"/>
              <a:gd name="connsiteX11" fmla="*/ 141614 w 390525"/>
              <a:gd name="connsiteY11" fmla="*/ 18288 h 390525"/>
              <a:gd name="connsiteX12" fmla="*/ 141614 w 390525"/>
              <a:gd name="connsiteY12" fmla="*/ 365284 h 390525"/>
              <a:gd name="connsiteX13" fmla="*/ 119325 w 390525"/>
              <a:gd name="connsiteY13" fmla="*/ 365284 h 390525"/>
              <a:gd name="connsiteX14" fmla="*/ 119325 w 390525"/>
              <a:gd name="connsiteY14" fmla="*/ 196596 h 390525"/>
              <a:gd name="connsiteX15" fmla="*/ 108181 w 390525"/>
              <a:gd name="connsiteY15" fmla="*/ 185452 h 390525"/>
              <a:gd name="connsiteX16" fmla="*/ 40553 w 390525"/>
              <a:gd name="connsiteY16" fmla="*/ 185452 h 390525"/>
              <a:gd name="connsiteX17" fmla="*/ 29409 w 390525"/>
              <a:gd name="connsiteY17" fmla="*/ 196596 h 390525"/>
              <a:gd name="connsiteX18" fmla="*/ 29409 w 390525"/>
              <a:gd name="connsiteY18" fmla="*/ 365284 h 390525"/>
              <a:gd name="connsiteX19" fmla="*/ 18265 w 390525"/>
              <a:gd name="connsiteY19" fmla="*/ 365284 h 390525"/>
              <a:gd name="connsiteX20" fmla="*/ 7692 w 390525"/>
              <a:gd name="connsiteY20" fmla="*/ 372904 h 390525"/>
              <a:gd name="connsiteX21" fmla="*/ 18265 w 390525"/>
              <a:gd name="connsiteY21" fmla="*/ 387572 h 390525"/>
              <a:gd name="connsiteX22" fmla="*/ 376405 w 390525"/>
              <a:gd name="connsiteY22" fmla="*/ 387572 h 390525"/>
              <a:gd name="connsiteX23" fmla="*/ 386978 w 390525"/>
              <a:gd name="connsiteY23" fmla="*/ 379952 h 390525"/>
              <a:gd name="connsiteX24" fmla="*/ 376405 w 390525"/>
              <a:gd name="connsiteY24" fmla="*/ 365284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390525" h="390525">
                <a:moveTo>
                  <a:pt x="376405" y="365284"/>
                </a:moveTo>
                <a:lnTo>
                  <a:pt x="342210" y="365284"/>
                </a:lnTo>
                <a:lnTo>
                  <a:pt x="342210" y="107442"/>
                </a:lnTo>
                <a:cubicBezTo>
                  <a:pt x="342210" y="101251"/>
                  <a:pt x="337257" y="96298"/>
                  <a:pt x="331066" y="96298"/>
                </a:cubicBezTo>
                <a:lnTo>
                  <a:pt x="264200" y="96298"/>
                </a:lnTo>
                <a:cubicBezTo>
                  <a:pt x="258009" y="96298"/>
                  <a:pt x="253056" y="101251"/>
                  <a:pt x="253056" y="107442"/>
                </a:cubicBezTo>
                <a:lnTo>
                  <a:pt x="253056" y="365284"/>
                </a:lnTo>
                <a:lnTo>
                  <a:pt x="230768" y="365284"/>
                </a:lnTo>
                <a:lnTo>
                  <a:pt x="230768" y="18288"/>
                </a:lnTo>
                <a:cubicBezTo>
                  <a:pt x="230768" y="12097"/>
                  <a:pt x="225815" y="7144"/>
                  <a:pt x="219623" y="7144"/>
                </a:cubicBezTo>
                <a:lnTo>
                  <a:pt x="152758" y="7144"/>
                </a:lnTo>
                <a:cubicBezTo>
                  <a:pt x="146567" y="7144"/>
                  <a:pt x="141614" y="12097"/>
                  <a:pt x="141614" y="18288"/>
                </a:cubicBezTo>
                <a:lnTo>
                  <a:pt x="141614" y="365284"/>
                </a:lnTo>
                <a:lnTo>
                  <a:pt x="119325" y="365284"/>
                </a:lnTo>
                <a:lnTo>
                  <a:pt x="119325" y="196596"/>
                </a:lnTo>
                <a:cubicBezTo>
                  <a:pt x="119325" y="190405"/>
                  <a:pt x="114372" y="185452"/>
                  <a:pt x="108181" y="185452"/>
                </a:cubicBezTo>
                <a:lnTo>
                  <a:pt x="40553" y="185452"/>
                </a:lnTo>
                <a:cubicBezTo>
                  <a:pt x="34362" y="185452"/>
                  <a:pt x="29409" y="190405"/>
                  <a:pt x="29409" y="196596"/>
                </a:cubicBezTo>
                <a:lnTo>
                  <a:pt x="29409" y="365284"/>
                </a:lnTo>
                <a:lnTo>
                  <a:pt x="18265" y="365284"/>
                </a:lnTo>
                <a:cubicBezTo>
                  <a:pt x="13502" y="365284"/>
                  <a:pt x="9121" y="368332"/>
                  <a:pt x="7692" y="372904"/>
                </a:cubicBezTo>
                <a:cubicBezTo>
                  <a:pt x="5311" y="380524"/>
                  <a:pt x="11026" y="387572"/>
                  <a:pt x="18265" y="387572"/>
                </a:cubicBezTo>
                <a:lnTo>
                  <a:pt x="376405" y="387572"/>
                </a:lnTo>
                <a:cubicBezTo>
                  <a:pt x="381167" y="387572"/>
                  <a:pt x="385549" y="384524"/>
                  <a:pt x="386978" y="379952"/>
                </a:cubicBezTo>
                <a:cubicBezTo>
                  <a:pt x="389359" y="372237"/>
                  <a:pt x="383644" y="365284"/>
                  <a:pt x="376405" y="365284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51B124E8-F43C-4DE2-8EDA-15D99D908FFF}"/>
              </a:ext>
            </a:extLst>
          </p:cNvPr>
          <p:cNvGrpSpPr/>
          <p:nvPr/>
        </p:nvGrpSpPr>
        <p:grpSpPr>
          <a:xfrm>
            <a:off x="7476375" y="5547788"/>
            <a:ext cx="369263" cy="392287"/>
            <a:chOff x="7476375" y="5547788"/>
            <a:chExt cx="369263" cy="392287"/>
          </a:xfrm>
          <a:solidFill>
            <a:schemeClr val="bg1"/>
          </a:solidFill>
        </p:grpSpPr>
        <p:sp>
          <p:nvSpPr>
            <p:cNvPr id="61" name="자유형: 도형 60">
              <a:extLst>
                <a:ext uri="{FF2B5EF4-FFF2-40B4-BE49-F238E27FC236}">
                  <a16:creationId xmlns:a16="http://schemas.microsoft.com/office/drawing/2014/main" id="{564DFCB0-F010-4836-979E-AC553994972E}"/>
                </a:ext>
              </a:extLst>
            </p:cNvPr>
            <p:cNvSpPr/>
            <p:nvPr/>
          </p:nvSpPr>
          <p:spPr>
            <a:xfrm>
              <a:off x="7476375" y="5547815"/>
              <a:ext cx="276225" cy="190500"/>
            </a:xfrm>
            <a:custGeom>
              <a:avLst/>
              <a:gdLst>
                <a:gd name="connsiteX0" fmla="*/ 276300 w 276225"/>
                <a:gd name="connsiteY0" fmla="*/ 41646 h 190500"/>
                <a:gd name="connsiteX1" fmla="*/ 276300 w 276225"/>
                <a:gd name="connsiteY1" fmla="*/ 41455 h 190500"/>
                <a:gd name="connsiteX2" fmla="*/ 259536 w 276225"/>
                <a:gd name="connsiteY2" fmla="*/ 12689 h 190500"/>
                <a:gd name="connsiteX3" fmla="*/ 244200 w 276225"/>
                <a:gd name="connsiteY3" fmla="*/ 8689 h 190500"/>
                <a:gd name="connsiteX4" fmla="*/ 176668 w 276225"/>
                <a:gd name="connsiteY4" fmla="*/ 47741 h 190500"/>
                <a:gd name="connsiteX5" fmla="*/ 159904 w 276225"/>
                <a:gd name="connsiteY5" fmla="*/ 18786 h 190500"/>
                <a:gd name="connsiteX6" fmla="*/ 144759 w 276225"/>
                <a:gd name="connsiteY6" fmla="*/ 14595 h 190500"/>
                <a:gd name="connsiteX7" fmla="*/ 67416 w 276225"/>
                <a:gd name="connsiteY7" fmla="*/ 59171 h 190500"/>
                <a:gd name="connsiteX8" fmla="*/ 63416 w 276225"/>
                <a:gd name="connsiteY8" fmla="*/ 74507 h 190500"/>
                <a:gd name="connsiteX9" fmla="*/ 80180 w 276225"/>
                <a:gd name="connsiteY9" fmla="*/ 103463 h 190500"/>
                <a:gd name="connsiteX10" fmla="*/ 12648 w 276225"/>
                <a:gd name="connsiteY10" fmla="*/ 142515 h 190500"/>
                <a:gd name="connsiteX11" fmla="*/ 8647 w 276225"/>
                <a:gd name="connsiteY11" fmla="*/ 157660 h 190500"/>
                <a:gd name="connsiteX12" fmla="*/ 23125 w 276225"/>
                <a:gd name="connsiteY12" fmla="*/ 182615 h 190500"/>
                <a:gd name="connsiteX13" fmla="*/ 23316 w 276225"/>
                <a:gd name="connsiteY13" fmla="*/ 182806 h 190500"/>
                <a:gd name="connsiteX14" fmla="*/ 46461 w 276225"/>
                <a:gd name="connsiteY14" fmla="*/ 187283 h 190500"/>
                <a:gd name="connsiteX15" fmla="*/ 270013 w 276225"/>
                <a:gd name="connsiteY15" fmla="*/ 58219 h 190500"/>
                <a:gd name="connsiteX16" fmla="*/ 276300 w 276225"/>
                <a:gd name="connsiteY16" fmla="*/ 41646 h 190500"/>
                <a:gd name="connsiteX17" fmla="*/ 99706 w 276225"/>
                <a:gd name="connsiteY17" fmla="*/ 92223 h 190500"/>
                <a:gd name="connsiteX18" fmla="*/ 88562 w 276225"/>
                <a:gd name="connsiteY18" fmla="*/ 72792 h 190500"/>
                <a:gd name="connsiteX19" fmla="*/ 146474 w 276225"/>
                <a:gd name="connsiteY19" fmla="*/ 39359 h 190500"/>
                <a:gd name="connsiteX20" fmla="*/ 157618 w 276225"/>
                <a:gd name="connsiteY20" fmla="*/ 58790 h 190500"/>
                <a:gd name="connsiteX21" fmla="*/ 99706 w 276225"/>
                <a:gd name="connsiteY21" fmla="*/ 92223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76225" h="190500">
                  <a:moveTo>
                    <a:pt x="276300" y="41646"/>
                  </a:moveTo>
                  <a:lnTo>
                    <a:pt x="276300" y="41455"/>
                  </a:lnTo>
                  <a:cubicBezTo>
                    <a:pt x="267632" y="26596"/>
                    <a:pt x="271632" y="33454"/>
                    <a:pt x="259536" y="12689"/>
                  </a:cubicBezTo>
                  <a:cubicBezTo>
                    <a:pt x="256392" y="7355"/>
                    <a:pt x="249534" y="5546"/>
                    <a:pt x="244200" y="8689"/>
                  </a:cubicBezTo>
                  <a:lnTo>
                    <a:pt x="176668" y="47741"/>
                  </a:lnTo>
                  <a:lnTo>
                    <a:pt x="159904" y="18786"/>
                  </a:lnTo>
                  <a:cubicBezTo>
                    <a:pt x="156761" y="13451"/>
                    <a:pt x="150093" y="11642"/>
                    <a:pt x="144759" y="14595"/>
                  </a:cubicBezTo>
                  <a:lnTo>
                    <a:pt x="67416" y="59171"/>
                  </a:lnTo>
                  <a:cubicBezTo>
                    <a:pt x="62082" y="62315"/>
                    <a:pt x="60273" y="69173"/>
                    <a:pt x="63416" y="74507"/>
                  </a:cubicBezTo>
                  <a:lnTo>
                    <a:pt x="80180" y="103463"/>
                  </a:lnTo>
                  <a:lnTo>
                    <a:pt x="12648" y="142515"/>
                  </a:lnTo>
                  <a:cubicBezTo>
                    <a:pt x="7504" y="145373"/>
                    <a:pt x="5504" y="152136"/>
                    <a:pt x="8647" y="157660"/>
                  </a:cubicBezTo>
                  <a:cubicBezTo>
                    <a:pt x="13124" y="165471"/>
                    <a:pt x="18458" y="174996"/>
                    <a:pt x="23125" y="182615"/>
                  </a:cubicBezTo>
                  <a:cubicBezTo>
                    <a:pt x="23125" y="182615"/>
                    <a:pt x="23125" y="182806"/>
                    <a:pt x="23316" y="182806"/>
                  </a:cubicBezTo>
                  <a:cubicBezTo>
                    <a:pt x="28936" y="189759"/>
                    <a:pt x="38651" y="191759"/>
                    <a:pt x="46461" y="187283"/>
                  </a:cubicBezTo>
                  <a:cubicBezTo>
                    <a:pt x="90943" y="161375"/>
                    <a:pt x="270013" y="58219"/>
                    <a:pt x="270013" y="58219"/>
                  </a:cubicBezTo>
                  <a:cubicBezTo>
                    <a:pt x="276490" y="54504"/>
                    <a:pt x="277443" y="48408"/>
                    <a:pt x="276300" y="41646"/>
                  </a:cubicBezTo>
                  <a:close/>
                  <a:moveTo>
                    <a:pt x="99706" y="92223"/>
                  </a:moveTo>
                  <a:lnTo>
                    <a:pt x="88562" y="72792"/>
                  </a:lnTo>
                  <a:lnTo>
                    <a:pt x="146474" y="39359"/>
                  </a:lnTo>
                  <a:lnTo>
                    <a:pt x="157618" y="58790"/>
                  </a:lnTo>
                  <a:lnTo>
                    <a:pt x="99706" y="9222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2" name="자유형: 도형 61">
              <a:extLst>
                <a:ext uri="{FF2B5EF4-FFF2-40B4-BE49-F238E27FC236}">
                  <a16:creationId xmlns:a16="http://schemas.microsoft.com/office/drawing/2014/main" id="{3CF8EFCA-7126-452D-9F15-06FDA3F1B1C6}"/>
                </a:ext>
              </a:extLst>
            </p:cNvPr>
            <p:cNvSpPr/>
            <p:nvPr/>
          </p:nvSpPr>
          <p:spPr>
            <a:xfrm>
              <a:off x="7526646" y="5681472"/>
              <a:ext cx="247650" cy="190500"/>
            </a:xfrm>
            <a:custGeom>
              <a:avLst/>
              <a:gdLst>
                <a:gd name="connsiteX0" fmla="*/ 246793 w 247650"/>
                <a:gd name="connsiteY0" fmla="*/ 19431 h 190500"/>
                <a:gd name="connsiteX1" fmla="*/ 244030 w 247650"/>
                <a:gd name="connsiteY1" fmla="*/ 10858 h 190500"/>
                <a:gd name="connsiteX2" fmla="*/ 235744 w 247650"/>
                <a:gd name="connsiteY2" fmla="*/ 7144 h 190500"/>
                <a:gd name="connsiteX3" fmla="*/ 121348 w 247650"/>
                <a:gd name="connsiteY3" fmla="*/ 7144 h 190500"/>
                <a:gd name="connsiteX4" fmla="*/ 7144 w 247650"/>
                <a:gd name="connsiteY4" fmla="*/ 73057 h 190500"/>
                <a:gd name="connsiteX5" fmla="*/ 18383 w 247650"/>
                <a:gd name="connsiteY5" fmla="*/ 186214 h 190500"/>
                <a:gd name="connsiteX6" fmla="*/ 60960 w 247650"/>
                <a:gd name="connsiteY6" fmla="*/ 186214 h 190500"/>
                <a:gd name="connsiteX7" fmla="*/ 51054 w 247650"/>
                <a:gd name="connsiteY7" fmla="*/ 86296 h 190500"/>
                <a:gd name="connsiteX8" fmla="*/ 61055 w 247650"/>
                <a:gd name="connsiteY8" fmla="*/ 74104 h 190500"/>
                <a:gd name="connsiteX9" fmla="*/ 73247 w 247650"/>
                <a:gd name="connsiteY9" fmla="*/ 84106 h 190500"/>
                <a:gd name="connsiteX10" fmla="*/ 83439 w 247650"/>
                <a:gd name="connsiteY10" fmla="*/ 186214 h 190500"/>
                <a:gd name="connsiteX11" fmla="*/ 113252 w 247650"/>
                <a:gd name="connsiteY11" fmla="*/ 186214 h 190500"/>
                <a:gd name="connsiteX12" fmla="*/ 113252 w 247650"/>
                <a:gd name="connsiteY12" fmla="*/ 85439 h 190500"/>
                <a:gd name="connsiteX13" fmla="*/ 123158 w 247650"/>
                <a:gd name="connsiteY13" fmla="*/ 74104 h 190500"/>
                <a:gd name="connsiteX14" fmla="*/ 135541 w 247650"/>
                <a:gd name="connsiteY14" fmla="*/ 85154 h 190500"/>
                <a:gd name="connsiteX15" fmla="*/ 135541 w 247650"/>
                <a:gd name="connsiteY15" fmla="*/ 186214 h 190500"/>
                <a:gd name="connsiteX16" fmla="*/ 165354 w 247650"/>
                <a:gd name="connsiteY16" fmla="*/ 186214 h 190500"/>
                <a:gd name="connsiteX17" fmla="*/ 175546 w 247650"/>
                <a:gd name="connsiteY17" fmla="*/ 84106 h 190500"/>
                <a:gd name="connsiteX18" fmla="*/ 187737 w 247650"/>
                <a:gd name="connsiteY18" fmla="*/ 74104 h 190500"/>
                <a:gd name="connsiteX19" fmla="*/ 197739 w 247650"/>
                <a:gd name="connsiteY19" fmla="*/ 86296 h 190500"/>
                <a:gd name="connsiteX20" fmla="*/ 187833 w 247650"/>
                <a:gd name="connsiteY20" fmla="*/ 186214 h 190500"/>
                <a:gd name="connsiteX21" fmla="*/ 230410 w 247650"/>
                <a:gd name="connsiteY21" fmla="*/ 186214 h 190500"/>
                <a:gd name="connsiteX22" fmla="*/ 246793 w 247650"/>
                <a:gd name="connsiteY22" fmla="*/ 19431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47650" h="190500">
                  <a:moveTo>
                    <a:pt x="246793" y="19431"/>
                  </a:moveTo>
                  <a:cubicBezTo>
                    <a:pt x="247079" y="16288"/>
                    <a:pt x="246126" y="13144"/>
                    <a:pt x="244030" y="10858"/>
                  </a:cubicBezTo>
                  <a:cubicBezTo>
                    <a:pt x="241935" y="8477"/>
                    <a:pt x="238887" y="7144"/>
                    <a:pt x="235744" y="7144"/>
                  </a:cubicBezTo>
                  <a:lnTo>
                    <a:pt x="121348" y="7144"/>
                  </a:lnTo>
                  <a:lnTo>
                    <a:pt x="7144" y="73057"/>
                  </a:lnTo>
                  <a:lnTo>
                    <a:pt x="18383" y="186214"/>
                  </a:lnTo>
                  <a:lnTo>
                    <a:pt x="60960" y="186214"/>
                  </a:lnTo>
                  <a:lnTo>
                    <a:pt x="51054" y="86296"/>
                  </a:lnTo>
                  <a:cubicBezTo>
                    <a:pt x="50387" y="80200"/>
                    <a:pt x="54864" y="74676"/>
                    <a:pt x="61055" y="74104"/>
                  </a:cubicBezTo>
                  <a:cubicBezTo>
                    <a:pt x="66960" y="73628"/>
                    <a:pt x="72676" y="78010"/>
                    <a:pt x="73247" y="84106"/>
                  </a:cubicBezTo>
                  <a:lnTo>
                    <a:pt x="83439" y="186214"/>
                  </a:lnTo>
                  <a:lnTo>
                    <a:pt x="113252" y="186214"/>
                  </a:lnTo>
                  <a:lnTo>
                    <a:pt x="113252" y="85439"/>
                  </a:lnTo>
                  <a:cubicBezTo>
                    <a:pt x="113252" y="79724"/>
                    <a:pt x="117443" y="74676"/>
                    <a:pt x="123158" y="74104"/>
                  </a:cubicBezTo>
                  <a:cubicBezTo>
                    <a:pt x="129921" y="73342"/>
                    <a:pt x="135541" y="78581"/>
                    <a:pt x="135541" y="85154"/>
                  </a:cubicBezTo>
                  <a:lnTo>
                    <a:pt x="135541" y="186214"/>
                  </a:lnTo>
                  <a:lnTo>
                    <a:pt x="165354" y="186214"/>
                  </a:lnTo>
                  <a:lnTo>
                    <a:pt x="175546" y="84106"/>
                  </a:lnTo>
                  <a:cubicBezTo>
                    <a:pt x="176117" y="78010"/>
                    <a:pt x="181832" y="73628"/>
                    <a:pt x="187737" y="74104"/>
                  </a:cubicBezTo>
                  <a:cubicBezTo>
                    <a:pt x="193834" y="74676"/>
                    <a:pt x="198311" y="80200"/>
                    <a:pt x="197739" y="86296"/>
                  </a:cubicBezTo>
                  <a:lnTo>
                    <a:pt x="187833" y="186214"/>
                  </a:lnTo>
                  <a:lnTo>
                    <a:pt x="230410" y="186214"/>
                  </a:lnTo>
                  <a:lnTo>
                    <a:pt x="246793" y="1943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3" name="자유형: 도형 62">
              <a:extLst>
                <a:ext uri="{FF2B5EF4-FFF2-40B4-BE49-F238E27FC236}">
                  <a16:creationId xmlns:a16="http://schemas.microsoft.com/office/drawing/2014/main" id="{3A1EF730-DA99-41DA-9934-05F48B0A6D79}"/>
                </a:ext>
              </a:extLst>
            </p:cNvPr>
            <p:cNvSpPr/>
            <p:nvPr/>
          </p:nvSpPr>
          <p:spPr>
            <a:xfrm>
              <a:off x="7539791" y="5882925"/>
              <a:ext cx="219075" cy="57150"/>
            </a:xfrm>
            <a:custGeom>
              <a:avLst/>
              <a:gdLst>
                <a:gd name="connsiteX0" fmla="*/ 10668 w 219075"/>
                <a:gd name="connsiteY0" fmla="*/ 42386 h 57150"/>
                <a:gd name="connsiteX1" fmla="*/ 21717 w 219075"/>
                <a:gd name="connsiteY1" fmla="*/ 52388 h 57150"/>
                <a:gd name="connsiteX2" fmla="*/ 200025 w 219075"/>
                <a:gd name="connsiteY2" fmla="*/ 52388 h 57150"/>
                <a:gd name="connsiteX3" fmla="*/ 211074 w 219075"/>
                <a:gd name="connsiteY3" fmla="*/ 42386 h 57150"/>
                <a:gd name="connsiteX4" fmla="*/ 214503 w 219075"/>
                <a:gd name="connsiteY4" fmla="*/ 7144 h 57150"/>
                <a:gd name="connsiteX5" fmla="*/ 7144 w 219075"/>
                <a:gd name="connsiteY5" fmla="*/ 7144 h 57150"/>
                <a:gd name="connsiteX6" fmla="*/ 10668 w 219075"/>
                <a:gd name="connsiteY6" fmla="*/ 42386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9075" h="57150">
                  <a:moveTo>
                    <a:pt x="10668" y="42386"/>
                  </a:moveTo>
                  <a:cubicBezTo>
                    <a:pt x="11239" y="48101"/>
                    <a:pt x="16002" y="52388"/>
                    <a:pt x="21717" y="52388"/>
                  </a:cubicBezTo>
                  <a:lnTo>
                    <a:pt x="200025" y="52388"/>
                  </a:lnTo>
                  <a:cubicBezTo>
                    <a:pt x="205740" y="52388"/>
                    <a:pt x="210502" y="48006"/>
                    <a:pt x="211074" y="42386"/>
                  </a:cubicBezTo>
                  <a:lnTo>
                    <a:pt x="214503" y="7144"/>
                  </a:lnTo>
                  <a:lnTo>
                    <a:pt x="7144" y="7144"/>
                  </a:lnTo>
                  <a:lnTo>
                    <a:pt x="10668" y="4238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4" name="자유형: 도형 63">
              <a:extLst>
                <a:ext uri="{FF2B5EF4-FFF2-40B4-BE49-F238E27FC236}">
                  <a16:creationId xmlns:a16="http://schemas.microsoft.com/office/drawing/2014/main" id="{8205A04E-E4C6-4351-8484-15DEC243C4EF}"/>
                </a:ext>
              </a:extLst>
            </p:cNvPr>
            <p:cNvSpPr/>
            <p:nvPr/>
          </p:nvSpPr>
          <p:spPr>
            <a:xfrm>
              <a:off x="7788488" y="5614701"/>
              <a:ext cx="57150" cy="28575"/>
            </a:xfrm>
            <a:custGeom>
              <a:avLst/>
              <a:gdLst>
                <a:gd name="connsiteX0" fmla="*/ 40577 w 57150"/>
                <a:gd name="connsiteY0" fmla="*/ 7144 h 28575"/>
                <a:gd name="connsiteX1" fmla="*/ 18288 w 57150"/>
                <a:gd name="connsiteY1" fmla="*/ 7144 h 28575"/>
                <a:gd name="connsiteX2" fmla="*/ 7144 w 57150"/>
                <a:gd name="connsiteY2" fmla="*/ 18288 h 28575"/>
                <a:gd name="connsiteX3" fmla="*/ 18288 w 57150"/>
                <a:gd name="connsiteY3" fmla="*/ 29432 h 28575"/>
                <a:gd name="connsiteX4" fmla="*/ 40577 w 57150"/>
                <a:gd name="connsiteY4" fmla="*/ 29432 h 28575"/>
                <a:gd name="connsiteX5" fmla="*/ 51721 w 57150"/>
                <a:gd name="connsiteY5" fmla="*/ 18288 h 28575"/>
                <a:gd name="connsiteX6" fmla="*/ 40577 w 57150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28575">
                  <a:moveTo>
                    <a:pt x="40577" y="7144"/>
                  </a:moveTo>
                  <a:lnTo>
                    <a:pt x="18288" y="7144"/>
                  </a:lnTo>
                  <a:cubicBezTo>
                    <a:pt x="12097" y="7144"/>
                    <a:pt x="7144" y="12097"/>
                    <a:pt x="7144" y="18288"/>
                  </a:cubicBezTo>
                  <a:cubicBezTo>
                    <a:pt x="7144" y="24479"/>
                    <a:pt x="12097" y="29432"/>
                    <a:pt x="18288" y="29432"/>
                  </a:cubicBezTo>
                  <a:lnTo>
                    <a:pt x="40577" y="29432"/>
                  </a:lnTo>
                  <a:cubicBezTo>
                    <a:pt x="46767" y="29432"/>
                    <a:pt x="51721" y="24479"/>
                    <a:pt x="51721" y="18288"/>
                  </a:cubicBezTo>
                  <a:cubicBezTo>
                    <a:pt x="51721" y="12097"/>
                    <a:pt x="46672" y="7144"/>
                    <a:pt x="4057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5" name="자유형: 도형 64">
              <a:extLst>
                <a:ext uri="{FF2B5EF4-FFF2-40B4-BE49-F238E27FC236}">
                  <a16:creationId xmlns:a16="http://schemas.microsoft.com/office/drawing/2014/main" id="{A7D68765-0C58-4CCD-8329-D2074CD9F227}"/>
                </a:ext>
              </a:extLst>
            </p:cNvPr>
            <p:cNvSpPr/>
            <p:nvPr/>
          </p:nvSpPr>
          <p:spPr>
            <a:xfrm>
              <a:off x="7766152" y="5659231"/>
              <a:ext cx="57150" cy="57150"/>
            </a:xfrm>
            <a:custGeom>
              <a:avLst/>
              <a:gdLst>
                <a:gd name="connsiteX0" fmla="*/ 26146 w 57150"/>
                <a:gd name="connsiteY0" fmla="*/ 10430 h 57150"/>
                <a:gd name="connsiteX1" fmla="*/ 10430 w 57150"/>
                <a:gd name="connsiteY1" fmla="*/ 10430 h 57150"/>
                <a:gd name="connsiteX2" fmla="*/ 10430 w 57150"/>
                <a:gd name="connsiteY2" fmla="*/ 26146 h 57150"/>
                <a:gd name="connsiteX3" fmla="*/ 32718 w 57150"/>
                <a:gd name="connsiteY3" fmla="*/ 48435 h 57150"/>
                <a:gd name="connsiteX4" fmla="*/ 48435 w 57150"/>
                <a:gd name="connsiteY4" fmla="*/ 48435 h 57150"/>
                <a:gd name="connsiteX5" fmla="*/ 48435 w 57150"/>
                <a:gd name="connsiteY5" fmla="*/ 32718 h 57150"/>
                <a:gd name="connsiteX6" fmla="*/ 26146 w 57150"/>
                <a:gd name="connsiteY6" fmla="*/ 1043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57150">
                  <a:moveTo>
                    <a:pt x="26146" y="10430"/>
                  </a:moveTo>
                  <a:cubicBezTo>
                    <a:pt x="21765" y="6048"/>
                    <a:pt x="14716" y="6048"/>
                    <a:pt x="10430" y="10430"/>
                  </a:cubicBezTo>
                  <a:cubicBezTo>
                    <a:pt x="6048" y="14812"/>
                    <a:pt x="6048" y="21860"/>
                    <a:pt x="10430" y="26146"/>
                  </a:cubicBezTo>
                  <a:lnTo>
                    <a:pt x="32718" y="48435"/>
                  </a:lnTo>
                  <a:cubicBezTo>
                    <a:pt x="37100" y="52816"/>
                    <a:pt x="44148" y="52816"/>
                    <a:pt x="48435" y="48435"/>
                  </a:cubicBezTo>
                  <a:cubicBezTo>
                    <a:pt x="52816" y="44053"/>
                    <a:pt x="52816" y="37005"/>
                    <a:pt x="48435" y="32718"/>
                  </a:cubicBezTo>
                  <a:lnTo>
                    <a:pt x="26146" y="1043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6" name="자유형: 도형 65">
              <a:extLst>
                <a:ext uri="{FF2B5EF4-FFF2-40B4-BE49-F238E27FC236}">
                  <a16:creationId xmlns:a16="http://schemas.microsoft.com/office/drawing/2014/main" id="{348A6F79-864C-417C-8D80-B39FD5867DA1}"/>
                </a:ext>
              </a:extLst>
            </p:cNvPr>
            <p:cNvSpPr/>
            <p:nvPr/>
          </p:nvSpPr>
          <p:spPr>
            <a:xfrm>
              <a:off x="7766152" y="5547788"/>
              <a:ext cx="57150" cy="57150"/>
            </a:xfrm>
            <a:custGeom>
              <a:avLst/>
              <a:gdLst>
                <a:gd name="connsiteX0" fmla="*/ 26146 w 57150"/>
                <a:gd name="connsiteY0" fmla="*/ 48435 h 57150"/>
                <a:gd name="connsiteX1" fmla="*/ 48435 w 57150"/>
                <a:gd name="connsiteY1" fmla="*/ 26146 h 57150"/>
                <a:gd name="connsiteX2" fmla="*/ 48435 w 57150"/>
                <a:gd name="connsiteY2" fmla="*/ 10430 h 57150"/>
                <a:gd name="connsiteX3" fmla="*/ 32718 w 57150"/>
                <a:gd name="connsiteY3" fmla="*/ 10430 h 57150"/>
                <a:gd name="connsiteX4" fmla="*/ 10430 w 57150"/>
                <a:gd name="connsiteY4" fmla="*/ 32718 h 57150"/>
                <a:gd name="connsiteX5" fmla="*/ 10430 w 57150"/>
                <a:gd name="connsiteY5" fmla="*/ 48435 h 57150"/>
                <a:gd name="connsiteX6" fmla="*/ 26146 w 57150"/>
                <a:gd name="connsiteY6" fmla="*/ 48435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57150">
                  <a:moveTo>
                    <a:pt x="26146" y="48435"/>
                  </a:moveTo>
                  <a:lnTo>
                    <a:pt x="48435" y="26146"/>
                  </a:lnTo>
                  <a:cubicBezTo>
                    <a:pt x="52816" y="21765"/>
                    <a:pt x="52816" y="14716"/>
                    <a:pt x="48435" y="10430"/>
                  </a:cubicBezTo>
                  <a:cubicBezTo>
                    <a:pt x="44053" y="6048"/>
                    <a:pt x="37005" y="6048"/>
                    <a:pt x="32718" y="10430"/>
                  </a:cubicBezTo>
                  <a:lnTo>
                    <a:pt x="10430" y="32718"/>
                  </a:lnTo>
                  <a:cubicBezTo>
                    <a:pt x="6048" y="37100"/>
                    <a:pt x="6048" y="44148"/>
                    <a:pt x="10430" y="48435"/>
                  </a:cubicBezTo>
                  <a:cubicBezTo>
                    <a:pt x="14812" y="52816"/>
                    <a:pt x="21860" y="52816"/>
                    <a:pt x="26146" y="4843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9B5BE1A7-399C-418B-9B61-C163C359FC39}"/>
              </a:ext>
            </a:extLst>
          </p:cNvPr>
          <p:cNvGrpSpPr/>
          <p:nvPr/>
        </p:nvGrpSpPr>
        <p:grpSpPr>
          <a:xfrm>
            <a:off x="2097205" y="4229100"/>
            <a:ext cx="390525" cy="392832"/>
            <a:chOff x="2097205" y="4229100"/>
            <a:chExt cx="390525" cy="392832"/>
          </a:xfrm>
          <a:solidFill>
            <a:schemeClr val="bg1"/>
          </a:solidFill>
        </p:grpSpPr>
        <p:sp>
          <p:nvSpPr>
            <p:cNvPr id="68" name="자유형: 도형 67">
              <a:extLst>
                <a:ext uri="{FF2B5EF4-FFF2-40B4-BE49-F238E27FC236}">
                  <a16:creationId xmlns:a16="http://schemas.microsoft.com/office/drawing/2014/main" id="{93289278-014B-4E49-BE0C-3AB0AB7FB924}"/>
                </a:ext>
              </a:extLst>
            </p:cNvPr>
            <p:cNvSpPr/>
            <p:nvPr/>
          </p:nvSpPr>
          <p:spPr>
            <a:xfrm>
              <a:off x="2097205" y="4229100"/>
              <a:ext cx="390525" cy="257175"/>
            </a:xfrm>
            <a:custGeom>
              <a:avLst/>
              <a:gdLst>
                <a:gd name="connsiteX0" fmla="*/ 331946 w 390525"/>
                <a:gd name="connsiteY0" fmla="*/ 81058 h 257175"/>
                <a:gd name="connsiteX1" fmla="*/ 291751 w 390525"/>
                <a:gd name="connsiteY1" fmla="*/ 74104 h 257175"/>
                <a:gd name="connsiteX2" fmla="*/ 197453 w 390525"/>
                <a:gd name="connsiteY2" fmla="*/ 7144 h 257175"/>
                <a:gd name="connsiteX3" fmla="*/ 97727 w 390525"/>
                <a:gd name="connsiteY3" fmla="*/ 97060 h 257175"/>
                <a:gd name="connsiteX4" fmla="*/ 85916 w 390525"/>
                <a:gd name="connsiteY4" fmla="*/ 97060 h 257175"/>
                <a:gd name="connsiteX5" fmla="*/ 7144 w 390525"/>
                <a:gd name="connsiteY5" fmla="*/ 175070 h 257175"/>
                <a:gd name="connsiteX6" fmla="*/ 85916 w 390525"/>
                <a:gd name="connsiteY6" fmla="*/ 253841 h 257175"/>
                <a:gd name="connsiteX7" fmla="*/ 297656 w 390525"/>
                <a:gd name="connsiteY7" fmla="*/ 253841 h 257175"/>
                <a:gd name="connsiteX8" fmla="*/ 387572 w 390525"/>
                <a:gd name="connsiteY8" fmla="*/ 163925 h 257175"/>
                <a:gd name="connsiteX9" fmla="*/ 331946 w 390525"/>
                <a:gd name="connsiteY9" fmla="*/ 81058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525" h="257175">
                  <a:moveTo>
                    <a:pt x="331946" y="81058"/>
                  </a:moveTo>
                  <a:cubicBezTo>
                    <a:pt x="318707" y="75629"/>
                    <a:pt x="305086" y="73343"/>
                    <a:pt x="291751" y="74104"/>
                  </a:cubicBezTo>
                  <a:cubicBezTo>
                    <a:pt x="277749" y="34290"/>
                    <a:pt x="240125" y="7144"/>
                    <a:pt x="197453" y="7144"/>
                  </a:cubicBezTo>
                  <a:cubicBezTo>
                    <a:pt x="145923" y="7144"/>
                    <a:pt x="103346" y="46958"/>
                    <a:pt x="97727" y="97060"/>
                  </a:cubicBezTo>
                  <a:lnTo>
                    <a:pt x="85916" y="97060"/>
                  </a:lnTo>
                  <a:cubicBezTo>
                    <a:pt x="42863" y="97060"/>
                    <a:pt x="7144" y="132016"/>
                    <a:pt x="7144" y="175070"/>
                  </a:cubicBezTo>
                  <a:cubicBezTo>
                    <a:pt x="7144" y="218122"/>
                    <a:pt x="42863" y="253841"/>
                    <a:pt x="85916" y="253841"/>
                  </a:cubicBezTo>
                  <a:lnTo>
                    <a:pt x="297656" y="253841"/>
                  </a:lnTo>
                  <a:cubicBezTo>
                    <a:pt x="346805" y="253841"/>
                    <a:pt x="387572" y="213074"/>
                    <a:pt x="387572" y="163925"/>
                  </a:cubicBezTo>
                  <a:cubicBezTo>
                    <a:pt x="387667" y="127349"/>
                    <a:pt x="365855" y="95060"/>
                    <a:pt x="331946" y="810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9" name="자유형: 도형 68">
              <a:extLst>
                <a:ext uri="{FF2B5EF4-FFF2-40B4-BE49-F238E27FC236}">
                  <a16:creationId xmlns:a16="http://schemas.microsoft.com/office/drawing/2014/main" id="{6EDDA868-1590-4815-8593-208A57065D83}"/>
                </a:ext>
              </a:extLst>
            </p:cNvPr>
            <p:cNvSpPr/>
            <p:nvPr/>
          </p:nvSpPr>
          <p:spPr>
            <a:xfrm>
              <a:off x="2349092" y="4498107"/>
              <a:ext cx="104775" cy="123825"/>
            </a:xfrm>
            <a:custGeom>
              <a:avLst/>
              <a:gdLst>
                <a:gd name="connsiteX0" fmla="*/ 8622 w 104775"/>
                <a:gd name="connsiteY0" fmla="*/ 90752 h 123825"/>
                <a:gd name="connsiteX1" fmla="*/ 23862 w 104775"/>
                <a:gd name="connsiteY1" fmla="*/ 94848 h 123825"/>
                <a:gd name="connsiteX2" fmla="*/ 45770 w 104775"/>
                <a:gd name="connsiteY2" fmla="*/ 82179 h 123825"/>
                <a:gd name="connsiteX3" fmla="*/ 45770 w 104775"/>
                <a:gd name="connsiteY3" fmla="*/ 107135 h 123825"/>
                <a:gd name="connsiteX4" fmla="*/ 55676 w 104775"/>
                <a:gd name="connsiteY4" fmla="*/ 118469 h 123825"/>
                <a:gd name="connsiteX5" fmla="*/ 68058 w 104775"/>
                <a:gd name="connsiteY5" fmla="*/ 107420 h 123825"/>
                <a:gd name="connsiteX6" fmla="*/ 68058 w 104775"/>
                <a:gd name="connsiteY6" fmla="*/ 82179 h 123825"/>
                <a:gd name="connsiteX7" fmla="*/ 89966 w 104775"/>
                <a:gd name="connsiteY7" fmla="*/ 94848 h 123825"/>
                <a:gd name="connsiteX8" fmla="*/ 105206 w 104775"/>
                <a:gd name="connsiteY8" fmla="*/ 90752 h 123825"/>
                <a:gd name="connsiteX9" fmla="*/ 101110 w 104775"/>
                <a:gd name="connsiteY9" fmla="*/ 75512 h 123825"/>
                <a:gd name="connsiteX10" fmla="*/ 79203 w 104775"/>
                <a:gd name="connsiteY10" fmla="*/ 62844 h 123825"/>
                <a:gd name="connsiteX11" fmla="*/ 101110 w 104775"/>
                <a:gd name="connsiteY11" fmla="*/ 50175 h 123825"/>
                <a:gd name="connsiteX12" fmla="*/ 105206 w 104775"/>
                <a:gd name="connsiteY12" fmla="*/ 34935 h 123825"/>
                <a:gd name="connsiteX13" fmla="*/ 89966 w 104775"/>
                <a:gd name="connsiteY13" fmla="*/ 30840 h 123825"/>
                <a:gd name="connsiteX14" fmla="*/ 68058 w 104775"/>
                <a:gd name="connsiteY14" fmla="*/ 43508 h 123825"/>
                <a:gd name="connsiteX15" fmla="*/ 68058 w 104775"/>
                <a:gd name="connsiteY15" fmla="*/ 18552 h 123825"/>
                <a:gd name="connsiteX16" fmla="*/ 58152 w 104775"/>
                <a:gd name="connsiteY16" fmla="*/ 7218 h 123825"/>
                <a:gd name="connsiteX17" fmla="*/ 45770 w 104775"/>
                <a:gd name="connsiteY17" fmla="*/ 18267 h 123825"/>
                <a:gd name="connsiteX18" fmla="*/ 45770 w 104775"/>
                <a:gd name="connsiteY18" fmla="*/ 43508 h 123825"/>
                <a:gd name="connsiteX19" fmla="*/ 23862 w 104775"/>
                <a:gd name="connsiteY19" fmla="*/ 30840 h 123825"/>
                <a:gd name="connsiteX20" fmla="*/ 8622 w 104775"/>
                <a:gd name="connsiteY20" fmla="*/ 34935 h 123825"/>
                <a:gd name="connsiteX21" fmla="*/ 12718 w 104775"/>
                <a:gd name="connsiteY21" fmla="*/ 50175 h 123825"/>
                <a:gd name="connsiteX22" fmla="*/ 34625 w 104775"/>
                <a:gd name="connsiteY22" fmla="*/ 62844 h 123825"/>
                <a:gd name="connsiteX23" fmla="*/ 12718 w 104775"/>
                <a:gd name="connsiteY23" fmla="*/ 75512 h 123825"/>
                <a:gd name="connsiteX24" fmla="*/ 8622 w 104775"/>
                <a:gd name="connsiteY24" fmla="*/ 90752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04775" h="123825">
                  <a:moveTo>
                    <a:pt x="8622" y="90752"/>
                  </a:moveTo>
                  <a:cubicBezTo>
                    <a:pt x="11670" y="96086"/>
                    <a:pt x="18528" y="97895"/>
                    <a:pt x="23862" y="94848"/>
                  </a:cubicBezTo>
                  <a:lnTo>
                    <a:pt x="45770" y="82179"/>
                  </a:lnTo>
                  <a:lnTo>
                    <a:pt x="45770" y="107135"/>
                  </a:lnTo>
                  <a:cubicBezTo>
                    <a:pt x="45770" y="112850"/>
                    <a:pt x="49961" y="117898"/>
                    <a:pt x="55676" y="118469"/>
                  </a:cubicBezTo>
                  <a:cubicBezTo>
                    <a:pt x="62438" y="119232"/>
                    <a:pt x="68058" y="113993"/>
                    <a:pt x="68058" y="107420"/>
                  </a:cubicBezTo>
                  <a:lnTo>
                    <a:pt x="68058" y="82179"/>
                  </a:lnTo>
                  <a:lnTo>
                    <a:pt x="89966" y="94848"/>
                  </a:lnTo>
                  <a:cubicBezTo>
                    <a:pt x="95300" y="97895"/>
                    <a:pt x="102062" y="96086"/>
                    <a:pt x="105206" y="90752"/>
                  </a:cubicBezTo>
                  <a:cubicBezTo>
                    <a:pt x="108254" y="85418"/>
                    <a:pt x="106444" y="78560"/>
                    <a:pt x="101110" y="75512"/>
                  </a:cubicBezTo>
                  <a:lnTo>
                    <a:pt x="79203" y="62844"/>
                  </a:lnTo>
                  <a:lnTo>
                    <a:pt x="101110" y="50175"/>
                  </a:lnTo>
                  <a:cubicBezTo>
                    <a:pt x="106444" y="47127"/>
                    <a:pt x="108254" y="40269"/>
                    <a:pt x="105206" y="34935"/>
                  </a:cubicBezTo>
                  <a:cubicBezTo>
                    <a:pt x="102158" y="29601"/>
                    <a:pt x="95300" y="27792"/>
                    <a:pt x="89966" y="30840"/>
                  </a:cubicBezTo>
                  <a:lnTo>
                    <a:pt x="68058" y="43508"/>
                  </a:lnTo>
                  <a:lnTo>
                    <a:pt x="68058" y="18552"/>
                  </a:lnTo>
                  <a:cubicBezTo>
                    <a:pt x="68058" y="12837"/>
                    <a:pt x="63867" y="7789"/>
                    <a:pt x="58152" y="7218"/>
                  </a:cubicBezTo>
                  <a:cubicBezTo>
                    <a:pt x="51389" y="6456"/>
                    <a:pt x="45770" y="11694"/>
                    <a:pt x="45770" y="18267"/>
                  </a:cubicBezTo>
                  <a:lnTo>
                    <a:pt x="45770" y="43508"/>
                  </a:lnTo>
                  <a:lnTo>
                    <a:pt x="23862" y="30840"/>
                  </a:lnTo>
                  <a:cubicBezTo>
                    <a:pt x="18528" y="27696"/>
                    <a:pt x="11670" y="29601"/>
                    <a:pt x="8622" y="34935"/>
                  </a:cubicBezTo>
                  <a:cubicBezTo>
                    <a:pt x="5574" y="40269"/>
                    <a:pt x="7384" y="47127"/>
                    <a:pt x="12718" y="50175"/>
                  </a:cubicBezTo>
                  <a:lnTo>
                    <a:pt x="34625" y="62844"/>
                  </a:lnTo>
                  <a:lnTo>
                    <a:pt x="12718" y="75512"/>
                  </a:lnTo>
                  <a:cubicBezTo>
                    <a:pt x="7384" y="78560"/>
                    <a:pt x="5574" y="85418"/>
                    <a:pt x="8622" y="9075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0" name="자유형: 도형 69">
              <a:extLst>
                <a:ext uri="{FF2B5EF4-FFF2-40B4-BE49-F238E27FC236}">
                  <a16:creationId xmlns:a16="http://schemas.microsoft.com/office/drawing/2014/main" id="{3B1D004D-CABD-4721-ADEC-289F817380A2}"/>
                </a:ext>
              </a:extLst>
            </p:cNvPr>
            <p:cNvSpPr/>
            <p:nvPr/>
          </p:nvSpPr>
          <p:spPr>
            <a:xfrm>
              <a:off x="2119589" y="4542663"/>
              <a:ext cx="209550" cy="76200"/>
            </a:xfrm>
            <a:custGeom>
              <a:avLst/>
              <a:gdLst>
                <a:gd name="connsiteX0" fmla="*/ 18288 w 209550"/>
                <a:gd name="connsiteY0" fmla="*/ 29432 h 76200"/>
                <a:gd name="connsiteX1" fmla="*/ 175069 w 209550"/>
                <a:gd name="connsiteY1" fmla="*/ 29432 h 76200"/>
                <a:gd name="connsiteX2" fmla="*/ 186214 w 209550"/>
                <a:gd name="connsiteY2" fmla="*/ 40576 h 76200"/>
                <a:gd name="connsiteX3" fmla="*/ 175069 w 209550"/>
                <a:gd name="connsiteY3" fmla="*/ 51721 h 76200"/>
                <a:gd name="connsiteX4" fmla="*/ 163925 w 209550"/>
                <a:gd name="connsiteY4" fmla="*/ 62865 h 76200"/>
                <a:gd name="connsiteX5" fmla="*/ 175069 w 209550"/>
                <a:gd name="connsiteY5" fmla="*/ 74009 h 76200"/>
                <a:gd name="connsiteX6" fmla="*/ 208502 w 209550"/>
                <a:gd name="connsiteY6" fmla="*/ 40576 h 76200"/>
                <a:gd name="connsiteX7" fmla="*/ 175069 w 209550"/>
                <a:gd name="connsiteY7" fmla="*/ 7144 h 76200"/>
                <a:gd name="connsiteX8" fmla="*/ 18288 w 209550"/>
                <a:gd name="connsiteY8" fmla="*/ 7144 h 76200"/>
                <a:gd name="connsiteX9" fmla="*/ 7144 w 209550"/>
                <a:gd name="connsiteY9" fmla="*/ 18288 h 76200"/>
                <a:gd name="connsiteX10" fmla="*/ 18288 w 209550"/>
                <a:gd name="connsiteY10" fmla="*/ 29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09550" h="76200">
                  <a:moveTo>
                    <a:pt x="18288" y="29432"/>
                  </a:moveTo>
                  <a:lnTo>
                    <a:pt x="175069" y="29432"/>
                  </a:lnTo>
                  <a:cubicBezTo>
                    <a:pt x="181261" y="29432"/>
                    <a:pt x="186214" y="34385"/>
                    <a:pt x="186214" y="40576"/>
                  </a:cubicBezTo>
                  <a:cubicBezTo>
                    <a:pt x="186214" y="46767"/>
                    <a:pt x="181261" y="51721"/>
                    <a:pt x="175069" y="51721"/>
                  </a:cubicBezTo>
                  <a:cubicBezTo>
                    <a:pt x="168878" y="51721"/>
                    <a:pt x="163925" y="56674"/>
                    <a:pt x="163925" y="62865"/>
                  </a:cubicBezTo>
                  <a:cubicBezTo>
                    <a:pt x="163925" y="69056"/>
                    <a:pt x="168878" y="74009"/>
                    <a:pt x="175069" y="74009"/>
                  </a:cubicBezTo>
                  <a:cubicBezTo>
                    <a:pt x="193548" y="74009"/>
                    <a:pt x="208502" y="59055"/>
                    <a:pt x="208502" y="40576"/>
                  </a:cubicBezTo>
                  <a:cubicBezTo>
                    <a:pt x="208502" y="22098"/>
                    <a:pt x="193548" y="7144"/>
                    <a:pt x="175069" y="7144"/>
                  </a:cubicBezTo>
                  <a:lnTo>
                    <a:pt x="18288" y="7144"/>
                  </a:lnTo>
                  <a:cubicBezTo>
                    <a:pt x="12097" y="7144"/>
                    <a:pt x="7144" y="12097"/>
                    <a:pt x="7144" y="18288"/>
                  </a:cubicBezTo>
                  <a:cubicBezTo>
                    <a:pt x="7144" y="24479"/>
                    <a:pt x="12192" y="29432"/>
                    <a:pt x="18288" y="2943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1" name="자유형: 도형 70">
              <a:extLst>
                <a:ext uri="{FF2B5EF4-FFF2-40B4-BE49-F238E27FC236}">
                  <a16:creationId xmlns:a16="http://schemas.microsoft.com/office/drawing/2014/main" id="{2FB379FE-1C0A-40C8-AFBC-998226D2BADE}"/>
                </a:ext>
              </a:extLst>
            </p:cNvPr>
            <p:cNvSpPr/>
            <p:nvPr/>
          </p:nvSpPr>
          <p:spPr>
            <a:xfrm>
              <a:off x="2119589" y="4498085"/>
              <a:ext cx="123825" cy="28575"/>
            </a:xfrm>
            <a:custGeom>
              <a:avLst/>
              <a:gdLst>
                <a:gd name="connsiteX0" fmla="*/ 18288 w 123825"/>
                <a:gd name="connsiteY0" fmla="*/ 29432 h 28575"/>
                <a:gd name="connsiteX1" fmla="*/ 108204 w 123825"/>
                <a:gd name="connsiteY1" fmla="*/ 29432 h 28575"/>
                <a:gd name="connsiteX2" fmla="*/ 119348 w 123825"/>
                <a:gd name="connsiteY2" fmla="*/ 18288 h 28575"/>
                <a:gd name="connsiteX3" fmla="*/ 108204 w 123825"/>
                <a:gd name="connsiteY3" fmla="*/ 7144 h 28575"/>
                <a:gd name="connsiteX4" fmla="*/ 18288 w 123825"/>
                <a:gd name="connsiteY4" fmla="*/ 7144 h 28575"/>
                <a:gd name="connsiteX5" fmla="*/ 7144 w 123825"/>
                <a:gd name="connsiteY5" fmla="*/ 18288 h 28575"/>
                <a:gd name="connsiteX6" fmla="*/ 18288 w 123825"/>
                <a:gd name="connsiteY6" fmla="*/ 29432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3825" h="28575">
                  <a:moveTo>
                    <a:pt x="18288" y="29432"/>
                  </a:moveTo>
                  <a:lnTo>
                    <a:pt x="108204" y="29432"/>
                  </a:lnTo>
                  <a:cubicBezTo>
                    <a:pt x="114395" y="29432"/>
                    <a:pt x="119348" y="24479"/>
                    <a:pt x="119348" y="18288"/>
                  </a:cubicBezTo>
                  <a:cubicBezTo>
                    <a:pt x="119348" y="12097"/>
                    <a:pt x="114395" y="7144"/>
                    <a:pt x="108204" y="7144"/>
                  </a:cubicBezTo>
                  <a:lnTo>
                    <a:pt x="18288" y="7144"/>
                  </a:lnTo>
                  <a:cubicBezTo>
                    <a:pt x="12097" y="7144"/>
                    <a:pt x="7144" y="12097"/>
                    <a:pt x="7144" y="18288"/>
                  </a:cubicBezTo>
                  <a:cubicBezTo>
                    <a:pt x="7144" y="24479"/>
                    <a:pt x="12192" y="29432"/>
                    <a:pt x="18288" y="2943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2" name="자유형: 도형 71">
              <a:extLst>
                <a:ext uri="{FF2B5EF4-FFF2-40B4-BE49-F238E27FC236}">
                  <a16:creationId xmlns:a16="http://schemas.microsoft.com/office/drawing/2014/main" id="{B686CF97-51E8-4E50-9753-1AF23E28B749}"/>
                </a:ext>
              </a:extLst>
            </p:cNvPr>
            <p:cNvSpPr/>
            <p:nvPr/>
          </p:nvSpPr>
          <p:spPr>
            <a:xfrm>
              <a:off x="2254082" y="4498085"/>
              <a:ext cx="76200" cy="28575"/>
            </a:xfrm>
            <a:custGeom>
              <a:avLst/>
              <a:gdLst>
                <a:gd name="connsiteX0" fmla="*/ 62865 w 76200"/>
                <a:gd name="connsiteY0" fmla="*/ 29432 h 28575"/>
                <a:gd name="connsiteX1" fmla="*/ 74009 w 76200"/>
                <a:gd name="connsiteY1" fmla="*/ 18288 h 28575"/>
                <a:gd name="connsiteX2" fmla="*/ 62865 w 76200"/>
                <a:gd name="connsiteY2" fmla="*/ 7144 h 28575"/>
                <a:gd name="connsiteX3" fmla="*/ 18288 w 76200"/>
                <a:gd name="connsiteY3" fmla="*/ 7144 h 28575"/>
                <a:gd name="connsiteX4" fmla="*/ 7144 w 76200"/>
                <a:gd name="connsiteY4" fmla="*/ 18288 h 28575"/>
                <a:gd name="connsiteX5" fmla="*/ 18288 w 76200"/>
                <a:gd name="connsiteY5" fmla="*/ 29432 h 28575"/>
                <a:gd name="connsiteX6" fmla="*/ 62865 w 76200"/>
                <a:gd name="connsiteY6" fmla="*/ 29432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6200" h="28575">
                  <a:moveTo>
                    <a:pt x="62865" y="29432"/>
                  </a:moveTo>
                  <a:cubicBezTo>
                    <a:pt x="69056" y="29432"/>
                    <a:pt x="74009" y="24479"/>
                    <a:pt x="74009" y="18288"/>
                  </a:cubicBezTo>
                  <a:cubicBezTo>
                    <a:pt x="74009" y="12097"/>
                    <a:pt x="69056" y="7144"/>
                    <a:pt x="62865" y="7144"/>
                  </a:cubicBezTo>
                  <a:lnTo>
                    <a:pt x="18288" y="7144"/>
                  </a:lnTo>
                  <a:cubicBezTo>
                    <a:pt x="12097" y="7144"/>
                    <a:pt x="7144" y="12097"/>
                    <a:pt x="7144" y="18288"/>
                  </a:cubicBezTo>
                  <a:cubicBezTo>
                    <a:pt x="7144" y="24479"/>
                    <a:pt x="12097" y="29432"/>
                    <a:pt x="18288" y="29432"/>
                  </a:cubicBezTo>
                  <a:lnTo>
                    <a:pt x="62865" y="29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DAD14127-D7DB-4A55-9954-6B324196978B}"/>
              </a:ext>
            </a:extLst>
          </p:cNvPr>
          <p:cNvGrpSpPr/>
          <p:nvPr/>
        </p:nvGrpSpPr>
        <p:grpSpPr>
          <a:xfrm>
            <a:off x="746465" y="2902362"/>
            <a:ext cx="390525" cy="390525"/>
            <a:chOff x="746465" y="2902362"/>
            <a:chExt cx="390525" cy="390525"/>
          </a:xfrm>
          <a:solidFill>
            <a:schemeClr val="bg1"/>
          </a:solidFill>
        </p:grpSpPr>
        <p:sp>
          <p:nvSpPr>
            <p:cNvPr id="74" name="자유형: 도형 73">
              <a:extLst>
                <a:ext uri="{FF2B5EF4-FFF2-40B4-BE49-F238E27FC236}">
                  <a16:creationId xmlns:a16="http://schemas.microsoft.com/office/drawing/2014/main" id="{915461D0-D926-486B-BAD0-7F52B396469E}"/>
                </a:ext>
              </a:extLst>
            </p:cNvPr>
            <p:cNvSpPr/>
            <p:nvPr/>
          </p:nvSpPr>
          <p:spPr>
            <a:xfrm>
              <a:off x="746465" y="2902362"/>
              <a:ext cx="390525" cy="390525"/>
            </a:xfrm>
            <a:custGeom>
              <a:avLst/>
              <a:gdLst>
                <a:gd name="connsiteX0" fmla="*/ 346520 w 390525"/>
                <a:gd name="connsiteY0" fmla="*/ 7144 h 390525"/>
                <a:gd name="connsiteX1" fmla="*/ 48101 w 390525"/>
                <a:gd name="connsiteY1" fmla="*/ 7144 h 390525"/>
                <a:gd name="connsiteX2" fmla="*/ 7144 w 390525"/>
                <a:gd name="connsiteY2" fmla="*/ 48101 h 390525"/>
                <a:gd name="connsiteX3" fmla="*/ 7144 w 390525"/>
                <a:gd name="connsiteY3" fmla="*/ 346519 h 390525"/>
                <a:gd name="connsiteX4" fmla="*/ 48101 w 390525"/>
                <a:gd name="connsiteY4" fmla="*/ 387477 h 390525"/>
                <a:gd name="connsiteX5" fmla="*/ 346520 w 390525"/>
                <a:gd name="connsiteY5" fmla="*/ 387477 h 390525"/>
                <a:gd name="connsiteX6" fmla="*/ 387477 w 390525"/>
                <a:gd name="connsiteY6" fmla="*/ 346519 h 390525"/>
                <a:gd name="connsiteX7" fmla="*/ 387477 w 390525"/>
                <a:gd name="connsiteY7" fmla="*/ 48101 h 390525"/>
                <a:gd name="connsiteX8" fmla="*/ 346520 w 390525"/>
                <a:gd name="connsiteY8" fmla="*/ 7144 h 390525"/>
                <a:gd name="connsiteX9" fmla="*/ 308420 w 390525"/>
                <a:gd name="connsiteY9" fmla="*/ 70009 h 390525"/>
                <a:gd name="connsiteX10" fmla="*/ 316325 w 390525"/>
                <a:gd name="connsiteY10" fmla="*/ 66770 h 390525"/>
                <a:gd name="connsiteX11" fmla="*/ 324231 w 390525"/>
                <a:gd name="connsiteY11" fmla="*/ 70009 h 390525"/>
                <a:gd name="connsiteX12" fmla="*/ 327470 w 390525"/>
                <a:gd name="connsiteY12" fmla="*/ 77914 h 390525"/>
                <a:gd name="connsiteX13" fmla="*/ 324231 w 390525"/>
                <a:gd name="connsiteY13" fmla="*/ 85820 h 390525"/>
                <a:gd name="connsiteX14" fmla="*/ 316325 w 390525"/>
                <a:gd name="connsiteY14" fmla="*/ 89059 h 390525"/>
                <a:gd name="connsiteX15" fmla="*/ 308420 w 390525"/>
                <a:gd name="connsiteY15" fmla="*/ 85820 h 390525"/>
                <a:gd name="connsiteX16" fmla="*/ 305181 w 390525"/>
                <a:gd name="connsiteY16" fmla="*/ 77914 h 390525"/>
                <a:gd name="connsiteX17" fmla="*/ 308420 w 390525"/>
                <a:gd name="connsiteY17" fmla="*/ 70009 h 390525"/>
                <a:gd name="connsiteX18" fmla="*/ 248793 w 390525"/>
                <a:gd name="connsiteY18" fmla="*/ 70009 h 390525"/>
                <a:gd name="connsiteX19" fmla="*/ 256699 w 390525"/>
                <a:gd name="connsiteY19" fmla="*/ 66770 h 390525"/>
                <a:gd name="connsiteX20" fmla="*/ 264605 w 390525"/>
                <a:gd name="connsiteY20" fmla="*/ 70009 h 390525"/>
                <a:gd name="connsiteX21" fmla="*/ 267843 w 390525"/>
                <a:gd name="connsiteY21" fmla="*/ 77914 h 390525"/>
                <a:gd name="connsiteX22" fmla="*/ 264605 w 390525"/>
                <a:gd name="connsiteY22" fmla="*/ 85820 h 390525"/>
                <a:gd name="connsiteX23" fmla="*/ 256699 w 390525"/>
                <a:gd name="connsiteY23" fmla="*/ 89059 h 390525"/>
                <a:gd name="connsiteX24" fmla="*/ 248793 w 390525"/>
                <a:gd name="connsiteY24" fmla="*/ 85820 h 390525"/>
                <a:gd name="connsiteX25" fmla="*/ 245555 w 390525"/>
                <a:gd name="connsiteY25" fmla="*/ 77914 h 390525"/>
                <a:gd name="connsiteX26" fmla="*/ 248793 w 390525"/>
                <a:gd name="connsiteY26" fmla="*/ 70009 h 390525"/>
                <a:gd name="connsiteX27" fmla="*/ 189071 w 390525"/>
                <a:gd name="connsiteY27" fmla="*/ 70009 h 390525"/>
                <a:gd name="connsiteX28" fmla="*/ 196977 w 390525"/>
                <a:gd name="connsiteY28" fmla="*/ 66770 h 390525"/>
                <a:gd name="connsiteX29" fmla="*/ 204883 w 390525"/>
                <a:gd name="connsiteY29" fmla="*/ 70009 h 390525"/>
                <a:gd name="connsiteX30" fmla="*/ 208121 w 390525"/>
                <a:gd name="connsiteY30" fmla="*/ 77914 h 390525"/>
                <a:gd name="connsiteX31" fmla="*/ 204883 w 390525"/>
                <a:gd name="connsiteY31" fmla="*/ 85820 h 390525"/>
                <a:gd name="connsiteX32" fmla="*/ 196977 w 390525"/>
                <a:gd name="connsiteY32" fmla="*/ 89059 h 390525"/>
                <a:gd name="connsiteX33" fmla="*/ 189071 w 390525"/>
                <a:gd name="connsiteY33" fmla="*/ 85820 h 390525"/>
                <a:gd name="connsiteX34" fmla="*/ 185833 w 390525"/>
                <a:gd name="connsiteY34" fmla="*/ 77914 h 390525"/>
                <a:gd name="connsiteX35" fmla="*/ 189071 w 390525"/>
                <a:gd name="connsiteY35" fmla="*/ 70009 h 390525"/>
                <a:gd name="connsiteX36" fmla="*/ 77629 w 390525"/>
                <a:gd name="connsiteY36" fmla="*/ 66580 h 390525"/>
                <a:gd name="connsiteX37" fmla="*/ 137065 w 390525"/>
                <a:gd name="connsiteY37" fmla="*/ 66580 h 390525"/>
                <a:gd name="connsiteX38" fmla="*/ 148400 w 390525"/>
                <a:gd name="connsiteY38" fmla="*/ 76486 h 390525"/>
                <a:gd name="connsiteX39" fmla="*/ 137351 w 390525"/>
                <a:gd name="connsiteY39" fmla="*/ 88868 h 390525"/>
                <a:gd name="connsiteX40" fmla="*/ 77915 w 390525"/>
                <a:gd name="connsiteY40" fmla="*/ 88868 h 390525"/>
                <a:gd name="connsiteX41" fmla="*/ 66580 w 390525"/>
                <a:gd name="connsiteY41" fmla="*/ 78962 h 390525"/>
                <a:gd name="connsiteX42" fmla="*/ 77629 w 390525"/>
                <a:gd name="connsiteY42" fmla="*/ 66580 h 390525"/>
                <a:gd name="connsiteX43" fmla="*/ 346520 w 390525"/>
                <a:gd name="connsiteY43" fmla="*/ 365188 h 390525"/>
                <a:gd name="connsiteX44" fmla="*/ 48101 w 390525"/>
                <a:gd name="connsiteY44" fmla="*/ 365188 h 390525"/>
                <a:gd name="connsiteX45" fmla="*/ 29432 w 390525"/>
                <a:gd name="connsiteY45" fmla="*/ 346519 h 390525"/>
                <a:gd name="connsiteX46" fmla="*/ 29432 w 390525"/>
                <a:gd name="connsiteY46" fmla="*/ 148971 h 390525"/>
                <a:gd name="connsiteX47" fmla="*/ 365284 w 390525"/>
                <a:gd name="connsiteY47" fmla="*/ 148971 h 390525"/>
                <a:gd name="connsiteX48" fmla="*/ 365284 w 390525"/>
                <a:gd name="connsiteY48" fmla="*/ 346519 h 390525"/>
                <a:gd name="connsiteX49" fmla="*/ 346520 w 390525"/>
                <a:gd name="connsiteY49" fmla="*/ 365188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390525" h="390525">
                  <a:moveTo>
                    <a:pt x="346520" y="7144"/>
                  </a:moveTo>
                  <a:lnTo>
                    <a:pt x="48101" y="7144"/>
                  </a:lnTo>
                  <a:cubicBezTo>
                    <a:pt x="25432" y="7144"/>
                    <a:pt x="7144" y="25527"/>
                    <a:pt x="7144" y="48101"/>
                  </a:cubicBezTo>
                  <a:lnTo>
                    <a:pt x="7144" y="346519"/>
                  </a:lnTo>
                  <a:cubicBezTo>
                    <a:pt x="7144" y="369189"/>
                    <a:pt x="25527" y="387477"/>
                    <a:pt x="48101" y="387477"/>
                  </a:cubicBezTo>
                  <a:lnTo>
                    <a:pt x="346520" y="387477"/>
                  </a:lnTo>
                  <a:cubicBezTo>
                    <a:pt x="369189" y="387477"/>
                    <a:pt x="387477" y="369094"/>
                    <a:pt x="387477" y="346519"/>
                  </a:cubicBezTo>
                  <a:lnTo>
                    <a:pt x="387477" y="48101"/>
                  </a:lnTo>
                  <a:cubicBezTo>
                    <a:pt x="387572" y="25432"/>
                    <a:pt x="369189" y="7144"/>
                    <a:pt x="346520" y="7144"/>
                  </a:cubicBezTo>
                  <a:close/>
                  <a:moveTo>
                    <a:pt x="308420" y="70009"/>
                  </a:moveTo>
                  <a:cubicBezTo>
                    <a:pt x="310515" y="67913"/>
                    <a:pt x="313373" y="66770"/>
                    <a:pt x="316325" y="66770"/>
                  </a:cubicBezTo>
                  <a:cubicBezTo>
                    <a:pt x="319278" y="66770"/>
                    <a:pt x="322136" y="67913"/>
                    <a:pt x="324231" y="70009"/>
                  </a:cubicBezTo>
                  <a:cubicBezTo>
                    <a:pt x="326326" y="72104"/>
                    <a:pt x="327470" y="74962"/>
                    <a:pt x="327470" y="77914"/>
                  </a:cubicBezTo>
                  <a:cubicBezTo>
                    <a:pt x="327470" y="80867"/>
                    <a:pt x="326326" y="83725"/>
                    <a:pt x="324231" y="85820"/>
                  </a:cubicBezTo>
                  <a:cubicBezTo>
                    <a:pt x="322136" y="87916"/>
                    <a:pt x="319278" y="89059"/>
                    <a:pt x="316325" y="89059"/>
                  </a:cubicBezTo>
                  <a:cubicBezTo>
                    <a:pt x="313373" y="89059"/>
                    <a:pt x="310515" y="87916"/>
                    <a:pt x="308420" y="85820"/>
                  </a:cubicBezTo>
                  <a:cubicBezTo>
                    <a:pt x="306324" y="83725"/>
                    <a:pt x="305181" y="80867"/>
                    <a:pt x="305181" y="77914"/>
                  </a:cubicBezTo>
                  <a:cubicBezTo>
                    <a:pt x="305181" y="74962"/>
                    <a:pt x="306419" y="72104"/>
                    <a:pt x="308420" y="70009"/>
                  </a:cubicBezTo>
                  <a:close/>
                  <a:moveTo>
                    <a:pt x="248793" y="70009"/>
                  </a:moveTo>
                  <a:cubicBezTo>
                    <a:pt x="250889" y="67913"/>
                    <a:pt x="253746" y="66770"/>
                    <a:pt x="256699" y="66770"/>
                  </a:cubicBezTo>
                  <a:cubicBezTo>
                    <a:pt x="259652" y="66770"/>
                    <a:pt x="262509" y="67913"/>
                    <a:pt x="264605" y="70009"/>
                  </a:cubicBezTo>
                  <a:cubicBezTo>
                    <a:pt x="266700" y="72104"/>
                    <a:pt x="267843" y="74962"/>
                    <a:pt x="267843" y="77914"/>
                  </a:cubicBezTo>
                  <a:cubicBezTo>
                    <a:pt x="267843" y="80867"/>
                    <a:pt x="266700" y="83725"/>
                    <a:pt x="264605" y="85820"/>
                  </a:cubicBezTo>
                  <a:cubicBezTo>
                    <a:pt x="262509" y="87916"/>
                    <a:pt x="259652" y="89059"/>
                    <a:pt x="256699" y="89059"/>
                  </a:cubicBezTo>
                  <a:cubicBezTo>
                    <a:pt x="253746" y="89059"/>
                    <a:pt x="250889" y="87916"/>
                    <a:pt x="248793" y="85820"/>
                  </a:cubicBezTo>
                  <a:cubicBezTo>
                    <a:pt x="246698" y="83725"/>
                    <a:pt x="245555" y="80867"/>
                    <a:pt x="245555" y="77914"/>
                  </a:cubicBezTo>
                  <a:cubicBezTo>
                    <a:pt x="245555" y="74962"/>
                    <a:pt x="246698" y="72104"/>
                    <a:pt x="248793" y="70009"/>
                  </a:cubicBezTo>
                  <a:close/>
                  <a:moveTo>
                    <a:pt x="189071" y="70009"/>
                  </a:moveTo>
                  <a:cubicBezTo>
                    <a:pt x="191167" y="67913"/>
                    <a:pt x="194024" y="66770"/>
                    <a:pt x="196977" y="66770"/>
                  </a:cubicBezTo>
                  <a:cubicBezTo>
                    <a:pt x="199930" y="66770"/>
                    <a:pt x="202787" y="67913"/>
                    <a:pt x="204883" y="70009"/>
                  </a:cubicBezTo>
                  <a:cubicBezTo>
                    <a:pt x="206978" y="72104"/>
                    <a:pt x="208121" y="74962"/>
                    <a:pt x="208121" y="77914"/>
                  </a:cubicBezTo>
                  <a:cubicBezTo>
                    <a:pt x="208121" y="80867"/>
                    <a:pt x="206978" y="83725"/>
                    <a:pt x="204883" y="85820"/>
                  </a:cubicBezTo>
                  <a:cubicBezTo>
                    <a:pt x="202787" y="87916"/>
                    <a:pt x="199930" y="89059"/>
                    <a:pt x="196977" y="89059"/>
                  </a:cubicBezTo>
                  <a:cubicBezTo>
                    <a:pt x="194024" y="89059"/>
                    <a:pt x="191167" y="87916"/>
                    <a:pt x="189071" y="85820"/>
                  </a:cubicBezTo>
                  <a:cubicBezTo>
                    <a:pt x="186976" y="83725"/>
                    <a:pt x="185833" y="80867"/>
                    <a:pt x="185833" y="77914"/>
                  </a:cubicBezTo>
                  <a:cubicBezTo>
                    <a:pt x="185833" y="74962"/>
                    <a:pt x="186976" y="72104"/>
                    <a:pt x="189071" y="70009"/>
                  </a:cubicBezTo>
                  <a:close/>
                  <a:moveTo>
                    <a:pt x="77629" y="66580"/>
                  </a:moveTo>
                  <a:lnTo>
                    <a:pt x="137065" y="66580"/>
                  </a:lnTo>
                  <a:cubicBezTo>
                    <a:pt x="142780" y="66580"/>
                    <a:pt x="147828" y="70771"/>
                    <a:pt x="148400" y="76486"/>
                  </a:cubicBezTo>
                  <a:cubicBezTo>
                    <a:pt x="149162" y="83248"/>
                    <a:pt x="143923" y="88868"/>
                    <a:pt x="137351" y="88868"/>
                  </a:cubicBezTo>
                  <a:lnTo>
                    <a:pt x="77915" y="88868"/>
                  </a:lnTo>
                  <a:cubicBezTo>
                    <a:pt x="72200" y="88868"/>
                    <a:pt x="67151" y="84677"/>
                    <a:pt x="66580" y="78962"/>
                  </a:cubicBezTo>
                  <a:cubicBezTo>
                    <a:pt x="65818" y="72199"/>
                    <a:pt x="71057" y="66580"/>
                    <a:pt x="77629" y="66580"/>
                  </a:cubicBezTo>
                  <a:close/>
                  <a:moveTo>
                    <a:pt x="346520" y="365188"/>
                  </a:moveTo>
                  <a:lnTo>
                    <a:pt x="48101" y="365188"/>
                  </a:lnTo>
                  <a:cubicBezTo>
                    <a:pt x="37814" y="365188"/>
                    <a:pt x="29432" y="356806"/>
                    <a:pt x="29432" y="346519"/>
                  </a:cubicBezTo>
                  <a:lnTo>
                    <a:pt x="29432" y="148971"/>
                  </a:lnTo>
                  <a:lnTo>
                    <a:pt x="365284" y="148971"/>
                  </a:lnTo>
                  <a:lnTo>
                    <a:pt x="365284" y="346519"/>
                  </a:lnTo>
                  <a:cubicBezTo>
                    <a:pt x="365284" y="356806"/>
                    <a:pt x="356902" y="365188"/>
                    <a:pt x="346520" y="365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5" name="자유형: 도형 74">
              <a:extLst>
                <a:ext uri="{FF2B5EF4-FFF2-40B4-BE49-F238E27FC236}">
                  <a16:creationId xmlns:a16="http://schemas.microsoft.com/office/drawing/2014/main" id="{C1BFC628-148B-47B4-88BF-627D615048F7}"/>
                </a:ext>
              </a:extLst>
            </p:cNvPr>
            <p:cNvSpPr/>
            <p:nvPr/>
          </p:nvSpPr>
          <p:spPr>
            <a:xfrm>
              <a:off x="805827" y="3200971"/>
              <a:ext cx="266700" cy="28575"/>
            </a:xfrm>
            <a:custGeom>
              <a:avLst/>
              <a:gdLst>
                <a:gd name="connsiteX0" fmla="*/ 18267 w 266700"/>
                <a:gd name="connsiteY0" fmla="*/ 29432 h 28575"/>
                <a:gd name="connsiteX1" fmla="*/ 256677 w 266700"/>
                <a:gd name="connsiteY1" fmla="*/ 29432 h 28575"/>
                <a:gd name="connsiteX2" fmla="*/ 268012 w 266700"/>
                <a:gd name="connsiteY2" fmla="*/ 19526 h 28575"/>
                <a:gd name="connsiteX3" fmla="*/ 256963 w 266700"/>
                <a:gd name="connsiteY3" fmla="*/ 7144 h 28575"/>
                <a:gd name="connsiteX4" fmla="*/ 18552 w 266700"/>
                <a:gd name="connsiteY4" fmla="*/ 7144 h 28575"/>
                <a:gd name="connsiteX5" fmla="*/ 7218 w 266700"/>
                <a:gd name="connsiteY5" fmla="*/ 17050 h 28575"/>
                <a:gd name="connsiteX6" fmla="*/ 18267 w 266700"/>
                <a:gd name="connsiteY6" fmla="*/ 29432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6700" h="28575">
                  <a:moveTo>
                    <a:pt x="18267" y="29432"/>
                  </a:moveTo>
                  <a:lnTo>
                    <a:pt x="256677" y="29432"/>
                  </a:lnTo>
                  <a:cubicBezTo>
                    <a:pt x="262392" y="29432"/>
                    <a:pt x="267441" y="25241"/>
                    <a:pt x="268012" y="19526"/>
                  </a:cubicBezTo>
                  <a:cubicBezTo>
                    <a:pt x="268774" y="12763"/>
                    <a:pt x="263535" y="7144"/>
                    <a:pt x="256963" y="7144"/>
                  </a:cubicBezTo>
                  <a:lnTo>
                    <a:pt x="18552" y="7144"/>
                  </a:lnTo>
                  <a:cubicBezTo>
                    <a:pt x="12837" y="7144"/>
                    <a:pt x="7789" y="11335"/>
                    <a:pt x="7218" y="17050"/>
                  </a:cubicBezTo>
                  <a:cubicBezTo>
                    <a:pt x="6456" y="23717"/>
                    <a:pt x="11694" y="29432"/>
                    <a:pt x="18267" y="2943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6" name="자유형: 도형 75">
              <a:extLst>
                <a:ext uri="{FF2B5EF4-FFF2-40B4-BE49-F238E27FC236}">
                  <a16:creationId xmlns:a16="http://schemas.microsoft.com/office/drawing/2014/main" id="{7B7EE33D-3E4A-4FC8-BFD7-4D3293B69204}"/>
                </a:ext>
              </a:extLst>
            </p:cNvPr>
            <p:cNvSpPr/>
            <p:nvPr/>
          </p:nvSpPr>
          <p:spPr>
            <a:xfrm>
              <a:off x="805806" y="3081432"/>
              <a:ext cx="95250" cy="95250"/>
            </a:xfrm>
            <a:custGeom>
              <a:avLst/>
              <a:gdLst>
                <a:gd name="connsiteX0" fmla="*/ 48101 w 95250"/>
                <a:gd name="connsiteY0" fmla="*/ 89059 h 95250"/>
                <a:gd name="connsiteX1" fmla="*/ 89059 w 95250"/>
                <a:gd name="connsiteY1" fmla="*/ 48101 h 95250"/>
                <a:gd name="connsiteX2" fmla="*/ 48101 w 95250"/>
                <a:gd name="connsiteY2" fmla="*/ 7144 h 95250"/>
                <a:gd name="connsiteX3" fmla="*/ 7144 w 95250"/>
                <a:gd name="connsiteY3" fmla="*/ 48101 h 95250"/>
                <a:gd name="connsiteX4" fmla="*/ 48101 w 95250"/>
                <a:gd name="connsiteY4" fmla="*/ 89059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48101" y="89059"/>
                  </a:moveTo>
                  <a:cubicBezTo>
                    <a:pt x="70676" y="89059"/>
                    <a:pt x="89059" y="70675"/>
                    <a:pt x="89059" y="48101"/>
                  </a:cubicBezTo>
                  <a:cubicBezTo>
                    <a:pt x="89059" y="25527"/>
                    <a:pt x="70676" y="7144"/>
                    <a:pt x="48101" y="7144"/>
                  </a:cubicBezTo>
                  <a:cubicBezTo>
                    <a:pt x="25527" y="7144"/>
                    <a:pt x="7144" y="25527"/>
                    <a:pt x="7144" y="48101"/>
                  </a:cubicBezTo>
                  <a:cubicBezTo>
                    <a:pt x="7144" y="70675"/>
                    <a:pt x="25527" y="89059"/>
                    <a:pt x="48101" y="8905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7" name="자유형: 도형 76">
              <a:extLst>
                <a:ext uri="{FF2B5EF4-FFF2-40B4-BE49-F238E27FC236}">
                  <a16:creationId xmlns:a16="http://schemas.microsoft.com/office/drawing/2014/main" id="{875D7E86-451D-4D7C-9482-A254713C3EE0}"/>
                </a:ext>
              </a:extLst>
            </p:cNvPr>
            <p:cNvSpPr/>
            <p:nvPr/>
          </p:nvSpPr>
          <p:spPr>
            <a:xfrm>
              <a:off x="925154" y="3081337"/>
              <a:ext cx="152400" cy="28575"/>
            </a:xfrm>
            <a:custGeom>
              <a:avLst/>
              <a:gdLst>
                <a:gd name="connsiteX0" fmla="*/ 18288 w 152400"/>
                <a:gd name="connsiteY0" fmla="*/ 29432 h 28575"/>
                <a:gd name="connsiteX1" fmla="*/ 137636 w 152400"/>
                <a:gd name="connsiteY1" fmla="*/ 29432 h 28575"/>
                <a:gd name="connsiteX2" fmla="*/ 148781 w 152400"/>
                <a:gd name="connsiteY2" fmla="*/ 18288 h 28575"/>
                <a:gd name="connsiteX3" fmla="*/ 137636 w 152400"/>
                <a:gd name="connsiteY3" fmla="*/ 7144 h 28575"/>
                <a:gd name="connsiteX4" fmla="*/ 18288 w 152400"/>
                <a:gd name="connsiteY4" fmla="*/ 7144 h 28575"/>
                <a:gd name="connsiteX5" fmla="*/ 7144 w 152400"/>
                <a:gd name="connsiteY5" fmla="*/ 18288 h 28575"/>
                <a:gd name="connsiteX6" fmla="*/ 18288 w 152400"/>
                <a:gd name="connsiteY6" fmla="*/ 29432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2400" h="28575">
                  <a:moveTo>
                    <a:pt x="18288" y="29432"/>
                  </a:moveTo>
                  <a:lnTo>
                    <a:pt x="137636" y="29432"/>
                  </a:lnTo>
                  <a:cubicBezTo>
                    <a:pt x="143828" y="29432"/>
                    <a:pt x="148781" y="24479"/>
                    <a:pt x="148781" y="18288"/>
                  </a:cubicBezTo>
                  <a:cubicBezTo>
                    <a:pt x="148781" y="12097"/>
                    <a:pt x="143828" y="7144"/>
                    <a:pt x="137636" y="7144"/>
                  </a:cubicBezTo>
                  <a:lnTo>
                    <a:pt x="18288" y="7144"/>
                  </a:lnTo>
                  <a:cubicBezTo>
                    <a:pt x="12097" y="7144"/>
                    <a:pt x="7144" y="12097"/>
                    <a:pt x="7144" y="18288"/>
                  </a:cubicBezTo>
                  <a:cubicBezTo>
                    <a:pt x="7144" y="24479"/>
                    <a:pt x="12097" y="29432"/>
                    <a:pt x="18288" y="2943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8" name="자유형: 도형 77">
              <a:extLst>
                <a:ext uri="{FF2B5EF4-FFF2-40B4-BE49-F238E27FC236}">
                  <a16:creationId xmlns:a16="http://schemas.microsoft.com/office/drawing/2014/main" id="{73F60D68-9B56-485F-9561-0A5FBBF135F3}"/>
                </a:ext>
              </a:extLst>
            </p:cNvPr>
            <p:cNvSpPr/>
            <p:nvPr/>
          </p:nvSpPr>
          <p:spPr>
            <a:xfrm>
              <a:off x="925176" y="3140773"/>
              <a:ext cx="152400" cy="28575"/>
            </a:xfrm>
            <a:custGeom>
              <a:avLst/>
              <a:gdLst>
                <a:gd name="connsiteX0" fmla="*/ 18267 w 152400"/>
                <a:gd name="connsiteY0" fmla="*/ 29432 h 28575"/>
                <a:gd name="connsiteX1" fmla="*/ 137329 w 152400"/>
                <a:gd name="connsiteY1" fmla="*/ 29432 h 28575"/>
                <a:gd name="connsiteX2" fmla="*/ 148664 w 152400"/>
                <a:gd name="connsiteY2" fmla="*/ 19526 h 28575"/>
                <a:gd name="connsiteX3" fmla="*/ 137615 w 152400"/>
                <a:gd name="connsiteY3" fmla="*/ 7144 h 28575"/>
                <a:gd name="connsiteX4" fmla="*/ 18552 w 152400"/>
                <a:gd name="connsiteY4" fmla="*/ 7144 h 28575"/>
                <a:gd name="connsiteX5" fmla="*/ 7218 w 152400"/>
                <a:gd name="connsiteY5" fmla="*/ 17050 h 28575"/>
                <a:gd name="connsiteX6" fmla="*/ 18267 w 152400"/>
                <a:gd name="connsiteY6" fmla="*/ 29432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2400" h="28575">
                  <a:moveTo>
                    <a:pt x="18267" y="29432"/>
                  </a:moveTo>
                  <a:lnTo>
                    <a:pt x="137329" y="29432"/>
                  </a:lnTo>
                  <a:cubicBezTo>
                    <a:pt x="143044" y="29432"/>
                    <a:pt x="148092" y="25241"/>
                    <a:pt x="148664" y="19526"/>
                  </a:cubicBezTo>
                  <a:cubicBezTo>
                    <a:pt x="149426" y="12763"/>
                    <a:pt x="144187" y="7144"/>
                    <a:pt x="137615" y="7144"/>
                  </a:cubicBezTo>
                  <a:lnTo>
                    <a:pt x="18552" y="7144"/>
                  </a:lnTo>
                  <a:cubicBezTo>
                    <a:pt x="12837" y="7144"/>
                    <a:pt x="7789" y="11335"/>
                    <a:pt x="7218" y="17050"/>
                  </a:cubicBezTo>
                  <a:cubicBezTo>
                    <a:pt x="6456" y="23813"/>
                    <a:pt x="11694" y="29432"/>
                    <a:pt x="18267" y="2943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20E12E85-9A39-4DEA-9010-8F1411A14708}"/>
              </a:ext>
            </a:extLst>
          </p:cNvPr>
          <p:cNvGrpSpPr/>
          <p:nvPr/>
        </p:nvGrpSpPr>
        <p:grpSpPr>
          <a:xfrm>
            <a:off x="1464746" y="902112"/>
            <a:ext cx="295846" cy="390525"/>
            <a:chOff x="1464746" y="902112"/>
            <a:chExt cx="295846" cy="390525"/>
          </a:xfrm>
          <a:solidFill>
            <a:schemeClr val="bg1"/>
          </a:solidFill>
        </p:grpSpPr>
        <p:sp>
          <p:nvSpPr>
            <p:cNvPr id="80" name="자유형: 도형 79">
              <a:extLst>
                <a:ext uri="{FF2B5EF4-FFF2-40B4-BE49-F238E27FC236}">
                  <a16:creationId xmlns:a16="http://schemas.microsoft.com/office/drawing/2014/main" id="{ABCAEF4E-6ABB-4687-83DC-C229058842B2}"/>
                </a:ext>
              </a:extLst>
            </p:cNvPr>
            <p:cNvSpPr/>
            <p:nvPr/>
          </p:nvSpPr>
          <p:spPr>
            <a:xfrm>
              <a:off x="1665342" y="908589"/>
              <a:ext cx="95250" cy="95250"/>
            </a:xfrm>
            <a:custGeom>
              <a:avLst/>
              <a:gdLst>
                <a:gd name="connsiteX0" fmla="*/ 7144 w 95250"/>
                <a:gd name="connsiteY0" fmla="*/ 90488 h 95250"/>
                <a:gd name="connsiteX1" fmla="*/ 89725 w 95250"/>
                <a:gd name="connsiteY1" fmla="*/ 90488 h 95250"/>
                <a:gd name="connsiteX2" fmla="*/ 7144 w 95250"/>
                <a:gd name="connsiteY2" fmla="*/ 7144 h 95250"/>
                <a:gd name="connsiteX3" fmla="*/ 7144 w 95250"/>
                <a:gd name="connsiteY3" fmla="*/ 90488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250" h="95250">
                  <a:moveTo>
                    <a:pt x="7144" y="90488"/>
                  </a:moveTo>
                  <a:lnTo>
                    <a:pt x="89725" y="90488"/>
                  </a:lnTo>
                  <a:lnTo>
                    <a:pt x="7144" y="7144"/>
                  </a:lnTo>
                  <a:lnTo>
                    <a:pt x="7144" y="904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1" name="자유형: 도형 80">
              <a:extLst>
                <a:ext uri="{FF2B5EF4-FFF2-40B4-BE49-F238E27FC236}">
                  <a16:creationId xmlns:a16="http://schemas.microsoft.com/office/drawing/2014/main" id="{446F752A-2FCB-4EA1-AE42-86DEB400B406}"/>
                </a:ext>
              </a:extLst>
            </p:cNvPr>
            <p:cNvSpPr/>
            <p:nvPr/>
          </p:nvSpPr>
          <p:spPr>
            <a:xfrm>
              <a:off x="1464746" y="902112"/>
              <a:ext cx="295275" cy="390525"/>
            </a:xfrm>
            <a:custGeom>
              <a:avLst/>
              <a:gdLst>
                <a:gd name="connsiteX0" fmla="*/ 7144 w 295275"/>
                <a:gd name="connsiteY0" fmla="*/ 18288 h 390525"/>
                <a:gd name="connsiteX1" fmla="*/ 7144 w 295275"/>
                <a:gd name="connsiteY1" fmla="*/ 376428 h 390525"/>
                <a:gd name="connsiteX2" fmla="*/ 18288 w 295275"/>
                <a:gd name="connsiteY2" fmla="*/ 387572 h 390525"/>
                <a:gd name="connsiteX3" fmla="*/ 285750 w 295275"/>
                <a:gd name="connsiteY3" fmla="*/ 387572 h 390525"/>
                <a:gd name="connsiteX4" fmla="*/ 296894 w 295275"/>
                <a:gd name="connsiteY4" fmla="*/ 376428 h 390525"/>
                <a:gd name="connsiteX5" fmla="*/ 296894 w 295275"/>
                <a:gd name="connsiteY5" fmla="*/ 119253 h 390525"/>
                <a:gd name="connsiteX6" fmla="*/ 196596 w 295275"/>
                <a:gd name="connsiteY6" fmla="*/ 119253 h 390525"/>
                <a:gd name="connsiteX7" fmla="*/ 185452 w 295275"/>
                <a:gd name="connsiteY7" fmla="*/ 108109 h 390525"/>
                <a:gd name="connsiteX8" fmla="*/ 185452 w 295275"/>
                <a:gd name="connsiteY8" fmla="*/ 7144 h 390525"/>
                <a:gd name="connsiteX9" fmla="*/ 18288 w 295275"/>
                <a:gd name="connsiteY9" fmla="*/ 7144 h 390525"/>
                <a:gd name="connsiteX10" fmla="*/ 7144 w 295275"/>
                <a:gd name="connsiteY10" fmla="*/ 18288 h 390525"/>
                <a:gd name="connsiteX11" fmla="*/ 166021 w 295275"/>
                <a:gd name="connsiteY11" fmla="*/ 167164 h 390525"/>
                <a:gd name="connsiteX12" fmla="*/ 181737 w 295275"/>
                <a:gd name="connsiteY12" fmla="*/ 167164 h 390525"/>
                <a:gd name="connsiteX13" fmla="*/ 196120 w 295275"/>
                <a:gd name="connsiteY13" fmla="*/ 181547 h 390525"/>
                <a:gd name="connsiteX14" fmla="*/ 232791 w 295275"/>
                <a:gd name="connsiteY14" fmla="*/ 144875 h 390525"/>
                <a:gd name="connsiteX15" fmla="*/ 248507 w 295275"/>
                <a:gd name="connsiteY15" fmla="*/ 144875 h 390525"/>
                <a:gd name="connsiteX16" fmla="*/ 248507 w 295275"/>
                <a:gd name="connsiteY16" fmla="*/ 160592 h 390525"/>
                <a:gd name="connsiteX17" fmla="*/ 203930 w 295275"/>
                <a:gd name="connsiteY17" fmla="*/ 205169 h 390525"/>
                <a:gd name="connsiteX18" fmla="*/ 196024 w 295275"/>
                <a:gd name="connsiteY18" fmla="*/ 208407 h 390525"/>
                <a:gd name="connsiteX19" fmla="*/ 188119 w 295275"/>
                <a:gd name="connsiteY19" fmla="*/ 205169 h 390525"/>
                <a:gd name="connsiteX20" fmla="*/ 165830 w 295275"/>
                <a:gd name="connsiteY20" fmla="*/ 182880 h 390525"/>
                <a:gd name="connsiteX21" fmla="*/ 166021 w 295275"/>
                <a:gd name="connsiteY21" fmla="*/ 167164 h 390525"/>
                <a:gd name="connsiteX22" fmla="*/ 173926 w 295275"/>
                <a:gd name="connsiteY22" fmla="*/ 230696 h 390525"/>
                <a:gd name="connsiteX23" fmla="*/ 240792 w 295275"/>
                <a:gd name="connsiteY23" fmla="*/ 230696 h 390525"/>
                <a:gd name="connsiteX24" fmla="*/ 251936 w 295275"/>
                <a:gd name="connsiteY24" fmla="*/ 241840 h 390525"/>
                <a:gd name="connsiteX25" fmla="*/ 240792 w 295275"/>
                <a:gd name="connsiteY25" fmla="*/ 252984 h 390525"/>
                <a:gd name="connsiteX26" fmla="*/ 173926 w 295275"/>
                <a:gd name="connsiteY26" fmla="*/ 252984 h 390525"/>
                <a:gd name="connsiteX27" fmla="*/ 162782 w 295275"/>
                <a:gd name="connsiteY27" fmla="*/ 241840 h 390525"/>
                <a:gd name="connsiteX28" fmla="*/ 173926 w 295275"/>
                <a:gd name="connsiteY28" fmla="*/ 230696 h 390525"/>
                <a:gd name="connsiteX29" fmla="*/ 173926 w 295275"/>
                <a:gd name="connsiteY29" fmla="*/ 275273 h 390525"/>
                <a:gd name="connsiteX30" fmla="*/ 240792 w 295275"/>
                <a:gd name="connsiteY30" fmla="*/ 275273 h 390525"/>
                <a:gd name="connsiteX31" fmla="*/ 251936 w 295275"/>
                <a:gd name="connsiteY31" fmla="*/ 286417 h 390525"/>
                <a:gd name="connsiteX32" fmla="*/ 240792 w 295275"/>
                <a:gd name="connsiteY32" fmla="*/ 297561 h 390525"/>
                <a:gd name="connsiteX33" fmla="*/ 173926 w 295275"/>
                <a:gd name="connsiteY33" fmla="*/ 297561 h 390525"/>
                <a:gd name="connsiteX34" fmla="*/ 162782 w 295275"/>
                <a:gd name="connsiteY34" fmla="*/ 286417 h 390525"/>
                <a:gd name="connsiteX35" fmla="*/ 173926 w 295275"/>
                <a:gd name="connsiteY35" fmla="*/ 275273 h 390525"/>
                <a:gd name="connsiteX36" fmla="*/ 59817 w 295275"/>
                <a:gd name="connsiteY36" fmla="*/ 154591 h 390525"/>
                <a:gd name="connsiteX37" fmla="*/ 59817 w 295275"/>
                <a:gd name="connsiteY37" fmla="*/ 138875 h 390525"/>
                <a:gd name="connsiteX38" fmla="*/ 75533 w 295275"/>
                <a:gd name="connsiteY38" fmla="*/ 138875 h 390525"/>
                <a:gd name="connsiteX39" fmla="*/ 95917 w 295275"/>
                <a:gd name="connsiteY39" fmla="*/ 159258 h 390525"/>
                <a:gd name="connsiteX40" fmla="*/ 116300 w 295275"/>
                <a:gd name="connsiteY40" fmla="*/ 138875 h 390525"/>
                <a:gd name="connsiteX41" fmla="*/ 132016 w 295275"/>
                <a:gd name="connsiteY41" fmla="*/ 138875 h 390525"/>
                <a:gd name="connsiteX42" fmla="*/ 132016 w 295275"/>
                <a:gd name="connsiteY42" fmla="*/ 154591 h 390525"/>
                <a:gd name="connsiteX43" fmla="*/ 111633 w 295275"/>
                <a:gd name="connsiteY43" fmla="*/ 174974 h 390525"/>
                <a:gd name="connsiteX44" fmla="*/ 132016 w 295275"/>
                <a:gd name="connsiteY44" fmla="*/ 195358 h 390525"/>
                <a:gd name="connsiteX45" fmla="*/ 132016 w 295275"/>
                <a:gd name="connsiteY45" fmla="*/ 211074 h 390525"/>
                <a:gd name="connsiteX46" fmla="*/ 116300 w 295275"/>
                <a:gd name="connsiteY46" fmla="*/ 211074 h 390525"/>
                <a:gd name="connsiteX47" fmla="*/ 95917 w 295275"/>
                <a:gd name="connsiteY47" fmla="*/ 190691 h 390525"/>
                <a:gd name="connsiteX48" fmla="*/ 75533 w 295275"/>
                <a:gd name="connsiteY48" fmla="*/ 211074 h 390525"/>
                <a:gd name="connsiteX49" fmla="*/ 59817 w 295275"/>
                <a:gd name="connsiteY49" fmla="*/ 211074 h 390525"/>
                <a:gd name="connsiteX50" fmla="*/ 59817 w 295275"/>
                <a:gd name="connsiteY50" fmla="*/ 195358 h 390525"/>
                <a:gd name="connsiteX51" fmla="*/ 80200 w 295275"/>
                <a:gd name="connsiteY51" fmla="*/ 174974 h 390525"/>
                <a:gd name="connsiteX52" fmla="*/ 59817 w 295275"/>
                <a:gd name="connsiteY52" fmla="*/ 154591 h 390525"/>
                <a:gd name="connsiteX53" fmla="*/ 62484 w 295275"/>
                <a:gd name="connsiteY53" fmla="*/ 230696 h 390525"/>
                <a:gd name="connsiteX54" fmla="*/ 129349 w 295275"/>
                <a:gd name="connsiteY54" fmla="*/ 230696 h 390525"/>
                <a:gd name="connsiteX55" fmla="*/ 140494 w 295275"/>
                <a:gd name="connsiteY55" fmla="*/ 241840 h 390525"/>
                <a:gd name="connsiteX56" fmla="*/ 129349 w 295275"/>
                <a:gd name="connsiteY56" fmla="*/ 252984 h 390525"/>
                <a:gd name="connsiteX57" fmla="*/ 62484 w 295275"/>
                <a:gd name="connsiteY57" fmla="*/ 252984 h 390525"/>
                <a:gd name="connsiteX58" fmla="*/ 51340 w 295275"/>
                <a:gd name="connsiteY58" fmla="*/ 241840 h 390525"/>
                <a:gd name="connsiteX59" fmla="*/ 62484 w 295275"/>
                <a:gd name="connsiteY59" fmla="*/ 230696 h 390525"/>
                <a:gd name="connsiteX60" fmla="*/ 62484 w 295275"/>
                <a:gd name="connsiteY60" fmla="*/ 275273 h 390525"/>
                <a:gd name="connsiteX61" fmla="*/ 129349 w 295275"/>
                <a:gd name="connsiteY61" fmla="*/ 275273 h 390525"/>
                <a:gd name="connsiteX62" fmla="*/ 140494 w 295275"/>
                <a:gd name="connsiteY62" fmla="*/ 286417 h 390525"/>
                <a:gd name="connsiteX63" fmla="*/ 129349 w 295275"/>
                <a:gd name="connsiteY63" fmla="*/ 297561 h 390525"/>
                <a:gd name="connsiteX64" fmla="*/ 62484 w 295275"/>
                <a:gd name="connsiteY64" fmla="*/ 297561 h 390525"/>
                <a:gd name="connsiteX65" fmla="*/ 51340 w 295275"/>
                <a:gd name="connsiteY65" fmla="*/ 286417 h 390525"/>
                <a:gd name="connsiteX66" fmla="*/ 62484 w 295275"/>
                <a:gd name="connsiteY66" fmla="*/ 275273 h 390525"/>
                <a:gd name="connsiteX67" fmla="*/ 62484 w 295275"/>
                <a:gd name="connsiteY67" fmla="*/ 319850 h 390525"/>
                <a:gd name="connsiteX68" fmla="*/ 129349 w 295275"/>
                <a:gd name="connsiteY68" fmla="*/ 319850 h 390525"/>
                <a:gd name="connsiteX69" fmla="*/ 140494 w 295275"/>
                <a:gd name="connsiteY69" fmla="*/ 330994 h 390525"/>
                <a:gd name="connsiteX70" fmla="*/ 129349 w 295275"/>
                <a:gd name="connsiteY70" fmla="*/ 342138 h 390525"/>
                <a:gd name="connsiteX71" fmla="*/ 62484 w 295275"/>
                <a:gd name="connsiteY71" fmla="*/ 342138 h 390525"/>
                <a:gd name="connsiteX72" fmla="*/ 51340 w 295275"/>
                <a:gd name="connsiteY72" fmla="*/ 330994 h 390525"/>
                <a:gd name="connsiteX73" fmla="*/ 62484 w 295275"/>
                <a:gd name="connsiteY73" fmla="*/ 319850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</a:cxnLst>
              <a:rect l="l" t="t" r="r" b="b"/>
              <a:pathLst>
                <a:path w="295275" h="390525">
                  <a:moveTo>
                    <a:pt x="7144" y="18288"/>
                  </a:moveTo>
                  <a:lnTo>
                    <a:pt x="7144" y="376428"/>
                  </a:lnTo>
                  <a:cubicBezTo>
                    <a:pt x="7144" y="382619"/>
                    <a:pt x="12097" y="387572"/>
                    <a:pt x="18288" y="387572"/>
                  </a:cubicBezTo>
                  <a:lnTo>
                    <a:pt x="285750" y="387572"/>
                  </a:lnTo>
                  <a:cubicBezTo>
                    <a:pt x="291941" y="387572"/>
                    <a:pt x="296894" y="382619"/>
                    <a:pt x="296894" y="376428"/>
                  </a:cubicBezTo>
                  <a:lnTo>
                    <a:pt x="296894" y="119253"/>
                  </a:lnTo>
                  <a:lnTo>
                    <a:pt x="196596" y="119253"/>
                  </a:lnTo>
                  <a:cubicBezTo>
                    <a:pt x="190405" y="119253"/>
                    <a:pt x="185452" y="114300"/>
                    <a:pt x="185452" y="108109"/>
                  </a:cubicBezTo>
                  <a:lnTo>
                    <a:pt x="185452" y="7144"/>
                  </a:lnTo>
                  <a:lnTo>
                    <a:pt x="18288" y="7144"/>
                  </a:lnTo>
                  <a:cubicBezTo>
                    <a:pt x="12097" y="7144"/>
                    <a:pt x="7144" y="12097"/>
                    <a:pt x="7144" y="18288"/>
                  </a:cubicBezTo>
                  <a:close/>
                  <a:moveTo>
                    <a:pt x="166021" y="167164"/>
                  </a:moveTo>
                  <a:cubicBezTo>
                    <a:pt x="170402" y="162782"/>
                    <a:pt x="177451" y="162782"/>
                    <a:pt x="181737" y="167164"/>
                  </a:cubicBezTo>
                  <a:lnTo>
                    <a:pt x="196120" y="181547"/>
                  </a:lnTo>
                  <a:lnTo>
                    <a:pt x="232791" y="144875"/>
                  </a:lnTo>
                  <a:cubicBezTo>
                    <a:pt x="237172" y="140494"/>
                    <a:pt x="244221" y="140494"/>
                    <a:pt x="248507" y="144875"/>
                  </a:cubicBezTo>
                  <a:cubicBezTo>
                    <a:pt x="252793" y="149257"/>
                    <a:pt x="252889" y="156305"/>
                    <a:pt x="248507" y="160592"/>
                  </a:cubicBezTo>
                  <a:lnTo>
                    <a:pt x="203930" y="205169"/>
                  </a:lnTo>
                  <a:cubicBezTo>
                    <a:pt x="201739" y="207359"/>
                    <a:pt x="198882" y="208407"/>
                    <a:pt x="196024" y="208407"/>
                  </a:cubicBezTo>
                  <a:cubicBezTo>
                    <a:pt x="193167" y="208407"/>
                    <a:pt x="190309" y="207359"/>
                    <a:pt x="188119" y="205169"/>
                  </a:cubicBezTo>
                  <a:lnTo>
                    <a:pt x="165830" y="182880"/>
                  </a:lnTo>
                  <a:cubicBezTo>
                    <a:pt x="161734" y="178499"/>
                    <a:pt x="161734" y="171450"/>
                    <a:pt x="166021" y="167164"/>
                  </a:cubicBezTo>
                  <a:close/>
                  <a:moveTo>
                    <a:pt x="173926" y="230696"/>
                  </a:moveTo>
                  <a:lnTo>
                    <a:pt x="240792" y="230696"/>
                  </a:lnTo>
                  <a:cubicBezTo>
                    <a:pt x="246983" y="230696"/>
                    <a:pt x="251936" y="235649"/>
                    <a:pt x="251936" y="241840"/>
                  </a:cubicBezTo>
                  <a:cubicBezTo>
                    <a:pt x="251936" y="248031"/>
                    <a:pt x="246983" y="252984"/>
                    <a:pt x="240792" y="252984"/>
                  </a:cubicBezTo>
                  <a:lnTo>
                    <a:pt x="173926" y="252984"/>
                  </a:lnTo>
                  <a:cubicBezTo>
                    <a:pt x="167735" y="252984"/>
                    <a:pt x="162782" y="248031"/>
                    <a:pt x="162782" y="241840"/>
                  </a:cubicBezTo>
                  <a:cubicBezTo>
                    <a:pt x="162782" y="235649"/>
                    <a:pt x="167735" y="230696"/>
                    <a:pt x="173926" y="230696"/>
                  </a:cubicBezTo>
                  <a:close/>
                  <a:moveTo>
                    <a:pt x="173926" y="275273"/>
                  </a:moveTo>
                  <a:lnTo>
                    <a:pt x="240792" y="275273"/>
                  </a:lnTo>
                  <a:cubicBezTo>
                    <a:pt x="246983" y="275273"/>
                    <a:pt x="251936" y="280226"/>
                    <a:pt x="251936" y="286417"/>
                  </a:cubicBezTo>
                  <a:cubicBezTo>
                    <a:pt x="251936" y="292608"/>
                    <a:pt x="246983" y="297561"/>
                    <a:pt x="240792" y="297561"/>
                  </a:cubicBezTo>
                  <a:lnTo>
                    <a:pt x="173926" y="297561"/>
                  </a:lnTo>
                  <a:cubicBezTo>
                    <a:pt x="167735" y="297561"/>
                    <a:pt x="162782" y="292608"/>
                    <a:pt x="162782" y="286417"/>
                  </a:cubicBezTo>
                  <a:cubicBezTo>
                    <a:pt x="162782" y="280226"/>
                    <a:pt x="167735" y="275273"/>
                    <a:pt x="173926" y="275273"/>
                  </a:cubicBezTo>
                  <a:close/>
                  <a:moveTo>
                    <a:pt x="59817" y="154591"/>
                  </a:moveTo>
                  <a:cubicBezTo>
                    <a:pt x="55435" y="150209"/>
                    <a:pt x="55435" y="143161"/>
                    <a:pt x="59817" y="138875"/>
                  </a:cubicBezTo>
                  <a:cubicBezTo>
                    <a:pt x="64198" y="134588"/>
                    <a:pt x="71247" y="134493"/>
                    <a:pt x="75533" y="138875"/>
                  </a:cubicBezTo>
                  <a:lnTo>
                    <a:pt x="95917" y="159258"/>
                  </a:lnTo>
                  <a:lnTo>
                    <a:pt x="116300" y="138875"/>
                  </a:lnTo>
                  <a:cubicBezTo>
                    <a:pt x="120682" y="134493"/>
                    <a:pt x="127730" y="134493"/>
                    <a:pt x="132016" y="138875"/>
                  </a:cubicBezTo>
                  <a:cubicBezTo>
                    <a:pt x="136398" y="143256"/>
                    <a:pt x="136398" y="150305"/>
                    <a:pt x="132016" y="154591"/>
                  </a:cubicBezTo>
                  <a:lnTo>
                    <a:pt x="111633" y="174974"/>
                  </a:lnTo>
                  <a:lnTo>
                    <a:pt x="132016" y="195358"/>
                  </a:lnTo>
                  <a:cubicBezTo>
                    <a:pt x="136398" y="199739"/>
                    <a:pt x="136398" y="206788"/>
                    <a:pt x="132016" y="211074"/>
                  </a:cubicBezTo>
                  <a:cubicBezTo>
                    <a:pt x="127635" y="215456"/>
                    <a:pt x="120586" y="215456"/>
                    <a:pt x="116300" y="211074"/>
                  </a:cubicBezTo>
                  <a:lnTo>
                    <a:pt x="95917" y="190691"/>
                  </a:lnTo>
                  <a:lnTo>
                    <a:pt x="75533" y="211074"/>
                  </a:lnTo>
                  <a:cubicBezTo>
                    <a:pt x="71152" y="215456"/>
                    <a:pt x="64103" y="215456"/>
                    <a:pt x="59817" y="211074"/>
                  </a:cubicBezTo>
                  <a:cubicBezTo>
                    <a:pt x="55531" y="206693"/>
                    <a:pt x="55435" y="199644"/>
                    <a:pt x="59817" y="195358"/>
                  </a:cubicBezTo>
                  <a:lnTo>
                    <a:pt x="80200" y="174974"/>
                  </a:lnTo>
                  <a:lnTo>
                    <a:pt x="59817" y="154591"/>
                  </a:lnTo>
                  <a:close/>
                  <a:moveTo>
                    <a:pt x="62484" y="230696"/>
                  </a:moveTo>
                  <a:lnTo>
                    <a:pt x="129349" y="230696"/>
                  </a:lnTo>
                  <a:cubicBezTo>
                    <a:pt x="135541" y="230696"/>
                    <a:pt x="140494" y="235649"/>
                    <a:pt x="140494" y="241840"/>
                  </a:cubicBezTo>
                  <a:cubicBezTo>
                    <a:pt x="140494" y="248031"/>
                    <a:pt x="135541" y="252984"/>
                    <a:pt x="129349" y="252984"/>
                  </a:cubicBezTo>
                  <a:lnTo>
                    <a:pt x="62484" y="252984"/>
                  </a:lnTo>
                  <a:cubicBezTo>
                    <a:pt x="56293" y="252984"/>
                    <a:pt x="51340" y="248031"/>
                    <a:pt x="51340" y="241840"/>
                  </a:cubicBezTo>
                  <a:cubicBezTo>
                    <a:pt x="51340" y="235649"/>
                    <a:pt x="56293" y="230696"/>
                    <a:pt x="62484" y="230696"/>
                  </a:cubicBezTo>
                  <a:close/>
                  <a:moveTo>
                    <a:pt x="62484" y="275273"/>
                  </a:moveTo>
                  <a:lnTo>
                    <a:pt x="129349" y="275273"/>
                  </a:lnTo>
                  <a:cubicBezTo>
                    <a:pt x="135541" y="275273"/>
                    <a:pt x="140494" y="280226"/>
                    <a:pt x="140494" y="286417"/>
                  </a:cubicBezTo>
                  <a:cubicBezTo>
                    <a:pt x="140494" y="292608"/>
                    <a:pt x="135541" y="297561"/>
                    <a:pt x="129349" y="297561"/>
                  </a:cubicBezTo>
                  <a:lnTo>
                    <a:pt x="62484" y="297561"/>
                  </a:lnTo>
                  <a:cubicBezTo>
                    <a:pt x="56293" y="297561"/>
                    <a:pt x="51340" y="292608"/>
                    <a:pt x="51340" y="286417"/>
                  </a:cubicBezTo>
                  <a:cubicBezTo>
                    <a:pt x="51340" y="280226"/>
                    <a:pt x="56293" y="275273"/>
                    <a:pt x="62484" y="275273"/>
                  </a:cubicBezTo>
                  <a:close/>
                  <a:moveTo>
                    <a:pt x="62484" y="319850"/>
                  </a:moveTo>
                  <a:lnTo>
                    <a:pt x="129349" y="319850"/>
                  </a:lnTo>
                  <a:cubicBezTo>
                    <a:pt x="135541" y="319850"/>
                    <a:pt x="140494" y="324803"/>
                    <a:pt x="140494" y="330994"/>
                  </a:cubicBezTo>
                  <a:cubicBezTo>
                    <a:pt x="140494" y="337185"/>
                    <a:pt x="135541" y="342138"/>
                    <a:pt x="129349" y="342138"/>
                  </a:cubicBezTo>
                  <a:lnTo>
                    <a:pt x="62484" y="342138"/>
                  </a:lnTo>
                  <a:cubicBezTo>
                    <a:pt x="56293" y="342138"/>
                    <a:pt x="51340" y="337185"/>
                    <a:pt x="51340" y="330994"/>
                  </a:cubicBezTo>
                  <a:cubicBezTo>
                    <a:pt x="51340" y="324803"/>
                    <a:pt x="56293" y="319850"/>
                    <a:pt x="62484" y="31985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9496F252-D395-4358-8B3B-DA46F07C5288}"/>
              </a:ext>
            </a:extLst>
          </p:cNvPr>
          <p:cNvGrpSpPr/>
          <p:nvPr/>
        </p:nvGrpSpPr>
        <p:grpSpPr>
          <a:xfrm>
            <a:off x="4105742" y="3611499"/>
            <a:ext cx="390525" cy="302323"/>
            <a:chOff x="4105742" y="3611499"/>
            <a:chExt cx="390525" cy="302323"/>
          </a:xfrm>
          <a:solidFill>
            <a:schemeClr val="bg1"/>
          </a:solidFill>
        </p:grpSpPr>
        <p:sp>
          <p:nvSpPr>
            <p:cNvPr id="83" name="자유형: 도형 82">
              <a:extLst>
                <a:ext uri="{FF2B5EF4-FFF2-40B4-BE49-F238E27FC236}">
                  <a16:creationId xmlns:a16="http://schemas.microsoft.com/office/drawing/2014/main" id="{3A902B61-308D-4B05-9B8E-90F228D9DC45}"/>
                </a:ext>
              </a:extLst>
            </p:cNvPr>
            <p:cNvSpPr/>
            <p:nvPr/>
          </p:nvSpPr>
          <p:spPr>
            <a:xfrm>
              <a:off x="4217947" y="3700272"/>
              <a:ext cx="161925" cy="161925"/>
            </a:xfrm>
            <a:custGeom>
              <a:avLst/>
              <a:gdLst>
                <a:gd name="connsiteX0" fmla="*/ 85154 w 161925"/>
                <a:gd name="connsiteY0" fmla="*/ 163163 h 161925"/>
                <a:gd name="connsiteX1" fmla="*/ 163163 w 161925"/>
                <a:gd name="connsiteY1" fmla="*/ 85154 h 161925"/>
                <a:gd name="connsiteX2" fmla="*/ 85154 w 161925"/>
                <a:gd name="connsiteY2" fmla="*/ 7144 h 161925"/>
                <a:gd name="connsiteX3" fmla="*/ 7144 w 161925"/>
                <a:gd name="connsiteY3" fmla="*/ 85154 h 161925"/>
                <a:gd name="connsiteX4" fmla="*/ 85154 w 161925"/>
                <a:gd name="connsiteY4" fmla="*/ 163163 h 161925"/>
                <a:gd name="connsiteX5" fmla="*/ 85154 w 161925"/>
                <a:gd name="connsiteY5" fmla="*/ 29432 h 161925"/>
                <a:gd name="connsiteX6" fmla="*/ 140875 w 161925"/>
                <a:gd name="connsiteY6" fmla="*/ 85154 h 161925"/>
                <a:gd name="connsiteX7" fmla="*/ 85154 w 161925"/>
                <a:gd name="connsiteY7" fmla="*/ 140875 h 161925"/>
                <a:gd name="connsiteX8" fmla="*/ 29432 w 161925"/>
                <a:gd name="connsiteY8" fmla="*/ 85154 h 161925"/>
                <a:gd name="connsiteX9" fmla="*/ 85154 w 161925"/>
                <a:gd name="connsiteY9" fmla="*/ 29432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1925" h="161925">
                  <a:moveTo>
                    <a:pt x="85154" y="163163"/>
                  </a:moveTo>
                  <a:cubicBezTo>
                    <a:pt x="128207" y="163163"/>
                    <a:pt x="163163" y="128206"/>
                    <a:pt x="163163" y="85154"/>
                  </a:cubicBezTo>
                  <a:cubicBezTo>
                    <a:pt x="163163" y="42100"/>
                    <a:pt x="128207" y="7144"/>
                    <a:pt x="85154" y="7144"/>
                  </a:cubicBezTo>
                  <a:cubicBezTo>
                    <a:pt x="42101" y="7144"/>
                    <a:pt x="7144" y="42100"/>
                    <a:pt x="7144" y="85154"/>
                  </a:cubicBezTo>
                  <a:cubicBezTo>
                    <a:pt x="7144" y="128206"/>
                    <a:pt x="42101" y="163163"/>
                    <a:pt x="85154" y="163163"/>
                  </a:cubicBezTo>
                  <a:close/>
                  <a:moveTo>
                    <a:pt x="85154" y="29432"/>
                  </a:moveTo>
                  <a:cubicBezTo>
                    <a:pt x="115919" y="29432"/>
                    <a:pt x="140875" y="54388"/>
                    <a:pt x="140875" y="85154"/>
                  </a:cubicBezTo>
                  <a:cubicBezTo>
                    <a:pt x="140875" y="115919"/>
                    <a:pt x="115919" y="140875"/>
                    <a:pt x="85154" y="140875"/>
                  </a:cubicBezTo>
                  <a:cubicBezTo>
                    <a:pt x="54388" y="140875"/>
                    <a:pt x="29432" y="115919"/>
                    <a:pt x="29432" y="85154"/>
                  </a:cubicBezTo>
                  <a:cubicBezTo>
                    <a:pt x="29432" y="54388"/>
                    <a:pt x="54388" y="29432"/>
                    <a:pt x="85154" y="2943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4" name="자유형: 도형 83">
              <a:extLst>
                <a:ext uri="{FF2B5EF4-FFF2-40B4-BE49-F238E27FC236}">
                  <a16:creationId xmlns:a16="http://schemas.microsoft.com/office/drawing/2014/main" id="{A0AFDDBE-8FFD-409D-A7E0-1596811AE05D}"/>
                </a:ext>
              </a:extLst>
            </p:cNvPr>
            <p:cNvSpPr/>
            <p:nvPr/>
          </p:nvSpPr>
          <p:spPr>
            <a:xfrm>
              <a:off x="4262524" y="3744849"/>
              <a:ext cx="76200" cy="76200"/>
            </a:xfrm>
            <a:custGeom>
              <a:avLst/>
              <a:gdLst>
                <a:gd name="connsiteX0" fmla="*/ 40576 w 76200"/>
                <a:gd name="connsiteY0" fmla="*/ 74009 h 76200"/>
                <a:gd name="connsiteX1" fmla="*/ 74009 w 76200"/>
                <a:gd name="connsiteY1" fmla="*/ 40577 h 76200"/>
                <a:gd name="connsiteX2" fmla="*/ 40576 w 76200"/>
                <a:gd name="connsiteY2" fmla="*/ 7144 h 76200"/>
                <a:gd name="connsiteX3" fmla="*/ 7144 w 76200"/>
                <a:gd name="connsiteY3" fmla="*/ 40577 h 76200"/>
                <a:gd name="connsiteX4" fmla="*/ 40576 w 76200"/>
                <a:gd name="connsiteY4" fmla="*/ 74009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40576" y="74009"/>
                  </a:moveTo>
                  <a:cubicBezTo>
                    <a:pt x="59055" y="74009"/>
                    <a:pt x="74009" y="59055"/>
                    <a:pt x="74009" y="40577"/>
                  </a:cubicBezTo>
                  <a:cubicBezTo>
                    <a:pt x="74009" y="22098"/>
                    <a:pt x="59055" y="7144"/>
                    <a:pt x="40576" y="7144"/>
                  </a:cubicBezTo>
                  <a:cubicBezTo>
                    <a:pt x="22098" y="7144"/>
                    <a:pt x="7144" y="22098"/>
                    <a:pt x="7144" y="40577"/>
                  </a:cubicBezTo>
                  <a:cubicBezTo>
                    <a:pt x="7144" y="59055"/>
                    <a:pt x="22098" y="74009"/>
                    <a:pt x="40576" y="7400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5" name="자유형: 도형 84">
              <a:extLst>
                <a:ext uri="{FF2B5EF4-FFF2-40B4-BE49-F238E27FC236}">
                  <a16:creationId xmlns:a16="http://schemas.microsoft.com/office/drawing/2014/main" id="{0B8AEE74-7569-4573-8575-E93CE1012A65}"/>
                </a:ext>
              </a:extLst>
            </p:cNvPr>
            <p:cNvSpPr/>
            <p:nvPr/>
          </p:nvSpPr>
          <p:spPr>
            <a:xfrm>
              <a:off x="4105742" y="3722941"/>
              <a:ext cx="114300" cy="123825"/>
            </a:xfrm>
            <a:custGeom>
              <a:avLst/>
              <a:gdLst>
                <a:gd name="connsiteX0" fmla="*/ 97060 w 114300"/>
                <a:gd name="connsiteY0" fmla="*/ 62865 h 123825"/>
                <a:gd name="connsiteX1" fmla="*/ 114014 w 114300"/>
                <a:gd name="connsiteY1" fmla="*/ 7144 h 123825"/>
                <a:gd name="connsiteX2" fmla="*/ 7144 w 114300"/>
                <a:gd name="connsiteY2" fmla="*/ 7144 h 123825"/>
                <a:gd name="connsiteX3" fmla="*/ 7144 w 114300"/>
                <a:gd name="connsiteY3" fmla="*/ 118586 h 123825"/>
                <a:gd name="connsiteX4" fmla="*/ 114014 w 114300"/>
                <a:gd name="connsiteY4" fmla="*/ 118586 h 123825"/>
                <a:gd name="connsiteX5" fmla="*/ 97060 w 114300"/>
                <a:gd name="connsiteY5" fmla="*/ 62865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4300" h="123825">
                  <a:moveTo>
                    <a:pt x="97060" y="62865"/>
                  </a:moveTo>
                  <a:cubicBezTo>
                    <a:pt x="97060" y="42291"/>
                    <a:pt x="103346" y="23051"/>
                    <a:pt x="114014" y="7144"/>
                  </a:cubicBezTo>
                  <a:lnTo>
                    <a:pt x="7144" y="7144"/>
                  </a:lnTo>
                  <a:lnTo>
                    <a:pt x="7144" y="118586"/>
                  </a:lnTo>
                  <a:lnTo>
                    <a:pt x="114014" y="118586"/>
                  </a:lnTo>
                  <a:cubicBezTo>
                    <a:pt x="103346" y="102584"/>
                    <a:pt x="97060" y="83439"/>
                    <a:pt x="97060" y="6286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6" name="자유형: 도형 85">
              <a:extLst>
                <a:ext uri="{FF2B5EF4-FFF2-40B4-BE49-F238E27FC236}">
                  <a16:creationId xmlns:a16="http://schemas.microsoft.com/office/drawing/2014/main" id="{C623B431-9CED-470D-9569-F7CE2575EDA4}"/>
                </a:ext>
              </a:extLst>
            </p:cNvPr>
            <p:cNvSpPr/>
            <p:nvPr/>
          </p:nvSpPr>
          <p:spPr>
            <a:xfrm>
              <a:off x="4105742" y="3856672"/>
              <a:ext cx="390525" cy="57150"/>
            </a:xfrm>
            <a:custGeom>
              <a:avLst/>
              <a:gdLst>
                <a:gd name="connsiteX0" fmla="*/ 197358 w 390525"/>
                <a:gd name="connsiteY0" fmla="*/ 29432 h 57150"/>
                <a:gd name="connsiteX1" fmla="*/ 135064 w 390525"/>
                <a:gd name="connsiteY1" fmla="*/ 7144 h 57150"/>
                <a:gd name="connsiteX2" fmla="*/ 7144 w 390525"/>
                <a:gd name="connsiteY2" fmla="*/ 7144 h 57150"/>
                <a:gd name="connsiteX3" fmla="*/ 7144 w 390525"/>
                <a:gd name="connsiteY3" fmla="*/ 40577 h 57150"/>
                <a:gd name="connsiteX4" fmla="*/ 18288 w 390525"/>
                <a:gd name="connsiteY4" fmla="*/ 51721 h 57150"/>
                <a:gd name="connsiteX5" fmla="*/ 376428 w 390525"/>
                <a:gd name="connsiteY5" fmla="*/ 51721 h 57150"/>
                <a:gd name="connsiteX6" fmla="*/ 387572 w 390525"/>
                <a:gd name="connsiteY6" fmla="*/ 40577 h 57150"/>
                <a:gd name="connsiteX7" fmla="*/ 387572 w 390525"/>
                <a:gd name="connsiteY7" fmla="*/ 7144 h 57150"/>
                <a:gd name="connsiteX8" fmla="*/ 259652 w 390525"/>
                <a:gd name="connsiteY8" fmla="*/ 7144 h 57150"/>
                <a:gd name="connsiteX9" fmla="*/ 197358 w 390525"/>
                <a:gd name="connsiteY9" fmla="*/ 2943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525" h="57150">
                  <a:moveTo>
                    <a:pt x="197358" y="29432"/>
                  </a:moveTo>
                  <a:cubicBezTo>
                    <a:pt x="173736" y="29432"/>
                    <a:pt x="152210" y="20860"/>
                    <a:pt x="135064" y="7144"/>
                  </a:cubicBezTo>
                  <a:lnTo>
                    <a:pt x="7144" y="7144"/>
                  </a:lnTo>
                  <a:lnTo>
                    <a:pt x="7144" y="40577"/>
                  </a:lnTo>
                  <a:cubicBezTo>
                    <a:pt x="7144" y="46768"/>
                    <a:pt x="12097" y="51721"/>
                    <a:pt x="18288" y="51721"/>
                  </a:cubicBezTo>
                  <a:lnTo>
                    <a:pt x="376428" y="51721"/>
                  </a:lnTo>
                  <a:cubicBezTo>
                    <a:pt x="382619" y="51721"/>
                    <a:pt x="387572" y="46768"/>
                    <a:pt x="387572" y="40577"/>
                  </a:cubicBezTo>
                  <a:lnTo>
                    <a:pt x="387572" y="7144"/>
                  </a:lnTo>
                  <a:lnTo>
                    <a:pt x="259652" y="7144"/>
                  </a:lnTo>
                  <a:cubicBezTo>
                    <a:pt x="242411" y="20860"/>
                    <a:pt x="220980" y="29432"/>
                    <a:pt x="197358" y="2943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7" name="자유형: 도형 86">
              <a:extLst>
                <a:ext uri="{FF2B5EF4-FFF2-40B4-BE49-F238E27FC236}">
                  <a16:creationId xmlns:a16="http://schemas.microsoft.com/office/drawing/2014/main" id="{9147E90A-A1D3-4A38-AC23-7815340FE16D}"/>
                </a:ext>
              </a:extLst>
            </p:cNvPr>
            <p:cNvSpPr/>
            <p:nvPr/>
          </p:nvSpPr>
          <p:spPr>
            <a:xfrm>
              <a:off x="4105742" y="3611499"/>
              <a:ext cx="390525" cy="95250"/>
            </a:xfrm>
            <a:custGeom>
              <a:avLst/>
              <a:gdLst>
                <a:gd name="connsiteX0" fmla="*/ 376428 w 390525"/>
                <a:gd name="connsiteY0" fmla="*/ 51721 h 95250"/>
                <a:gd name="connsiteX1" fmla="*/ 271177 w 390525"/>
                <a:gd name="connsiteY1" fmla="*/ 51721 h 95250"/>
                <a:gd name="connsiteX2" fmla="*/ 251936 w 390525"/>
                <a:gd name="connsiteY2" fmla="*/ 13335 h 95250"/>
                <a:gd name="connsiteX3" fmla="*/ 241935 w 390525"/>
                <a:gd name="connsiteY3" fmla="*/ 7144 h 95250"/>
                <a:gd name="connsiteX4" fmla="*/ 152781 w 390525"/>
                <a:gd name="connsiteY4" fmla="*/ 7144 h 95250"/>
                <a:gd name="connsiteX5" fmla="*/ 142780 w 390525"/>
                <a:gd name="connsiteY5" fmla="*/ 13335 h 95250"/>
                <a:gd name="connsiteX6" fmla="*/ 123539 w 390525"/>
                <a:gd name="connsiteY6" fmla="*/ 51721 h 95250"/>
                <a:gd name="connsiteX7" fmla="*/ 18288 w 390525"/>
                <a:gd name="connsiteY7" fmla="*/ 51721 h 95250"/>
                <a:gd name="connsiteX8" fmla="*/ 7144 w 390525"/>
                <a:gd name="connsiteY8" fmla="*/ 62865 h 95250"/>
                <a:gd name="connsiteX9" fmla="*/ 7144 w 390525"/>
                <a:gd name="connsiteY9" fmla="*/ 96298 h 95250"/>
                <a:gd name="connsiteX10" fmla="*/ 135064 w 390525"/>
                <a:gd name="connsiteY10" fmla="*/ 96298 h 95250"/>
                <a:gd name="connsiteX11" fmla="*/ 197358 w 390525"/>
                <a:gd name="connsiteY11" fmla="*/ 74009 h 95250"/>
                <a:gd name="connsiteX12" fmla="*/ 259652 w 390525"/>
                <a:gd name="connsiteY12" fmla="*/ 96298 h 95250"/>
                <a:gd name="connsiteX13" fmla="*/ 387572 w 390525"/>
                <a:gd name="connsiteY13" fmla="*/ 96298 h 95250"/>
                <a:gd name="connsiteX14" fmla="*/ 387572 w 390525"/>
                <a:gd name="connsiteY14" fmla="*/ 62865 h 95250"/>
                <a:gd name="connsiteX15" fmla="*/ 376428 w 390525"/>
                <a:gd name="connsiteY15" fmla="*/ 51721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90525" h="95250">
                  <a:moveTo>
                    <a:pt x="376428" y="51721"/>
                  </a:moveTo>
                  <a:lnTo>
                    <a:pt x="271177" y="51721"/>
                  </a:lnTo>
                  <a:lnTo>
                    <a:pt x="251936" y="13335"/>
                  </a:lnTo>
                  <a:cubicBezTo>
                    <a:pt x="250031" y="9525"/>
                    <a:pt x="246221" y="7144"/>
                    <a:pt x="241935" y="7144"/>
                  </a:cubicBezTo>
                  <a:lnTo>
                    <a:pt x="152781" y="7144"/>
                  </a:lnTo>
                  <a:cubicBezTo>
                    <a:pt x="148590" y="7144"/>
                    <a:pt x="144685" y="9525"/>
                    <a:pt x="142780" y="13335"/>
                  </a:cubicBezTo>
                  <a:lnTo>
                    <a:pt x="123539" y="51721"/>
                  </a:lnTo>
                  <a:lnTo>
                    <a:pt x="18288" y="51721"/>
                  </a:lnTo>
                  <a:cubicBezTo>
                    <a:pt x="12097" y="51721"/>
                    <a:pt x="7144" y="56674"/>
                    <a:pt x="7144" y="62865"/>
                  </a:cubicBezTo>
                  <a:lnTo>
                    <a:pt x="7144" y="96298"/>
                  </a:lnTo>
                  <a:lnTo>
                    <a:pt x="135064" y="96298"/>
                  </a:lnTo>
                  <a:cubicBezTo>
                    <a:pt x="152210" y="82582"/>
                    <a:pt x="173736" y="74009"/>
                    <a:pt x="197358" y="74009"/>
                  </a:cubicBezTo>
                  <a:cubicBezTo>
                    <a:pt x="220980" y="74009"/>
                    <a:pt x="242507" y="82582"/>
                    <a:pt x="259652" y="96298"/>
                  </a:cubicBezTo>
                  <a:lnTo>
                    <a:pt x="387572" y="96298"/>
                  </a:lnTo>
                  <a:lnTo>
                    <a:pt x="387572" y="62865"/>
                  </a:lnTo>
                  <a:cubicBezTo>
                    <a:pt x="387572" y="56674"/>
                    <a:pt x="382524" y="51721"/>
                    <a:pt x="376428" y="5172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8" name="자유형: 도형 87">
              <a:extLst>
                <a:ext uri="{FF2B5EF4-FFF2-40B4-BE49-F238E27FC236}">
                  <a16:creationId xmlns:a16="http://schemas.microsoft.com/office/drawing/2014/main" id="{E423C3E7-D808-4F66-A11F-99F9DC186D93}"/>
                </a:ext>
              </a:extLst>
            </p:cNvPr>
            <p:cNvSpPr/>
            <p:nvPr/>
          </p:nvSpPr>
          <p:spPr>
            <a:xfrm>
              <a:off x="4379300" y="3722941"/>
              <a:ext cx="114300" cy="123825"/>
            </a:xfrm>
            <a:custGeom>
              <a:avLst/>
              <a:gdLst>
                <a:gd name="connsiteX0" fmla="*/ 24098 w 114300"/>
                <a:gd name="connsiteY0" fmla="*/ 62865 h 123825"/>
                <a:gd name="connsiteX1" fmla="*/ 7144 w 114300"/>
                <a:gd name="connsiteY1" fmla="*/ 118586 h 123825"/>
                <a:gd name="connsiteX2" fmla="*/ 114014 w 114300"/>
                <a:gd name="connsiteY2" fmla="*/ 118586 h 123825"/>
                <a:gd name="connsiteX3" fmla="*/ 114014 w 114300"/>
                <a:gd name="connsiteY3" fmla="*/ 7144 h 123825"/>
                <a:gd name="connsiteX4" fmla="*/ 7144 w 114300"/>
                <a:gd name="connsiteY4" fmla="*/ 7144 h 123825"/>
                <a:gd name="connsiteX5" fmla="*/ 24098 w 114300"/>
                <a:gd name="connsiteY5" fmla="*/ 62865 h 123825"/>
                <a:gd name="connsiteX6" fmla="*/ 46387 w 114300"/>
                <a:gd name="connsiteY6" fmla="*/ 29051 h 123825"/>
                <a:gd name="connsiteX7" fmla="*/ 57531 w 114300"/>
                <a:gd name="connsiteY7" fmla="*/ 17907 h 123825"/>
                <a:gd name="connsiteX8" fmla="*/ 68675 w 114300"/>
                <a:gd name="connsiteY8" fmla="*/ 29051 h 123825"/>
                <a:gd name="connsiteX9" fmla="*/ 68675 w 114300"/>
                <a:gd name="connsiteY9" fmla="*/ 51340 h 123825"/>
                <a:gd name="connsiteX10" fmla="*/ 57531 w 114300"/>
                <a:gd name="connsiteY10" fmla="*/ 62484 h 123825"/>
                <a:gd name="connsiteX11" fmla="*/ 46387 w 114300"/>
                <a:gd name="connsiteY11" fmla="*/ 51340 h 123825"/>
                <a:gd name="connsiteX12" fmla="*/ 46387 w 114300"/>
                <a:gd name="connsiteY12" fmla="*/ 29051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4300" h="123825">
                  <a:moveTo>
                    <a:pt x="24098" y="62865"/>
                  </a:moveTo>
                  <a:cubicBezTo>
                    <a:pt x="24098" y="83439"/>
                    <a:pt x="17812" y="102680"/>
                    <a:pt x="7144" y="118586"/>
                  </a:cubicBezTo>
                  <a:lnTo>
                    <a:pt x="114014" y="118586"/>
                  </a:lnTo>
                  <a:lnTo>
                    <a:pt x="114014" y="7144"/>
                  </a:lnTo>
                  <a:lnTo>
                    <a:pt x="7144" y="7144"/>
                  </a:lnTo>
                  <a:cubicBezTo>
                    <a:pt x="17812" y="23051"/>
                    <a:pt x="24098" y="42196"/>
                    <a:pt x="24098" y="62865"/>
                  </a:cubicBezTo>
                  <a:close/>
                  <a:moveTo>
                    <a:pt x="46387" y="29051"/>
                  </a:moveTo>
                  <a:cubicBezTo>
                    <a:pt x="46387" y="22860"/>
                    <a:pt x="51340" y="17907"/>
                    <a:pt x="57531" y="17907"/>
                  </a:cubicBezTo>
                  <a:cubicBezTo>
                    <a:pt x="63722" y="17907"/>
                    <a:pt x="68675" y="22860"/>
                    <a:pt x="68675" y="29051"/>
                  </a:cubicBezTo>
                  <a:lnTo>
                    <a:pt x="68675" y="51340"/>
                  </a:lnTo>
                  <a:cubicBezTo>
                    <a:pt x="68675" y="57531"/>
                    <a:pt x="63722" y="62484"/>
                    <a:pt x="57531" y="62484"/>
                  </a:cubicBezTo>
                  <a:cubicBezTo>
                    <a:pt x="51340" y="62484"/>
                    <a:pt x="46387" y="57531"/>
                    <a:pt x="46387" y="51340"/>
                  </a:cubicBezTo>
                  <a:lnTo>
                    <a:pt x="46387" y="2905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9" name="자유형: 도형 88">
              <a:extLst>
                <a:ext uri="{FF2B5EF4-FFF2-40B4-BE49-F238E27FC236}">
                  <a16:creationId xmlns:a16="http://schemas.microsoft.com/office/drawing/2014/main" id="{6BF156F5-AD48-45ED-B800-611881BF2DA5}"/>
                </a:ext>
              </a:extLst>
            </p:cNvPr>
            <p:cNvSpPr/>
            <p:nvPr/>
          </p:nvSpPr>
          <p:spPr>
            <a:xfrm>
              <a:off x="4128031" y="3611499"/>
              <a:ext cx="76200" cy="28575"/>
            </a:xfrm>
            <a:custGeom>
              <a:avLst/>
              <a:gdLst>
                <a:gd name="connsiteX0" fmla="*/ 7144 w 76200"/>
                <a:gd name="connsiteY0" fmla="*/ 18288 h 28575"/>
                <a:gd name="connsiteX1" fmla="*/ 7144 w 76200"/>
                <a:gd name="connsiteY1" fmla="*/ 29432 h 28575"/>
                <a:gd name="connsiteX2" fmla="*/ 74771 w 76200"/>
                <a:gd name="connsiteY2" fmla="*/ 29432 h 28575"/>
                <a:gd name="connsiteX3" fmla="*/ 74771 w 76200"/>
                <a:gd name="connsiteY3" fmla="*/ 18288 h 28575"/>
                <a:gd name="connsiteX4" fmla="*/ 63627 w 76200"/>
                <a:gd name="connsiteY4" fmla="*/ 7144 h 28575"/>
                <a:gd name="connsiteX5" fmla="*/ 18288 w 76200"/>
                <a:gd name="connsiteY5" fmla="*/ 7144 h 28575"/>
                <a:gd name="connsiteX6" fmla="*/ 7144 w 76200"/>
                <a:gd name="connsiteY6" fmla="*/ 1828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6200" h="28575">
                  <a:moveTo>
                    <a:pt x="7144" y="18288"/>
                  </a:moveTo>
                  <a:lnTo>
                    <a:pt x="7144" y="29432"/>
                  </a:lnTo>
                  <a:lnTo>
                    <a:pt x="74771" y="29432"/>
                  </a:lnTo>
                  <a:lnTo>
                    <a:pt x="74771" y="18288"/>
                  </a:lnTo>
                  <a:cubicBezTo>
                    <a:pt x="74771" y="12097"/>
                    <a:pt x="69818" y="7144"/>
                    <a:pt x="63627" y="7144"/>
                  </a:cubicBezTo>
                  <a:lnTo>
                    <a:pt x="18288" y="7144"/>
                  </a:lnTo>
                  <a:cubicBezTo>
                    <a:pt x="12097" y="7144"/>
                    <a:pt x="7144" y="12097"/>
                    <a:pt x="7144" y="18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48B6A4A6-EB24-4367-97FC-1E7A09750698}"/>
              </a:ext>
            </a:extLst>
          </p:cNvPr>
          <p:cNvGrpSpPr/>
          <p:nvPr/>
        </p:nvGrpSpPr>
        <p:grpSpPr>
          <a:xfrm>
            <a:off x="5456094" y="4231576"/>
            <a:ext cx="385103" cy="381000"/>
            <a:chOff x="5456094" y="4231576"/>
            <a:chExt cx="385103" cy="381000"/>
          </a:xfrm>
          <a:solidFill>
            <a:schemeClr val="bg1"/>
          </a:solidFill>
        </p:grpSpPr>
        <p:sp>
          <p:nvSpPr>
            <p:cNvPr id="91" name="자유형: 도형 90">
              <a:extLst>
                <a:ext uri="{FF2B5EF4-FFF2-40B4-BE49-F238E27FC236}">
                  <a16:creationId xmlns:a16="http://schemas.microsoft.com/office/drawing/2014/main" id="{25E35D9B-54DE-44AC-AC89-D3D5D82A306D}"/>
                </a:ext>
              </a:extLst>
            </p:cNvPr>
            <p:cNvSpPr/>
            <p:nvPr/>
          </p:nvSpPr>
          <p:spPr>
            <a:xfrm>
              <a:off x="5603072" y="4422485"/>
              <a:ext cx="238125" cy="180975"/>
            </a:xfrm>
            <a:custGeom>
              <a:avLst/>
              <a:gdLst>
                <a:gd name="connsiteX0" fmla="*/ 155162 w 238125"/>
                <a:gd name="connsiteY0" fmla="*/ 69504 h 180975"/>
                <a:gd name="connsiteX1" fmla="*/ 7144 w 238125"/>
                <a:gd name="connsiteY1" fmla="*/ 37977 h 180975"/>
                <a:gd name="connsiteX2" fmla="*/ 12287 w 238125"/>
                <a:gd name="connsiteY2" fmla="*/ 178185 h 180975"/>
                <a:gd name="connsiteX3" fmla="*/ 182404 w 238125"/>
                <a:gd name="connsiteY3" fmla="*/ 178185 h 180975"/>
                <a:gd name="connsiteX4" fmla="*/ 240125 w 238125"/>
                <a:gd name="connsiteY4" fmla="*/ 120463 h 180975"/>
                <a:gd name="connsiteX5" fmla="*/ 155162 w 238125"/>
                <a:gd name="connsiteY5" fmla="*/ 69504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8125" h="180975">
                  <a:moveTo>
                    <a:pt x="155162" y="69504"/>
                  </a:moveTo>
                  <a:cubicBezTo>
                    <a:pt x="136588" y="3211"/>
                    <a:pt x="51054" y="-14887"/>
                    <a:pt x="7144" y="37977"/>
                  </a:cubicBezTo>
                  <a:cubicBezTo>
                    <a:pt x="46387" y="75315"/>
                    <a:pt x="48959" y="137703"/>
                    <a:pt x="12287" y="178185"/>
                  </a:cubicBezTo>
                  <a:lnTo>
                    <a:pt x="182404" y="178185"/>
                  </a:lnTo>
                  <a:cubicBezTo>
                    <a:pt x="214026" y="178185"/>
                    <a:pt x="240125" y="152562"/>
                    <a:pt x="240125" y="120463"/>
                  </a:cubicBezTo>
                  <a:cubicBezTo>
                    <a:pt x="240030" y="76648"/>
                    <a:pt x="193262" y="49121"/>
                    <a:pt x="155162" y="695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2" name="자유형: 도형 91">
              <a:extLst>
                <a:ext uri="{FF2B5EF4-FFF2-40B4-BE49-F238E27FC236}">
                  <a16:creationId xmlns:a16="http://schemas.microsoft.com/office/drawing/2014/main" id="{BA56C46E-C426-4AFB-9363-B78CDEE0B82D}"/>
                </a:ext>
              </a:extLst>
            </p:cNvPr>
            <p:cNvSpPr/>
            <p:nvPr/>
          </p:nvSpPr>
          <p:spPr>
            <a:xfrm>
              <a:off x="5638220" y="4269485"/>
              <a:ext cx="76200" cy="114300"/>
            </a:xfrm>
            <a:custGeom>
              <a:avLst/>
              <a:gdLst>
                <a:gd name="connsiteX0" fmla="*/ 32004 w 76200"/>
                <a:gd name="connsiteY0" fmla="*/ 108204 h 114300"/>
                <a:gd name="connsiteX1" fmla="*/ 62960 w 76200"/>
                <a:gd name="connsiteY1" fmla="*/ 108204 h 114300"/>
                <a:gd name="connsiteX2" fmla="*/ 74866 w 76200"/>
                <a:gd name="connsiteY2" fmla="*/ 96298 h 114300"/>
                <a:gd name="connsiteX3" fmla="*/ 74866 w 76200"/>
                <a:gd name="connsiteY3" fmla="*/ 74581 h 114300"/>
                <a:gd name="connsiteX4" fmla="*/ 73057 w 76200"/>
                <a:gd name="connsiteY4" fmla="*/ 70390 h 114300"/>
                <a:gd name="connsiteX5" fmla="*/ 51816 w 76200"/>
                <a:gd name="connsiteY5" fmla="*/ 77819 h 114300"/>
                <a:gd name="connsiteX6" fmla="*/ 51816 w 76200"/>
                <a:gd name="connsiteY6" fmla="*/ 83629 h 114300"/>
                <a:gd name="connsiteX7" fmla="*/ 50292 w 76200"/>
                <a:gd name="connsiteY7" fmla="*/ 85154 h 114300"/>
                <a:gd name="connsiteX8" fmla="*/ 31813 w 76200"/>
                <a:gd name="connsiteY8" fmla="*/ 85154 h 114300"/>
                <a:gd name="connsiteX9" fmla="*/ 30289 w 76200"/>
                <a:gd name="connsiteY9" fmla="*/ 83629 h 114300"/>
                <a:gd name="connsiteX10" fmla="*/ 30289 w 76200"/>
                <a:gd name="connsiteY10" fmla="*/ 31718 h 114300"/>
                <a:gd name="connsiteX11" fmla="*/ 31813 w 76200"/>
                <a:gd name="connsiteY11" fmla="*/ 30194 h 114300"/>
                <a:gd name="connsiteX12" fmla="*/ 50387 w 76200"/>
                <a:gd name="connsiteY12" fmla="*/ 30194 h 114300"/>
                <a:gd name="connsiteX13" fmla="*/ 51911 w 76200"/>
                <a:gd name="connsiteY13" fmla="*/ 31718 h 114300"/>
                <a:gd name="connsiteX14" fmla="*/ 51911 w 76200"/>
                <a:gd name="connsiteY14" fmla="*/ 35147 h 114300"/>
                <a:gd name="connsiteX15" fmla="*/ 62865 w 76200"/>
                <a:gd name="connsiteY15" fmla="*/ 47054 h 114300"/>
                <a:gd name="connsiteX16" fmla="*/ 74866 w 76200"/>
                <a:gd name="connsiteY16" fmla="*/ 35433 h 114300"/>
                <a:gd name="connsiteX17" fmla="*/ 74866 w 76200"/>
                <a:gd name="connsiteY17" fmla="*/ 31909 h 114300"/>
                <a:gd name="connsiteX18" fmla="*/ 50102 w 76200"/>
                <a:gd name="connsiteY18" fmla="*/ 7144 h 114300"/>
                <a:gd name="connsiteX19" fmla="*/ 31909 w 76200"/>
                <a:gd name="connsiteY19" fmla="*/ 7144 h 114300"/>
                <a:gd name="connsiteX20" fmla="*/ 7144 w 76200"/>
                <a:gd name="connsiteY20" fmla="*/ 31909 h 114300"/>
                <a:gd name="connsiteX21" fmla="*/ 7144 w 76200"/>
                <a:gd name="connsiteY21" fmla="*/ 83534 h 114300"/>
                <a:gd name="connsiteX22" fmla="*/ 32004 w 76200"/>
                <a:gd name="connsiteY22" fmla="*/ 108204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76200" h="114300">
                  <a:moveTo>
                    <a:pt x="32004" y="108204"/>
                  </a:moveTo>
                  <a:lnTo>
                    <a:pt x="62960" y="108204"/>
                  </a:lnTo>
                  <a:cubicBezTo>
                    <a:pt x="69532" y="108204"/>
                    <a:pt x="74866" y="102870"/>
                    <a:pt x="74866" y="96298"/>
                  </a:cubicBezTo>
                  <a:lnTo>
                    <a:pt x="74866" y="74581"/>
                  </a:lnTo>
                  <a:cubicBezTo>
                    <a:pt x="74866" y="72962"/>
                    <a:pt x="74200" y="71438"/>
                    <a:pt x="73057" y="70390"/>
                  </a:cubicBezTo>
                  <a:cubicBezTo>
                    <a:pt x="63246" y="61436"/>
                    <a:pt x="51816" y="68294"/>
                    <a:pt x="51816" y="77819"/>
                  </a:cubicBezTo>
                  <a:lnTo>
                    <a:pt x="51816" y="83629"/>
                  </a:lnTo>
                  <a:cubicBezTo>
                    <a:pt x="51816" y="84487"/>
                    <a:pt x="51149" y="85154"/>
                    <a:pt x="50292" y="85154"/>
                  </a:cubicBezTo>
                  <a:lnTo>
                    <a:pt x="31813" y="85154"/>
                  </a:lnTo>
                  <a:cubicBezTo>
                    <a:pt x="30956" y="85154"/>
                    <a:pt x="30289" y="84487"/>
                    <a:pt x="30289" y="83629"/>
                  </a:cubicBezTo>
                  <a:lnTo>
                    <a:pt x="30289" y="31718"/>
                  </a:lnTo>
                  <a:cubicBezTo>
                    <a:pt x="30289" y="30861"/>
                    <a:pt x="30956" y="30194"/>
                    <a:pt x="31813" y="30194"/>
                  </a:cubicBezTo>
                  <a:lnTo>
                    <a:pt x="50387" y="30194"/>
                  </a:lnTo>
                  <a:cubicBezTo>
                    <a:pt x="51245" y="30194"/>
                    <a:pt x="51911" y="30861"/>
                    <a:pt x="51911" y="31718"/>
                  </a:cubicBezTo>
                  <a:lnTo>
                    <a:pt x="51911" y="35147"/>
                  </a:lnTo>
                  <a:cubicBezTo>
                    <a:pt x="51911" y="41338"/>
                    <a:pt x="56674" y="46768"/>
                    <a:pt x="62865" y="47054"/>
                  </a:cubicBezTo>
                  <a:cubicBezTo>
                    <a:pt x="69437" y="47339"/>
                    <a:pt x="74866" y="42005"/>
                    <a:pt x="74866" y="35433"/>
                  </a:cubicBezTo>
                  <a:lnTo>
                    <a:pt x="74866" y="31909"/>
                  </a:lnTo>
                  <a:cubicBezTo>
                    <a:pt x="74866" y="18288"/>
                    <a:pt x="63818" y="7144"/>
                    <a:pt x="50102" y="7144"/>
                  </a:cubicBezTo>
                  <a:lnTo>
                    <a:pt x="31909" y="7144"/>
                  </a:lnTo>
                  <a:cubicBezTo>
                    <a:pt x="18288" y="7144"/>
                    <a:pt x="7144" y="18193"/>
                    <a:pt x="7144" y="31909"/>
                  </a:cubicBezTo>
                  <a:lnTo>
                    <a:pt x="7144" y="83534"/>
                  </a:lnTo>
                  <a:cubicBezTo>
                    <a:pt x="7334" y="97155"/>
                    <a:pt x="18383" y="108204"/>
                    <a:pt x="32004" y="1082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3" name="자유형: 도형 92">
              <a:extLst>
                <a:ext uri="{FF2B5EF4-FFF2-40B4-BE49-F238E27FC236}">
                  <a16:creationId xmlns:a16="http://schemas.microsoft.com/office/drawing/2014/main" id="{F0D7B705-6330-4404-A5FC-05FABC45A373}"/>
                </a:ext>
              </a:extLst>
            </p:cNvPr>
            <p:cNvSpPr/>
            <p:nvPr/>
          </p:nvSpPr>
          <p:spPr>
            <a:xfrm>
              <a:off x="5545541" y="4370546"/>
              <a:ext cx="38100" cy="38100"/>
            </a:xfrm>
            <a:custGeom>
              <a:avLst/>
              <a:gdLst>
                <a:gd name="connsiteX0" fmla="*/ 7144 w 38100"/>
                <a:gd name="connsiteY0" fmla="*/ 7144 h 38100"/>
                <a:gd name="connsiteX1" fmla="*/ 31623 w 38100"/>
                <a:gd name="connsiteY1" fmla="*/ 7144 h 38100"/>
                <a:gd name="connsiteX2" fmla="*/ 31623 w 38100"/>
                <a:gd name="connsiteY2" fmla="*/ 35338 h 38100"/>
                <a:gd name="connsiteX3" fmla="*/ 7144 w 38100"/>
                <a:gd name="connsiteY3" fmla="*/ 35338 h 38100"/>
                <a:gd name="connsiteX4" fmla="*/ 7144 w 38100"/>
                <a:gd name="connsiteY4" fmla="*/ 714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7144" y="7144"/>
                  </a:moveTo>
                  <a:lnTo>
                    <a:pt x="31623" y="7144"/>
                  </a:lnTo>
                  <a:lnTo>
                    <a:pt x="31623" y="35338"/>
                  </a:lnTo>
                  <a:lnTo>
                    <a:pt x="7144" y="35338"/>
                  </a:ln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4" name="자유형: 도형 93">
              <a:extLst>
                <a:ext uri="{FF2B5EF4-FFF2-40B4-BE49-F238E27FC236}">
                  <a16:creationId xmlns:a16="http://schemas.microsoft.com/office/drawing/2014/main" id="{BC1933F3-4623-4599-9BFB-73D20D2DE9EC}"/>
                </a:ext>
              </a:extLst>
            </p:cNvPr>
            <p:cNvSpPr/>
            <p:nvPr/>
          </p:nvSpPr>
          <p:spPr>
            <a:xfrm>
              <a:off x="5456094" y="4231576"/>
              <a:ext cx="161925" cy="381000"/>
            </a:xfrm>
            <a:custGeom>
              <a:avLst/>
              <a:gdLst>
                <a:gd name="connsiteX0" fmla="*/ 125738 w 161925"/>
                <a:gd name="connsiteY0" fmla="*/ 236029 h 381000"/>
                <a:gd name="connsiteX1" fmla="*/ 120404 w 161925"/>
                <a:gd name="connsiteY1" fmla="*/ 226219 h 381000"/>
                <a:gd name="connsiteX2" fmla="*/ 120404 w 161925"/>
                <a:gd name="connsiteY2" fmla="*/ 197358 h 381000"/>
                <a:gd name="connsiteX3" fmla="*/ 95924 w 161925"/>
                <a:gd name="connsiteY3" fmla="*/ 197358 h 381000"/>
                <a:gd name="connsiteX4" fmla="*/ 95924 w 161925"/>
                <a:gd name="connsiteY4" fmla="*/ 251365 h 381000"/>
                <a:gd name="connsiteX5" fmla="*/ 135168 w 161925"/>
                <a:gd name="connsiteY5" fmla="*/ 303943 h 381000"/>
                <a:gd name="connsiteX6" fmla="*/ 86971 w 161925"/>
                <a:gd name="connsiteY6" fmla="*/ 352234 h 381000"/>
                <a:gd name="connsiteX7" fmla="*/ 33536 w 161925"/>
                <a:gd name="connsiteY7" fmla="*/ 301180 h 381000"/>
                <a:gd name="connsiteX8" fmla="*/ 72874 w 161925"/>
                <a:gd name="connsiteY8" fmla="*/ 251365 h 381000"/>
                <a:gd name="connsiteX9" fmla="*/ 72874 w 161925"/>
                <a:gd name="connsiteY9" fmla="*/ 45148 h 381000"/>
                <a:gd name="connsiteX10" fmla="*/ 84875 w 161925"/>
                <a:gd name="connsiteY10" fmla="*/ 33528 h 381000"/>
                <a:gd name="connsiteX11" fmla="*/ 95829 w 161925"/>
                <a:gd name="connsiteY11" fmla="*/ 45434 h 381000"/>
                <a:gd name="connsiteX12" fmla="*/ 95829 w 161925"/>
                <a:gd name="connsiteY12" fmla="*/ 123063 h 381000"/>
                <a:gd name="connsiteX13" fmla="*/ 120308 w 161925"/>
                <a:gd name="connsiteY13" fmla="*/ 123063 h 381000"/>
                <a:gd name="connsiteX14" fmla="*/ 120308 w 161925"/>
                <a:gd name="connsiteY14" fmla="*/ 42481 h 381000"/>
                <a:gd name="connsiteX15" fmla="*/ 84971 w 161925"/>
                <a:gd name="connsiteY15" fmla="*/ 7144 h 381000"/>
                <a:gd name="connsiteX16" fmla="*/ 83637 w 161925"/>
                <a:gd name="connsiteY16" fmla="*/ 7144 h 381000"/>
                <a:gd name="connsiteX17" fmla="*/ 48299 w 161925"/>
                <a:gd name="connsiteY17" fmla="*/ 42481 h 381000"/>
                <a:gd name="connsiteX18" fmla="*/ 48299 w 161925"/>
                <a:gd name="connsiteY18" fmla="*/ 226219 h 381000"/>
                <a:gd name="connsiteX19" fmla="*/ 42965 w 161925"/>
                <a:gd name="connsiteY19" fmla="*/ 236029 h 381000"/>
                <a:gd name="connsiteX20" fmla="*/ 7152 w 161925"/>
                <a:gd name="connsiteY20" fmla="*/ 302323 h 381000"/>
                <a:gd name="connsiteX21" fmla="*/ 83256 w 161925"/>
                <a:gd name="connsiteY21" fmla="*/ 378333 h 381000"/>
                <a:gd name="connsiteX22" fmla="*/ 161552 w 161925"/>
                <a:gd name="connsiteY22" fmla="*/ 301180 h 381000"/>
                <a:gd name="connsiteX23" fmla="*/ 125738 w 161925"/>
                <a:gd name="connsiteY23" fmla="*/ 236029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61925" h="381000">
                  <a:moveTo>
                    <a:pt x="125738" y="236029"/>
                  </a:moveTo>
                  <a:cubicBezTo>
                    <a:pt x="122404" y="233934"/>
                    <a:pt x="120404" y="230219"/>
                    <a:pt x="120404" y="226219"/>
                  </a:cubicBezTo>
                  <a:lnTo>
                    <a:pt x="120404" y="197358"/>
                  </a:lnTo>
                  <a:lnTo>
                    <a:pt x="95924" y="197358"/>
                  </a:lnTo>
                  <a:lnTo>
                    <a:pt x="95924" y="251365"/>
                  </a:lnTo>
                  <a:cubicBezTo>
                    <a:pt x="119261" y="256794"/>
                    <a:pt x="136501" y="278511"/>
                    <a:pt x="135168" y="303943"/>
                  </a:cubicBezTo>
                  <a:cubicBezTo>
                    <a:pt x="133834" y="329851"/>
                    <a:pt x="112974" y="350996"/>
                    <a:pt x="86971" y="352234"/>
                  </a:cubicBezTo>
                  <a:cubicBezTo>
                    <a:pt x="57824" y="353663"/>
                    <a:pt x="33536" y="330232"/>
                    <a:pt x="33536" y="301180"/>
                  </a:cubicBezTo>
                  <a:cubicBezTo>
                    <a:pt x="33536" y="276987"/>
                    <a:pt x="50395" y="256604"/>
                    <a:pt x="72874" y="251365"/>
                  </a:cubicBezTo>
                  <a:lnTo>
                    <a:pt x="72874" y="45148"/>
                  </a:lnTo>
                  <a:cubicBezTo>
                    <a:pt x="72874" y="38576"/>
                    <a:pt x="78303" y="33242"/>
                    <a:pt x="84875" y="33528"/>
                  </a:cubicBezTo>
                  <a:cubicBezTo>
                    <a:pt x="91067" y="33814"/>
                    <a:pt x="95829" y="39148"/>
                    <a:pt x="95829" y="45434"/>
                  </a:cubicBezTo>
                  <a:lnTo>
                    <a:pt x="95829" y="123063"/>
                  </a:lnTo>
                  <a:lnTo>
                    <a:pt x="120308" y="123063"/>
                  </a:lnTo>
                  <a:lnTo>
                    <a:pt x="120308" y="42481"/>
                  </a:lnTo>
                  <a:cubicBezTo>
                    <a:pt x="120308" y="22955"/>
                    <a:pt x="104497" y="7144"/>
                    <a:pt x="84971" y="7144"/>
                  </a:cubicBezTo>
                  <a:lnTo>
                    <a:pt x="83637" y="7144"/>
                  </a:lnTo>
                  <a:cubicBezTo>
                    <a:pt x="64111" y="7144"/>
                    <a:pt x="48299" y="22955"/>
                    <a:pt x="48299" y="42481"/>
                  </a:cubicBezTo>
                  <a:lnTo>
                    <a:pt x="48299" y="226219"/>
                  </a:lnTo>
                  <a:cubicBezTo>
                    <a:pt x="48299" y="230219"/>
                    <a:pt x="46299" y="233839"/>
                    <a:pt x="42965" y="236029"/>
                  </a:cubicBezTo>
                  <a:cubicBezTo>
                    <a:pt x="20201" y="250603"/>
                    <a:pt x="6771" y="275368"/>
                    <a:pt x="7152" y="302323"/>
                  </a:cubicBezTo>
                  <a:cubicBezTo>
                    <a:pt x="7723" y="343662"/>
                    <a:pt x="41918" y="377762"/>
                    <a:pt x="83256" y="378333"/>
                  </a:cubicBezTo>
                  <a:cubicBezTo>
                    <a:pt x="126595" y="378905"/>
                    <a:pt x="161552" y="344043"/>
                    <a:pt x="161552" y="301180"/>
                  </a:cubicBezTo>
                  <a:cubicBezTo>
                    <a:pt x="161456" y="274225"/>
                    <a:pt x="147645" y="250031"/>
                    <a:pt x="125738" y="23602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5" name="자유형: 도형 94">
              <a:extLst>
                <a:ext uri="{FF2B5EF4-FFF2-40B4-BE49-F238E27FC236}">
                  <a16:creationId xmlns:a16="http://schemas.microsoft.com/office/drawing/2014/main" id="{FC46F4A4-55AC-4784-A695-651836D4AEB1}"/>
                </a:ext>
              </a:extLst>
            </p:cNvPr>
            <p:cNvSpPr/>
            <p:nvPr/>
          </p:nvSpPr>
          <p:spPr>
            <a:xfrm>
              <a:off x="5505536" y="4498181"/>
              <a:ext cx="66675" cy="66675"/>
            </a:xfrm>
            <a:custGeom>
              <a:avLst/>
              <a:gdLst>
                <a:gd name="connsiteX0" fmla="*/ 7144 w 66675"/>
                <a:gd name="connsiteY0" fmla="*/ 35147 h 66675"/>
                <a:gd name="connsiteX1" fmla="*/ 35147 w 66675"/>
                <a:gd name="connsiteY1" fmla="*/ 63151 h 66675"/>
                <a:gd name="connsiteX2" fmla="*/ 63151 w 66675"/>
                <a:gd name="connsiteY2" fmla="*/ 35147 h 66675"/>
                <a:gd name="connsiteX3" fmla="*/ 35147 w 66675"/>
                <a:gd name="connsiteY3" fmla="*/ 7144 h 66675"/>
                <a:gd name="connsiteX4" fmla="*/ 7144 w 66675"/>
                <a:gd name="connsiteY4" fmla="*/ 35147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66675">
                  <a:moveTo>
                    <a:pt x="7144" y="35147"/>
                  </a:moveTo>
                  <a:cubicBezTo>
                    <a:pt x="7144" y="50578"/>
                    <a:pt x="19717" y="63151"/>
                    <a:pt x="35147" y="63151"/>
                  </a:cubicBezTo>
                  <a:cubicBezTo>
                    <a:pt x="50578" y="63151"/>
                    <a:pt x="63151" y="50578"/>
                    <a:pt x="63151" y="35147"/>
                  </a:cubicBezTo>
                  <a:cubicBezTo>
                    <a:pt x="63151" y="19717"/>
                    <a:pt x="50578" y="7144"/>
                    <a:pt x="35147" y="7144"/>
                  </a:cubicBezTo>
                  <a:cubicBezTo>
                    <a:pt x="19717" y="7144"/>
                    <a:pt x="7144" y="19717"/>
                    <a:pt x="7144" y="3514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6" name="자유형: 도형 95">
              <a:extLst>
                <a:ext uri="{FF2B5EF4-FFF2-40B4-BE49-F238E27FC236}">
                  <a16:creationId xmlns:a16="http://schemas.microsoft.com/office/drawing/2014/main" id="{ADEB81D4-D3EF-455E-84AE-340AD7346E53}"/>
                </a:ext>
              </a:extLst>
            </p:cNvPr>
            <p:cNvSpPr/>
            <p:nvPr/>
          </p:nvSpPr>
          <p:spPr>
            <a:xfrm>
              <a:off x="5598310" y="4252722"/>
              <a:ext cx="38100" cy="38100"/>
            </a:xfrm>
            <a:custGeom>
              <a:avLst/>
              <a:gdLst>
                <a:gd name="connsiteX0" fmla="*/ 39719 w 38100"/>
                <a:gd name="connsiteY0" fmla="*/ 23431 h 38100"/>
                <a:gd name="connsiteX1" fmla="*/ 23431 w 38100"/>
                <a:gd name="connsiteY1" fmla="*/ 39719 h 38100"/>
                <a:gd name="connsiteX2" fmla="*/ 7144 w 38100"/>
                <a:gd name="connsiteY2" fmla="*/ 23431 h 38100"/>
                <a:gd name="connsiteX3" fmla="*/ 23431 w 38100"/>
                <a:gd name="connsiteY3" fmla="*/ 7144 h 38100"/>
                <a:gd name="connsiteX4" fmla="*/ 39719 w 38100"/>
                <a:gd name="connsiteY4" fmla="*/ 23431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39719" y="23431"/>
                  </a:moveTo>
                  <a:cubicBezTo>
                    <a:pt x="39719" y="32385"/>
                    <a:pt x="32385" y="39719"/>
                    <a:pt x="23431" y="39719"/>
                  </a:cubicBezTo>
                  <a:cubicBezTo>
                    <a:pt x="14478" y="39719"/>
                    <a:pt x="7144" y="32385"/>
                    <a:pt x="7144" y="23431"/>
                  </a:cubicBezTo>
                  <a:cubicBezTo>
                    <a:pt x="7144" y="14478"/>
                    <a:pt x="14478" y="7144"/>
                    <a:pt x="23431" y="7144"/>
                  </a:cubicBezTo>
                  <a:cubicBezTo>
                    <a:pt x="32385" y="7144"/>
                    <a:pt x="39719" y="14478"/>
                    <a:pt x="39719" y="2343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97" name="자유형: 도형 96">
            <a:extLst>
              <a:ext uri="{FF2B5EF4-FFF2-40B4-BE49-F238E27FC236}">
                <a16:creationId xmlns:a16="http://schemas.microsoft.com/office/drawing/2014/main" id="{E917028E-33E0-4303-A27A-C03F239D0B81}"/>
              </a:ext>
            </a:extLst>
          </p:cNvPr>
          <p:cNvSpPr/>
          <p:nvPr/>
        </p:nvSpPr>
        <p:spPr>
          <a:xfrm>
            <a:off x="4778207" y="2243423"/>
            <a:ext cx="390525" cy="361950"/>
          </a:xfrm>
          <a:custGeom>
            <a:avLst/>
            <a:gdLst>
              <a:gd name="connsiteX0" fmla="*/ 196596 w 390525"/>
              <a:gd name="connsiteY0" fmla="*/ 7144 h 361950"/>
              <a:gd name="connsiteX1" fmla="*/ 7144 w 390525"/>
              <a:gd name="connsiteY1" fmla="*/ 174308 h 361950"/>
              <a:gd name="connsiteX2" fmla="*/ 50578 w 390525"/>
              <a:gd name="connsiteY2" fmla="*/ 280892 h 361950"/>
              <a:gd name="connsiteX3" fmla="*/ 32671 w 390525"/>
              <a:gd name="connsiteY3" fmla="*/ 344710 h 361950"/>
              <a:gd name="connsiteX4" fmla="*/ 40577 w 390525"/>
              <a:gd name="connsiteY4" fmla="*/ 363760 h 361950"/>
              <a:gd name="connsiteX5" fmla="*/ 125730 w 390525"/>
              <a:gd name="connsiteY5" fmla="*/ 329375 h 361950"/>
              <a:gd name="connsiteX6" fmla="*/ 196596 w 390525"/>
              <a:gd name="connsiteY6" fmla="*/ 341471 h 361950"/>
              <a:gd name="connsiteX7" fmla="*/ 387572 w 390525"/>
              <a:gd name="connsiteY7" fmla="*/ 174308 h 361950"/>
              <a:gd name="connsiteX8" fmla="*/ 196596 w 390525"/>
              <a:gd name="connsiteY8" fmla="*/ 7144 h 361950"/>
              <a:gd name="connsiteX9" fmla="*/ 108966 w 390525"/>
              <a:gd name="connsiteY9" fmla="*/ 207740 h 361950"/>
              <a:gd name="connsiteX10" fmla="*/ 75533 w 390525"/>
              <a:gd name="connsiteY10" fmla="*/ 174308 h 361950"/>
              <a:gd name="connsiteX11" fmla="*/ 108966 w 390525"/>
              <a:gd name="connsiteY11" fmla="*/ 140875 h 361950"/>
              <a:gd name="connsiteX12" fmla="*/ 142399 w 390525"/>
              <a:gd name="connsiteY12" fmla="*/ 174308 h 361950"/>
              <a:gd name="connsiteX13" fmla="*/ 108966 w 390525"/>
              <a:gd name="connsiteY13" fmla="*/ 207740 h 361950"/>
              <a:gd name="connsiteX14" fmla="*/ 198120 w 390525"/>
              <a:gd name="connsiteY14" fmla="*/ 207740 h 361950"/>
              <a:gd name="connsiteX15" fmla="*/ 164687 w 390525"/>
              <a:gd name="connsiteY15" fmla="*/ 174308 h 361950"/>
              <a:gd name="connsiteX16" fmla="*/ 198120 w 390525"/>
              <a:gd name="connsiteY16" fmla="*/ 140875 h 361950"/>
              <a:gd name="connsiteX17" fmla="*/ 231553 w 390525"/>
              <a:gd name="connsiteY17" fmla="*/ 174308 h 361950"/>
              <a:gd name="connsiteX18" fmla="*/ 198120 w 390525"/>
              <a:gd name="connsiteY18" fmla="*/ 207740 h 361950"/>
              <a:gd name="connsiteX19" fmla="*/ 287274 w 390525"/>
              <a:gd name="connsiteY19" fmla="*/ 207740 h 361950"/>
              <a:gd name="connsiteX20" fmla="*/ 253841 w 390525"/>
              <a:gd name="connsiteY20" fmla="*/ 174308 h 361950"/>
              <a:gd name="connsiteX21" fmla="*/ 287274 w 390525"/>
              <a:gd name="connsiteY21" fmla="*/ 140875 h 361950"/>
              <a:gd name="connsiteX22" fmla="*/ 320707 w 390525"/>
              <a:gd name="connsiteY22" fmla="*/ 174308 h 361950"/>
              <a:gd name="connsiteX23" fmla="*/ 287274 w 390525"/>
              <a:gd name="connsiteY23" fmla="*/ 207740 h 361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90525" h="361950">
                <a:moveTo>
                  <a:pt x="196596" y="7144"/>
                </a:moveTo>
                <a:cubicBezTo>
                  <a:pt x="92107" y="7144"/>
                  <a:pt x="7144" y="82105"/>
                  <a:pt x="7144" y="174308"/>
                </a:cubicBezTo>
                <a:cubicBezTo>
                  <a:pt x="7144" y="213265"/>
                  <a:pt x="22574" y="250984"/>
                  <a:pt x="50578" y="280892"/>
                </a:cubicBezTo>
                <a:cubicBezTo>
                  <a:pt x="56102" y="303752"/>
                  <a:pt x="49435" y="328041"/>
                  <a:pt x="32671" y="344710"/>
                </a:cubicBezTo>
                <a:cubicBezTo>
                  <a:pt x="25718" y="351663"/>
                  <a:pt x="30671" y="363760"/>
                  <a:pt x="40577" y="363760"/>
                </a:cubicBezTo>
                <a:cubicBezTo>
                  <a:pt x="72295" y="363760"/>
                  <a:pt x="102965" y="351282"/>
                  <a:pt x="125730" y="329375"/>
                </a:cubicBezTo>
                <a:cubicBezTo>
                  <a:pt x="148209" y="337375"/>
                  <a:pt x="172021" y="341471"/>
                  <a:pt x="196596" y="341471"/>
                </a:cubicBezTo>
                <a:cubicBezTo>
                  <a:pt x="301085" y="341471"/>
                  <a:pt x="387572" y="266509"/>
                  <a:pt x="387572" y="174308"/>
                </a:cubicBezTo>
                <a:cubicBezTo>
                  <a:pt x="387572" y="82105"/>
                  <a:pt x="301085" y="7144"/>
                  <a:pt x="196596" y="7144"/>
                </a:cubicBezTo>
                <a:close/>
                <a:moveTo>
                  <a:pt x="108966" y="207740"/>
                </a:moveTo>
                <a:cubicBezTo>
                  <a:pt x="90488" y="207740"/>
                  <a:pt x="75533" y="192786"/>
                  <a:pt x="75533" y="174308"/>
                </a:cubicBezTo>
                <a:cubicBezTo>
                  <a:pt x="75533" y="155829"/>
                  <a:pt x="90488" y="140875"/>
                  <a:pt x="108966" y="140875"/>
                </a:cubicBezTo>
                <a:cubicBezTo>
                  <a:pt x="127445" y="140875"/>
                  <a:pt x="142399" y="155829"/>
                  <a:pt x="142399" y="174308"/>
                </a:cubicBezTo>
                <a:cubicBezTo>
                  <a:pt x="142399" y="192786"/>
                  <a:pt x="127349" y="207740"/>
                  <a:pt x="108966" y="207740"/>
                </a:cubicBezTo>
                <a:close/>
                <a:moveTo>
                  <a:pt x="198120" y="207740"/>
                </a:moveTo>
                <a:cubicBezTo>
                  <a:pt x="179642" y="207740"/>
                  <a:pt x="164687" y="192786"/>
                  <a:pt x="164687" y="174308"/>
                </a:cubicBezTo>
                <a:cubicBezTo>
                  <a:pt x="164687" y="155829"/>
                  <a:pt x="179642" y="140875"/>
                  <a:pt x="198120" y="140875"/>
                </a:cubicBezTo>
                <a:cubicBezTo>
                  <a:pt x="216598" y="140875"/>
                  <a:pt x="231553" y="155829"/>
                  <a:pt x="231553" y="174308"/>
                </a:cubicBezTo>
                <a:cubicBezTo>
                  <a:pt x="231553" y="192786"/>
                  <a:pt x="216503" y="207740"/>
                  <a:pt x="198120" y="207740"/>
                </a:cubicBezTo>
                <a:close/>
                <a:moveTo>
                  <a:pt x="287274" y="207740"/>
                </a:moveTo>
                <a:cubicBezTo>
                  <a:pt x="268796" y="207740"/>
                  <a:pt x="253841" y="192786"/>
                  <a:pt x="253841" y="174308"/>
                </a:cubicBezTo>
                <a:cubicBezTo>
                  <a:pt x="253841" y="155829"/>
                  <a:pt x="268796" y="140875"/>
                  <a:pt x="287274" y="140875"/>
                </a:cubicBezTo>
                <a:cubicBezTo>
                  <a:pt x="305753" y="140875"/>
                  <a:pt x="320707" y="155829"/>
                  <a:pt x="320707" y="174308"/>
                </a:cubicBezTo>
                <a:cubicBezTo>
                  <a:pt x="320707" y="192786"/>
                  <a:pt x="305657" y="207740"/>
                  <a:pt x="287274" y="207740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03AE9EFD-5914-4AD4-9945-F3CA9107F4BC}"/>
              </a:ext>
            </a:extLst>
          </p:cNvPr>
          <p:cNvGrpSpPr/>
          <p:nvPr/>
        </p:nvGrpSpPr>
        <p:grpSpPr>
          <a:xfrm>
            <a:off x="2765670" y="902684"/>
            <a:ext cx="391097" cy="391001"/>
            <a:chOff x="2765670" y="902684"/>
            <a:chExt cx="391097" cy="391001"/>
          </a:xfrm>
          <a:solidFill>
            <a:schemeClr val="bg1"/>
          </a:solidFill>
        </p:grpSpPr>
        <p:sp>
          <p:nvSpPr>
            <p:cNvPr id="99" name="자유형: 도형 98">
              <a:extLst>
                <a:ext uri="{FF2B5EF4-FFF2-40B4-BE49-F238E27FC236}">
                  <a16:creationId xmlns:a16="http://schemas.microsoft.com/office/drawing/2014/main" id="{0513B679-4855-4CEF-9DD2-F8722D1E8AD4}"/>
                </a:ext>
              </a:extLst>
            </p:cNvPr>
            <p:cNvSpPr/>
            <p:nvPr/>
          </p:nvSpPr>
          <p:spPr>
            <a:xfrm>
              <a:off x="2765670" y="902684"/>
              <a:ext cx="285750" cy="390525"/>
            </a:xfrm>
            <a:custGeom>
              <a:avLst/>
              <a:gdLst>
                <a:gd name="connsiteX0" fmla="*/ 250793 w 285750"/>
                <a:gd name="connsiteY0" fmla="*/ 56102 h 390525"/>
                <a:gd name="connsiteX1" fmla="*/ 230886 w 285750"/>
                <a:gd name="connsiteY1" fmla="*/ 56102 h 390525"/>
                <a:gd name="connsiteX2" fmla="*/ 196405 w 285750"/>
                <a:gd name="connsiteY2" fmla="*/ 31623 h 390525"/>
                <a:gd name="connsiteX3" fmla="*/ 182023 w 285750"/>
                <a:gd name="connsiteY3" fmla="*/ 31623 h 390525"/>
                <a:gd name="connsiteX4" fmla="*/ 147352 w 285750"/>
                <a:gd name="connsiteY4" fmla="*/ 7144 h 390525"/>
                <a:gd name="connsiteX5" fmla="*/ 112681 w 285750"/>
                <a:gd name="connsiteY5" fmla="*/ 31623 h 390525"/>
                <a:gd name="connsiteX6" fmla="*/ 98298 w 285750"/>
                <a:gd name="connsiteY6" fmla="*/ 31623 h 390525"/>
                <a:gd name="connsiteX7" fmla="*/ 63817 w 285750"/>
                <a:gd name="connsiteY7" fmla="*/ 56102 h 390525"/>
                <a:gd name="connsiteX8" fmla="*/ 44291 w 285750"/>
                <a:gd name="connsiteY8" fmla="*/ 56102 h 390525"/>
                <a:gd name="connsiteX9" fmla="*/ 7144 w 285750"/>
                <a:gd name="connsiteY9" fmla="*/ 93345 h 390525"/>
                <a:gd name="connsiteX10" fmla="*/ 7144 w 285750"/>
                <a:gd name="connsiteY10" fmla="*/ 349568 h 390525"/>
                <a:gd name="connsiteX11" fmla="*/ 44386 w 285750"/>
                <a:gd name="connsiteY11" fmla="*/ 386810 h 390525"/>
                <a:gd name="connsiteX12" fmla="*/ 250793 w 285750"/>
                <a:gd name="connsiteY12" fmla="*/ 386810 h 390525"/>
                <a:gd name="connsiteX13" fmla="*/ 288036 w 285750"/>
                <a:gd name="connsiteY13" fmla="*/ 349568 h 390525"/>
                <a:gd name="connsiteX14" fmla="*/ 288036 w 285750"/>
                <a:gd name="connsiteY14" fmla="*/ 93345 h 390525"/>
                <a:gd name="connsiteX15" fmla="*/ 250793 w 285750"/>
                <a:gd name="connsiteY15" fmla="*/ 56102 h 390525"/>
                <a:gd name="connsiteX16" fmla="*/ 97631 w 285750"/>
                <a:gd name="connsiteY16" fmla="*/ 56102 h 390525"/>
                <a:gd name="connsiteX17" fmla="*/ 122492 w 285750"/>
                <a:gd name="connsiteY17" fmla="*/ 56102 h 390525"/>
                <a:gd name="connsiteX18" fmla="*/ 134874 w 285750"/>
                <a:gd name="connsiteY18" fmla="*/ 43625 h 390525"/>
                <a:gd name="connsiteX19" fmla="*/ 147256 w 285750"/>
                <a:gd name="connsiteY19" fmla="*/ 31623 h 390525"/>
                <a:gd name="connsiteX20" fmla="*/ 159639 w 285750"/>
                <a:gd name="connsiteY20" fmla="*/ 43625 h 390525"/>
                <a:gd name="connsiteX21" fmla="*/ 172021 w 285750"/>
                <a:gd name="connsiteY21" fmla="*/ 56102 h 390525"/>
                <a:gd name="connsiteX22" fmla="*/ 196882 w 285750"/>
                <a:gd name="connsiteY22" fmla="*/ 56102 h 390525"/>
                <a:gd name="connsiteX23" fmla="*/ 209264 w 285750"/>
                <a:gd name="connsiteY23" fmla="*/ 68485 h 390525"/>
                <a:gd name="connsiteX24" fmla="*/ 209264 w 285750"/>
                <a:gd name="connsiteY24" fmla="*/ 80581 h 390525"/>
                <a:gd name="connsiteX25" fmla="*/ 85153 w 285750"/>
                <a:gd name="connsiteY25" fmla="*/ 80581 h 390525"/>
                <a:gd name="connsiteX26" fmla="*/ 85153 w 285750"/>
                <a:gd name="connsiteY26" fmla="*/ 68580 h 390525"/>
                <a:gd name="connsiteX27" fmla="*/ 97631 w 285750"/>
                <a:gd name="connsiteY27" fmla="*/ 56102 h 390525"/>
                <a:gd name="connsiteX28" fmla="*/ 60103 w 285750"/>
                <a:gd name="connsiteY28" fmla="*/ 175641 h 390525"/>
                <a:gd name="connsiteX29" fmla="*/ 77629 w 285750"/>
                <a:gd name="connsiteY29" fmla="*/ 175641 h 390525"/>
                <a:gd name="connsiteX30" fmla="*/ 93631 w 285750"/>
                <a:gd name="connsiteY30" fmla="*/ 191643 h 390525"/>
                <a:gd name="connsiteX31" fmla="*/ 134493 w 285750"/>
                <a:gd name="connsiteY31" fmla="*/ 150781 h 390525"/>
                <a:gd name="connsiteX32" fmla="*/ 152019 w 285750"/>
                <a:gd name="connsiteY32" fmla="*/ 150781 h 390525"/>
                <a:gd name="connsiteX33" fmla="*/ 152019 w 285750"/>
                <a:gd name="connsiteY33" fmla="*/ 168307 h 390525"/>
                <a:gd name="connsiteX34" fmla="*/ 102394 w 285750"/>
                <a:gd name="connsiteY34" fmla="*/ 217932 h 390525"/>
                <a:gd name="connsiteX35" fmla="*/ 84868 w 285750"/>
                <a:gd name="connsiteY35" fmla="*/ 217932 h 390525"/>
                <a:gd name="connsiteX36" fmla="*/ 60103 w 285750"/>
                <a:gd name="connsiteY36" fmla="*/ 193167 h 390525"/>
                <a:gd name="connsiteX37" fmla="*/ 60103 w 285750"/>
                <a:gd name="connsiteY37" fmla="*/ 175641 h 390525"/>
                <a:gd name="connsiteX38" fmla="*/ 102394 w 285750"/>
                <a:gd name="connsiteY38" fmla="*/ 317183 h 390525"/>
                <a:gd name="connsiteX39" fmla="*/ 84868 w 285750"/>
                <a:gd name="connsiteY39" fmla="*/ 317183 h 390525"/>
                <a:gd name="connsiteX40" fmla="*/ 60103 w 285750"/>
                <a:gd name="connsiteY40" fmla="*/ 292418 h 390525"/>
                <a:gd name="connsiteX41" fmla="*/ 60103 w 285750"/>
                <a:gd name="connsiteY41" fmla="*/ 274892 h 390525"/>
                <a:gd name="connsiteX42" fmla="*/ 77629 w 285750"/>
                <a:gd name="connsiteY42" fmla="*/ 274892 h 390525"/>
                <a:gd name="connsiteX43" fmla="*/ 93631 w 285750"/>
                <a:gd name="connsiteY43" fmla="*/ 290894 h 390525"/>
                <a:gd name="connsiteX44" fmla="*/ 134493 w 285750"/>
                <a:gd name="connsiteY44" fmla="*/ 250031 h 390525"/>
                <a:gd name="connsiteX45" fmla="*/ 152019 w 285750"/>
                <a:gd name="connsiteY45" fmla="*/ 250031 h 390525"/>
                <a:gd name="connsiteX46" fmla="*/ 152019 w 285750"/>
                <a:gd name="connsiteY46" fmla="*/ 267557 h 390525"/>
                <a:gd name="connsiteX47" fmla="*/ 102394 w 285750"/>
                <a:gd name="connsiteY47" fmla="*/ 317183 h 390525"/>
                <a:gd name="connsiteX48" fmla="*/ 225647 w 285750"/>
                <a:gd name="connsiteY48" fmla="*/ 320612 h 390525"/>
                <a:gd name="connsiteX49" fmla="*/ 168878 w 285750"/>
                <a:gd name="connsiteY49" fmla="*/ 320612 h 390525"/>
                <a:gd name="connsiteX50" fmla="*/ 156210 w 285750"/>
                <a:gd name="connsiteY50" fmla="*/ 307277 h 390525"/>
                <a:gd name="connsiteX51" fmla="*/ 168402 w 285750"/>
                <a:gd name="connsiteY51" fmla="*/ 296037 h 390525"/>
                <a:gd name="connsiteX52" fmla="*/ 225171 w 285750"/>
                <a:gd name="connsiteY52" fmla="*/ 296037 h 390525"/>
                <a:gd name="connsiteX53" fmla="*/ 237839 w 285750"/>
                <a:gd name="connsiteY53" fmla="*/ 309372 h 390525"/>
                <a:gd name="connsiteX54" fmla="*/ 225647 w 285750"/>
                <a:gd name="connsiteY54" fmla="*/ 320612 h 390525"/>
                <a:gd name="connsiteX55" fmla="*/ 225742 w 285750"/>
                <a:gd name="connsiteY55" fmla="*/ 270891 h 390525"/>
                <a:gd name="connsiteX56" fmla="*/ 193453 w 285750"/>
                <a:gd name="connsiteY56" fmla="*/ 270891 h 390525"/>
                <a:gd name="connsiteX57" fmla="*/ 180784 w 285750"/>
                <a:gd name="connsiteY57" fmla="*/ 257556 h 390525"/>
                <a:gd name="connsiteX58" fmla="*/ 192976 w 285750"/>
                <a:gd name="connsiteY58" fmla="*/ 246317 h 390525"/>
                <a:gd name="connsiteX59" fmla="*/ 225266 w 285750"/>
                <a:gd name="connsiteY59" fmla="*/ 246317 h 390525"/>
                <a:gd name="connsiteX60" fmla="*/ 237934 w 285750"/>
                <a:gd name="connsiteY60" fmla="*/ 259652 h 390525"/>
                <a:gd name="connsiteX61" fmla="*/ 225742 w 285750"/>
                <a:gd name="connsiteY61" fmla="*/ 270891 h 390525"/>
                <a:gd name="connsiteX62" fmla="*/ 225647 w 285750"/>
                <a:gd name="connsiteY62" fmla="*/ 221837 h 390525"/>
                <a:gd name="connsiteX63" fmla="*/ 168878 w 285750"/>
                <a:gd name="connsiteY63" fmla="*/ 221837 h 390525"/>
                <a:gd name="connsiteX64" fmla="*/ 156210 w 285750"/>
                <a:gd name="connsiteY64" fmla="*/ 208502 h 390525"/>
                <a:gd name="connsiteX65" fmla="*/ 168402 w 285750"/>
                <a:gd name="connsiteY65" fmla="*/ 197263 h 390525"/>
                <a:gd name="connsiteX66" fmla="*/ 225171 w 285750"/>
                <a:gd name="connsiteY66" fmla="*/ 197263 h 390525"/>
                <a:gd name="connsiteX67" fmla="*/ 237839 w 285750"/>
                <a:gd name="connsiteY67" fmla="*/ 210598 h 390525"/>
                <a:gd name="connsiteX68" fmla="*/ 225647 w 285750"/>
                <a:gd name="connsiteY68" fmla="*/ 221837 h 390525"/>
                <a:gd name="connsiteX69" fmla="*/ 225742 w 285750"/>
                <a:gd name="connsiteY69" fmla="*/ 172022 h 390525"/>
                <a:gd name="connsiteX70" fmla="*/ 193453 w 285750"/>
                <a:gd name="connsiteY70" fmla="*/ 172022 h 390525"/>
                <a:gd name="connsiteX71" fmla="*/ 180784 w 285750"/>
                <a:gd name="connsiteY71" fmla="*/ 158687 h 390525"/>
                <a:gd name="connsiteX72" fmla="*/ 192976 w 285750"/>
                <a:gd name="connsiteY72" fmla="*/ 147447 h 390525"/>
                <a:gd name="connsiteX73" fmla="*/ 225266 w 285750"/>
                <a:gd name="connsiteY73" fmla="*/ 147447 h 390525"/>
                <a:gd name="connsiteX74" fmla="*/ 237934 w 285750"/>
                <a:gd name="connsiteY74" fmla="*/ 160782 h 390525"/>
                <a:gd name="connsiteX75" fmla="*/ 225742 w 285750"/>
                <a:gd name="connsiteY75" fmla="*/ 172022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285750" h="390525">
                  <a:moveTo>
                    <a:pt x="250793" y="56102"/>
                  </a:moveTo>
                  <a:lnTo>
                    <a:pt x="230886" y="56102"/>
                  </a:lnTo>
                  <a:cubicBezTo>
                    <a:pt x="225838" y="41910"/>
                    <a:pt x="212312" y="31623"/>
                    <a:pt x="196405" y="31623"/>
                  </a:cubicBezTo>
                  <a:lnTo>
                    <a:pt x="182023" y="31623"/>
                  </a:lnTo>
                  <a:cubicBezTo>
                    <a:pt x="176975" y="17336"/>
                    <a:pt x="163354" y="7144"/>
                    <a:pt x="147352" y="7144"/>
                  </a:cubicBezTo>
                  <a:cubicBezTo>
                    <a:pt x="131350" y="7144"/>
                    <a:pt x="117729" y="17431"/>
                    <a:pt x="112681" y="31623"/>
                  </a:cubicBezTo>
                  <a:lnTo>
                    <a:pt x="98298" y="31623"/>
                  </a:lnTo>
                  <a:cubicBezTo>
                    <a:pt x="82296" y="31623"/>
                    <a:pt x="68866" y="41910"/>
                    <a:pt x="63817" y="56102"/>
                  </a:cubicBezTo>
                  <a:lnTo>
                    <a:pt x="44291" y="56102"/>
                  </a:lnTo>
                  <a:cubicBezTo>
                    <a:pt x="23813" y="56102"/>
                    <a:pt x="7144" y="72771"/>
                    <a:pt x="7144" y="93345"/>
                  </a:cubicBezTo>
                  <a:lnTo>
                    <a:pt x="7144" y="349568"/>
                  </a:lnTo>
                  <a:cubicBezTo>
                    <a:pt x="7144" y="370142"/>
                    <a:pt x="23813" y="386810"/>
                    <a:pt x="44386" y="386810"/>
                  </a:cubicBezTo>
                  <a:lnTo>
                    <a:pt x="250793" y="386810"/>
                  </a:lnTo>
                  <a:cubicBezTo>
                    <a:pt x="271367" y="386810"/>
                    <a:pt x="288036" y="370142"/>
                    <a:pt x="288036" y="349568"/>
                  </a:cubicBezTo>
                  <a:lnTo>
                    <a:pt x="288036" y="93345"/>
                  </a:lnTo>
                  <a:cubicBezTo>
                    <a:pt x="288036" y="72771"/>
                    <a:pt x="271367" y="56102"/>
                    <a:pt x="250793" y="56102"/>
                  </a:cubicBezTo>
                  <a:close/>
                  <a:moveTo>
                    <a:pt x="97631" y="56102"/>
                  </a:moveTo>
                  <a:lnTo>
                    <a:pt x="122492" y="56102"/>
                  </a:lnTo>
                  <a:cubicBezTo>
                    <a:pt x="129350" y="56102"/>
                    <a:pt x="134779" y="50483"/>
                    <a:pt x="134874" y="43625"/>
                  </a:cubicBezTo>
                  <a:cubicBezTo>
                    <a:pt x="134969" y="36957"/>
                    <a:pt x="140494" y="31623"/>
                    <a:pt x="147256" y="31623"/>
                  </a:cubicBezTo>
                  <a:cubicBezTo>
                    <a:pt x="154019" y="31623"/>
                    <a:pt x="159544" y="36957"/>
                    <a:pt x="159639" y="43625"/>
                  </a:cubicBezTo>
                  <a:cubicBezTo>
                    <a:pt x="159734" y="50483"/>
                    <a:pt x="165163" y="56102"/>
                    <a:pt x="172021" y="56102"/>
                  </a:cubicBezTo>
                  <a:lnTo>
                    <a:pt x="196882" y="56102"/>
                  </a:lnTo>
                  <a:cubicBezTo>
                    <a:pt x="203740" y="56102"/>
                    <a:pt x="209264" y="61627"/>
                    <a:pt x="209264" y="68485"/>
                  </a:cubicBezTo>
                  <a:lnTo>
                    <a:pt x="209264" y="80581"/>
                  </a:lnTo>
                  <a:lnTo>
                    <a:pt x="85153" y="80581"/>
                  </a:lnTo>
                  <a:lnTo>
                    <a:pt x="85153" y="68580"/>
                  </a:lnTo>
                  <a:cubicBezTo>
                    <a:pt x="85153" y="61722"/>
                    <a:pt x="90773" y="56102"/>
                    <a:pt x="97631" y="56102"/>
                  </a:cubicBezTo>
                  <a:close/>
                  <a:moveTo>
                    <a:pt x="60103" y="175641"/>
                  </a:moveTo>
                  <a:cubicBezTo>
                    <a:pt x="64960" y="170783"/>
                    <a:pt x="72771" y="170783"/>
                    <a:pt x="77629" y="175641"/>
                  </a:cubicBezTo>
                  <a:lnTo>
                    <a:pt x="93631" y="191643"/>
                  </a:lnTo>
                  <a:lnTo>
                    <a:pt x="134493" y="150781"/>
                  </a:lnTo>
                  <a:cubicBezTo>
                    <a:pt x="139351" y="145923"/>
                    <a:pt x="147161" y="145923"/>
                    <a:pt x="152019" y="150781"/>
                  </a:cubicBezTo>
                  <a:cubicBezTo>
                    <a:pt x="156877" y="155639"/>
                    <a:pt x="156877" y="163449"/>
                    <a:pt x="152019" y="168307"/>
                  </a:cubicBezTo>
                  <a:lnTo>
                    <a:pt x="102394" y="217932"/>
                  </a:lnTo>
                  <a:cubicBezTo>
                    <a:pt x="97536" y="222790"/>
                    <a:pt x="89725" y="222790"/>
                    <a:pt x="84868" y="217932"/>
                  </a:cubicBezTo>
                  <a:lnTo>
                    <a:pt x="60103" y="193167"/>
                  </a:lnTo>
                  <a:cubicBezTo>
                    <a:pt x="55245" y="188309"/>
                    <a:pt x="55245" y="180499"/>
                    <a:pt x="60103" y="175641"/>
                  </a:cubicBezTo>
                  <a:close/>
                  <a:moveTo>
                    <a:pt x="102394" y="317183"/>
                  </a:moveTo>
                  <a:cubicBezTo>
                    <a:pt x="97536" y="322040"/>
                    <a:pt x="89725" y="322040"/>
                    <a:pt x="84868" y="317183"/>
                  </a:cubicBezTo>
                  <a:lnTo>
                    <a:pt x="60103" y="292418"/>
                  </a:lnTo>
                  <a:cubicBezTo>
                    <a:pt x="55245" y="287560"/>
                    <a:pt x="55245" y="279749"/>
                    <a:pt x="60103" y="274892"/>
                  </a:cubicBezTo>
                  <a:cubicBezTo>
                    <a:pt x="64960" y="270034"/>
                    <a:pt x="72771" y="270034"/>
                    <a:pt x="77629" y="274892"/>
                  </a:cubicBezTo>
                  <a:lnTo>
                    <a:pt x="93631" y="290894"/>
                  </a:lnTo>
                  <a:lnTo>
                    <a:pt x="134493" y="250031"/>
                  </a:lnTo>
                  <a:cubicBezTo>
                    <a:pt x="139351" y="245174"/>
                    <a:pt x="147161" y="245174"/>
                    <a:pt x="152019" y="250031"/>
                  </a:cubicBezTo>
                  <a:cubicBezTo>
                    <a:pt x="156877" y="254889"/>
                    <a:pt x="156877" y="262700"/>
                    <a:pt x="152019" y="267557"/>
                  </a:cubicBezTo>
                  <a:lnTo>
                    <a:pt x="102394" y="317183"/>
                  </a:lnTo>
                  <a:close/>
                  <a:moveTo>
                    <a:pt x="225647" y="320612"/>
                  </a:moveTo>
                  <a:lnTo>
                    <a:pt x="168878" y="320612"/>
                  </a:lnTo>
                  <a:cubicBezTo>
                    <a:pt x="161544" y="320612"/>
                    <a:pt x="155638" y="314611"/>
                    <a:pt x="156210" y="307277"/>
                  </a:cubicBezTo>
                  <a:cubicBezTo>
                    <a:pt x="156781" y="300990"/>
                    <a:pt x="162020" y="296037"/>
                    <a:pt x="168402" y="296037"/>
                  </a:cubicBezTo>
                  <a:lnTo>
                    <a:pt x="225171" y="296037"/>
                  </a:lnTo>
                  <a:cubicBezTo>
                    <a:pt x="232505" y="296037"/>
                    <a:pt x="238411" y="302038"/>
                    <a:pt x="237839" y="309372"/>
                  </a:cubicBezTo>
                  <a:cubicBezTo>
                    <a:pt x="237268" y="315659"/>
                    <a:pt x="232029" y="320612"/>
                    <a:pt x="225647" y="320612"/>
                  </a:cubicBezTo>
                  <a:close/>
                  <a:moveTo>
                    <a:pt x="225742" y="270891"/>
                  </a:moveTo>
                  <a:lnTo>
                    <a:pt x="193453" y="270891"/>
                  </a:lnTo>
                  <a:cubicBezTo>
                    <a:pt x="186118" y="270891"/>
                    <a:pt x="180213" y="264890"/>
                    <a:pt x="180784" y="257556"/>
                  </a:cubicBezTo>
                  <a:cubicBezTo>
                    <a:pt x="181356" y="251270"/>
                    <a:pt x="186595" y="246317"/>
                    <a:pt x="192976" y="246317"/>
                  </a:cubicBezTo>
                  <a:lnTo>
                    <a:pt x="225266" y="246317"/>
                  </a:lnTo>
                  <a:cubicBezTo>
                    <a:pt x="232600" y="246317"/>
                    <a:pt x="238506" y="252317"/>
                    <a:pt x="237934" y="259652"/>
                  </a:cubicBezTo>
                  <a:cubicBezTo>
                    <a:pt x="237458" y="265938"/>
                    <a:pt x="232219" y="270891"/>
                    <a:pt x="225742" y="270891"/>
                  </a:cubicBezTo>
                  <a:close/>
                  <a:moveTo>
                    <a:pt x="225647" y="221837"/>
                  </a:moveTo>
                  <a:lnTo>
                    <a:pt x="168878" y="221837"/>
                  </a:lnTo>
                  <a:cubicBezTo>
                    <a:pt x="161544" y="221837"/>
                    <a:pt x="155638" y="215837"/>
                    <a:pt x="156210" y="208502"/>
                  </a:cubicBezTo>
                  <a:cubicBezTo>
                    <a:pt x="156781" y="202216"/>
                    <a:pt x="162020" y="197263"/>
                    <a:pt x="168402" y="197263"/>
                  </a:cubicBezTo>
                  <a:lnTo>
                    <a:pt x="225171" y="197263"/>
                  </a:lnTo>
                  <a:cubicBezTo>
                    <a:pt x="232505" y="197263"/>
                    <a:pt x="238411" y="203264"/>
                    <a:pt x="237839" y="210598"/>
                  </a:cubicBezTo>
                  <a:cubicBezTo>
                    <a:pt x="237268" y="216884"/>
                    <a:pt x="232029" y="221837"/>
                    <a:pt x="225647" y="221837"/>
                  </a:cubicBezTo>
                  <a:close/>
                  <a:moveTo>
                    <a:pt x="225742" y="172022"/>
                  </a:moveTo>
                  <a:lnTo>
                    <a:pt x="193453" y="172022"/>
                  </a:lnTo>
                  <a:cubicBezTo>
                    <a:pt x="186118" y="172022"/>
                    <a:pt x="180213" y="166021"/>
                    <a:pt x="180784" y="158687"/>
                  </a:cubicBezTo>
                  <a:cubicBezTo>
                    <a:pt x="181356" y="152400"/>
                    <a:pt x="186595" y="147447"/>
                    <a:pt x="192976" y="147447"/>
                  </a:cubicBezTo>
                  <a:lnTo>
                    <a:pt x="225266" y="147447"/>
                  </a:lnTo>
                  <a:cubicBezTo>
                    <a:pt x="232600" y="147447"/>
                    <a:pt x="238506" y="153448"/>
                    <a:pt x="237934" y="160782"/>
                  </a:cubicBezTo>
                  <a:cubicBezTo>
                    <a:pt x="237458" y="167069"/>
                    <a:pt x="232219" y="172022"/>
                    <a:pt x="225742" y="17202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0" name="자유형: 도형 99">
              <a:extLst>
                <a:ext uri="{FF2B5EF4-FFF2-40B4-BE49-F238E27FC236}">
                  <a16:creationId xmlns:a16="http://schemas.microsoft.com/office/drawing/2014/main" id="{04651862-8C4E-4CCC-9E64-E25DE42DE1EC}"/>
                </a:ext>
              </a:extLst>
            </p:cNvPr>
            <p:cNvSpPr/>
            <p:nvPr/>
          </p:nvSpPr>
          <p:spPr>
            <a:xfrm>
              <a:off x="3071042" y="1207960"/>
              <a:ext cx="85725" cy="85725"/>
            </a:xfrm>
            <a:custGeom>
              <a:avLst/>
              <a:gdLst>
                <a:gd name="connsiteX0" fmla="*/ 7144 w 85725"/>
                <a:gd name="connsiteY0" fmla="*/ 7144 h 85725"/>
                <a:gd name="connsiteX1" fmla="*/ 7144 w 85725"/>
                <a:gd name="connsiteY1" fmla="*/ 13716 h 85725"/>
                <a:gd name="connsiteX2" fmla="*/ 11049 w 85725"/>
                <a:gd name="connsiteY2" fmla="*/ 30385 h 85725"/>
                <a:gd name="connsiteX3" fmla="*/ 33242 w 85725"/>
                <a:gd name="connsiteY3" fmla="*/ 74771 h 85725"/>
                <a:gd name="connsiteX4" fmla="*/ 55435 w 85725"/>
                <a:gd name="connsiteY4" fmla="*/ 74771 h 85725"/>
                <a:gd name="connsiteX5" fmla="*/ 77629 w 85725"/>
                <a:gd name="connsiteY5" fmla="*/ 30385 h 85725"/>
                <a:gd name="connsiteX6" fmla="*/ 81534 w 85725"/>
                <a:gd name="connsiteY6" fmla="*/ 13716 h 85725"/>
                <a:gd name="connsiteX7" fmla="*/ 81534 w 85725"/>
                <a:gd name="connsiteY7" fmla="*/ 7144 h 85725"/>
                <a:gd name="connsiteX8" fmla="*/ 7144 w 85725"/>
                <a:gd name="connsiteY8" fmla="*/ 7144 h 85725"/>
                <a:gd name="connsiteX9" fmla="*/ 7144 w 85725"/>
                <a:gd name="connsiteY9" fmla="*/ 7144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5725" h="85725">
                  <a:moveTo>
                    <a:pt x="7144" y="7144"/>
                  </a:moveTo>
                  <a:lnTo>
                    <a:pt x="7144" y="13716"/>
                  </a:lnTo>
                  <a:cubicBezTo>
                    <a:pt x="7144" y="19431"/>
                    <a:pt x="8477" y="25241"/>
                    <a:pt x="11049" y="30385"/>
                  </a:cubicBezTo>
                  <a:lnTo>
                    <a:pt x="33242" y="74771"/>
                  </a:lnTo>
                  <a:cubicBezTo>
                    <a:pt x="37814" y="83915"/>
                    <a:pt x="50863" y="83915"/>
                    <a:pt x="55435" y="74771"/>
                  </a:cubicBezTo>
                  <a:lnTo>
                    <a:pt x="77629" y="30385"/>
                  </a:lnTo>
                  <a:cubicBezTo>
                    <a:pt x="80200" y="25241"/>
                    <a:pt x="81534" y="19526"/>
                    <a:pt x="81534" y="13716"/>
                  </a:cubicBezTo>
                  <a:lnTo>
                    <a:pt x="81534" y="7144"/>
                  </a:lnTo>
                  <a:lnTo>
                    <a:pt x="7144" y="7144"/>
                  </a:ln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1" name="자유형: 도형 100">
              <a:extLst>
                <a:ext uri="{FF2B5EF4-FFF2-40B4-BE49-F238E27FC236}">
                  <a16:creationId xmlns:a16="http://schemas.microsoft.com/office/drawing/2014/main" id="{D8C3BF7E-15C6-4328-9117-09C8FF6E48A8}"/>
                </a:ext>
              </a:extLst>
            </p:cNvPr>
            <p:cNvSpPr/>
            <p:nvPr/>
          </p:nvSpPr>
          <p:spPr>
            <a:xfrm>
              <a:off x="3071042" y="960208"/>
              <a:ext cx="85725" cy="228600"/>
            </a:xfrm>
            <a:custGeom>
              <a:avLst/>
              <a:gdLst>
                <a:gd name="connsiteX0" fmla="*/ 7144 w 85725"/>
                <a:gd name="connsiteY0" fmla="*/ 44964 h 228600"/>
                <a:gd name="connsiteX1" fmla="*/ 7144 w 85725"/>
                <a:gd name="connsiteY1" fmla="*/ 230416 h 228600"/>
                <a:gd name="connsiteX2" fmla="*/ 81439 w 85725"/>
                <a:gd name="connsiteY2" fmla="*/ 230416 h 228600"/>
                <a:gd name="connsiteX3" fmla="*/ 81439 w 85725"/>
                <a:gd name="connsiteY3" fmla="*/ 44393 h 228600"/>
                <a:gd name="connsiteX4" fmla="*/ 43625 w 85725"/>
                <a:gd name="connsiteY4" fmla="*/ 7150 h 228600"/>
                <a:gd name="connsiteX5" fmla="*/ 7144 w 85725"/>
                <a:gd name="connsiteY5" fmla="*/ 44964 h 228600"/>
                <a:gd name="connsiteX6" fmla="*/ 56959 w 85725"/>
                <a:gd name="connsiteY6" fmla="*/ 106305 h 228600"/>
                <a:gd name="connsiteX7" fmla="*/ 32480 w 85725"/>
                <a:gd name="connsiteY7" fmla="*/ 106305 h 228600"/>
                <a:gd name="connsiteX8" fmla="*/ 32480 w 85725"/>
                <a:gd name="connsiteY8" fmla="*/ 44583 h 228600"/>
                <a:gd name="connsiteX9" fmla="*/ 45720 w 85725"/>
                <a:gd name="connsiteY9" fmla="*/ 32010 h 228600"/>
                <a:gd name="connsiteX10" fmla="*/ 56959 w 85725"/>
                <a:gd name="connsiteY10" fmla="*/ 44393 h 228600"/>
                <a:gd name="connsiteX11" fmla="*/ 56959 w 85725"/>
                <a:gd name="connsiteY11" fmla="*/ 106305 h 228600"/>
                <a:gd name="connsiteX12" fmla="*/ 56959 w 85725"/>
                <a:gd name="connsiteY12" fmla="*/ 106305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5725" h="228600">
                  <a:moveTo>
                    <a:pt x="7144" y="44964"/>
                  </a:moveTo>
                  <a:lnTo>
                    <a:pt x="7144" y="230416"/>
                  </a:lnTo>
                  <a:lnTo>
                    <a:pt x="81439" y="230416"/>
                  </a:lnTo>
                  <a:lnTo>
                    <a:pt x="81439" y="44393"/>
                  </a:lnTo>
                  <a:cubicBezTo>
                    <a:pt x="81439" y="23628"/>
                    <a:pt x="64389" y="6769"/>
                    <a:pt x="43625" y="7150"/>
                  </a:cubicBezTo>
                  <a:cubicBezTo>
                    <a:pt x="23241" y="7531"/>
                    <a:pt x="7144" y="24581"/>
                    <a:pt x="7144" y="44964"/>
                  </a:cubicBezTo>
                  <a:close/>
                  <a:moveTo>
                    <a:pt x="56959" y="106305"/>
                  </a:moveTo>
                  <a:lnTo>
                    <a:pt x="32480" y="106305"/>
                  </a:lnTo>
                  <a:lnTo>
                    <a:pt x="32480" y="44583"/>
                  </a:lnTo>
                  <a:cubicBezTo>
                    <a:pt x="32480" y="37249"/>
                    <a:pt x="38481" y="31344"/>
                    <a:pt x="45720" y="32010"/>
                  </a:cubicBezTo>
                  <a:cubicBezTo>
                    <a:pt x="52006" y="32487"/>
                    <a:pt x="56959" y="37916"/>
                    <a:pt x="56959" y="44393"/>
                  </a:cubicBezTo>
                  <a:lnTo>
                    <a:pt x="56959" y="106305"/>
                  </a:lnTo>
                  <a:lnTo>
                    <a:pt x="56959" y="10630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8BC5B2E0-B1E5-4CED-AC29-6A230BFE51D0}"/>
              </a:ext>
            </a:extLst>
          </p:cNvPr>
          <p:cNvGrpSpPr/>
          <p:nvPr/>
        </p:nvGrpSpPr>
        <p:grpSpPr>
          <a:xfrm>
            <a:off x="5453435" y="1563454"/>
            <a:ext cx="392525" cy="392558"/>
            <a:chOff x="5453435" y="1563454"/>
            <a:chExt cx="392525" cy="392558"/>
          </a:xfrm>
          <a:solidFill>
            <a:schemeClr val="bg1"/>
          </a:solidFill>
        </p:grpSpPr>
        <p:sp>
          <p:nvSpPr>
            <p:cNvPr id="103" name="자유형: 도형 102">
              <a:extLst>
                <a:ext uri="{FF2B5EF4-FFF2-40B4-BE49-F238E27FC236}">
                  <a16:creationId xmlns:a16="http://schemas.microsoft.com/office/drawing/2014/main" id="{7C5CA2E0-4354-48B2-BF3B-0FE9DC8B5462}"/>
                </a:ext>
              </a:extLst>
            </p:cNvPr>
            <p:cNvSpPr/>
            <p:nvPr/>
          </p:nvSpPr>
          <p:spPr>
            <a:xfrm>
              <a:off x="5588785" y="1698837"/>
              <a:ext cx="257175" cy="257175"/>
            </a:xfrm>
            <a:custGeom>
              <a:avLst/>
              <a:gdLst>
                <a:gd name="connsiteX0" fmla="*/ 185832 w 257175"/>
                <a:gd name="connsiteY0" fmla="*/ 248930 h 257175"/>
                <a:gd name="connsiteX1" fmla="*/ 120777 w 257175"/>
                <a:gd name="connsiteY1" fmla="*/ 183874 h 257175"/>
                <a:gd name="connsiteX2" fmla="*/ 89249 w 257175"/>
                <a:gd name="connsiteY2" fmla="*/ 215402 h 257175"/>
                <a:gd name="connsiteX3" fmla="*/ 78772 w 257175"/>
                <a:gd name="connsiteY3" fmla="*/ 218354 h 257175"/>
                <a:gd name="connsiteX4" fmla="*/ 70770 w 257175"/>
                <a:gd name="connsiteY4" fmla="*/ 211020 h 257175"/>
                <a:gd name="connsiteX5" fmla="*/ 7715 w 257175"/>
                <a:gd name="connsiteY5" fmla="*/ 21854 h 257175"/>
                <a:gd name="connsiteX6" fmla="*/ 10382 w 257175"/>
                <a:gd name="connsiteY6" fmla="*/ 10423 h 257175"/>
                <a:gd name="connsiteX7" fmla="*/ 21812 w 257175"/>
                <a:gd name="connsiteY7" fmla="*/ 7756 h 257175"/>
                <a:gd name="connsiteX8" fmla="*/ 210979 w 257175"/>
                <a:gd name="connsiteY8" fmla="*/ 70812 h 257175"/>
                <a:gd name="connsiteX9" fmla="*/ 218312 w 257175"/>
                <a:gd name="connsiteY9" fmla="*/ 78813 h 257175"/>
                <a:gd name="connsiteX10" fmla="*/ 215360 w 257175"/>
                <a:gd name="connsiteY10" fmla="*/ 89291 h 257175"/>
                <a:gd name="connsiteX11" fmla="*/ 183832 w 257175"/>
                <a:gd name="connsiteY11" fmla="*/ 120818 h 257175"/>
                <a:gd name="connsiteX12" fmla="*/ 248888 w 257175"/>
                <a:gd name="connsiteY12" fmla="*/ 185874 h 257175"/>
                <a:gd name="connsiteX13" fmla="*/ 248888 w 257175"/>
                <a:gd name="connsiteY13" fmla="*/ 201590 h 257175"/>
                <a:gd name="connsiteX14" fmla="*/ 201644 w 257175"/>
                <a:gd name="connsiteY14" fmla="*/ 248834 h 257175"/>
                <a:gd name="connsiteX15" fmla="*/ 185832 w 257175"/>
                <a:gd name="connsiteY15" fmla="*/ 248930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57175" h="257175">
                  <a:moveTo>
                    <a:pt x="185832" y="248930"/>
                  </a:moveTo>
                  <a:lnTo>
                    <a:pt x="120777" y="183874"/>
                  </a:lnTo>
                  <a:lnTo>
                    <a:pt x="89249" y="215402"/>
                  </a:lnTo>
                  <a:cubicBezTo>
                    <a:pt x="86487" y="218164"/>
                    <a:pt x="82581" y="219212"/>
                    <a:pt x="78772" y="218354"/>
                  </a:cubicBezTo>
                  <a:cubicBezTo>
                    <a:pt x="74961" y="217497"/>
                    <a:pt x="72009" y="214735"/>
                    <a:pt x="70770" y="211020"/>
                  </a:cubicBezTo>
                  <a:lnTo>
                    <a:pt x="7715" y="21854"/>
                  </a:lnTo>
                  <a:cubicBezTo>
                    <a:pt x="6381" y="17853"/>
                    <a:pt x="7429" y="13471"/>
                    <a:pt x="10382" y="10423"/>
                  </a:cubicBezTo>
                  <a:cubicBezTo>
                    <a:pt x="13335" y="7471"/>
                    <a:pt x="17811" y="6328"/>
                    <a:pt x="21812" y="7756"/>
                  </a:cubicBezTo>
                  <a:lnTo>
                    <a:pt x="210979" y="70812"/>
                  </a:lnTo>
                  <a:cubicBezTo>
                    <a:pt x="214693" y="72050"/>
                    <a:pt x="217455" y="75098"/>
                    <a:pt x="218312" y="78813"/>
                  </a:cubicBezTo>
                  <a:cubicBezTo>
                    <a:pt x="219170" y="82528"/>
                    <a:pt x="218027" y="86528"/>
                    <a:pt x="215360" y="89291"/>
                  </a:cubicBezTo>
                  <a:lnTo>
                    <a:pt x="183832" y="120818"/>
                  </a:lnTo>
                  <a:lnTo>
                    <a:pt x="248888" y="185874"/>
                  </a:lnTo>
                  <a:cubicBezTo>
                    <a:pt x="253269" y="190256"/>
                    <a:pt x="253269" y="197304"/>
                    <a:pt x="248888" y="201590"/>
                  </a:cubicBezTo>
                  <a:lnTo>
                    <a:pt x="201644" y="248834"/>
                  </a:lnTo>
                  <a:cubicBezTo>
                    <a:pt x="197263" y="253216"/>
                    <a:pt x="190214" y="253216"/>
                    <a:pt x="185832" y="2489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4" name="자유형: 도형 103">
              <a:extLst>
                <a:ext uri="{FF2B5EF4-FFF2-40B4-BE49-F238E27FC236}">
                  <a16:creationId xmlns:a16="http://schemas.microsoft.com/office/drawing/2014/main" id="{C67E1827-85CA-4A61-B313-627E9A9E6037}"/>
                </a:ext>
              </a:extLst>
            </p:cNvPr>
            <p:cNvSpPr/>
            <p:nvPr/>
          </p:nvSpPr>
          <p:spPr>
            <a:xfrm>
              <a:off x="5587547" y="1563454"/>
              <a:ext cx="28575" cy="95250"/>
            </a:xfrm>
            <a:custGeom>
              <a:avLst/>
              <a:gdLst>
                <a:gd name="connsiteX0" fmla="*/ 7144 w 28575"/>
                <a:gd name="connsiteY0" fmla="*/ 84846 h 95250"/>
                <a:gd name="connsiteX1" fmla="*/ 7144 w 28575"/>
                <a:gd name="connsiteY1" fmla="*/ 18552 h 95250"/>
                <a:gd name="connsiteX2" fmla="*/ 17050 w 28575"/>
                <a:gd name="connsiteY2" fmla="*/ 7218 h 95250"/>
                <a:gd name="connsiteX3" fmla="*/ 29432 w 28575"/>
                <a:gd name="connsiteY3" fmla="*/ 18267 h 95250"/>
                <a:gd name="connsiteX4" fmla="*/ 29432 w 28575"/>
                <a:gd name="connsiteY4" fmla="*/ 85132 h 95250"/>
                <a:gd name="connsiteX5" fmla="*/ 17050 w 28575"/>
                <a:gd name="connsiteY5" fmla="*/ 96181 h 95250"/>
                <a:gd name="connsiteX6" fmla="*/ 7144 w 28575"/>
                <a:gd name="connsiteY6" fmla="*/ 84846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575" h="95250">
                  <a:moveTo>
                    <a:pt x="7144" y="84846"/>
                  </a:moveTo>
                  <a:lnTo>
                    <a:pt x="7144" y="18552"/>
                  </a:lnTo>
                  <a:cubicBezTo>
                    <a:pt x="7144" y="12837"/>
                    <a:pt x="11335" y="7789"/>
                    <a:pt x="17050" y="7218"/>
                  </a:cubicBezTo>
                  <a:cubicBezTo>
                    <a:pt x="23813" y="6456"/>
                    <a:pt x="29432" y="11694"/>
                    <a:pt x="29432" y="18267"/>
                  </a:cubicBezTo>
                  <a:lnTo>
                    <a:pt x="29432" y="85132"/>
                  </a:lnTo>
                  <a:cubicBezTo>
                    <a:pt x="29432" y="91704"/>
                    <a:pt x="23717" y="96943"/>
                    <a:pt x="17050" y="96181"/>
                  </a:cubicBezTo>
                  <a:cubicBezTo>
                    <a:pt x="11335" y="95610"/>
                    <a:pt x="7144" y="90561"/>
                    <a:pt x="7144" y="8484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5" name="자유형: 도형 104">
              <a:extLst>
                <a:ext uri="{FF2B5EF4-FFF2-40B4-BE49-F238E27FC236}">
                  <a16:creationId xmlns:a16="http://schemas.microsoft.com/office/drawing/2014/main" id="{62B84B4F-B78D-4C30-9DDD-73D32C1289FF}"/>
                </a:ext>
              </a:extLst>
            </p:cNvPr>
            <p:cNvSpPr/>
            <p:nvPr/>
          </p:nvSpPr>
          <p:spPr>
            <a:xfrm>
              <a:off x="5492630" y="1602724"/>
              <a:ext cx="76200" cy="76200"/>
            </a:xfrm>
            <a:custGeom>
              <a:avLst/>
              <a:gdLst>
                <a:gd name="connsiteX0" fmla="*/ 57674 w 76200"/>
                <a:gd name="connsiteY0" fmla="*/ 73390 h 76200"/>
                <a:gd name="connsiteX1" fmla="*/ 10430 w 76200"/>
                <a:gd name="connsiteY1" fmla="*/ 26146 h 76200"/>
                <a:gd name="connsiteX2" fmla="*/ 10430 w 76200"/>
                <a:gd name="connsiteY2" fmla="*/ 10430 h 76200"/>
                <a:gd name="connsiteX3" fmla="*/ 26146 w 76200"/>
                <a:gd name="connsiteY3" fmla="*/ 10430 h 76200"/>
                <a:gd name="connsiteX4" fmla="*/ 73390 w 76200"/>
                <a:gd name="connsiteY4" fmla="*/ 57674 h 76200"/>
                <a:gd name="connsiteX5" fmla="*/ 73390 w 76200"/>
                <a:gd name="connsiteY5" fmla="*/ 73390 h 76200"/>
                <a:gd name="connsiteX6" fmla="*/ 57674 w 76200"/>
                <a:gd name="connsiteY6" fmla="*/ 7339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6200" h="76200">
                  <a:moveTo>
                    <a:pt x="57674" y="73390"/>
                  </a:moveTo>
                  <a:lnTo>
                    <a:pt x="10430" y="26146"/>
                  </a:lnTo>
                  <a:cubicBezTo>
                    <a:pt x="6048" y="21765"/>
                    <a:pt x="6048" y="14716"/>
                    <a:pt x="10430" y="10430"/>
                  </a:cubicBezTo>
                  <a:cubicBezTo>
                    <a:pt x="14811" y="6048"/>
                    <a:pt x="21860" y="6048"/>
                    <a:pt x="26146" y="10430"/>
                  </a:cubicBezTo>
                  <a:lnTo>
                    <a:pt x="73390" y="57674"/>
                  </a:lnTo>
                  <a:cubicBezTo>
                    <a:pt x="77772" y="62055"/>
                    <a:pt x="77772" y="69104"/>
                    <a:pt x="73390" y="73390"/>
                  </a:cubicBezTo>
                  <a:cubicBezTo>
                    <a:pt x="69009" y="77676"/>
                    <a:pt x="61960" y="77676"/>
                    <a:pt x="57674" y="7339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6" name="자유형: 도형 105">
              <a:extLst>
                <a:ext uri="{FF2B5EF4-FFF2-40B4-BE49-F238E27FC236}">
                  <a16:creationId xmlns:a16="http://schemas.microsoft.com/office/drawing/2014/main" id="{71F5BDBF-DDF3-4848-A6BE-9C401089133F}"/>
                </a:ext>
              </a:extLst>
            </p:cNvPr>
            <p:cNvSpPr/>
            <p:nvPr/>
          </p:nvSpPr>
          <p:spPr>
            <a:xfrm>
              <a:off x="5492535" y="1744551"/>
              <a:ext cx="76200" cy="76200"/>
            </a:xfrm>
            <a:custGeom>
              <a:avLst/>
              <a:gdLst>
                <a:gd name="connsiteX0" fmla="*/ 10430 w 76200"/>
                <a:gd name="connsiteY0" fmla="*/ 73390 h 76200"/>
                <a:gd name="connsiteX1" fmla="*/ 10430 w 76200"/>
                <a:gd name="connsiteY1" fmla="*/ 57674 h 76200"/>
                <a:gd name="connsiteX2" fmla="*/ 57674 w 76200"/>
                <a:gd name="connsiteY2" fmla="*/ 10430 h 76200"/>
                <a:gd name="connsiteX3" fmla="*/ 73390 w 76200"/>
                <a:gd name="connsiteY3" fmla="*/ 10430 h 76200"/>
                <a:gd name="connsiteX4" fmla="*/ 73390 w 76200"/>
                <a:gd name="connsiteY4" fmla="*/ 26146 h 76200"/>
                <a:gd name="connsiteX5" fmla="*/ 26146 w 76200"/>
                <a:gd name="connsiteY5" fmla="*/ 73390 h 76200"/>
                <a:gd name="connsiteX6" fmla="*/ 10430 w 76200"/>
                <a:gd name="connsiteY6" fmla="*/ 7339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6200" h="76200">
                  <a:moveTo>
                    <a:pt x="10430" y="73390"/>
                  </a:moveTo>
                  <a:cubicBezTo>
                    <a:pt x="6048" y="69009"/>
                    <a:pt x="6048" y="61960"/>
                    <a:pt x="10430" y="57674"/>
                  </a:cubicBezTo>
                  <a:lnTo>
                    <a:pt x="57674" y="10430"/>
                  </a:lnTo>
                  <a:cubicBezTo>
                    <a:pt x="62055" y="6048"/>
                    <a:pt x="69104" y="6048"/>
                    <a:pt x="73390" y="10430"/>
                  </a:cubicBezTo>
                  <a:cubicBezTo>
                    <a:pt x="77772" y="14811"/>
                    <a:pt x="77772" y="21860"/>
                    <a:pt x="73390" y="26146"/>
                  </a:cubicBezTo>
                  <a:lnTo>
                    <a:pt x="26146" y="73390"/>
                  </a:lnTo>
                  <a:cubicBezTo>
                    <a:pt x="21860" y="77772"/>
                    <a:pt x="14811" y="77772"/>
                    <a:pt x="10430" y="7339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7" name="자유형: 도형 106">
              <a:extLst>
                <a:ext uri="{FF2B5EF4-FFF2-40B4-BE49-F238E27FC236}">
                  <a16:creationId xmlns:a16="http://schemas.microsoft.com/office/drawing/2014/main" id="{2A653133-E83A-40C9-B7A9-FE89A044E246}"/>
                </a:ext>
              </a:extLst>
            </p:cNvPr>
            <p:cNvSpPr/>
            <p:nvPr/>
          </p:nvSpPr>
          <p:spPr>
            <a:xfrm>
              <a:off x="5634362" y="1602724"/>
              <a:ext cx="76200" cy="76200"/>
            </a:xfrm>
            <a:custGeom>
              <a:avLst/>
              <a:gdLst>
                <a:gd name="connsiteX0" fmla="*/ 10430 w 76200"/>
                <a:gd name="connsiteY0" fmla="*/ 73390 h 76200"/>
                <a:gd name="connsiteX1" fmla="*/ 10430 w 76200"/>
                <a:gd name="connsiteY1" fmla="*/ 57674 h 76200"/>
                <a:gd name="connsiteX2" fmla="*/ 57674 w 76200"/>
                <a:gd name="connsiteY2" fmla="*/ 10430 h 76200"/>
                <a:gd name="connsiteX3" fmla="*/ 73390 w 76200"/>
                <a:gd name="connsiteY3" fmla="*/ 10430 h 76200"/>
                <a:gd name="connsiteX4" fmla="*/ 73390 w 76200"/>
                <a:gd name="connsiteY4" fmla="*/ 26146 h 76200"/>
                <a:gd name="connsiteX5" fmla="*/ 26146 w 76200"/>
                <a:gd name="connsiteY5" fmla="*/ 73390 h 76200"/>
                <a:gd name="connsiteX6" fmla="*/ 10430 w 76200"/>
                <a:gd name="connsiteY6" fmla="*/ 7339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6200" h="76200">
                  <a:moveTo>
                    <a:pt x="10430" y="73390"/>
                  </a:moveTo>
                  <a:cubicBezTo>
                    <a:pt x="6048" y="69009"/>
                    <a:pt x="6048" y="61960"/>
                    <a:pt x="10430" y="57674"/>
                  </a:cubicBezTo>
                  <a:lnTo>
                    <a:pt x="57674" y="10430"/>
                  </a:lnTo>
                  <a:cubicBezTo>
                    <a:pt x="62055" y="6048"/>
                    <a:pt x="69104" y="6048"/>
                    <a:pt x="73390" y="10430"/>
                  </a:cubicBezTo>
                  <a:cubicBezTo>
                    <a:pt x="77772" y="14811"/>
                    <a:pt x="77772" y="21860"/>
                    <a:pt x="73390" y="26146"/>
                  </a:cubicBezTo>
                  <a:lnTo>
                    <a:pt x="26146" y="73390"/>
                  </a:lnTo>
                  <a:cubicBezTo>
                    <a:pt x="21860" y="77676"/>
                    <a:pt x="14811" y="77676"/>
                    <a:pt x="10430" y="7339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8" name="자유형: 도형 107">
              <a:extLst>
                <a:ext uri="{FF2B5EF4-FFF2-40B4-BE49-F238E27FC236}">
                  <a16:creationId xmlns:a16="http://schemas.microsoft.com/office/drawing/2014/main" id="{9E7143F1-480C-4E59-82A8-825B6A3D7058}"/>
                </a:ext>
              </a:extLst>
            </p:cNvPr>
            <p:cNvSpPr/>
            <p:nvPr/>
          </p:nvSpPr>
          <p:spPr>
            <a:xfrm>
              <a:off x="5453435" y="1697164"/>
              <a:ext cx="95250" cy="28575"/>
            </a:xfrm>
            <a:custGeom>
              <a:avLst/>
              <a:gdLst>
                <a:gd name="connsiteX0" fmla="*/ 85153 w 95250"/>
                <a:gd name="connsiteY0" fmla="*/ 29432 h 28575"/>
                <a:gd name="connsiteX1" fmla="*/ 18288 w 95250"/>
                <a:gd name="connsiteY1" fmla="*/ 29432 h 28575"/>
                <a:gd name="connsiteX2" fmla="*/ 7144 w 95250"/>
                <a:gd name="connsiteY2" fmla="*/ 18288 h 28575"/>
                <a:gd name="connsiteX3" fmla="*/ 18288 w 95250"/>
                <a:gd name="connsiteY3" fmla="*/ 7144 h 28575"/>
                <a:gd name="connsiteX4" fmla="*/ 85153 w 95250"/>
                <a:gd name="connsiteY4" fmla="*/ 7144 h 28575"/>
                <a:gd name="connsiteX5" fmla="*/ 96298 w 95250"/>
                <a:gd name="connsiteY5" fmla="*/ 18288 h 28575"/>
                <a:gd name="connsiteX6" fmla="*/ 85153 w 95250"/>
                <a:gd name="connsiteY6" fmla="*/ 29432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5250" h="28575">
                  <a:moveTo>
                    <a:pt x="85153" y="29432"/>
                  </a:moveTo>
                  <a:lnTo>
                    <a:pt x="18288" y="29432"/>
                  </a:lnTo>
                  <a:cubicBezTo>
                    <a:pt x="12097" y="29432"/>
                    <a:pt x="7144" y="24479"/>
                    <a:pt x="7144" y="18288"/>
                  </a:cubicBezTo>
                  <a:cubicBezTo>
                    <a:pt x="7144" y="12097"/>
                    <a:pt x="12097" y="7144"/>
                    <a:pt x="18288" y="7144"/>
                  </a:cubicBezTo>
                  <a:lnTo>
                    <a:pt x="85153" y="7144"/>
                  </a:lnTo>
                  <a:cubicBezTo>
                    <a:pt x="91345" y="7144"/>
                    <a:pt x="96298" y="12097"/>
                    <a:pt x="96298" y="18288"/>
                  </a:cubicBezTo>
                  <a:cubicBezTo>
                    <a:pt x="96298" y="24479"/>
                    <a:pt x="91249" y="29432"/>
                    <a:pt x="85153" y="2943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109" name="그룹 108">
            <a:extLst>
              <a:ext uri="{FF2B5EF4-FFF2-40B4-BE49-F238E27FC236}">
                <a16:creationId xmlns:a16="http://schemas.microsoft.com/office/drawing/2014/main" id="{4EB867BD-FA35-4C38-9B0B-5A0C35AC9513}"/>
              </a:ext>
            </a:extLst>
          </p:cNvPr>
          <p:cNvGrpSpPr/>
          <p:nvPr/>
        </p:nvGrpSpPr>
        <p:grpSpPr>
          <a:xfrm>
            <a:off x="3471472" y="902398"/>
            <a:ext cx="295275" cy="393763"/>
            <a:chOff x="3471472" y="902398"/>
            <a:chExt cx="295275" cy="393763"/>
          </a:xfrm>
          <a:solidFill>
            <a:schemeClr val="bg1"/>
          </a:solidFill>
        </p:grpSpPr>
        <p:sp>
          <p:nvSpPr>
            <p:cNvPr id="110" name="자유형: 도형 109">
              <a:extLst>
                <a:ext uri="{FF2B5EF4-FFF2-40B4-BE49-F238E27FC236}">
                  <a16:creationId xmlns:a16="http://schemas.microsoft.com/office/drawing/2014/main" id="{95946DEB-0BA2-4BFD-97F4-1EA23BBCE01E}"/>
                </a:ext>
              </a:extLst>
            </p:cNvPr>
            <p:cNvSpPr/>
            <p:nvPr/>
          </p:nvSpPr>
          <p:spPr>
            <a:xfrm>
              <a:off x="3549482" y="902398"/>
              <a:ext cx="142875" cy="76200"/>
            </a:xfrm>
            <a:custGeom>
              <a:avLst/>
              <a:gdLst>
                <a:gd name="connsiteX0" fmla="*/ 107442 w 142875"/>
                <a:gd name="connsiteY0" fmla="*/ 7144 h 76200"/>
                <a:gd name="connsiteX1" fmla="*/ 40577 w 142875"/>
                <a:gd name="connsiteY1" fmla="*/ 7144 h 76200"/>
                <a:gd name="connsiteX2" fmla="*/ 7144 w 142875"/>
                <a:gd name="connsiteY2" fmla="*/ 40577 h 76200"/>
                <a:gd name="connsiteX3" fmla="*/ 40577 w 142875"/>
                <a:gd name="connsiteY3" fmla="*/ 74009 h 76200"/>
                <a:gd name="connsiteX4" fmla="*/ 107442 w 142875"/>
                <a:gd name="connsiteY4" fmla="*/ 74009 h 76200"/>
                <a:gd name="connsiteX5" fmla="*/ 140875 w 142875"/>
                <a:gd name="connsiteY5" fmla="*/ 40577 h 76200"/>
                <a:gd name="connsiteX6" fmla="*/ 107442 w 142875"/>
                <a:gd name="connsiteY6" fmla="*/ 71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2875" h="76200">
                  <a:moveTo>
                    <a:pt x="107442" y="7144"/>
                  </a:moveTo>
                  <a:lnTo>
                    <a:pt x="40577" y="7144"/>
                  </a:lnTo>
                  <a:cubicBezTo>
                    <a:pt x="22098" y="7144"/>
                    <a:pt x="7144" y="22098"/>
                    <a:pt x="7144" y="40577"/>
                  </a:cubicBezTo>
                  <a:cubicBezTo>
                    <a:pt x="7144" y="59055"/>
                    <a:pt x="22098" y="74009"/>
                    <a:pt x="40577" y="74009"/>
                  </a:cubicBezTo>
                  <a:lnTo>
                    <a:pt x="107442" y="74009"/>
                  </a:lnTo>
                  <a:cubicBezTo>
                    <a:pt x="125921" y="74009"/>
                    <a:pt x="140875" y="59055"/>
                    <a:pt x="140875" y="40577"/>
                  </a:cubicBezTo>
                  <a:cubicBezTo>
                    <a:pt x="140875" y="22098"/>
                    <a:pt x="125825" y="7144"/>
                    <a:pt x="107442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1" name="자유형: 도형 110">
              <a:extLst>
                <a:ext uri="{FF2B5EF4-FFF2-40B4-BE49-F238E27FC236}">
                  <a16:creationId xmlns:a16="http://schemas.microsoft.com/office/drawing/2014/main" id="{AE3FD7E2-CFA2-460C-B51D-D49B946649B5}"/>
                </a:ext>
              </a:extLst>
            </p:cNvPr>
            <p:cNvSpPr/>
            <p:nvPr/>
          </p:nvSpPr>
          <p:spPr>
            <a:xfrm>
              <a:off x="3471472" y="924686"/>
              <a:ext cx="295275" cy="371475"/>
            </a:xfrm>
            <a:custGeom>
              <a:avLst/>
              <a:gdLst>
                <a:gd name="connsiteX0" fmla="*/ 263462 w 295275"/>
                <a:gd name="connsiteY0" fmla="*/ 7144 h 371475"/>
                <a:gd name="connsiteX1" fmla="*/ 240030 w 295275"/>
                <a:gd name="connsiteY1" fmla="*/ 7144 h 371475"/>
                <a:gd name="connsiteX2" fmla="*/ 241173 w 295275"/>
                <a:gd name="connsiteY2" fmla="*/ 18288 h 371475"/>
                <a:gd name="connsiteX3" fmla="*/ 185452 w 295275"/>
                <a:gd name="connsiteY3" fmla="*/ 74009 h 371475"/>
                <a:gd name="connsiteX4" fmla="*/ 118586 w 295275"/>
                <a:gd name="connsiteY4" fmla="*/ 74009 h 371475"/>
                <a:gd name="connsiteX5" fmla="*/ 62865 w 295275"/>
                <a:gd name="connsiteY5" fmla="*/ 18288 h 371475"/>
                <a:gd name="connsiteX6" fmla="*/ 64008 w 295275"/>
                <a:gd name="connsiteY6" fmla="*/ 7144 h 371475"/>
                <a:gd name="connsiteX7" fmla="*/ 40577 w 295275"/>
                <a:gd name="connsiteY7" fmla="*/ 7144 h 371475"/>
                <a:gd name="connsiteX8" fmla="*/ 7144 w 295275"/>
                <a:gd name="connsiteY8" fmla="*/ 40577 h 371475"/>
                <a:gd name="connsiteX9" fmla="*/ 7144 w 295275"/>
                <a:gd name="connsiteY9" fmla="*/ 331851 h 371475"/>
                <a:gd name="connsiteX10" fmla="*/ 40577 w 295275"/>
                <a:gd name="connsiteY10" fmla="*/ 365284 h 371475"/>
                <a:gd name="connsiteX11" fmla="*/ 263462 w 295275"/>
                <a:gd name="connsiteY11" fmla="*/ 365284 h 371475"/>
                <a:gd name="connsiteX12" fmla="*/ 296894 w 295275"/>
                <a:gd name="connsiteY12" fmla="*/ 331851 h 371475"/>
                <a:gd name="connsiteX13" fmla="*/ 296894 w 295275"/>
                <a:gd name="connsiteY13" fmla="*/ 40577 h 371475"/>
                <a:gd name="connsiteX14" fmla="*/ 263462 w 295275"/>
                <a:gd name="connsiteY14" fmla="*/ 7144 h 371475"/>
                <a:gd name="connsiteX15" fmla="*/ 115253 w 295275"/>
                <a:gd name="connsiteY15" fmla="*/ 295085 h 371475"/>
                <a:gd name="connsiteX16" fmla="*/ 81820 w 295275"/>
                <a:gd name="connsiteY16" fmla="*/ 328517 h 371475"/>
                <a:gd name="connsiteX17" fmla="*/ 66104 w 295275"/>
                <a:gd name="connsiteY17" fmla="*/ 328517 h 371475"/>
                <a:gd name="connsiteX18" fmla="*/ 54959 w 295275"/>
                <a:gd name="connsiteY18" fmla="*/ 317373 h 371475"/>
                <a:gd name="connsiteX19" fmla="*/ 54959 w 295275"/>
                <a:gd name="connsiteY19" fmla="*/ 301657 h 371475"/>
                <a:gd name="connsiteX20" fmla="*/ 70676 w 295275"/>
                <a:gd name="connsiteY20" fmla="*/ 301657 h 371475"/>
                <a:gd name="connsiteX21" fmla="*/ 73914 w 295275"/>
                <a:gd name="connsiteY21" fmla="*/ 304895 h 371475"/>
                <a:gd name="connsiteX22" fmla="*/ 99441 w 295275"/>
                <a:gd name="connsiteY22" fmla="*/ 279368 h 371475"/>
                <a:gd name="connsiteX23" fmla="*/ 115157 w 295275"/>
                <a:gd name="connsiteY23" fmla="*/ 279368 h 371475"/>
                <a:gd name="connsiteX24" fmla="*/ 115253 w 295275"/>
                <a:gd name="connsiteY24" fmla="*/ 295085 h 371475"/>
                <a:gd name="connsiteX25" fmla="*/ 115253 w 295275"/>
                <a:gd name="connsiteY25" fmla="*/ 205264 h 371475"/>
                <a:gd name="connsiteX26" fmla="*/ 81820 w 295275"/>
                <a:gd name="connsiteY26" fmla="*/ 238697 h 371475"/>
                <a:gd name="connsiteX27" fmla="*/ 66104 w 295275"/>
                <a:gd name="connsiteY27" fmla="*/ 238697 h 371475"/>
                <a:gd name="connsiteX28" fmla="*/ 54959 w 295275"/>
                <a:gd name="connsiteY28" fmla="*/ 227552 h 371475"/>
                <a:gd name="connsiteX29" fmla="*/ 54959 w 295275"/>
                <a:gd name="connsiteY29" fmla="*/ 211836 h 371475"/>
                <a:gd name="connsiteX30" fmla="*/ 70676 w 295275"/>
                <a:gd name="connsiteY30" fmla="*/ 211836 h 371475"/>
                <a:gd name="connsiteX31" fmla="*/ 73914 w 295275"/>
                <a:gd name="connsiteY31" fmla="*/ 215075 h 371475"/>
                <a:gd name="connsiteX32" fmla="*/ 99441 w 295275"/>
                <a:gd name="connsiteY32" fmla="*/ 189548 h 371475"/>
                <a:gd name="connsiteX33" fmla="*/ 115157 w 295275"/>
                <a:gd name="connsiteY33" fmla="*/ 189548 h 371475"/>
                <a:gd name="connsiteX34" fmla="*/ 115253 w 295275"/>
                <a:gd name="connsiteY34" fmla="*/ 205264 h 371475"/>
                <a:gd name="connsiteX35" fmla="*/ 115253 w 295275"/>
                <a:gd name="connsiteY35" fmla="*/ 115348 h 371475"/>
                <a:gd name="connsiteX36" fmla="*/ 81820 w 295275"/>
                <a:gd name="connsiteY36" fmla="*/ 148781 h 371475"/>
                <a:gd name="connsiteX37" fmla="*/ 73914 w 295275"/>
                <a:gd name="connsiteY37" fmla="*/ 152019 h 371475"/>
                <a:gd name="connsiteX38" fmla="*/ 66008 w 295275"/>
                <a:gd name="connsiteY38" fmla="*/ 148781 h 371475"/>
                <a:gd name="connsiteX39" fmla="*/ 54864 w 295275"/>
                <a:gd name="connsiteY39" fmla="*/ 137636 h 371475"/>
                <a:gd name="connsiteX40" fmla="*/ 54864 w 295275"/>
                <a:gd name="connsiteY40" fmla="*/ 121920 h 371475"/>
                <a:gd name="connsiteX41" fmla="*/ 70580 w 295275"/>
                <a:gd name="connsiteY41" fmla="*/ 121920 h 371475"/>
                <a:gd name="connsiteX42" fmla="*/ 73819 w 295275"/>
                <a:gd name="connsiteY42" fmla="*/ 125159 h 371475"/>
                <a:gd name="connsiteX43" fmla="*/ 99346 w 295275"/>
                <a:gd name="connsiteY43" fmla="*/ 99632 h 371475"/>
                <a:gd name="connsiteX44" fmla="*/ 115062 w 295275"/>
                <a:gd name="connsiteY44" fmla="*/ 99632 h 371475"/>
                <a:gd name="connsiteX45" fmla="*/ 115253 w 295275"/>
                <a:gd name="connsiteY45" fmla="*/ 115348 h 371475"/>
                <a:gd name="connsiteX46" fmla="*/ 241173 w 295275"/>
                <a:gd name="connsiteY46" fmla="*/ 320707 h 371475"/>
                <a:gd name="connsiteX47" fmla="*/ 152019 w 295275"/>
                <a:gd name="connsiteY47" fmla="*/ 320707 h 371475"/>
                <a:gd name="connsiteX48" fmla="*/ 140875 w 295275"/>
                <a:gd name="connsiteY48" fmla="*/ 309563 h 371475"/>
                <a:gd name="connsiteX49" fmla="*/ 152019 w 295275"/>
                <a:gd name="connsiteY49" fmla="*/ 298418 h 371475"/>
                <a:gd name="connsiteX50" fmla="*/ 241173 w 295275"/>
                <a:gd name="connsiteY50" fmla="*/ 298418 h 371475"/>
                <a:gd name="connsiteX51" fmla="*/ 252317 w 295275"/>
                <a:gd name="connsiteY51" fmla="*/ 309563 h 371475"/>
                <a:gd name="connsiteX52" fmla="*/ 241173 w 295275"/>
                <a:gd name="connsiteY52" fmla="*/ 320707 h 371475"/>
                <a:gd name="connsiteX53" fmla="*/ 241173 w 295275"/>
                <a:gd name="connsiteY53" fmla="*/ 230791 h 371475"/>
                <a:gd name="connsiteX54" fmla="*/ 152019 w 295275"/>
                <a:gd name="connsiteY54" fmla="*/ 230791 h 371475"/>
                <a:gd name="connsiteX55" fmla="*/ 140875 w 295275"/>
                <a:gd name="connsiteY55" fmla="*/ 219647 h 371475"/>
                <a:gd name="connsiteX56" fmla="*/ 152019 w 295275"/>
                <a:gd name="connsiteY56" fmla="*/ 208502 h 371475"/>
                <a:gd name="connsiteX57" fmla="*/ 241173 w 295275"/>
                <a:gd name="connsiteY57" fmla="*/ 208502 h 371475"/>
                <a:gd name="connsiteX58" fmla="*/ 252317 w 295275"/>
                <a:gd name="connsiteY58" fmla="*/ 219647 h 371475"/>
                <a:gd name="connsiteX59" fmla="*/ 241173 w 295275"/>
                <a:gd name="connsiteY59" fmla="*/ 230791 h 371475"/>
                <a:gd name="connsiteX60" fmla="*/ 241173 w 295275"/>
                <a:gd name="connsiteY60" fmla="*/ 140875 h 371475"/>
                <a:gd name="connsiteX61" fmla="*/ 152019 w 295275"/>
                <a:gd name="connsiteY61" fmla="*/ 140875 h 371475"/>
                <a:gd name="connsiteX62" fmla="*/ 140875 w 295275"/>
                <a:gd name="connsiteY62" fmla="*/ 129731 h 371475"/>
                <a:gd name="connsiteX63" fmla="*/ 152019 w 295275"/>
                <a:gd name="connsiteY63" fmla="*/ 118586 h 371475"/>
                <a:gd name="connsiteX64" fmla="*/ 241173 w 295275"/>
                <a:gd name="connsiteY64" fmla="*/ 118586 h 371475"/>
                <a:gd name="connsiteX65" fmla="*/ 252317 w 295275"/>
                <a:gd name="connsiteY65" fmla="*/ 129731 h 371475"/>
                <a:gd name="connsiteX66" fmla="*/ 241173 w 295275"/>
                <a:gd name="connsiteY66" fmla="*/ 140875 h 37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</a:cxnLst>
              <a:rect l="l" t="t" r="r" b="b"/>
              <a:pathLst>
                <a:path w="295275" h="371475">
                  <a:moveTo>
                    <a:pt x="263462" y="7144"/>
                  </a:moveTo>
                  <a:lnTo>
                    <a:pt x="240030" y="7144"/>
                  </a:lnTo>
                  <a:cubicBezTo>
                    <a:pt x="240792" y="10763"/>
                    <a:pt x="241173" y="14478"/>
                    <a:pt x="241173" y="18288"/>
                  </a:cubicBezTo>
                  <a:cubicBezTo>
                    <a:pt x="241173" y="49054"/>
                    <a:pt x="216218" y="74009"/>
                    <a:pt x="185452" y="74009"/>
                  </a:cubicBezTo>
                  <a:lnTo>
                    <a:pt x="118586" y="74009"/>
                  </a:lnTo>
                  <a:cubicBezTo>
                    <a:pt x="87821" y="74009"/>
                    <a:pt x="62865" y="49054"/>
                    <a:pt x="62865" y="18288"/>
                  </a:cubicBezTo>
                  <a:cubicBezTo>
                    <a:pt x="62865" y="14478"/>
                    <a:pt x="63246" y="10763"/>
                    <a:pt x="64008" y="7144"/>
                  </a:cubicBezTo>
                  <a:lnTo>
                    <a:pt x="40577" y="7144"/>
                  </a:lnTo>
                  <a:cubicBezTo>
                    <a:pt x="22098" y="7144"/>
                    <a:pt x="7144" y="22098"/>
                    <a:pt x="7144" y="40577"/>
                  </a:cubicBezTo>
                  <a:lnTo>
                    <a:pt x="7144" y="331851"/>
                  </a:lnTo>
                  <a:cubicBezTo>
                    <a:pt x="7144" y="350330"/>
                    <a:pt x="22098" y="365284"/>
                    <a:pt x="40577" y="365284"/>
                  </a:cubicBezTo>
                  <a:lnTo>
                    <a:pt x="263462" y="365284"/>
                  </a:lnTo>
                  <a:cubicBezTo>
                    <a:pt x="281940" y="365284"/>
                    <a:pt x="296894" y="350330"/>
                    <a:pt x="296894" y="331851"/>
                  </a:cubicBezTo>
                  <a:lnTo>
                    <a:pt x="296894" y="40577"/>
                  </a:lnTo>
                  <a:cubicBezTo>
                    <a:pt x="296894" y="22098"/>
                    <a:pt x="281845" y="7144"/>
                    <a:pt x="263462" y="7144"/>
                  </a:cubicBezTo>
                  <a:close/>
                  <a:moveTo>
                    <a:pt x="115253" y="295085"/>
                  </a:moveTo>
                  <a:lnTo>
                    <a:pt x="81820" y="328517"/>
                  </a:lnTo>
                  <a:cubicBezTo>
                    <a:pt x="77438" y="332899"/>
                    <a:pt x="70390" y="332899"/>
                    <a:pt x="66104" y="328517"/>
                  </a:cubicBezTo>
                  <a:lnTo>
                    <a:pt x="54959" y="317373"/>
                  </a:lnTo>
                  <a:cubicBezTo>
                    <a:pt x="50578" y="312992"/>
                    <a:pt x="50578" y="305943"/>
                    <a:pt x="54959" y="301657"/>
                  </a:cubicBezTo>
                  <a:cubicBezTo>
                    <a:pt x="59341" y="297275"/>
                    <a:pt x="66389" y="297275"/>
                    <a:pt x="70676" y="301657"/>
                  </a:cubicBezTo>
                  <a:lnTo>
                    <a:pt x="73914" y="304895"/>
                  </a:lnTo>
                  <a:lnTo>
                    <a:pt x="99441" y="279368"/>
                  </a:lnTo>
                  <a:cubicBezTo>
                    <a:pt x="103822" y="274987"/>
                    <a:pt x="110871" y="274987"/>
                    <a:pt x="115157" y="279368"/>
                  </a:cubicBezTo>
                  <a:cubicBezTo>
                    <a:pt x="119634" y="283750"/>
                    <a:pt x="119634" y="290798"/>
                    <a:pt x="115253" y="295085"/>
                  </a:cubicBezTo>
                  <a:close/>
                  <a:moveTo>
                    <a:pt x="115253" y="205264"/>
                  </a:moveTo>
                  <a:lnTo>
                    <a:pt x="81820" y="238697"/>
                  </a:lnTo>
                  <a:cubicBezTo>
                    <a:pt x="77438" y="243078"/>
                    <a:pt x="70390" y="243078"/>
                    <a:pt x="66104" y="238697"/>
                  </a:cubicBezTo>
                  <a:lnTo>
                    <a:pt x="54959" y="227552"/>
                  </a:lnTo>
                  <a:cubicBezTo>
                    <a:pt x="50578" y="223171"/>
                    <a:pt x="50578" y="216122"/>
                    <a:pt x="54959" y="211836"/>
                  </a:cubicBezTo>
                  <a:cubicBezTo>
                    <a:pt x="59341" y="207455"/>
                    <a:pt x="66389" y="207455"/>
                    <a:pt x="70676" y="211836"/>
                  </a:cubicBezTo>
                  <a:lnTo>
                    <a:pt x="73914" y="215075"/>
                  </a:lnTo>
                  <a:lnTo>
                    <a:pt x="99441" y="189548"/>
                  </a:lnTo>
                  <a:cubicBezTo>
                    <a:pt x="103822" y="185166"/>
                    <a:pt x="110871" y="185166"/>
                    <a:pt x="115157" y="189548"/>
                  </a:cubicBezTo>
                  <a:cubicBezTo>
                    <a:pt x="119634" y="193834"/>
                    <a:pt x="119634" y="200882"/>
                    <a:pt x="115253" y="205264"/>
                  </a:cubicBezTo>
                  <a:close/>
                  <a:moveTo>
                    <a:pt x="115253" y="115348"/>
                  </a:moveTo>
                  <a:lnTo>
                    <a:pt x="81820" y="148781"/>
                  </a:lnTo>
                  <a:cubicBezTo>
                    <a:pt x="79629" y="150971"/>
                    <a:pt x="76771" y="152019"/>
                    <a:pt x="73914" y="152019"/>
                  </a:cubicBezTo>
                  <a:cubicBezTo>
                    <a:pt x="71056" y="152019"/>
                    <a:pt x="68199" y="150971"/>
                    <a:pt x="66008" y="148781"/>
                  </a:cubicBezTo>
                  <a:lnTo>
                    <a:pt x="54864" y="137636"/>
                  </a:lnTo>
                  <a:cubicBezTo>
                    <a:pt x="50483" y="133255"/>
                    <a:pt x="50483" y="126206"/>
                    <a:pt x="54864" y="121920"/>
                  </a:cubicBezTo>
                  <a:cubicBezTo>
                    <a:pt x="59246" y="117539"/>
                    <a:pt x="66294" y="117539"/>
                    <a:pt x="70580" y="121920"/>
                  </a:cubicBezTo>
                  <a:lnTo>
                    <a:pt x="73819" y="125159"/>
                  </a:lnTo>
                  <a:lnTo>
                    <a:pt x="99346" y="99632"/>
                  </a:lnTo>
                  <a:cubicBezTo>
                    <a:pt x="103727" y="95250"/>
                    <a:pt x="110776" y="95250"/>
                    <a:pt x="115062" y="99632"/>
                  </a:cubicBezTo>
                  <a:cubicBezTo>
                    <a:pt x="119634" y="103918"/>
                    <a:pt x="119634" y="110966"/>
                    <a:pt x="115253" y="115348"/>
                  </a:cubicBezTo>
                  <a:close/>
                  <a:moveTo>
                    <a:pt x="241173" y="320707"/>
                  </a:moveTo>
                  <a:lnTo>
                    <a:pt x="152019" y="320707"/>
                  </a:lnTo>
                  <a:cubicBezTo>
                    <a:pt x="145828" y="320707"/>
                    <a:pt x="140875" y="315754"/>
                    <a:pt x="140875" y="309563"/>
                  </a:cubicBezTo>
                  <a:cubicBezTo>
                    <a:pt x="140875" y="303371"/>
                    <a:pt x="145828" y="298418"/>
                    <a:pt x="152019" y="298418"/>
                  </a:cubicBezTo>
                  <a:lnTo>
                    <a:pt x="241173" y="298418"/>
                  </a:lnTo>
                  <a:cubicBezTo>
                    <a:pt x="247364" y="298418"/>
                    <a:pt x="252317" y="303371"/>
                    <a:pt x="252317" y="309563"/>
                  </a:cubicBezTo>
                  <a:cubicBezTo>
                    <a:pt x="252317" y="315754"/>
                    <a:pt x="247269" y="320707"/>
                    <a:pt x="241173" y="320707"/>
                  </a:cubicBezTo>
                  <a:close/>
                  <a:moveTo>
                    <a:pt x="241173" y="230791"/>
                  </a:moveTo>
                  <a:lnTo>
                    <a:pt x="152019" y="230791"/>
                  </a:lnTo>
                  <a:cubicBezTo>
                    <a:pt x="145828" y="230791"/>
                    <a:pt x="140875" y="225838"/>
                    <a:pt x="140875" y="219647"/>
                  </a:cubicBezTo>
                  <a:cubicBezTo>
                    <a:pt x="140875" y="213455"/>
                    <a:pt x="145828" y="208502"/>
                    <a:pt x="152019" y="208502"/>
                  </a:cubicBezTo>
                  <a:lnTo>
                    <a:pt x="241173" y="208502"/>
                  </a:lnTo>
                  <a:cubicBezTo>
                    <a:pt x="247364" y="208502"/>
                    <a:pt x="252317" y="213455"/>
                    <a:pt x="252317" y="219647"/>
                  </a:cubicBezTo>
                  <a:cubicBezTo>
                    <a:pt x="252317" y="225838"/>
                    <a:pt x="247269" y="230791"/>
                    <a:pt x="241173" y="230791"/>
                  </a:cubicBezTo>
                  <a:close/>
                  <a:moveTo>
                    <a:pt x="241173" y="140875"/>
                  </a:moveTo>
                  <a:lnTo>
                    <a:pt x="152019" y="140875"/>
                  </a:lnTo>
                  <a:cubicBezTo>
                    <a:pt x="145828" y="140875"/>
                    <a:pt x="140875" y="135922"/>
                    <a:pt x="140875" y="129731"/>
                  </a:cubicBezTo>
                  <a:cubicBezTo>
                    <a:pt x="140875" y="123539"/>
                    <a:pt x="145828" y="118586"/>
                    <a:pt x="152019" y="118586"/>
                  </a:cubicBezTo>
                  <a:lnTo>
                    <a:pt x="241173" y="118586"/>
                  </a:lnTo>
                  <a:cubicBezTo>
                    <a:pt x="247364" y="118586"/>
                    <a:pt x="252317" y="123539"/>
                    <a:pt x="252317" y="129731"/>
                  </a:cubicBezTo>
                  <a:cubicBezTo>
                    <a:pt x="252317" y="135922"/>
                    <a:pt x="247269" y="140875"/>
                    <a:pt x="241173" y="14087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EC92CC5E-C423-400C-89CC-920C97C4F9BE}"/>
              </a:ext>
            </a:extLst>
          </p:cNvPr>
          <p:cNvGrpSpPr/>
          <p:nvPr/>
        </p:nvGrpSpPr>
        <p:grpSpPr>
          <a:xfrm>
            <a:off x="4784283" y="1564671"/>
            <a:ext cx="390525" cy="388620"/>
            <a:chOff x="4784283" y="1564671"/>
            <a:chExt cx="390525" cy="388620"/>
          </a:xfrm>
          <a:solidFill>
            <a:schemeClr val="bg1"/>
          </a:solidFill>
        </p:grpSpPr>
        <p:sp>
          <p:nvSpPr>
            <p:cNvPr id="113" name="자유형: 도형 112">
              <a:extLst>
                <a:ext uri="{FF2B5EF4-FFF2-40B4-BE49-F238E27FC236}">
                  <a16:creationId xmlns:a16="http://schemas.microsoft.com/office/drawing/2014/main" id="{903DB283-FD05-4BEA-8D7A-18CD6D41E150}"/>
                </a:ext>
              </a:extLst>
            </p:cNvPr>
            <p:cNvSpPr/>
            <p:nvPr/>
          </p:nvSpPr>
          <p:spPr>
            <a:xfrm>
              <a:off x="4896358" y="1743741"/>
              <a:ext cx="161925" cy="209550"/>
            </a:xfrm>
            <a:custGeom>
              <a:avLst/>
              <a:gdLst>
                <a:gd name="connsiteX0" fmla="*/ 107497 w 161925"/>
                <a:gd name="connsiteY0" fmla="*/ 7144 h 209550"/>
                <a:gd name="connsiteX1" fmla="*/ 62920 w 161925"/>
                <a:gd name="connsiteY1" fmla="*/ 7144 h 209550"/>
                <a:gd name="connsiteX2" fmla="*/ 51775 w 161925"/>
                <a:gd name="connsiteY2" fmla="*/ 18288 h 209550"/>
                <a:gd name="connsiteX3" fmla="*/ 51775 w 161925"/>
                <a:gd name="connsiteY3" fmla="*/ 96298 h 209550"/>
                <a:gd name="connsiteX4" fmla="*/ 18343 w 161925"/>
                <a:gd name="connsiteY4" fmla="*/ 96298 h 209550"/>
                <a:gd name="connsiteX5" fmla="*/ 8341 w 161925"/>
                <a:gd name="connsiteY5" fmla="*/ 102489 h 209550"/>
                <a:gd name="connsiteX6" fmla="*/ 9389 w 161925"/>
                <a:gd name="connsiteY6" fmla="*/ 114110 h 209550"/>
                <a:gd name="connsiteX7" fmla="*/ 76255 w 161925"/>
                <a:gd name="connsiteY7" fmla="*/ 204025 h 209550"/>
                <a:gd name="connsiteX8" fmla="*/ 85208 w 161925"/>
                <a:gd name="connsiteY8" fmla="*/ 208502 h 209550"/>
                <a:gd name="connsiteX9" fmla="*/ 94162 w 161925"/>
                <a:gd name="connsiteY9" fmla="*/ 204025 h 209550"/>
                <a:gd name="connsiteX10" fmla="*/ 161027 w 161925"/>
                <a:gd name="connsiteY10" fmla="*/ 114110 h 209550"/>
                <a:gd name="connsiteX11" fmla="*/ 162075 w 161925"/>
                <a:gd name="connsiteY11" fmla="*/ 102489 h 209550"/>
                <a:gd name="connsiteX12" fmla="*/ 152074 w 161925"/>
                <a:gd name="connsiteY12" fmla="*/ 96298 h 209550"/>
                <a:gd name="connsiteX13" fmla="*/ 118641 w 161925"/>
                <a:gd name="connsiteY13" fmla="*/ 96298 h 209550"/>
                <a:gd name="connsiteX14" fmla="*/ 118641 w 161925"/>
                <a:gd name="connsiteY14" fmla="*/ 18288 h 209550"/>
                <a:gd name="connsiteX15" fmla="*/ 107497 w 161925"/>
                <a:gd name="connsiteY15" fmla="*/ 7144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61925" h="209550">
                  <a:moveTo>
                    <a:pt x="107497" y="7144"/>
                  </a:moveTo>
                  <a:lnTo>
                    <a:pt x="62920" y="7144"/>
                  </a:lnTo>
                  <a:cubicBezTo>
                    <a:pt x="56729" y="7144"/>
                    <a:pt x="51775" y="12097"/>
                    <a:pt x="51775" y="18288"/>
                  </a:cubicBezTo>
                  <a:lnTo>
                    <a:pt x="51775" y="96298"/>
                  </a:lnTo>
                  <a:lnTo>
                    <a:pt x="18343" y="96298"/>
                  </a:lnTo>
                  <a:cubicBezTo>
                    <a:pt x="14152" y="96298"/>
                    <a:pt x="10247" y="98679"/>
                    <a:pt x="8341" y="102489"/>
                  </a:cubicBezTo>
                  <a:cubicBezTo>
                    <a:pt x="6436" y="106299"/>
                    <a:pt x="6817" y="110776"/>
                    <a:pt x="9389" y="114110"/>
                  </a:cubicBezTo>
                  <a:lnTo>
                    <a:pt x="76255" y="204025"/>
                  </a:lnTo>
                  <a:cubicBezTo>
                    <a:pt x="78350" y="206788"/>
                    <a:pt x="81684" y="208502"/>
                    <a:pt x="85208" y="208502"/>
                  </a:cubicBezTo>
                  <a:cubicBezTo>
                    <a:pt x="88732" y="208502"/>
                    <a:pt x="92066" y="206883"/>
                    <a:pt x="94162" y="204025"/>
                  </a:cubicBezTo>
                  <a:lnTo>
                    <a:pt x="161027" y="114110"/>
                  </a:lnTo>
                  <a:cubicBezTo>
                    <a:pt x="163599" y="110776"/>
                    <a:pt x="163980" y="106204"/>
                    <a:pt x="162075" y="102489"/>
                  </a:cubicBezTo>
                  <a:cubicBezTo>
                    <a:pt x="160170" y="98679"/>
                    <a:pt x="156360" y="96298"/>
                    <a:pt x="152074" y="96298"/>
                  </a:cubicBezTo>
                  <a:lnTo>
                    <a:pt x="118641" y="96298"/>
                  </a:lnTo>
                  <a:lnTo>
                    <a:pt x="118641" y="18288"/>
                  </a:lnTo>
                  <a:cubicBezTo>
                    <a:pt x="118641" y="12097"/>
                    <a:pt x="113688" y="7144"/>
                    <a:pt x="10749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4" name="자유형: 도형 113">
              <a:extLst>
                <a:ext uri="{FF2B5EF4-FFF2-40B4-BE49-F238E27FC236}">
                  <a16:creationId xmlns:a16="http://schemas.microsoft.com/office/drawing/2014/main" id="{5A6CA524-7EEC-4513-809C-F4358E58A9CC}"/>
                </a:ext>
              </a:extLst>
            </p:cNvPr>
            <p:cNvSpPr/>
            <p:nvPr/>
          </p:nvSpPr>
          <p:spPr>
            <a:xfrm>
              <a:off x="4784283" y="1564671"/>
              <a:ext cx="390525" cy="257175"/>
            </a:xfrm>
            <a:custGeom>
              <a:avLst/>
              <a:gdLst>
                <a:gd name="connsiteX0" fmla="*/ 86031 w 390525"/>
                <a:gd name="connsiteY0" fmla="*/ 253079 h 257175"/>
                <a:gd name="connsiteX1" fmla="*/ 141562 w 390525"/>
                <a:gd name="connsiteY1" fmla="*/ 253079 h 257175"/>
                <a:gd name="connsiteX2" fmla="*/ 141562 w 390525"/>
                <a:gd name="connsiteY2" fmla="*/ 197358 h 257175"/>
                <a:gd name="connsiteX3" fmla="*/ 174995 w 390525"/>
                <a:gd name="connsiteY3" fmla="*/ 163925 h 257175"/>
                <a:gd name="connsiteX4" fmla="*/ 219572 w 390525"/>
                <a:gd name="connsiteY4" fmla="*/ 163925 h 257175"/>
                <a:gd name="connsiteX5" fmla="*/ 253005 w 390525"/>
                <a:gd name="connsiteY5" fmla="*/ 197358 h 257175"/>
                <a:gd name="connsiteX6" fmla="*/ 253005 w 390525"/>
                <a:gd name="connsiteY6" fmla="*/ 253079 h 257175"/>
                <a:gd name="connsiteX7" fmla="*/ 308726 w 390525"/>
                <a:gd name="connsiteY7" fmla="*/ 253079 h 257175"/>
                <a:gd name="connsiteX8" fmla="*/ 387498 w 390525"/>
                <a:gd name="connsiteY8" fmla="*/ 175070 h 257175"/>
                <a:gd name="connsiteX9" fmla="*/ 342825 w 390525"/>
                <a:gd name="connsiteY9" fmla="*/ 103823 h 257175"/>
                <a:gd name="connsiteX10" fmla="*/ 241860 w 390525"/>
                <a:gd name="connsiteY10" fmla="*/ 7144 h 257175"/>
                <a:gd name="connsiteX11" fmla="*/ 157278 w 390525"/>
                <a:gd name="connsiteY11" fmla="*/ 53531 h 257175"/>
                <a:gd name="connsiteX12" fmla="*/ 141562 w 390525"/>
                <a:gd name="connsiteY12" fmla="*/ 51721 h 257175"/>
                <a:gd name="connsiteX13" fmla="*/ 77649 w 390525"/>
                <a:gd name="connsiteY13" fmla="*/ 96679 h 257175"/>
                <a:gd name="connsiteX14" fmla="*/ 7164 w 390525"/>
                <a:gd name="connsiteY14" fmla="*/ 176784 h 257175"/>
                <a:gd name="connsiteX15" fmla="*/ 86031 w 390525"/>
                <a:gd name="connsiteY15" fmla="*/ 253079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90525" h="257175">
                  <a:moveTo>
                    <a:pt x="86031" y="253079"/>
                  </a:moveTo>
                  <a:lnTo>
                    <a:pt x="141562" y="253079"/>
                  </a:lnTo>
                  <a:lnTo>
                    <a:pt x="141562" y="197358"/>
                  </a:lnTo>
                  <a:cubicBezTo>
                    <a:pt x="141562" y="178880"/>
                    <a:pt x="156516" y="163925"/>
                    <a:pt x="174995" y="163925"/>
                  </a:cubicBezTo>
                  <a:lnTo>
                    <a:pt x="219572" y="163925"/>
                  </a:lnTo>
                  <a:cubicBezTo>
                    <a:pt x="238050" y="163925"/>
                    <a:pt x="253005" y="178880"/>
                    <a:pt x="253005" y="197358"/>
                  </a:cubicBezTo>
                  <a:lnTo>
                    <a:pt x="253005" y="253079"/>
                  </a:lnTo>
                  <a:lnTo>
                    <a:pt x="308726" y="253079"/>
                  </a:lnTo>
                  <a:cubicBezTo>
                    <a:pt x="351779" y="253079"/>
                    <a:pt x="387498" y="218123"/>
                    <a:pt x="387498" y="175070"/>
                  </a:cubicBezTo>
                  <a:cubicBezTo>
                    <a:pt x="387498" y="144685"/>
                    <a:pt x="369876" y="116586"/>
                    <a:pt x="342825" y="103823"/>
                  </a:cubicBezTo>
                  <a:cubicBezTo>
                    <a:pt x="340920" y="50197"/>
                    <a:pt x="295962" y="7144"/>
                    <a:pt x="241860" y="7144"/>
                  </a:cubicBezTo>
                  <a:cubicBezTo>
                    <a:pt x="207189" y="7144"/>
                    <a:pt x="175566" y="24670"/>
                    <a:pt x="157278" y="53531"/>
                  </a:cubicBezTo>
                  <a:cubicBezTo>
                    <a:pt x="152230" y="52292"/>
                    <a:pt x="146991" y="51721"/>
                    <a:pt x="141562" y="51721"/>
                  </a:cubicBezTo>
                  <a:cubicBezTo>
                    <a:pt x="112892" y="51721"/>
                    <a:pt x="86793" y="70199"/>
                    <a:pt x="77649" y="96679"/>
                  </a:cubicBezTo>
                  <a:cubicBezTo>
                    <a:pt x="38406" y="100394"/>
                    <a:pt x="6212" y="134588"/>
                    <a:pt x="7164" y="176784"/>
                  </a:cubicBezTo>
                  <a:cubicBezTo>
                    <a:pt x="8022" y="218694"/>
                    <a:pt x="44026" y="253079"/>
                    <a:pt x="86031" y="25307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115" name="자유형: 도형 114">
            <a:extLst>
              <a:ext uri="{FF2B5EF4-FFF2-40B4-BE49-F238E27FC236}">
                <a16:creationId xmlns:a16="http://schemas.microsoft.com/office/drawing/2014/main" id="{7D48B488-41CA-4744-8620-94988091E9EC}"/>
              </a:ext>
            </a:extLst>
          </p:cNvPr>
          <p:cNvSpPr/>
          <p:nvPr/>
        </p:nvSpPr>
        <p:spPr>
          <a:xfrm>
            <a:off x="4110600" y="2898743"/>
            <a:ext cx="390525" cy="390525"/>
          </a:xfrm>
          <a:custGeom>
            <a:avLst/>
            <a:gdLst>
              <a:gd name="connsiteX0" fmla="*/ 381667 w 390525"/>
              <a:gd name="connsiteY0" fmla="*/ 173546 h 390525"/>
              <a:gd name="connsiteX1" fmla="*/ 345091 w 390525"/>
              <a:gd name="connsiteY1" fmla="*/ 152876 h 390525"/>
              <a:gd name="connsiteX2" fmla="*/ 333280 w 390525"/>
              <a:gd name="connsiteY2" fmla="*/ 124396 h 390525"/>
              <a:gd name="connsiteX3" fmla="*/ 344519 w 390525"/>
              <a:gd name="connsiteY3" fmla="*/ 83915 h 390525"/>
              <a:gd name="connsiteX4" fmla="*/ 341090 w 390525"/>
              <a:gd name="connsiteY4" fmla="*/ 72104 h 390525"/>
              <a:gd name="connsiteX5" fmla="*/ 322612 w 390525"/>
              <a:gd name="connsiteY5" fmla="*/ 53626 h 390525"/>
              <a:gd name="connsiteX6" fmla="*/ 310801 w 390525"/>
              <a:gd name="connsiteY6" fmla="*/ 50197 h 390525"/>
              <a:gd name="connsiteX7" fmla="*/ 270320 w 390525"/>
              <a:gd name="connsiteY7" fmla="*/ 61436 h 390525"/>
              <a:gd name="connsiteX8" fmla="*/ 241840 w 390525"/>
              <a:gd name="connsiteY8" fmla="*/ 49625 h 390525"/>
              <a:gd name="connsiteX9" fmla="*/ 221171 w 390525"/>
              <a:gd name="connsiteY9" fmla="*/ 13049 h 390525"/>
              <a:gd name="connsiteX10" fmla="*/ 210407 w 390525"/>
              <a:gd name="connsiteY10" fmla="*/ 7144 h 390525"/>
              <a:gd name="connsiteX11" fmla="*/ 184309 w 390525"/>
              <a:gd name="connsiteY11" fmla="*/ 7144 h 390525"/>
              <a:gd name="connsiteX12" fmla="*/ 173546 w 390525"/>
              <a:gd name="connsiteY12" fmla="*/ 13049 h 390525"/>
              <a:gd name="connsiteX13" fmla="*/ 152876 w 390525"/>
              <a:gd name="connsiteY13" fmla="*/ 49625 h 390525"/>
              <a:gd name="connsiteX14" fmla="*/ 124396 w 390525"/>
              <a:gd name="connsiteY14" fmla="*/ 61436 h 390525"/>
              <a:gd name="connsiteX15" fmla="*/ 83915 w 390525"/>
              <a:gd name="connsiteY15" fmla="*/ 50197 h 390525"/>
              <a:gd name="connsiteX16" fmla="*/ 72104 w 390525"/>
              <a:gd name="connsiteY16" fmla="*/ 53626 h 390525"/>
              <a:gd name="connsiteX17" fmla="*/ 53626 w 390525"/>
              <a:gd name="connsiteY17" fmla="*/ 72104 h 390525"/>
              <a:gd name="connsiteX18" fmla="*/ 50197 w 390525"/>
              <a:gd name="connsiteY18" fmla="*/ 83915 h 390525"/>
              <a:gd name="connsiteX19" fmla="*/ 61436 w 390525"/>
              <a:gd name="connsiteY19" fmla="*/ 124396 h 390525"/>
              <a:gd name="connsiteX20" fmla="*/ 49625 w 390525"/>
              <a:gd name="connsiteY20" fmla="*/ 152876 h 390525"/>
              <a:gd name="connsiteX21" fmla="*/ 13049 w 390525"/>
              <a:gd name="connsiteY21" fmla="*/ 173546 h 390525"/>
              <a:gd name="connsiteX22" fmla="*/ 7144 w 390525"/>
              <a:gd name="connsiteY22" fmla="*/ 184309 h 390525"/>
              <a:gd name="connsiteX23" fmla="*/ 7144 w 390525"/>
              <a:gd name="connsiteY23" fmla="*/ 210407 h 390525"/>
              <a:gd name="connsiteX24" fmla="*/ 13049 w 390525"/>
              <a:gd name="connsiteY24" fmla="*/ 221171 h 390525"/>
              <a:gd name="connsiteX25" fmla="*/ 49625 w 390525"/>
              <a:gd name="connsiteY25" fmla="*/ 241840 h 390525"/>
              <a:gd name="connsiteX26" fmla="*/ 61436 w 390525"/>
              <a:gd name="connsiteY26" fmla="*/ 270320 h 390525"/>
              <a:gd name="connsiteX27" fmla="*/ 50197 w 390525"/>
              <a:gd name="connsiteY27" fmla="*/ 310801 h 390525"/>
              <a:gd name="connsiteX28" fmla="*/ 53626 w 390525"/>
              <a:gd name="connsiteY28" fmla="*/ 322612 h 390525"/>
              <a:gd name="connsiteX29" fmla="*/ 72104 w 390525"/>
              <a:gd name="connsiteY29" fmla="*/ 341090 h 390525"/>
              <a:gd name="connsiteX30" fmla="*/ 83915 w 390525"/>
              <a:gd name="connsiteY30" fmla="*/ 344519 h 390525"/>
              <a:gd name="connsiteX31" fmla="*/ 124396 w 390525"/>
              <a:gd name="connsiteY31" fmla="*/ 333280 h 390525"/>
              <a:gd name="connsiteX32" fmla="*/ 152876 w 390525"/>
              <a:gd name="connsiteY32" fmla="*/ 345091 h 390525"/>
              <a:gd name="connsiteX33" fmla="*/ 173546 w 390525"/>
              <a:gd name="connsiteY33" fmla="*/ 381667 h 390525"/>
              <a:gd name="connsiteX34" fmla="*/ 184309 w 390525"/>
              <a:gd name="connsiteY34" fmla="*/ 387572 h 390525"/>
              <a:gd name="connsiteX35" fmla="*/ 210407 w 390525"/>
              <a:gd name="connsiteY35" fmla="*/ 387572 h 390525"/>
              <a:gd name="connsiteX36" fmla="*/ 221171 w 390525"/>
              <a:gd name="connsiteY36" fmla="*/ 381667 h 390525"/>
              <a:gd name="connsiteX37" fmla="*/ 241840 w 390525"/>
              <a:gd name="connsiteY37" fmla="*/ 345091 h 390525"/>
              <a:gd name="connsiteX38" fmla="*/ 270320 w 390525"/>
              <a:gd name="connsiteY38" fmla="*/ 333280 h 390525"/>
              <a:gd name="connsiteX39" fmla="*/ 310801 w 390525"/>
              <a:gd name="connsiteY39" fmla="*/ 344519 h 390525"/>
              <a:gd name="connsiteX40" fmla="*/ 322612 w 390525"/>
              <a:gd name="connsiteY40" fmla="*/ 341090 h 390525"/>
              <a:gd name="connsiteX41" fmla="*/ 341090 w 390525"/>
              <a:gd name="connsiteY41" fmla="*/ 322612 h 390525"/>
              <a:gd name="connsiteX42" fmla="*/ 344519 w 390525"/>
              <a:gd name="connsiteY42" fmla="*/ 310801 h 390525"/>
              <a:gd name="connsiteX43" fmla="*/ 333280 w 390525"/>
              <a:gd name="connsiteY43" fmla="*/ 270320 h 390525"/>
              <a:gd name="connsiteX44" fmla="*/ 345091 w 390525"/>
              <a:gd name="connsiteY44" fmla="*/ 241840 h 390525"/>
              <a:gd name="connsiteX45" fmla="*/ 381667 w 390525"/>
              <a:gd name="connsiteY45" fmla="*/ 221171 h 390525"/>
              <a:gd name="connsiteX46" fmla="*/ 387572 w 390525"/>
              <a:gd name="connsiteY46" fmla="*/ 210407 h 390525"/>
              <a:gd name="connsiteX47" fmla="*/ 387572 w 390525"/>
              <a:gd name="connsiteY47" fmla="*/ 184309 h 390525"/>
              <a:gd name="connsiteX48" fmla="*/ 381667 w 390525"/>
              <a:gd name="connsiteY48" fmla="*/ 173546 h 390525"/>
              <a:gd name="connsiteX49" fmla="*/ 197453 w 390525"/>
              <a:gd name="connsiteY49" fmla="*/ 280225 h 390525"/>
              <a:gd name="connsiteX50" fmla="*/ 114490 w 390525"/>
              <a:gd name="connsiteY50" fmla="*/ 197263 h 390525"/>
              <a:gd name="connsiteX51" fmla="*/ 197453 w 390525"/>
              <a:gd name="connsiteY51" fmla="*/ 114300 h 390525"/>
              <a:gd name="connsiteX52" fmla="*/ 280416 w 390525"/>
              <a:gd name="connsiteY52" fmla="*/ 197263 h 390525"/>
              <a:gd name="connsiteX53" fmla="*/ 197453 w 390525"/>
              <a:gd name="connsiteY53" fmla="*/ 280225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390525" h="390525">
                <a:moveTo>
                  <a:pt x="381667" y="173546"/>
                </a:moveTo>
                <a:cubicBezTo>
                  <a:pt x="378619" y="171641"/>
                  <a:pt x="354616" y="157258"/>
                  <a:pt x="345091" y="152876"/>
                </a:cubicBezTo>
                <a:lnTo>
                  <a:pt x="333280" y="124396"/>
                </a:lnTo>
                <a:cubicBezTo>
                  <a:pt x="336804" y="114967"/>
                  <a:pt x="343471" y="88487"/>
                  <a:pt x="344519" y="83915"/>
                </a:cubicBezTo>
                <a:cubicBezTo>
                  <a:pt x="345472" y="79629"/>
                  <a:pt x="344233" y="75247"/>
                  <a:pt x="341090" y="72104"/>
                </a:cubicBezTo>
                <a:lnTo>
                  <a:pt x="322612" y="53626"/>
                </a:lnTo>
                <a:cubicBezTo>
                  <a:pt x="319564" y="50578"/>
                  <a:pt x="315087" y="49244"/>
                  <a:pt x="310801" y="50197"/>
                </a:cubicBezTo>
                <a:cubicBezTo>
                  <a:pt x="307277" y="50959"/>
                  <a:pt x="280130" y="57817"/>
                  <a:pt x="270320" y="61436"/>
                </a:cubicBezTo>
                <a:lnTo>
                  <a:pt x="241840" y="49625"/>
                </a:lnTo>
                <a:cubicBezTo>
                  <a:pt x="237649" y="40481"/>
                  <a:pt x="223742" y="17050"/>
                  <a:pt x="221171" y="13049"/>
                </a:cubicBezTo>
                <a:cubicBezTo>
                  <a:pt x="218885" y="9334"/>
                  <a:pt x="214789" y="7144"/>
                  <a:pt x="210407" y="7144"/>
                </a:cubicBezTo>
                <a:lnTo>
                  <a:pt x="184309" y="7144"/>
                </a:lnTo>
                <a:cubicBezTo>
                  <a:pt x="179927" y="7144"/>
                  <a:pt x="175927" y="9430"/>
                  <a:pt x="173546" y="13049"/>
                </a:cubicBezTo>
                <a:cubicBezTo>
                  <a:pt x="171640" y="16097"/>
                  <a:pt x="157258" y="40100"/>
                  <a:pt x="152876" y="49625"/>
                </a:cubicBezTo>
                <a:lnTo>
                  <a:pt x="124396" y="61436"/>
                </a:lnTo>
                <a:cubicBezTo>
                  <a:pt x="114967" y="57912"/>
                  <a:pt x="88487" y="51245"/>
                  <a:pt x="83915" y="50197"/>
                </a:cubicBezTo>
                <a:cubicBezTo>
                  <a:pt x="79629" y="49244"/>
                  <a:pt x="75247" y="50483"/>
                  <a:pt x="72104" y="53626"/>
                </a:cubicBezTo>
                <a:lnTo>
                  <a:pt x="53626" y="72104"/>
                </a:lnTo>
                <a:cubicBezTo>
                  <a:pt x="50578" y="75152"/>
                  <a:pt x="49244" y="79629"/>
                  <a:pt x="50197" y="83915"/>
                </a:cubicBezTo>
                <a:cubicBezTo>
                  <a:pt x="50959" y="87439"/>
                  <a:pt x="57817" y="114586"/>
                  <a:pt x="61436" y="124396"/>
                </a:cubicBezTo>
                <a:lnTo>
                  <a:pt x="49625" y="152876"/>
                </a:lnTo>
                <a:cubicBezTo>
                  <a:pt x="40481" y="157067"/>
                  <a:pt x="17050" y="170974"/>
                  <a:pt x="13049" y="173546"/>
                </a:cubicBezTo>
                <a:cubicBezTo>
                  <a:pt x="9335" y="175831"/>
                  <a:pt x="7144" y="179927"/>
                  <a:pt x="7144" y="184309"/>
                </a:cubicBezTo>
                <a:lnTo>
                  <a:pt x="7144" y="210407"/>
                </a:lnTo>
                <a:cubicBezTo>
                  <a:pt x="7144" y="214789"/>
                  <a:pt x="9430" y="218789"/>
                  <a:pt x="13049" y="221171"/>
                </a:cubicBezTo>
                <a:cubicBezTo>
                  <a:pt x="16097" y="223075"/>
                  <a:pt x="40100" y="237458"/>
                  <a:pt x="49625" y="241840"/>
                </a:cubicBezTo>
                <a:lnTo>
                  <a:pt x="61436" y="270320"/>
                </a:lnTo>
                <a:cubicBezTo>
                  <a:pt x="57912" y="279749"/>
                  <a:pt x="51245" y="306229"/>
                  <a:pt x="50197" y="310801"/>
                </a:cubicBezTo>
                <a:cubicBezTo>
                  <a:pt x="49244" y="315087"/>
                  <a:pt x="50482" y="319468"/>
                  <a:pt x="53626" y="322612"/>
                </a:cubicBezTo>
                <a:lnTo>
                  <a:pt x="72104" y="341090"/>
                </a:lnTo>
                <a:cubicBezTo>
                  <a:pt x="75152" y="344138"/>
                  <a:pt x="79629" y="345472"/>
                  <a:pt x="83915" y="344519"/>
                </a:cubicBezTo>
                <a:cubicBezTo>
                  <a:pt x="87439" y="343757"/>
                  <a:pt x="114586" y="336899"/>
                  <a:pt x="124396" y="333280"/>
                </a:cubicBezTo>
                <a:lnTo>
                  <a:pt x="152876" y="345091"/>
                </a:lnTo>
                <a:cubicBezTo>
                  <a:pt x="157067" y="354235"/>
                  <a:pt x="170974" y="377666"/>
                  <a:pt x="173546" y="381667"/>
                </a:cubicBezTo>
                <a:cubicBezTo>
                  <a:pt x="175831" y="385381"/>
                  <a:pt x="179927" y="387572"/>
                  <a:pt x="184309" y="387572"/>
                </a:cubicBezTo>
                <a:lnTo>
                  <a:pt x="210407" y="387572"/>
                </a:lnTo>
                <a:cubicBezTo>
                  <a:pt x="214789" y="387572"/>
                  <a:pt x="218789" y="385286"/>
                  <a:pt x="221171" y="381667"/>
                </a:cubicBezTo>
                <a:cubicBezTo>
                  <a:pt x="223075" y="378619"/>
                  <a:pt x="237458" y="354616"/>
                  <a:pt x="241840" y="345091"/>
                </a:cubicBezTo>
                <a:lnTo>
                  <a:pt x="270320" y="333280"/>
                </a:lnTo>
                <a:cubicBezTo>
                  <a:pt x="279749" y="336804"/>
                  <a:pt x="306229" y="343471"/>
                  <a:pt x="310801" y="344519"/>
                </a:cubicBezTo>
                <a:cubicBezTo>
                  <a:pt x="315087" y="345472"/>
                  <a:pt x="319469" y="344234"/>
                  <a:pt x="322612" y="341090"/>
                </a:cubicBezTo>
                <a:lnTo>
                  <a:pt x="341090" y="322612"/>
                </a:lnTo>
                <a:cubicBezTo>
                  <a:pt x="344138" y="319564"/>
                  <a:pt x="345472" y="315087"/>
                  <a:pt x="344519" y="310801"/>
                </a:cubicBezTo>
                <a:cubicBezTo>
                  <a:pt x="343757" y="307276"/>
                  <a:pt x="336899" y="280130"/>
                  <a:pt x="333280" y="270320"/>
                </a:cubicBezTo>
                <a:lnTo>
                  <a:pt x="345091" y="241840"/>
                </a:lnTo>
                <a:cubicBezTo>
                  <a:pt x="354235" y="237649"/>
                  <a:pt x="377666" y="223742"/>
                  <a:pt x="381667" y="221171"/>
                </a:cubicBezTo>
                <a:cubicBezTo>
                  <a:pt x="385381" y="218884"/>
                  <a:pt x="387572" y="214789"/>
                  <a:pt x="387572" y="210407"/>
                </a:cubicBezTo>
                <a:lnTo>
                  <a:pt x="387572" y="184309"/>
                </a:lnTo>
                <a:cubicBezTo>
                  <a:pt x="387668" y="179927"/>
                  <a:pt x="385381" y="175831"/>
                  <a:pt x="381667" y="173546"/>
                </a:cubicBezTo>
                <a:close/>
                <a:moveTo>
                  <a:pt x="197453" y="280225"/>
                </a:moveTo>
                <a:cubicBezTo>
                  <a:pt x="151733" y="280225"/>
                  <a:pt x="114490" y="242983"/>
                  <a:pt x="114490" y="197263"/>
                </a:cubicBezTo>
                <a:cubicBezTo>
                  <a:pt x="114490" y="151543"/>
                  <a:pt x="151733" y="114300"/>
                  <a:pt x="197453" y="114300"/>
                </a:cubicBezTo>
                <a:cubicBezTo>
                  <a:pt x="243173" y="114300"/>
                  <a:pt x="280416" y="151543"/>
                  <a:pt x="280416" y="197263"/>
                </a:cubicBezTo>
                <a:cubicBezTo>
                  <a:pt x="280321" y="243078"/>
                  <a:pt x="243173" y="280225"/>
                  <a:pt x="197453" y="280225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grpSp>
        <p:nvGrpSpPr>
          <p:cNvPr id="116" name="그룹 115">
            <a:extLst>
              <a:ext uri="{FF2B5EF4-FFF2-40B4-BE49-F238E27FC236}">
                <a16:creationId xmlns:a16="http://schemas.microsoft.com/office/drawing/2014/main" id="{2595BA64-542A-43C2-B88C-F9549D8E46C8}"/>
              </a:ext>
            </a:extLst>
          </p:cNvPr>
          <p:cNvGrpSpPr/>
          <p:nvPr/>
        </p:nvGrpSpPr>
        <p:grpSpPr>
          <a:xfrm>
            <a:off x="3433087" y="2901029"/>
            <a:ext cx="390525" cy="390525"/>
            <a:chOff x="3433087" y="2901029"/>
            <a:chExt cx="390525" cy="390525"/>
          </a:xfrm>
          <a:solidFill>
            <a:schemeClr val="bg1"/>
          </a:solidFill>
        </p:grpSpPr>
        <p:sp>
          <p:nvSpPr>
            <p:cNvPr id="117" name="자유형: 도형 116">
              <a:extLst>
                <a:ext uri="{FF2B5EF4-FFF2-40B4-BE49-F238E27FC236}">
                  <a16:creationId xmlns:a16="http://schemas.microsoft.com/office/drawing/2014/main" id="{8F2F3217-C626-49C9-9379-5E8321E0DC52}"/>
                </a:ext>
              </a:extLst>
            </p:cNvPr>
            <p:cNvSpPr/>
            <p:nvPr/>
          </p:nvSpPr>
          <p:spPr>
            <a:xfrm>
              <a:off x="3589868" y="3057810"/>
              <a:ext cx="76200" cy="76200"/>
            </a:xfrm>
            <a:custGeom>
              <a:avLst/>
              <a:gdLst>
                <a:gd name="connsiteX0" fmla="*/ 40577 w 76200"/>
                <a:gd name="connsiteY0" fmla="*/ 7144 h 76200"/>
                <a:gd name="connsiteX1" fmla="*/ 7144 w 76200"/>
                <a:gd name="connsiteY1" fmla="*/ 40576 h 76200"/>
                <a:gd name="connsiteX2" fmla="*/ 40577 w 76200"/>
                <a:gd name="connsiteY2" fmla="*/ 74009 h 76200"/>
                <a:gd name="connsiteX3" fmla="*/ 74009 w 76200"/>
                <a:gd name="connsiteY3" fmla="*/ 40576 h 76200"/>
                <a:gd name="connsiteX4" fmla="*/ 40577 w 76200"/>
                <a:gd name="connsiteY4" fmla="*/ 71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40577" y="7144"/>
                  </a:moveTo>
                  <a:cubicBezTo>
                    <a:pt x="22098" y="7144"/>
                    <a:pt x="7144" y="22098"/>
                    <a:pt x="7144" y="40576"/>
                  </a:cubicBezTo>
                  <a:cubicBezTo>
                    <a:pt x="7144" y="59055"/>
                    <a:pt x="22098" y="74009"/>
                    <a:pt x="40577" y="74009"/>
                  </a:cubicBezTo>
                  <a:cubicBezTo>
                    <a:pt x="59055" y="74009"/>
                    <a:pt x="74009" y="59055"/>
                    <a:pt x="74009" y="40576"/>
                  </a:cubicBezTo>
                  <a:cubicBezTo>
                    <a:pt x="74009" y="22098"/>
                    <a:pt x="59055" y="7144"/>
                    <a:pt x="4057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8" name="자유형: 도형 117">
              <a:extLst>
                <a:ext uri="{FF2B5EF4-FFF2-40B4-BE49-F238E27FC236}">
                  <a16:creationId xmlns:a16="http://schemas.microsoft.com/office/drawing/2014/main" id="{3403FC68-B8F6-46D8-B0F1-033D5DB8E0B4}"/>
                </a:ext>
              </a:extLst>
            </p:cNvPr>
            <p:cNvSpPr/>
            <p:nvPr/>
          </p:nvSpPr>
          <p:spPr>
            <a:xfrm>
              <a:off x="3545291" y="3013233"/>
              <a:ext cx="161925" cy="161925"/>
            </a:xfrm>
            <a:custGeom>
              <a:avLst/>
              <a:gdLst>
                <a:gd name="connsiteX0" fmla="*/ 85154 w 161925"/>
                <a:gd name="connsiteY0" fmla="*/ 7144 h 161925"/>
                <a:gd name="connsiteX1" fmla="*/ 7144 w 161925"/>
                <a:gd name="connsiteY1" fmla="*/ 85153 h 161925"/>
                <a:gd name="connsiteX2" fmla="*/ 85154 w 161925"/>
                <a:gd name="connsiteY2" fmla="*/ 163163 h 161925"/>
                <a:gd name="connsiteX3" fmla="*/ 163163 w 161925"/>
                <a:gd name="connsiteY3" fmla="*/ 85153 h 161925"/>
                <a:gd name="connsiteX4" fmla="*/ 85154 w 161925"/>
                <a:gd name="connsiteY4" fmla="*/ 7144 h 161925"/>
                <a:gd name="connsiteX5" fmla="*/ 85154 w 161925"/>
                <a:gd name="connsiteY5" fmla="*/ 140875 h 161925"/>
                <a:gd name="connsiteX6" fmla="*/ 29432 w 161925"/>
                <a:gd name="connsiteY6" fmla="*/ 85153 h 161925"/>
                <a:gd name="connsiteX7" fmla="*/ 85154 w 161925"/>
                <a:gd name="connsiteY7" fmla="*/ 29432 h 161925"/>
                <a:gd name="connsiteX8" fmla="*/ 140875 w 161925"/>
                <a:gd name="connsiteY8" fmla="*/ 85153 h 161925"/>
                <a:gd name="connsiteX9" fmla="*/ 85154 w 161925"/>
                <a:gd name="connsiteY9" fmla="*/ 140875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1925" h="161925">
                  <a:moveTo>
                    <a:pt x="85154" y="7144"/>
                  </a:moveTo>
                  <a:cubicBezTo>
                    <a:pt x="42101" y="7144"/>
                    <a:pt x="7144" y="42100"/>
                    <a:pt x="7144" y="85153"/>
                  </a:cubicBezTo>
                  <a:cubicBezTo>
                    <a:pt x="7144" y="128206"/>
                    <a:pt x="42101" y="163163"/>
                    <a:pt x="85154" y="163163"/>
                  </a:cubicBezTo>
                  <a:cubicBezTo>
                    <a:pt x="128206" y="163163"/>
                    <a:pt x="163163" y="128206"/>
                    <a:pt x="163163" y="85153"/>
                  </a:cubicBezTo>
                  <a:cubicBezTo>
                    <a:pt x="163163" y="42100"/>
                    <a:pt x="128206" y="7144"/>
                    <a:pt x="85154" y="7144"/>
                  </a:cubicBezTo>
                  <a:close/>
                  <a:moveTo>
                    <a:pt x="85154" y="140875"/>
                  </a:moveTo>
                  <a:cubicBezTo>
                    <a:pt x="54388" y="140875"/>
                    <a:pt x="29432" y="115919"/>
                    <a:pt x="29432" y="85153"/>
                  </a:cubicBezTo>
                  <a:cubicBezTo>
                    <a:pt x="29432" y="54388"/>
                    <a:pt x="54388" y="29432"/>
                    <a:pt x="85154" y="29432"/>
                  </a:cubicBezTo>
                  <a:cubicBezTo>
                    <a:pt x="115919" y="29432"/>
                    <a:pt x="140875" y="54388"/>
                    <a:pt x="140875" y="85153"/>
                  </a:cubicBezTo>
                  <a:cubicBezTo>
                    <a:pt x="140875" y="115919"/>
                    <a:pt x="115919" y="140875"/>
                    <a:pt x="85154" y="14087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9" name="자유형: 도형 118">
              <a:extLst>
                <a:ext uri="{FF2B5EF4-FFF2-40B4-BE49-F238E27FC236}">
                  <a16:creationId xmlns:a16="http://schemas.microsoft.com/office/drawing/2014/main" id="{0D60118B-E46C-4B67-984D-6850536F0A7D}"/>
                </a:ext>
              </a:extLst>
            </p:cNvPr>
            <p:cNvSpPr/>
            <p:nvPr/>
          </p:nvSpPr>
          <p:spPr>
            <a:xfrm>
              <a:off x="3433087" y="2901029"/>
              <a:ext cx="390525" cy="390525"/>
            </a:xfrm>
            <a:custGeom>
              <a:avLst/>
              <a:gdLst>
                <a:gd name="connsiteX0" fmla="*/ 378619 w 390525"/>
                <a:gd name="connsiteY0" fmla="*/ 164116 h 390525"/>
                <a:gd name="connsiteX1" fmla="*/ 336042 w 390525"/>
                <a:gd name="connsiteY1" fmla="*/ 155734 h 390525"/>
                <a:gd name="connsiteX2" fmla="*/ 324803 w 390525"/>
                <a:gd name="connsiteY2" fmla="*/ 128778 h 390525"/>
                <a:gd name="connsiteX3" fmla="*/ 348520 w 390525"/>
                <a:gd name="connsiteY3" fmla="*/ 93250 h 390525"/>
                <a:gd name="connsiteX4" fmla="*/ 347091 w 390525"/>
                <a:gd name="connsiteY4" fmla="*/ 79153 h 390525"/>
                <a:gd name="connsiteX5" fmla="*/ 315563 w 390525"/>
                <a:gd name="connsiteY5" fmla="*/ 47625 h 390525"/>
                <a:gd name="connsiteX6" fmla="*/ 301466 w 390525"/>
                <a:gd name="connsiteY6" fmla="*/ 46196 h 390525"/>
                <a:gd name="connsiteX7" fmla="*/ 265938 w 390525"/>
                <a:gd name="connsiteY7" fmla="*/ 69913 h 390525"/>
                <a:gd name="connsiteX8" fmla="*/ 238982 w 390525"/>
                <a:gd name="connsiteY8" fmla="*/ 58674 h 390525"/>
                <a:gd name="connsiteX9" fmla="*/ 230600 w 390525"/>
                <a:gd name="connsiteY9" fmla="*/ 16097 h 390525"/>
                <a:gd name="connsiteX10" fmla="*/ 219646 w 390525"/>
                <a:gd name="connsiteY10" fmla="*/ 7144 h 390525"/>
                <a:gd name="connsiteX11" fmla="*/ 175070 w 390525"/>
                <a:gd name="connsiteY11" fmla="*/ 7144 h 390525"/>
                <a:gd name="connsiteX12" fmla="*/ 164116 w 390525"/>
                <a:gd name="connsiteY12" fmla="*/ 16097 h 390525"/>
                <a:gd name="connsiteX13" fmla="*/ 155734 w 390525"/>
                <a:gd name="connsiteY13" fmla="*/ 58674 h 390525"/>
                <a:gd name="connsiteX14" fmla="*/ 128778 w 390525"/>
                <a:gd name="connsiteY14" fmla="*/ 69913 h 390525"/>
                <a:gd name="connsiteX15" fmla="*/ 93250 w 390525"/>
                <a:gd name="connsiteY15" fmla="*/ 46196 h 390525"/>
                <a:gd name="connsiteX16" fmla="*/ 79153 w 390525"/>
                <a:gd name="connsiteY16" fmla="*/ 47625 h 390525"/>
                <a:gd name="connsiteX17" fmla="*/ 47625 w 390525"/>
                <a:gd name="connsiteY17" fmla="*/ 79153 h 390525"/>
                <a:gd name="connsiteX18" fmla="*/ 46196 w 390525"/>
                <a:gd name="connsiteY18" fmla="*/ 93250 h 390525"/>
                <a:gd name="connsiteX19" fmla="*/ 69913 w 390525"/>
                <a:gd name="connsiteY19" fmla="*/ 128778 h 390525"/>
                <a:gd name="connsiteX20" fmla="*/ 58674 w 390525"/>
                <a:gd name="connsiteY20" fmla="*/ 155734 h 390525"/>
                <a:gd name="connsiteX21" fmla="*/ 16097 w 390525"/>
                <a:gd name="connsiteY21" fmla="*/ 164116 h 390525"/>
                <a:gd name="connsiteX22" fmla="*/ 7144 w 390525"/>
                <a:gd name="connsiteY22" fmla="*/ 175069 h 390525"/>
                <a:gd name="connsiteX23" fmla="*/ 7144 w 390525"/>
                <a:gd name="connsiteY23" fmla="*/ 219646 h 390525"/>
                <a:gd name="connsiteX24" fmla="*/ 16097 w 390525"/>
                <a:gd name="connsiteY24" fmla="*/ 230600 h 390525"/>
                <a:gd name="connsiteX25" fmla="*/ 58674 w 390525"/>
                <a:gd name="connsiteY25" fmla="*/ 238982 h 390525"/>
                <a:gd name="connsiteX26" fmla="*/ 69913 w 390525"/>
                <a:gd name="connsiteY26" fmla="*/ 265938 h 390525"/>
                <a:gd name="connsiteX27" fmla="*/ 46196 w 390525"/>
                <a:gd name="connsiteY27" fmla="*/ 301466 h 390525"/>
                <a:gd name="connsiteX28" fmla="*/ 47625 w 390525"/>
                <a:gd name="connsiteY28" fmla="*/ 315563 h 390525"/>
                <a:gd name="connsiteX29" fmla="*/ 79153 w 390525"/>
                <a:gd name="connsiteY29" fmla="*/ 347091 h 390525"/>
                <a:gd name="connsiteX30" fmla="*/ 93250 w 390525"/>
                <a:gd name="connsiteY30" fmla="*/ 348520 h 390525"/>
                <a:gd name="connsiteX31" fmla="*/ 128778 w 390525"/>
                <a:gd name="connsiteY31" fmla="*/ 324802 h 390525"/>
                <a:gd name="connsiteX32" fmla="*/ 155734 w 390525"/>
                <a:gd name="connsiteY32" fmla="*/ 336042 h 390525"/>
                <a:gd name="connsiteX33" fmla="*/ 164116 w 390525"/>
                <a:gd name="connsiteY33" fmla="*/ 378619 h 390525"/>
                <a:gd name="connsiteX34" fmla="*/ 175070 w 390525"/>
                <a:gd name="connsiteY34" fmla="*/ 387572 h 390525"/>
                <a:gd name="connsiteX35" fmla="*/ 219646 w 390525"/>
                <a:gd name="connsiteY35" fmla="*/ 387572 h 390525"/>
                <a:gd name="connsiteX36" fmla="*/ 230600 w 390525"/>
                <a:gd name="connsiteY36" fmla="*/ 378619 h 390525"/>
                <a:gd name="connsiteX37" fmla="*/ 238982 w 390525"/>
                <a:gd name="connsiteY37" fmla="*/ 336042 h 390525"/>
                <a:gd name="connsiteX38" fmla="*/ 265938 w 390525"/>
                <a:gd name="connsiteY38" fmla="*/ 324802 h 390525"/>
                <a:gd name="connsiteX39" fmla="*/ 301466 w 390525"/>
                <a:gd name="connsiteY39" fmla="*/ 348520 h 390525"/>
                <a:gd name="connsiteX40" fmla="*/ 315563 w 390525"/>
                <a:gd name="connsiteY40" fmla="*/ 347091 h 390525"/>
                <a:gd name="connsiteX41" fmla="*/ 347091 w 390525"/>
                <a:gd name="connsiteY41" fmla="*/ 315563 h 390525"/>
                <a:gd name="connsiteX42" fmla="*/ 348520 w 390525"/>
                <a:gd name="connsiteY42" fmla="*/ 301466 h 390525"/>
                <a:gd name="connsiteX43" fmla="*/ 324803 w 390525"/>
                <a:gd name="connsiteY43" fmla="*/ 265938 h 390525"/>
                <a:gd name="connsiteX44" fmla="*/ 336042 w 390525"/>
                <a:gd name="connsiteY44" fmla="*/ 238982 h 390525"/>
                <a:gd name="connsiteX45" fmla="*/ 378619 w 390525"/>
                <a:gd name="connsiteY45" fmla="*/ 230600 h 390525"/>
                <a:gd name="connsiteX46" fmla="*/ 387572 w 390525"/>
                <a:gd name="connsiteY46" fmla="*/ 219646 h 390525"/>
                <a:gd name="connsiteX47" fmla="*/ 387572 w 390525"/>
                <a:gd name="connsiteY47" fmla="*/ 175069 h 390525"/>
                <a:gd name="connsiteX48" fmla="*/ 378619 w 390525"/>
                <a:gd name="connsiteY48" fmla="*/ 164116 h 390525"/>
                <a:gd name="connsiteX49" fmla="*/ 197358 w 390525"/>
                <a:gd name="connsiteY49" fmla="*/ 297656 h 390525"/>
                <a:gd name="connsiteX50" fmla="*/ 97060 w 390525"/>
                <a:gd name="connsiteY50" fmla="*/ 197358 h 390525"/>
                <a:gd name="connsiteX51" fmla="*/ 197358 w 390525"/>
                <a:gd name="connsiteY51" fmla="*/ 97060 h 390525"/>
                <a:gd name="connsiteX52" fmla="*/ 297656 w 390525"/>
                <a:gd name="connsiteY52" fmla="*/ 197358 h 390525"/>
                <a:gd name="connsiteX53" fmla="*/ 197358 w 390525"/>
                <a:gd name="connsiteY53" fmla="*/ 297656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390525" h="390525">
                  <a:moveTo>
                    <a:pt x="378619" y="164116"/>
                  </a:moveTo>
                  <a:lnTo>
                    <a:pt x="336042" y="155734"/>
                  </a:lnTo>
                  <a:cubicBezTo>
                    <a:pt x="333185" y="146304"/>
                    <a:pt x="329470" y="137255"/>
                    <a:pt x="324803" y="128778"/>
                  </a:cubicBezTo>
                  <a:lnTo>
                    <a:pt x="348520" y="93250"/>
                  </a:lnTo>
                  <a:cubicBezTo>
                    <a:pt x="351472" y="88868"/>
                    <a:pt x="350901" y="82963"/>
                    <a:pt x="347091" y="79153"/>
                  </a:cubicBezTo>
                  <a:lnTo>
                    <a:pt x="315563" y="47625"/>
                  </a:lnTo>
                  <a:cubicBezTo>
                    <a:pt x="311753" y="43910"/>
                    <a:pt x="305943" y="43243"/>
                    <a:pt x="301466" y="46196"/>
                  </a:cubicBezTo>
                  <a:lnTo>
                    <a:pt x="265938" y="69913"/>
                  </a:lnTo>
                  <a:cubicBezTo>
                    <a:pt x="257365" y="65246"/>
                    <a:pt x="248317" y="61531"/>
                    <a:pt x="238982" y="58674"/>
                  </a:cubicBezTo>
                  <a:lnTo>
                    <a:pt x="230600" y="16097"/>
                  </a:lnTo>
                  <a:cubicBezTo>
                    <a:pt x="229553" y="10858"/>
                    <a:pt x="224980" y="7144"/>
                    <a:pt x="219646" y="7144"/>
                  </a:cubicBezTo>
                  <a:lnTo>
                    <a:pt x="175070" y="7144"/>
                  </a:lnTo>
                  <a:cubicBezTo>
                    <a:pt x="169736" y="7144"/>
                    <a:pt x="165163" y="10858"/>
                    <a:pt x="164116" y="16097"/>
                  </a:cubicBezTo>
                  <a:lnTo>
                    <a:pt x="155734" y="58674"/>
                  </a:lnTo>
                  <a:cubicBezTo>
                    <a:pt x="146399" y="61436"/>
                    <a:pt x="137351" y="65246"/>
                    <a:pt x="128778" y="69913"/>
                  </a:cubicBezTo>
                  <a:lnTo>
                    <a:pt x="93250" y="46196"/>
                  </a:lnTo>
                  <a:cubicBezTo>
                    <a:pt x="88773" y="43243"/>
                    <a:pt x="82963" y="43815"/>
                    <a:pt x="79153" y="47625"/>
                  </a:cubicBezTo>
                  <a:lnTo>
                    <a:pt x="47625" y="79153"/>
                  </a:lnTo>
                  <a:cubicBezTo>
                    <a:pt x="43815" y="82867"/>
                    <a:pt x="43339" y="88773"/>
                    <a:pt x="46196" y="93250"/>
                  </a:cubicBezTo>
                  <a:lnTo>
                    <a:pt x="69913" y="128778"/>
                  </a:lnTo>
                  <a:cubicBezTo>
                    <a:pt x="65246" y="137350"/>
                    <a:pt x="61531" y="146399"/>
                    <a:pt x="58674" y="155734"/>
                  </a:cubicBezTo>
                  <a:lnTo>
                    <a:pt x="16097" y="164116"/>
                  </a:lnTo>
                  <a:cubicBezTo>
                    <a:pt x="10859" y="165163"/>
                    <a:pt x="7144" y="169735"/>
                    <a:pt x="7144" y="175069"/>
                  </a:cubicBezTo>
                  <a:lnTo>
                    <a:pt x="7144" y="219646"/>
                  </a:lnTo>
                  <a:cubicBezTo>
                    <a:pt x="7144" y="224980"/>
                    <a:pt x="10859" y="229552"/>
                    <a:pt x="16097" y="230600"/>
                  </a:cubicBezTo>
                  <a:lnTo>
                    <a:pt x="58674" y="238982"/>
                  </a:lnTo>
                  <a:cubicBezTo>
                    <a:pt x="61531" y="248317"/>
                    <a:pt x="65246" y="257365"/>
                    <a:pt x="69913" y="265938"/>
                  </a:cubicBezTo>
                  <a:lnTo>
                    <a:pt x="46196" y="301466"/>
                  </a:lnTo>
                  <a:cubicBezTo>
                    <a:pt x="43244" y="305848"/>
                    <a:pt x="43815" y="311753"/>
                    <a:pt x="47625" y="315563"/>
                  </a:cubicBezTo>
                  <a:lnTo>
                    <a:pt x="79153" y="347091"/>
                  </a:lnTo>
                  <a:cubicBezTo>
                    <a:pt x="82963" y="350806"/>
                    <a:pt x="88773" y="351472"/>
                    <a:pt x="93250" y="348520"/>
                  </a:cubicBezTo>
                  <a:lnTo>
                    <a:pt x="128778" y="324802"/>
                  </a:lnTo>
                  <a:cubicBezTo>
                    <a:pt x="137351" y="329470"/>
                    <a:pt x="146399" y="333184"/>
                    <a:pt x="155734" y="336042"/>
                  </a:cubicBezTo>
                  <a:lnTo>
                    <a:pt x="164116" y="378619"/>
                  </a:lnTo>
                  <a:cubicBezTo>
                    <a:pt x="165163" y="383857"/>
                    <a:pt x="169736" y="387572"/>
                    <a:pt x="175070" y="387572"/>
                  </a:cubicBezTo>
                  <a:lnTo>
                    <a:pt x="219646" y="387572"/>
                  </a:lnTo>
                  <a:cubicBezTo>
                    <a:pt x="224980" y="387572"/>
                    <a:pt x="229553" y="383857"/>
                    <a:pt x="230600" y="378619"/>
                  </a:cubicBezTo>
                  <a:lnTo>
                    <a:pt x="238982" y="336042"/>
                  </a:lnTo>
                  <a:cubicBezTo>
                    <a:pt x="248317" y="333280"/>
                    <a:pt x="257365" y="329470"/>
                    <a:pt x="265938" y="324802"/>
                  </a:cubicBezTo>
                  <a:lnTo>
                    <a:pt x="301466" y="348520"/>
                  </a:lnTo>
                  <a:cubicBezTo>
                    <a:pt x="305943" y="351472"/>
                    <a:pt x="311753" y="350901"/>
                    <a:pt x="315563" y="347091"/>
                  </a:cubicBezTo>
                  <a:lnTo>
                    <a:pt x="347091" y="315563"/>
                  </a:lnTo>
                  <a:cubicBezTo>
                    <a:pt x="350901" y="311848"/>
                    <a:pt x="351377" y="305943"/>
                    <a:pt x="348520" y="301466"/>
                  </a:cubicBezTo>
                  <a:lnTo>
                    <a:pt x="324803" y="265938"/>
                  </a:lnTo>
                  <a:cubicBezTo>
                    <a:pt x="329470" y="257365"/>
                    <a:pt x="333185" y="248317"/>
                    <a:pt x="336042" y="238982"/>
                  </a:cubicBezTo>
                  <a:lnTo>
                    <a:pt x="378619" y="230600"/>
                  </a:lnTo>
                  <a:cubicBezTo>
                    <a:pt x="383857" y="229552"/>
                    <a:pt x="387572" y="224980"/>
                    <a:pt x="387572" y="219646"/>
                  </a:cubicBezTo>
                  <a:lnTo>
                    <a:pt x="387572" y="175069"/>
                  </a:lnTo>
                  <a:cubicBezTo>
                    <a:pt x="387668" y="169735"/>
                    <a:pt x="383857" y="165163"/>
                    <a:pt x="378619" y="164116"/>
                  </a:cubicBezTo>
                  <a:close/>
                  <a:moveTo>
                    <a:pt x="197358" y="297656"/>
                  </a:moveTo>
                  <a:cubicBezTo>
                    <a:pt x="142018" y="297656"/>
                    <a:pt x="97060" y="252698"/>
                    <a:pt x="97060" y="197358"/>
                  </a:cubicBezTo>
                  <a:cubicBezTo>
                    <a:pt x="97060" y="142018"/>
                    <a:pt x="142018" y="97060"/>
                    <a:pt x="197358" y="97060"/>
                  </a:cubicBezTo>
                  <a:cubicBezTo>
                    <a:pt x="252698" y="97060"/>
                    <a:pt x="297656" y="142018"/>
                    <a:pt x="297656" y="197358"/>
                  </a:cubicBezTo>
                  <a:cubicBezTo>
                    <a:pt x="297656" y="252698"/>
                    <a:pt x="252698" y="297656"/>
                    <a:pt x="197358" y="2976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120" name="그룹 119">
            <a:extLst>
              <a:ext uri="{FF2B5EF4-FFF2-40B4-BE49-F238E27FC236}">
                <a16:creationId xmlns:a16="http://schemas.microsoft.com/office/drawing/2014/main" id="{995E8307-6C15-4080-B946-0B84E74F8BE4}"/>
              </a:ext>
            </a:extLst>
          </p:cNvPr>
          <p:cNvGrpSpPr/>
          <p:nvPr/>
        </p:nvGrpSpPr>
        <p:grpSpPr>
          <a:xfrm>
            <a:off x="4784494" y="903541"/>
            <a:ext cx="393001" cy="393001"/>
            <a:chOff x="4784494" y="903541"/>
            <a:chExt cx="393001" cy="393001"/>
          </a:xfrm>
          <a:solidFill>
            <a:schemeClr val="bg1"/>
          </a:solidFill>
        </p:grpSpPr>
        <p:sp>
          <p:nvSpPr>
            <p:cNvPr id="121" name="자유형: 도형 120">
              <a:extLst>
                <a:ext uri="{FF2B5EF4-FFF2-40B4-BE49-F238E27FC236}">
                  <a16:creationId xmlns:a16="http://schemas.microsoft.com/office/drawing/2014/main" id="{C484E05D-6092-4461-9FEF-B2FD12F39E41}"/>
                </a:ext>
              </a:extLst>
            </p:cNvPr>
            <p:cNvSpPr/>
            <p:nvPr/>
          </p:nvSpPr>
          <p:spPr>
            <a:xfrm>
              <a:off x="4929845" y="1239392"/>
              <a:ext cx="247650" cy="57150"/>
            </a:xfrm>
            <a:custGeom>
              <a:avLst/>
              <a:gdLst>
                <a:gd name="connsiteX0" fmla="*/ 230886 w 247650"/>
                <a:gd name="connsiteY0" fmla="*/ 7144 h 57150"/>
                <a:gd name="connsiteX1" fmla="*/ 18574 w 247650"/>
                <a:gd name="connsiteY1" fmla="*/ 7144 h 57150"/>
                <a:gd name="connsiteX2" fmla="*/ 18574 w 247650"/>
                <a:gd name="connsiteY2" fmla="*/ 18288 h 57150"/>
                <a:gd name="connsiteX3" fmla="*/ 7144 w 247650"/>
                <a:gd name="connsiteY3" fmla="*/ 51721 h 57150"/>
                <a:gd name="connsiteX4" fmla="*/ 199358 w 247650"/>
                <a:gd name="connsiteY4" fmla="*/ 51721 h 57150"/>
                <a:gd name="connsiteX5" fmla="*/ 241744 w 247650"/>
                <a:gd name="connsiteY5" fmla="*/ 20955 h 57150"/>
                <a:gd name="connsiteX6" fmla="*/ 230886 w 247650"/>
                <a:gd name="connsiteY6" fmla="*/ 7144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7650" h="57150">
                  <a:moveTo>
                    <a:pt x="230886" y="7144"/>
                  </a:moveTo>
                  <a:lnTo>
                    <a:pt x="18574" y="7144"/>
                  </a:lnTo>
                  <a:lnTo>
                    <a:pt x="18574" y="18288"/>
                  </a:lnTo>
                  <a:cubicBezTo>
                    <a:pt x="18574" y="30861"/>
                    <a:pt x="14192" y="42386"/>
                    <a:pt x="7144" y="51721"/>
                  </a:cubicBezTo>
                  <a:lnTo>
                    <a:pt x="199358" y="51721"/>
                  </a:lnTo>
                  <a:cubicBezTo>
                    <a:pt x="219075" y="51721"/>
                    <a:pt x="235934" y="38767"/>
                    <a:pt x="241744" y="20955"/>
                  </a:cubicBezTo>
                  <a:cubicBezTo>
                    <a:pt x="243935" y="14097"/>
                    <a:pt x="238125" y="7144"/>
                    <a:pt x="23088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2" name="자유형: 도형 121">
              <a:extLst>
                <a:ext uri="{FF2B5EF4-FFF2-40B4-BE49-F238E27FC236}">
                  <a16:creationId xmlns:a16="http://schemas.microsoft.com/office/drawing/2014/main" id="{1EE1494C-63F1-4B79-B83B-7764DC42FA0A}"/>
                </a:ext>
              </a:extLst>
            </p:cNvPr>
            <p:cNvSpPr/>
            <p:nvPr/>
          </p:nvSpPr>
          <p:spPr>
            <a:xfrm>
              <a:off x="4954039" y="984503"/>
              <a:ext cx="76200" cy="66675"/>
            </a:xfrm>
            <a:custGeom>
              <a:avLst/>
              <a:gdLst>
                <a:gd name="connsiteX0" fmla="*/ 22003 w 76200"/>
                <a:gd name="connsiteY0" fmla="*/ 51245 h 66675"/>
                <a:gd name="connsiteX1" fmla="*/ 19241 w 76200"/>
                <a:gd name="connsiteY1" fmla="*/ 67247 h 66675"/>
                <a:gd name="connsiteX2" fmla="*/ 33528 w 76200"/>
                <a:gd name="connsiteY2" fmla="*/ 59722 h 66675"/>
                <a:gd name="connsiteX3" fmla="*/ 38671 w 76200"/>
                <a:gd name="connsiteY3" fmla="*/ 58484 h 66675"/>
                <a:gd name="connsiteX4" fmla="*/ 43815 w 76200"/>
                <a:gd name="connsiteY4" fmla="*/ 59722 h 66675"/>
                <a:gd name="connsiteX5" fmla="*/ 58103 w 76200"/>
                <a:gd name="connsiteY5" fmla="*/ 67247 h 66675"/>
                <a:gd name="connsiteX6" fmla="*/ 55340 w 76200"/>
                <a:gd name="connsiteY6" fmla="*/ 51245 h 66675"/>
                <a:gd name="connsiteX7" fmla="*/ 58579 w 76200"/>
                <a:gd name="connsiteY7" fmla="*/ 41339 h 66675"/>
                <a:gd name="connsiteX8" fmla="*/ 70199 w 76200"/>
                <a:gd name="connsiteY8" fmla="*/ 30004 h 66675"/>
                <a:gd name="connsiteX9" fmla="*/ 54197 w 76200"/>
                <a:gd name="connsiteY9" fmla="*/ 27718 h 66675"/>
                <a:gd name="connsiteX10" fmla="*/ 45815 w 76200"/>
                <a:gd name="connsiteY10" fmla="*/ 21622 h 66675"/>
                <a:gd name="connsiteX11" fmla="*/ 38671 w 76200"/>
                <a:gd name="connsiteY11" fmla="*/ 7144 h 66675"/>
                <a:gd name="connsiteX12" fmla="*/ 31528 w 76200"/>
                <a:gd name="connsiteY12" fmla="*/ 21622 h 66675"/>
                <a:gd name="connsiteX13" fmla="*/ 23146 w 76200"/>
                <a:gd name="connsiteY13" fmla="*/ 27718 h 66675"/>
                <a:gd name="connsiteX14" fmla="*/ 7144 w 76200"/>
                <a:gd name="connsiteY14" fmla="*/ 30004 h 66675"/>
                <a:gd name="connsiteX15" fmla="*/ 18764 w 76200"/>
                <a:gd name="connsiteY15" fmla="*/ 41339 h 66675"/>
                <a:gd name="connsiteX16" fmla="*/ 22003 w 76200"/>
                <a:gd name="connsiteY16" fmla="*/ 51245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66675">
                  <a:moveTo>
                    <a:pt x="22003" y="51245"/>
                  </a:moveTo>
                  <a:lnTo>
                    <a:pt x="19241" y="67247"/>
                  </a:lnTo>
                  <a:lnTo>
                    <a:pt x="33528" y="59722"/>
                  </a:lnTo>
                  <a:cubicBezTo>
                    <a:pt x="35147" y="58865"/>
                    <a:pt x="36957" y="58484"/>
                    <a:pt x="38671" y="58484"/>
                  </a:cubicBezTo>
                  <a:cubicBezTo>
                    <a:pt x="40386" y="58484"/>
                    <a:pt x="42196" y="58865"/>
                    <a:pt x="43815" y="59722"/>
                  </a:cubicBezTo>
                  <a:lnTo>
                    <a:pt x="58103" y="67247"/>
                  </a:lnTo>
                  <a:lnTo>
                    <a:pt x="55340" y="51245"/>
                  </a:lnTo>
                  <a:cubicBezTo>
                    <a:pt x="54674" y="47625"/>
                    <a:pt x="55912" y="43910"/>
                    <a:pt x="58579" y="41339"/>
                  </a:cubicBezTo>
                  <a:lnTo>
                    <a:pt x="70199" y="30004"/>
                  </a:lnTo>
                  <a:lnTo>
                    <a:pt x="54197" y="27718"/>
                  </a:lnTo>
                  <a:cubicBezTo>
                    <a:pt x="50578" y="27242"/>
                    <a:pt x="47435" y="24955"/>
                    <a:pt x="45815" y="21622"/>
                  </a:cubicBezTo>
                  <a:lnTo>
                    <a:pt x="38671" y="7144"/>
                  </a:lnTo>
                  <a:lnTo>
                    <a:pt x="31528" y="21622"/>
                  </a:lnTo>
                  <a:cubicBezTo>
                    <a:pt x="29909" y="24955"/>
                    <a:pt x="26765" y="27242"/>
                    <a:pt x="23146" y="27718"/>
                  </a:cubicBezTo>
                  <a:lnTo>
                    <a:pt x="7144" y="30004"/>
                  </a:lnTo>
                  <a:lnTo>
                    <a:pt x="18764" y="41339"/>
                  </a:lnTo>
                  <a:cubicBezTo>
                    <a:pt x="21431" y="43910"/>
                    <a:pt x="22574" y="47625"/>
                    <a:pt x="22003" y="5124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3" name="자유형: 도형 122">
              <a:extLst>
                <a:ext uri="{FF2B5EF4-FFF2-40B4-BE49-F238E27FC236}">
                  <a16:creationId xmlns:a16="http://schemas.microsoft.com/office/drawing/2014/main" id="{4FCC2262-CF2F-43D4-8E64-D11096225980}"/>
                </a:ext>
              </a:extLst>
            </p:cNvPr>
            <p:cNvSpPr/>
            <p:nvPr/>
          </p:nvSpPr>
          <p:spPr>
            <a:xfrm>
              <a:off x="4845930" y="903541"/>
              <a:ext cx="285750" cy="390525"/>
            </a:xfrm>
            <a:custGeom>
              <a:avLst/>
              <a:gdLst>
                <a:gd name="connsiteX0" fmla="*/ 280797 w 285750"/>
                <a:gd name="connsiteY0" fmla="*/ 320707 h 390525"/>
                <a:gd name="connsiteX1" fmla="*/ 280797 w 285750"/>
                <a:gd name="connsiteY1" fmla="*/ 62865 h 390525"/>
                <a:gd name="connsiteX2" fmla="*/ 225076 w 285750"/>
                <a:gd name="connsiteY2" fmla="*/ 7144 h 390525"/>
                <a:gd name="connsiteX3" fmla="*/ 7144 w 285750"/>
                <a:gd name="connsiteY3" fmla="*/ 7144 h 390525"/>
                <a:gd name="connsiteX4" fmla="*/ 13335 w 285750"/>
                <a:gd name="connsiteY4" fmla="*/ 29432 h 390525"/>
                <a:gd name="connsiteX5" fmla="*/ 13335 w 285750"/>
                <a:gd name="connsiteY5" fmla="*/ 354140 h 390525"/>
                <a:gd name="connsiteX6" fmla="*/ 46767 w 285750"/>
                <a:gd name="connsiteY6" fmla="*/ 387572 h 390525"/>
                <a:gd name="connsiteX7" fmla="*/ 80200 w 285750"/>
                <a:gd name="connsiteY7" fmla="*/ 354140 h 390525"/>
                <a:gd name="connsiteX8" fmla="*/ 80200 w 285750"/>
                <a:gd name="connsiteY8" fmla="*/ 331851 h 390525"/>
                <a:gd name="connsiteX9" fmla="*/ 91345 w 285750"/>
                <a:gd name="connsiteY9" fmla="*/ 320707 h 390525"/>
                <a:gd name="connsiteX10" fmla="*/ 280797 w 285750"/>
                <a:gd name="connsiteY10" fmla="*/ 320707 h 390525"/>
                <a:gd name="connsiteX11" fmla="*/ 225076 w 285750"/>
                <a:gd name="connsiteY11" fmla="*/ 209264 h 390525"/>
                <a:gd name="connsiteX12" fmla="*/ 236220 w 285750"/>
                <a:gd name="connsiteY12" fmla="*/ 220409 h 390525"/>
                <a:gd name="connsiteX13" fmla="*/ 225076 w 285750"/>
                <a:gd name="connsiteY13" fmla="*/ 231553 h 390525"/>
                <a:gd name="connsiteX14" fmla="*/ 213931 w 285750"/>
                <a:gd name="connsiteY14" fmla="*/ 220409 h 390525"/>
                <a:gd name="connsiteX15" fmla="*/ 225076 w 285750"/>
                <a:gd name="connsiteY15" fmla="*/ 209264 h 390525"/>
                <a:gd name="connsiteX16" fmla="*/ 225076 w 285750"/>
                <a:gd name="connsiteY16" fmla="*/ 253841 h 390525"/>
                <a:gd name="connsiteX17" fmla="*/ 236220 w 285750"/>
                <a:gd name="connsiteY17" fmla="*/ 264986 h 390525"/>
                <a:gd name="connsiteX18" fmla="*/ 225076 w 285750"/>
                <a:gd name="connsiteY18" fmla="*/ 276130 h 390525"/>
                <a:gd name="connsiteX19" fmla="*/ 213931 w 285750"/>
                <a:gd name="connsiteY19" fmla="*/ 264986 h 390525"/>
                <a:gd name="connsiteX20" fmla="*/ 225076 w 285750"/>
                <a:gd name="connsiteY20" fmla="*/ 253841 h 390525"/>
                <a:gd name="connsiteX21" fmla="*/ 80772 w 285750"/>
                <a:gd name="connsiteY21" fmla="*/ 99822 h 390525"/>
                <a:gd name="connsiteX22" fmla="*/ 89725 w 285750"/>
                <a:gd name="connsiteY22" fmla="*/ 92202 h 390525"/>
                <a:gd name="connsiteX23" fmla="*/ 122301 w 285750"/>
                <a:gd name="connsiteY23" fmla="*/ 87440 h 390525"/>
                <a:gd name="connsiteX24" fmla="*/ 136874 w 285750"/>
                <a:gd name="connsiteY24" fmla="*/ 57912 h 390525"/>
                <a:gd name="connsiteX25" fmla="*/ 156876 w 285750"/>
                <a:gd name="connsiteY25" fmla="*/ 57912 h 390525"/>
                <a:gd name="connsiteX26" fmla="*/ 171450 w 285750"/>
                <a:gd name="connsiteY26" fmla="*/ 87440 h 390525"/>
                <a:gd name="connsiteX27" fmla="*/ 204025 w 285750"/>
                <a:gd name="connsiteY27" fmla="*/ 92202 h 390525"/>
                <a:gd name="connsiteX28" fmla="*/ 212979 w 285750"/>
                <a:gd name="connsiteY28" fmla="*/ 99822 h 390525"/>
                <a:gd name="connsiteX29" fmla="*/ 210121 w 285750"/>
                <a:gd name="connsiteY29" fmla="*/ 111252 h 390525"/>
                <a:gd name="connsiteX30" fmla="*/ 186595 w 285750"/>
                <a:gd name="connsiteY30" fmla="*/ 134207 h 390525"/>
                <a:gd name="connsiteX31" fmla="*/ 192119 w 285750"/>
                <a:gd name="connsiteY31" fmla="*/ 166592 h 390525"/>
                <a:gd name="connsiteX32" fmla="*/ 187642 w 285750"/>
                <a:gd name="connsiteY32" fmla="*/ 177451 h 390525"/>
                <a:gd name="connsiteX33" fmla="*/ 181070 w 285750"/>
                <a:gd name="connsiteY33" fmla="*/ 179546 h 390525"/>
                <a:gd name="connsiteX34" fmla="*/ 175926 w 285750"/>
                <a:gd name="connsiteY34" fmla="*/ 178308 h 390525"/>
                <a:gd name="connsiteX35" fmla="*/ 146780 w 285750"/>
                <a:gd name="connsiteY35" fmla="*/ 162973 h 390525"/>
                <a:gd name="connsiteX36" fmla="*/ 117729 w 285750"/>
                <a:gd name="connsiteY36" fmla="*/ 178403 h 390525"/>
                <a:gd name="connsiteX37" fmla="*/ 106013 w 285750"/>
                <a:gd name="connsiteY37" fmla="*/ 177546 h 390525"/>
                <a:gd name="connsiteX38" fmla="*/ 101536 w 285750"/>
                <a:gd name="connsiteY38" fmla="*/ 166688 h 390525"/>
                <a:gd name="connsiteX39" fmla="*/ 107061 w 285750"/>
                <a:gd name="connsiteY39" fmla="*/ 134303 h 390525"/>
                <a:gd name="connsiteX40" fmla="*/ 83534 w 285750"/>
                <a:gd name="connsiteY40" fmla="*/ 111347 h 390525"/>
                <a:gd name="connsiteX41" fmla="*/ 80772 w 285750"/>
                <a:gd name="connsiteY41" fmla="*/ 99822 h 390525"/>
                <a:gd name="connsiteX42" fmla="*/ 91345 w 285750"/>
                <a:gd name="connsiteY42" fmla="*/ 209264 h 390525"/>
                <a:gd name="connsiteX43" fmla="*/ 180499 w 285750"/>
                <a:gd name="connsiteY43" fmla="*/ 209264 h 390525"/>
                <a:gd name="connsiteX44" fmla="*/ 191643 w 285750"/>
                <a:gd name="connsiteY44" fmla="*/ 220409 h 390525"/>
                <a:gd name="connsiteX45" fmla="*/ 180499 w 285750"/>
                <a:gd name="connsiteY45" fmla="*/ 231553 h 390525"/>
                <a:gd name="connsiteX46" fmla="*/ 91345 w 285750"/>
                <a:gd name="connsiteY46" fmla="*/ 231553 h 390525"/>
                <a:gd name="connsiteX47" fmla="*/ 80200 w 285750"/>
                <a:gd name="connsiteY47" fmla="*/ 220409 h 390525"/>
                <a:gd name="connsiteX48" fmla="*/ 91345 w 285750"/>
                <a:gd name="connsiteY48" fmla="*/ 209264 h 390525"/>
                <a:gd name="connsiteX49" fmla="*/ 80200 w 285750"/>
                <a:gd name="connsiteY49" fmla="*/ 264986 h 390525"/>
                <a:gd name="connsiteX50" fmla="*/ 91345 w 285750"/>
                <a:gd name="connsiteY50" fmla="*/ 253841 h 390525"/>
                <a:gd name="connsiteX51" fmla="*/ 180499 w 285750"/>
                <a:gd name="connsiteY51" fmla="*/ 253841 h 390525"/>
                <a:gd name="connsiteX52" fmla="*/ 191643 w 285750"/>
                <a:gd name="connsiteY52" fmla="*/ 264986 h 390525"/>
                <a:gd name="connsiteX53" fmla="*/ 180499 w 285750"/>
                <a:gd name="connsiteY53" fmla="*/ 276130 h 390525"/>
                <a:gd name="connsiteX54" fmla="*/ 91345 w 285750"/>
                <a:gd name="connsiteY54" fmla="*/ 276130 h 390525"/>
                <a:gd name="connsiteX55" fmla="*/ 80200 w 285750"/>
                <a:gd name="connsiteY55" fmla="*/ 264986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285750" h="390525">
                  <a:moveTo>
                    <a:pt x="280797" y="320707"/>
                  </a:moveTo>
                  <a:lnTo>
                    <a:pt x="280797" y="62865"/>
                  </a:lnTo>
                  <a:cubicBezTo>
                    <a:pt x="280797" y="32099"/>
                    <a:pt x="255841" y="7144"/>
                    <a:pt x="225076" y="7144"/>
                  </a:cubicBezTo>
                  <a:lnTo>
                    <a:pt x="7144" y="7144"/>
                  </a:lnTo>
                  <a:cubicBezTo>
                    <a:pt x="10954" y="13716"/>
                    <a:pt x="13335" y="21241"/>
                    <a:pt x="13335" y="29432"/>
                  </a:cubicBezTo>
                  <a:lnTo>
                    <a:pt x="13335" y="354140"/>
                  </a:lnTo>
                  <a:cubicBezTo>
                    <a:pt x="13335" y="372618"/>
                    <a:pt x="28289" y="387572"/>
                    <a:pt x="46767" y="387572"/>
                  </a:cubicBezTo>
                  <a:cubicBezTo>
                    <a:pt x="65246" y="387572"/>
                    <a:pt x="80200" y="372618"/>
                    <a:pt x="80200" y="354140"/>
                  </a:cubicBezTo>
                  <a:lnTo>
                    <a:pt x="80200" y="331851"/>
                  </a:lnTo>
                  <a:cubicBezTo>
                    <a:pt x="80200" y="325660"/>
                    <a:pt x="85153" y="320707"/>
                    <a:pt x="91345" y="320707"/>
                  </a:cubicBezTo>
                  <a:lnTo>
                    <a:pt x="280797" y="320707"/>
                  </a:lnTo>
                  <a:close/>
                  <a:moveTo>
                    <a:pt x="225076" y="209264"/>
                  </a:moveTo>
                  <a:cubicBezTo>
                    <a:pt x="231267" y="209264"/>
                    <a:pt x="236220" y="214217"/>
                    <a:pt x="236220" y="220409"/>
                  </a:cubicBezTo>
                  <a:cubicBezTo>
                    <a:pt x="236220" y="226600"/>
                    <a:pt x="231267" y="231553"/>
                    <a:pt x="225076" y="231553"/>
                  </a:cubicBezTo>
                  <a:cubicBezTo>
                    <a:pt x="218884" y="231553"/>
                    <a:pt x="213931" y="226600"/>
                    <a:pt x="213931" y="220409"/>
                  </a:cubicBezTo>
                  <a:cubicBezTo>
                    <a:pt x="213931" y="214217"/>
                    <a:pt x="218884" y="209264"/>
                    <a:pt x="225076" y="209264"/>
                  </a:cubicBezTo>
                  <a:close/>
                  <a:moveTo>
                    <a:pt x="225076" y="253841"/>
                  </a:moveTo>
                  <a:cubicBezTo>
                    <a:pt x="231267" y="253841"/>
                    <a:pt x="236220" y="258794"/>
                    <a:pt x="236220" y="264986"/>
                  </a:cubicBezTo>
                  <a:cubicBezTo>
                    <a:pt x="236220" y="271177"/>
                    <a:pt x="231267" y="276130"/>
                    <a:pt x="225076" y="276130"/>
                  </a:cubicBezTo>
                  <a:cubicBezTo>
                    <a:pt x="218884" y="276130"/>
                    <a:pt x="213931" y="271177"/>
                    <a:pt x="213931" y="264986"/>
                  </a:cubicBezTo>
                  <a:cubicBezTo>
                    <a:pt x="213931" y="258794"/>
                    <a:pt x="218884" y="253841"/>
                    <a:pt x="225076" y="253841"/>
                  </a:cubicBezTo>
                  <a:close/>
                  <a:moveTo>
                    <a:pt x="80772" y="99822"/>
                  </a:moveTo>
                  <a:cubicBezTo>
                    <a:pt x="82105" y="95822"/>
                    <a:pt x="85534" y="92869"/>
                    <a:pt x="89725" y="92202"/>
                  </a:cubicBezTo>
                  <a:lnTo>
                    <a:pt x="122301" y="87440"/>
                  </a:lnTo>
                  <a:lnTo>
                    <a:pt x="136874" y="57912"/>
                  </a:lnTo>
                  <a:cubicBezTo>
                    <a:pt x="140589" y="50292"/>
                    <a:pt x="153067" y="50292"/>
                    <a:pt x="156876" y="57912"/>
                  </a:cubicBezTo>
                  <a:lnTo>
                    <a:pt x="171450" y="87440"/>
                  </a:lnTo>
                  <a:lnTo>
                    <a:pt x="204025" y="92202"/>
                  </a:lnTo>
                  <a:cubicBezTo>
                    <a:pt x="208216" y="92774"/>
                    <a:pt x="211741" y="95726"/>
                    <a:pt x="212979" y="99822"/>
                  </a:cubicBezTo>
                  <a:cubicBezTo>
                    <a:pt x="214313" y="103823"/>
                    <a:pt x="213169" y="108299"/>
                    <a:pt x="210121" y="111252"/>
                  </a:cubicBezTo>
                  <a:lnTo>
                    <a:pt x="186595" y="134207"/>
                  </a:lnTo>
                  <a:lnTo>
                    <a:pt x="192119" y="166592"/>
                  </a:lnTo>
                  <a:cubicBezTo>
                    <a:pt x="192881" y="170783"/>
                    <a:pt x="191071" y="174974"/>
                    <a:pt x="187642" y="177451"/>
                  </a:cubicBezTo>
                  <a:cubicBezTo>
                    <a:pt x="185738" y="178880"/>
                    <a:pt x="183356" y="179546"/>
                    <a:pt x="181070" y="179546"/>
                  </a:cubicBezTo>
                  <a:cubicBezTo>
                    <a:pt x="179260" y="179546"/>
                    <a:pt x="177546" y="179165"/>
                    <a:pt x="175926" y="178308"/>
                  </a:cubicBezTo>
                  <a:lnTo>
                    <a:pt x="146780" y="162973"/>
                  </a:lnTo>
                  <a:lnTo>
                    <a:pt x="117729" y="178403"/>
                  </a:lnTo>
                  <a:cubicBezTo>
                    <a:pt x="114014" y="180404"/>
                    <a:pt x="109442" y="180023"/>
                    <a:pt x="106013" y="177546"/>
                  </a:cubicBezTo>
                  <a:cubicBezTo>
                    <a:pt x="102584" y="175070"/>
                    <a:pt x="100870" y="170879"/>
                    <a:pt x="101536" y="166688"/>
                  </a:cubicBezTo>
                  <a:lnTo>
                    <a:pt x="107061" y="134303"/>
                  </a:lnTo>
                  <a:lnTo>
                    <a:pt x="83534" y="111347"/>
                  </a:lnTo>
                  <a:cubicBezTo>
                    <a:pt x="80486" y="108299"/>
                    <a:pt x="79438" y="103823"/>
                    <a:pt x="80772" y="99822"/>
                  </a:cubicBezTo>
                  <a:close/>
                  <a:moveTo>
                    <a:pt x="91345" y="209264"/>
                  </a:moveTo>
                  <a:lnTo>
                    <a:pt x="180499" y="209264"/>
                  </a:lnTo>
                  <a:cubicBezTo>
                    <a:pt x="186690" y="209264"/>
                    <a:pt x="191643" y="214217"/>
                    <a:pt x="191643" y="220409"/>
                  </a:cubicBezTo>
                  <a:cubicBezTo>
                    <a:pt x="191643" y="226600"/>
                    <a:pt x="186690" y="231553"/>
                    <a:pt x="180499" y="231553"/>
                  </a:cubicBezTo>
                  <a:lnTo>
                    <a:pt x="91345" y="231553"/>
                  </a:lnTo>
                  <a:cubicBezTo>
                    <a:pt x="85153" y="231553"/>
                    <a:pt x="80200" y="226600"/>
                    <a:pt x="80200" y="220409"/>
                  </a:cubicBezTo>
                  <a:cubicBezTo>
                    <a:pt x="80200" y="214217"/>
                    <a:pt x="85153" y="209264"/>
                    <a:pt x="91345" y="209264"/>
                  </a:cubicBezTo>
                  <a:close/>
                  <a:moveTo>
                    <a:pt x="80200" y="264986"/>
                  </a:moveTo>
                  <a:cubicBezTo>
                    <a:pt x="80200" y="258794"/>
                    <a:pt x="85153" y="253841"/>
                    <a:pt x="91345" y="253841"/>
                  </a:cubicBezTo>
                  <a:lnTo>
                    <a:pt x="180499" y="253841"/>
                  </a:lnTo>
                  <a:cubicBezTo>
                    <a:pt x="186690" y="253841"/>
                    <a:pt x="191643" y="258794"/>
                    <a:pt x="191643" y="264986"/>
                  </a:cubicBezTo>
                  <a:cubicBezTo>
                    <a:pt x="191643" y="271177"/>
                    <a:pt x="186690" y="276130"/>
                    <a:pt x="180499" y="276130"/>
                  </a:cubicBezTo>
                  <a:lnTo>
                    <a:pt x="91345" y="276130"/>
                  </a:lnTo>
                  <a:cubicBezTo>
                    <a:pt x="85153" y="276130"/>
                    <a:pt x="80200" y="271177"/>
                    <a:pt x="80200" y="2649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4" name="자유형: 도형 123">
              <a:extLst>
                <a:ext uri="{FF2B5EF4-FFF2-40B4-BE49-F238E27FC236}">
                  <a16:creationId xmlns:a16="http://schemas.microsoft.com/office/drawing/2014/main" id="{C8E4E822-1512-483D-A958-0DBC2C56E6F3}"/>
                </a:ext>
              </a:extLst>
            </p:cNvPr>
            <p:cNvSpPr/>
            <p:nvPr/>
          </p:nvSpPr>
          <p:spPr>
            <a:xfrm>
              <a:off x="4784494" y="903541"/>
              <a:ext cx="57150" cy="76200"/>
            </a:xfrm>
            <a:custGeom>
              <a:avLst/>
              <a:gdLst>
                <a:gd name="connsiteX0" fmla="*/ 30194 w 57150"/>
                <a:gd name="connsiteY0" fmla="*/ 7144 h 76200"/>
                <a:gd name="connsiteX1" fmla="*/ 7144 w 57150"/>
                <a:gd name="connsiteY1" fmla="*/ 29432 h 76200"/>
                <a:gd name="connsiteX2" fmla="*/ 7144 w 57150"/>
                <a:gd name="connsiteY2" fmla="*/ 62865 h 76200"/>
                <a:gd name="connsiteX3" fmla="*/ 19050 w 57150"/>
                <a:gd name="connsiteY3" fmla="*/ 74009 h 76200"/>
                <a:gd name="connsiteX4" fmla="*/ 52483 w 57150"/>
                <a:gd name="connsiteY4" fmla="*/ 74009 h 76200"/>
                <a:gd name="connsiteX5" fmla="*/ 52483 w 57150"/>
                <a:gd name="connsiteY5" fmla="*/ 29432 h 76200"/>
                <a:gd name="connsiteX6" fmla="*/ 30194 w 57150"/>
                <a:gd name="connsiteY6" fmla="*/ 71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76200">
                  <a:moveTo>
                    <a:pt x="30194" y="7144"/>
                  </a:moveTo>
                  <a:cubicBezTo>
                    <a:pt x="17907" y="7144"/>
                    <a:pt x="7144" y="17145"/>
                    <a:pt x="7144" y="29432"/>
                  </a:cubicBezTo>
                  <a:lnTo>
                    <a:pt x="7144" y="62865"/>
                  </a:lnTo>
                  <a:cubicBezTo>
                    <a:pt x="7144" y="69056"/>
                    <a:pt x="12859" y="74009"/>
                    <a:pt x="19050" y="74009"/>
                  </a:cubicBezTo>
                  <a:lnTo>
                    <a:pt x="52483" y="74009"/>
                  </a:lnTo>
                  <a:lnTo>
                    <a:pt x="52483" y="29432"/>
                  </a:lnTo>
                  <a:cubicBezTo>
                    <a:pt x="52483" y="17145"/>
                    <a:pt x="42481" y="7144"/>
                    <a:pt x="3019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125" name="그룹 124">
            <a:extLst>
              <a:ext uri="{FF2B5EF4-FFF2-40B4-BE49-F238E27FC236}">
                <a16:creationId xmlns:a16="http://schemas.microsoft.com/office/drawing/2014/main" id="{8935D928-88AE-4F24-BB82-9B0503B1878B}"/>
              </a:ext>
            </a:extLst>
          </p:cNvPr>
          <p:cNvGrpSpPr/>
          <p:nvPr/>
        </p:nvGrpSpPr>
        <p:grpSpPr>
          <a:xfrm>
            <a:off x="5449053" y="2279808"/>
            <a:ext cx="392238" cy="294704"/>
            <a:chOff x="5449053" y="2279808"/>
            <a:chExt cx="392238" cy="294704"/>
          </a:xfrm>
          <a:solidFill>
            <a:schemeClr val="bg1"/>
          </a:solidFill>
        </p:grpSpPr>
        <p:sp>
          <p:nvSpPr>
            <p:cNvPr id="126" name="자유형: 도형 125">
              <a:extLst>
                <a:ext uri="{FF2B5EF4-FFF2-40B4-BE49-F238E27FC236}">
                  <a16:creationId xmlns:a16="http://schemas.microsoft.com/office/drawing/2014/main" id="{58DF2AF5-B349-488A-929D-3D62430002C7}"/>
                </a:ext>
              </a:extLst>
            </p:cNvPr>
            <p:cNvSpPr/>
            <p:nvPr/>
          </p:nvSpPr>
          <p:spPr>
            <a:xfrm>
              <a:off x="5449053" y="2403062"/>
              <a:ext cx="228600" cy="171450"/>
            </a:xfrm>
            <a:custGeom>
              <a:avLst/>
              <a:gdLst>
                <a:gd name="connsiteX0" fmla="*/ 168402 w 228600"/>
                <a:gd name="connsiteY0" fmla="*/ 90488 h 171450"/>
                <a:gd name="connsiteX1" fmla="*/ 57626 w 228600"/>
                <a:gd name="connsiteY1" fmla="*/ 7144 h 171450"/>
                <a:gd name="connsiteX2" fmla="*/ 7144 w 228600"/>
                <a:gd name="connsiteY2" fmla="*/ 70009 h 171450"/>
                <a:gd name="connsiteX3" fmla="*/ 7144 w 228600"/>
                <a:gd name="connsiteY3" fmla="*/ 155448 h 171450"/>
                <a:gd name="connsiteX4" fmla="*/ 24765 w 228600"/>
                <a:gd name="connsiteY4" fmla="*/ 160877 h 171450"/>
                <a:gd name="connsiteX5" fmla="*/ 41243 w 228600"/>
                <a:gd name="connsiteY5" fmla="*/ 136779 h 171450"/>
                <a:gd name="connsiteX6" fmla="*/ 48292 w 228600"/>
                <a:gd name="connsiteY6" fmla="*/ 134303 h 171450"/>
                <a:gd name="connsiteX7" fmla="*/ 164497 w 228600"/>
                <a:gd name="connsiteY7" fmla="*/ 134303 h 171450"/>
                <a:gd name="connsiteX8" fmla="*/ 225457 w 228600"/>
                <a:gd name="connsiteY8" fmla="*/ 90488 h 171450"/>
                <a:gd name="connsiteX9" fmla="*/ 168402 w 228600"/>
                <a:gd name="connsiteY9" fmla="*/ 90488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8600" h="171450">
                  <a:moveTo>
                    <a:pt x="168402" y="90488"/>
                  </a:moveTo>
                  <a:cubicBezTo>
                    <a:pt x="115919" y="90488"/>
                    <a:pt x="71533" y="55245"/>
                    <a:pt x="57626" y="7144"/>
                  </a:cubicBezTo>
                  <a:cubicBezTo>
                    <a:pt x="28766" y="13526"/>
                    <a:pt x="7144" y="39243"/>
                    <a:pt x="7144" y="70009"/>
                  </a:cubicBezTo>
                  <a:lnTo>
                    <a:pt x="7144" y="155448"/>
                  </a:lnTo>
                  <a:cubicBezTo>
                    <a:pt x="7144" y="164973"/>
                    <a:pt x="19431" y="168688"/>
                    <a:pt x="24765" y="160877"/>
                  </a:cubicBezTo>
                  <a:lnTo>
                    <a:pt x="41243" y="136779"/>
                  </a:lnTo>
                  <a:cubicBezTo>
                    <a:pt x="43244" y="135160"/>
                    <a:pt x="45720" y="134303"/>
                    <a:pt x="48292" y="134303"/>
                  </a:cubicBezTo>
                  <a:lnTo>
                    <a:pt x="164497" y="134303"/>
                  </a:lnTo>
                  <a:cubicBezTo>
                    <a:pt x="192786" y="134303"/>
                    <a:pt x="216884" y="115919"/>
                    <a:pt x="225457" y="90488"/>
                  </a:cubicBezTo>
                  <a:lnTo>
                    <a:pt x="168402" y="904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7" name="자유형: 도형 126">
              <a:extLst>
                <a:ext uri="{FF2B5EF4-FFF2-40B4-BE49-F238E27FC236}">
                  <a16:creationId xmlns:a16="http://schemas.microsoft.com/office/drawing/2014/main" id="{B82F4166-015F-4928-BC98-1C368CC67528}"/>
                </a:ext>
              </a:extLst>
            </p:cNvPr>
            <p:cNvSpPr/>
            <p:nvPr/>
          </p:nvSpPr>
          <p:spPr>
            <a:xfrm>
              <a:off x="5517441" y="2279808"/>
              <a:ext cx="323850" cy="247650"/>
            </a:xfrm>
            <a:custGeom>
              <a:avLst/>
              <a:gdLst>
                <a:gd name="connsiteX0" fmla="*/ 318422 w 323850"/>
                <a:gd name="connsiteY0" fmla="*/ 99346 h 247650"/>
                <a:gd name="connsiteX1" fmla="*/ 226220 w 323850"/>
                <a:gd name="connsiteY1" fmla="*/ 7144 h 247650"/>
                <a:gd name="connsiteX2" fmla="*/ 100300 w 323850"/>
                <a:gd name="connsiteY2" fmla="*/ 7144 h 247650"/>
                <a:gd name="connsiteX3" fmla="*/ 7145 w 323850"/>
                <a:gd name="connsiteY3" fmla="*/ 98774 h 247650"/>
                <a:gd name="connsiteX4" fmla="*/ 99252 w 323850"/>
                <a:gd name="connsiteY4" fmla="*/ 191452 h 247650"/>
                <a:gd name="connsiteX5" fmla="*/ 258033 w 323850"/>
                <a:gd name="connsiteY5" fmla="*/ 191452 h 247650"/>
                <a:gd name="connsiteX6" fmla="*/ 265082 w 323850"/>
                <a:gd name="connsiteY6" fmla="*/ 193929 h 247650"/>
                <a:gd name="connsiteX7" fmla="*/ 301467 w 323850"/>
                <a:gd name="connsiteY7" fmla="*/ 238315 h 247650"/>
                <a:gd name="connsiteX8" fmla="*/ 318518 w 323850"/>
                <a:gd name="connsiteY8" fmla="*/ 232219 h 247650"/>
                <a:gd name="connsiteX9" fmla="*/ 318518 w 323850"/>
                <a:gd name="connsiteY9" fmla="*/ 99346 h 247650"/>
                <a:gd name="connsiteX10" fmla="*/ 162688 w 323850"/>
                <a:gd name="connsiteY10" fmla="*/ 88106 h 247650"/>
                <a:gd name="connsiteX11" fmla="*/ 173928 w 323850"/>
                <a:gd name="connsiteY11" fmla="*/ 99346 h 247650"/>
                <a:gd name="connsiteX12" fmla="*/ 162688 w 323850"/>
                <a:gd name="connsiteY12" fmla="*/ 110585 h 247650"/>
                <a:gd name="connsiteX13" fmla="*/ 151449 w 323850"/>
                <a:gd name="connsiteY13" fmla="*/ 99346 h 247650"/>
                <a:gd name="connsiteX14" fmla="*/ 162688 w 323850"/>
                <a:gd name="connsiteY14" fmla="*/ 88106 h 247650"/>
                <a:gd name="connsiteX15" fmla="*/ 75439 w 323850"/>
                <a:gd name="connsiteY15" fmla="*/ 99346 h 247650"/>
                <a:gd name="connsiteX16" fmla="*/ 86679 w 323850"/>
                <a:gd name="connsiteY16" fmla="*/ 88106 h 247650"/>
                <a:gd name="connsiteX17" fmla="*/ 97918 w 323850"/>
                <a:gd name="connsiteY17" fmla="*/ 99346 h 247650"/>
                <a:gd name="connsiteX18" fmla="*/ 86679 w 323850"/>
                <a:gd name="connsiteY18" fmla="*/ 110585 h 247650"/>
                <a:gd name="connsiteX19" fmla="*/ 75439 w 323850"/>
                <a:gd name="connsiteY19" fmla="*/ 99346 h 247650"/>
                <a:gd name="connsiteX20" fmla="*/ 238698 w 323850"/>
                <a:gd name="connsiteY20" fmla="*/ 110585 h 247650"/>
                <a:gd name="connsiteX21" fmla="*/ 227459 w 323850"/>
                <a:gd name="connsiteY21" fmla="*/ 99346 h 247650"/>
                <a:gd name="connsiteX22" fmla="*/ 238698 w 323850"/>
                <a:gd name="connsiteY22" fmla="*/ 88106 h 247650"/>
                <a:gd name="connsiteX23" fmla="*/ 249937 w 323850"/>
                <a:gd name="connsiteY23" fmla="*/ 99346 h 247650"/>
                <a:gd name="connsiteX24" fmla="*/ 238698 w 323850"/>
                <a:gd name="connsiteY24" fmla="*/ 110585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323850" h="247650">
                  <a:moveTo>
                    <a:pt x="318422" y="99346"/>
                  </a:moveTo>
                  <a:cubicBezTo>
                    <a:pt x="318422" y="48387"/>
                    <a:pt x="277179" y="7144"/>
                    <a:pt x="226220" y="7144"/>
                  </a:cubicBezTo>
                  <a:lnTo>
                    <a:pt x="100300" y="7144"/>
                  </a:lnTo>
                  <a:cubicBezTo>
                    <a:pt x="49436" y="7144"/>
                    <a:pt x="7431" y="47911"/>
                    <a:pt x="7145" y="98774"/>
                  </a:cubicBezTo>
                  <a:cubicBezTo>
                    <a:pt x="6859" y="149828"/>
                    <a:pt x="48293" y="191452"/>
                    <a:pt x="99252" y="191452"/>
                  </a:cubicBezTo>
                  <a:lnTo>
                    <a:pt x="258033" y="191452"/>
                  </a:lnTo>
                  <a:cubicBezTo>
                    <a:pt x="260605" y="191452"/>
                    <a:pt x="263082" y="192310"/>
                    <a:pt x="265082" y="193929"/>
                  </a:cubicBezTo>
                  <a:lnTo>
                    <a:pt x="301467" y="238315"/>
                  </a:lnTo>
                  <a:cubicBezTo>
                    <a:pt x="307183" y="245269"/>
                    <a:pt x="318518" y="241268"/>
                    <a:pt x="318518" y="232219"/>
                  </a:cubicBezTo>
                  <a:lnTo>
                    <a:pt x="318518" y="99346"/>
                  </a:lnTo>
                  <a:close/>
                  <a:moveTo>
                    <a:pt x="162688" y="88106"/>
                  </a:moveTo>
                  <a:cubicBezTo>
                    <a:pt x="168975" y="88106"/>
                    <a:pt x="173642" y="93250"/>
                    <a:pt x="173928" y="99346"/>
                  </a:cubicBezTo>
                  <a:cubicBezTo>
                    <a:pt x="174214" y="105442"/>
                    <a:pt x="168594" y="110585"/>
                    <a:pt x="162688" y="110585"/>
                  </a:cubicBezTo>
                  <a:cubicBezTo>
                    <a:pt x="156402" y="110585"/>
                    <a:pt x="151735" y="105442"/>
                    <a:pt x="151449" y="99346"/>
                  </a:cubicBezTo>
                  <a:cubicBezTo>
                    <a:pt x="151163" y="93250"/>
                    <a:pt x="156783" y="88106"/>
                    <a:pt x="162688" y="88106"/>
                  </a:cubicBezTo>
                  <a:close/>
                  <a:moveTo>
                    <a:pt x="75439" y="99346"/>
                  </a:moveTo>
                  <a:cubicBezTo>
                    <a:pt x="75154" y="93250"/>
                    <a:pt x="80773" y="88106"/>
                    <a:pt x="86679" y="88106"/>
                  </a:cubicBezTo>
                  <a:cubicBezTo>
                    <a:pt x="92965" y="88106"/>
                    <a:pt x="97633" y="93250"/>
                    <a:pt x="97918" y="99346"/>
                  </a:cubicBezTo>
                  <a:cubicBezTo>
                    <a:pt x="98204" y="105442"/>
                    <a:pt x="92584" y="110585"/>
                    <a:pt x="86679" y="110585"/>
                  </a:cubicBezTo>
                  <a:cubicBezTo>
                    <a:pt x="80392" y="110585"/>
                    <a:pt x="75725" y="105442"/>
                    <a:pt x="75439" y="99346"/>
                  </a:cubicBezTo>
                  <a:close/>
                  <a:moveTo>
                    <a:pt x="238698" y="110585"/>
                  </a:moveTo>
                  <a:cubicBezTo>
                    <a:pt x="232411" y="110585"/>
                    <a:pt x="227744" y="105442"/>
                    <a:pt x="227459" y="99346"/>
                  </a:cubicBezTo>
                  <a:cubicBezTo>
                    <a:pt x="227172" y="93250"/>
                    <a:pt x="232793" y="88106"/>
                    <a:pt x="238698" y="88106"/>
                  </a:cubicBezTo>
                  <a:cubicBezTo>
                    <a:pt x="244984" y="88106"/>
                    <a:pt x="249651" y="93250"/>
                    <a:pt x="249937" y="99346"/>
                  </a:cubicBezTo>
                  <a:cubicBezTo>
                    <a:pt x="250223" y="105442"/>
                    <a:pt x="244603" y="110585"/>
                    <a:pt x="238698" y="11058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128" name="그룹 127">
            <a:extLst>
              <a:ext uri="{FF2B5EF4-FFF2-40B4-BE49-F238E27FC236}">
                <a16:creationId xmlns:a16="http://schemas.microsoft.com/office/drawing/2014/main" id="{3362B582-FC5A-4E33-866B-AB1E4D8C9411}"/>
              </a:ext>
            </a:extLst>
          </p:cNvPr>
          <p:cNvGrpSpPr/>
          <p:nvPr/>
        </p:nvGrpSpPr>
        <p:grpSpPr>
          <a:xfrm>
            <a:off x="8137437" y="2235850"/>
            <a:ext cx="390763" cy="388476"/>
            <a:chOff x="8137437" y="2235850"/>
            <a:chExt cx="390763" cy="388476"/>
          </a:xfrm>
          <a:solidFill>
            <a:schemeClr val="bg1"/>
          </a:solidFill>
        </p:grpSpPr>
        <p:sp>
          <p:nvSpPr>
            <p:cNvPr id="129" name="자유형: 도형 128">
              <a:extLst>
                <a:ext uri="{FF2B5EF4-FFF2-40B4-BE49-F238E27FC236}">
                  <a16:creationId xmlns:a16="http://schemas.microsoft.com/office/drawing/2014/main" id="{25AF3825-FDDC-4AB9-8E9F-7EEEE71917DE}"/>
                </a:ext>
              </a:extLst>
            </p:cNvPr>
            <p:cNvSpPr/>
            <p:nvPr/>
          </p:nvSpPr>
          <p:spPr>
            <a:xfrm>
              <a:off x="8137437" y="2235850"/>
              <a:ext cx="209550" cy="228600"/>
            </a:xfrm>
            <a:custGeom>
              <a:avLst/>
              <a:gdLst>
                <a:gd name="connsiteX0" fmla="*/ 104251 w 209550"/>
                <a:gd name="connsiteY0" fmla="*/ 230267 h 228600"/>
                <a:gd name="connsiteX1" fmla="*/ 104251 w 209550"/>
                <a:gd name="connsiteY1" fmla="*/ 127302 h 228600"/>
                <a:gd name="connsiteX2" fmla="*/ 144542 w 209550"/>
                <a:gd name="connsiteY2" fmla="*/ 92821 h 228600"/>
                <a:gd name="connsiteX3" fmla="*/ 182451 w 209550"/>
                <a:gd name="connsiteY3" fmla="*/ 54912 h 228600"/>
                <a:gd name="connsiteX4" fmla="*/ 203787 w 209550"/>
                <a:gd name="connsiteY4" fmla="*/ 37862 h 228600"/>
                <a:gd name="connsiteX5" fmla="*/ 199120 w 209550"/>
                <a:gd name="connsiteY5" fmla="*/ 35766 h 228600"/>
                <a:gd name="connsiteX6" fmla="*/ 140732 w 209550"/>
                <a:gd name="connsiteY6" fmla="*/ 35385 h 228600"/>
                <a:gd name="connsiteX7" fmla="*/ 122348 w 209550"/>
                <a:gd name="connsiteY7" fmla="*/ 30623 h 228600"/>
                <a:gd name="connsiteX8" fmla="*/ 102155 w 209550"/>
                <a:gd name="connsiteY8" fmla="*/ 10430 h 228600"/>
                <a:gd name="connsiteX9" fmla="*/ 86439 w 209550"/>
                <a:gd name="connsiteY9" fmla="*/ 10430 h 228600"/>
                <a:gd name="connsiteX10" fmla="*/ 10430 w 209550"/>
                <a:gd name="connsiteY10" fmla="*/ 86439 h 228600"/>
                <a:gd name="connsiteX11" fmla="*/ 10430 w 209550"/>
                <a:gd name="connsiteY11" fmla="*/ 102156 h 228600"/>
                <a:gd name="connsiteX12" fmla="*/ 41005 w 209550"/>
                <a:gd name="connsiteY12" fmla="*/ 132731 h 228600"/>
                <a:gd name="connsiteX13" fmla="*/ 70628 w 209550"/>
                <a:gd name="connsiteY13" fmla="*/ 196548 h 228600"/>
                <a:gd name="connsiteX14" fmla="*/ 104251 w 209550"/>
                <a:gd name="connsiteY14" fmla="*/ 230267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09550" h="228600">
                  <a:moveTo>
                    <a:pt x="104251" y="230267"/>
                  </a:moveTo>
                  <a:lnTo>
                    <a:pt x="104251" y="127302"/>
                  </a:lnTo>
                  <a:cubicBezTo>
                    <a:pt x="104251" y="105013"/>
                    <a:pt x="124253" y="89392"/>
                    <a:pt x="144542" y="92821"/>
                  </a:cubicBezTo>
                  <a:lnTo>
                    <a:pt x="182451" y="54912"/>
                  </a:lnTo>
                  <a:cubicBezTo>
                    <a:pt x="188833" y="48530"/>
                    <a:pt x="196072" y="42815"/>
                    <a:pt x="203787" y="37862"/>
                  </a:cubicBezTo>
                  <a:lnTo>
                    <a:pt x="199120" y="35766"/>
                  </a:lnTo>
                  <a:cubicBezTo>
                    <a:pt x="179022" y="26622"/>
                    <a:pt x="154352" y="31385"/>
                    <a:pt x="140732" y="35385"/>
                  </a:cubicBezTo>
                  <a:cubicBezTo>
                    <a:pt x="134159" y="37290"/>
                    <a:pt x="127206" y="35481"/>
                    <a:pt x="122348" y="30623"/>
                  </a:cubicBezTo>
                  <a:lnTo>
                    <a:pt x="102155" y="10430"/>
                  </a:lnTo>
                  <a:cubicBezTo>
                    <a:pt x="97774" y="6048"/>
                    <a:pt x="90725" y="6048"/>
                    <a:pt x="86439" y="10430"/>
                  </a:cubicBezTo>
                  <a:lnTo>
                    <a:pt x="10430" y="86439"/>
                  </a:lnTo>
                  <a:cubicBezTo>
                    <a:pt x="6048" y="90821"/>
                    <a:pt x="6048" y="97869"/>
                    <a:pt x="10430" y="102156"/>
                  </a:cubicBezTo>
                  <a:lnTo>
                    <a:pt x="41005" y="132731"/>
                  </a:lnTo>
                  <a:cubicBezTo>
                    <a:pt x="42148" y="155686"/>
                    <a:pt x="54245" y="180165"/>
                    <a:pt x="70628" y="196548"/>
                  </a:cubicBezTo>
                  <a:cubicBezTo>
                    <a:pt x="70628" y="196739"/>
                    <a:pt x="87201" y="213217"/>
                    <a:pt x="104251" y="2302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0" name="자유형: 도형 129">
              <a:extLst>
                <a:ext uri="{FF2B5EF4-FFF2-40B4-BE49-F238E27FC236}">
                  <a16:creationId xmlns:a16="http://schemas.microsoft.com/office/drawing/2014/main" id="{1B7D054D-1257-4E4B-8153-4B7459F3B692}"/>
                </a:ext>
              </a:extLst>
            </p:cNvPr>
            <p:cNvSpPr/>
            <p:nvPr/>
          </p:nvSpPr>
          <p:spPr>
            <a:xfrm>
              <a:off x="8328175" y="2236398"/>
              <a:ext cx="200025" cy="247650"/>
            </a:xfrm>
            <a:custGeom>
              <a:avLst/>
              <a:gdLst>
                <a:gd name="connsiteX0" fmla="*/ 192691 w 200025"/>
                <a:gd name="connsiteY0" fmla="*/ 101798 h 247650"/>
                <a:gd name="connsiteX1" fmla="*/ 192691 w 200025"/>
                <a:gd name="connsiteY1" fmla="*/ 86082 h 247650"/>
                <a:gd name="connsiteX2" fmla="*/ 116967 w 200025"/>
                <a:gd name="connsiteY2" fmla="*/ 10359 h 247650"/>
                <a:gd name="connsiteX3" fmla="*/ 101251 w 200025"/>
                <a:gd name="connsiteY3" fmla="*/ 10359 h 247650"/>
                <a:gd name="connsiteX4" fmla="*/ 70771 w 200025"/>
                <a:gd name="connsiteY4" fmla="*/ 40838 h 247650"/>
                <a:gd name="connsiteX5" fmla="*/ 7144 w 200025"/>
                <a:gd name="connsiteY5" fmla="*/ 70366 h 247650"/>
                <a:gd name="connsiteX6" fmla="*/ 24289 w 200025"/>
                <a:gd name="connsiteY6" fmla="*/ 84749 h 247650"/>
                <a:gd name="connsiteX7" fmla="*/ 76105 w 200025"/>
                <a:gd name="connsiteY7" fmla="*/ 114562 h 247650"/>
                <a:gd name="connsiteX8" fmla="*/ 76105 w 200025"/>
                <a:gd name="connsiteY8" fmla="*/ 117991 h 247650"/>
                <a:gd name="connsiteX9" fmla="*/ 122873 w 200025"/>
                <a:gd name="connsiteY9" fmla="*/ 150567 h 247650"/>
                <a:gd name="connsiteX10" fmla="*/ 122873 w 200025"/>
                <a:gd name="connsiteY10" fmla="*/ 211241 h 247650"/>
                <a:gd name="connsiteX11" fmla="*/ 131064 w 200025"/>
                <a:gd name="connsiteY11" fmla="*/ 245340 h 247650"/>
                <a:gd name="connsiteX12" fmla="*/ 148304 w 200025"/>
                <a:gd name="connsiteY12" fmla="*/ 240292 h 247650"/>
                <a:gd name="connsiteX13" fmla="*/ 167354 w 200025"/>
                <a:gd name="connsiteY13" fmla="*/ 198382 h 247650"/>
                <a:gd name="connsiteX14" fmla="*/ 167736 w 200025"/>
                <a:gd name="connsiteY14" fmla="*/ 140184 h 247650"/>
                <a:gd name="connsiteX15" fmla="*/ 172498 w 200025"/>
                <a:gd name="connsiteY15" fmla="*/ 121896 h 247650"/>
                <a:gd name="connsiteX16" fmla="*/ 192691 w 200025"/>
                <a:gd name="connsiteY16" fmla="*/ 101798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0025" h="247650">
                  <a:moveTo>
                    <a:pt x="192691" y="101798"/>
                  </a:moveTo>
                  <a:cubicBezTo>
                    <a:pt x="196977" y="97512"/>
                    <a:pt x="196977" y="90464"/>
                    <a:pt x="192691" y="86082"/>
                  </a:cubicBezTo>
                  <a:lnTo>
                    <a:pt x="116967" y="10359"/>
                  </a:lnTo>
                  <a:cubicBezTo>
                    <a:pt x="112586" y="6072"/>
                    <a:pt x="105633" y="6072"/>
                    <a:pt x="101251" y="10359"/>
                  </a:cubicBezTo>
                  <a:lnTo>
                    <a:pt x="70771" y="40838"/>
                  </a:lnTo>
                  <a:cubicBezTo>
                    <a:pt x="47911" y="41981"/>
                    <a:pt x="23527" y="53983"/>
                    <a:pt x="7144" y="70366"/>
                  </a:cubicBezTo>
                  <a:cubicBezTo>
                    <a:pt x="13811" y="72843"/>
                    <a:pt x="19908" y="77605"/>
                    <a:pt x="24289" y="84749"/>
                  </a:cubicBezTo>
                  <a:cubicBezTo>
                    <a:pt x="47530" y="71033"/>
                    <a:pt x="76105" y="88559"/>
                    <a:pt x="76105" y="114562"/>
                  </a:cubicBezTo>
                  <a:lnTo>
                    <a:pt x="76105" y="117991"/>
                  </a:lnTo>
                  <a:cubicBezTo>
                    <a:pt x="98584" y="109323"/>
                    <a:pt x="122873" y="126182"/>
                    <a:pt x="122873" y="150567"/>
                  </a:cubicBezTo>
                  <a:lnTo>
                    <a:pt x="122873" y="211241"/>
                  </a:lnTo>
                  <a:cubicBezTo>
                    <a:pt x="123063" y="224480"/>
                    <a:pt x="124492" y="238673"/>
                    <a:pt x="131064" y="245340"/>
                  </a:cubicBezTo>
                  <a:cubicBezTo>
                    <a:pt x="137446" y="251722"/>
                    <a:pt x="145923" y="245435"/>
                    <a:pt x="148304" y="240292"/>
                  </a:cubicBezTo>
                  <a:lnTo>
                    <a:pt x="167354" y="198382"/>
                  </a:lnTo>
                  <a:cubicBezTo>
                    <a:pt x="176499" y="178380"/>
                    <a:pt x="171641" y="153710"/>
                    <a:pt x="167736" y="140184"/>
                  </a:cubicBezTo>
                  <a:cubicBezTo>
                    <a:pt x="165831" y="133707"/>
                    <a:pt x="167640" y="126659"/>
                    <a:pt x="172498" y="121896"/>
                  </a:cubicBezTo>
                  <a:lnTo>
                    <a:pt x="192691" y="10179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1" name="자유형: 도형 130">
              <a:extLst>
                <a:ext uri="{FF2B5EF4-FFF2-40B4-BE49-F238E27FC236}">
                  <a16:creationId xmlns:a16="http://schemas.microsoft.com/office/drawing/2014/main" id="{FC4F6F94-6AEC-40E4-A755-282A2B1D397B}"/>
                </a:ext>
              </a:extLst>
            </p:cNvPr>
            <p:cNvSpPr/>
            <p:nvPr/>
          </p:nvSpPr>
          <p:spPr>
            <a:xfrm>
              <a:off x="8201382" y="2319526"/>
              <a:ext cx="228600" cy="304800"/>
            </a:xfrm>
            <a:custGeom>
              <a:avLst/>
              <a:gdLst>
                <a:gd name="connsiteX0" fmla="*/ 214994 w 228600"/>
                <a:gd name="connsiteY0" fmla="*/ 54960 h 304800"/>
                <a:gd name="connsiteX1" fmla="*/ 202993 w 228600"/>
                <a:gd name="connsiteY1" fmla="*/ 67248 h 304800"/>
                <a:gd name="connsiteX2" fmla="*/ 202993 w 228600"/>
                <a:gd name="connsiteY2" fmla="*/ 125445 h 304800"/>
                <a:gd name="connsiteX3" fmla="*/ 192420 w 228600"/>
                <a:gd name="connsiteY3" fmla="*/ 136875 h 304800"/>
                <a:gd name="connsiteX4" fmla="*/ 180704 w 228600"/>
                <a:gd name="connsiteY4" fmla="*/ 125731 h 304800"/>
                <a:gd name="connsiteX5" fmla="*/ 180704 w 228600"/>
                <a:gd name="connsiteY5" fmla="*/ 31338 h 304800"/>
                <a:gd name="connsiteX6" fmla="*/ 169465 w 228600"/>
                <a:gd name="connsiteY6" fmla="*/ 19146 h 304800"/>
                <a:gd name="connsiteX7" fmla="*/ 156130 w 228600"/>
                <a:gd name="connsiteY7" fmla="*/ 31815 h 304800"/>
                <a:gd name="connsiteX8" fmla="*/ 156130 w 228600"/>
                <a:gd name="connsiteY8" fmla="*/ 125445 h 304800"/>
                <a:gd name="connsiteX9" fmla="*/ 145557 w 228600"/>
                <a:gd name="connsiteY9" fmla="*/ 136875 h 304800"/>
                <a:gd name="connsiteX10" fmla="*/ 133841 w 228600"/>
                <a:gd name="connsiteY10" fmla="*/ 125731 h 304800"/>
                <a:gd name="connsiteX11" fmla="*/ 133841 w 228600"/>
                <a:gd name="connsiteY11" fmla="*/ 19432 h 304800"/>
                <a:gd name="connsiteX12" fmla="*/ 121840 w 228600"/>
                <a:gd name="connsiteY12" fmla="*/ 7145 h 304800"/>
                <a:gd name="connsiteX13" fmla="*/ 109362 w 228600"/>
                <a:gd name="connsiteY13" fmla="*/ 19718 h 304800"/>
                <a:gd name="connsiteX14" fmla="*/ 109362 w 228600"/>
                <a:gd name="connsiteY14" fmla="*/ 125636 h 304800"/>
                <a:gd name="connsiteX15" fmla="*/ 97646 w 228600"/>
                <a:gd name="connsiteY15" fmla="*/ 136780 h 304800"/>
                <a:gd name="connsiteX16" fmla="*/ 87073 w 228600"/>
                <a:gd name="connsiteY16" fmla="*/ 125350 h 304800"/>
                <a:gd name="connsiteX17" fmla="*/ 87073 w 228600"/>
                <a:gd name="connsiteY17" fmla="*/ 43245 h 304800"/>
                <a:gd name="connsiteX18" fmla="*/ 75834 w 228600"/>
                <a:gd name="connsiteY18" fmla="*/ 31053 h 304800"/>
                <a:gd name="connsiteX19" fmla="*/ 62594 w 228600"/>
                <a:gd name="connsiteY19" fmla="*/ 43721 h 304800"/>
                <a:gd name="connsiteX20" fmla="*/ 62594 w 228600"/>
                <a:gd name="connsiteY20" fmla="*/ 171546 h 304800"/>
                <a:gd name="connsiteX21" fmla="*/ 55070 w 228600"/>
                <a:gd name="connsiteY21" fmla="*/ 174404 h 304800"/>
                <a:gd name="connsiteX22" fmla="*/ 16493 w 228600"/>
                <a:gd name="connsiteY22" fmla="*/ 147353 h 304800"/>
                <a:gd name="connsiteX23" fmla="*/ 7921 w 228600"/>
                <a:gd name="connsiteY23" fmla="*/ 163164 h 304800"/>
                <a:gd name="connsiteX24" fmla="*/ 24113 w 228600"/>
                <a:gd name="connsiteY24" fmla="*/ 206408 h 304800"/>
                <a:gd name="connsiteX25" fmla="*/ 64975 w 228600"/>
                <a:gd name="connsiteY25" fmla="*/ 248032 h 304800"/>
                <a:gd name="connsiteX26" fmla="*/ 74596 w 228600"/>
                <a:gd name="connsiteY26" fmla="*/ 264320 h 304800"/>
                <a:gd name="connsiteX27" fmla="*/ 74596 w 228600"/>
                <a:gd name="connsiteY27" fmla="*/ 292895 h 304800"/>
                <a:gd name="connsiteX28" fmla="*/ 85740 w 228600"/>
                <a:gd name="connsiteY28" fmla="*/ 304039 h 304800"/>
                <a:gd name="connsiteX29" fmla="*/ 192801 w 228600"/>
                <a:gd name="connsiteY29" fmla="*/ 304039 h 304800"/>
                <a:gd name="connsiteX30" fmla="*/ 203850 w 228600"/>
                <a:gd name="connsiteY30" fmla="*/ 292895 h 304800"/>
                <a:gd name="connsiteX31" fmla="*/ 203850 w 228600"/>
                <a:gd name="connsiteY31" fmla="*/ 249556 h 304800"/>
                <a:gd name="connsiteX32" fmla="*/ 227663 w 228600"/>
                <a:gd name="connsiteY32" fmla="*/ 187453 h 304800"/>
                <a:gd name="connsiteX33" fmla="*/ 227663 w 228600"/>
                <a:gd name="connsiteY33" fmla="*/ 67533 h 304800"/>
                <a:gd name="connsiteX34" fmla="*/ 214994 w 228600"/>
                <a:gd name="connsiteY34" fmla="*/ 54960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228600" h="304800">
                  <a:moveTo>
                    <a:pt x="214994" y="54960"/>
                  </a:moveTo>
                  <a:cubicBezTo>
                    <a:pt x="208327" y="55056"/>
                    <a:pt x="202993" y="60485"/>
                    <a:pt x="202993" y="67248"/>
                  </a:cubicBezTo>
                  <a:lnTo>
                    <a:pt x="202993" y="125445"/>
                  </a:lnTo>
                  <a:cubicBezTo>
                    <a:pt x="202993" y="131446"/>
                    <a:pt x="198421" y="136590"/>
                    <a:pt x="192420" y="136875"/>
                  </a:cubicBezTo>
                  <a:cubicBezTo>
                    <a:pt x="186038" y="137161"/>
                    <a:pt x="180704" y="132113"/>
                    <a:pt x="180704" y="125731"/>
                  </a:cubicBezTo>
                  <a:lnTo>
                    <a:pt x="180704" y="31338"/>
                  </a:lnTo>
                  <a:cubicBezTo>
                    <a:pt x="180704" y="24957"/>
                    <a:pt x="175751" y="19623"/>
                    <a:pt x="169465" y="19146"/>
                  </a:cubicBezTo>
                  <a:cubicBezTo>
                    <a:pt x="162131" y="18575"/>
                    <a:pt x="156130" y="24480"/>
                    <a:pt x="156130" y="31815"/>
                  </a:cubicBezTo>
                  <a:lnTo>
                    <a:pt x="156130" y="125445"/>
                  </a:lnTo>
                  <a:cubicBezTo>
                    <a:pt x="156130" y="131446"/>
                    <a:pt x="151558" y="136590"/>
                    <a:pt x="145557" y="136875"/>
                  </a:cubicBezTo>
                  <a:cubicBezTo>
                    <a:pt x="139176" y="137161"/>
                    <a:pt x="133841" y="132113"/>
                    <a:pt x="133841" y="125731"/>
                  </a:cubicBezTo>
                  <a:lnTo>
                    <a:pt x="133841" y="19432"/>
                  </a:lnTo>
                  <a:cubicBezTo>
                    <a:pt x="133841" y="12765"/>
                    <a:pt x="128507" y="7335"/>
                    <a:pt x="121840" y="7145"/>
                  </a:cubicBezTo>
                  <a:cubicBezTo>
                    <a:pt x="114982" y="7050"/>
                    <a:pt x="109362" y="12860"/>
                    <a:pt x="109362" y="19718"/>
                  </a:cubicBezTo>
                  <a:lnTo>
                    <a:pt x="109362" y="125636"/>
                  </a:lnTo>
                  <a:cubicBezTo>
                    <a:pt x="109362" y="131922"/>
                    <a:pt x="104028" y="137066"/>
                    <a:pt x="97646" y="136780"/>
                  </a:cubicBezTo>
                  <a:cubicBezTo>
                    <a:pt x="91645" y="136494"/>
                    <a:pt x="87073" y="131351"/>
                    <a:pt x="87073" y="125350"/>
                  </a:cubicBezTo>
                  <a:lnTo>
                    <a:pt x="87073" y="43245"/>
                  </a:lnTo>
                  <a:cubicBezTo>
                    <a:pt x="87073" y="36863"/>
                    <a:pt x="82120" y="31529"/>
                    <a:pt x="75834" y="31053"/>
                  </a:cubicBezTo>
                  <a:cubicBezTo>
                    <a:pt x="68500" y="30481"/>
                    <a:pt x="62594" y="36387"/>
                    <a:pt x="62594" y="43721"/>
                  </a:cubicBezTo>
                  <a:lnTo>
                    <a:pt x="62594" y="171546"/>
                  </a:lnTo>
                  <a:cubicBezTo>
                    <a:pt x="62594" y="175547"/>
                    <a:pt x="57832" y="177166"/>
                    <a:pt x="55070" y="174404"/>
                  </a:cubicBezTo>
                  <a:cubicBezTo>
                    <a:pt x="44211" y="163355"/>
                    <a:pt x="28971" y="147353"/>
                    <a:pt x="16493" y="147353"/>
                  </a:cubicBezTo>
                  <a:cubicBezTo>
                    <a:pt x="7445" y="147353"/>
                    <a:pt x="5920" y="157830"/>
                    <a:pt x="7921" y="163164"/>
                  </a:cubicBezTo>
                  <a:lnTo>
                    <a:pt x="24113" y="206408"/>
                  </a:lnTo>
                  <a:cubicBezTo>
                    <a:pt x="31829" y="227077"/>
                    <a:pt x="52593" y="241174"/>
                    <a:pt x="64975" y="248032"/>
                  </a:cubicBezTo>
                  <a:cubicBezTo>
                    <a:pt x="70881" y="251271"/>
                    <a:pt x="74596" y="257557"/>
                    <a:pt x="74596" y="264320"/>
                  </a:cubicBezTo>
                  <a:lnTo>
                    <a:pt x="74596" y="292895"/>
                  </a:lnTo>
                  <a:cubicBezTo>
                    <a:pt x="74596" y="299086"/>
                    <a:pt x="79549" y="304039"/>
                    <a:pt x="85740" y="304039"/>
                  </a:cubicBezTo>
                  <a:lnTo>
                    <a:pt x="192801" y="304039"/>
                  </a:lnTo>
                  <a:cubicBezTo>
                    <a:pt x="198897" y="304039"/>
                    <a:pt x="203850" y="299086"/>
                    <a:pt x="203850" y="292895"/>
                  </a:cubicBezTo>
                  <a:lnTo>
                    <a:pt x="203850" y="249556"/>
                  </a:lnTo>
                  <a:cubicBezTo>
                    <a:pt x="219185" y="232506"/>
                    <a:pt x="227663" y="210599"/>
                    <a:pt x="227663" y="187453"/>
                  </a:cubicBezTo>
                  <a:lnTo>
                    <a:pt x="227663" y="67533"/>
                  </a:lnTo>
                  <a:cubicBezTo>
                    <a:pt x="227472" y="60675"/>
                    <a:pt x="221852" y="54865"/>
                    <a:pt x="214994" y="5496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132" name="그룹 131">
            <a:extLst>
              <a:ext uri="{FF2B5EF4-FFF2-40B4-BE49-F238E27FC236}">
                <a16:creationId xmlns:a16="http://schemas.microsoft.com/office/drawing/2014/main" id="{9529333F-7955-4397-A3E9-0A5DBFD8BBBF}"/>
              </a:ext>
            </a:extLst>
          </p:cNvPr>
          <p:cNvGrpSpPr/>
          <p:nvPr/>
        </p:nvGrpSpPr>
        <p:grpSpPr>
          <a:xfrm>
            <a:off x="5451148" y="923448"/>
            <a:ext cx="388240" cy="340043"/>
            <a:chOff x="5451148" y="923448"/>
            <a:chExt cx="388240" cy="340043"/>
          </a:xfrm>
          <a:solidFill>
            <a:schemeClr val="bg1"/>
          </a:solidFill>
        </p:grpSpPr>
        <p:sp>
          <p:nvSpPr>
            <p:cNvPr id="133" name="자유형: 도형 132">
              <a:extLst>
                <a:ext uri="{FF2B5EF4-FFF2-40B4-BE49-F238E27FC236}">
                  <a16:creationId xmlns:a16="http://schemas.microsoft.com/office/drawing/2014/main" id="{3F8A0D39-320E-43D0-ADBE-A3C8B74DD6C7}"/>
                </a:ext>
              </a:extLst>
            </p:cNvPr>
            <p:cNvSpPr/>
            <p:nvPr/>
          </p:nvSpPr>
          <p:spPr>
            <a:xfrm>
              <a:off x="5496488" y="990314"/>
              <a:ext cx="342900" cy="161925"/>
            </a:xfrm>
            <a:custGeom>
              <a:avLst/>
              <a:gdLst>
                <a:gd name="connsiteX0" fmla="*/ 7144 w 342900"/>
                <a:gd name="connsiteY0" fmla="*/ 29432 h 161925"/>
                <a:gd name="connsiteX1" fmla="*/ 308800 w 342900"/>
                <a:gd name="connsiteY1" fmla="*/ 29432 h 161925"/>
                <a:gd name="connsiteX2" fmla="*/ 319945 w 342900"/>
                <a:gd name="connsiteY2" fmla="*/ 40576 h 161925"/>
                <a:gd name="connsiteX3" fmla="*/ 319945 w 342900"/>
                <a:gd name="connsiteY3" fmla="*/ 163163 h 161925"/>
                <a:gd name="connsiteX4" fmla="*/ 331089 w 342900"/>
                <a:gd name="connsiteY4" fmla="*/ 163163 h 161925"/>
                <a:gd name="connsiteX5" fmla="*/ 342233 w 342900"/>
                <a:gd name="connsiteY5" fmla="*/ 152019 h 161925"/>
                <a:gd name="connsiteX6" fmla="*/ 342233 w 342900"/>
                <a:gd name="connsiteY6" fmla="*/ 7144 h 161925"/>
                <a:gd name="connsiteX7" fmla="*/ 7144 w 342900"/>
                <a:gd name="connsiteY7" fmla="*/ 7144 h 161925"/>
                <a:gd name="connsiteX8" fmla="*/ 7144 w 342900"/>
                <a:gd name="connsiteY8" fmla="*/ 29432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2900" h="161925">
                  <a:moveTo>
                    <a:pt x="7144" y="29432"/>
                  </a:moveTo>
                  <a:lnTo>
                    <a:pt x="308800" y="29432"/>
                  </a:lnTo>
                  <a:cubicBezTo>
                    <a:pt x="314992" y="29432"/>
                    <a:pt x="319945" y="34385"/>
                    <a:pt x="319945" y="40576"/>
                  </a:cubicBezTo>
                  <a:lnTo>
                    <a:pt x="319945" y="163163"/>
                  </a:lnTo>
                  <a:lnTo>
                    <a:pt x="331089" y="163163"/>
                  </a:lnTo>
                  <a:cubicBezTo>
                    <a:pt x="337280" y="163163"/>
                    <a:pt x="342233" y="158210"/>
                    <a:pt x="342233" y="152019"/>
                  </a:cubicBezTo>
                  <a:lnTo>
                    <a:pt x="342233" y="7144"/>
                  </a:lnTo>
                  <a:lnTo>
                    <a:pt x="7144" y="7144"/>
                  </a:lnTo>
                  <a:lnTo>
                    <a:pt x="7144" y="29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4" name="자유형: 도형 133">
              <a:extLst>
                <a:ext uri="{FF2B5EF4-FFF2-40B4-BE49-F238E27FC236}">
                  <a16:creationId xmlns:a16="http://schemas.microsoft.com/office/drawing/2014/main" id="{009476FA-397A-4C11-B9FE-B1CCAF672172}"/>
                </a:ext>
              </a:extLst>
            </p:cNvPr>
            <p:cNvSpPr/>
            <p:nvPr/>
          </p:nvSpPr>
          <p:spPr>
            <a:xfrm>
              <a:off x="5496488" y="923448"/>
              <a:ext cx="342900" cy="57150"/>
            </a:xfrm>
            <a:custGeom>
              <a:avLst/>
              <a:gdLst>
                <a:gd name="connsiteX0" fmla="*/ 331089 w 342900"/>
                <a:gd name="connsiteY0" fmla="*/ 7144 h 57150"/>
                <a:gd name="connsiteX1" fmla="*/ 18288 w 342900"/>
                <a:gd name="connsiteY1" fmla="*/ 7144 h 57150"/>
                <a:gd name="connsiteX2" fmla="*/ 7144 w 342900"/>
                <a:gd name="connsiteY2" fmla="*/ 18288 h 57150"/>
                <a:gd name="connsiteX3" fmla="*/ 7144 w 342900"/>
                <a:gd name="connsiteY3" fmla="*/ 51721 h 57150"/>
                <a:gd name="connsiteX4" fmla="*/ 342233 w 342900"/>
                <a:gd name="connsiteY4" fmla="*/ 51721 h 57150"/>
                <a:gd name="connsiteX5" fmla="*/ 342233 w 342900"/>
                <a:gd name="connsiteY5" fmla="*/ 18288 h 57150"/>
                <a:gd name="connsiteX6" fmla="*/ 331089 w 342900"/>
                <a:gd name="connsiteY6" fmla="*/ 7144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2900" h="57150">
                  <a:moveTo>
                    <a:pt x="331089" y="7144"/>
                  </a:moveTo>
                  <a:lnTo>
                    <a:pt x="18288" y="7144"/>
                  </a:lnTo>
                  <a:cubicBezTo>
                    <a:pt x="12097" y="7144"/>
                    <a:pt x="7144" y="12097"/>
                    <a:pt x="7144" y="18288"/>
                  </a:cubicBezTo>
                  <a:lnTo>
                    <a:pt x="7144" y="51721"/>
                  </a:lnTo>
                  <a:lnTo>
                    <a:pt x="342233" y="51721"/>
                  </a:lnTo>
                  <a:lnTo>
                    <a:pt x="342233" y="18288"/>
                  </a:lnTo>
                  <a:cubicBezTo>
                    <a:pt x="342233" y="12097"/>
                    <a:pt x="337280" y="7144"/>
                    <a:pt x="33108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5" name="자유형: 도형 134">
              <a:extLst>
                <a:ext uri="{FF2B5EF4-FFF2-40B4-BE49-F238E27FC236}">
                  <a16:creationId xmlns:a16="http://schemas.microsoft.com/office/drawing/2014/main" id="{41742B06-D07F-4F5A-8813-3214F512640C}"/>
                </a:ext>
              </a:extLst>
            </p:cNvPr>
            <p:cNvSpPr/>
            <p:nvPr/>
          </p:nvSpPr>
          <p:spPr>
            <a:xfrm>
              <a:off x="5674796" y="1101756"/>
              <a:ext cx="57150" cy="28575"/>
            </a:xfrm>
            <a:custGeom>
              <a:avLst/>
              <a:gdLst>
                <a:gd name="connsiteX0" fmla="*/ 7143 w 57150"/>
                <a:gd name="connsiteY0" fmla="*/ 7144 h 28575"/>
                <a:gd name="connsiteX1" fmla="*/ 51720 w 57150"/>
                <a:gd name="connsiteY1" fmla="*/ 7144 h 28575"/>
                <a:gd name="connsiteX2" fmla="*/ 51720 w 57150"/>
                <a:gd name="connsiteY2" fmla="*/ 29432 h 28575"/>
                <a:gd name="connsiteX3" fmla="*/ 7143 w 57150"/>
                <a:gd name="connsiteY3" fmla="*/ 29432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" h="28575">
                  <a:moveTo>
                    <a:pt x="7143" y="7144"/>
                  </a:moveTo>
                  <a:lnTo>
                    <a:pt x="51720" y="7144"/>
                  </a:lnTo>
                  <a:lnTo>
                    <a:pt x="51720" y="29432"/>
                  </a:lnTo>
                  <a:lnTo>
                    <a:pt x="7143" y="29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6" name="자유형: 도형 135">
              <a:extLst>
                <a:ext uri="{FF2B5EF4-FFF2-40B4-BE49-F238E27FC236}">
                  <a16:creationId xmlns:a16="http://schemas.microsoft.com/office/drawing/2014/main" id="{CDBC0D86-6111-41AE-912A-A518B0888ACA}"/>
                </a:ext>
              </a:extLst>
            </p:cNvPr>
            <p:cNvSpPr/>
            <p:nvPr/>
          </p:nvSpPr>
          <p:spPr>
            <a:xfrm>
              <a:off x="5563448" y="1101756"/>
              <a:ext cx="28575" cy="28575"/>
            </a:xfrm>
            <a:custGeom>
              <a:avLst/>
              <a:gdLst>
                <a:gd name="connsiteX0" fmla="*/ 18288 w 28575"/>
                <a:gd name="connsiteY0" fmla="*/ 7144 h 28575"/>
                <a:gd name="connsiteX1" fmla="*/ 7144 w 28575"/>
                <a:gd name="connsiteY1" fmla="*/ 18288 h 28575"/>
                <a:gd name="connsiteX2" fmla="*/ 18288 w 28575"/>
                <a:gd name="connsiteY2" fmla="*/ 29432 h 28575"/>
                <a:gd name="connsiteX3" fmla="*/ 29432 w 28575"/>
                <a:gd name="connsiteY3" fmla="*/ 18288 h 28575"/>
                <a:gd name="connsiteX4" fmla="*/ 18288 w 28575"/>
                <a:gd name="connsiteY4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18288" y="7144"/>
                  </a:moveTo>
                  <a:cubicBezTo>
                    <a:pt x="12097" y="7144"/>
                    <a:pt x="7144" y="12097"/>
                    <a:pt x="7144" y="18288"/>
                  </a:cubicBezTo>
                  <a:cubicBezTo>
                    <a:pt x="7144" y="24479"/>
                    <a:pt x="12097" y="29432"/>
                    <a:pt x="18288" y="29432"/>
                  </a:cubicBezTo>
                  <a:cubicBezTo>
                    <a:pt x="24479" y="29432"/>
                    <a:pt x="29432" y="24479"/>
                    <a:pt x="29432" y="18288"/>
                  </a:cubicBezTo>
                  <a:cubicBezTo>
                    <a:pt x="29432" y="12097"/>
                    <a:pt x="24479" y="7144"/>
                    <a:pt x="1828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7" name="자유형: 도형 136">
              <a:extLst>
                <a:ext uri="{FF2B5EF4-FFF2-40B4-BE49-F238E27FC236}">
                  <a16:creationId xmlns:a16="http://schemas.microsoft.com/office/drawing/2014/main" id="{E8E3B215-49E8-4E28-890F-63B6538883AE}"/>
                </a:ext>
              </a:extLst>
            </p:cNvPr>
            <p:cNvSpPr/>
            <p:nvPr/>
          </p:nvSpPr>
          <p:spPr>
            <a:xfrm>
              <a:off x="5518871" y="1101756"/>
              <a:ext cx="28575" cy="28575"/>
            </a:xfrm>
            <a:custGeom>
              <a:avLst/>
              <a:gdLst>
                <a:gd name="connsiteX0" fmla="*/ 18288 w 28575"/>
                <a:gd name="connsiteY0" fmla="*/ 7144 h 28575"/>
                <a:gd name="connsiteX1" fmla="*/ 7144 w 28575"/>
                <a:gd name="connsiteY1" fmla="*/ 18288 h 28575"/>
                <a:gd name="connsiteX2" fmla="*/ 18288 w 28575"/>
                <a:gd name="connsiteY2" fmla="*/ 29432 h 28575"/>
                <a:gd name="connsiteX3" fmla="*/ 29432 w 28575"/>
                <a:gd name="connsiteY3" fmla="*/ 18288 h 28575"/>
                <a:gd name="connsiteX4" fmla="*/ 18288 w 28575"/>
                <a:gd name="connsiteY4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18288" y="7144"/>
                  </a:moveTo>
                  <a:cubicBezTo>
                    <a:pt x="12097" y="7144"/>
                    <a:pt x="7144" y="12097"/>
                    <a:pt x="7144" y="18288"/>
                  </a:cubicBezTo>
                  <a:cubicBezTo>
                    <a:pt x="7144" y="24479"/>
                    <a:pt x="12097" y="29432"/>
                    <a:pt x="18288" y="29432"/>
                  </a:cubicBezTo>
                  <a:cubicBezTo>
                    <a:pt x="24479" y="29432"/>
                    <a:pt x="29432" y="24479"/>
                    <a:pt x="29432" y="18288"/>
                  </a:cubicBezTo>
                  <a:cubicBezTo>
                    <a:pt x="29432" y="12097"/>
                    <a:pt x="24479" y="7144"/>
                    <a:pt x="1828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8" name="자유형: 도형 137">
              <a:extLst>
                <a:ext uri="{FF2B5EF4-FFF2-40B4-BE49-F238E27FC236}">
                  <a16:creationId xmlns:a16="http://schemas.microsoft.com/office/drawing/2014/main" id="{DE341522-E56E-4303-90AB-EB95E4DDD2EC}"/>
                </a:ext>
              </a:extLst>
            </p:cNvPr>
            <p:cNvSpPr/>
            <p:nvPr/>
          </p:nvSpPr>
          <p:spPr>
            <a:xfrm>
              <a:off x="5451148" y="1034891"/>
              <a:ext cx="342900" cy="228600"/>
            </a:xfrm>
            <a:custGeom>
              <a:avLst/>
              <a:gdLst>
                <a:gd name="connsiteX0" fmla="*/ 331851 w 342900"/>
                <a:gd name="connsiteY0" fmla="*/ 7144 h 228600"/>
                <a:gd name="connsiteX1" fmla="*/ 18288 w 342900"/>
                <a:gd name="connsiteY1" fmla="*/ 7144 h 228600"/>
                <a:gd name="connsiteX2" fmla="*/ 7144 w 342900"/>
                <a:gd name="connsiteY2" fmla="*/ 18288 h 228600"/>
                <a:gd name="connsiteX3" fmla="*/ 7144 w 342900"/>
                <a:gd name="connsiteY3" fmla="*/ 218885 h 228600"/>
                <a:gd name="connsiteX4" fmla="*/ 18288 w 342900"/>
                <a:gd name="connsiteY4" fmla="*/ 230029 h 228600"/>
                <a:gd name="connsiteX5" fmla="*/ 331851 w 342900"/>
                <a:gd name="connsiteY5" fmla="*/ 230029 h 228600"/>
                <a:gd name="connsiteX6" fmla="*/ 342995 w 342900"/>
                <a:gd name="connsiteY6" fmla="*/ 218885 h 228600"/>
                <a:gd name="connsiteX7" fmla="*/ 342995 w 342900"/>
                <a:gd name="connsiteY7" fmla="*/ 18288 h 228600"/>
                <a:gd name="connsiteX8" fmla="*/ 331851 w 342900"/>
                <a:gd name="connsiteY8" fmla="*/ 7144 h 228600"/>
                <a:gd name="connsiteX9" fmla="*/ 86011 w 342900"/>
                <a:gd name="connsiteY9" fmla="*/ 185452 h 228600"/>
                <a:gd name="connsiteX10" fmla="*/ 63722 w 342900"/>
                <a:gd name="connsiteY10" fmla="*/ 185452 h 228600"/>
                <a:gd name="connsiteX11" fmla="*/ 52578 w 342900"/>
                <a:gd name="connsiteY11" fmla="*/ 174308 h 228600"/>
                <a:gd name="connsiteX12" fmla="*/ 63722 w 342900"/>
                <a:gd name="connsiteY12" fmla="*/ 163163 h 228600"/>
                <a:gd name="connsiteX13" fmla="*/ 86011 w 342900"/>
                <a:gd name="connsiteY13" fmla="*/ 163163 h 228600"/>
                <a:gd name="connsiteX14" fmla="*/ 97155 w 342900"/>
                <a:gd name="connsiteY14" fmla="*/ 174308 h 228600"/>
                <a:gd name="connsiteX15" fmla="*/ 86011 w 342900"/>
                <a:gd name="connsiteY15" fmla="*/ 185452 h 228600"/>
                <a:gd name="connsiteX16" fmla="*/ 152876 w 342900"/>
                <a:gd name="connsiteY16" fmla="*/ 185452 h 228600"/>
                <a:gd name="connsiteX17" fmla="*/ 130588 w 342900"/>
                <a:gd name="connsiteY17" fmla="*/ 185452 h 228600"/>
                <a:gd name="connsiteX18" fmla="*/ 119444 w 342900"/>
                <a:gd name="connsiteY18" fmla="*/ 174308 h 228600"/>
                <a:gd name="connsiteX19" fmla="*/ 130588 w 342900"/>
                <a:gd name="connsiteY19" fmla="*/ 163163 h 228600"/>
                <a:gd name="connsiteX20" fmla="*/ 152876 w 342900"/>
                <a:gd name="connsiteY20" fmla="*/ 163163 h 228600"/>
                <a:gd name="connsiteX21" fmla="*/ 164021 w 342900"/>
                <a:gd name="connsiteY21" fmla="*/ 174308 h 228600"/>
                <a:gd name="connsiteX22" fmla="*/ 152876 w 342900"/>
                <a:gd name="connsiteY22" fmla="*/ 185452 h 228600"/>
                <a:gd name="connsiteX23" fmla="*/ 130588 w 342900"/>
                <a:gd name="connsiteY23" fmla="*/ 118586 h 228600"/>
                <a:gd name="connsiteX24" fmla="*/ 108299 w 342900"/>
                <a:gd name="connsiteY24" fmla="*/ 109919 h 228600"/>
                <a:gd name="connsiteX25" fmla="*/ 86011 w 342900"/>
                <a:gd name="connsiteY25" fmla="*/ 118586 h 228600"/>
                <a:gd name="connsiteX26" fmla="*/ 52578 w 342900"/>
                <a:gd name="connsiteY26" fmla="*/ 85154 h 228600"/>
                <a:gd name="connsiteX27" fmla="*/ 86011 w 342900"/>
                <a:gd name="connsiteY27" fmla="*/ 51721 h 228600"/>
                <a:gd name="connsiteX28" fmla="*/ 108299 w 342900"/>
                <a:gd name="connsiteY28" fmla="*/ 60389 h 228600"/>
                <a:gd name="connsiteX29" fmla="*/ 130588 w 342900"/>
                <a:gd name="connsiteY29" fmla="*/ 51721 h 228600"/>
                <a:gd name="connsiteX30" fmla="*/ 164021 w 342900"/>
                <a:gd name="connsiteY30" fmla="*/ 85154 h 228600"/>
                <a:gd name="connsiteX31" fmla="*/ 130588 w 342900"/>
                <a:gd name="connsiteY31" fmla="*/ 118586 h 228600"/>
                <a:gd name="connsiteX32" fmla="*/ 219742 w 342900"/>
                <a:gd name="connsiteY32" fmla="*/ 185452 h 228600"/>
                <a:gd name="connsiteX33" fmla="*/ 197453 w 342900"/>
                <a:gd name="connsiteY33" fmla="*/ 185452 h 228600"/>
                <a:gd name="connsiteX34" fmla="*/ 186309 w 342900"/>
                <a:gd name="connsiteY34" fmla="*/ 174308 h 228600"/>
                <a:gd name="connsiteX35" fmla="*/ 197453 w 342900"/>
                <a:gd name="connsiteY35" fmla="*/ 163163 h 228600"/>
                <a:gd name="connsiteX36" fmla="*/ 219742 w 342900"/>
                <a:gd name="connsiteY36" fmla="*/ 163163 h 228600"/>
                <a:gd name="connsiteX37" fmla="*/ 230886 w 342900"/>
                <a:gd name="connsiteY37" fmla="*/ 174308 h 228600"/>
                <a:gd name="connsiteX38" fmla="*/ 219742 w 342900"/>
                <a:gd name="connsiteY38" fmla="*/ 185452 h 228600"/>
                <a:gd name="connsiteX39" fmla="*/ 286608 w 342900"/>
                <a:gd name="connsiteY39" fmla="*/ 185452 h 228600"/>
                <a:gd name="connsiteX40" fmla="*/ 264319 w 342900"/>
                <a:gd name="connsiteY40" fmla="*/ 185452 h 228600"/>
                <a:gd name="connsiteX41" fmla="*/ 253175 w 342900"/>
                <a:gd name="connsiteY41" fmla="*/ 174308 h 228600"/>
                <a:gd name="connsiteX42" fmla="*/ 264319 w 342900"/>
                <a:gd name="connsiteY42" fmla="*/ 163163 h 228600"/>
                <a:gd name="connsiteX43" fmla="*/ 286608 w 342900"/>
                <a:gd name="connsiteY43" fmla="*/ 163163 h 228600"/>
                <a:gd name="connsiteX44" fmla="*/ 297752 w 342900"/>
                <a:gd name="connsiteY44" fmla="*/ 174308 h 228600"/>
                <a:gd name="connsiteX45" fmla="*/ 286608 w 342900"/>
                <a:gd name="connsiteY45" fmla="*/ 185452 h 228600"/>
                <a:gd name="connsiteX46" fmla="*/ 286512 w 342900"/>
                <a:gd name="connsiteY46" fmla="*/ 118586 h 228600"/>
                <a:gd name="connsiteX47" fmla="*/ 219646 w 342900"/>
                <a:gd name="connsiteY47" fmla="*/ 118586 h 228600"/>
                <a:gd name="connsiteX48" fmla="*/ 208502 w 342900"/>
                <a:gd name="connsiteY48" fmla="*/ 107442 h 228600"/>
                <a:gd name="connsiteX49" fmla="*/ 208502 w 342900"/>
                <a:gd name="connsiteY49" fmla="*/ 62865 h 228600"/>
                <a:gd name="connsiteX50" fmla="*/ 219646 w 342900"/>
                <a:gd name="connsiteY50" fmla="*/ 51721 h 228600"/>
                <a:gd name="connsiteX51" fmla="*/ 286512 w 342900"/>
                <a:gd name="connsiteY51" fmla="*/ 51721 h 228600"/>
                <a:gd name="connsiteX52" fmla="*/ 297656 w 342900"/>
                <a:gd name="connsiteY52" fmla="*/ 62865 h 228600"/>
                <a:gd name="connsiteX53" fmla="*/ 297656 w 342900"/>
                <a:gd name="connsiteY53" fmla="*/ 107442 h 228600"/>
                <a:gd name="connsiteX54" fmla="*/ 286512 w 342900"/>
                <a:gd name="connsiteY54" fmla="*/ 118586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342900" h="228600">
                  <a:moveTo>
                    <a:pt x="331851" y="7144"/>
                  </a:moveTo>
                  <a:lnTo>
                    <a:pt x="18288" y="7144"/>
                  </a:lnTo>
                  <a:cubicBezTo>
                    <a:pt x="12097" y="7144"/>
                    <a:pt x="7144" y="12097"/>
                    <a:pt x="7144" y="18288"/>
                  </a:cubicBezTo>
                  <a:lnTo>
                    <a:pt x="7144" y="218885"/>
                  </a:lnTo>
                  <a:cubicBezTo>
                    <a:pt x="7144" y="225076"/>
                    <a:pt x="12097" y="230029"/>
                    <a:pt x="18288" y="230029"/>
                  </a:cubicBezTo>
                  <a:lnTo>
                    <a:pt x="331851" y="230029"/>
                  </a:lnTo>
                  <a:cubicBezTo>
                    <a:pt x="338042" y="230029"/>
                    <a:pt x="342995" y="225076"/>
                    <a:pt x="342995" y="218885"/>
                  </a:cubicBezTo>
                  <a:lnTo>
                    <a:pt x="342995" y="18288"/>
                  </a:lnTo>
                  <a:cubicBezTo>
                    <a:pt x="342995" y="12192"/>
                    <a:pt x="338042" y="7144"/>
                    <a:pt x="331851" y="7144"/>
                  </a:cubicBezTo>
                  <a:close/>
                  <a:moveTo>
                    <a:pt x="86011" y="185452"/>
                  </a:moveTo>
                  <a:lnTo>
                    <a:pt x="63722" y="185452"/>
                  </a:lnTo>
                  <a:cubicBezTo>
                    <a:pt x="57531" y="185452"/>
                    <a:pt x="52578" y="180499"/>
                    <a:pt x="52578" y="174308"/>
                  </a:cubicBezTo>
                  <a:cubicBezTo>
                    <a:pt x="52578" y="168116"/>
                    <a:pt x="57531" y="163163"/>
                    <a:pt x="63722" y="163163"/>
                  </a:cubicBezTo>
                  <a:lnTo>
                    <a:pt x="86011" y="163163"/>
                  </a:lnTo>
                  <a:cubicBezTo>
                    <a:pt x="92202" y="163163"/>
                    <a:pt x="97155" y="168116"/>
                    <a:pt x="97155" y="174308"/>
                  </a:cubicBezTo>
                  <a:cubicBezTo>
                    <a:pt x="97155" y="180499"/>
                    <a:pt x="92202" y="185452"/>
                    <a:pt x="86011" y="185452"/>
                  </a:cubicBezTo>
                  <a:close/>
                  <a:moveTo>
                    <a:pt x="152876" y="185452"/>
                  </a:moveTo>
                  <a:lnTo>
                    <a:pt x="130588" y="185452"/>
                  </a:lnTo>
                  <a:cubicBezTo>
                    <a:pt x="124396" y="185452"/>
                    <a:pt x="119444" y="180499"/>
                    <a:pt x="119444" y="174308"/>
                  </a:cubicBezTo>
                  <a:cubicBezTo>
                    <a:pt x="119444" y="168116"/>
                    <a:pt x="124396" y="163163"/>
                    <a:pt x="130588" y="163163"/>
                  </a:cubicBezTo>
                  <a:lnTo>
                    <a:pt x="152876" y="163163"/>
                  </a:lnTo>
                  <a:cubicBezTo>
                    <a:pt x="159068" y="163163"/>
                    <a:pt x="164021" y="168116"/>
                    <a:pt x="164021" y="174308"/>
                  </a:cubicBezTo>
                  <a:cubicBezTo>
                    <a:pt x="164021" y="180499"/>
                    <a:pt x="159068" y="185452"/>
                    <a:pt x="152876" y="185452"/>
                  </a:cubicBezTo>
                  <a:close/>
                  <a:moveTo>
                    <a:pt x="130588" y="118586"/>
                  </a:moveTo>
                  <a:cubicBezTo>
                    <a:pt x="122015" y="118586"/>
                    <a:pt x="114205" y="115253"/>
                    <a:pt x="108299" y="109919"/>
                  </a:cubicBezTo>
                  <a:cubicBezTo>
                    <a:pt x="102394" y="115253"/>
                    <a:pt x="94583" y="118586"/>
                    <a:pt x="86011" y="118586"/>
                  </a:cubicBezTo>
                  <a:cubicBezTo>
                    <a:pt x="67532" y="118586"/>
                    <a:pt x="52578" y="103632"/>
                    <a:pt x="52578" y="85154"/>
                  </a:cubicBezTo>
                  <a:cubicBezTo>
                    <a:pt x="52578" y="66675"/>
                    <a:pt x="67532" y="51721"/>
                    <a:pt x="86011" y="51721"/>
                  </a:cubicBezTo>
                  <a:cubicBezTo>
                    <a:pt x="94583" y="51721"/>
                    <a:pt x="102394" y="55055"/>
                    <a:pt x="108299" y="60389"/>
                  </a:cubicBezTo>
                  <a:cubicBezTo>
                    <a:pt x="114205" y="55055"/>
                    <a:pt x="122015" y="51721"/>
                    <a:pt x="130588" y="51721"/>
                  </a:cubicBezTo>
                  <a:cubicBezTo>
                    <a:pt x="149066" y="51721"/>
                    <a:pt x="164021" y="66675"/>
                    <a:pt x="164021" y="85154"/>
                  </a:cubicBezTo>
                  <a:cubicBezTo>
                    <a:pt x="164021" y="103632"/>
                    <a:pt x="149066" y="118586"/>
                    <a:pt x="130588" y="118586"/>
                  </a:cubicBezTo>
                  <a:close/>
                  <a:moveTo>
                    <a:pt x="219742" y="185452"/>
                  </a:moveTo>
                  <a:lnTo>
                    <a:pt x="197453" y="185452"/>
                  </a:lnTo>
                  <a:cubicBezTo>
                    <a:pt x="191262" y="185452"/>
                    <a:pt x="186309" y="180499"/>
                    <a:pt x="186309" y="174308"/>
                  </a:cubicBezTo>
                  <a:cubicBezTo>
                    <a:pt x="186309" y="168116"/>
                    <a:pt x="191262" y="163163"/>
                    <a:pt x="197453" y="163163"/>
                  </a:cubicBezTo>
                  <a:lnTo>
                    <a:pt x="219742" y="163163"/>
                  </a:lnTo>
                  <a:cubicBezTo>
                    <a:pt x="225933" y="163163"/>
                    <a:pt x="230886" y="168116"/>
                    <a:pt x="230886" y="174308"/>
                  </a:cubicBezTo>
                  <a:cubicBezTo>
                    <a:pt x="230886" y="180499"/>
                    <a:pt x="225933" y="185452"/>
                    <a:pt x="219742" y="185452"/>
                  </a:cubicBezTo>
                  <a:close/>
                  <a:moveTo>
                    <a:pt x="286608" y="185452"/>
                  </a:moveTo>
                  <a:lnTo>
                    <a:pt x="264319" y="185452"/>
                  </a:lnTo>
                  <a:cubicBezTo>
                    <a:pt x="258128" y="185452"/>
                    <a:pt x="253175" y="180499"/>
                    <a:pt x="253175" y="174308"/>
                  </a:cubicBezTo>
                  <a:cubicBezTo>
                    <a:pt x="253175" y="168116"/>
                    <a:pt x="258128" y="163163"/>
                    <a:pt x="264319" y="163163"/>
                  </a:cubicBezTo>
                  <a:lnTo>
                    <a:pt x="286608" y="163163"/>
                  </a:lnTo>
                  <a:cubicBezTo>
                    <a:pt x="292798" y="163163"/>
                    <a:pt x="297752" y="168116"/>
                    <a:pt x="297752" y="174308"/>
                  </a:cubicBezTo>
                  <a:cubicBezTo>
                    <a:pt x="297752" y="180499"/>
                    <a:pt x="292798" y="185452"/>
                    <a:pt x="286608" y="185452"/>
                  </a:cubicBezTo>
                  <a:close/>
                  <a:moveTo>
                    <a:pt x="286512" y="118586"/>
                  </a:moveTo>
                  <a:lnTo>
                    <a:pt x="219646" y="118586"/>
                  </a:lnTo>
                  <a:cubicBezTo>
                    <a:pt x="213456" y="118586"/>
                    <a:pt x="208502" y="113633"/>
                    <a:pt x="208502" y="107442"/>
                  </a:cubicBezTo>
                  <a:lnTo>
                    <a:pt x="208502" y="62865"/>
                  </a:lnTo>
                  <a:cubicBezTo>
                    <a:pt x="208502" y="56674"/>
                    <a:pt x="213456" y="51721"/>
                    <a:pt x="219646" y="51721"/>
                  </a:cubicBezTo>
                  <a:lnTo>
                    <a:pt x="286512" y="51721"/>
                  </a:lnTo>
                  <a:cubicBezTo>
                    <a:pt x="292703" y="51721"/>
                    <a:pt x="297656" y="56674"/>
                    <a:pt x="297656" y="62865"/>
                  </a:cubicBezTo>
                  <a:lnTo>
                    <a:pt x="297656" y="107442"/>
                  </a:lnTo>
                  <a:cubicBezTo>
                    <a:pt x="297656" y="113633"/>
                    <a:pt x="292703" y="118586"/>
                    <a:pt x="286512" y="1185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139" name="자유형: 도형 138">
            <a:extLst>
              <a:ext uri="{FF2B5EF4-FFF2-40B4-BE49-F238E27FC236}">
                <a16:creationId xmlns:a16="http://schemas.microsoft.com/office/drawing/2014/main" id="{1417D5F1-C1DF-4BB8-AEF4-D396F9E3AE99}"/>
              </a:ext>
            </a:extLst>
          </p:cNvPr>
          <p:cNvSpPr/>
          <p:nvPr/>
        </p:nvSpPr>
        <p:spPr>
          <a:xfrm>
            <a:off x="6148408" y="5568219"/>
            <a:ext cx="342900" cy="390525"/>
          </a:xfrm>
          <a:custGeom>
            <a:avLst/>
            <a:gdLst>
              <a:gd name="connsiteX0" fmla="*/ 336869 w 342900"/>
              <a:gd name="connsiteY0" fmla="*/ 48482 h 390525"/>
              <a:gd name="connsiteX1" fmla="*/ 286006 w 342900"/>
              <a:gd name="connsiteY1" fmla="*/ 7144 h 390525"/>
              <a:gd name="connsiteX2" fmla="*/ 286006 w 342900"/>
              <a:gd name="connsiteY2" fmla="*/ 7144 h 390525"/>
              <a:gd name="connsiteX3" fmla="*/ 255716 w 342900"/>
              <a:gd name="connsiteY3" fmla="*/ 7144 h 390525"/>
              <a:gd name="connsiteX4" fmla="*/ 90172 w 342900"/>
              <a:gd name="connsiteY4" fmla="*/ 7144 h 390525"/>
              <a:gd name="connsiteX5" fmla="*/ 59882 w 342900"/>
              <a:gd name="connsiteY5" fmla="*/ 7144 h 390525"/>
              <a:gd name="connsiteX6" fmla="*/ 59882 w 342900"/>
              <a:gd name="connsiteY6" fmla="*/ 7144 h 390525"/>
              <a:gd name="connsiteX7" fmla="*/ 9019 w 342900"/>
              <a:gd name="connsiteY7" fmla="*/ 48482 h 390525"/>
              <a:gd name="connsiteX8" fmla="*/ 19592 w 342900"/>
              <a:gd name="connsiteY8" fmla="*/ 103727 h 390525"/>
              <a:gd name="connsiteX9" fmla="*/ 73217 w 342900"/>
              <a:gd name="connsiteY9" fmla="*/ 152305 h 390525"/>
              <a:gd name="connsiteX10" fmla="*/ 155704 w 342900"/>
              <a:gd name="connsiteY10" fmla="*/ 244126 h 390525"/>
              <a:gd name="connsiteX11" fmla="*/ 155704 w 342900"/>
              <a:gd name="connsiteY11" fmla="*/ 282035 h 390525"/>
              <a:gd name="connsiteX12" fmla="*/ 102459 w 342900"/>
              <a:gd name="connsiteY12" fmla="*/ 282035 h 390525"/>
              <a:gd name="connsiteX13" fmla="*/ 85124 w 342900"/>
              <a:gd name="connsiteY13" fmla="*/ 299371 h 390525"/>
              <a:gd name="connsiteX14" fmla="*/ 85124 w 342900"/>
              <a:gd name="connsiteY14" fmla="*/ 370332 h 390525"/>
              <a:gd name="connsiteX15" fmla="*/ 102459 w 342900"/>
              <a:gd name="connsiteY15" fmla="*/ 387667 h 390525"/>
              <a:gd name="connsiteX16" fmla="*/ 244001 w 342900"/>
              <a:gd name="connsiteY16" fmla="*/ 387667 h 390525"/>
              <a:gd name="connsiteX17" fmla="*/ 261336 w 342900"/>
              <a:gd name="connsiteY17" fmla="*/ 370332 h 390525"/>
              <a:gd name="connsiteX18" fmla="*/ 261336 w 342900"/>
              <a:gd name="connsiteY18" fmla="*/ 299371 h 390525"/>
              <a:gd name="connsiteX19" fmla="*/ 244001 w 342900"/>
              <a:gd name="connsiteY19" fmla="*/ 282035 h 390525"/>
              <a:gd name="connsiteX20" fmla="*/ 190756 w 342900"/>
              <a:gd name="connsiteY20" fmla="*/ 282035 h 390525"/>
              <a:gd name="connsiteX21" fmla="*/ 190756 w 342900"/>
              <a:gd name="connsiteY21" fmla="*/ 244221 h 390525"/>
              <a:gd name="connsiteX22" fmla="*/ 272862 w 342900"/>
              <a:gd name="connsiteY22" fmla="*/ 152305 h 390525"/>
              <a:gd name="connsiteX23" fmla="*/ 326297 w 342900"/>
              <a:gd name="connsiteY23" fmla="*/ 103822 h 390525"/>
              <a:gd name="connsiteX24" fmla="*/ 336869 w 342900"/>
              <a:gd name="connsiteY24" fmla="*/ 48482 h 390525"/>
              <a:gd name="connsiteX25" fmla="*/ 42833 w 342900"/>
              <a:gd name="connsiteY25" fmla="*/ 57340 h 390525"/>
              <a:gd name="connsiteX26" fmla="*/ 60168 w 342900"/>
              <a:gd name="connsiteY26" fmla="*/ 42005 h 390525"/>
              <a:gd name="connsiteX27" fmla="*/ 60168 w 342900"/>
              <a:gd name="connsiteY27" fmla="*/ 42005 h 390525"/>
              <a:gd name="connsiteX28" fmla="*/ 73217 w 342900"/>
              <a:gd name="connsiteY28" fmla="*/ 42005 h 390525"/>
              <a:gd name="connsiteX29" fmla="*/ 73313 w 342900"/>
              <a:gd name="connsiteY29" fmla="*/ 110871 h 390525"/>
              <a:gd name="connsiteX30" fmla="*/ 42833 w 342900"/>
              <a:gd name="connsiteY30" fmla="*/ 57340 h 390525"/>
              <a:gd name="connsiteX31" fmla="*/ 273052 w 342900"/>
              <a:gd name="connsiteY31" fmla="*/ 110776 h 390525"/>
              <a:gd name="connsiteX32" fmla="*/ 273052 w 342900"/>
              <a:gd name="connsiteY32" fmla="*/ 42005 h 390525"/>
              <a:gd name="connsiteX33" fmla="*/ 286101 w 342900"/>
              <a:gd name="connsiteY33" fmla="*/ 42005 h 390525"/>
              <a:gd name="connsiteX34" fmla="*/ 286101 w 342900"/>
              <a:gd name="connsiteY34" fmla="*/ 42005 h 390525"/>
              <a:gd name="connsiteX35" fmla="*/ 303436 w 342900"/>
              <a:gd name="connsiteY35" fmla="*/ 57340 h 390525"/>
              <a:gd name="connsiteX36" fmla="*/ 273052 w 342900"/>
              <a:gd name="connsiteY36" fmla="*/ 110776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2900" h="390525">
                <a:moveTo>
                  <a:pt x="336869" y="48482"/>
                </a:moveTo>
                <a:cubicBezTo>
                  <a:pt x="330678" y="24098"/>
                  <a:pt x="309723" y="7144"/>
                  <a:pt x="286006" y="7144"/>
                </a:cubicBezTo>
                <a:cubicBezTo>
                  <a:pt x="286006" y="7144"/>
                  <a:pt x="286006" y="7144"/>
                  <a:pt x="286006" y="7144"/>
                </a:cubicBezTo>
                <a:lnTo>
                  <a:pt x="255716" y="7144"/>
                </a:lnTo>
                <a:lnTo>
                  <a:pt x="90172" y="7144"/>
                </a:lnTo>
                <a:lnTo>
                  <a:pt x="59882" y="7144"/>
                </a:lnTo>
                <a:cubicBezTo>
                  <a:pt x="59882" y="7144"/>
                  <a:pt x="59882" y="7144"/>
                  <a:pt x="59882" y="7144"/>
                </a:cubicBezTo>
                <a:cubicBezTo>
                  <a:pt x="36165" y="7144"/>
                  <a:pt x="15305" y="24194"/>
                  <a:pt x="9019" y="48482"/>
                </a:cubicBezTo>
                <a:cubicBezTo>
                  <a:pt x="5876" y="60865"/>
                  <a:pt x="5113" y="80581"/>
                  <a:pt x="19592" y="103727"/>
                </a:cubicBezTo>
                <a:cubicBezTo>
                  <a:pt x="30640" y="121444"/>
                  <a:pt x="48738" y="137731"/>
                  <a:pt x="73217" y="152305"/>
                </a:cubicBezTo>
                <a:cubicBezTo>
                  <a:pt x="76265" y="198501"/>
                  <a:pt x="110841" y="236220"/>
                  <a:pt x="155704" y="244126"/>
                </a:cubicBezTo>
                <a:lnTo>
                  <a:pt x="155704" y="282035"/>
                </a:lnTo>
                <a:lnTo>
                  <a:pt x="102459" y="282035"/>
                </a:lnTo>
                <a:cubicBezTo>
                  <a:pt x="92934" y="282035"/>
                  <a:pt x="85124" y="289751"/>
                  <a:pt x="85124" y="299371"/>
                </a:cubicBezTo>
                <a:lnTo>
                  <a:pt x="85124" y="370332"/>
                </a:lnTo>
                <a:cubicBezTo>
                  <a:pt x="85124" y="379857"/>
                  <a:pt x="92839" y="387667"/>
                  <a:pt x="102459" y="387667"/>
                </a:cubicBezTo>
                <a:lnTo>
                  <a:pt x="244001" y="387667"/>
                </a:lnTo>
                <a:cubicBezTo>
                  <a:pt x="253526" y="387667"/>
                  <a:pt x="261336" y="379952"/>
                  <a:pt x="261336" y="370332"/>
                </a:cubicBezTo>
                <a:lnTo>
                  <a:pt x="261336" y="299371"/>
                </a:lnTo>
                <a:cubicBezTo>
                  <a:pt x="261336" y="289846"/>
                  <a:pt x="253621" y="282035"/>
                  <a:pt x="244001" y="282035"/>
                </a:cubicBezTo>
                <a:lnTo>
                  <a:pt x="190756" y="282035"/>
                </a:lnTo>
                <a:lnTo>
                  <a:pt x="190756" y="244221"/>
                </a:lnTo>
                <a:cubicBezTo>
                  <a:pt x="235238" y="236410"/>
                  <a:pt x="269908" y="198596"/>
                  <a:pt x="272862" y="152305"/>
                </a:cubicBezTo>
                <a:cubicBezTo>
                  <a:pt x="297246" y="137731"/>
                  <a:pt x="315247" y="121444"/>
                  <a:pt x="326297" y="103822"/>
                </a:cubicBezTo>
                <a:cubicBezTo>
                  <a:pt x="340774" y="80581"/>
                  <a:pt x="340013" y="60865"/>
                  <a:pt x="336869" y="48482"/>
                </a:cubicBezTo>
                <a:close/>
                <a:moveTo>
                  <a:pt x="42833" y="57340"/>
                </a:moveTo>
                <a:cubicBezTo>
                  <a:pt x="45405" y="47244"/>
                  <a:pt x="53501" y="42005"/>
                  <a:pt x="60168" y="42005"/>
                </a:cubicBezTo>
                <a:lnTo>
                  <a:pt x="60168" y="42005"/>
                </a:lnTo>
                <a:lnTo>
                  <a:pt x="73217" y="42005"/>
                </a:lnTo>
                <a:lnTo>
                  <a:pt x="73313" y="110871"/>
                </a:lnTo>
                <a:cubicBezTo>
                  <a:pt x="46643" y="90297"/>
                  <a:pt x="39499" y="70580"/>
                  <a:pt x="42833" y="57340"/>
                </a:cubicBezTo>
                <a:close/>
                <a:moveTo>
                  <a:pt x="273052" y="110776"/>
                </a:moveTo>
                <a:lnTo>
                  <a:pt x="273052" y="42005"/>
                </a:lnTo>
                <a:lnTo>
                  <a:pt x="286101" y="42005"/>
                </a:lnTo>
                <a:lnTo>
                  <a:pt x="286101" y="42005"/>
                </a:lnTo>
                <a:cubicBezTo>
                  <a:pt x="292769" y="42005"/>
                  <a:pt x="300865" y="47244"/>
                  <a:pt x="303436" y="57340"/>
                </a:cubicBezTo>
                <a:cubicBezTo>
                  <a:pt x="306865" y="70580"/>
                  <a:pt x="299722" y="90202"/>
                  <a:pt x="273052" y="110776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grpSp>
        <p:nvGrpSpPr>
          <p:cNvPr id="140" name="그룹 139">
            <a:extLst>
              <a:ext uri="{FF2B5EF4-FFF2-40B4-BE49-F238E27FC236}">
                <a16:creationId xmlns:a16="http://schemas.microsoft.com/office/drawing/2014/main" id="{0E92B527-7BB0-4DF1-A36B-90CDD79689F2}"/>
              </a:ext>
            </a:extLst>
          </p:cNvPr>
          <p:cNvGrpSpPr/>
          <p:nvPr/>
        </p:nvGrpSpPr>
        <p:grpSpPr>
          <a:xfrm>
            <a:off x="2090919" y="902017"/>
            <a:ext cx="388715" cy="388239"/>
            <a:chOff x="2090919" y="902017"/>
            <a:chExt cx="388715" cy="388239"/>
          </a:xfrm>
          <a:solidFill>
            <a:schemeClr val="bg1"/>
          </a:solidFill>
        </p:grpSpPr>
        <p:sp>
          <p:nvSpPr>
            <p:cNvPr id="141" name="자유형: 도형 140">
              <a:extLst>
                <a:ext uri="{FF2B5EF4-FFF2-40B4-BE49-F238E27FC236}">
                  <a16:creationId xmlns:a16="http://schemas.microsoft.com/office/drawing/2014/main" id="{5E358980-064E-432F-9622-D85EBB2F6322}"/>
                </a:ext>
              </a:extLst>
            </p:cNvPr>
            <p:cNvSpPr/>
            <p:nvPr/>
          </p:nvSpPr>
          <p:spPr>
            <a:xfrm>
              <a:off x="2412959" y="991314"/>
              <a:ext cx="66675" cy="66675"/>
            </a:xfrm>
            <a:custGeom>
              <a:avLst/>
              <a:gdLst>
                <a:gd name="connsiteX0" fmla="*/ 62198 w 66675"/>
                <a:gd name="connsiteY0" fmla="*/ 26146 h 66675"/>
                <a:gd name="connsiteX1" fmla="*/ 46482 w 66675"/>
                <a:gd name="connsiteY1" fmla="*/ 10430 h 66675"/>
                <a:gd name="connsiteX2" fmla="*/ 30766 w 66675"/>
                <a:gd name="connsiteY2" fmla="*/ 10430 h 66675"/>
                <a:gd name="connsiteX3" fmla="*/ 7144 w 66675"/>
                <a:gd name="connsiteY3" fmla="*/ 34052 h 66675"/>
                <a:gd name="connsiteX4" fmla="*/ 38671 w 66675"/>
                <a:gd name="connsiteY4" fmla="*/ 65580 h 66675"/>
                <a:gd name="connsiteX5" fmla="*/ 62293 w 66675"/>
                <a:gd name="connsiteY5" fmla="*/ 41958 h 66675"/>
                <a:gd name="connsiteX6" fmla="*/ 62198 w 66675"/>
                <a:gd name="connsiteY6" fmla="*/ 26146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6675" h="66675">
                  <a:moveTo>
                    <a:pt x="62198" y="26146"/>
                  </a:moveTo>
                  <a:lnTo>
                    <a:pt x="46482" y="10430"/>
                  </a:lnTo>
                  <a:cubicBezTo>
                    <a:pt x="42100" y="6048"/>
                    <a:pt x="35052" y="6048"/>
                    <a:pt x="30766" y="10430"/>
                  </a:cubicBezTo>
                  <a:lnTo>
                    <a:pt x="7144" y="34052"/>
                  </a:lnTo>
                  <a:lnTo>
                    <a:pt x="38671" y="65580"/>
                  </a:lnTo>
                  <a:lnTo>
                    <a:pt x="62293" y="41958"/>
                  </a:lnTo>
                  <a:cubicBezTo>
                    <a:pt x="66580" y="37481"/>
                    <a:pt x="66580" y="30432"/>
                    <a:pt x="62198" y="2614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2" name="자유형: 도형 141">
              <a:extLst>
                <a:ext uri="{FF2B5EF4-FFF2-40B4-BE49-F238E27FC236}">
                  <a16:creationId xmlns:a16="http://schemas.microsoft.com/office/drawing/2014/main" id="{84134978-C648-444F-800B-F2D0A5494895}"/>
                </a:ext>
              </a:extLst>
            </p:cNvPr>
            <p:cNvSpPr/>
            <p:nvPr/>
          </p:nvSpPr>
          <p:spPr>
            <a:xfrm>
              <a:off x="2331893" y="1034034"/>
              <a:ext cx="104775" cy="104775"/>
            </a:xfrm>
            <a:custGeom>
              <a:avLst/>
              <a:gdLst>
                <a:gd name="connsiteX0" fmla="*/ 19725 w 104775"/>
                <a:gd name="connsiteY0" fmla="*/ 59531 h 104775"/>
                <a:gd name="connsiteX1" fmla="*/ 7438 w 104775"/>
                <a:gd name="connsiteY1" fmla="*/ 96488 h 104775"/>
                <a:gd name="connsiteX2" fmla="*/ 8771 w 104775"/>
                <a:gd name="connsiteY2" fmla="*/ 102108 h 104775"/>
                <a:gd name="connsiteX3" fmla="*/ 14391 w 104775"/>
                <a:gd name="connsiteY3" fmla="*/ 103442 h 104775"/>
                <a:gd name="connsiteX4" fmla="*/ 51348 w 104775"/>
                <a:gd name="connsiteY4" fmla="*/ 91154 h 104775"/>
                <a:gd name="connsiteX5" fmla="*/ 104021 w 104775"/>
                <a:gd name="connsiteY5" fmla="*/ 38672 h 104775"/>
                <a:gd name="connsiteX6" fmla="*/ 72494 w 104775"/>
                <a:gd name="connsiteY6" fmla="*/ 7144 h 104775"/>
                <a:gd name="connsiteX7" fmla="*/ 19725 w 104775"/>
                <a:gd name="connsiteY7" fmla="*/ 59531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4775" h="104775">
                  <a:moveTo>
                    <a:pt x="19725" y="59531"/>
                  </a:moveTo>
                  <a:lnTo>
                    <a:pt x="7438" y="96488"/>
                  </a:lnTo>
                  <a:cubicBezTo>
                    <a:pt x="6771" y="98488"/>
                    <a:pt x="7247" y="100584"/>
                    <a:pt x="8771" y="102108"/>
                  </a:cubicBezTo>
                  <a:cubicBezTo>
                    <a:pt x="10200" y="103537"/>
                    <a:pt x="12391" y="104108"/>
                    <a:pt x="14391" y="103442"/>
                  </a:cubicBezTo>
                  <a:lnTo>
                    <a:pt x="51348" y="91154"/>
                  </a:lnTo>
                  <a:lnTo>
                    <a:pt x="104021" y="38672"/>
                  </a:lnTo>
                  <a:lnTo>
                    <a:pt x="72494" y="7144"/>
                  </a:lnTo>
                  <a:lnTo>
                    <a:pt x="19725" y="5953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3" name="자유형: 도형 142">
              <a:extLst>
                <a:ext uri="{FF2B5EF4-FFF2-40B4-BE49-F238E27FC236}">
                  <a16:creationId xmlns:a16="http://schemas.microsoft.com/office/drawing/2014/main" id="{830CC580-0BAF-425F-9652-55E5CC01FFFE}"/>
                </a:ext>
              </a:extLst>
            </p:cNvPr>
            <p:cNvSpPr/>
            <p:nvPr/>
          </p:nvSpPr>
          <p:spPr>
            <a:xfrm>
              <a:off x="2090919" y="947356"/>
              <a:ext cx="257175" cy="342900"/>
            </a:xfrm>
            <a:custGeom>
              <a:avLst/>
              <a:gdLst>
                <a:gd name="connsiteX0" fmla="*/ 29432 w 257175"/>
                <a:gd name="connsiteY0" fmla="*/ 308705 h 342900"/>
                <a:gd name="connsiteX1" fmla="*/ 29432 w 257175"/>
                <a:gd name="connsiteY1" fmla="*/ 7144 h 342900"/>
                <a:gd name="connsiteX2" fmla="*/ 18288 w 257175"/>
                <a:gd name="connsiteY2" fmla="*/ 7144 h 342900"/>
                <a:gd name="connsiteX3" fmla="*/ 7144 w 257175"/>
                <a:gd name="connsiteY3" fmla="*/ 18288 h 342900"/>
                <a:gd name="connsiteX4" fmla="*/ 7144 w 257175"/>
                <a:gd name="connsiteY4" fmla="*/ 331089 h 342900"/>
                <a:gd name="connsiteX5" fmla="*/ 18288 w 257175"/>
                <a:gd name="connsiteY5" fmla="*/ 342233 h 342900"/>
                <a:gd name="connsiteX6" fmla="*/ 241935 w 257175"/>
                <a:gd name="connsiteY6" fmla="*/ 342233 h 342900"/>
                <a:gd name="connsiteX7" fmla="*/ 253079 w 257175"/>
                <a:gd name="connsiteY7" fmla="*/ 331089 h 342900"/>
                <a:gd name="connsiteX8" fmla="*/ 253079 w 257175"/>
                <a:gd name="connsiteY8" fmla="*/ 319945 h 342900"/>
                <a:gd name="connsiteX9" fmla="*/ 40577 w 257175"/>
                <a:gd name="connsiteY9" fmla="*/ 319945 h 342900"/>
                <a:gd name="connsiteX10" fmla="*/ 29432 w 257175"/>
                <a:gd name="connsiteY10" fmla="*/ 308705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57175" h="342900">
                  <a:moveTo>
                    <a:pt x="29432" y="308705"/>
                  </a:moveTo>
                  <a:lnTo>
                    <a:pt x="29432" y="7144"/>
                  </a:lnTo>
                  <a:lnTo>
                    <a:pt x="18288" y="7144"/>
                  </a:lnTo>
                  <a:cubicBezTo>
                    <a:pt x="12097" y="7144"/>
                    <a:pt x="7144" y="12097"/>
                    <a:pt x="7144" y="18288"/>
                  </a:cubicBezTo>
                  <a:lnTo>
                    <a:pt x="7144" y="331089"/>
                  </a:lnTo>
                  <a:cubicBezTo>
                    <a:pt x="7144" y="337280"/>
                    <a:pt x="12097" y="342233"/>
                    <a:pt x="18288" y="342233"/>
                  </a:cubicBezTo>
                  <a:lnTo>
                    <a:pt x="241935" y="342233"/>
                  </a:lnTo>
                  <a:cubicBezTo>
                    <a:pt x="248126" y="342233"/>
                    <a:pt x="253079" y="337280"/>
                    <a:pt x="253079" y="331089"/>
                  </a:cubicBezTo>
                  <a:lnTo>
                    <a:pt x="253079" y="319945"/>
                  </a:lnTo>
                  <a:lnTo>
                    <a:pt x="40577" y="319945"/>
                  </a:lnTo>
                  <a:cubicBezTo>
                    <a:pt x="34385" y="319850"/>
                    <a:pt x="29432" y="314897"/>
                    <a:pt x="29432" y="3087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4" name="자유형: 도형 143">
              <a:extLst>
                <a:ext uri="{FF2B5EF4-FFF2-40B4-BE49-F238E27FC236}">
                  <a16:creationId xmlns:a16="http://schemas.microsoft.com/office/drawing/2014/main" id="{BBECCEF3-CD2A-40E5-9B0A-486DE636C05E}"/>
                </a:ext>
              </a:extLst>
            </p:cNvPr>
            <p:cNvSpPr/>
            <p:nvPr/>
          </p:nvSpPr>
          <p:spPr>
            <a:xfrm>
              <a:off x="2225317" y="969645"/>
              <a:ext cx="28575" cy="28575"/>
            </a:xfrm>
            <a:custGeom>
              <a:avLst/>
              <a:gdLst>
                <a:gd name="connsiteX0" fmla="*/ 18288 w 28575"/>
                <a:gd name="connsiteY0" fmla="*/ 7144 h 28575"/>
                <a:gd name="connsiteX1" fmla="*/ 7144 w 28575"/>
                <a:gd name="connsiteY1" fmla="*/ 18288 h 28575"/>
                <a:gd name="connsiteX2" fmla="*/ 18288 w 28575"/>
                <a:gd name="connsiteY2" fmla="*/ 29432 h 28575"/>
                <a:gd name="connsiteX3" fmla="*/ 29432 w 28575"/>
                <a:gd name="connsiteY3" fmla="*/ 18288 h 28575"/>
                <a:gd name="connsiteX4" fmla="*/ 18288 w 28575"/>
                <a:gd name="connsiteY4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18288" y="7144"/>
                  </a:moveTo>
                  <a:cubicBezTo>
                    <a:pt x="12097" y="7144"/>
                    <a:pt x="7144" y="12097"/>
                    <a:pt x="7144" y="18288"/>
                  </a:cubicBezTo>
                  <a:cubicBezTo>
                    <a:pt x="7144" y="24479"/>
                    <a:pt x="12097" y="29432"/>
                    <a:pt x="18288" y="29432"/>
                  </a:cubicBezTo>
                  <a:cubicBezTo>
                    <a:pt x="24479" y="29432"/>
                    <a:pt x="29432" y="24479"/>
                    <a:pt x="29432" y="18288"/>
                  </a:cubicBezTo>
                  <a:cubicBezTo>
                    <a:pt x="29432" y="12097"/>
                    <a:pt x="24479" y="7144"/>
                    <a:pt x="1828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5" name="자유형: 도형 144">
              <a:extLst>
                <a:ext uri="{FF2B5EF4-FFF2-40B4-BE49-F238E27FC236}">
                  <a16:creationId xmlns:a16="http://schemas.microsoft.com/office/drawing/2014/main" id="{68A19096-0ADA-4A07-A6A9-96AE0432EBB1}"/>
                </a:ext>
              </a:extLst>
            </p:cNvPr>
            <p:cNvSpPr/>
            <p:nvPr/>
          </p:nvSpPr>
          <p:spPr>
            <a:xfrm>
              <a:off x="2203028" y="1036510"/>
              <a:ext cx="76200" cy="57150"/>
            </a:xfrm>
            <a:custGeom>
              <a:avLst/>
              <a:gdLst>
                <a:gd name="connsiteX0" fmla="*/ 40576 w 76200"/>
                <a:gd name="connsiteY0" fmla="*/ 7144 h 57150"/>
                <a:gd name="connsiteX1" fmla="*/ 7144 w 76200"/>
                <a:gd name="connsiteY1" fmla="*/ 40577 h 57150"/>
                <a:gd name="connsiteX2" fmla="*/ 7144 w 76200"/>
                <a:gd name="connsiteY2" fmla="*/ 51721 h 57150"/>
                <a:gd name="connsiteX3" fmla="*/ 74009 w 76200"/>
                <a:gd name="connsiteY3" fmla="*/ 51721 h 57150"/>
                <a:gd name="connsiteX4" fmla="*/ 74009 w 76200"/>
                <a:gd name="connsiteY4" fmla="*/ 40577 h 57150"/>
                <a:gd name="connsiteX5" fmla="*/ 40576 w 76200"/>
                <a:gd name="connsiteY5" fmla="*/ 7144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6200" h="57150">
                  <a:moveTo>
                    <a:pt x="40576" y="7144"/>
                  </a:moveTo>
                  <a:cubicBezTo>
                    <a:pt x="22098" y="7144"/>
                    <a:pt x="7144" y="22098"/>
                    <a:pt x="7144" y="40577"/>
                  </a:cubicBezTo>
                  <a:lnTo>
                    <a:pt x="7144" y="51721"/>
                  </a:lnTo>
                  <a:lnTo>
                    <a:pt x="74009" y="51721"/>
                  </a:lnTo>
                  <a:lnTo>
                    <a:pt x="74009" y="40577"/>
                  </a:lnTo>
                  <a:cubicBezTo>
                    <a:pt x="74009" y="22098"/>
                    <a:pt x="59055" y="7144"/>
                    <a:pt x="4057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6" name="자유형: 도형 145">
              <a:extLst>
                <a:ext uri="{FF2B5EF4-FFF2-40B4-BE49-F238E27FC236}">
                  <a16:creationId xmlns:a16="http://schemas.microsoft.com/office/drawing/2014/main" id="{9302AAE5-781C-453A-946F-39D40DDC9F56}"/>
                </a:ext>
              </a:extLst>
            </p:cNvPr>
            <p:cNvSpPr/>
            <p:nvPr/>
          </p:nvSpPr>
          <p:spPr>
            <a:xfrm>
              <a:off x="2135496" y="902017"/>
              <a:ext cx="257175" cy="342900"/>
            </a:xfrm>
            <a:custGeom>
              <a:avLst/>
              <a:gdLst>
                <a:gd name="connsiteX0" fmla="*/ 189357 w 257175"/>
                <a:gd name="connsiteY0" fmla="*/ 249936 h 342900"/>
                <a:gd name="connsiteX1" fmla="*/ 182594 w 257175"/>
                <a:gd name="connsiteY1" fmla="*/ 221551 h 342900"/>
                <a:gd name="connsiteX2" fmla="*/ 196596 w 257175"/>
                <a:gd name="connsiteY2" fmla="*/ 179642 h 342900"/>
                <a:gd name="connsiteX3" fmla="*/ 252984 w 257175"/>
                <a:gd name="connsiteY3" fmla="*/ 123254 h 342900"/>
                <a:gd name="connsiteX4" fmla="*/ 252984 w 257175"/>
                <a:gd name="connsiteY4" fmla="*/ 97155 h 342900"/>
                <a:gd name="connsiteX5" fmla="*/ 174974 w 257175"/>
                <a:gd name="connsiteY5" fmla="*/ 97155 h 342900"/>
                <a:gd name="connsiteX6" fmla="*/ 163830 w 257175"/>
                <a:gd name="connsiteY6" fmla="*/ 86011 h 342900"/>
                <a:gd name="connsiteX7" fmla="*/ 163830 w 257175"/>
                <a:gd name="connsiteY7" fmla="*/ 7144 h 342900"/>
                <a:gd name="connsiteX8" fmla="*/ 18288 w 257175"/>
                <a:gd name="connsiteY8" fmla="*/ 7144 h 342900"/>
                <a:gd name="connsiteX9" fmla="*/ 7144 w 257175"/>
                <a:gd name="connsiteY9" fmla="*/ 18288 h 342900"/>
                <a:gd name="connsiteX10" fmla="*/ 7144 w 257175"/>
                <a:gd name="connsiteY10" fmla="*/ 331851 h 342900"/>
                <a:gd name="connsiteX11" fmla="*/ 18288 w 257175"/>
                <a:gd name="connsiteY11" fmla="*/ 342995 h 342900"/>
                <a:gd name="connsiteX12" fmla="*/ 241935 w 257175"/>
                <a:gd name="connsiteY12" fmla="*/ 342995 h 342900"/>
                <a:gd name="connsiteX13" fmla="*/ 253079 w 257175"/>
                <a:gd name="connsiteY13" fmla="*/ 331851 h 342900"/>
                <a:gd name="connsiteX14" fmla="*/ 253079 w 257175"/>
                <a:gd name="connsiteY14" fmla="*/ 244793 h 342900"/>
                <a:gd name="connsiteX15" fmla="*/ 214408 w 257175"/>
                <a:gd name="connsiteY15" fmla="*/ 257747 h 342900"/>
                <a:gd name="connsiteX16" fmla="*/ 189357 w 257175"/>
                <a:gd name="connsiteY16" fmla="*/ 249936 h 342900"/>
                <a:gd name="connsiteX17" fmla="*/ 152686 w 257175"/>
                <a:gd name="connsiteY17" fmla="*/ 297656 h 342900"/>
                <a:gd name="connsiteX18" fmla="*/ 63532 w 257175"/>
                <a:gd name="connsiteY18" fmla="*/ 297656 h 342900"/>
                <a:gd name="connsiteX19" fmla="*/ 52388 w 257175"/>
                <a:gd name="connsiteY19" fmla="*/ 286512 h 342900"/>
                <a:gd name="connsiteX20" fmla="*/ 63532 w 257175"/>
                <a:gd name="connsiteY20" fmla="*/ 275368 h 342900"/>
                <a:gd name="connsiteX21" fmla="*/ 152686 w 257175"/>
                <a:gd name="connsiteY21" fmla="*/ 275368 h 342900"/>
                <a:gd name="connsiteX22" fmla="*/ 163830 w 257175"/>
                <a:gd name="connsiteY22" fmla="*/ 286512 h 342900"/>
                <a:gd name="connsiteX23" fmla="*/ 152686 w 257175"/>
                <a:gd name="connsiteY23" fmla="*/ 297656 h 342900"/>
                <a:gd name="connsiteX24" fmla="*/ 152686 w 257175"/>
                <a:gd name="connsiteY24" fmla="*/ 253079 h 342900"/>
                <a:gd name="connsiteX25" fmla="*/ 63532 w 257175"/>
                <a:gd name="connsiteY25" fmla="*/ 253079 h 342900"/>
                <a:gd name="connsiteX26" fmla="*/ 52388 w 257175"/>
                <a:gd name="connsiteY26" fmla="*/ 241935 h 342900"/>
                <a:gd name="connsiteX27" fmla="*/ 63532 w 257175"/>
                <a:gd name="connsiteY27" fmla="*/ 230791 h 342900"/>
                <a:gd name="connsiteX28" fmla="*/ 152686 w 257175"/>
                <a:gd name="connsiteY28" fmla="*/ 230791 h 342900"/>
                <a:gd name="connsiteX29" fmla="*/ 163830 w 257175"/>
                <a:gd name="connsiteY29" fmla="*/ 241935 h 342900"/>
                <a:gd name="connsiteX30" fmla="*/ 152686 w 257175"/>
                <a:gd name="connsiteY30" fmla="*/ 253079 h 342900"/>
                <a:gd name="connsiteX31" fmla="*/ 163830 w 257175"/>
                <a:gd name="connsiteY31" fmla="*/ 197358 h 342900"/>
                <a:gd name="connsiteX32" fmla="*/ 152686 w 257175"/>
                <a:gd name="connsiteY32" fmla="*/ 208502 h 342900"/>
                <a:gd name="connsiteX33" fmla="*/ 63532 w 257175"/>
                <a:gd name="connsiteY33" fmla="*/ 208502 h 342900"/>
                <a:gd name="connsiteX34" fmla="*/ 52388 w 257175"/>
                <a:gd name="connsiteY34" fmla="*/ 197358 h 342900"/>
                <a:gd name="connsiteX35" fmla="*/ 52388 w 257175"/>
                <a:gd name="connsiteY35" fmla="*/ 175070 h 342900"/>
                <a:gd name="connsiteX36" fmla="*/ 108109 w 257175"/>
                <a:gd name="connsiteY36" fmla="*/ 119348 h 342900"/>
                <a:gd name="connsiteX37" fmla="*/ 74676 w 257175"/>
                <a:gd name="connsiteY37" fmla="*/ 85916 h 342900"/>
                <a:gd name="connsiteX38" fmla="*/ 108109 w 257175"/>
                <a:gd name="connsiteY38" fmla="*/ 52483 h 342900"/>
                <a:gd name="connsiteX39" fmla="*/ 141542 w 257175"/>
                <a:gd name="connsiteY39" fmla="*/ 85916 h 342900"/>
                <a:gd name="connsiteX40" fmla="*/ 108109 w 257175"/>
                <a:gd name="connsiteY40" fmla="*/ 119348 h 342900"/>
                <a:gd name="connsiteX41" fmla="*/ 163830 w 257175"/>
                <a:gd name="connsiteY41" fmla="*/ 175070 h 342900"/>
                <a:gd name="connsiteX42" fmla="*/ 163830 w 257175"/>
                <a:gd name="connsiteY42" fmla="*/ 197358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257175" h="342900">
                  <a:moveTo>
                    <a:pt x="189357" y="249936"/>
                  </a:moveTo>
                  <a:cubicBezTo>
                    <a:pt x="181832" y="242316"/>
                    <a:pt x="179260" y="231458"/>
                    <a:pt x="182594" y="221551"/>
                  </a:cubicBezTo>
                  <a:lnTo>
                    <a:pt x="196596" y="179642"/>
                  </a:lnTo>
                  <a:lnTo>
                    <a:pt x="252984" y="123254"/>
                  </a:lnTo>
                  <a:lnTo>
                    <a:pt x="252984" y="97155"/>
                  </a:lnTo>
                  <a:lnTo>
                    <a:pt x="174974" y="97155"/>
                  </a:lnTo>
                  <a:cubicBezTo>
                    <a:pt x="168783" y="97155"/>
                    <a:pt x="163830" y="92202"/>
                    <a:pt x="163830" y="86011"/>
                  </a:cubicBezTo>
                  <a:lnTo>
                    <a:pt x="163830" y="7144"/>
                  </a:lnTo>
                  <a:lnTo>
                    <a:pt x="18288" y="7144"/>
                  </a:lnTo>
                  <a:cubicBezTo>
                    <a:pt x="12097" y="7144"/>
                    <a:pt x="7144" y="12097"/>
                    <a:pt x="7144" y="18288"/>
                  </a:cubicBezTo>
                  <a:lnTo>
                    <a:pt x="7144" y="331851"/>
                  </a:lnTo>
                  <a:cubicBezTo>
                    <a:pt x="7144" y="338042"/>
                    <a:pt x="12097" y="342995"/>
                    <a:pt x="18288" y="342995"/>
                  </a:cubicBezTo>
                  <a:lnTo>
                    <a:pt x="241935" y="342995"/>
                  </a:lnTo>
                  <a:cubicBezTo>
                    <a:pt x="248126" y="342995"/>
                    <a:pt x="253079" y="338042"/>
                    <a:pt x="253079" y="331851"/>
                  </a:cubicBezTo>
                  <a:lnTo>
                    <a:pt x="253079" y="244793"/>
                  </a:lnTo>
                  <a:lnTo>
                    <a:pt x="214408" y="257747"/>
                  </a:lnTo>
                  <a:cubicBezTo>
                    <a:pt x="204597" y="258223"/>
                    <a:pt x="197263" y="257651"/>
                    <a:pt x="189357" y="249936"/>
                  </a:cubicBezTo>
                  <a:close/>
                  <a:moveTo>
                    <a:pt x="152686" y="297656"/>
                  </a:moveTo>
                  <a:lnTo>
                    <a:pt x="63532" y="297656"/>
                  </a:lnTo>
                  <a:cubicBezTo>
                    <a:pt x="57341" y="297656"/>
                    <a:pt x="52388" y="292703"/>
                    <a:pt x="52388" y="286512"/>
                  </a:cubicBezTo>
                  <a:cubicBezTo>
                    <a:pt x="52388" y="280321"/>
                    <a:pt x="57341" y="275368"/>
                    <a:pt x="63532" y="275368"/>
                  </a:cubicBezTo>
                  <a:lnTo>
                    <a:pt x="152686" y="275368"/>
                  </a:lnTo>
                  <a:cubicBezTo>
                    <a:pt x="158877" y="275368"/>
                    <a:pt x="163830" y="280321"/>
                    <a:pt x="163830" y="286512"/>
                  </a:cubicBezTo>
                  <a:cubicBezTo>
                    <a:pt x="163830" y="292608"/>
                    <a:pt x="158877" y="297656"/>
                    <a:pt x="152686" y="297656"/>
                  </a:cubicBezTo>
                  <a:close/>
                  <a:moveTo>
                    <a:pt x="152686" y="253079"/>
                  </a:moveTo>
                  <a:lnTo>
                    <a:pt x="63532" y="253079"/>
                  </a:lnTo>
                  <a:cubicBezTo>
                    <a:pt x="57341" y="253079"/>
                    <a:pt x="52388" y="248126"/>
                    <a:pt x="52388" y="241935"/>
                  </a:cubicBezTo>
                  <a:cubicBezTo>
                    <a:pt x="52388" y="235744"/>
                    <a:pt x="57341" y="230791"/>
                    <a:pt x="63532" y="230791"/>
                  </a:cubicBezTo>
                  <a:lnTo>
                    <a:pt x="152686" y="230791"/>
                  </a:lnTo>
                  <a:cubicBezTo>
                    <a:pt x="158877" y="230791"/>
                    <a:pt x="163830" y="235744"/>
                    <a:pt x="163830" y="241935"/>
                  </a:cubicBezTo>
                  <a:cubicBezTo>
                    <a:pt x="163830" y="248126"/>
                    <a:pt x="158877" y="253079"/>
                    <a:pt x="152686" y="253079"/>
                  </a:cubicBezTo>
                  <a:close/>
                  <a:moveTo>
                    <a:pt x="163830" y="197358"/>
                  </a:moveTo>
                  <a:cubicBezTo>
                    <a:pt x="163830" y="203549"/>
                    <a:pt x="158877" y="208502"/>
                    <a:pt x="152686" y="208502"/>
                  </a:cubicBezTo>
                  <a:lnTo>
                    <a:pt x="63532" y="208502"/>
                  </a:lnTo>
                  <a:cubicBezTo>
                    <a:pt x="57341" y="208502"/>
                    <a:pt x="52388" y="203549"/>
                    <a:pt x="52388" y="197358"/>
                  </a:cubicBezTo>
                  <a:lnTo>
                    <a:pt x="52388" y="175070"/>
                  </a:lnTo>
                  <a:cubicBezTo>
                    <a:pt x="52388" y="144304"/>
                    <a:pt x="77343" y="119348"/>
                    <a:pt x="108109" y="119348"/>
                  </a:cubicBezTo>
                  <a:cubicBezTo>
                    <a:pt x="89630" y="119348"/>
                    <a:pt x="74676" y="104394"/>
                    <a:pt x="74676" y="85916"/>
                  </a:cubicBezTo>
                  <a:cubicBezTo>
                    <a:pt x="74676" y="67437"/>
                    <a:pt x="89630" y="52483"/>
                    <a:pt x="108109" y="52483"/>
                  </a:cubicBezTo>
                  <a:cubicBezTo>
                    <a:pt x="126587" y="52483"/>
                    <a:pt x="141542" y="67437"/>
                    <a:pt x="141542" y="85916"/>
                  </a:cubicBezTo>
                  <a:cubicBezTo>
                    <a:pt x="141542" y="104394"/>
                    <a:pt x="126587" y="119348"/>
                    <a:pt x="108109" y="119348"/>
                  </a:cubicBezTo>
                  <a:cubicBezTo>
                    <a:pt x="138875" y="119348"/>
                    <a:pt x="163830" y="144304"/>
                    <a:pt x="163830" y="175070"/>
                  </a:cubicBezTo>
                  <a:lnTo>
                    <a:pt x="163830" y="1973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7" name="자유형: 도형 146">
              <a:extLst>
                <a:ext uri="{FF2B5EF4-FFF2-40B4-BE49-F238E27FC236}">
                  <a16:creationId xmlns:a16="http://schemas.microsoft.com/office/drawing/2014/main" id="{D0E9EA9F-FA52-4A36-968B-F40BCBC68F4B}"/>
                </a:ext>
              </a:extLst>
            </p:cNvPr>
            <p:cNvSpPr/>
            <p:nvPr/>
          </p:nvSpPr>
          <p:spPr>
            <a:xfrm>
              <a:off x="2314471" y="902017"/>
              <a:ext cx="76200" cy="76200"/>
            </a:xfrm>
            <a:custGeom>
              <a:avLst/>
              <a:gdLst>
                <a:gd name="connsiteX0" fmla="*/ 7144 w 76200"/>
                <a:gd name="connsiteY0" fmla="*/ 7144 h 76200"/>
                <a:gd name="connsiteX1" fmla="*/ 7144 w 76200"/>
                <a:gd name="connsiteY1" fmla="*/ 74771 h 76200"/>
                <a:gd name="connsiteX2" fmla="*/ 74009 w 76200"/>
                <a:gd name="connsiteY2" fmla="*/ 7477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200" h="76200">
                  <a:moveTo>
                    <a:pt x="7144" y="7144"/>
                  </a:moveTo>
                  <a:lnTo>
                    <a:pt x="7144" y="74771"/>
                  </a:lnTo>
                  <a:lnTo>
                    <a:pt x="74009" y="7477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148" name="그룹 147">
            <a:extLst>
              <a:ext uri="{FF2B5EF4-FFF2-40B4-BE49-F238E27FC236}">
                <a16:creationId xmlns:a16="http://schemas.microsoft.com/office/drawing/2014/main" id="{56A6784E-94C6-44C9-A8DE-B6B79BBC10F9}"/>
              </a:ext>
            </a:extLst>
          </p:cNvPr>
          <p:cNvGrpSpPr/>
          <p:nvPr/>
        </p:nvGrpSpPr>
        <p:grpSpPr>
          <a:xfrm>
            <a:off x="753888" y="4234999"/>
            <a:ext cx="392145" cy="392071"/>
            <a:chOff x="753888" y="4234999"/>
            <a:chExt cx="392145" cy="392071"/>
          </a:xfrm>
          <a:solidFill>
            <a:schemeClr val="bg1"/>
          </a:solidFill>
        </p:grpSpPr>
        <p:sp>
          <p:nvSpPr>
            <p:cNvPr id="149" name="자유형: 도형 148">
              <a:extLst>
                <a:ext uri="{FF2B5EF4-FFF2-40B4-BE49-F238E27FC236}">
                  <a16:creationId xmlns:a16="http://schemas.microsoft.com/office/drawing/2014/main" id="{DC17F607-7C2F-4434-9D19-B8BA0712919A}"/>
                </a:ext>
              </a:extLst>
            </p:cNvPr>
            <p:cNvSpPr/>
            <p:nvPr/>
          </p:nvSpPr>
          <p:spPr>
            <a:xfrm>
              <a:off x="834952" y="4316063"/>
              <a:ext cx="228600" cy="228600"/>
            </a:xfrm>
            <a:custGeom>
              <a:avLst/>
              <a:gdLst>
                <a:gd name="connsiteX0" fmla="*/ 116396 w 228600"/>
                <a:gd name="connsiteY0" fmla="*/ 7144 h 228600"/>
                <a:gd name="connsiteX1" fmla="*/ 7144 w 228600"/>
                <a:gd name="connsiteY1" fmla="*/ 116396 h 228600"/>
                <a:gd name="connsiteX2" fmla="*/ 116396 w 228600"/>
                <a:gd name="connsiteY2" fmla="*/ 225647 h 228600"/>
                <a:gd name="connsiteX3" fmla="*/ 225647 w 228600"/>
                <a:gd name="connsiteY3" fmla="*/ 116396 h 228600"/>
                <a:gd name="connsiteX4" fmla="*/ 116396 w 228600"/>
                <a:gd name="connsiteY4" fmla="*/ 7144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8600" h="228600">
                  <a:moveTo>
                    <a:pt x="116396" y="7144"/>
                  </a:moveTo>
                  <a:cubicBezTo>
                    <a:pt x="56102" y="7144"/>
                    <a:pt x="7144" y="56197"/>
                    <a:pt x="7144" y="116396"/>
                  </a:cubicBezTo>
                  <a:cubicBezTo>
                    <a:pt x="7144" y="176594"/>
                    <a:pt x="56197" y="225647"/>
                    <a:pt x="116396" y="225647"/>
                  </a:cubicBezTo>
                  <a:cubicBezTo>
                    <a:pt x="176594" y="225647"/>
                    <a:pt x="225647" y="176594"/>
                    <a:pt x="225647" y="116396"/>
                  </a:cubicBezTo>
                  <a:cubicBezTo>
                    <a:pt x="225647" y="56197"/>
                    <a:pt x="176594" y="7144"/>
                    <a:pt x="1163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0" name="자유형: 도형 149">
              <a:extLst>
                <a:ext uri="{FF2B5EF4-FFF2-40B4-BE49-F238E27FC236}">
                  <a16:creationId xmlns:a16="http://schemas.microsoft.com/office/drawing/2014/main" id="{16231413-A994-46E8-BCF1-E173270EB10B}"/>
                </a:ext>
              </a:extLst>
            </p:cNvPr>
            <p:cNvSpPr/>
            <p:nvPr/>
          </p:nvSpPr>
          <p:spPr>
            <a:xfrm>
              <a:off x="932965" y="4234999"/>
              <a:ext cx="28575" cy="66675"/>
            </a:xfrm>
            <a:custGeom>
              <a:avLst/>
              <a:gdLst>
                <a:gd name="connsiteX0" fmla="*/ 30194 w 28575"/>
                <a:gd name="connsiteY0" fmla="*/ 50584 h 66675"/>
                <a:gd name="connsiteX1" fmla="*/ 30194 w 28575"/>
                <a:gd name="connsiteY1" fmla="*/ 18866 h 66675"/>
                <a:gd name="connsiteX2" fmla="*/ 20765 w 28575"/>
                <a:gd name="connsiteY2" fmla="*/ 7341 h 66675"/>
                <a:gd name="connsiteX3" fmla="*/ 7144 w 28575"/>
                <a:gd name="connsiteY3" fmla="*/ 18675 h 66675"/>
                <a:gd name="connsiteX4" fmla="*/ 7144 w 28575"/>
                <a:gd name="connsiteY4" fmla="*/ 50870 h 66675"/>
                <a:gd name="connsiteX5" fmla="*/ 20765 w 28575"/>
                <a:gd name="connsiteY5" fmla="*/ 62205 h 66675"/>
                <a:gd name="connsiteX6" fmla="*/ 30194 w 28575"/>
                <a:gd name="connsiteY6" fmla="*/ 5058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575" h="66675">
                  <a:moveTo>
                    <a:pt x="30194" y="50584"/>
                  </a:moveTo>
                  <a:lnTo>
                    <a:pt x="30194" y="18866"/>
                  </a:lnTo>
                  <a:cubicBezTo>
                    <a:pt x="30194" y="13246"/>
                    <a:pt x="26289" y="8293"/>
                    <a:pt x="20765" y="7341"/>
                  </a:cubicBezTo>
                  <a:cubicBezTo>
                    <a:pt x="13526" y="6007"/>
                    <a:pt x="7144" y="11627"/>
                    <a:pt x="7144" y="18675"/>
                  </a:cubicBezTo>
                  <a:lnTo>
                    <a:pt x="7144" y="50870"/>
                  </a:lnTo>
                  <a:cubicBezTo>
                    <a:pt x="7144" y="57918"/>
                    <a:pt x="13526" y="63443"/>
                    <a:pt x="20765" y="62205"/>
                  </a:cubicBezTo>
                  <a:cubicBezTo>
                    <a:pt x="26289" y="61157"/>
                    <a:pt x="30194" y="56204"/>
                    <a:pt x="30194" y="505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1" name="자유형: 도형 150">
              <a:extLst>
                <a:ext uri="{FF2B5EF4-FFF2-40B4-BE49-F238E27FC236}">
                  <a16:creationId xmlns:a16="http://schemas.microsoft.com/office/drawing/2014/main" id="{BF69C4D6-CD9D-4E00-8D19-20C20664281F}"/>
                </a:ext>
              </a:extLst>
            </p:cNvPr>
            <p:cNvSpPr/>
            <p:nvPr/>
          </p:nvSpPr>
          <p:spPr>
            <a:xfrm>
              <a:off x="933060" y="4560395"/>
              <a:ext cx="28575" cy="66675"/>
            </a:xfrm>
            <a:custGeom>
              <a:avLst/>
              <a:gdLst>
                <a:gd name="connsiteX0" fmla="*/ 7144 w 28575"/>
                <a:gd name="connsiteY0" fmla="*/ 18938 h 66675"/>
                <a:gd name="connsiteX1" fmla="*/ 7144 w 28575"/>
                <a:gd name="connsiteY1" fmla="*/ 50657 h 66675"/>
                <a:gd name="connsiteX2" fmla="*/ 16573 w 28575"/>
                <a:gd name="connsiteY2" fmla="*/ 62182 h 66675"/>
                <a:gd name="connsiteX3" fmla="*/ 30194 w 28575"/>
                <a:gd name="connsiteY3" fmla="*/ 50847 h 66675"/>
                <a:gd name="connsiteX4" fmla="*/ 30194 w 28575"/>
                <a:gd name="connsiteY4" fmla="*/ 18653 h 66675"/>
                <a:gd name="connsiteX5" fmla="*/ 16573 w 28575"/>
                <a:gd name="connsiteY5" fmla="*/ 7318 h 66675"/>
                <a:gd name="connsiteX6" fmla="*/ 7144 w 28575"/>
                <a:gd name="connsiteY6" fmla="*/ 18938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575" h="66675">
                  <a:moveTo>
                    <a:pt x="7144" y="18938"/>
                  </a:moveTo>
                  <a:lnTo>
                    <a:pt x="7144" y="50657"/>
                  </a:lnTo>
                  <a:cubicBezTo>
                    <a:pt x="7144" y="56277"/>
                    <a:pt x="11049" y="61230"/>
                    <a:pt x="16573" y="62182"/>
                  </a:cubicBezTo>
                  <a:cubicBezTo>
                    <a:pt x="23813" y="63516"/>
                    <a:pt x="30194" y="57896"/>
                    <a:pt x="30194" y="50847"/>
                  </a:cubicBezTo>
                  <a:lnTo>
                    <a:pt x="30194" y="18653"/>
                  </a:lnTo>
                  <a:cubicBezTo>
                    <a:pt x="30194" y="11604"/>
                    <a:pt x="23813" y="6080"/>
                    <a:pt x="16573" y="7318"/>
                  </a:cubicBezTo>
                  <a:cubicBezTo>
                    <a:pt x="11049" y="8366"/>
                    <a:pt x="7144" y="13414"/>
                    <a:pt x="7144" y="189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2" name="자유형: 도형 151">
              <a:extLst>
                <a:ext uri="{FF2B5EF4-FFF2-40B4-BE49-F238E27FC236}">
                  <a16:creationId xmlns:a16="http://schemas.microsoft.com/office/drawing/2014/main" id="{EA822C63-EFDE-4E12-BC82-C011697D3182}"/>
                </a:ext>
              </a:extLst>
            </p:cNvPr>
            <p:cNvSpPr/>
            <p:nvPr/>
          </p:nvSpPr>
          <p:spPr>
            <a:xfrm>
              <a:off x="1036478" y="4287464"/>
              <a:ext cx="57150" cy="57150"/>
            </a:xfrm>
            <a:custGeom>
              <a:avLst/>
              <a:gdLst>
                <a:gd name="connsiteX0" fmla="*/ 26694 w 57150"/>
                <a:gd name="connsiteY0" fmla="*/ 49363 h 57150"/>
                <a:gd name="connsiteX1" fmla="*/ 49363 w 57150"/>
                <a:gd name="connsiteY1" fmla="*/ 26694 h 57150"/>
                <a:gd name="connsiteX2" fmla="*/ 49363 w 57150"/>
                <a:gd name="connsiteY2" fmla="*/ 10501 h 57150"/>
                <a:gd name="connsiteX3" fmla="*/ 33171 w 57150"/>
                <a:gd name="connsiteY3" fmla="*/ 10501 h 57150"/>
                <a:gd name="connsiteX4" fmla="*/ 10501 w 57150"/>
                <a:gd name="connsiteY4" fmla="*/ 33171 h 57150"/>
                <a:gd name="connsiteX5" fmla="*/ 10501 w 57150"/>
                <a:gd name="connsiteY5" fmla="*/ 49363 h 57150"/>
                <a:gd name="connsiteX6" fmla="*/ 26694 w 57150"/>
                <a:gd name="connsiteY6" fmla="*/ 49363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57150">
                  <a:moveTo>
                    <a:pt x="26694" y="49363"/>
                  </a:moveTo>
                  <a:lnTo>
                    <a:pt x="49363" y="26694"/>
                  </a:lnTo>
                  <a:cubicBezTo>
                    <a:pt x="53840" y="22217"/>
                    <a:pt x="53840" y="14978"/>
                    <a:pt x="49363" y="10501"/>
                  </a:cubicBezTo>
                  <a:cubicBezTo>
                    <a:pt x="44887" y="6025"/>
                    <a:pt x="37648" y="6025"/>
                    <a:pt x="33171" y="10501"/>
                  </a:cubicBezTo>
                  <a:lnTo>
                    <a:pt x="10501" y="33171"/>
                  </a:lnTo>
                  <a:cubicBezTo>
                    <a:pt x="6025" y="37647"/>
                    <a:pt x="6025" y="44886"/>
                    <a:pt x="10501" y="49363"/>
                  </a:cubicBezTo>
                  <a:cubicBezTo>
                    <a:pt x="14978" y="53840"/>
                    <a:pt x="22217" y="53840"/>
                    <a:pt x="26694" y="4936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3" name="자유형: 도형 152">
              <a:extLst>
                <a:ext uri="{FF2B5EF4-FFF2-40B4-BE49-F238E27FC236}">
                  <a16:creationId xmlns:a16="http://schemas.microsoft.com/office/drawing/2014/main" id="{E1E0953F-4005-40B6-BA63-EF8E492B42DB}"/>
                </a:ext>
              </a:extLst>
            </p:cNvPr>
            <p:cNvSpPr/>
            <p:nvPr/>
          </p:nvSpPr>
          <p:spPr>
            <a:xfrm>
              <a:off x="806258" y="4517588"/>
              <a:ext cx="57150" cy="57150"/>
            </a:xfrm>
            <a:custGeom>
              <a:avLst/>
              <a:gdLst>
                <a:gd name="connsiteX0" fmla="*/ 33171 w 57150"/>
                <a:gd name="connsiteY0" fmla="*/ 10501 h 57150"/>
                <a:gd name="connsiteX1" fmla="*/ 10501 w 57150"/>
                <a:gd name="connsiteY1" fmla="*/ 33171 h 57150"/>
                <a:gd name="connsiteX2" fmla="*/ 10501 w 57150"/>
                <a:gd name="connsiteY2" fmla="*/ 49363 h 57150"/>
                <a:gd name="connsiteX3" fmla="*/ 26694 w 57150"/>
                <a:gd name="connsiteY3" fmla="*/ 49363 h 57150"/>
                <a:gd name="connsiteX4" fmla="*/ 49363 w 57150"/>
                <a:gd name="connsiteY4" fmla="*/ 26694 h 57150"/>
                <a:gd name="connsiteX5" fmla="*/ 49363 w 57150"/>
                <a:gd name="connsiteY5" fmla="*/ 10501 h 57150"/>
                <a:gd name="connsiteX6" fmla="*/ 33171 w 57150"/>
                <a:gd name="connsiteY6" fmla="*/ 10501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57150">
                  <a:moveTo>
                    <a:pt x="33171" y="10501"/>
                  </a:moveTo>
                  <a:lnTo>
                    <a:pt x="10501" y="33171"/>
                  </a:lnTo>
                  <a:cubicBezTo>
                    <a:pt x="6025" y="37647"/>
                    <a:pt x="6025" y="44886"/>
                    <a:pt x="10501" y="49363"/>
                  </a:cubicBezTo>
                  <a:cubicBezTo>
                    <a:pt x="14978" y="53840"/>
                    <a:pt x="22217" y="53840"/>
                    <a:pt x="26694" y="49363"/>
                  </a:cubicBezTo>
                  <a:lnTo>
                    <a:pt x="49363" y="26694"/>
                  </a:lnTo>
                  <a:cubicBezTo>
                    <a:pt x="53840" y="22217"/>
                    <a:pt x="53840" y="14978"/>
                    <a:pt x="49363" y="10501"/>
                  </a:cubicBezTo>
                  <a:cubicBezTo>
                    <a:pt x="44887" y="6025"/>
                    <a:pt x="37648" y="6025"/>
                    <a:pt x="33171" y="1050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4" name="자유형: 도형 153">
              <a:extLst>
                <a:ext uri="{FF2B5EF4-FFF2-40B4-BE49-F238E27FC236}">
                  <a16:creationId xmlns:a16="http://schemas.microsoft.com/office/drawing/2014/main" id="{6E9E508B-5BAE-4A99-AEA5-06E8DABF2925}"/>
                </a:ext>
              </a:extLst>
            </p:cNvPr>
            <p:cNvSpPr/>
            <p:nvPr/>
          </p:nvSpPr>
          <p:spPr>
            <a:xfrm>
              <a:off x="1079358" y="4414170"/>
              <a:ext cx="66675" cy="28575"/>
            </a:xfrm>
            <a:custGeom>
              <a:avLst/>
              <a:gdLst>
                <a:gd name="connsiteX0" fmla="*/ 50775 w 66675"/>
                <a:gd name="connsiteY0" fmla="*/ 7144 h 28575"/>
                <a:gd name="connsiteX1" fmla="*/ 18866 w 66675"/>
                <a:gd name="connsiteY1" fmla="*/ 7144 h 28575"/>
                <a:gd name="connsiteX2" fmla="*/ 7341 w 66675"/>
                <a:gd name="connsiteY2" fmla="*/ 16574 h 28575"/>
                <a:gd name="connsiteX3" fmla="*/ 18675 w 66675"/>
                <a:gd name="connsiteY3" fmla="*/ 30194 h 28575"/>
                <a:gd name="connsiteX4" fmla="*/ 50584 w 66675"/>
                <a:gd name="connsiteY4" fmla="*/ 30194 h 28575"/>
                <a:gd name="connsiteX5" fmla="*/ 62109 w 66675"/>
                <a:gd name="connsiteY5" fmla="*/ 20764 h 28575"/>
                <a:gd name="connsiteX6" fmla="*/ 50775 w 66675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6675" h="28575">
                  <a:moveTo>
                    <a:pt x="50775" y="7144"/>
                  </a:moveTo>
                  <a:lnTo>
                    <a:pt x="18866" y="7144"/>
                  </a:lnTo>
                  <a:cubicBezTo>
                    <a:pt x="13246" y="7144"/>
                    <a:pt x="8293" y="11049"/>
                    <a:pt x="7341" y="16574"/>
                  </a:cubicBezTo>
                  <a:cubicBezTo>
                    <a:pt x="6007" y="23813"/>
                    <a:pt x="11627" y="30194"/>
                    <a:pt x="18675" y="30194"/>
                  </a:cubicBezTo>
                  <a:lnTo>
                    <a:pt x="50584" y="30194"/>
                  </a:lnTo>
                  <a:cubicBezTo>
                    <a:pt x="56204" y="30194"/>
                    <a:pt x="61157" y="26289"/>
                    <a:pt x="62109" y="20764"/>
                  </a:cubicBezTo>
                  <a:cubicBezTo>
                    <a:pt x="63348" y="13526"/>
                    <a:pt x="57823" y="7144"/>
                    <a:pt x="50775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5" name="자유형: 도형 154">
              <a:extLst>
                <a:ext uri="{FF2B5EF4-FFF2-40B4-BE49-F238E27FC236}">
                  <a16:creationId xmlns:a16="http://schemas.microsoft.com/office/drawing/2014/main" id="{6C5E6E04-D01C-4133-B474-94A7BFA041F6}"/>
                </a:ext>
              </a:extLst>
            </p:cNvPr>
            <p:cNvSpPr/>
            <p:nvPr/>
          </p:nvSpPr>
          <p:spPr>
            <a:xfrm>
              <a:off x="753888" y="4414170"/>
              <a:ext cx="66675" cy="28575"/>
            </a:xfrm>
            <a:custGeom>
              <a:avLst/>
              <a:gdLst>
                <a:gd name="connsiteX0" fmla="*/ 50775 w 66675"/>
                <a:gd name="connsiteY0" fmla="*/ 7144 h 28575"/>
                <a:gd name="connsiteX1" fmla="*/ 18866 w 66675"/>
                <a:gd name="connsiteY1" fmla="*/ 7144 h 28575"/>
                <a:gd name="connsiteX2" fmla="*/ 7341 w 66675"/>
                <a:gd name="connsiteY2" fmla="*/ 16574 h 28575"/>
                <a:gd name="connsiteX3" fmla="*/ 18675 w 66675"/>
                <a:gd name="connsiteY3" fmla="*/ 30194 h 28575"/>
                <a:gd name="connsiteX4" fmla="*/ 50584 w 66675"/>
                <a:gd name="connsiteY4" fmla="*/ 30194 h 28575"/>
                <a:gd name="connsiteX5" fmla="*/ 62109 w 66675"/>
                <a:gd name="connsiteY5" fmla="*/ 20764 h 28575"/>
                <a:gd name="connsiteX6" fmla="*/ 50775 w 66675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6675" h="28575">
                  <a:moveTo>
                    <a:pt x="50775" y="7144"/>
                  </a:moveTo>
                  <a:lnTo>
                    <a:pt x="18866" y="7144"/>
                  </a:lnTo>
                  <a:cubicBezTo>
                    <a:pt x="13246" y="7144"/>
                    <a:pt x="8293" y="11049"/>
                    <a:pt x="7341" y="16574"/>
                  </a:cubicBezTo>
                  <a:cubicBezTo>
                    <a:pt x="6007" y="23813"/>
                    <a:pt x="11627" y="30194"/>
                    <a:pt x="18675" y="30194"/>
                  </a:cubicBezTo>
                  <a:lnTo>
                    <a:pt x="50584" y="30194"/>
                  </a:lnTo>
                  <a:cubicBezTo>
                    <a:pt x="56204" y="30194"/>
                    <a:pt x="61157" y="26289"/>
                    <a:pt x="62109" y="20764"/>
                  </a:cubicBezTo>
                  <a:cubicBezTo>
                    <a:pt x="63348" y="13526"/>
                    <a:pt x="57823" y="7144"/>
                    <a:pt x="50775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6" name="자유형: 도형 155">
              <a:extLst>
                <a:ext uri="{FF2B5EF4-FFF2-40B4-BE49-F238E27FC236}">
                  <a16:creationId xmlns:a16="http://schemas.microsoft.com/office/drawing/2014/main" id="{644FF918-E195-4DFC-8142-6A7C9F3EE28D}"/>
                </a:ext>
              </a:extLst>
            </p:cNvPr>
            <p:cNvSpPr/>
            <p:nvPr/>
          </p:nvSpPr>
          <p:spPr>
            <a:xfrm>
              <a:off x="1036478" y="4517588"/>
              <a:ext cx="57150" cy="57150"/>
            </a:xfrm>
            <a:custGeom>
              <a:avLst/>
              <a:gdLst>
                <a:gd name="connsiteX0" fmla="*/ 26694 w 57150"/>
                <a:gd name="connsiteY0" fmla="*/ 10501 h 57150"/>
                <a:gd name="connsiteX1" fmla="*/ 10501 w 57150"/>
                <a:gd name="connsiteY1" fmla="*/ 10501 h 57150"/>
                <a:gd name="connsiteX2" fmla="*/ 10501 w 57150"/>
                <a:gd name="connsiteY2" fmla="*/ 26694 h 57150"/>
                <a:gd name="connsiteX3" fmla="*/ 33171 w 57150"/>
                <a:gd name="connsiteY3" fmla="*/ 49363 h 57150"/>
                <a:gd name="connsiteX4" fmla="*/ 49363 w 57150"/>
                <a:gd name="connsiteY4" fmla="*/ 49363 h 57150"/>
                <a:gd name="connsiteX5" fmla="*/ 49363 w 57150"/>
                <a:gd name="connsiteY5" fmla="*/ 33171 h 57150"/>
                <a:gd name="connsiteX6" fmla="*/ 26694 w 57150"/>
                <a:gd name="connsiteY6" fmla="*/ 10501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57150">
                  <a:moveTo>
                    <a:pt x="26694" y="10501"/>
                  </a:moveTo>
                  <a:cubicBezTo>
                    <a:pt x="22217" y="6025"/>
                    <a:pt x="14978" y="6025"/>
                    <a:pt x="10501" y="10501"/>
                  </a:cubicBezTo>
                  <a:cubicBezTo>
                    <a:pt x="6025" y="14978"/>
                    <a:pt x="6025" y="22217"/>
                    <a:pt x="10501" y="26694"/>
                  </a:cubicBezTo>
                  <a:lnTo>
                    <a:pt x="33171" y="49363"/>
                  </a:lnTo>
                  <a:cubicBezTo>
                    <a:pt x="37648" y="53840"/>
                    <a:pt x="44887" y="53840"/>
                    <a:pt x="49363" y="49363"/>
                  </a:cubicBezTo>
                  <a:cubicBezTo>
                    <a:pt x="53840" y="44886"/>
                    <a:pt x="53840" y="37647"/>
                    <a:pt x="49363" y="33171"/>
                  </a:cubicBezTo>
                  <a:lnTo>
                    <a:pt x="26694" y="1050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7" name="자유형: 도형 156">
              <a:extLst>
                <a:ext uri="{FF2B5EF4-FFF2-40B4-BE49-F238E27FC236}">
                  <a16:creationId xmlns:a16="http://schemas.microsoft.com/office/drawing/2014/main" id="{17E3CB95-8729-45FC-AEFD-0B3AC7F0A233}"/>
                </a:ext>
              </a:extLst>
            </p:cNvPr>
            <p:cNvSpPr/>
            <p:nvPr/>
          </p:nvSpPr>
          <p:spPr>
            <a:xfrm>
              <a:off x="806258" y="4287464"/>
              <a:ext cx="57150" cy="57150"/>
            </a:xfrm>
            <a:custGeom>
              <a:avLst/>
              <a:gdLst>
                <a:gd name="connsiteX0" fmla="*/ 33171 w 57150"/>
                <a:gd name="connsiteY0" fmla="*/ 49363 h 57150"/>
                <a:gd name="connsiteX1" fmla="*/ 49363 w 57150"/>
                <a:gd name="connsiteY1" fmla="*/ 49363 h 57150"/>
                <a:gd name="connsiteX2" fmla="*/ 49363 w 57150"/>
                <a:gd name="connsiteY2" fmla="*/ 33171 h 57150"/>
                <a:gd name="connsiteX3" fmla="*/ 26694 w 57150"/>
                <a:gd name="connsiteY3" fmla="*/ 10501 h 57150"/>
                <a:gd name="connsiteX4" fmla="*/ 10501 w 57150"/>
                <a:gd name="connsiteY4" fmla="*/ 10501 h 57150"/>
                <a:gd name="connsiteX5" fmla="*/ 10501 w 57150"/>
                <a:gd name="connsiteY5" fmla="*/ 26694 h 57150"/>
                <a:gd name="connsiteX6" fmla="*/ 33171 w 57150"/>
                <a:gd name="connsiteY6" fmla="*/ 49363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57150">
                  <a:moveTo>
                    <a:pt x="33171" y="49363"/>
                  </a:moveTo>
                  <a:cubicBezTo>
                    <a:pt x="37648" y="53840"/>
                    <a:pt x="44887" y="53840"/>
                    <a:pt x="49363" y="49363"/>
                  </a:cubicBezTo>
                  <a:cubicBezTo>
                    <a:pt x="53840" y="44886"/>
                    <a:pt x="53840" y="37647"/>
                    <a:pt x="49363" y="33171"/>
                  </a:cubicBezTo>
                  <a:lnTo>
                    <a:pt x="26694" y="10501"/>
                  </a:lnTo>
                  <a:cubicBezTo>
                    <a:pt x="22217" y="6025"/>
                    <a:pt x="14978" y="6025"/>
                    <a:pt x="10501" y="10501"/>
                  </a:cubicBezTo>
                  <a:cubicBezTo>
                    <a:pt x="6025" y="14978"/>
                    <a:pt x="6025" y="22217"/>
                    <a:pt x="10501" y="26694"/>
                  </a:cubicBezTo>
                  <a:lnTo>
                    <a:pt x="33171" y="4936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158" name="그룹 157">
            <a:extLst>
              <a:ext uri="{FF2B5EF4-FFF2-40B4-BE49-F238E27FC236}">
                <a16:creationId xmlns:a16="http://schemas.microsoft.com/office/drawing/2014/main" id="{82F2AFA6-3319-4C3D-B964-3F47369FB414}"/>
              </a:ext>
            </a:extLst>
          </p:cNvPr>
          <p:cNvGrpSpPr/>
          <p:nvPr/>
        </p:nvGrpSpPr>
        <p:grpSpPr>
          <a:xfrm>
            <a:off x="2772242" y="1560385"/>
            <a:ext cx="376198" cy="385905"/>
            <a:chOff x="2772242" y="1560385"/>
            <a:chExt cx="376198" cy="385905"/>
          </a:xfrm>
          <a:solidFill>
            <a:schemeClr val="bg1"/>
          </a:solidFill>
        </p:grpSpPr>
        <p:sp>
          <p:nvSpPr>
            <p:cNvPr id="159" name="자유형: 도형 158">
              <a:extLst>
                <a:ext uri="{FF2B5EF4-FFF2-40B4-BE49-F238E27FC236}">
                  <a16:creationId xmlns:a16="http://schemas.microsoft.com/office/drawing/2014/main" id="{80502873-FC48-4E0F-90D4-14CDFC163228}"/>
                </a:ext>
              </a:extLst>
            </p:cNvPr>
            <p:cNvSpPr/>
            <p:nvPr/>
          </p:nvSpPr>
          <p:spPr>
            <a:xfrm>
              <a:off x="2976990" y="1560385"/>
              <a:ext cx="171450" cy="171450"/>
            </a:xfrm>
            <a:custGeom>
              <a:avLst/>
              <a:gdLst>
                <a:gd name="connsiteX0" fmla="*/ 171489 w 171450"/>
                <a:gd name="connsiteY0" fmla="*/ 136684 h 171450"/>
                <a:gd name="connsiteX1" fmla="*/ 118626 w 171450"/>
                <a:gd name="connsiteY1" fmla="*/ 43910 h 171450"/>
                <a:gd name="connsiteX2" fmla="*/ 18328 w 171450"/>
                <a:gd name="connsiteY2" fmla="*/ 7144 h 171450"/>
                <a:gd name="connsiteX3" fmla="*/ 18328 w 171450"/>
                <a:gd name="connsiteY3" fmla="*/ 7144 h 171450"/>
                <a:gd name="connsiteX4" fmla="*/ 7183 w 171450"/>
                <a:gd name="connsiteY4" fmla="*/ 18288 h 171450"/>
                <a:gd name="connsiteX5" fmla="*/ 7183 w 171450"/>
                <a:gd name="connsiteY5" fmla="*/ 161735 h 171450"/>
                <a:gd name="connsiteX6" fmla="*/ 7279 w 171450"/>
                <a:gd name="connsiteY6" fmla="*/ 164306 h 171450"/>
                <a:gd name="connsiteX7" fmla="*/ 20137 w 171450"/>
                <a:gd name="connsiteY7" fmla="*/ 173450 h 171450"/>
                <a:gd name="connsiteX8" fmla="*/ 162250 w 171450"/>
                <a:gd name="connsiteY8" fmla="*/ 149447 h 171450"/>
                <a:gd name="connsiteX9" fmla="*/ 171489 w 171450"/>
                <a:gd name="connsiteY9" fmla="*/ 136684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1450" h="171450">
                  <a:moveTo>
                    <a:pt x="171489" y="136684"/>
                  </a:moveTo>
                  <a:cubicBezTo>
                    <a:pt x="165203" y="99250"/>
                    <a:pt x="145867" y="66961"/>
                    <a:pt x="118626" y="43910"/>
                  </a:cubicBezTo>
                  <a:cubicBezTo>
                    <a:pt x="91384" y="20860"/>
                    <a:pt x="56237" y="7144"/>
                    <a:pt x="18328" y="7144"/>
                  </a:cubicBezTo>
                  <a:lnTo>
                    <a:pt x="18328" y="7144"/>
                  </a:lnTo>
                  <a:cubicBezTo>
                    <a:pt x="12136" y="7144"/>
                    <a:pt x="7183" y="12097"/>
                    <a:pt x="7183" y="18288"/>
                  </a:cubicBezTo>
                  <a:lnTo>
                    <a:pt x="7183" y="161735"/>
                  </a:lnTo>
                  <a:cubicBezTo>
                    <a:pt x="7088" y="162592"/>
                    <a:pt x="7183" y="163449"/>
                    <a:pt x="7279" y="164306"/>
                  </a:cubicBezTo>
                  <a:cubicBezTo>
                    <a:pt x="8326" y="170402"/>
                    <a:pt x="14041" y="174498"/>
                    <a:pt x="20137" y="173450"/>
                  </a:cubicBezTo>
                  <a:lnTo>
                    <a:pt x="162250" y="149447"/>
                  </a:lnTo>
                  <a:cubicBezTo>
                    <a:pt x="168346" y="148495"/>
                    <a:pt x="172537" y="142780"/>
                    <a:pt x="171489" y="1366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0" name="자유형: 도형 159">
              <a:extLst>
                <a:ext uri="{FF2B5EF4-FFF2-40B4-BE49-F238E27FC236}">
                  <a16:creationId xmlns:a16="http://schemas.microsoft.com/office/drawing/2014/main" id="{3A3E61AA-30F4-4C65-8CF2-F7E4A318372A}"/>
                </a:ext>
              </a:extLst>
            </p:cNvPr>
            <p:cNvSpPr/>
            <p:nvPr/>
          </p:nvSpPr>
          <p:spPr>
            <a:xfrm>
              <a:off x="2830203" y="1774840"/>
              <a:ext cx="238125" cy="171450"/>
            </a:xfrm>
            <a:custGeom>
              <a:avLst/>
              <a:gdLst>
                <a:gd name="connsiteX0" fmla="*/ 12143 w 238125"/>
                <a:gd name="connsiteY0" fmla="*/ 110347 h 171450"/>
                <a:gd name="connsiteX1" fmla="*/ 13477 w 238125"/>
                <a:gd name="connsiteY1" fmla="*/ 135684 h 171450"/>
                <a:gd name="connsiteX2" fmla="*/ 121300 w 238125"/>
                <a:gd name="connsiteY2" fmla="*/ 173593 h 171450"/>
                <a:gd name="connsiteX3" fmla="*/ 121300 w 238125"/>
                <a:gd name="connsiteY3" fmla="*/ 173498 h 171450"/>
                <a:gd name="connsiteX4" fmla="*/ 121395 w 238125"/>
                <a:gd name="connsiteY4" fmla="*/ 173498 h 171450"/>
                <a:gd name="connsiteX5" fmla="*/ 231694 w 238125"/>
                <a:gd name="connsiteY5" fmla="*/ 133588 h 171450"/>
                <a:gd name="connsiteX6" fmla="*/ 232647 w 238125"/>
                <a:gd name="connsiteY6" fmla="*/ 112633 h 171450"/>
                <a:gd name="connsiteX7" fmla="*/ 131301 w 238125"/>
                <a:gd name="connsiteY7" fmla="*/ 11287 h 171450"/>
                <a:gd name="connsiteX8" fmla="*/ 111203 w 238125"/>
                <a:gd name="connsiteY8" fmla="*/ 11287 h 171450"/>
                <a:gd name="connsiteX9" fmla="*/ 12143 w 238125"/>
                <a:gd name="connsiteY9" fmla="*/ 110347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38125" h="171450">
                  <a:moveTo>
                    <a:pt x="12143" y="110347"/>
                  </a:moveTo>
                  <a:cubicBezTo>
                    <a:pt x="4999" y="117491"/>
                    <a:pt x="5571" y="129302"/>
                    <a:pt x="13477" y="135684"/>
                  </a:cubicBezTo>
                  <a:cubicBezTo>
                    <a:pt x="43004" y="159306"/>
                    <a:pt x="80533" y="173593"/>
                    <a:pt x="121300" y="173593"/>
                  </a:cubicBezTo>
                  <a:lnTo>
                    <a:pt x="121300" y="173498"/>
                  </a:lnTo>
                  <a:lnTo>
                    <a:pt x="121395" y="173498"/>
                  </a:lnTo>
                  <a:cubicBezTo>
                    <a:pt x="160638" y="173498"/>
                    <a:pt x="199786" y="160163"/>
                    <a:pt x="231694" y="133588"/>
                  </a:cubicBezTo>
                  <a:cubicBezTo>
                    <a:pt x="238076" y="128254"/>
                    <a:pt x="238552" y="118539"/>
                    <a:pt x="232647" y="112633"/>
                  </a:cubicBezTo>
                  <a:lnTo>
                    <a:pt x="131301" y="11287"/>
                  </a:lnTo>
                  <a:cubicBezTo>
                    <a:pt x="125776" y="5763"/>
                    <a:pt x="116728" y="5763"/>
                    <a:pt x="111203" y="11287"/>
                  </a:cubicBezTo>
                  <a:lnTo>
                    <a:pt x="12143" y="11034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1" name="자유형: 도형 160">
              <a:extLst>
                <a:ext uri="{FF2B5EF4-FFF2-40B4-BE49-F238E27FC236}">
                  <a16:creationId xmlns:a16="http://schemas.microsoft.com/office/drawing/2014/main" id="{406B0DF7-70EB-45BD-9801-88FDF2D3AB18}"/>
                </a:ext>
              </a:extLst>
            </p:cNvPr>
            <p:cNvSpPr/>
            <p:nvPr/>
          </p:nvSpPr>
          <p:spPr>
            <a:xfrm>
              <a:off x="2986086" y="1739645"/>
              <a:ext cx="142875" cy="133350"/>
            </a:xfrm>
            <a:custGeom>
              <a:avLst/>
              <a:gdLst>
                <a:gd name="connsiteX0" fmla="*/ 137058 w 142875"/>
                <a:gd name="connsiteY0" fmla="*/ 18479 h 133350"/>
                <a:gd name="connsiteX1" fmla="*/ 124485 w 142875"/>
                <a:gd name="connsiteY1" fmla="*/ 7144 h 133350"/>
                <a:gd name="connsiteX2" fmla="*/ 122199 w 142875"/>
                <a:gd name="connsiteY2" fmla="*/ 7334 h 133350"/>
                <a:gd name="connsiteX3" fmla="*/ 18757 w 142875"/>
                <a:gd name="connsiteY3" fmla="*/ 26479 h 133350"/>
                <a:gd name="connsiteX4" fmla="*/ 11328 w 142875"/>
                <a:gd name="connsiteY4" fmla="*/ 50483 h 133350"/>
                <a:gd name="connsiteX5" fmla="*/ 90195 w 142875"/>
                <a:gd name="connsiteY5" fmla="*/ 129350 h 133350"/>
                <a:gd name="connsiteX6" fmla="*/ 112388 w 142875"/>
                <a:gd name="connsiteY6" fmla="*/ 126683 h 133350"/>
                <a:gd name="connsiteX7" fmla="*/ 132962 w 142875"/>
                <a:gd name="connsiteY7" fmla="*/ 77819 h 133350"/>
                <a:gd name="connsiteX8" fmla="*/ 133152 w 142875"/>
                <a:gd name="connsiteY8" fmla="*/ 76962 h 133350"/>
                <a:gd name="connsiteX9" fmla="*/ 135343 w 142875"/>
                <a:gd name="connsiteY9" fmla="*/ 66580 h 133350"/>
                <a:gd name="connsiteX10" fmla="*/ 137058 w 142875"/>
                <a:gd name="connsiteY10" fmla="*/ 18479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2875" h="133350">
                  <a:moveTo>
                    <a:pt x="137058" y="18479"/>
                  </a:moveTo>
                  <a:cubicBezTo>
                    <a:pt x="136391" y="11906"/>
                    <a:pt x="130866" y="7144"/>
                    <a:pt x="124485" y="7144"/>
                  </a:cubicBezTo>
                  <a:cubicBezTo>
                    <a:pt x="123723" y="7144"/>
                    <a:pt x="122961" y="7239"/>
                    <a:pt x="122199" y="7334"/>
                  </a:cubicBezTo>
                  <a:lnTo>
                    <a:pt x="18757" y="26479"/>
                  </a:lnTo>
                  <a:cubicBezTo>
                    <a:pt x="7518" y="28575"/>
                    <a:pt x="3231" y="42386"/>
                    <a:pt x="11328" y="50483"/>
                  </a:cubicBezTo>
                  <a:lnTo>
                    <a:pt x="90195" y="129350"/>
                  </a:lnTo>
                  <a:cubicBezTo>
                    <a:pt x="96672" y="135827"/>
                    <a:pt x="107530" y="134493"/>
                    <a:pt x="112388" y="126683"/>
                  </a:cubicBezTo>
                  <a:cubicBezTo>
                    <a:pt x="121627" y="111728"/>
                    <a:pt x="128580" y="95250"/>
                    <a:pt x="132962" y="77819"/>
                  </a:cubicBezTo>
                  <a:cubicBezTo>
                    <a:pt x="133057" y="77533"/>
                    <a:pt x="133057" y="77248"/>
                    <a:pt x="133152" y="76962"/>
                  </a:cubicBezTo>
                  <a:cubicBezTo>
                    <a:pt x="134010" y="73533"/>
                    <a:pt x="134676" y="70104"/>
                    <a:pt x="135343" y="66580"/>
                  </a:cubicBezTo>
                  <a:cubicBezTo>
                    <a:pt x="138105" y="50959"/>
                    <a:pt x="138772" y="34862"/>
                    <a:pt x="137058" y="1847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2" name="자유형: 도형 161">
              <a:extLst>
                <a:ext uri="{FF2B5EF4-FFF2-40B4-BE49-F238E27FC236}">
                  <a16:creationId xmlns:a16="http://schemas.microsoft.com/office/drawing/2014/main" id="{1F734182-4E63-4FDE-98FF-52822258C0C8}"/>
                </a:ext>
              </a:extLst>
            </p:cNvPr>
            <p:cNvSpPr/>
            <p:nvPr/>
          </p:nvSpPr>
          <p:spPr>
            <a:xfrm>
              <a:off x="2772242" y="1597152"/>
              <a:ext cx="180975" cy="276225"/>
            </a:xfrm>
            <a:custGeom>
              <a:avLst/>
              <a:gdLst>
                <a:gd name="connsiteX0" fmla="*/ 163449 w 180975"/>
                <a:gd name="connsiteY0" fmla="*/ 162973 h 276225"/>
                <a:gd name="connsiteX1" fmla="*/ 175070 w 180975"/>
                <a:gd name="connsiteY1" fmla="*/ 151352 h 276225"/>
                <a:gd name="connsiteX2" fmla="*/ 179261 w 180975"/>
                <a:gd name="connsiteY2" fmla="*/ 141351 h 276225"/>
                <a:gd name="connsiteX3" fmla="*/ 179261 w 180975"/>
                <a:gd name="connsiteY3" fmla="*/ 19812 h 276225"/>
                <a:gd name="connsiteX4" fmla="*/ 166688 w 180975"/>
                <a:gd name="connsiteY4" fmla="*/ 7144 h 276225"/>
                <a:gd name="connsiteX5" fmla="*/ 165735 w 180975"/>
                <a:gd name="connsiteY5" fmla="*/ 7144 h 276225"/>
                <a:gd name="connsiteX6" fmla="*/ 7144 w 180975"/>
                <a:gd name="connsiteY6" fmla="*/ 178784 h 276225"/>
                <a:gd name="connsiteX7" fmla="*/ 32671 w 180975"/>
                <a:gd name="connsiteY7" fmla="*/ 269081 h 276225"/>
                <a:gd name="connsiteX8" fmla="*/ 54769 w 180975"/>
                <a:gd name="connsiteY8" fmla="*/ 271558 h 276225"/>
                <a:gd name="connsiteX9" fmla="*/ 163449 w 180975"/>
                <a:gd name="connsiteY9" fmla="*/ 162973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975" h="276225">
                  <a:moveTo>
                    <a:pt x="163449" y="162973"/>
                  </a:moveTo>
                  <a:lnTo>
                    <a:pt x="175070" y="151352"/>
                  </a:lnTo>
                  <a:cubicBezTo>
                    <a:pt x="177737" y="148685"/>
                    <a:pt x="179261" y="145066"/>
                    <a:pt x="179261" y="141351"/>
                  </a:cubicBezTo>
                  <a:lnTo>
                    <a:pt x="179261" y="19812"/>
                  </a:lnTo>
                  <a:cubicBezTo>
                    <a:pt x="179261" y="12763"/>
                    <a:pt x="173546" y="7144"/>
                    <a:pt x="166688" y="7144"/>
                  </a:cubicBezTo>
                  <a:cubicBezTo>
                    <a:pt x="166402" y="7144"/>
                    <a:pt x="166021" y="7144"/>
                    <a:pt x="165735" y="7144"/>
                  </a:cubicBezTo>
                  <a:cubicBezTo>
                    <a:pt x="76962" y="14097"/>
                    <a:pt x="7144" y="88297"/>
                    <a:pt x="7144" y="178784"/>
                  </a:cubicBezTo>
                  <a:cubicBezTo>
                    <a:pt x="7144" y="211931"/>
                    <a:pt x="16478" y="242888"/>
                    <a:pt x="32671" y="269081"/>
                  </a:cubicBezTo>
                  <a:cubicBezTo>
                    <a:pt x="37433" y="276892"/>
                    <a:pt x="48292" y="278035"/>
                    <a:pt x="54769" y="271558"/>
                  </a:cubicBezTo>
                  <a:lnTo>
                    <a:pt x="163449" y="16297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163" name="그룹 162">
            <a:extLst>
              <a:ext uri="{FF2B5EF4-FFF2-40B4-BE49-F238E27FC236}">
                <a16:creationId xmlns:a16="http://schemas.microsoft.com/office/drawing/2014/main" id="{E288D2A5-0EBE-42CB-B282-B469DC80C523}"/>
              </a:ext>
            </a:extLst>
          </p:cNvPr>
          <p:cNvGrpSpPr/>
          <p:nvPr/>
        </p:nvGrpSpPr>
        <p:grpSpPr>
          <a:xfrm>
            <a:off x="6793030" y="2235612"/>
            <a:ext cx="390240" cy="374047"/>
            <a:chOff x="6793030" y="2235612"/>
            <a:chExt cx="390240" cy="374047"/>
          </a:xfrm>
          <a:solidFill>
            <a:schemeClr val="bg1"/>
          </a:solidFill>
        </p:grpSpPr>
        <p:sp>
          <p:nvSpPr>
            <p:cNvPr id="164" name="자유형: 도형 163">
              <a:extLst>
                <a:ext uri="{FF2B5EF4-FFF2-40B4-BE49-F238E27FC236}">
                  <a16:creationId xmlns:a16="http://schemas.microsoft.com/office/drawing/2014/main" id="{579B2BBB-242D-49EC-AEF5-D535476B891F}"/>
                </a:ext>
              </a:extLst>
            </p:cNvPr>
            <p:cNvSpPr/>
            <p:nvPr/>
          </p:nvSpPr>
          <p:spPr>
            <a:xfrm>
              <a:off x="6897520" y="2314384"/>
              <a:ext cx="285750" cy="295275"/>
            </a:xfrm>
            <a:custGeom>
              <a:avLst/>
              <a:gdLst>
                <a:gd name="connsiteX0" fmla="*/ 266033 w 285750"/>
                <a:gd name="connsiteY0" fmla="*/ 7144 h 295275"/>
                <a:gd name="connsiteX1" fmla="*/ 215455 w 285750"/>
                <a:gd name="connsiteY1" fmla="*/ 7144 h 295275"/>
                <a:gd name="connsiteX2" fmla="*/ 215455 w 285750"/>
                <a:gd name="connsiteY2" fmla="*/ 24194 h 295275"/>
                <a:gd name="connsiteX3" fmla="*/ 215455 w 285750"/>
                <a:gd name="connsiteY3" fmla="*/ 40958 h 295275"/>
                <a:gd name="connsiteX4" fmla="*/ 215455 w 285750"/>
                <a:gd name="connsiteY4" fmla="*/ 142589 h 295275"/>
                <a:gd name="connsiteX5" fmla="*/ 165068 w 285750"/>
                <a:gd name="connsiteY5" fmla="*/ 192977 h 295275"/>
                <a:gd name="connsiteX6" fmla="*/ 61436 w 285750"/>
                <a:gd name="connsiteY6" fmla="*/ 192977 h 295275"/>
                <a:gd name="connsiteX7" fmla="*/ 45529 w 285750"/>
                <a:gd name="connsiteY7" fmla="*/ 204121 h 295275"/>
                <a:gd name="connsiteX8" fmla="*/ 21621 w 285750"/>
                <a:gd name="connsiteY8" fmla="*/ 220885 h 295275"/>
                <a:gd name="connsiteX9" fmla="*/ 7144 w 285750"/>
                <a:gd name="connsiteY9" fmla="*/ 231077 h 295275"/>
                <a:gd name="connsiteX10" fmla="*/ 20383 w 285750"/>
                <a:gd name="connsiteY10" fmla="*/ 237649 h 295275"/>
                <a:gd name="connsiteX11" fmla="*/ 134683 w 285750"/>
                <a:gd name="connsiteY11" fmla="*/ 237649 h 295275"/>
                <a:gd name="connsiteX12" fmla="*/ 215836 w 285750"/>
                <a:gd name="connsiteY12" fmla="*/ 294418 h 295275"/>
                <a:gd name="connsiteX13" fmla="*/ 225457 w 285750"/>
                <a:gd name="connsiteY13" fmla="*/ 297466 h 295275"/>
                <a:gd name="connsiteX14" fmla="*/ 236696 w 285750"/>
                <a:gd name="connsiteY14" fmla="*/ 293084 h 295275"/>
                <a:gd name="connsiteX15" fmla="*/ 242125 w 285750"/>
                <a:gd name="connsiteY15" fmla="*/ 280416 h 295275"/>
                <a:gd name="connsiteX16" fmla="*/ 242125 w 285750"/>
                <a:gd name="connsiteY16" fmla="*/ 238411 h 295275"/>
                <a:gd name="connsiteX17" fmla="*/ 266223 w 285750"/>
                <a:gd name="connsiteY17" fmla="*/ 238411 h 295275"/>
                <a:gd name="connsiteX18" fmla="*/ 282987 w 285750"/>
                <a:gd name="connsiteY18" fmla="*/ 221647 h 295275"/>
                <a:gd name="connsiteX19" fmla="*/ 282987 w 285750"/>
                <a:gd name="connsiteY19" fmla="*/ 24003 h 295275"/>
                <a:gd name="connsiteX20" fmla="*/ 266033 w 285750"/>
                <a:gd name="connsiteY20" fmla="*/ 7144 h 295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85750" h="295275">
                  <a:moveTo>
                    <a:pt x="266033" y="7144"/>
                  </a:moveTo>
                  <a:lnTo>
                    <a:pt x="215455" y="7144"/>
                  </a:lnTo>
                  <a:lnTo>
                    <a:pt x="215455" y="24194"/>
                  </a:lnTo>
                  <a:lnTo>
                    <a:pt x="215455" y="40958"/>
                  </a:lnTo>
                  <a:lnTo>
                    <a:pt x="215455" y="142589"/>
                  </a:lnTo>
                  <a:cubicBezTo>
                    <a:pt x="215455" y="170402"/>
                    <a:pt x="192881" y="192977"/>
                    <a:pt x="165068" y="192977"/>
                  </a:cubicBezTo>
                  <a:lnTo>
                    <a:pt x="61436" y="192977"/>
                  </a:lnTo>
                  <a:lnTo>
                    <a:pt x="45529" y="204121"/>
                  </a:lnTo>
                  <a:lnTo>
                    <a:pt x="21621" y="220885"/>
                  </a:lnTo>
                  <a:lnTo>
                    <a:pt x="7144" y="231077"/>
                  </a:lnTo>
                  <a:cubicBezTo>
                    <a:pt x="10191" y="235077"/>
                    <a:pt x="14954" y="237649"/>
                    <a:pt x="20383" y="237649"/>
                  </a:cubicBezTo>
                  <a:lnTo>
                    <a:pt x="134683" y="237649"/>
                  </a:lnTo>
                  <a:lnTo>
                    <a:pt x="215836" y="294418"/>
                  </a:lnTo>
                  <a:cubicBezTo>
                    <a:pt x="218694" y="296418"/>
                    <a:pt x="222028" y="297466"/>
                    <a:pt x="225457" y="297466"/>
                  </a:cubicBezTo>
                  <a:cubicBezTo>
                    <a:pt x="229457" y="297466"/>
                    <a:pt x="233457" y="296037"/>
                    <a:pt x="236696" y="293084"/>
                  </a:cubicBezTo>
                  <a:cubicBezTo>
                    <a:pt x="240220" y="289846"/>
                    <a:pt x="242125" y="285179"/>
                    <a:pt x="242125" y="280416"/>
                  </a:cubicBezTo>
                  <a:lnTo>
                    <a:pt x="242125" y="238411"/>
                  </a:lnTo>
                  <a:lnTo>
                    <a:pt x="266223" y="238411"/>
                  </a:lnTo>
                  <a:cubicBezTo>
                    <a:pt x="275463" y="238411"/>
                    <a:pt x="282987" y="230886"/>
                    <a:pt x="282987" y="221647"/>
                  </a:cubicBezTo>
                  <a:lnTo>
                    <a:pt x="282987" y="24003"/>
                  </a:lnTo>
                  <a:cubicBezTo>
                    <a:pt x="283083" y="14669"/>
                    <a:pt x="275463" y="7144"/>
                    <a:pt x="266033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5" name="자유형: 도형 164">
              <a:extLst>
                <a:ext uri="{FF2B5EF4-FFF2-40B4-BE49-F238E27FC236}">
                  <a16:creationId xmlns:a16="http://schemas.microsoft.com/office/drawing/2014/main" id="{60AE4116-67A0-4BE9-AE57-EC162861D7BD}"/>
                </a:ext>
              </a:extLst>
            </p:cNvPr>
            <p:cNvSpPr/>
            <p:nvPr/>
          </p:nvSpPr>
          <p:spPr>
            <a:xfrm>
              <a:off x="6793030" y="2235612"/>
              <a:ext cx="285750" cy="304800"/>
            </a:xfrm>
            <a:custGeom>
              <a:avLst/>
              <a:gdLst>
                <a:gd name="connsiteX0" fmla="*/ 269748 w 285750"/>
                <a:gd name="connsiteY0" fmla="*/ 7144 h 304800"/>
                <a:gd name="connsiteX1" fmla="*/ 23908 w 285750"/>
                <a:gd name="connsiteY1" fmla="*/ 7144 h 304800"/>
                <a:gd name="connsiteX2" fmla="*/ 7144 w 285750"/>
                <a:gd name="connsiteY2" fmla="*/ 23908 h 304800"/>
                <a:gd name="connsiteX3" fmla="*/ 7144 w 285750"/>
                <a:gd name="connsiteY3" fmla="*/ 221361 h 304800"/>
                <a:gd name="connsiteX4" fmla="*/ 23908 w 285750"/>
                <a:gd name="connsiteY4" fmla="*/ 238125 h 304800"/>
                <a:gd name="connsiteX5" fmla="*/ 47244 w 285750"/>
                <a:gd name="connsiteY5" fmla="*/ 238125 h 304800"/>
                <a:gd name="connsiteX6" fmla="*/ 47244 w 285750"/>
                <a:gd name="connsiteY6" fmla="*/ 281178 h 304800"/>
                <a:gd name="connsiteX7" fmla="*/ 52007 w 285750"/>
                <a:gd name="connsiteY7" fmla="*/ 293180 h 304800"/>
                <a:gd name="connsiteX8" fmla="*/ 64008 w 285750"/>
                <a:gd name="connsiteY8" fmla="*/ 298228 h 304800"/>
                <a:gd name="connsiteX9" fmla="*/ 73628 w 285750"/>
                <a:gd name="connsiteY9" fmla="*/ 295180 h 304800"/>
                <a:gd name="connsiteX10" fmla="*/ 107632 w 285750"/>
                <a:gd name="connsiteY10" fmla="*/ 271367 h 304800"/>
                <a:gd name="connsiteX11" fmla="*/ 124396 w 285750"/>
                <a:gd name="connsiteY11" fmla="*/ 259651 h 304800"/>
                <a:gd name="connsiteX12" fmla="*/ 141161 w 285750"/>
                <a:gd name="connsiteY12" fmla="*/ 247936 h 304800"/>
                <a:gd name="connsiteX13" fmla="*/ 154972 w 285750"/>
                <a:gd name="connsiteY13" fmla="*/ 238220 h 304800"/>
                <a:gd name="connsiteX14" fmla="*/ 269653 w 285750"/>
                <a:gd name="connsiteY14" fmla="*/ 238220 h 304800"/>
                <a:gd name="connsiteX15" fmla="*/ 286417 w 285750"/>
                <a:gd name="connsiteY15" fmla="*/ 221456 h 304800"/>
                <a:gd name="connsiteX16" fmla="*/ 286417 w 285750"/>
                <a:gd name="connsiteY16" fmla="*/ 119158 h 304800"/>
                <a:gd name="connsiteX17" fmla="*/ 286417 w 285750"/>
                <a:gd name="connsiteY17" fmla="*/ 102394 h 304800"/>
                <a:gd name="connsiteX18" fmla="*/ 286417 w 285750"/>
                <a:gd name="connsiteY18" fmla="*/ 85630 h 304800"/>
                <a:gd name="connsiteX19" fmla="*/ 286417 w 285750"/>
                <a:gd name="connsiteY19" fmla="*/ 24003 h 304800"/>
                <a:gd name="connsiteX20" fmla="*/ 269748 w 285750"/>
                <a:gd name="connsiteY20" fmla="*/ 7144 h 304800"/>
                <a:gd name="connsiteX21" fmla="*/ 219170 w 285750"/>
                <a:gd name="connsiteY21" fmla="*/ 160877 h 304800"/>
                <a:gd name="connsiteX22" fmla="*/ 202216 w 285750"/>
                <a:gd name="connsiteY22" fmla="*/ 175165 h 304800"/>
                <a:gd name="connsiteX23" fmla="*/ 192405 w 285750"/>
                <a:gd name="connsiteY23" fmla="*/ 175165 h 304800"/>
                <a:gd name="connsiteX24" fmla="*/ 91630 w 285750"/>
                <a:gd name="connsiteY24" fmla="*/ 175165 h 304800"/>
                <a:gd name="connsiteX25" fmla="*/ 74486 w 285750"/>
                <a:gd name="connsiteY25" fmla="*/ 158972 h 304800"/>
                <a:gd name="connsiteX26" fmla="*/ 91154 w 285750"/>
                <a:gd name="connsiteY26" fmla="*/ 141732 h 304800"/>
                <a:gd name="connsiteX27" fmla="*/ 202597 w 285750"/>
                <a:gd name="connsiteY27" fmla="*/ 141732 h 304800"/>
                <a:gd name="connsiteX28" fmla="*/ 217741 w 285750"/>
                <a:gd name="connsiteY28" fmla="*/ 151352 h 304800"/>
                <a:gd name="connsiteX29" fmla="*/ 219170 w 285750"/>
                <a:gd name="connsiteY29" fmla="*/ 160877 h 304800"/>
                <a:gd name="connsiteX30" fmla="*/ 202597 w 285750"/>
                <a:gd name="connsiteY30" fmla="*/ 108204 h 304800"/>
                <a:gd name="connsiteX31" fmla="*/ 91630 w 285750"/>
                <a:gd name="connsiteY31" fmla="*/ 108204 h 304800"/>
                <a:gd name="connsiteX32" fmla="*/ 74486 w 285750"/>
                <a:gd name="connsiteY32" fmla="*/ 92107 h 304800"/>
                <a:gd name="connsiteX33" fmla="*/ 91154 w 285750"/>
                <a:gd name="connsiteY33" fmla="*/ 74771 h 304800"/>
                <a:gd name="connsiteX34" fmla="*/ 202597 w 285750"/>
                <a:gd name="connsiteY34" fmla="*/ 74771 h 304800"/>
                <a:gd name="connsiteX35" fmla="*/ 219361 w 285750"/>
                <a:gd name="connsiteY35" fmla="*/ 91535 h 304800"/>
                <a:gd name="connsiteX36" fmla="*/ 202597 w 285750"/>
                <a:gd name="connsiteY36" fmla="*/ 108204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85750" h="304800">
                  <a:moveTo>
                    <a:pt x="269748" y="7144"/>
                  </a:moveTo>
                  <a:lnTo>
                    <a:pt x="23908" y="7144"/>
                  </a:lnTo>
                  <a:cubicBezTo>
                    <a:pt x="14668" y="7144"/>
                    <a:pt x="7144" y="14668"/>
                    <a:pt x="7144" y="23908"/>
                  </a:cubicBezTo>
                  <a:lnTo>
                    <a:pt x="7144" y="221361"/>
                  </a:lnTo>
                  <a:cubicBezTo>
                    <a:pt x="7144" y="230600"/>
                    <a:pt x="14668" y="238125"/>
                    <a:pt x="23908" y="238125"/>
                  </a:cubicBezTo>
                  <a:lnTo>
                    <a:pt x="47244" y="238125"/>
                  </a:lnTo>
                  <a:lnTo>
                    <a:pt x="47244" y="281178"/>
                  </a:lnTo>
                  <a:cubicBezTo>
                    <a:pt x="47244" y="285655"/>
                    <a:pt x="48863" y="290036"/>
                    <a:pt x="52007" y="293180"/>
                  </a:cubicBezTo>
                  <a:cubicBezTo>
                    <a:pt x="55340" y="296609"/>
                    <a:pt x="59722" y="298228"/>
                    <a:pt x="64008" y="298228"/>
                  </a:cubicBezTo>
                  <a:cubicBezTo>
                    <a:pt x="67342" y="298228"/>
                    <a:pt x="70771" y="297180"/>
                    <a:pt x="73628" y="295180"/>
                  </a:cubicBezTo>
                  <a:lnTo>
                    <a:pt x="107632" y="271367"/>
                  </a:lnTo>
                  <a:lnTo>
                    <a:pt x="124396" y="259651"/>
                  </a:lnTo>
                  <a:lnTo>
                    <a:pt x="141161" y="247936"/>
                  </a:lnTo>
                  <a:lnTo>
                    <a:pt x="154972" y="238220"/>
                  </a:lnTo>
                  <a:lnTo>
                    <a:pt x="269653" y="238220"/>
                  </a:lnTo>
                  <a:cubicBezTo>
                    <a:pt x="278892" y="238220"/>
                    <a:pt x="286417" y="230695"/>
                    <a:pt x="286417" y="221456"/>
                  </a:cubicBezTo>
                  <a:lnTo>
                    <a:pt x="286417" y="119158"/>
                  </a:lnTo>
                  <a:lnTo>
                    <a:pt x="286417" y="102394"/>
                  </a:lnTo>
                  <a:lnTo>
                    <a:pt x="286417" y="85630"/>
                  </a:lnTo>
                  <a:lnTo>
                    <a:pt x="286417" y="24003"/>
                  </a:lnTo>
                  <a:cubicBezTo>
                    <a:pt x="286512" y="14668"/>
                    <a:pt x="279082" y="7144"/>
                    <a:pt x="269748" y="7144"/>
                  </a:cubicBezTo>
                  <a:close/>
                  <a:moveTo>
                    <a:pt x="219170" y="160877"/>
                  </a:moveTo>
                  <a:cubicBezTo>
                    <a:pt x="217932" y="169164"/>
                    <a:pt x="210598" y="175165"/>
                    <a:pt x="202216" y="175165"/>
                  </a:cubicBezTo>
                  <a:lnTo>
                    <a:pt x="192405" y="175165"/>
                  </a:lnTo>
                  <a:lnTo>
                    <a:pt x="91630" y="175165"/>
                  </a:lnTo>
                  <a:cubicBezTo>
                    <a:pt x="82582" y="175165"/>
                    <a:pt x="74771" y="168116"/>
                    <a:pt x="74486" y="158972"/>
                  </a:cubicBezTo>
                  <a:cubicBezTo>
                    <a:pt x="74200" y="149447"/>
                    <a:pt x="81725" y="141732"/>
                    <a:pt x="91154" y="141732"/>
                  </a:cubicBezTo>
                  <a:lnTo>
                    <a:pt x="202597" y="141732"/>
                  </a:lnTo>
                  <a:cubicBezTo>
                    <a:pt x="209265" y="141732"/>
                    <a:pt x="215075" y="145637"/>
                    <a:pt x="217741" y="151352"/>
                  </a:cubicBezTo>
                  <a:cubicBezTo>
                    <a:pt x="219075" y="154114"/>
                    <a:pt x="219646" y="157353"/>
                    <a:pt x="219170" y="160877"/>
                  </a:cubicBezTo>
                  <a:close/>
                  <a:moveTo>
                    <a:pt x="202597" y="108204"/>
                  </a:moveTo>
                  <a:lnTo>
                    <a:pt x="91630" y="108204"/>
                  </a:lnTo>
                  <a:cubicBezTo>
                    <a:pt x="82582" y="108204"/>
                    <a:pt x="74771" y="101155"/>
                    <a:pt x="74486" y="92107"/>
                  </a:cubicBezTo>
                  <a:cubicBezTo>
                    <a:pt x="74200" y="82582"/>
                    <a:pt x="81725" y="74771"/>
                    <a:pt x="91154" y="74771"/>
                  </a:cubicBezTo>
                  <a:lnTo>
                    <a:pt x="202597" y="74771"/>
                  </a:lnTo>
                  <a:cubicBezTo>
                    <a:pt x="211836" y="74771"/>
                    <a:pt x="219361" y="82296"/>
                    <a:pt x="219361" y="91535"/>
                  </a:cubicBezTo>
                  <a:cubicBezTo>
                    <a:pt x="219266" y="100774"/>
                    <a:pt x="211836" y="108204"/>
                    <a:pt x="202597" y="1082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166" name="그룹 165">
            <a:extLst>
              <a:ext uri="{FF2B5EF4-FFF2-40B4-BE49-F238E27FC236}">
                <a16:creationId xmlns:a16="http://schemas.microsoft.com/office/drawing/2014/main" id="{B03F3B3F-2CA8-45B4-BD7B-A868F89F2B71}"/>
              </a:ext>
            </a:extLst>
          </p:cNvPr>
          <p:cNvGrpSpPr/>
          <p:nvPr/>
        </p:nvGrpSpPr>
        <p:grpSpPr>
          <a:xfrm>
            <a:off x="2096443" y="5591079"/>
            <a:ext cx="387573" cy="336233"/>
            <a:chOff x="2096443" y="5591079"/>
            <a:chExt cx="387573" cy="336233"/>
          </a:xfrm>
          <a:solidFill>
            <a:schemeClr val="bg1"/>
          </a:solidFill>
        </p:grpSpPr>
        <p:sp>
          <p:nvSpPr>
            <p:cNvPr id="167" name="자유형: 도형 166">
              <a:extLst>
                <a:ext uri="{FF2B5EF4-FFF2-40B4-BE49-F238E27FC236}">
                  <a16:creationId xmlns:a16="http://schemas.microsoft.com/office/drawing/2014/main" id="{A99EE45E-ECCF-423B-9CBF-9909B60D3FFD}"/>
                </a:ext>
              </a:extLst>
            </p:cNvPr>
            <p:cNvSpPr/>
            <p:nvPr/>
          </p:nvSpPr>
          <p:spPr>
            <a:xfrm>
              <a:off x="2096539" y="5591079"/>
              <a:ext cx="180975" cy="85725"/>
            </a:xfrm>
            <a:custGeom>
              <a:avLst/>
              <a:gdLst>
                <a:gd name="connsiteX0" fmla="*/ 180594 w 180975"/>
                <a:gd name="connsiteY0" fmla="*/ 7144 h 85725"/>
                <a:gd name="connsiteX1" fmla="*/ 111728 w 180975"/>
                <a:gd name="connsiteY1" fmla="*/ 82201 h 85725"/>
                <a:gd name="connsiteX2" fmla="*/ 7144 w 180975"/>
                <a:gd name="connsiteY2" fmla="*/ 82201 h 85725"/>
                <a:gd name="connsiteX3" fmla="*/ 7810 w 180975"/>
                <a:gd name="connsiteY3" fmla="*/ 80867 h 85725"/>
                <a:gd name="connsiteX4" fmla="*/ 39910 w 180975"/>
                <a:gd name="connsiteY4" fmla="*/ 18669 h 85725"/>
                <a:gd name="connsiteX5" fmla="*/ 59531 w 180975"/>
                <a:gd name="connsiteY5" fmla="*/ 7144 h 85725"/>
                <a:gd name="connsiteX6" fmla="*/ 180594 w 180975"/>
                <a:gd name="connsiteY6" fmla="*/ 7144 h 85725"/>
                <a:gd name="connsiteX7" fmla="*/ 180594 w 180975"/>
                <a:gd name="connsiteY7" fmla="*/ 7144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0975" h="85725">
                  <a:moveTo>
                    <a:pt x="180594" y="7144"/>
                  </a:moveTo>
                  <a:lnTo>
                    <a:pt x="111728" y="82201"/>
                  </a:lnTo>
                  <a:lnTo>
                    <a:pt x="7144" y="82201"/>
                  </a:lnTo>
                  <a:cubicBezTo>
                    <a:pt x="7334" y="81725"/>
                    <a:pt x="7620" y="81344"/>
                    <a:pt x="7810" y="80867"/>
                  </a:cubicBezTo>
                  <a:lnTo>
                    <a:pt x="39910" y="18669"/>
                  </a:lnTo>
                  <a:cubicBezTo>
                    <a:pt x="44196" y="11525"/>
                    <a:pt x="51530" y="7144"/>
                    <a:pt x="59531" y="7144"/>
                  </a:cubicBezTo>
                  <a:lnTo>
                    <a:pt x="180594" y="7144"/>
                  </a:lnTo>
                  <a:lnTo>
                    <a:pt x="18059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8" name="자유형: 도형 167">
              <a:extLst>
                <a:ext uri="{FF2B5EF4-FFF2-40B4-BE49-F238E27FC236}">
                  <a16:creationId xmlns:a16="http://schemas.microsoft.com/office/drawing/2014/main" id="{A94CB4F2-1CEA-43FB-8FE1-0AA99BF305BB}"/>
                </a:ext>
              </a:extLst>
            </p:cNvPr>
            <p:cNvSpPr/>
            <p:nvPr/>
          </p:nvSpPr>
          <p:spPr>
            <a:xfrm>
              <a:off x="2232270" y="5608605"/>
              <a:ext cx="114300" cy="66675"/>
            </a:xfrm>
            <a:custGeom>
              <a:avLst/>
              <a:gdLst>
                <a:gd name="connsiteX0" fmla="*/ 61341 w 114300"/>
                <a:gd name="connsiteY0" fmla="*/ 7144 h 66675"/>
                <a:gd name="connsiteX1" fmla="*/ 115633 w 114300"/>
                <a:gd name="connsiteY1" fmla="*/ 64675 h 66675"/>
                <a:gd name="connsiteX2" fmla="*/ 7144 w 114300"/>
                <a:gd name="connsiteY2" fmla="*/ 64675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4300" h="66675">
                  <a:moveTo>
                    <a:pt x="61341" y="7144"/>
                  </a:moveTo>
                  <a:lnTo>
                    <a:pt x="115633" y="64675"/>
                  </a:lnTo>
                  <a:lnTo>
                    <a:pt x="7144" y="6467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9" name="자유형: 도형 168">
              <a:extLst>
                <a:ext uri="{FF2B5EF4-FFF2-40B4-BE49-F238E27FC236}">
                  <a16:creationId xmlns:a16="http://schemas.microsoft.com/office/drawing/2014/main" id="{702D0C2A-61A7-4326-B81C-D6EA358B8802}"/>
                </a:ext>
              </a:extLst>
            </p:cNvPr>
            <p:cNvSpPr/>
            <p:nvPr/>
          </p:nvSpPr>
          <p:spPr>
            <a:xfrm>
              <a:off x="2303041" y="5591079"/>
              <a:ext cx="180975" cy="85725"/>
            </a:xfrm>
            <a:custGeom>
              <a:avLst/>
              <a:gdLst>
                <a:gd name="connsiteX0" fmla="*/ 180594 w 180975"/>
                <a:gd name="connsiteY0" fmla="*/ 82201 h 85725"/>
                <a:gd name="connsiteX1" fmla="*/ 76009 w 180975"/>
                <a:gd name="connsiteY1" fmla="*/ 82201 h 85725"/>
                <a:gd name="connsiteX2" fmla="*/ 7144 w 180975"/>
                <a:gd name="connsiteY2" fmla="*/ 7144 h 85725"/>
                <a:gd name="connsiteX3" fmla="*/ 128207 w 180975"/>
                <a:gd name="connsiteY3" fmla="*/ 7144 h 85725"/>
                <a:gd name="connsiteX4" fmla="*/ 147828 w 180975"/>
                <a:gd name="connsiteY4" fmla="*/ 18669 h 85725"/>
                <a:gd name="connsiteX5" fmla="*/ 179927 w 180975"/>
                <a:gd name="connsiteY5" fmla="*/ 80867 h 85725"/>
                <a:gd name="connsiteX6" fmla="*/ 180594 w 180975"/>
                <a:gd name="connsiteY6" fmla="*/ 82201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0975" h="85725">
                  <a:moveTo>
                    <a:pt x="180594" y="82201"/>
                  </a:moveTo>
                  <a:lnTo>
                    <a:pt x="76009" y="82201"/>
                  </a:lnTo>
                  <a:lnTo>
                    <a:pt x="7144" y="7144"/>
                  </a:lnTo>
                  <a:lnTo>
                    <a:pt x="128207" y="7144"/>
                  </a:lnTo>
                  <a:cubicBezTo>
                    <a:pt x="136208" y="7144"/>
                    <a:pt x="143542" y="11525"/>
                    <a:pt x="147828" y="18669"/>
                  </a:cubicBezTo>
                  <a:lnTo>
                    <a:pt x="179927" y="80867"/>
                  </a:lnTo>
                  <a:cubicBezTo>
                    <a:pt x="180118" y="81344"/>
                    <a:pt x="180308" y="81725"/>
                    <a:pt x="180594" y="8220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0" name="자유형: 도형 169">
              <a:extLst>
                <a:ext uri="{FF2B5EF4-FFF2-40B4-BE49-F238E27FC236}">
                  <a16:creationId xmlns:a16="http://schemas.microsoft.com/office/drawing/2014/main" id="{E934877B-A797-4E3A-8BA3-9CCE4345C15F}"/>
                </a:ext>
              </a:extLst>
            </p:cNvPr>
            <p:cNvSpPr/>
            <p:nvPr/>
          </p:nvSpPr>
          <p:spPr>
            <a:xfrm>
              <a:off x="2096443" y="5689187"/>
              <a:ext cx="180975" cy="238125"/>
            </a:xfrm>
            <a:custGeom>
              <a:avLst/>
              <a:gdLst>
                <a:gd name="connsiteX0" fmla="*/ 108395 w 180975"/>
                <a:gd name="connsiteY0" fmla="*/ 7144 h 238125"/>
                <a:gd name="connsiteX1" fmla="*/ 182880 w 180975"/>
                <a:gd name="connsiteY1" fmla="*/ 236506 h 238125"/>
                <a:gd name="connsiteX2" fmla="*/ 178975 w 180975"/>
                <a:gd name="connsiteY2" fmla="*/ 232410 h 238125"/>
                <a:gd name="connsiteX3" fmla="*/ 9144 w 180975"/>
                <a:gd name="connsiteY3" fmla="*/ 10287 h 238125"/>
                <a:gd name="connsiteX4" fmla="*/ 7144 w 180975"/>
                <a:gd name="connsiteY4" fmla="*/ 7144 h 238125"/>
                <a:gd name="connsiteX5" fmla="*/ 108395 w 180975"/>
                <a:gd name="connsiteY5" fmla="*/ 7144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0975" h="238125">
                  <a:moveTo>
                    <a:pt x="108395" y="7144"/>
                  </a:moveTo>
                  <a:lnTo>
                    <a:pt x="182880" y="236506"/>
                  </a:lnTo>
                  <a:cubicBezTo>
                    <a:pt x="181451" y="235363"/>
                    <a:pt x="180213" y="233934"/>
                    <a:pt x="178975" y="232410"/>
                  </a:cubicBezTo>
                  <a:lnTo>
                    <a:pt x="9144" y="10287"/>
                  </a:lnTo>
                  <a:cubicBezTo>
                    <a:pt x="8382" y="9334"/>
                    <a:pt x="7715" y="8287"/>
                    <a:pt x="7144" y="7144"/>
                  </a:cubicBezTo>
                  <a:lnTo>
                    <a:pt x="108395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1" name="자유형: 도형 170">
              <a:extLst>
                <a:ext uri="{FF2B5EF4-FFF2-40B4-BE49-F238E27FC236}">
                  <a16:creationId xmlns:a16="http://schemas.microsoft.com/office/drawing/2014/main" id="{DE8B0A84-559C-4793-B49A-7B5646086D90}"/>
                </a:ext>
              </a:extLst>
            </p:cNvPr>
            <p:cNvSpPr/>
            <p:nvPr/>
          </p:nvSpPr>
          <p:spPr>
            <a:xfrm>
              <a:off x="2222935" y="5689187"/>
              <a:ext cx="133350" cy="209550"/>
            </a:xfrm>
            <a:custGeom>
              <a:avLst/>
              <a:gdLst>
                <a:gd name="connsiteX0" fmla="*/ 134207 w 133350"/>
                <a:gd name="connsiteY0" fmla="*/ 7144 h 209550"/>
                <a:gd name="connsiteX1" fmla="*/ 70675 w 133350"/>
                <a:gd name="connsiteY1" fmla="*/ 204597 h 209550"/>
                <a:gd name="connsiteX2" fmla="*/ 7144 w 133350"/>
                <a:gd name="connsiteY2" fmla="*/ 7144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3350" h="209550">
                  <a:moveTo>
                    <a:pt x="134207" y="7144"/>
                  </a:moveTo>
                  <a:lnTo>
                    <a:pt x="70675" y="204597"/>
                  </a:ln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2" name="자유형: 도형 171">
              <a:extLst>
                <a:ext uri="{FF2B5EF4-FFF2-40B4-BE49-F238E27FC236}">
                  <a16:creationId xmlns:a16="http://schemas.microsoft.com/office/drawing/2014/main" id="{79AB62C1-F6B9-4EE8-9FA5-AE03ADEB9C81}"/>
                </a:ext>
              </a:extLst>
            </p:cNvPr>
            <p:cNvSpPr/>
            <p:nvPr/>
          </p:nvSpPr>
          <p:spPr>
            <a:xfrm>
              <a:off x="2300755" y="5689187"/>
              <a:ext cx="180975" cy="238125"/>
            </a:xfrm>
            <a:custGeom>
              <a:avLst/>
              <a:gdLst>
                <a:gd name="connsiteX0" fmla="*/ 182880 w 180975"/>
                <a:gd name="connsiteY0" fmla="*/ 7144 h 238125"/>
                <a:gd name="connsiteX1" fmla="*/ 180880 w 180975"/>
                <a:gd name="connsiteY1" fmla="*/ 10287 h 238125"/>
                <a:gd name="connsiteX2" fmla="*/ 11049 w 180975"/>
                <a:gd name="connsiteY2" fmla="*/ 232410 h 238125"/>
                <a:gd name="connsiteX3" fmla="*/ 7144 w 180975"/>
                <a:gd name="connsiteY3" fmla="*/ 236506 h 238125"/>
                <a:gd name="connsiteX4" fmla="*/ 81629 w 180975"/>
                <a:gd name="connsiteY4" fmla="*/ 7144 h 238125"/>
                <a:gd name="connsiteX5" fmla="*/ 182880 w 180975"/>
                <a:gd name="connsiteY5" fmla="*/ 7144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0975" h="238125">
                  <a:moveTo>
                    <a:pt x="182880" y="7144"/>
                  </a:moveTo>
                  <a:cubicBezTo>
                    <a:pt x="182309" y="8191"/>
                    <a:pt x="181642" y="9239"/>
                    <a:pt x="180880" y="10287"/>
                  </a:cubicBezTo>
                  <a:lnTo>
                    <a:pt x="11049" y="232410"/>
                  </a:lnTo>
                  <a:cubicBezTo>
                    <a:pt x="9906" y="233934"/>
                    <a:pt x="8573" y="235363"/>
                    <a:pt x="7144" y="236506"/>
                  </a:cubicBezTo>
                  <a:lnTo>
                    <a:pt x="81629" y="7144"/>
                  </a:lnTo>
                  <a:lnTo>
                    <a:pt x="182880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173" name="그룹 172">
            <a:extLst>
              <a:ext uri="{FF2B5EF4-FFF2-40B4-BE49-F238E27FC236}">
                <a16:creationId xmlns:a16="http://schemas.microsoft.com/office/drawing/2014/main" id="{F0C4BFFE-9528-4EB0-B7D3-7F80CA647325}"/>
              </a:ext>
            </a:extLst>
          </p:cNvPr>
          <p:cNvGrpSpPr/>
          <p:nvPr/>
        </p:nvGrpSpPr>
        <p:grpSpPr>
          <a:xfrm>
            <a:off x="4778207" y="5564552"/>
            <a:ext cx="385858" cy="387539"/>
            <a:chOff x="4778207" y="5564552"/>
            <a:chExt cx="385858" cy="387539"/>
          </a:xfrm>
          <a:solidFill>
            <a:schemeClr val="bg1"/>
          </a:solidFill>
        </p:grpSpPr>
        <p:sp>
          <p:nvSpPr>
            <p:cNvPr id="174" name="자유형: 도형 173">
              <a:extLst>
                <a:ext uri="{FF2B5EF4-FFF2-40B4-BE49-F238E27FC236}">
                  <a16:creationId xmlns:a16="http://schemas.microsoft.com/office/drawing/2014/main" id="{B9201AEC-CF7E-44D3-92CE-AA3809C50407}"/>
                </a:ext>
              </a:extLst>
            </p:cNvPr>
            <p:cNvSpPr/>
            <p:nvPr/>
          </p:nvSpPr>
          <p:spPr>
            <a:xfrm>
              <a:off x="4868885" y="5808630"/>
              <a:ext cx="57150" cy="57150"/>
            </a:xfrm>
            <a:custGeom>
              <a:avLst/>
              <a:gdLst>
                <a:gd name="connsiteX0" fmla="*/ 7144 w 57150"/>
                <a:gd name="connsiteY0" fmla="*/ 7144 h 57150"/>
                <a:gd name="connsiteX1" fmla="*/ 7144 w 57150"/>
                <a:gd name="connsiteY1" fmla="*/ 52864 h 57150"/>
                <a:gd name="connsiteX2" fmla="*/ 52864 w 57150"/>
                <a:gd name="connsiteY2" fmla="*/ 52864 h 57150"/>
                <a:gd name="connsiteX3" fmla="*/ 7144 w 57150"/>
                <a:gd name="connsiteY3" fmla="*/ 7144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" h="57150">
                  <a:moveTo>
                    <a:pt x="7144" y="7144"/>
                  </a:moveTo>
                  <a:lnTo>
                    <a:pt x="7144" y="52864"/>
                  </a:lnTo>
                  <a:lnTo>
                    <a:pt x="52864" y="52864"/>
                  </a:ln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5" name="자유형: 도형 174">
              <a:extLst>
                <a:ext uri="{FF2B5EF4-FFF2-40B4-BE49-F238E27FC236}">
                  <a16:creationId xmlns:a16="http://schemas.microsoft.com/office/drawing/2014/main" id="{07480B9D-3A1B-4D59-BFA7-57AB942E0B0B}"/>
                </a:ext>
              </a:extLst>
            </p:cNvPr>
            <p:cNvSpPr/>
            <p:nvPr/>
          </p:nvSpPr>
          <p:spPr>
            <a:xfrm>
              <a:off x="4778207" y="5609191"/>
              <a:ext cx="342900" cy="342900"/>
            </a:xfrm>
            <a:custGeom>
              <a:avLst/>
              <a:gdLst>
                <a:gd name="connsiteX0" fmla="*/ 18288 w 342900"/>
                <a:gd name="connsiteY0" fmla="*/ 342981 h 342900"/>
                <a:gd name="connsiteX1" fmla="*/ 53245 w 342900"/>
                <a:gd name="connsiteY1" fmla="*/ 342981 h 342900"/>
                <a:gd name="connsiteX2" fmla="*/ 53245 w 342900"/>
                <a:gd name="connsiteY2" fmla="*/ 308310 h 342900"/>
                <a:gd name="connsiteX3" fmla="*/ 63151 w 342900"/>
                <a:gd name="connsiteY3" fmla="*/ 296976 h 342900"/>
                <a:gd name="connsiteX4" fmla="*/ 75533 w 342900"/>
                <a:gd name="connsiteY4" fmla="*/ 308024 h 342900"/>
                <a:gd name="connsiteX5" fmla="*/ 75533 w 342900"/>
                <a:gd name="connsiteY5" fmla="*/ 342981 h 342900"/>
                <a:gd name="connsiteX6" fmla="*/ 97822 w 342900"/>
                <a:gd name="connsiteY6" fmla="*/ 342981 h 342900"/>
                <a:gd name="connsiteX7" fmla="*/ 97822 w 342900"/>
                <a:gd name="connsiteY7" fmla="*/ 308310 h 342900"/>
                <a:gd name="connsiteX8" fmla="*/ 107728 w 342900"/>
                <a:gd name="connsiteY8" fmla="*/ 296976 h 342900"/>
                <a:gd name="connsiteX9" fmla="*/ 120110 w 342900"/>
                <a:gd name="connsiteY9" fmla="*/ 308024 h 342900"/>
                <a:gd name="connsiteX10" fmla="*/ 120110 w 342900"/>
                <a:gd name="connsiteY10" fmla="*/ 342981 h 342900"/>
                <a:gd name="connsiteX11" fmla="*/ 142399 w 342900"/>
                <a:gd name="connsiteY11" fmla="*/ 342981 h 342900"/>
                <a:gd name="connsiteX12" fmla="*/ 142399 w 342900"/>
                <a:gd name="connsiteY12" fmla="*/ 308310 h 342900"/>
                <a:gd name="connsiteX13" fmla="*/ 152305 w 342900"/>
                <a:gd name="connsiteY13" fmla="*/ 296976 h 342900"/>
                <a:gd name="connsiteX14" fmla="*/ 164687 w 342900"/>
                <a:gd name="connsiteY14" fmla="*/ 308024 h 342900"/>
                <a:gd name="connsiteX15" fmla="*/ 164687 w 342900"/>
                <a:gd name="connsiteY15" fmla="*/ 342981 h 342900"/>
                <a:gd name="connsiteX16" fmla="*/ 186976 w 342900"/>
                <a:gd name="connsiteY16" fmla="*/ 342981 h 342900"/>
                <a:gd name="connsiteX17" fmla="*/ 186976 w 342900"/>
                <a:gd name="connsiteY17" fmla="*/ 308310 h 342900"/>
                <a:gd name="connsiteX18" fmla="*/ 196882 w 342900"/>
                <a:gd name="connsiteY18" fmla="*/ 296976 h 342900"/>
                <a:gd name="connsiteX19" fmla="*/ 209264 w 342900"/>
                <a:gd name="connsiteY19" fmla="*/ 308024 h 342900"/>
                <a:gd name="connsiteX20" fmla="*/ 209264 w 342900"/>
                <a:gd name="connsiteY20" fmla="*/ 342981 h 342900"/>
                <a:gd name="connsiteX21" fmla="*/ 231553 w 342900"/>
                <a:gd name="connsiteY21" fmla="*/ 342981 h 342900"/>
                <a:gd name="connsiteX22" fmla="*/ 231553 w 342900"/>
                <a:gd name="connsiteY22" fmla="*/ 308310 h 342900"/>
                <a:gd name="connsiteX23" fmla="*/ 241459 w 342900"/>
                <a:gd name="connsiteY23" fmla="*/ 296976 h 342900"/>
                <a:gd name="connsiteX24" fmla="*/ 253841 w 342900"/>
                <a:gd name="connsiteY24" fmla="*/ 308024 h 342900"/>
                <a:gd name="connsiteX25" fmla="*/ 253841 w 342900"/>
                <a:gd name="connsiteY25" fmla="*/ 342981 h 342900"/>
                <a:gd name="connsiteX26" fmla="*/ 331851 w 342900"/>
                <a:gd name="connsiteY26" fmla="*/ 342981 h 342900"/>
                <a:gd name="connsiteX27" fmla="*/ 342138 w 342900"/>
                <a:gd name="connsiteY27" fmla="*/ 336123 h 342900"/>
                <a:gd name="connsiteX28" fmla="*/ 339757 w 342900"/>
                <a:gd name="connsiteY28" fmla="*/ 323931 h 342900"/>
                <a:gd name="connsiteX29" fmla="*/ 26194 w 342900"/>
                <a:gd name="connsiteY29" fmla="*/ 10368 h 342900"/>
                <a:gd name="connsiteX30" fmla="*/ 14002 w 342900"/>
                <a:gd name="connsiteY30" fmla="*/ 7987 h 342900"/>
                <a:gd name="connsiteX31" fmla="*/ 7144 w 342900"/>
                <a:gd name="connsiteY31" fmla="*/ 18274 h 342900"/>
                <a:gd name="connsiteX32" fmla="*/ 7144 w 342900"/>
                <a:gd name="connsiteY32" fmla="*/ 331837 h 342900"/>
                <a:gd name="connsiteX33" fmla="*/ 18288 w 342900"/>
                <a:gd name="connsiteY33" fmla="*/ 342981 h 342900"/>
                <a:gd name="connsiteX34" fmla="*/ 75533 w 342900"/>
                <a:gd name="connsiteY34" fmla="*/ 179723 h 342900"/>
                <a:gd name="connsiteX35" fmla="*/ 82391 w 342900"/>
                <a:gd name="connsiteY35" fmla="*/ 169436 h 342900"/>
                <a:gd name="connsiteX36" fmla="*/ 94583 w 342900"/>
                <a:gd name="connsiteY36" fmla="*/ 171817 h 342900"/>
                <a:gd name="connsiteX37" fmla="*/ 178308 w 342900"/>
                <a:gd name="connsiteY37" fmla="*/ 255541 h 342900"/>
                <a:gd name="connsiteX38" fmla="*/ 180689 w 342900"/>
                <a:gd name="connsiteY38" fmla="*/ 267734 h 342900"/>
                <a:gd name="connsiteX39" fmla="*/ 170402 w 342900"/>
                <a:gd name="connsiteY39" fmla="*/ 274591 h 342900"/>
                <a:gd name="connsiteX40" fmla="*/ 86678 w 342900"/>
                <a:gd name="connsiteY40" fmla="*/ 274591 h 342900"/>
                <a:gd name="connsiteX41" fmla="*/ 75533 w 342900"/>
                <a:gd name="connsiteY41" fmla="*/ 263447 h 342900"/>
                <a:gd name="connsiteX42" fmla="*/ 75533 w 342900"/>
                <a:gd name="connsiteY42" fmla="*/ 179723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342900" h="342900">
                  <a:moveTo>
                    <a:pt x="18288" y="342981"/>
                  </a:moveTo>
                  <a:lnTo>
                    <a:pt x="53245" y="342981"/>
                  </a:lnTo>
                  <a:lnTo>
                    <a:pt x="53245" y="308310"/>
                  </a:lnTo>
                  <a:cubicBezTo>
                    <a:pt x="53245" y="302595"/>
                    <a:pt x="57436" y="297547"/>
                    <a:pt x="63151" y="296976"/>
                  </a:cubicBezTo>
                  <a:cubicBezTo>
                    <a:pt x="69913" y="296213"/>
                    <a:pt x="75533" y="301452"/>
                    <a:pt x="75533" y="308024"/>
                  </a:cubicBezTo>
                  <a:lnTo>
                    <a:pt x="75533" y="342981"/>
                  </a:lnTo>
                  <a:lnTo>
                    <a:pt x="97822" y="342981"/>
                  </a:lnTo>
                  <a:lnTo>
                    <a:pt x="97822" y="308310"/>
                  </a:lnTo>
                  <a:cubicBezTo>
                    <a:pt x="97822" y="302595"/>
                    <a:pt x="102013" y="297547"/>
                    <a:pt x="107728" y="296976"/>
                  </a:cubicBezTo>
                  <a:cubicBezTo>
                    <a:pt x="114490" y="296213"/>
                    <a:pt x="120110" y="301452"/>
                    <a:pt x="120110" y="308024"/>
                  </a:cubicBezTo>
                  <a:lnTo>
                    <a:pt x="120110" y="342981"/>
                  </a:lnTo>
                  <a:lnTo>
                    <a:pt x="142399" y="342981"/>
                  </a:lnTo>
                  <a:lnTo>
                    <a:pt x="142399" y="308310"/>
                  </a:lnTo>
                  <a:cubicBezTo>
                    <a:pt x="142399" y="302595"/>
                    <a:pt x="146590" y="297547"/>
                    <a:pt x="152305" y="296976"/>
                  </a:cubicBezTo>
                  <a:cubicBezTo>
                    <a:pt x="159068" y="296213"/>
                    <a:pt x="164687" y="301452"/>
                    <a:pt x="164687" y="308024"/>
                  </a:cubicBezTo>
                  <a:lnTo>
                    <a:pt x="164687" y="342981"/>
                  </a:lnTo>
                  <a:lnTo>
                    <a:pt x="186976" y="342981"/>
                  </a:lnTo>
                  <a:lnTo>
                    <a:pt x="186976" y="308310"/>
                  </a:lnTo>
                  <a:cubicBezTo>
                    <a:pt x="186976" y="302595"/>
                    <a:pt x="191167" y="297547"/>
                    <a:pt x="196882" y="296976"/>
                  </a:cubicBezTo>
                  <a:cubicBezTo>
                    <a:pt x="203645" y="296213"/>
                    <a:pt x="209264" y="301452"/>
                    <a:pt x="209264" y="308024"/>
                  </a:cubicBezTo>
                  <a:lnTo>
                    <a:pt x="209264" y="342981"/>
                  </a:lnTo>
                  <a:lnTo>
                    <a:pt x="231553" y="342981"/>
                  </a:lnTo>
                  <a:lnTo>
                    <a:pt x="231553" y="308310"/>
                  </a:lnTo>
                  <a:cubicBezTo>
                    <a:pt x="231553" y="302595"/>
                    <a:pt x="235744" y="297547"/>
                    <a:pt x="241459" y="296976"/>
                  </a:cubicBezTo>
                  <a:cubicBezTo>
                    <a:pt x="248221" y="296213"/>
                    <a:pt x="253841" y="301452"/>
                    <a:pt x="253841" y="308024"/>
                  </a:cubicBezTo>
                  <a:lnTo>
                    <a:pt x="253841" y="342981"/>
                  </a:lnTo>
                  <a:lnTo>
                    <a:pt x="331851" y="342981"/>
                  </a:lnTo>
                  <a:cubicBezTo>
                    <a:pt x="336328" y="342981"/>
                    <a:pt x="340423" y="340314"/>
                    <a:pt x="342138" y="336123"/>
                  </a:cubicBezTo>
                  <a:cubicBezTo>
                    <a:pt x="343853" y="331932"/>
                    <a:pt x="342900" y="327170"/>
                    <a:pt x="339757" y="323931"/>
                  </a:cubicBezTo>
                  <a:lnTo>
                    <a:pt x="26194" y="10368"/>
                  </a:lnTo>
                  <a:cubicBezTo>
                    <a:pt x="23051" y="7225"/>
                    <a:pt x="18193" y="6272"/>
                    <a:pt x="14002" y="7987"/>
                  </a:cubicBezTo>
                  <a:cubicBezTo>
                    <a:pt x="9811" y="9701"/>
                    <a:pt x="7144" y="13797"/>
                    <a:pt x="7144" y="18274"/>
                  </a:cubicBezTo>
                  <a:lnTo>
                    <a:pt x="7144" y="331837"/>
                  </a:lnTo>
                  <a:cubicBezTo>
                    <a:pt x="7144" y="337933"/>
                    <a:pt x="12192" y="342981"/>
                    <a:pt x="18288" y="342981"/>
                  </a:cubicBezTo>
                  <a:close/>
                  <a:moveTo>
                    <a:pt x="75533" y="179723"/>
                  </a:moveTo>
                  <a:cubicBezTo>
                    <a:pt x="75533" y="175246"/>
                    <a:pt x="78200" y="171150"/>
                    <a:pt x="82391" y="169436"/>
                  </a:cubicBezTo>
                  <a:cubicBezTo>
                    <a:pt x="86582" y="167721"/>
                    <a:pt x="91345" y="168673"/>
                    <a:pt x="94583" y="171817"/>
                  </a:cubicBezTo>
                  <a:lnTo>
                    <a:pt x="178308" y="255541"/>
                  </a:lnTo>
                  <a:cubicBezTo>
                    <a:pt x="181451" y="258685"/>
                    <a:pt x="182499" y="263543"/>
                    <a:pt x="180689" y="267734"/>
                  </a:cubicBezTo>
                  <a:cubicBezTo>
                    <a:pt x="178975" y="271925"/>
                    <a:pt x="174879" y="274591"/>
                    <a:pt x="170402" y="274591"/>
                  </a:cubicBezTo>
                  <a:lnTo>
                    <a:pt x="86678" y="274591"/>
                  </a:lnTo>
                  <a:cubicBezTo>
                    <a:pt x="80486" y="274591"/>
                    <a:pt x="75533" y="269639"/>
                    <a:pt x="75533" y="263447"/>
                  </a:cubicBezTo>
                  <a:lnTo>
                    <a:pt x="75533" y="17972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6" name="자유형: 도형 175">
              <a:extLst>
                <a:ext uri="{FF2B5EF4-FFF2-40B4-BE49-F238E27FC236}">
                  <a16:creationId xmlns:a16="http://schemas.microsoft.com/office/drawing/2014/main" id="{B7DB4A9E-9E8D-4276-BDE7-957D935836A8}"/>
                </a:ext>
              </a:extLst>
            </p:cNvPr>
            <p:cNvSpPr/>
            <p:nvPr/>
          </p:nvSpPr>
          <p:spPr>
            <a:xfrm>
              <a:off x="4868790" y="5564552"/>
              <a:ext cx="295275" cy="295275"/>
            </a:xfrm>
            <a:custGeom>
              <a:avLst/>
              <a:gdLst>
                <a:gd name="connsiteX0" fmla="*/ 73342 w 295275"/>
                <a:gd name="connsiteY0" fmla="*/ 10430 h 295275"/>
                <a:gd name="connsiteX1" fmla="*/ 57626 w 295275"/>
                <a:gd name="connsiteY1" fmla="*/ 10430 h 295275"/>
                <a:gd name="connsiteX2" fmla="*/ 10382 w 295275"/>
                <a:gd name="connsiteY2" fmla="*/ 57674 h 295275"/>
                <a:gd name="connsiteX3" fmla="*/ 7144 w 295275"/>
                <a:gd name="connsiteY3" fmla="*/ 65580 h 295275"/>
                <a:gd name="connsiteX4" fmla="*/ 10382 w 295275"/>
                <a:gd name="connsiteY4" fmla="*/ 73486 h 295275"/>
                <a:gd name="connsiteX5" fmla="*/ 34004 w 295275"/>
                <a:gd name="connsiteY5" fmla="*/ 97107 h 295275"/>
                <a:gd name="connsiteX6" fmla="*/ 57626 w 295275"/>
                <a:gd name="connsiteY6" fmla="*/ 73486 h 295275"/>
                <a:gd name="connsiteX7" fmla="*/ 73342 w 295275"/>
                <a:gd name="connsiteY7" fmla="*/ 73486 h 295275"/>
                <a:gd name="connsiteX8" fmla="*/ 73342 w 295275"/>
                <a:gd name="connsiteY8" fmla="*/ 89202 h 295275"/>
                <a:gd name="connsiteX9" fmla="*/ 49721 w 295275"/>
                <a:gd name="connsiteY9" fmla="*/ 112824 h 295275"/>
                <a:gd name="connsiteX10" fmla="*/ 65437 w 295275"/>
                <a:gd name="connsiteY10" fmla="*/ 128540 h 295275"/>
                <a:gd name="connsiteX11" fmla="*/ 89059 w 295275"/>
                <a:gd name="connsiteY11" fmla="*/ 104918 h 295275"/>
                <a:gd name="connsiteX12" fmla="*/ 104775 w 295275"/>
                <a:gd name="connsiteY12" fmla="*/ 104918 h 295275"/>
                <a:gd name="connsiteX13" fmla="*/ 104775 w 295275"/>
                <a:gd name="connsiteY13" fmla="*/ 120634 h 295275"/>
                <a:gd name="connsiteX14" fmla="*/ 81153 w 295275"/>
                <a:gd name="connsiteY14" fmla="*/ 144256 h 295275"/>
                <a:gd name="connsiteX15" fmla="*/ 96869 w 295275"/>
                <a:gd name="connsiteY15" fmla="*/ 159972 h 295275"/>
                <a:gd name="connsiteX16" fmla="*/ 120491 w 295275"/>
                <a:gd name="connsiteY16" fmla="*/ 136350 h 295275"/>
                <a:gd name="connsiteX17" fmla="*/ 136207 w 295275"/>
                <a:gd name="connsiteY17" fmla="*/ 136350 h 295275"/>
                <a:gd name="connsiteX18" fmla="*/ 136207 w 295275"/>
                <a:gd name="connsiteY18" fmla="*/ 152067 h 295275"/>
                <a:gd name="connsiteX19" fmla="*/ 112585 w 295275"/>
                <a:gd name="connsiteY19" fmla="*/ 175689 h 295275"/>
                <a:gd name="connsiteX20" fmla="*/ 128397 w 295275"/>
                <a:gd name="connsiteY20" fmla="*/ 191500 h 295275"/>
                <a:gd name="connsiteX21" fmla="*/ 152019 w 295275"/>
                <a:gd name="connsiteY21" fmla="*/ 167878 h 295275"/>
                <a:gd name="connsiteX22" fmla="*/ 167735 w 295275"/>
                <a:gd name="connsiteY22" fmla="*/ 167878 h 295275"/>
                <a:gd name="connsiteX23" fmla="*/ 167735 w 295275"/>
                <a:gd name="connsiteY23" fmla="*/ 183595 h 295275"/>
                <a:gd name="connsiteX24" fmla="*/ 144113 w 295275"/>
                <a:gd name="connsiteY24" fmla="*/ 207216 h 295275"/>
                <a:gd name="connsiteX25" fmla="*/ 159829 w 295275"/>
                <a:gd name="connsiteY25" fmla="*/ 222933 h 295275"/>
                <a:gd name="connsiteX26" fmla="*/ 183451 w 295275"/>
                <a:gd name="connsiteY26" fmla="*/ 199311 h 295275"/>
                <a:gd name="connsiteX27" fmla="*/ 199168 w 295275"/>
                <a:gd name="connsiteY27" fmla="*/ 199311 h 295275"/>
                <a:gd name="connsiteX28" fmla="*/ 199168 w 295275"/>
                <a:gd name="connsiteY28" fmla="*/ 215027 h 295275"/>
                <a:gd name="connsiteX29" fmla="*/ 175546 w 295275"/>
                <a:gd name="connsiteY29" fmla="*/ 238649 h 295275"/>
                <a:gd name="connsiteX30" fmla="*/ 191262 w 295275"/>
                <a:gd name="connsiteY30" fmla="*/ 254365 h 295275"/>
                <a:gd name="connsiteX31" fmla="*/ 214884 w 295275"/>
                <a:gd name="connsiteY31" fmla="*/ 230743 h 295275"/>
                <a:gd name="connsiteX32" fmla="*/ 230600 w 295275"/>
                <a:gd name="connsiteY32" fmla="*/ 230743 h 295275"/>
                <a:gd name="connsiteX33" fmla="*/ 230600 w 295275"/>
                <a:gd name="connsiteY33" fmla="*/ 246460 h 295275"/>
                <a:gd name="connsiteX34" fmla="*/ 206978 w 295275"/>
                <a:gd name="connsiteY34" fmla="*/ 270081 h 295275"/>
                <a:gd name="connsiteX35" fmla="*/ 230600 w 295275"/>
                <a:gd name="connsiteY35" fmla="*/ 293703 h 295275"/>
                <a:gd name="connsiteX36" fmla="*/ 238506 w 295275"/>
                <a:gd name="connsiteY36" fmla="*/ 296942 h 295275"/>
                <a:gd name="connsiteX37" fmla="*/ 246412 w 295275"/>
                <a:gd name="connsiteY37" fmla="*/ 293703 h 295275"/>
                <a:gd name="connsiteX38" fmla="*/ 293656 w 295275"/>
                <a:gd name="connsiteY38" fmla="*/ 246460 h 295275"/>
                <a:gd name="connsiteX39" fmla="*/ 293656 w 295275"/>
                <a:gd name="connsiteY39" fmla="*/ 230743 h 295275"/>
                <a:gd name="connsiteX40" fmla="*/ 73342 w 295275"/>
                <a:gd name="connsiteY40" fmla="*/ 10430 h 295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295275" h="295275">
                  <a:moveTo>
                    <a:pt x="73342" y="10430"/>
                  </a:moveTo>
                  <a:cubicBezTo>
                    <a:pt x="68961" y="6048"/>
                    <a:pt x="61913" y="6048"/>
                    <a:pt x="57626" y="10430"/>
                  </a:cubicBezTo>
                  <a:lnTo>
                    <a:pt x="10382" y="57674"/>
                  </a:lnTo>
                  <a:cubicBezTo>
                    <a:pt x="8287" y="59770"/>
                    <a:pt x="7144" y="62627"/>
                    <a:pt x="7144" y="65580"/>
                  </a:cubicBezTo>
                  <a:cubicBezTo>
                    <a:pt x="7144" y="68532"/>
                    <a:pt x="8287" y="71390"/>
                    <a:pt x="10382" y="73486"/>
                  </a:cubicBezTo>
                  <a:lnTo>
                    <a:pt x="34004" y="97107"/>
                  </a:lnTo>
                  <a:lnTo>
                    <a:pt x="57626" y="73486"/>
                  </a:lnTo>
                  <a:cubicBezTo>
                    <a:pt x="62008" y="69104"/>
                    <a:pt x="69056" y="69104"/>
                    <a:pt x="73342" y="73486"/>
                  </a:cubicBezTo>
                  <a:cubicBezTo>
                    <a:pt x="77724" y="77867"/>
                    <a:pt x="77724" y="84915"/>
                    <a:pt x="73342" y="89202"/>
                  </a:cubicBezTo>
                  <a:lnTo>
                    <a:pt x="49721" y="112824"/>
                  </a:lnTo>
                  <a:lnTo>
                    <a:pt x="65437" y="128540"/>
                  </a:lnTo>
                  <a:lnTo>
                    <a:pt x="89059" y="104918"/>
                  </a:lnTo>
                  <a:cubicBezTo>
                    <a:pt x="93440" y="100537"/>
                    <a:pt x="100489" y="100537"/>
                    <a:pt x="104775" y="104918"/>
                  </a:cubicBezTo>
                  <a:cubicBezTo>
                    <a:pt x="109156" y="109299"/>
                    <a:pt x="109156" y="116348"/>
                    <a:pt x="104775" y="120634"/>
                  </a:cubicBezTo>
                  <a:lnTo>
                    <a:pt x="81153" y="144256"/>
                  </a:lnTo>
                  <a:lnTo>
                    <a:pt x="96869" y="159972"/>
                  </a:lnTo>
                  <a:lnTo>
                    <a:pt x="120491" y="136350"/>
                  </a:lnTo>
                  <a:cubicBezTo>
                    <a:pt x="124873" y="131969"/>
                    <a:pt x="131921" y="131969"/>
                    <a:pt x="136207" y="136350"/>
                  </a:cubicBezTo>
                  <a:cubicBezTo>
                    <a:pt x="140589" y="140732"/>
                    <a:pt x="140589" y="147780"/>
                    <a:pt x="136207" y="152067"/>
                  </a:cubicBezTo>
                  <a:lnTo>
                    <a:pt x="112585" y="175689"/>
                  </a:lnTo>
                  <a:lnTo>
                    <a:pt x="128397" y="191500"/>
                  </a:lnTo>
                  <a:lnTo>
                    <a:pt x="152019" y="167878"/>
                  </a:lnTo>
                  <a:cubicBezTo>
                    <a:pt x="156400" y="163497"/>
                    <a:pt x="163449" y="163497"/>
                    <a:pt x="167735" y="167878"/>
                  </a:cubicBezTo>
                  <a:cubicBezTo>
                    <a:pt x="172117" y="172260"/>
                    <a:pt x="172117" y="179308"/>
                    <a:pt x="167735" y="183595"/>
                  </a:cubicBezTo>
                  <a:lnTo>
                    <a:pt x="144113" y="207216"/>
                  </a:lnTo>
                  <a:lnTo>
                    <a:pt x="159829" y="222933"/>
                  </a:lnTo>
                  <a:lnTo>
                    <a:pt x="183451" y="199311"/>
                  </a:lnTo>
                  <a:cubicBezTo>
                    <a:pt x="187833" y="194929"/>
                    <a:pt x="194881" y="194929"/>
                    <a:pt x="199168" y="199311"/>
                  </a:cubicBezTo>
                  <a:cubicBezTo>
                    <a:pt x="203549" y="203692"/>
                    <a:pt x="203549" y="210741"/>
                    <a:pt x="199168" y="215027"/>
                  </a:cubicBezTo>
                  <a:lnTo>
                    <a:pt x="175546" y="238649"/>
                  </a:lnTo>
                  <a:lnTo>
                    <a:pt x="191262" y="254365"/>
                  </a:lnTo>
                  <a:lnTo>
                    <a:pt x="214884" y="230743"/>
                  </a:lnTo>
                  <a:cubicBezTo>
                    <a:pt x="219265" y="226361"/>
                    <a:pt x="226314" y="226361"/>
                    <a:pt x="230600" y="230743"/>
                  </a:cubicBezTo>
                  <a:cubicBezTo>
                    <a:pt x="234982" y="235125"/>
                    <a:pt x="234982" y="242173"/>
                    <a:pt x="230600" y="246460"/>
                  </a:cubicBezTo>
                  <a:lnTo>
                    <a:pt x="206978" y="270081"/>
                  </a:lnTo>
                  <a:lnTo>
                    <a:pt x="230600" y="293703"/>
                  </a:lnTo>
                  <a:cubicBezTo>
                    <a:pt x="232696" y="295799"/>
                    <a:pt x="235553" y="296942"/>
                    <a:pt x="238506" y="296942"/>
                  </a:cubicBezTo>
                  <a:cubicBezTo>
                    <a:pt x="241459" y="296942"/>
                    <a:pt x="244316" y="295799"/>
                    <a:pt x="246412" y="293703"/>
                  </a:cubicBezTo>
                  <a:lnTo>
                    <a:pt x="293656" y="246460"/>
                  </a:lnTo>
                  <a:cubicBezTo>
                    <a:pt x="298037" y="242078"/>
                    <a:pt x="298037" y="235029"/>
                    <a:pt x="293656" y="230743"/>
                  </a:cubicBezTo>
                  <a:lnTo>
                    <a:pt x="73342" y="1043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177" name="그룹 176">
            <a:extLst>
              <a:ext uri="{FF2B5EF4-FFF2-40B4-BE49-F238E27FC236}">
                <a16:creationId xmlns:a16="http://schemas.microsoft.com/office/drawing/2014/main" id="{526FE934-9C18-4C70-B4C7-B52326E17326}"/>
              </a:ext>
            </a:extLst>
          </p:cNvPr>
          <p:cNvGrpSpPr/>
          <p:nvPr/>
        </p:nvGrpSpPr>
        <p:grpSpPr>
          <a:xfrm>
            <a:off x="8134150" y="1590436"/>
            <a:ext cx="390621" cy="347425"/>
            <a:chOff x="8134150" y="1590436"/>
            <a:chExt cx="390621" cy="347425"/>
          </a:xfrm>
          <a:solidFill>
            <a:schemeClr val="bg1"/>
          </a:solidFill>
        </p:grpSpPr>
        <p:sp>
          <p:nvSpPr>
            <p:cNvPr id="178" name="자유형: 도형 177">
              <a:extLst>
                <a:ext uri="{FF2B5EF4-FFF2-40B4-BE49-F238E27FC236}">
                  <a16:creationId xmlns:a16="http://schemas.microsoft.com/office/drawing/2014/main" id="{20EB6346-8329-44BE-B2A3-6DB48DF49E62}"/>
                </a:ext>
              </a:extLst>
            </p:cNvPr>
            <p:cNvSpPr/>
            <p:nvPr/>
          </p:nvSpPr>
          <p:spPr>
            <a:xfrm>
              <a:off x="8134246" y="1590436"/>
              <a:ext cx="390525" cy="161925"/>
            </a:xfrm>
            <a:custGeom>
              <a:avLst/>
              <a:gdLst>
                <a:gd name="connsiteX0" fmla="*/ 380333 w 390525"/>
                <a:gd name="connsiteY0" fmla="*/ 74724 h 161925"/>
                <a:gd name="connsiteX1" fmla="*/ 201263 w 390525"/>
                <a:gd name="connsiteY1" fmla="*/ 7858 h 161925"/>
                <a:gd name="connsiteX2" fmla="*/ 193453 w 390525"/>
                <a:gd name="connsiteY2" fmla="*/ 7858 h 161925"/>
                <a:gd name="connsiteX3" fmla="*/ 14383 w 390525"/>
                <a:gd name="connsiteY3" fmla="*/ 74724 h 161925"/>
                <a:gd name="connsiteX4" fmla="*/ 7144 w 390525"/>
                <a:gd name="connsiteY4" fmla="*/ 85201 h 161925"/>
                <a:gd name="connsiteX5" fmla="*/ 14383 w 390525"/>
                <a:gd name="connsiteY5" fmla="*/ 95679 h 161925"/>
                <a:gd name="connsiteX6" fmla="*/ 193453 w 390525"/>
                <a:gd name="connsiteY6" fmla="*/ 162544 h 161925"/>
                <a:gd name="connsiteX7" fmla="*/ 197358 w 390525"/>
                <a:gd name="connsiteY7" fmla="*/ 163211 h 161925"/>
                <a:gd name="connsiteX8" fmla="*/ 201263 w 390525"/>
                <a:gd name="connsiteY8" fmla="*/ 162544 h 161925"/>
                <a:gd name="connsiteX9" fmla="*/ 380333 w 390525"/>
                <a:gd name="connsiteY9" fmla="*/ 95679 h 161925"/>
                <a:gd name="connsiteX10" fmla="*/ 387572 w 390525"/>
                <a:gd name="connsiteY10" fmla="*/ 85201 h 161925"/>
                <a:gd name="connsiteX11" fmla="*/ 380333 w 390525"/>
                <a:gd name="connsiteY11" fmla="*/ 74724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90525" h="161925">
                  <a:moveTo>
                    <a:pt x="380333" y="74724"/>
                  </a:moveTo>
                  <a:lnTo>
                    <a:pt x="201263" y="7858"/>
                  </a:lnTo>
                  <a:cubicBezTo>
                    <a:pt x="198691" y="6906"/>
                    <a:pt x="195929" y="6906"/>
                    <a:pt x="193453" y="7858"/>
                  </a:cubicBezTo>
                  <a:lnTo>
                    <a:pt x="14383" y="74724"/>
                  </a:lnTo>
                  <a:cubicBezTo>
                    <a:pt x="10001" y="76343"/>
                    <a:pt x="7144" y="80534"/>
                    <a:pt x="7144" y="85201"/>
                  </a:cubicBezTo>
                  <a:cubicBezTo>
                    <a:pt x="7144" y="89868"/>
                    <a:pt x="10001" y="93964"/>
                    <a:pt x="14383" y="95679"/>
                  </a:cubicBezTo>
                  <a:lnTo>
                    <a:pt x="193453" y="162544"/>
                  </a:lnTo>
                  <a:cubicBezTo>
                    <a:pt x="194691" y="163020"/>
                    <a:pt x="196025" y="163211"/>
                    <a:pt x="197358" y="163211"/>
                  </a:cubicBezTo>
                  <a:cubicBezTo>
                    <a:pt x="198691" y="163211"/>
                    <a:pt x="200025" y="163020"/>
                    <a:pt x="201263" y="162544"/>
                  </a:cubicBezTo>
                  <a:lnTo>
                    <a:pt x="380333" y="95679"/>
                  </a:lnTo>
                  <a:cubicBezTo>
                    <a:pt x="384715" y="94059"/>
                    <a:pt x="387572" y="89868"/>
                    <a:pt x="387572" y="85201"/>
                  </a:cubicBezTo>
                  <a:cubicBezTo>
                    <a:pt x="387572" y="80534"/>
                    <a:pt x="384620" y="76343"/>
                    <a:pt x="380333" y="7472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9" name="자유형: 도형 178">
              <a:extLst>
                <a:ext uri="{FF2B5EF4-FFF2-40B4-BE49-F238E27FC236}">
                  <a16:creationId xmlns:a16="http://schemas.microsoft.com/office/drawing/2014/main" id="{4CF1413D-49ED-4300-AEBF-1C0330D7CBE1}"/>
                </a:ext>
              </a:extLst>
            </p:cNvPr>
            <p:cNvSpPr/>
            <p:nvPr/>
          </p:nvSpPr>
          <p:spPr>
            <a:xfrm>
              <a:off x="8134150" y="1814036"/>
              <a:ext cx="390525" cy="123825"/>
            </a:xfrm>
            <a:custGeom>
              <a:avLst/>
              <a:gdLst>
                <a:gd name="connsiteX0" fmla="*/ 380429 w 390525"/>
                <a:gd name="connsiteY0" fmla="*/ 29432 h 123825"/>
                <a:gd name="connsiteX1" fmla="*/ 321088 w 390525"/>
                <a:gd name="connsiteY1" fmla="*/ 7239 h 123825"/>
                <a:gd name="connsiteX2" fmla="*/ 209169 w 390525"/>
                <a:gd name="connsiteY2" fmla="*/ 48958 h 123825"/>
                <a:gd name="connsiteX3" fmla="*/ 197454 w 390525"/>
                <a:gd name="connsiteY3" fmla="*/ 51054 h 123825"/>
                <a:gd name="connsiteX4" fmla="*/ 185833 w 390525"/>
                <a:gd name="connsiteY4" fmla="*/ 48958 h 123825"/>
                <a:gd name="connsiteX5" fmla="*/ 73723 w 390525"/>
                <a:gd name="connsiteY5" fmla="*/ 7144 h 123825"/>
                <a:gd name="connsiteX6" fmla="*/ 14383 w 390525"/>
                <a:gd name="connsiteY6" fmla="*/ 29337 h 123825"/>
                <a:gd name="connsiteX7" fmla="*/ 7144 w 390525"/>
                <a:gd name="connsiteY7" fmla="*/ 39815 h 123825"/>
                <a:gd name="connsiteX8" fmla="*/ 14383 w 390525"/>
                <a:gd name="connsiteY8" fmla="*/ 50292 h 123825"/>
                <a:gd name="connsiteX9" fmla="*/ 193453 w 390525"/>
                <a:gd name="connsiteY9" fmla="*/ 117158 h 123825"/>
                <a:gd name="connsiteX10" fmla="*/ 197358 w 390525"/>
                <a:gd name="connsiteY10" fmla="*/ 117824 h 123825"/>
                <a:gd name="connsiteX11" fmla="*/ 201263 w 390525"/>
                <a:gd name="connsiteY11" fmla="*/ 117158 h 123825"/>
                <a:gd name="connsiteX12" fmla="*/ 380333 w 390525"/>
                <a:gd name="connsiteY12" fmla="*/ 50292 h 123825"/>
                <a:gd name="connsiteX13" fmla="*/ 387572 w 390525"/>
                <a:gd name="connsiteY13" fmla="*/ 39815 h 123825"/>
                <a:gd name="connsiteX14" fmla="*/ 380429 w 390525"/>
                <a:gd name="connsiteY14" fmla="*/ 29432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90525" h="123825">
                  <a:moveTo>
                    <a:pt x="380429" y="29432"/>
                  </a:moveTo>
                  <a:lnTo>
                    <a:pt x="321088" y="7239"/>
                  </a:lnTo>
                  <a:lnTo>
                    <a:pt x="209169" y="48958"/>
                  </a:lnTo>
                  <a:cubicBezTo>
                    <a:pt x="205359" y="50387"/>
                    <a:pt x="201454" y="51054"/>
                    <a:pt x="197454" y="51054"/>
                  </a:cubicBezTo>
                  <a:cubicBezTo>
                    <a:pt x="193453" y="51054"/>
                    <a:pt x="189548" y="50387"/>
                    <a:pt x="185833" y="48958"/>
                  </a:cubicBezTo>
                  <a:lnTo>
                    <a:pt x="73723" y="7144"/>
                  </a:lnTo>
                  <a:lnTo>
                    <a:pt x="14383" y="29337"/>
                  </a:lnTo>
                  <a:cubicBezTo>
                    <a:pt x="10001" y="30956"/>
                    <a:pt x="7144" y="35147"/>
                    <a:pt x="7144" y="39815"/>
                  </a:cubicBezTo>
                  <a:cubicBezTo>
                    <a:pt x="7144" y="44482"/>
                    <a:pt x="10001" y="48578"/>
                    <a:pt x="14383" y="50292"/>
                  </a:cubicBezTo>
                  <a:lnTo>
                    <a:pt x="193453" y="117158"/>
                  </a:lnTo>
                  <a:cubicBezTo>
                    <a:pt x="194691" y="117634"/>
                    <a:pt x="196025" y="117824"/>
                    <a:pt x="197358" y="117824"/>
                  </a:cubicBezTo>
                  <a:cubicBezTo>
                    <a:pt x="198691" y="117824"/>
                    <a:pt x="200025" y="117634"/>
                    <a:pt x="201263" y="117158"/>
                  </a:cubicBezTo>
                  <a:lnTo>
                    <a:pt x="380333" y="50292"/>
                  </a:lnTo>
                  <a:cubicBezTo>
                    <a:pt x="384715" y="48673"/>
                    <a:pt x="387572" y="44482"/>
                    <a:pt x="387572" y="39815"/>
                  </a:cubicBezTo>
                  <a:cubicBezTo>
                    <a:pt x="387572" y="35147"/>
                    <a:pt x="384715" y="31052"/>
                    <a:pt x="380429" y="2943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0" name="자유형: 도형 179">
              <a:extLst>
                <a:ext uri="{FF2B5EF4-FFF2-40B4-BE49-F238E27FC236}">
                  <a16:creationId xmlns:a16="http://schemas.microsoft.com/office/drawing/2014/main" id="{C3E5F9D2-AA08-47F7-999D-F58BEE4FB651}"/>
                </a:ext>
              </a:extLst>
            </p:cNvPr>
            <p:cNvSpPr/>
            <p:nvPr/>
          </p:nvSpPr>
          <p:spPr>
            <a:xfrm>
              <a:off x="8134246" y="1724977"/>
              <a:ext cx="390525" cy="123825"/>
            </a:xfrm>
            <a:custGeom>
              <a:avLst/>
              <a:gdLst>
                <a:gd name="connsiteX0" fmla="*/ 380333 w 390525"/>
                <a:gd name="connsiteY0" fmla="*/ 29337 h 123825"/>
                <a:gd name="connsiteX1" fmla="*/ 320993 w 390525"/>
                <a:gd name="connsiteY1" fmla="*/ 7144 h 123825"/>
                <a:gd name="connsiteX2" fmla="*/ 209074 w 390525"/>
                <a:gd name="connsiteY2" fmla="*/ 48863 h 123825"/>
                <a:gd name="connsiteX3" fmla="*/ 197358 w 390525"/>
                <a:gd name="connsiteY3" fmla="*/ 50959 h 123825"/>
                <a:gd name="connsiteX4" fmla="*/ 185738 w 390525"/>
                <a:gd name="connsiteY4" fmla="*/ 48863 h 123825"/>
                <a:gd name="connsiteX5" fmla="*/ 73723 w 390525"/>
                <a:gd name="connsiteY5" fmla="*/ 7144 h 123825"/>
                <a:gd name="connsiteX6" fmla="*/ 14383 w 390525"/>
                <a:gd name="connsiteY6" fmla="*/ 29337 h 123825"/>
                <a:gd name="connsiteX7" fmla="*/ 7144 w 390525"/>
                <a:gd name="connsiteY7" fmla="*/ 39815 h 123825"/>
                <a:gd name="connsiteX8" fmla="*/ 14383 w 390525"/>
                <a:gd name="connsiteY8" fmla="*/ 50292 h 123825"/>
                <a:gd name="connsiteX9" fmla="*/ 193453 w 390525"/>
                <a:gd name="connsiteY9" fmla="*/ 117158 h 123825"/>
                <a:gd name="connsiteX10" fmla="*/ 197358 w 390525"/>
                <a:gd name="connsiteY10" fmla="*/ 117824 h 123825"/>
                <a:gd name="connsiteX11" fmla="*/ 201263 w 390525"/>
                <a:gd name="connsiteY11" fmla="*/ 117158 h 123825"/>
                <a:gd name="connsiteX12" fmla="*/ 380333 w 390525"/>
                <a:gd name="connsiteY12" fmla="*/ 50292 h 123825"/>
                <a:gd name="connsiteX13" fmla="*/ 387572 w 390525"/>
                <a:gd name="connsiteY13" fmla="*/ 39815 h 123825"/>
                <a:gd name="connsiteX14" fmla="*/ 380333 w 390525"/>
                <a:gd name="connsiteY14" fmla="*/ 29337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90525" h="123825">
                  <a:moveTo>
                    <a:pt x="380333" y="29337"/>
                  </a:moveTo>
                  <a:lnTo>
                    <a:pt x="320993" y="7144"/>
                  </a:lnTo>
                  <a:lnTo>
                    <a:pt x="209074" y="48863"/>
                  </a:lnTo>
                  <a:cubicBezTo>
                    <a:pt x="205264" y="50292"/>
                    <a:pt x="201359" y="50959"/>
                    <a:pt x="197358" y="50959"/>
                  </a:cubicBezTo>
                  <a:cubicBezTo>
                    <a:pt x="193357" y="50959"/>
                    <a:pt x="189452" y="50292"/>
                    <a:pt x="185738" y="48863"/>
                  </a:cubicBezTo>
                  <a:lnTo>
                    <a:pt x="73723" y="7144"/>
                  </a:lnTo>
                  <a:lnTo>
                    <a:pt x="14383" y="29337"/>
                  </a:lnTo>
                  <a:cubicBezTo>
                    <a:pt x="10001" y="30956"/>
                    <a:pt x="7144" y="35147"/>
                    <a:pt x="7144" y="39815"/>
                  </a:cubicBezTo>
                  <a:cubicBezTo>
                    <a:pt x="7144" y="44482"/>
                    <a:pt x="10001" y="48577"/>
                    <a:pt x="14383" y="50292"/>
                  </a:cubicBezTo>
                  <a:lnTo>
                    <a:pt x="193453" y="117158"/>
                  </a:lnTo>
                  <a:cubicBezTo>
                    <a:pt x="194691" y="117634"/>
                    <a:pt x="196025" y="117824"/>
                    <a:pt x="197358" y="117824"/>
                  </a:cubicBezTo>
                  <a:cubicBezTo>
                    <a:pt x="198691" y="117824"/>
                    <a:pt x="200025" y="117634"/>
                    <a:pt x="201263" y="117158"/>
                  </a:cubicBezTo>
                  <a:lnTo>
                    <a:pt x="380333" y="50292"/>
                  </a:lnTo>
                  <a:cubicBezTo>
                    <a:pt x="384715" y="48673"/>
                    <a:pt x="387572" y="44482"/>
                    <a:pt x="387572" y="39815"/>
                  </a:cubicBezTo>
                  <a:cubicBezTo>
                    <a:pt x="387572" y="35147"/>
                    <a:pt x="384620" y="30956"/>
                    <a:pt x="380333" y="2933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181" name="그룹 180">
            <a:extLst>
              <a:ext uri="{FF2B5EF4-FFF2-40B4-BE49-F238E27FC236}">
                <a16:creationId xmlns:a16="http://schemas.microsoft.com/office/drawing/2014/main" id="{922EC691-7736-47A1-8D1A-1C5DF77190C3}"/>
              </a:ext>
            </a:extLst>
          </p:cNvPr>
          <p:cNvGrpSpPr/>
          <p:nvPr/>
        </p:nvGrpSpPr>
        <p:grpSpPr>
          <a:xfrm>
            <a:off x="6131424" y="1619726"/>
            <a:ext cx="366903" cy="278130"/>
            <a:chOff x="6131424" y="1619726"/>
            <a:chExt cx="366903" cy="278130"/>
          </a:xfrm>
          <a:solidFill>
            <a:schemeClr val="bg1"/>
          </a:solidFill>
        </p:grpSpPr>
        <p:sp>
          <p:nvSpPr>
            <p:cNvPr id="182" name="자유형: 도형 181">
              <a:extLst>
                <a:ext uri="{FF2B5EF4-FFF2-40B4-BE49-F238E27FC236}">
                  <a16:creationId xmlns:a16="http://schemas.microsoft.com/office/drawing/2014/main" id="{C47FCD0F-F752-491C-86CF-56F99DA20DC4}"/>
                </a:ext>
              </a:extLst>
            </p:cNvPr>
            <p:cNvSpPr/>
            <p:nvPr/>
          </p:nvSpPr>
          <p:spPr>
            <a:xfrm>
              <a:off x="6374502" y="1637442"/>
              <a:ext cx="123825" cy="238125"/>
            </a:xfrm>
            <a:custGeom>
              <a:avLst/>
              <a:gdLst>
                <a:gd name="connsiteX0" fmla="*/ 123730 w 123825"/>
                <a:gd name="connsiteY0" fmla="*/ 237268 h 238125"/>
                <a:gd name="connsiteX1" fmla="*/ 125444 w 123825"/>
                <a:gd name="connsiteY1" fmla="*/ 228124 h 238125"/>
                <a:gd name="connsiteX2" fmla="*/ 125444 w 123825"/>
                <a:gd name="connsiteY2" fmla="*/ 15335 h 238125"/>
                <a:gd name="connsiteX3" fmla="*/ 124111 w 123825"/>
                <a:gd name="connsiteY3" fmla="*/ 7144 h 238125"/>
                <a:gd name="connsiteX4" fmla="*/ 7144 w 123825"/>
                <a:gd name="connsiteY4" fmla="*/ 101536 h 238125"/>
                <a:gd name="connsiteX5" fmla="*/ 123730 w 123825"/>
                <a:gd name="connsiteY5" fmla="*/ 237268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3825" h="238125">
                  <a:moveTo>
                    <a:pt x="123730" y="237268"/>
                  </a:moveTo>
                  <a:cubicBezTo>
                    <a:pt x="124777" y="234410"/>
                    <a:pt x="125444" y="231362"/>
                    <a:pt x="125444" y="228124"/>
                  </a:cubicBezTo>
                  <a:lnTo>
                    <a:pt x="125444" y="15335"/>
                  </a:lnTo>
                  <a:cubicBezTo>
                    <a:pt x="125444" y="12478"/>
                    <a:pt x="124968" y="9715"/>
                    <a:pt x="124111" y="7144"/>
                  </a:cubicBezTo>
                  <a:lnTo>
                    <a:pt x="7144" y="101536"/>
                  </a:lnTo>
                  <a:lnTo>
                    <a:pt x="123730" y="2372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3" name="자유형: 도형 182">
              <a:extLst>
                <a:ext uri="{FF2B5EF4-FFF2-40B4-BE49-F238E27FC236}">
                  <a16:creationId xmlns:a16="http://schemas.microsoft.com/office/drawing/2014/main" id="{BE3CD49A-E5D9-4CC4-833F-D6398C36532B}"/>
                </a:ext>
              </a:extLst>
            </p:cNvPr>
            <p:cNvSpPr/>
            <p:nvPr/>
          </p:nvSpPr>
          <p:spPr>
            <a:xfrm>
              <a:off x="6148188" y="1745456"/>
              <a:ext cx="333375" cy="152400"/>
            </a:xfrm>
            <a:custGeom>
              <a:avLst/>
              <a:gdLst>
                <a:gd name="connsiteX0" fmla="*/ 191167 w 333375"/>
                <a:gd name="connsiteY0" fmla="*/ 27337 h 152400"/>
                <a:gd name="connsiteX1" fmla="*/ 170688 w 333375"/>
                <a:gd name="connsiteY1" fmla="*/ 34481 h 152400"/>
                <a:gd name="connsiteX2" fmla="*/ 150209 w 333375"/>
                <a:gd name="connsiteY2" fmla="*/ 27337 h 152400"/>
                <a:gd name="connsiteX3" fmla="*/ 125159 w 333375"/>
                <a:gd name="connsiteY3" fmla="*/ 7144 h 152400"/>
                <a:gd name="connsiteX4" fmla="*/ 7144 w 333375"/>
                <a:gd name="connsiteY4" fmla="*/ 144494 h 152400"/>
                <a:gd name="connsiteX5" fmla="*/ 16002 w 333375"/>
                <a:gd name="connsiteY5" fmla="*/ 146018 h 152400"/>
                <a:gd name="connsiteX6" fmla="*/ 325470 w 333375"/>
                <a:gd name="connsiteY6" fmla="*/ 146018 h 152400"/>
                <a:gd name="connsiteX7" fmla="*/ 334328 w 333375"/>
                <a:gd name="connsiteY7" fmla="*/ 144494 h 152400"/>
                <a:gd name="connsiteX8" fmla="*/ 216218 w 333375"/>
                <a:gd name="connsiteY8" fmla="*/ 7144 h 152400"/>
                <a:gd name="connsiteX9" fmla="*/ 191167 w 333375"/>
                <a:gd name="connsiteY9" fmla="*/ 27337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33375" h="152400">
                  <a:moveTo>
                    <a:pt x="191167" y="27337"/>
                  </a:moveTo>
                  <a:cubicBezTo>
                    <a:pt x="185261" y="32099"/>
                    <a:pt x="178022" y="34481"/>
                    <a:pt x="170688" y="34481"/>
                  </a:cubicBezTo>
                  <a:cubicBezTo>
                    <a:pt x="163449" y="34481"/>
                    <a:pt x="156115" y="32099"/>
                    <a:pt x="150209" y="27337"/>
                  </a:cubicBezTo>
                  <a:lnTo>
                    <a:pt x="125159" y="7144"/>
                  </a:lnTo>
                  <a:lnTo>
                    <a:pt x="7144" y="144494"/>
                  </a:lnTo>
                  <a:cubicBezTo>
                    <a:pt x="9906" y="145447"/>
                    <a:pt x="12859" y="146018"/>
                    <a:pt x="16002" y="146018"/>
                  </a:cubicBezTo>
                  <a:lnTo>
                    <a:pt x="325470" y="146018"/>
                  </a:lnTo>
                  <a:cubicBezTo>
                    <a:pt x="328613" y="146018"/>
                    <a:pt x="331565" y="145447"/>
                    <a:pt x="334328" y="144494"/>
                  </a:cubicBezTo>
                  <a:lnTo>
                    <a:pt x="216218" y="7144"/>
                  </a:lnTo>
                  <a:lnTo>
                    <a:pt x="191167" y="2733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4" name="자유형: 도형 183">
              <a:extLst>
                <a:ext uri="{FF2B5EF4-FFF2-40B4-BE49-F238E27FC236}">
                  <a16:creationId xmlns:a16="http://schemas.microsoft.com/office/drawing/2014/main" id="{8D25FC00-7D5C-4D9D-8B17-FAC634B55803}"/>
                </a:ext>
              </a:extLst>
            </p:cNvPr>
            <p:cNvSpPr/>
            <p:nvPr/>
          </p:nvSpPr>
          <p:spPr>
            <a:xfrm>
              <a:off x="6147331" y="1619726"/>
              <a:ext cx="342900" cy="142875"/>
            </a:xfrm>
            <a:custGeom>
              <a:avLst/>
              <a:gdLst>
                <a:gd name="connsiteX0" fmla="*/ 164687 w 342900"/>
                <a:gd name="connsiteY0" fmla="*/ 136207 h 142875"/>
                <a:gd name="connsiteX1" fmla="*/ 178403 w 342900"/>
                <a:gd name="connsiteY1" fmla="*/ 136207 h 142875"/>
                <a:gd name="connsiteX2" fmla="*/ 336042 w 342900"/>
                <a:gd name="connsiteY2" fmla="*/ 9049 h 142875"/>
                <a:gd name="connsiteX3" fmla="*/ 326327 w 342900"/>
                <a:gd name="connsiteY3" fmla="*/ 7144 h 142875"/>
                <a:gd name="connsiteX4" fmla="*/ 16859 w 342900"/>
                <a:gd name="connsiteY4" fmla="*/ 7144 h 142875"/>
                <a:gd name="connsiteX5" fmla="*/ 7144 w 342900"/>
                <a:gd name="connsiteY5" fmla="*/ 9049 h 142875"/>
                <a:gd name="connsiteX6" fmla="*/ 164687 w 342900"/>
                <a:gd name="connsiteY6" fmla="*/ 136207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2900" h="142875">
                  <a:moveTo>
                    <a:pt x="164687" y="136207"/>
                  </a:moveTo>
                  <a:cubicBezTo>
                    <a:pt x="168687" y="139446"/>
                    <a:pt x="174403" y="139446"/>
                    <a:pt x="178403" y="136207"/>
                  </a:cubicBezTo>
                  <a:lnTo>
                    <a:pt x="336042" y="9049"/>
                  </a:lnTo>
                  <a:cubicBezTo>
                    <a:pt x="332994" y="7810"/>
                    <a:pt x="329755" y="7144"/>
                    <a:pt x="326327" y="7144"/>
                  </a:cubicBezTo>
                  <a:lnTo>
                    <a:pt x="16859" y="7144"/>
                  </a:lnTo>
                  <a:cubicBezTo>
                    <a:pt x="13430" y="7144"/>
                    <a:pt x="10096" y="7810"/>
                    <a:pt x="7144" y="9049"/>
                  </a:cubicBezTo>
                  <a:lnTo>
                    <a:pt x="164687" y="13620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5" name="자유형: 도형 184">
              <a:extLst>
                <a:ext uri="{FF2B5EF4-FFF2-40B4-BE49-F238E27FC236}">
                  <a16:creationId xmlns:a16="http://schemas.microsoft.com/office/drawing/2014/main" id="{8413B246-190C-44B4-8CA7-15EBC9187995}"/>
                </a:ext>
              </a:extLst>
            </p:cNvPr>
            <p:cNvSpPr/>
            <p:nvPr/>
          </p:nvSpPr>
          <p:spPr>
            <a:xfrm>
              <a:off x="6131424" y="1637442"/>
              <a:ext cx="123825" cy="238125"/>
            </a:xfrm>
            <a:custGeom>
              <a:avLst/>
              <a:gdLst>
                <a:gd name="connsiteX0" fmla="*/ 8477 w 123825"/>
                <a:gd name="connsiteY0" fmla="*/ 7144 h 238125"/>
                <a:gd name="connsiteX1" fmla="*/ 7144 w 123825"/>
                <a:gd name="connsiteY1" fmla="*/ 15335 h 238125"/>
                <a:gd name="connsiteX2" fmla="*/ 7144 w 123825"/>
                <a:gd name="connsiteY2" fmla="*/ 228028 h 238125"/>
                <a:gd name="connsiteX3" fmla="*/ 8859 w 123825"/>
                <a:gd name="connsiteY3" fmla="*/ 237172 h 238125"/>
                <a:gd name="connsiteX4" fmla="*/ 125540 w 123825"/>
                <a:gd name="connsiteY4" fmla="*/ 101441 h 238125"/>
                <a:gd name="connsiteX5" fmla="*/ 8477 w 123825"/>
                <a:gd name="connsiteY5" fmla="*/ 7144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3825" h="238125">
                  <a:moveTo>
                    <a:pt x="8477" y="7144"/>
                  </a:moveTo>
                  <a:cubicBezTo>
                    <a:pt x="7620" y="9715"/>
                    <a:pt x="7144" y="12478"/>
                    <a:pt x="7144" y="15335"/>
                  </a:cubicBezTo>
                  <a:lnTo>
                    <a:pt x="7144" y="228028"/>
                  </a:lnTo>
                  <a:cubicBezTo>
                    <a:pt x="7144" y="231267"/>
                    <a:pt x="7715" y="234315"/>
                    <a:pt x="8859" y="237172"/>
                  </a:cubicBezTo>
                  <a:lnTo>
                    <a:pt x="125540" y="101441"/>
                  </a:lnTo>
                  <a:lnTo>
                    <a:pt x="8477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186" name="그룹 185">
            <a:extLst>
              <a:ext uri="{FF2B5EF4-FFF2-40B4-BE49-F238E27FC236}">
                <a16:creationId xmlns:a16="http://schemas.microsoft.com/office/drawing/2014/main" id="{91FC39C3-16E4-4AEB-9B76-DB139EC9E6A6}"/>
              </a:ext>
            </a:extLst>
          </p:cNvPr>
          <p:cNvGrpSpPr/>
          <p:nvPr/>
        </p:nvGrpSpPr>
        <p:grpSpPr>
          <a:xfrm>
            <a:off x="756752" y="4898040"/>
            <a:ext cx="389322" cy="389222"/>
            <a:chOff x="756752" y="4898040"/>
            <a:chExt cx="389322" cy="389222"/>
          </a:xfrm>
          <a:solidFill>
            <a:schemeClr val="bg1"/>
          </a:solidFill>
        </p:grpSpPr>
        <p:sp>
          <p:nvSpPr>
            <p:cNvPr id="187" name="자유형: 도형 186">
              <a:extLst>
                <a:ext uri="{FF2B5EF4-FFF2-40B4-BE49-F238E27FC236}">
                  <a16:creationId xmlns:a16="http://schemas.microsoft.com/office/drawing/2014/main" id="{68570EC5-1942-4A6B-AB8C-AAA11BB04B61}"/>
                </a:ext>
              </a:extLst>
            </p:cNvPr>
            <p:cNvSpPr/>
            <p:nvPr/>
          </p:nvSpPr>
          <p:spPr>
            <a:xfrm>
              <a:off x="756752" y="5011037"/>
              <a:ext cx="209550" cy="276225"/>
            </a:xfrm>
            <a:custGeom>
              <a:avLst/>
              <a:gdLst>
                <a:gd name="connsiteX0" fmla="*/ 152019 w 209550"/>
                <a:gd name="connsiteY0" fmla="*/ 140845 h 276225"/>
                <a:gd name="connsiteX1" fmla="*/ 140875 w 209550"/>
                <a:gd name="connsiteY1" fmla="*/ 140845 h 276225"/>
                <a:gd name="connsiteX2" fmla="*/ 140875 w 209550"/>
                <a:gd name="connsiteY2" fmla="*/ 129510 h 276225"/>
                <a:gd name="connsiteX3" fmla="*/ 163163 w 209550"/>
                <a:gd name="connsiteY3" fmla="*/ 85123 h 276225"/>
                <a:gd name="connsiteX4" fmla="*/ 163163 w 209550"/>
                <a:gd name="connsiteY4" fmla="*/ 65216 h 276225"/>
                <a:gd name="connsiteX5" fmla="*/ 116681 w 209550"/>
                <a:gd name="connsiteY5" fmla="*/ 7876 h 276225"/>
                <a:gd name="connsiteX6" fmla="*/ 51721 w 209550"/>
                <a:gd name="connsiteY6" fmla="*/ 62835 h 276225"/>
                <a:gd name="connsiteX7" fmla="*/ 51721 w 209550"/>
                <a:gd name="connsiteY7" fmla="*/ 85123 h 276225"/>
                <a:gd name="connsiteX8" fmla="*/ 74009 w 209550"/>
                <a:gd name="connsiteY8" fmla="*/ 129510 h 276225"/>
                <a:gd name="connsiteX9" fmla="*/ 74009 w 209550"/>
                <a:gd name="connsiteY9" fmla="*/ 140845 h 276225"/>
                <a:gd name="connsiteX10" fmla="*/ 62865 w 209550"/>
                <a:gd name="connsiteY10" fmla="*/ 140845 h 276225"/>
                <a:gd name="connsiteX11" fmla="*/ 7144 w 209550"/>
                <a:gd name="connsiteY11" fmla="*/ 196566 h 276225"/>
                <a:gd name="connsiteX12" fmla="*/ 7144 w 209550"/>
                <a:gd name="connsiteY12" fmla="*/ 263431 h 276225"/>
                <a:gd name="connsiteX13" fmla="*/ 18288 w 209550"/>
                <a:gd name="connsiteY13" fmla="*/ 274576 h 276225"/>
                <a:gd name="connsiteX14" fmla="*/ 196596 w 209550"/>
                <a:gd name="connsiteY14" fmla="*/ 274576 h 276225"/>
                <a:gd name="connsiteX15" fmla="*/ 207740 w 209550"/>
                <a:gd name="connsiteY15" fmla="*/ 263431 h 276225"/>
                <a:gd name="connsiteX16" fmla="*/ 207740 w 209550"/>
                <a:gd name="connsiteY16" fmla="*/ 196566 h 276225"/>
                <a:gd name="connsiteX17" fmla="*/ 152019 w 209550"/>
                <a:gd name="connsiteY17" fmla="*/ 140845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09550" h="276225">
                  <a:moveTo>
                    <a:pt x="152019" y="140845"/>
                  </a:moveTo>
                  <a:lnTo>
                    <a:pt x="140875" y="140845"/>
                  </a:lnTo>
                  <a:lnTo>
                    <a:pt x="140875" y="129510"/>
                  </a:lnTo>
                  <a:cubicBezTo>
                    <a:pt x="154781" y="119032"/>
                    <a:pt x="163163" y="102554"/>
                    <a:pt x="163163" y="85123"/>
                  </a:cubicBezTo>
                  <a:lnTo>
                    <a:pt x="163163" y="65216"/>
                  </a:lnTo>
                  <a:cubicBezTo>
                    <a:pt x="163163" y="36831"/>
                    <a:pt x="143161" y="12162"/>
                    <a:pt x="116681" y="7876"/>
                  </a:cubicBezTo>
                  <a:cubicBezTo>
                    <a:pt x="81915" y="2351"/>
                    <a:pt x="51721" y="28830"/>
                    <a:pt x="51721" y="62835"/>
                  </a:cubicBezTo>
                  <a:lnTo>
                    <a:pt x="51721" y="85123"/>
                  </a:lnTo>
                  <a:cubicBezTo>
                    <a:pt x="51721" y="102554"/>
                    <a:pt x="60103" y="119032"/>
                    <a:pt x="74009" y="129510"/>
                  </a:cubicBezTo>
                  <a:lnTo>
                    <a:pt x="74009" y="140845"/>
                  </a:lnTo>
                  <a:lnTo>
                    <a:pt x="62865" y="140845"/>
                  </a:lnTo>
                  <a:cubicBezTo>
                    <a:pt x="32099" y="140845"/>
                    <a:pt x="7144" y="165800"/>
                    <a:pt x="7144" y="196566"/>
                  </a:cubicBezTo>
                  <a:lnTo>
                    <a:pt x="7144" y="263431"/>
                  </a:lnTo>
                  <a:cubicBezTo>
                    <a:pt x="7144" y="269622"/>
                    <a:pt x="12097" y="274576"/>
                    <a:pt x="18288" y="274576"/>
                  </a:cubicBezTo>
                  <a:lnTo>
                    <a:pt x="196596" y="274576"/>
                  </a:lnTo>
                  <a:cubicBezTo>
                    <a:pt x="202787" y="274576"/>
                    <a:pt x="207740" y="269622"/>
                    <a:pt x="207740" y="263431"/>
                  </a:cubicBezTo>
                  <a:lnTo>
                    <a:pt x="207740" y="196566"/>
                  </a:lnTo>
                  <a:cubicBezTo>
                    <a:pt x="207740" y="165800"/>
                    <a:pt x="182785" y="140845"/>
                    <a:pt x="152019" y="14084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8" name="자유형: 도형 187">
              <a:extLst>
                <a:ext uri="{FF2B5EF4-FFF2-40B4-BE49-F238E27FC236}">
                  <a16:creationId xmlns:a16="http://schemas.microsoft.com/office/drawing/2014/main" id="{E33BBA29-8323-4C20-AB4D-3EB3E99BF67C}"/>
                </a:ext>
              </a:extLst>
            </p:cNvPr>
            <p:cNvSpPr/>
            <p:nvPr/>
          </p:nvSpPr>
          <p:spPr>
            <a:xfrm>
              <a:off x="936524" y="4898040"/>
              <a:ext cx="209550" cy="209550"/>
            </a:xfrm>
            <a:custGeom>
              <a:avLst/>
              <a:gdLst>
                <a:gd name="connsiteX0" fmla="*/ 107503 w 209550"/>
                <a:gd name="connsiteY0" fmla="*/ 7144 h 209550"/>
                <a:gd name="connsiteX1" fmla="*/ 7204 w 209550"/>
                <a:gd name="connsiteY1" fmla="*/ 107442 h 209550"/>
                <a:gd name="connsiteX2" fmla="*/ 25683 w 209550"/>
                <a:gd name="connsiteY2" fmla="*/ 165449 h 209550"/>
                <a:gd name="connsiteX3" fmla="*/ 9014 w 209550"/>
                <a:gd name="connsiteY3" fmla="*/ 190405 h 209550"/>
                <a:gd name="connsiteX4" fmla="*/ 8443 w 209550"/>
                <a:gd name="connsiteY4" fmla="*/ 201835 h 209550"/>
                <a:gd name="connsiteX5" fmla="*/ 18253 w 209550"/>
                <a:gd name="connsiteY5" fmla="*/ 207740 h 209550"/>
                <a:gd name="connsiteX6" fmla="*/ 107407 w 209550"/>
                <a:gd name="connsiteY6" fmla="*/ 207740 h 209550"/>
                <a:gd name="connsiteX7" fmla="*/ 207706 w 209550"/>
                <a:gd name="connsiteY7" fmla="*/ 107442 h 209550"/>
                <a:gd name="connsiteX8" fmla="*/ 107503 w 209550"/>
                <a:gd name="connsiteY8" fmla="*/ 7144 h 209550"/>
                <a:gd name="connsiteX9" fmla="*/ 62926 w 209550"/>
                <a:gd name="connsiteY9" fmla="*/ 118586 h 209550"/>
                <a:gd name="connsiteX10" fmla="*/ 51781 w 209550"/>
                <a:gd name="connsiteY10" fmla="*/ 107442 h 209550"/>
                <a:gd name="connsiteX11" fmla="*/ 62926 w 209550"/>
                <a:gd name="connsiteY11" fmla="*/ 96298 h 209550"/>
                <a:gd name="connsiteX12" fmla="*/ 74070 w 209550"/>
                <a:gd name="connsiteY12" fmla="*/ 107442 h 209550"/>
                <a:gd name="connsiteX13" fmla="*/ 62926 w 209550"/>
                <a:gd name="connsiteY13" fmla="*/ 118586 h 209550"/>
                <a:gd name="connsiteX14" fmla="*/ 107503 w 209550"/>
                <a:gd name="connsiteY14" fmla="*/ 118586 h 209550"/>
                <a:gd name="connsiteX15" fmla="*/ 96358 w 209550"/>
                <a:gd name="connsiteY15" fmla="*/ 107442 h 209550"/>
                <a:gd name="connsiteX16" fmla="*/ 107503 w 209550"/>
                <a:gd name="connsiteY16" fmla="*/ 96298 h 209550"/>
                <a:gd name="connsiteX17" fmla="*/ 118647 w 209550"/>
                <a:gd name="connsiteY17" fmla="*/ 107442 h 209550"/>
                <a:gd name="connsiteX18" fmla="*/ 107503 w 209550"/>
                <a:gd name="connsiteY18" fmla="*/ 118586 h 209550"/>
                <a:gd name="connsiteX19" fmla="*/ 152080 w 209550"/>
                <a:gd name="connsiteY19" fmla="*/ 118586 h 209550"/>
                <a:gd name="connsiteX20" fmla="*/ 140935 w 209550"/>
                <a:gd name="connsiteY20" fmla="*/ 107442 h 209550"/>
                <a:gd name="connsiteX21" fmla="*/ 152080 w 209550"/>
                <a:gd name="connsiteY21" fmla="*/ 96298 h 209550"/>
                <a:gd name="connsiteX22" fmla="*/ 163224 w 209550"/>
                <a:gd name="connsiteY22" fmla="*/ 107442 h 209550"/>
                <a:gd name="connsiteX23" fmla="*/ 152080 w 209550"/>
                <a:gd name="connsiteY23" fmla="*/ 118586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09550" h="209550">
                  <a:moveTo>
                    <a:pt x="107503" y="7144"/>
                  </a:moveTo>
                  <a:cubicBezTo>
                    <a:pt x="52162" y="7144"/>
                    <a:pt x="7204" y="52102"/>
                    <a:pt x="7204" y="107442"/>
                  </a:cubicBezTo>
                  <a:cubicBezTo>
                    <a:pt x="7204" y="128302"/>
                    <a:pt x="13681" y="148590"/>
                    <a:pt x="25683" y="165449"/>
                  </a:cubicBezTo>
                  <a:lnTo>
                    <a:pt x="9014" y="190405"/>
                  </a:lnTo>
                  <a:cubicBezTo>
                    <a:pt x="6728" y="193834"/>
                    <a:pt x="6538" y="198215"/>
                    <a:pt x="8443" y="201835"/>
                  </a:cubicBezTo>
                  <a:cubicBezTo>
                    <a:pt x="10348" y="205454"/>
                    <a:pt x="14158" y="207740"/>
                    <a:pt x="18253" y="207740"/>
                  </a:cubicBezTo>
                  <a:lnTo>
                    <a:pt x="107407" y="207740"/>
                  </a:lnTo>
                  <a:cubicBezTo>
                    <a:pt x="162748" y="207740"/>
                    <a:pt x="207706" y="162782"/>
                    <a:pt x="207706" y="107442"/>
                  </a:cubicBezTo>
                  <a:cubicBezTo>
                    <a:pt x="207706" y="52102"/>
                    <a:pt x="162843" y="7144"/>
                    <a:pt x="107503" y="7144"/>
                  </a:cubicBezTo>
                  <a:close/>
                  <a:moveTo>
                    <a:pt x="62926" y="118586"/>
                  </a:moveTo>
                  <a:cubicBezTo>
                    <a:pt x="56734" y="118586"/>
                    <a:pt x="51781" y="113633"/>
                    <a:pt x="51781" y="107442"/>
                  </a:cubicBezTo>
                  <a:cubicBezTo>
                    <a:pt x="51781" y="101251"/>
                    <a:pt x="56734" y="96298"/>
                    <a:pt x="62926" y="96298"/>
                  </a:cubicBezTo>
                  <a:cubicBezTo>
                    <a:pt x="69117" y="96298"/>
                    <a:pt x="74070" y="101251"/>
                    <a:pt x="74070" y="107442"/>
                  </a:cubicBezTo>
                  <a:cubicBezTo>
                    <a:pt x="74070" y="113633"/>
                    <a:pt x="69117" y="118586"/>
                    <a:pt x="62926" y="118586"/>
                  </a:cubicBezTo>
                  <a:close/>
                  <a:moveTo>
                    <a:pt x="107503" y="118586"/>
                  </a:moveTo>
                  <a:cubicBezTo>
                    <a:pt x="101311" y="118586"/>
                    <a:pt x="96358" y="113633"/>
                    <a:pt x="96358" y="107442"/>
                  </a:cubicBezTo>
                  <a:cubicBezTo>
                    <a:pt x="96358" y="101251"/>
                    <a:pt x="101311" y="96298"/>
                    <a:pt x="107503" y="96298"/>
                  </a:cubicBezTo>
                  <a:cubicBezTo>
                    <a:pt x="113694" y="96298"/>
                    <a:pt x="118647" y="101251"/>
                    <a:pt x="118647" y="107442"/>
                  </a:cubicBezTo>
                  <a:cubicBezTo>
                    <a:pt x="118647" y="113633"/>
                    <a:pt x="113694" y="118586"/>
                    <a:pt x="107503" y="118586"/>
                  </a:cubicBezTo>
                  <a:close/>
                  <a:moveTo>
                    <a:pt x="152080" y="118586"/>
                  </a:moveTo>
                  <a:cubicBezTo>
                    <a:pt x="145888" y="118586"/>
                    <a:pt x="140935" y="113633"/>
                    <a:pt x="140935" y="107442"/>
                  </a:cubicBezTo>
                  <a:cubicBezTo>
                    <a:pt x="140935" y="101251"/>
                    <a:pt x="145888" y="96298"/>
                    <a:pt x="152080" y="96298"/>
                  </a:cubicBezTo>
                  <a:cubicBezTo>
                    <a:pt x="158271" y="96298"/>
                    <a:pt x="163224" y="101251"/>
                    <a:pt x="163224" y="107442"/>
                  </a:cubicBezTo>
                  <a:cubicBezTo>
                    <a:pt x="163224" y="113633"/>
                    <a:pt x="158271" y="118586"/>
                    <a:pt x="152080" y="1185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189" name="그룹 188">
            <a:extLst>
              <a:ext uri="{FF2B5EF4-FFF2-40B4-BE49-F238E27FC236}">
                <a16:creationId xmlns:a16="http://schemas.microsoft.com/office/drawing/2014/main" id="{EB492515-AD19-45CA-B2BA-73A06CE631E1}"/>
              </a:ext>
            </a:extLst>
          </p:cNvPr>
          <p:cNvGrpSpPr/>
          <p:nvPr/>
        </p:nvGrpSpPr>
        <p:grpSpPr>
          <a:xfrm>
            <a:off x="6124918" y="2230374"/>
            <a:ext cx="393411" cy="390905"/>
            <a:chOff x="6124918" y="2230374"/>
            <a:chExt cx="393411" cy="390905"/>
          </a:xfrm>
          <a:solidFill>
            <a:schemeClr val="bg1"/>
          </a:solidFill>
        </p:grpSpPr>
        <p:sp>
          <p:nvSpPr>
            <p:cNvPr id="190" name="자유형: 도형 189">
              <a:extLst>
                <a:ext uri="{FF2B5EF4-FFF2-40B4-BE49-F238E27FC236}">
                  <a16:creationId xmlns:a16="http://schemas.microsoft.com/office/drawing/2014/main" id="{405B2AAA-83DA-40A4-90F0-888E2609EA80}"/>
                </a:ext>
              </a:extLst>
            </p:cNvPr>
            <p:cNvSpPr/>
            <p:nvPr/>
          </p:nvSpPr>
          <p:spPr>
            <a:xfrm>
              <a:off x="6223054" y="2364104"/>
              <a:ext cx="295275" cy="257175"/>
            </a:xfrm>
            <a:custGeom>
              <a:avLst/>
              <a:gdLst>
                <a:gd name="connsiteX0" fmla="*/ 221742 w 295275"/>
                <a:gd name="connsiteY0" fmla="*/ 7144 h 257175"/>
                <a:gd name="connsiteX1" fmla="*/ 221742 w 295275"/>
                <a:gd name="connsiteY1" fmla="*/ 8001 h 257175"/>
                <a:gd name="connsiteX2" fmla="*/ 54579 w 295275"/>
                <a:gd name="connsiteY2" fmla="*/ 164021 h 257175"/>
                <a:gd name="connsiteX3" fmla="*/ 7144 w 295275"/>
                <a:gd name="connsiteY3" fmla="*/ 164021 h 257175"/>
                <a:gd name="connsiteX4" fmla="*/ 143733 w 295275"/>
                <a:gd name="connsiteY4" fmla="*/ 253937 h 257175"/>
                <a:gd name="connsiteX5" fmla="*/ 278225 w 295275"/>
                <a:gd name="connsiteY5" fmla="*/ 253937 h 257175"/>
                <a:gd name="connsiteX6" fmla="*/ 288608 w 295275"/>
                <a:gd name="connsiteY6" fmla="*/ 246888 h 257175"/>
                <a:gd name="connsiteX7" fmla="*/ 285845 w 295275"/>
                <a:gd name="connsiteY7" fmla="*/ 234601 h 257175"/>
                <a:gd name="connsiteX8" fmla="*/ 255366 w 295275"/>
                <a:gd name="connsiteY8" fmla="*/ 206312 h 257175"/>
                <a:gd name="connsiteX9" fmla="*/ 289465 w 295275"/>
                <a:gd name="connsiteY9" fmla="*/ 119444 h 257175"/>
                <a:gd name="connsiteX10" fmla="*/ 221742 w 295275"/>
                <a:gd name="connsiteY10" fmla="*/ 7144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5275" h="257175">
                  <a:moveTo>
                    <a:pt x="221742" y="7144"/>
                  </a:moveTo>
                  <a:cubicBezTo>
                    <a:pt x="221742" y="7429"/>
                    <a:pt x="221742" y="7715"/>
                    <a:pt x="221742" y="8001"/>
                  </a:cubicBezTo>
                  <a:cubicBezTo>
                    <a:pt x="221742" y="94012"/>
                    <a:pt x="146781" y="164021"/>
                    <a:pt x="54579" y="164021"/>
                  </a:cubicBezTo>
                  <a:lnTo>
                    <a:pt x="7144" y="164021"/>
                  </a:lnTo>
                  <a:cubicBezTo>
                    <a:pt x="26956" y="216503"/>
                    <a:pt x="80582" y="253937"/>
                    <a:pt x="143733" y="253937"/>
                  </a:cubicBezTo>
                  <a:lnTo>
                    <a:pt x="278225" y="253937"/>
                  </a:lnTo>
                  <a:cubicBezTo>
                    <a:pt x="282797" y="253937"/>
                    <a:pt x="286894" y="251174"/>
                    <a:pt x="288608" y="246888"/>
                  </a:cubicBezTo>
                  <a:cubicBezTo>
                    <a:pt x="290322" y="242602"/>
                    <a:pt x="289179" y="237744"/>
                    <a:pt x="285845" y="234601"/>
                  </a:cubicBezTo>
                  <a:lnTo>
                    <a:pt x="255366" y="206312"/>
                  </a:lnTo>
                  <a:cubicBezTo>
                    <a:pt x="277369" y="182213"/>
                    <a:pt x="289465" y="151257"/>
                    <a:pt x="289465" y="119444"/>
                  </a:cubicBezTo>
                  <a:cubicBezTo>
                    <a:pt x="289370" y="73152"/>
                    <a:pt x="262604" y="31337"/>
                    <a:pt x="221742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1" name="자유형: 도형 190">
              <a:extLst>
                <a:ext uri="{FF2B5EF4-FFF2-40B4-BE49-F238E27FC236}">
                  <a16:creationId xmlns:a16="http://schemas.microsoft.com/office/drawing/2014/main" id="{4AED1E24-7B39-4CD2-8880-5A9C4F78BDD5}"/>
                </a:ext>
              </a:extLst>
            </p:cNvPr>
            <p:cNvSpPr/>
            <p:nvPr/>
          </p:nvSpPr>
          <p:spPr>
            <a:xfrm>
              <a:off x="6124918" y="2230374"/>
              <a:ext cx="304800" cy="276225"/>
            </a:xfrm>
            <a:custGeom>
              <a:avLst/>
              <a:gdLst>
                <a:gd name="connsiteX0" fmla="*/ 10696 w 304800"/>
                <a:gd name="connsiteY0" fmla="*/ 256032 h 276225"/>
                <a:gd name="connsiteX1" fmla="*/ 7934 w 304800"/>
                <a:gd name="connsiteY1" fmla="*/ 268319 h 276225"/>
                <a:gd name="connsiteX2" fmla="*/ 18317 w 304800"/>
                <a:gd name="connsiteY2" fmla="*/ 275368 h 276225"/>
                <a:gd name="connsiteX3" fmla="*/ 152810 w 304800"/>
                <a:gd name="connsiteY3" fmla="*/ 275368 h 276225"/>
                <a:gd name="connsiteX4" fmla="*/ 297685 w 304800"/>
                <a:gd name="connsiteY4" fmla="*/ 141637 h 276225"/>
                <a:gd name="connsiteX5" fmla="*/ 152810 w 304800"/>
                <a:gd name="connsiteY5" fmla="*/ 7144 h 276225"/>
                <a:gd name="connsiteX6" fmla="*/ 7172 w 304800"/>
                <a:gd name="connsiteY6" fmla="*/ 141637 h 276225"/>
                <a:gd name="connsiteX7" fmla="*/ 41272 w 304800"/>
                <a:gd name="connsiteY7" fmla="*/ 227743 h 276225"/>
                <a:gd name="connsiteX8" fmla="*/ 10696 w 304800"/>
                <a:gd name="connsiteY8" fmla="*/ 256032 h 276225"/>
                <a:gd name="connsiteX9" fmla="*/ 85849 w 304800"/>
                <a:gd name="connsiteY9" fmla="*/ 74771 h 276225"/>
                <a:gd name="connsiteX10" fmla="*/ 219579 w 304800"/>
                <a:gd name="connsiteY10" fmla="*/ 74771 h 276225"/>
                <a:gd name="connsiteX11" fmla="*/ 230724 w 304800"/>
                <a:gd name="connsiteY11" fmla="*/ 85915 h 276225"/>
                <a:gd name="connsiteX12" fmla="*/ 219579 w 304800"/>
                <a:gd name="connsiteY12" fmla="*/ 97060 h 276225"/>
                <a:gd name="connsiteX13" fmla="*/ 85849 w 304800"/>
                <a:gd name="connsiteY13" fmla="*/ 97060 h 276225"/>
                <a:gd name="connsiteX14" fmla="*/ 74705 w 304800"/>
                <a:gd name="connsiteY14" fmla="*/ 85915 h 276225"/>
                <a:gd name="connsiteX15" fmla="*/ 85849 w 304800"/>
                <a:gd name="connsiteY15" fmla="*/ 74771 h 276225"/>
                <a:gd name="connsiteX16" fmla="*/ 85849 w 304800"/>
                <a:gd name="connsiteY16" fmla="*/ 119348 h 276225"/>
                <a:gd name="connsiteX17" fmla="*/ 219579 w 304800"/>
                <a:gd name="connsiteY17" fmla="*/ 119348 h 276225"/>
                <a:gd name="connsiteX18" fmla="*/ 230724 w 304800"/>
                <a:gd name="connsiteY18" fmla="*/ 130492 h 276225"/>
                <a:gd name="connsiteX19" fmla="*/ 219579 w 304800"/>
                <a:gd name="connsiteY19" fmla="*/ 141637 h 276225"/>
                <a:gd name="connsiteX20" fmla="*/ 85849 w 304800"/>
                <a:gd name="connsiteY20" fmla="*/ 141637 h 276225"/>
                <a:gd name="connsiteX21" fmla="*/ 74705 w 304800"/>
                <a:gd name="connsiteY21" fmla="*/ 130492 h 276225"/>
                <a:gd name="connsiteX22" fmla="*/ 85849 w 304800"/>
                <a:gd name="connsiteY22" fmla="*/ 119348 h 276225"/>
                <a:gd name="connsiteX23" fmla="*/ 85849 w 304800"/>
                <a:gd name="connsiteY23" fmla="*/ 163925 h 276225"/>
                <a:gd name="connsiteX24" fmla="*/ 219579 w 304800"/>
                <a:gd name="connsiteY24" fmla="*/ 163925 h 276225"/>
                <a:gd name="connsiteX25" fmla="*/ 230724 w 304800"/>
                <a:gd name="connsiteY25" fmla="*/ 175069 h 276225"/>
                <a:gd name="connsiteX26" fmla="*/ 219579 w 304800"/>
                <a:gd name="connsiteY26" fmla="*/ 186214 h 276225"/>
                <a:gd name="connsiteX27" fmla="*/ 85849 w 304800"/>
                <a:gd name="connsiteY27" fmla="*/ 186214 h 276225"/>
                <a:gd name="connsiteX28" fmla="*/ 74705 w 304800"/>
                <a:gd name="connsiteY28" fmla="*/ 175069 h 276225"/>
                <a:gd name="connsiteX29" fmla="*/ 85849 w 304800"/>
                <a:gd name="connsiteY29" fmla="*/ 163925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04800" h="276225">
                  <a:moveTo>
                    <a:pt x="10696" y="256032"/>
                  </a:moveTo>
                  <a:cubicBezTo>
                    <a:pt x="7363" y="259175"/>
                    <a:pt x="6220" y="264033"/>
                    <a:pt x="7934" y="268319"/>
                  </a:cubicBezTo>
                  <a:cubicBezTo>
                    <a:pt x="9649" y="272605"/>
                    <a:pt x="13744" y="275368"/>
                    <a:pt x="18317" y="275368"/>
                  </a:cubicBezTo>
                  <a:lnTo>
                    <a:pt x="152810" y="275368"/>
                  </a:lnTo>
                  <a:cubicBezTo>
                    <a:pt x="232724" y="275368"/>
                    <a:pt x="297685" y="215360"/>
                    <a:pt x="297685" y="141637"/>
                  </a:cubicBezTo>
                  <a:cubicBezTo>
                    <a:pt x="297685" y="67913"/>
                    <a:pt x="232724" y="7144"/>
                    <a:pt x="152810" y="7144"/>
                  </a:cubicBezTo>
                  <a:cubicBezTo>
                    <a:pt x="72895" y="7144"/>
                    <a:pt x="7172" y="67913"/>
                    <a:pt x="7172" y="141637"/>
                  </a:cubicBezTo>
                  <a:cubicBezTo>
                    <a:pt x="7172" y="173546"/>
                    <a:pt x="19174" y="203740"/>
                    <a:pt x="41272" y="227743"/>
                  </a:cubicBezTo>
                  <a:lnTo>
                    <a:pt x="10696" y="256032"/>
                  </a:lnTo>
                  <a:close/>
                  <a:moveTo>
                    <a:pt x="85849" y="74771"/>
                  </a:moveTo>
                  <a:lnTo>
                    <a:pt x="219579" y="74771"/>
                  </a:lnTo>
                  <a:cubicBezTo>
                    <a:pt x="225771" y="74771"/>
                    <a:pt x="230724" y="79724"/>
                    <a:pt x="230724" y="85915"/>
                  </a:cubicBezTo>
                  <a:cubicBezTo>
                    <a:pt x="230724" y="92107"/>
                    <a:pt x="225771" y="97060"/>
                    <a:pt x="219579" y="97060"/>
                  </a:cubicBezTo>
                  <a:lnTo>
                    <a:pt x="85849" y="97060"/>
                  </a:lnTo>
                  <a:cubicBezTo>
                    <a:pt x="79658" y="97060"/>
                    <a:pt x="74705" y="92107"/>
                    <a:pt x="74705" y="85915"/>
                  </a:cubicBezTo>
                  <a:cubicBezTo>
                    <a:pt x="74705" y="79724"/>
                    <a:pt x="79753" y="74771"/>
                    <a:pt x="85849" y="74771"/>
                  </a:cubicBezTo>
                  <a:close/>
                  <a:moveTo>
                    <a:pt x="85849" y="119348"/>
                  </a:moveTo>
                  <a:lnTo>
                    <a:pt x="219579" y="119348"/>
                  </a:lnTo>
                  <a:cubicBezTo>
                    <a:pt x="225771" y="119348"/>
                    <a:pt x="230724" y="124301"/>
                    <a:pt x="230724" y="130492"/>
                  </a:cubicBezTo>
                  <a:cubicBezTo>
                    <a:pt x="230724" y="136684"/>
                    <a:pt x="225771" y="141637"/>
                    <a:pt x="219579" y="141637"/>
                  </a:cubicBezTo>
                  <a:lnTo>
                    <a:pt x="85849" y="141637"/>
                  </a:lnTo>
                  <a:cubicBezTo>
                    <a:pt x="79658" y="141637"/>
                    <a:pt x="74705" y="136684"/>
                    <a:pt x="74705" y="130492"/>
                  </a:cubicBezTo>
                  <a:cubicBezTo>
                    <a:pt x="74705" y="124301"/>
                    <a:pt x="79753" y="119348"/>
                    <a:pt x="85849" y="119348"/>
                  </a:cubicBezTo>
                  <a:close/>
                  <a:moveTo>
                    <a:pt x="85849" y="163925"/>
                  </a:moveTo>
                  <a:lnTo>
                    <a:pt x="219579" y="163925"/>
                  </a:lnTo>
                  <a:cubicBezTo>
                    <a:pt x="225771" y="163925"/>
                    <a:pt x="230724" y="168878"/>
                    <a:pt x="230724" y="175069"/>
                  </a:cubicBezTo>
                  <a:cubicBezTo>
                    <a:pt x="230724" y="181261"/>
                    <a:pt x="225771" y="186214"/>
                    <a:pt x="219579" y="186214"/>
                  </a:cubicBezTo>
                  <a:lnTo>
                    <a:pt x="85849" y="186214"/>
                  </a:lnTo>
                  <a:cubicBezTo>
                    <a:pt x="79658" y="186214"/>
                    <a:pt x="74705" y="181261"/>
                    <a:pt x="74705" y="175069"/>
                  </a:cubicBezTo>
                  <a:cubicBezTo>
                    <a:pt x="74705" y="168878"/>
                    <a:pt x="79753" y="163925"/>
                    <a:pt x="85849" y="16392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192" name="그룹 191">
            <a:extLst>
              <a:ext uri="{FF2B5EF4-FFF2-40B4-BE49-F238E27FC236}">
                <a16:creationId xmlns:a16="http://schemas.microsoft.com/office/drawing/2014/main" id="{F2F94C73-20C1-455F-BF2D-6F1C437153D9}"/>
              </a:ext>
            </a:extLst>
          </p:cNvPr>
          <p:cNvGrpSpPr/>
          <p:nvPr/>
        </p:nvGrpSpPr>
        <p:grpSpPr>
          <a:xfrm>
            <a:off x="3432515" y="5564600"/>
            <a:ext cx="391954" cy="388715"/>
            <a:chOff x="3432515" y="5564600"/>
            <a:chExt cx="391954" cy="388715"/>
          </a:xfrm>
          <a:solidFill>
            <a:schemeClr val="bg1"/>
          </a:solidFill>
        </p:grpSpPr>
        <p:sp>
          <p:nvSpPr>
            <p:cNvPr id="193" name="자유형: 도형 192">
              <a:extLst>
                <a:ext uri="{FF2B5EF4-FFF2-40B4-BE49-F238E27FC236}">
                  <a16:creationId xmlns:a16="http://schemas.microsoft.com/office/drawing/2014/main" id="{9AC5659F-3ACA-4140-9FB3-F937B1924EB7}"/>
                </a:ext>
              </a:extLst>
            </p:cNvPr>
            <p:cNvSpPr/>
            <p:nvPr/>
          </p:nvSpPr>
          <p:spPr>
            <a:xfrm>
              <a:off x="3633874" y="5678995"/>
              <a:ext cx="190500" cy="76200"/>
            </a:xfrm>
            <a:custGeom>
              <a:avLst/>
              <a:gdLst>
                <a:gd name="connsiteX0" fmla="*/ 7144 w 190500"/>
                <a:gd name="connsiteY0" fmla="*/ 7144 h 76200"/>
                <a:gd name="connsiteX1" fmla="*/ 186214 w 190500"/>
                <a:gd name="connsiteY1" fmla="*/ 7144 h 76200"/>
                <a:gd name="connsiteX2" fmla="*/ 186214 w 190500"/>
                <a:gd name="connsiteY2" fmla="*/ 74771 h 76200"/>
                <a:gd name="connsiteX3" fmla="*/ 7144 w 190500"/>
                <a:gd name="connsiteY3" fmla="*/ 74771 h 76200"/>
                <a:gd name="connsiteX4" fmla="*/ 7144 w 190500"/>
                <a:gd name="connsiteY4" fmla="*/ 71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0" h="76200">
                  <a:moveTo>
                    <a:pt x="7144" y="7144"/>
                  </a:moveTo>
                  <a:lnTo>
                    <a:pt x="186214" y="7144"/>
                  </a:lnTo>
                  <a:lnTo>
                    <a:pt x="186214" y="74771"/>
                  </a:lnTo>
                  <a:lnTo>
                    <a:pt x="7144" y="74771"/>
                  </a:ln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4" name="자유형: 도형 193">
              <a:extLst>
                <a:ext uri="{FF2B5EF4-FFF2-40B4-BE49-F238E27FC236}">
                  <a16:creationId xmlns:a16="http://schemas.microsoft.com/office/drawing/2014/main" id="{8335C10C-38F8-466D-8932-108510DADCDB}"/>
                </a:ext>
              </a:extLst>
            </p:cNvPr>
            <p:cNvSpPr/>
            <p:nvPr/>
          </p:nvSpPr>
          <p:spPr>
            <a:xfrm>
              <a:off x="3542529" y="5564600"/>
              <a:ext cx="133350" cy="104775"/>
            </a:xfrm>
            <a:custGeom>
              <a:avLst/>
              <a:gdLst>
                <a:gd name="connsiteX0" fmla="*/ 7144 w 133350"/>
                <a:gd name="connsiteY0" fmla="*/ 7144 h 104775"/>
                <a:gd name="connsiteX1" fmla="*/ 133445 w 133350"/>
                <a:gd name="connsiteY1" fmla="*/ 7144 h 104775"/>
                <a:gd name="connsiteX2" fmla="*/ 133445 w 133350"/>
                <a:gd name="connsiteY2" fmla="*/ 99251 h 104775"/>
                <a:gd name="connsiteX3" fmla="*/ 7144 w 133350"/>
                <a:gd name="connsiteY3" fmla="*/ 99251 h 104775"/>
                <a:gd name="connsiteX4" fmla="*/ 7144 w 133350"/>
                <a:gd name="connsiteY4" fmla="*/ 7144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350" h="104775">
                  <a:moveTo>
                    <a:pt x="7144" y="7144"/>
                  </a:moveTo>
                  <a:lnTo>
                    <a:pt x="133445" y="7144"/>
                  </a:lnTo>
                  <a:lnTo>
                    <a:pt x="133445" y="99251"/>
                  </a:lnTo>
                  <a:lnTo>
                    <a:pt x="7144" y="99251"/>
                  </a:ln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5" name="자유형: 도형 194">
              <a:extLst>
                <a:ext uri="{FF2B5EF4-FFF2-40B4-BE49-F238E27FC236}">
                  <a16:creationId xmlns:a16="http://schemas.microsoft.com/office/drawing/2014/main" id="{EE16228D-2151-498D-988D-A85B64613C07}"/>
                </a:ext>
              </a:extLst>
            </p:cNvPr>
            <p:cNvSpPr/>
            <p:nvPr/>
          </p:nvSpPr>
          <p:spPr>
            <a:xfrm>
              <a:off x="3432611" y="5768911"/>
              <a:ext cx="114300" cy="76200"/>
            </a:xfrm>
            <a:custGeom>
              <a:avLst/>
              <a:gdLst>
                <a:gd name="connsiteX0" fmla="*/ 7144 w 114300"/>
                <a:gd name="connsiteY0" fmla="*/ 7144 h 76200"/>
                <a:gd name="connsiteX1" fmla="*/ 109633 w 114300"/>
                <a:gd name="connsiteY1" fmla="*/ 7144 h 76200"/>
                <a:gd name="connsiteX2" fmla="*/ 109633 w 114300"/>
                <a:gd name="connsiteY2" fmla="*/ 74009 h 76200"/>
                <a:gd name="connsiteX3" fmla="*/ 7144 w 114300"/>
                <a:gd name="connsiteY3" fmla="*/ 74009 h 76200"/>
                <a:gd name="connsiteX4" fmla="*/ 7144 w 114300"/>
                <a:gd name="connsiteY4" fmla="*/ 71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300" h="76200">
                  <a:moveTo>
                    <a:pt x="7144" y="7144"/>
                  </a:moveTo>
                  <a:lnTo>
                    <a:pt x="109633" y="7144"/>
                  </a:lnTo>
                  <a:lnTo>
                    <a:pt x="109633" y="74009"/>
                  </a:lnTo>
                  <a:lnTo>
                    <a:pt x="7144" y="74009"/>
                  </a:ln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6" name="자유형: 도형 195">
              <a:extLst>
                <a:ext uri="{FF2B5EF4-FFF2-40B4-BE49-F238E27FC236}">
                  <a16:creationId xmlns:a16="http://schemas.microsoft.com/office/drawing/2014/main" id="{FEBFB0E3-5C0F-4C7C-89E6-17FFA7868FB0}"/>
                </a:ext>
              </a:extLst>
            </p:cNvPr>
            <p:cNvSpPr/>
            <p:nvPr/>
          </p:nvSpPr>
          <p:spPr>
            <a:xfrm>
              <a:off x="3557388" y="5768911"/>
              <a:ext cx="161925" cy="76200"/>
            </a:xfrm>
            <a:custGeom>
              <a:avLst/>
              <a:gdLst>
                <a:gd name="connsiteX0" fmla="*/ 7144 w 161925"/>
                <a:gd name="connsiteY0" fmla="*/ 7144 h 76200"/>
                <a:gd name="connsiteX1" fmla="*/ 155734 w 161925"/>
                <a:gd name="connsiteY1" fmla="*/ 7144 h 76200"/>
                <a:gd name="connsiteX2" fmla="*/ 155734 w 161925"/>
                <a:gd name="connsiteY2" fmla="*/ 74009 h 76200"/>
                <a:gd name="connsiteX3" fmla="*/ 7144 w 161925"/>
                <a:gd name="connsiteY3" fmla="*/ 74009 h 76200"/>
                <a:gd name="connsiteX4" fmla="*/ 7144 w 161925"/>
                <a:gd name="connsiteY4" fmla="*/ 71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925" h="76200">
                  <a:moveTo>
                    <a:pt x="7144" y="7144"/>
                  </a:moveTo>
                  <a:lnTo>
                    <a:pt x="155734" y="7144"/>
                  </a:lnTo>
                  <a:lnTo>
                    <a:pt x="155734" y="74009"/>
                  </a:lnTo>
                  <a:lnTo>
                    <a:pt x="7144" y="74009"/>
                  </a:ln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7" name="자유형: 도형 196">
              <a:extLst>
                <a:ext uri="{FF2B5EF4-FFF2-40B4-BE49-F238E27FC236}">
                  <a16:creationId xmlns:a16="http://schemas.microsoft.com/office/drawing/2014/main" id="{5560B06A-12E2-4B09-9579-58B103C71AA9}"/>
                </a:ext>
              </a:extLst>
            </p:cNvPr>
            <p:cNvSpPr/>
            <p:nvPr/>
          </p:nvSpPr>
          <p:spPr>
            <a:xfrm>
              <a:off x="3432611" y="5678995"/>
              <a:ext cx="190500" cy="76200"/>
            </a:xfrm>
            <a:custGeom>
              <a:avLst/>
              <a:gdLst>
                <a:gd name="connsiteX0" fmla="*/ 7144 w 190500"/>
                <a:gd name="connsiteY0" fmla="*/ 7144 h 76200"/>
                <a:gd name="connsiteX1" fmla="*/ 186214 w 190500"/>
                <a:gd name="connsiteY1" fmla="*/ 7144 h 76200"/>
                <a:gd name="connsiteX2" fmla="*/ 186214 w 190500"/>
                <a:gd name="connsiteY2" fmla="*/ 74771 h 76200"/>
                <a:gd name="connsiteX3" fmla="*/ 7144 w 190500"/>
                <a:gd name="connsiteY3" fmla="*/ 74771 h 76200"/>
                <a:gd name="connsiteX4" fmla="*/ 7144 w 190500"/>
                <a:gd name="connsiteY4" fmla="*/ 71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0" h="76200">
                  <a:moveTo>
                    <a:pt x="7144" y="7144"/>
                  </a:moveTo>
                  <a:lnTo>
                    <a:pt x="186214" y="7144"/>
                  </a:lnTo>
                  <a:lnTo>
                    <a:pt x="186214" y="74771"/>
                  </a:lnTo>
                  <a:lnTo>
                    <a:pt x="7144" y="74771"/>
                  </a:ln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8" name="자유형: 도형 197">
              <a:extLst>
                <a:ext uri="{FF2B5EF4-FFF2-40B4-BE49-F238E27FC236}">
                  <a16:creationId xmlns:a16="http://schemas.microsoft.com/office/drawing/2014/main" id="{9F171355-C2C8-4007-B942-2D59EB59DF13}"/>
                </a:ext>
              </a:extLst>
            </p:cNvPr>
            <p:cNvSpPr/>
            <p:nvPr/>
          </p:nvSpPr>
          <p:spPr>
            <a:xfrm>
              <a:off x="3432515" y="5858065"/>
              <a:ext cx="190500" cy="95250"/>
            </a:xfrm>
            <a:custGeom>
              <a:avLst/>
              <a:gdLst>
                <a:gd name="connsiteX0" fmla="*/ 186214 w 190500"/>
                <a:gd name="connsiteY0" fmla="*/ 7144 h 95250"/>
                <a:gd name="connsiteX1" fmla="*/ 122111 w 190500"/>
                <a:gd name="connsiteY1" fmla="*/ 7144 h 95250"/>
                <a:gd name="connsiteX2" fmla="*/ 120968 w 190500"/>
                <a:gd name="connsiteY2" fmla="*/ 7239 h 95250"/>
                <a:gd name="connsiteX3" fmla="*/ 119824 w 190500"/>
                <a:gd name="connsiteY3" fmla="*/ 7144 h 95250"/>
                <a:gd name="connsiteX4" fmla="*/ 7144 w 190500"/>
                <a:gd name="connsiteY4" fmla="*/ 7144 h 95250"/>
                <a:gd name="connsiteX5" fmla="*/ 7144 w 190500"/>
                <a:gd name="connsiteY5" fmla="*/ 76581 h 95250"/>
                <a:gd name="connsiteX6" fmla="*/ 24574 w 190500"/>
                <a:gd name="connsiteY6" fmla="*/ 94012 h 95250"/>
                <a:gd name="connsiteX7" fmla="*/ 186214 w 190500"/>
                <a:gd name="connsiteY7" fmla="*/ 94012 h 95250"/>
                <a:gd name="connsiteX8" fmla="*/ 186214 w 190500"/>
                <a:gd name="connsiteY8" fmla="*/ 7144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0" h="95250">
                  <a:moveTo>
                    <a:pt x="186214" y="7144"/>
                  </a:moveTo>
                  <a:lnTo>
                    <a:pt x="122111" y="7144"/>
                  </a:lnTo>
                  <a:cubicBezTo>
                    <a:pt x="121729" y="7144"/>
                    <a:pt x="121348" y="7239"/>
                    <a:pt x="120968" y="7239"/>
                  </a:cubicBezTo>
                  <a:cubicBezTo>
                    <a:pt x="120587" y="7239"/>
                    <a:pt x="120205" y="7239"/>
                    <a:pt x="119824" y="7144"/>
                  </a:cubicBezTo>
                  <a:lnTo>
                    <a:pt x="7144" y="7144"/>
                  </a:lnTo>
                  <a:lnTo>
                    <a:pt x="7144" y="76581"/>
                  </a:lnTo>
                  <a:cubicBezTo>
                    <a:pt x="7144" y="86201"/>
                    <a:pt x="14954" y="94012"/>
                    <a:pt x="24574" y="94012"/>
                  </a:cubicBezTo>
                  <a:lnTo>
                    <a:pt x="186214" y="94012"/>
                  </a:lnTo>
                  <a:lnTo>
                    <a:pt x="18621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9" name="자유형: 도형 198">
              <a:extLst>
                <a:ext uri="{FF2B5EF4-FFF2-40B4-BE49-F238E27FC236}">
                  <a16:creationId xmlns:a16="http://schemas.microsoft.com/office/drawing/2014/main" id="{4A9356D4-BBEF-47AD-8DC2-8AEBE0788683}"/>
                </a:ext>
              </a:extLst>
            </p:cNvPr>
            <p:cNvSpPr/>
            <p:nvPr/>
          </p:nvSpPr>
          <p:spPr>
            <a:xfrm>
              <a:off x="3728266" y="5768911"/>
              <a:ext cx="95250" cy="76200"/>
            </a:xfrm>
            <a:custGeom>
              <a:avLst/>
              <a:gdLst>
                <a:gd name="connsiteX0" fmla="*/ 7144 w 95250"/>
                <a:gd name="connsiteY0" fmla="*/ 7144 h 76200"/>
                <a:gd name="connsiteX1" fmla="*/ 91821 w 95250"/>
                <a:gd name="connsiteY1" fmla="*/ 7144 h 76200"/>
                <a:gd name="connsiteX2" fmla="*/ 91821 w 95250"/>
                <a:gd name="connsiteY2" fmla="*/ 74009 h 76200"/>
                <a:gd name="connsiteX3" fmla="*/ 7144 w 95250"/>
                <a:gd name="connsiteY3" fmla="*/ 74009 h 76200"/>
                <a:gd name="connsiteX4" fmla="*/ 7144 w 95250"/>
                <a:gd name="connsiteY4" fmla="*/ 71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76200">
                  <a:moveTo>
                    <a:pt x="7144" y="7144"/>
                  </a:moveTo>
                  <a:lnTo>
                    <a:pt x="91821" y="7144"/>
                  </a:lnTo>
                  <a:lnTo>
                    <a:pt x="91821" y="74009"/>
                  </a:lnTo>
                  <a:lnTo>
                    <a:pt x="7144" y="74009"/>
                  </a:ln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0" name="자유형: 도형 199">
              <a:extLst>
                <a:ext uri="{FF2B5EF4-FFF2-40B4-BE49-F238E27FC236}">
                  <a16:creationId xmlns:a16="http://schemas.microsoft.com/office/drawing/2014/main" id="{72B2486D-D8CC-4B5C-95FC-86F7CA4A9E25}"/>
                </a:ext>
              </a:extLst>
            </p:cNvPr>
            <p:cNvSpPr/>
            <p:nvPr/>
          </p:nvSpPr>
          <p:spPr>
            <a:xfrm>
              <a:off x="3432611" y="5564600"/>
              <a:ext cx="95250" cy="104775"/>
            </a:xfrm>
            <a:custGeom>
              <a:avLst/>
              <a:gdLst>
                <a:gd name="connsiteX0" fmla="*/ 94774 w 95250"/>
                <a:gd name="connsiteY0" fmla="*/ 99251 h 104775"/>
                <a:gd name="connsiteX1" fmla="*/ 94774 w 95250"/>
                <a:gd name="connsiteY1" fmla="*/ 7144 h 104775"/>
                <a:gd name="connsiteX2" fmla="*/ 24574 w 95250"/>
                <a:gd name="connsiteY2" fmla="*/ 7144 h 104775"/>
                <a:gd name="connsiteX3" fmla="*/ 7144 w 95250"/>
                <a:gd name="connsiteY3" fmla="*/ 24575 h 104775"/>
                <a:gd name="connsiteX4" fmla="*/ 7144 w 95250"/>
                <a:gd name="connsiteY4" fmla="*/ 99251 h 104775"/>
                <a:gd name="connsiteX5" fmla="*/ 94774 w 95250"/>
                <a:gd name="connsiteY5" fmla="*/ 99251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5250" h="104775">
                  <a:moveTo>
                    <a:pt x="94774" y="99251"/>
                  </a:moveTo>
                  <a:lnTo>
                    <a:pt x="94774" y="7144"/>
                  </a:lnTo>
                  <a:lnTo>
                    <a:pt x="24574" y="7144"/>
                  </a:lnTo>
                  <a:cubicBezTo>
                    <a:pt x="14954" y="7144"/>
                    <a:pt x="7144" y="14954"/>
                    <a:pt x="7144" y="24575"/>
                  </a:cubicBezTo>
                  <a:lnTo>
                    <a:pt x="7144" y="99251"/>
                  </a:lnTo>
                  <a:lnTo>
                    <a:pt x="94774" y="9925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1" name="자유형: 도형 200">
              <a:extLst>
                <a:ext uri="{FF2B5EF4-FFF2-40B4-BE49-F238E27FC236}">
                  <a16:creationId xmlns:a16="http://schemas.microsoft.com/office/drawing/2014/main" id="{72E165A9-CF9D-4E08-8FCD-4B68181D4A98}"/>
                </a:ext>
              </a:extLst>
            </p:cNvPr>
            <p:cNvSpPr/>
            <p:nvPr/>
          </p:nvSpPr>
          <p:spPr>
            <a:xfrm>
              <a:off x="3633969" y="5857398"/>
              <a:ext cx="190500" cy="95250"/>
            </a:xfrm>
            <a:custGeom>
              <a:avLst/>
              <a:gdLst>
                <a:gd name="connsiteX0" fmla="*/ 91059 w 190500"/>
                <a:gd name="connsiteY0" fmla="*/ 7715 h 95250"/>
                <a:gd name="connsiteX1" fmla="*/ 90011 w 190500"/>
                <a:gd name="connsiteY1" fmla="*/ 7811 h 95250"/>
                <a:gd name="connsiteX2" fmla="*/ 88868 w 190500"/>
                <a:gd name="connsiteY2" fmla="*/ 7811 h 95250"/>
                <a:gd name="connsiteX3" fmla="*/ 7144 w 190500"/>
                <a:gd name="connsiteY3" fmla="*/ 7811 h 95250"/>
                <a:gd name="connsiteX4" fmla="*/ 7144 w 190500"/>
                <a:gd name="connsiteY4" fmla="*/ 94774 h 95250"/>
                <a:gd name="connsiteX5" fmla="*/ 168783 w 190500"/>
                <a:gd name="connsiteY5" fmla="*/ 94774 h 95250"/>
                <a:gd name="connsiteX6" fmla="*/ 186214 w 190500"/>
                <a:gd name="connsiteY6" fmla="*/ 77343 h 95250"/>
                <a:gd name="connsiteX7" fmla="*/ 186214 w 190500"/>
                <a:gd name="connsiteY7" fmla="*/ 7144 h 95250"/>
                <a:gd name="connsiteX8" fmla="*/ 91154 w 190500"/>
                <a:gd name="connsiteY8" fmla="*/ 7144 h 95250"/>
                <a:gd name="connsiteX9" fmla="*/ 91154 w 190500"/>
                <a:gd name="connsiteY9" fmla="*/ 7715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0500" h="95250">
                  <a:moveTo>
                    <a:pt x="91059" y="7715"/>
                  </a:moveTo>
                  <a:cubicBezTo>
                    <a:pt x="90773" y="7715"/>
                    <a:pt x="90392" y="7811"/>
                    <a:pt x="90011" y="7811"/>
                  </a:cubicBezTo>
                  <a:cubicBezTo>
                    <a:pt x="89630" y="7811"/>
                    <a:pt x="88868" y="7811"/>
                    <a:pt x="88868" y="7811"/>
                  </a:cubicBezTo>
                  <a:lnTo>
                    <a:pt x="7144" y="7811"/>
                  </a:lnTo>
                  <a:lnTo>
                    <a:pt x="7144" y="94774"/>
                  </a:lnTo>
                  <a:lnTo>
                    <a:pt x="168783" y="94774"/>
                  </a:lnTo>
                  <a:cubicBezTo>
                    <a:pt x="178403" y="94774"/>
                    <a:pt x="186214" y="86963"/>
                    <a:pt x="186214" y="77343"/>
                  </a:cubicBezTo>
                  <a:lnTo>
                    <a:pt x="186214" y="7144"/>
                  </a:lnTo>
                  <a:lnTo>
                    <a:pt x="91154" y="7144"/>
                  </a:lnTo>
                  <a:lnTo>
                    <a:pt x="91154" y="77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2" name="자유형: 도형 201">
              <a:extLst>
                <a:ext uri="{FF2B5EF4-FFF2-40B4-BE49-F238E27FC236}">
                  <a16:creationId xmlns:a16="http://schemas.microsoft.com/office/drawing/2014/main" id="{BCB6EA9F-DC51-4FBB-8817-2A3DD4424D09}"/>
                </a:ext>
              </a:extLst>
            </p:cNvPr>
            <p:cNvSpPr/>
            <p:nvPr/>
          </p:nvSpPr>
          <p:spPr>
            <a:xfrm>
              <a:off x="3691119" y="5564600"/>
              <a:ext cx="133350" cy="104775"/>
            </a:xfrm>
            <a:custGeom>
              <a:avLst/>
              <a:gdLst>
                <a:gd name="connsiteX0" fmla="*/ 7144 w 133350"/>
                <a:gd name="connsiteY0" fmla="*/ 99251 h 104775"/>
                <a:gd name="connsiteX1" fmla="*/ 128969 w 133350"/>
                <a:gd name="connsiteY1" fmla="*/ 99251 h 104775"/>
                <a:gd name="connsiteX2" fmla="*/ 128969 w 133350"/>
                <a:gd name="connsiteY2" fmla="*/ 24575 h 104775"/>
                <a:gd name="connsiteX3" fmla="*/ 111538 w 133350"/>
                <a:gd name="connsiteY3" fmla="*/ 7144 h 104775"/>
                <a:gd name="connsiteX4" fmla="*/ 7144 w 133350"/>
                <a:gd name="connsiteY4" fmla="*/ 7144 h 104775"/>
                <a:gd name="connsiteX5" fmla="*/ 7144 w 133350"/>
                <a:gd name="connsiteY5" fmla="*/ 99251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3350" h="104775">
                  <a:moveTo>
                    <a:pt x="7144" y="99251"/>
                  </a:moveTo>
                  <a:lnTo>
                    <a:pt x="128969" y="99251"/>
                  </a:lnTo>
                  <a:lnTo>
                    <a:pt x="128969" y="24575"/>
                  </a:lnTo>
                  <a:cubicBezTo>
                    <a:pt x="128969" y="14954"/>
                    <a:pt x="121158" y="7144"/>
                    <a:pt x="111538" y="7144"/>
                  </a:cubicBezTo>
                  <a:lnTo>
                    <a:pt x="7144" y="7144"/>
                  </a:lnTo>
                  <a:lnTo>
                    <a:pt x="7144" y="9925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203" name="그룹 202">
            <a:extLst>
              <a:ext uri="{FF2B5EF4-FFF2-40B4-BE49-F238E27FC236}">
                <a16:creationId xmlns:a16="http://schemas.microsoft.com/office/drawing/2014/main" id="{A883BA16-8CD9-4764-82C5-BBD9AF86D638}"/>
              </a:ext>
            </a:extLst>
          </p:cNvPr>
          <p:cNvGrpSpPr/>
          <p:nvPr/>
        </p:nvGrpSpPr>
        <p:grpSpPr>
          <a:xfrm>
            <a:off x="4105552" y="5564121"/>
            <a:ext cx="391763" cy="388813"/>
            <a:chOff x="4105552" y="5564121"/>
            <a:chExt cx="391763" cy="388813"/>
          </a:xfrm>
          <a:solidFill>
            <a:schemeClr val="bg1"/>
          </a:solidFill>
        </p:grpSpPr>
        <p:sp>
          <p:nvSpPr>
            <p:cNvPr id="204" name="자유형: 도형 203">
              <a:extLst>
                <a:ext uri="{FF2B5EF4-FFF2-40B4-BE49-F238E27FC236}">
                  <a16:creationId xmlns:a16="http://schemas.microsoft.com/office/drawing/2014/main" id="{587CBCAC-695F-4D3A-B119-47D858610C19}"/>
                </a:ext>
              </a:extLst>
            </p:cNvPr>
            <p:cNvSpPr/>
            <p:nvPr/>
          </p:nvSpPr>
          <p:spPr>
            <a:xfrm>
              <a:off x="4140546" y="5564121"/>
              <a:ext cx="323850" cy="95250"/>
            </a:xfrm>
            <a:custGeom>
              <a:avLst/>
              <a:gdLst>
                <a:gd name="connsiteX0" fmla="*/ 34823 w 323850"/>
                <a:gd name="connsiteY0" fmla="*/ 92681 h 95250"/>
                <a:gd name="connsiteX1" fmla="*/ 30061 w 323850"/>
                <a:gd name="connsiteY1" fmla="*/ 66106 h 95250"/>
                <a:gd name="connsiteX2" fmla="*/ 73114 w 323850"/>
                <a:gd name="connsiteY2" fmla="*/ 29530 h 95250"/>
                <a:gd name="connsiteX3" fmla="*/ 149981 w 323850"/>
                <a:gd name="connsiteY3" fmla="*/ 92585 h 95250"/>
                <a:gd name="connsiteX4" fmla="*/ 174365 w 323850"/>
                <a:gd name="connsiteY4" fmla="*/ 92585 h 95250"/>
                <a:gd name="connsiteX5" fmla="*/ 251231 w 323850"/>
                <a:gd name="connsiteY5" fmla="*/ 29530 h 95250"/>
                <a:gd name="connsiteX6" fmla="*/ 294285 w 323850"/>
                <a:gd name="connsiteY6" fmla="*/ 66106 h 95250"/>
                <a:gd name="connsiteX7" fmla="*/ 289522 w 323850"/>
                <a:gd name="connsiteY7" fmla="*/ 92585 h 95250"/>
                <a:gd name="connsiteX8" fmla="*/ 313811 w 323850"/>
                <a:gd name="connsiteY8" fmla="*/ 92585 h 95250"/>
                <a:gd name="connsiteX9" fmla="*/ 316478 w 323850"/>
                <a:gd name="connsiteY9" fmla="*/ 63248 h 95250"/>
                <a:gd name="connsiteX10" fmla="*/ 250660 w 323850"/>
                <a:gd name="connsiteY10" fmla="*/ 7146 h 95250"/>
                <a:gd name="connsiteX11" fmla="*/ 162268 w 323850"/>
                <a:gd name="connsiteY11" fmla="*/ 58295 h 95250"/>
                <a:gd name="connsiteX12" fmla="*/ 77591 w 323850"/>
                <a:gd name="connsiteY12" fmla="*/ 7146 h 95250"/>
                <a:gd name="connsiteX13" fmla="*/ 72733 w 323850"/>
                <a:gd name="connsiteY13" fmla="*/ 7146 h 95250"/>
                <a:gd name="connsiteX14" fmla="*/ 7963 w 323850"/>
                <a:gd name="connsiteY14" fmla="*/ 61915 h 95250"/>
                <a:gd name="connsiteX15" fmla="*/ 10439 w 323850"/>
                <a:gd name="connsiteY15" fmla="*/ 92585 h 95250"/>
                <a:gd name="connsiteX16" fmla="*/ 34823 w 323850"/>
                <a:gd name="connsiteY16" fmla="*/ 92585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23850" h="95250">
                  <a:moveTo>
                    <a:pt x="34823" y="92681"/>
                  </a:moveTo>
                  <a:cubicBezTo>
                    <a:pt x="30632" y="84965"/>
                    <a:pt x="28728" y="75821"/>
                    <a:pt x="30061" y="66106"/>
                  </a:cubicBezTo>
                  <a:cubicBezTo>
                    <a:pt x="32919" y="45818"/>
                    <a:pt x="52635" y="29435"/>
                    <a:pt x="73114" y="29530"/>
                  </a:cubicBezTo>
                  <a:cubicBezTo>
                    <a:pt x="131502" y="29911"/>
                    <a:pt x="146456" y="71630"/>
                    <a:pt x="149981" y="92585"/>
                  </a:cubicBezTo>
                  <a:lnTo>
                    <a:pt x="174365" y="92585"/>
                  </a:lnTo>
                  <a:cubicBezTo>
                    <a:pt x="177889" y="71630"/>
                    <a:pt x="192843" y="29911"/>
                    <a:pt x="251231" y="29530"/>
                  </a:cubicBezTo>
                  <a:cubicBezTo>
                    <a:pt x="271710" y="29435"/>
                    <a:pt x="291427" y="45722"/>
                    <a:pt x="294285" y="66106"/>
                  </a:cubicBezTo>
                  <a:cubicBezTo>
                    <a:pt x="295618" y="75726"/>
                    <a:pt x="293713" y="84870"/>
                    <a:pt x="289522" y="92585"/>
                  </a:cubicBezTo>
                  <a:lnTo>
                    <a:pt x="313811" y="92585"/>
                  </a:lnTo>
                  <a:cubicBezTo>
                    <a:pt x="316763" y="83537"/>
                    <a:pt x="317906" y="73631"/>
                    <a:pt x="316478" y="63248"/>
                  </a:cubicBezTo>
                  <a:cubicBezTo>
                    <a:pt x="312287" y="31911"/>
                    <a:pt x="282283" y="6860"/>
                    <a:pt x="250660" y="7146"/>
                  </a:cubicBezTo>
                  <a:cubicBezTo>
                    <a:pt x="202368" y="7622"/>
                    <a:pt x="175698" y="32197"/>
                    <a:pt x="162268" y="58295"/>
                  </a:cubicBezTo>
                  <a:cubicBezTo>
                    <a:pt x="146171" y="27911"/>
                    <a:pt x="114262" y="7146"/>
                    <a:pt x="77591" y="7146"/>
                  </a:cubicBezTo>
                  <a:lnTo>
                    <a:pt x="72733" y="7146"/>
                  </a:lnTo>
                  <a:cubicBezTo>
                    <a:pt x="40634" y="7146"/>
                    <a:pt x="12916" y="30197"/>
                    <a:pt x="7963" y="61915"/>
                  </a:cubicBezTo>
                  <a:cubicBezTo>
                    <a:pt x="6248" y="72678"/>
                    <a:pt x="7296" y="83156"/>
                    <a:pt x="10439" y="92585"/>
                  </a:cubicBezTo>
                  <a:lnTo>
                    <a:pt x="34823" y="9258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5" name="자유형: 도형 204">
              <a:extLst>
                <a:ext uri="{FF2B5EF4-FFF2-40B4-BE49-F238E27FC236}">
                  <a16:creationId xmlns:a16="http://schemas.microsoft.com/office/drawing/2014/main" id="{3C11A9E6-F705-47F2-900B-53B6FF4CBC03}"/>
                </a:ext>
              </a:extLst>
            </p:cNvPr>
            <p:cNvSpPr/>
            <p:nvPr/>
          </p:nvSpPr>
          <p:spPr>
            <a:xfrm>
              <a:off x="4258523" y="5671947"/>
              <a:ext cx="85725" cy="114300"/>
            </a:xfrm>
            <a:custGeom>
              <a:avLst/>
              <a:gdLst>
                <a:gd name="connsiteX0" fmla="*/ 7144 w 85725"/>
                <a:gd name="connsiteY0" fmla="*/ 7144 h 114300"/>
                <a:gd name="connsiteX1" fmla="*/ 80677 w 85725"/>
                <a:gd name="connsiteY1" fmla="*/ 7144 h 114300"/>
                <a:gd name="connsiteX2" fmla="*/ 80677 w 85725"/>
                <a:gd name="connsiteY2" fmla="*/ 112681 h 114300"/>
                <a:gd name="connsiteX3" fmla="*/ 7144 w 85725"/>
                <a:gd name="connsiteY3" fmla="*/ 112681 h 114300"/>
                <a:gd name="connsiteX4" fmla="*/ 7144 w 85725"/>
                <a:gd name="connsiteY4" fmla="*/ 7144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114300">
                  <a:moveTo>
                    <a:pt x="7144" y="7144"/>
                  </a:moveTo>
                  <a:lnTo>
                    <a:pt x="80677" y="7144"/>
                  </a:lnTo>
                  <a:lnTo>
                    <a:pt x="80677" y="112681"/>
                  </a:lnTo>
                  <a:lnTo>
                    <a:pt x="7144" y="112681"/>
                  </a:ln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6" name="자유형: 도형 205">
              <a:extLst>
                <a:ext uri="{FF2B5EF4-FFF2-40B4-BE49-F238E27FC236}">
                  <a16:creationId xmlns:a16="http://schemas.microsoft.com/office/drawing/2014/main" id="{D2BB7DE0-26C1-40DF-94B2-0A3E4C834A4E}"/>
                </a:ext>
              </a:extLst>
            </p:cNvPr>
            <p:cNvSpPr/>
            <p:nvPr/>
          </p:nvSpPr>
          <p:spPr>
            <a:xfrm>
              <a:off x="4105552" y="5671947"/>
              <a:ext cx="142875" cy="114300"/>
            </a:xfrm>
            <a:custGeom>
              <a:avLst/>
              <a:gdLst>
                <a:gd name="connsiteX0" fmla="*/ 138589 w 142875"/>
                <a:gd name="connsiteY0" fmla="*/ 112681 h 114300"/>
                <a:gd name="connsiteX1" fmla="*/ 138589 w 142875"/>
                <a:gd name="connsiteY1" fmla="*/ 7144 h 114300"/>
                <a:gd name="connsiteX2" fmla="*/ 42196 w 142875"/>
                <a:gd name="connsiteY2" fmla="*/ 7144 h 114300"/>
                <a:gd name="connsiteX3" fmla="*/ 7144 w 142875"/>
                <a:gd name="connsiteY3" fmla="*/ 42005 h 114300"/>
                <a:gd name="connsiteX4" fmla="*/ 7144 w 142875"/>
                <a:gd name="connsiteY4" fmla="*/ 77724 h 114300"/>
                <a:gd name="connsiteX5" fmla="*/ 42196 w 142875"/>
                <a:gd name="connsiteY5" fmla="*/ 112585 h 114300"/>
                <a:gd name="connsiteX6" fmla="*/ 138589 w 142875"/>
                <a:gd name="connsiteY6" fmla="*/ 112585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2875" h="114300">
                  <a:moveTo>
                    <a:pt x="138589" y="112681"/>
                  </a:moveTo>
                  <a:lnTo>
                    <a:pt x="138589" y="7144"/>
                  </a:lnTo>
                  <a:lnTo>
                    <a:pt x="42196" y="7144"/>
                  </a:lnTo>
                  <a:cubicBezTo>
                    <a:pt x="22670" y="7144"/>
                    <a:pt x="7144" y="22955"/>
                    <a:pt x="7144" y="42005"/>
                  </a:cubicBezTo>
                  <a:lnTo>
                    <a:pt x="7144" y="77724"/>
                  </a:lnTo>
                  <a:cubicBezTo>
                    <a:pt x="7144" y="97250"/>
                    <a:pt x="23050" y="112585"/>
                    <a:pt x="42196" y="112585"/>
                  </a:cubicBezTo>
                  <a:lnTo>
                    <a:pt x="138589" y="11258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7" name="자유형: 도형 206">
              <a:extLst>
                <a:ext uri="{FF2B5EF4-FFF2-40B4-BE49-F238E27FC236}">
                  <a16:creationId xmlns:a16="http://schemas.microsoft.com/office/drawing/2014/main" id="{D31DCAE1-8374-4CFF-B2DA-25630E208651}"/>
                </a:ext>
              </a:extLst>
            </p:cNvPr>
            <p:cNvSpPr/>
            <p:nvPr/>
          </p:nvSpPr>
          <p:spPr>
            <a:xfrm>
              <a:off x="4354440" y="5671947"/>
              <a:ext cx="142875" cy="114300"/>
            </a:xfrm>
            <a:custGeom>
              <a:avLst/>
              <a:gdLst>
                <a:gd name="connsiteX0" fmla="*/ 103537 w 142875"/>
                <a:gd name="connsiteY0" fmla="*/ 7144 h 114300"/>
                <a:gd name="connsiteX1" fmla="*/ 7144 w 142875"/>
                <a:gd name="connsiteY1" fmla="*/ 7144 h 114300"/>
                <a:gd name="connsiteX2" fmla="*/ 7144 w 142875"/>
                <a:gd name="connsiteY2" fmla="*/ 112681 h 114300"/>
                <a:gd name="connsiteX3" fmla="*/ 103537 w 142875"/>
                <a:gd name="connsiteY3" fmla="*/ 112681 h 114300"/>
                <a:gd name="connsiteX4" fmla="*/ 138589 w 142875"/>
                <a:gd name="connsiteY4" fmla="*/ 77819 h 114300"/>
                <a:gd name="connsiteX5" fmla="*/ 138589 w 142875"/>
                <a:gd name="connsiteY5" fmla="*/ 42100 h 114300"/>
                <a:gd name="connsiteX6" fmla="*/ 103537 w 142875"/>
                <a:gd name="connsiteY6" fmla="*/ 7144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2875" h="114300">
                  <a:moveTo>
                    <a:pt x="103537" y="7144"/>
                  </a:moveTo>
                  <a:lnTo>
                    <a:pt x="7144" y="7144"/>
                  </a:lnTo>
                  <a:lnTo>
                    <a:pt x="7144" y="112681"/>
                  </a:lnTo>
                  <a:lnTo>
                    <a:pt x="103537" y="112681"/>
                  </a:lnTo>
                  <a:cubicBezTo>
                    <a:pt x="123063" y="112681"/>
                    <a:pt x="138589" y="96869"/>
                    <a:pt x="138589" y="77819"/>
                  </a:cubicBezTo>
                  <a:lnTo>
                    <a:pt x="138589" y="42100"/>
                  </a:lnTo>
                  <a:cubicBezTo>
                    <a:pt x="138589" y="22574"/>
                    <a:pt x="122682" y="7144"/>
                    <a:pt x="10353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8" name="자유형: 도형 207">
              <a:extLst>
                <a:ext uri="{FF2B5EF4-FFF2-40B4-BE49-F238E27FC236}">
                  <a16:creationId xmlns:a16="http://schemas.microsoft.com/office/drawing/2014/main" id="{991A677B-0A16-43C5-BA36-89C9C17E36C0}"/>
                </a:ext>
              </a:extLst>
            </p:cNvPr>
            <p:cNvSpPr/>
            <p:nvPr/>
          </p:nvSpPr>
          <p:spPr>
            <a:xfrm>
              <a:off x="4271096" y="5800534"/>
              <a:ext cx="57150" cy="152400"/>
            </a:xfrm>
            <a:custGeom>
              <a:avLst/>
              <a:gdLst>
                <a:gd name="connsiteX0" fmla="*/ 7144 w 57150"/>
                <a:gd name="connsiteY0" fmla="*/ 7144 h 152400"/>
                <a:gd name="connsiteX1" fmla="*/ 56197 w 57150"/>
                <a:gd name="connsiteY1" fmla="*/ 7144 h 152400"/>
                <a:gd name="connsiteX2" fmla="*/ 56197 w 57150"/>
                <a:gd name="connsiteY2" fmla="*/ 152019 h 152400"/>
                <a:gd name="connsiteX3" fmla="*/ 7144 w 57150"/>
                <a:gd name="connsiteY3" fmla="*/ 152019 h 152400"/>
                <a:gd name="connsiteX4" fmla="*/ 7144 w 57150"/>
                <a:gd name="connsiteY4" fmla="*/ 7144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152400">
                  <a:moveTo>
                    <a:pt x="7144" y="7144"/>
                  </a:moveTo>
                  <a:lnTo>
                    <a:pt x="56197" y="7144"/>
                  </a:lnTo>
                  <a:lnTo>
                    <a:pt x="56197" y="152019"/>
                  </a:lnTo>
                  <a:lnTo>
                    <a:pt x="7144" y="152019"/>
                  </a:ln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9" name="자유형: 도형 208">
              <a:extLst>
                <a:ext uri="{FF2B5EF4-FFF2-40B4-BE49-F238E27FC236}">
                  <a16:creationId xmlns:a16="http://schemas.microsoft.com/office/drawing/2014/main" id="{B7187CAD-D263-4760-8F26-5546D187B82E}"/>
                </a:ext>
              </a:extLst>
            </p:cNvPr>
            <p:cNvSpPr/>
            <p:nvPr/>
          </p:nvSpPr>
          <p:spPr>
            <a:xfrm>
              <a:off x="4342343" y="5800534"/>
              <a:ext cx="133350" cy="152400"/>
            </a:xfrm>
            <a:custGeom>
              <a:avLst/>
              <a:gdLst>
                <a:gd name="connsiteX0" fmla="*/ 7239 w 133350"/>
                <a:gd name="connsiteY0" fmla="*/ 152019 h 152400"/>
                <a:gd name="connsiteX1" fmla="*/ 91726 w 133350"/>
                <a:gd name="connsiteY1" fmla="*/ 152019 h 152400"/>
                <a:gd name="connsiteX2" fmla="*/ 126778 w 133350"/>
                <a:gd name="connsiteY2" fmla="*/ 116967 h 152400"/>
                <a:gd name="connsiteX3" fmla="*/ 126778 w 133350"/>
                <a:gd name="connsiteY3" fmla="*/ 7144 h 152400"/>
                <a:gd name="connsiteX4" fmla="*/ 7144 w 133350"/>
                <a:gd name="connsiteY4" fmla="*/ 7144 h 152400"/>
                <a:gd name="connsiteX5" fmla="*/ 7144 w 133350"/>
                <a:gd name="connsiteY5" fmla="*/ 152019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3350" h="152400">
                  <a:moveTo>
                    <a:pt x="7239" y="152019"/>
                  </a:moveTo>
                  <a:lnTo>
                    <a:pt x="91726" y="152019"/>
                  </a:lnTo>
                  <a:cubicBezTo>
                    <a:pt x="111347" y="152019"/>
                    <a:pt x="126778" y="136113"/>
                    <a:pt x="126778" y="116967"/>
                  </a:cubicBezTo>
                  <a:lnTo>
                    <a:pt x="126778" y="7144"/>
                  </a:lnTo>
                  <a:lnTo>
                    <a:pt x="7144" y="7144"/>
                  </a:lnTo>
                  <a:lnTo>
                    <a:pt x="7144" y="15201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0" name="자유형: 도형 209">
              <a:extLst>
                <a:ext uri="{FF2B5EF4-FFF2-40B4-BE49-F238E27FC236}">
                  <a16:creationId xmlns:a16="http://schemas.microsoft.com/office/drawing/2014/main" id="{B050982C-80E0-4F26-A466-22E2F63EF80F}"/>
                </a:ext>
              </a:extLst>
            </p:cNvPr>
            <p:cNvSpPr/>
            <p:nvPr/>
          </p:nvSpPr>
          <p:spPr>
            <a:xfrm>
              <a:off x="4129174" y="5800534"/>
              <a:ext cx="133350" cy="152400"/>
            </a:xfrm>
            <a:custGeom>
              <a:avLst/>
              <a:gdLst>
                <a:gd name="connsiteX0" fmla="*/ 7239 w 133350"/>
                <a:gd name="connsiteY0" fmla="*/ 116967 h 152400"/>
                <a:gd name="connsiteX1" fmla="*/ 42291 w 133350"/>
                <a:gd name="connsiteY1" fmla="*/ 152019 h 152400"/>
                <a:gd name="connsiteX2" fmla="*/ 126778 w 133350"/>
                <a:gd name="connsiteY2" fmla="*/ 152019 h 152400"/>
                <a:gd name="connsiteX3" fmla="*/ 126778 w 133350"/>
                <a:gd name="connsiteY3" fmla="*/ 7144 h 152400"/>
                <a:gd name="connsiteX4" fmla="*/ 7144 w 133350"/>
                <a:gd name="connsiteY4" fmla="*/ 7144 h 152400"/>
                <a:gd name="connsiteX5" fmla="*/ 7144 w 133350"/>
                <a:gd name="connsiteY5" fmla="*/ 116967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3350" h="152400">
                  <a:moveTo>
                    <a:pt x="7239" y="116967"/>
                  </a:moveTo>
                  <a:cubicBezTo>
                    <a:pt x="7239" y="136493"/>
                    <a:pt x="23146" y="152019"/>
                    <a:pt x="42291" y="152019"/>
                  </a:cubicBezTo>
                  <a:lnTo>
                    <a:pt x="126778" y="152019"/>
                  </a:lnTo>
                  <a:lnTo>
                    <a:pt x="126778" y="7144"/>
                  </a:lnTo>
                  <a:lnTo>
                    <a:pt x="7144" y="7144"/>
                  </a:lnTo>
                  <a:lnTo>
                    <a:pt x="7144" y="11696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211" name="그룹 210">
            <a:extLst>
              <a:ext uri="{FF2B5EF4-FFF2-40B4-BE49-F238E27FC236}">
                <a16:creationId xmlns:a16="http://schemas.microsoft.com/office/drawing/2014/main" id="{BB1CFB76-92F5-4A11-9CA6-1FB8B0E46240}"/>
              </a:ext>
            </a:extLst>
          </p:cNvPr>
          <p:cNvGrpSpPr/>
          <p:nvPr/>
        </p:nvGrpSpPr>
        <p:grpSpPr>
          <a:xfrm>
            <a:off x="7463209" y="2901267"/>
            <a:ext cx="391764" cy="392454"/>
            <a:chOff x="7463209" y="2901267"/>
            <a:chExt cx="391764" cy="392454"/>
          </a:xfrm>
          <a:solidFill>
            <a:schemeClr val="bg1"/>
          </a:solidFill>
        </p:grpSpPr>
        <p:sp>
          <p:nvSpPr>
            <p:cNvPr id="212" name="자유형: 도형 211">
              <a:extLst>
                <a:ext uri="{FF2B5EF4-FFF2-40B4-BE49-F238E27FC236}">
                  <a16:creationId xmlns:a16="http://schemas.microsoft.com/office/drawing/2014/main" id="{5090BEDC-1EAC-422A-A833-C9C0FD847579}"/>
                </a:ext>
              </a:extLst>
            </p:cNvPr>
            <p:cNvSpPr/>
            <p:nvPr/>
          </p:nvSpPr>
          <p:spPr>
            <a:xfrm>
              <a:off x="7575033" y="3104197"/>
              <a:ext cx="161925" cy="85725"/>
            </a:xfrm>
            <a:custGeom>
              <a:avLst/>
              <a:gdLst>
                <a:gd name="connsiteX0" fmla="*/ 151067 w 161925"/>
                <a:gd name="connsiteY0" fmla="*/ 81629 h 85725"/>
                <a:gd name="connsiteX1" fmla="*/ 13050 w 161925"/>
                <a:gd name="connsiteY1" fmla="*/ 82868 h 85725"/>
                <a:gd name="connsiteX2" fmla="*/ 7144 w 161925"/>
                <a:gd name="connsiteY2" fmla="*/ 7144 h 85725"/>
                <a:gd name="connsiteX3" fmla="*/ 162496 w 161925"/>
                <a:gd name="connsiteY3" fmla="*/ 7144 h 85725"/>
                <a:gd name="connsiteX4" fmla="*/ 156591 w 161925"/>
                <a:gd name="connsiteY4" fmla="*/ 82868 h 85725"/>
                <a:gd name="connsiteX5" fmla="*/ 151067 w 161925"/>
                <a:gd name="connsiteY5" fmla="*/ 81629 h 85725"/>
                <a:gd name="connsiteX6" fmla="*/ 151067 w 161925"/>
                <a:gd name="connsiteY6" fmla="*/ 81629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1925" h="85725">
                  <a:moveTo>
                    <a:pt x="151067" y="81629"/>
                  </a:moveTo>
                  <a:cubicBezTo>
                    <a:pt x="105823" y="72295"/>
                    <a:pt x="58103" y="72676"/>
                    <a:pt x="13050" y="82868"/>
                  </a:cubicBezTo>
                  <a:cubicBezTo>
                    <a:pt x="9525" y="57817"/>
                    <a:pt x="7715" y="32480"/>
                    <a:pt x="7144" y="7144"/>
                  </a:cubicBezTo>
                  <a:lnTo>
                    <a:pt x="162496" y="7144"/>
                  </a:lnTo>
                  <a:cubicBezTo>
                    <a:pt x="162020" y="32480"/>
                    <a:pt x="160115" y="57817"/>
                    <a:pt x="156591" y="82868"/>
                  </a:cubicBezTo>
                  <a:cubicBezTo>
                    <a:pt x="154781" y="82391"/>
                    <a:pt x="152971" y="82010"/>
                    <a:pt x="151067" y="81629"/>
                  </a:cubicBezTo>
                  <a:cubicBezTo>
                    <a:pt x="150495" y="81439"/>
                    <a:pt x="152210" y="81820"/>
                    <a:pt x="151067" y="8162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3" name="자유형: 도형 212">
              <a:extLst>
                <a:ext uri="{FF2B5EF4-FFF2-40B4-BE49-F238E27FC236}">
                  <a16:creationId xmlns:a16="http://schemas.microsoft.com/office/drawing/2014/main" id="{9ADD94E2-1C8E-4ED8-905C-0975D636EB55}"/>
                </a:ext>
              </a:extLst>
            </p:cNvPr>
            <p:cNvSpPr/>
            <p:nvPr/>
          </p:nvSpPr>
          <p:spPr>
            <a:xfrm>
              <a:off x="7575033" y="3002375"/>
              <a:ext cx="161925" cy="85725"/>
            </a:xfrm>
            <a:custGeom>
              <a:avLst/>
              <a:gdLst>
                <a:gd name="connsiteX0" fmla="*/ 18574 w 161925"/>
                <a:gd name="connsiteY0" fmla="*/ 8382 h 85725"/>
                <a:gd name="connsiteX1" fmla="*/ 156591 w 161925"/>
                <a:gd name="connsiteY1" fmla="*/ 7144 h 85725"/>
                <a:gd name="connsiteX2" fmla="*/ 162496 w 161925"/>
                <a:gd name="connsiteY2" fmla="*/ 82867 h 85725"/>
                <a:gd name="connsiteX3" fmla="*/ 7144 w 161925"/>
                <a:gd name="connsiteY3" fmla="*/ 82867 h 85725"/>
                <a:gd name="connsiteX4" fmla="*/ 13050 w 161925"/>
                <a:gd name="connsiteY4" fmla="*/ 7144 h 85725"/>
                <a:gd name="connsiteX5" fmla="*/ 18574 w 161925"/>
                <a:gd name="connsiteY5" fmla="*/ 8382 h 85725"/>
                <a:gd name="connsiteX6" fmla="*/ 18574 w 161925"/>
                <a:gd name="connsiteY6" fmla="*/ 8382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1925" h="85725">
                  <a:moveTo>
                    <a:pt x="18574" y="8382"/>
                  </a:moveTo>
                  <a:cubicBezTo>
                    <a:pt x="63818" y="17717"/>
                    <a:pt x="111538" y="17335"/>
                    <a:pt x="156591" y="7144"/>
                  </a:cubicBezTo>
                  <a:cubicBezTo>
                    <a:pt x="160115" y="32194"/>
                    <a:pt x="161925" y="57531"/>
                    <a:pt x="162496" y="82867"/>
                  </a:cubicBezTo>
                  <a:lnTo>
                    <a:pt x="7144" y="82867"/>
                  </a:lnTo>
                  <a:cubicBezTo>
                    <a:pt x="7620" y="57531"/>
                    <a:pt x="9525" y="32194"/>
                    <a:pt x="13050" y="7144"/>
                  </a:cubicBezTo>
                  <a:cubicBezTo>
                    <a:pt x="14859" y="7620"/>
                    <a:pt x="16764" y="8001"/>
                    <a:pt x="18574" y="8382"/>
                  </a:cubicBezTo>
                  <a:cubicBezTo>
                    <a:pt x="19145" y="8477"/>
                    <a:pt x="17431" y="8096"/>
                    <a:pt x="18574" y="838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4" name="자유형: 도형 213">
              <a:extLst>
                <a:ext uri="{FF2B5EF4-FFF2-40B4-BE49-F238E27FC236}">
                  <a16:creationId xmlns:a16="http://schemas.microsoft.com/office/drawing/2014/main" id="{EA70A0E8-93B7-4B1A-A38B-2CAA7E06A6B8}"/>
                </a:ext>
              </a:extLst>
            </p:cNvPr>
            <p:cNvSpPr/>
            <p:nvPr/>
          </p:nvSpPr>
          <p:spPr>
            <a:xfrm>
              <a:off x="7750198" y="2972657"/>
              <a:ext cx="104775" cy="114300"/>
            </a:xfrm>
            <a:custGeom>
              <a:avLst/>
              <a:gdLst>
                <a:gd name="connsiteX0" fmla="*/ 13716 w 104775"/>
                <a:gd name="connsiteY0" fmla="*/ 112586 h 114300"/>
                <a:gd name="connsiteX1" fmla="*/ 7144 w 104775"/>
                <a:gd name="connsiteY1" fmla="*/ 29908 h 114300"/>
                <a:gd name="connsiteX2" fmla="*/ 57912 w 104775"/>
                <a:gd name="connsiteY2" fmla="*/ 7144 h 114300"/>
                <a:gd name="connsiteX3" fmla="*/ 99156 w 104775"/>
                <a:gd name="connsiteY3" fmla="*/ 112681 h 114300"/>
                <a:gd name="connsiteX4" fmla="*/ 13716 w 104775"/>
                <a:gd name="connsiteY4" fmla="*/ 112681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775" h="114300">
                  <a:moveTo>
                    <a:pt x="13716" y="112586"/>
                  </a:moveTo>
                  <a:cubicBezTo>
                    <a:pt x="13240" y="84963"/>
                    <a:pt x="11144" y="57245"/>
                    <a:pt x="7144" y="29908"/>
                  </a:cubicBezTo>
                  <a:cubicBezTo>
                    <a:pt x="24765" y="24194"/>
                    <a:pt x="42006" y="16764"/>
                    <a:pt x="57912" y="7144"/>
                  </a:cubicBezTo>
                  <a:cubicBezTo>
                    <a:pt x="82105" y="37338"/>
                    <a:pt x="96488" y="74104"/>
                    <a:pt x="99156" y="112681"/>
                  </a:cubicBezTo>
                  <a:lnTo>
                    <a:pt x="13716" y="11268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5" name="자유형: 도형 214">
              <a:extLst>
                <a:ext uri="{FF2B5EF4-FFF2-40B4-BE49-F238E27FC236}">
                  <a16:creationId xmlns:a16="http://schemas.microsoft.com/office/drawing/2014/main" id="{2DFB9CF0-8E5A-4844-A997-4C306A085262}"/>
                </a:ext>
              </a:extLst>
            </p:cNvPr>
            <p:cNvSpPr/>
            <p:nvPr/>
          </p:nvSpPr>
          <p:spPr>
            <a:xfrm>
              <a:off x="7732957" y="2919031"/>
              <a:ext cx="57150" cy="57150"/>
            </a:xfrm>
            <a:custGeom>
              <a:avLst/>
              <a:gdLst>
                <a:gd name="connsiteX0" fmla="*/ 56769 w 57150"/>
                <a:gd name="connsiteY0" fmla="*/ 40767 h 57150"/>
                <a:gd name="connsiteX1" fmla="*/ 19908 w 57150"/>
                <a:gd name="connsiteY1" fmla="*/ 57055 h 57150"/>
                <a:gd name="connsiteX2" fmla="*/ 7144 w 57150"/>
                <a:gd name="connsiteY2" fmla="*/ 7144 h 57150"/>
                <a:gd name="connsiteX3" fmla="*/ 56769 w 57150"/>
                <a:gd name="connsiteY3" fmla="*/ 40767 h 57150"/>
                <a:gd name="connsiteX4" fmla="*/ 56769 w 57150"/>
                <a:gd name="connsiteY4" fmla="*/ 40767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56769" y="40767"/>
                  </a:moveTo>
                  <a:cubicBezTo>
                    <a:pt x="45053" y="47339"/>
                    <a:pt x="32671" y="52768"/>
                    <a:pt x="19908" y="57055"/>
                  </a:cubicBezTo>
                  <a:cubicBezTo>
                    <a:pt x="16573" y="40195"/>
                    <a:pt x="12478" y="23431"/>
                    <a:pt x="7144" y="7144"/>
                  </a:cubicBezTo>
                  <a:cubicBezTo>
                    <a:pt x="25241" y="15621"/>
                    <a:pt x="42006" y="26956"/>
                    <a:pt x="56769" y="40767"/>
                  </a:cubicBezTo>
                  <a:cubicBezTo>
                    <a:pt x="56674" y="40767"/>
                    <a:pt x="42006" y="26956"/>
                    <a:pt x="56769" y="407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6" name="자유형: 도형 215">
              <a:extLst>
                <a:ext uri="{FF2B5EF4-FFF2-40B4-BE49-F238E27FC236}">
                  <a16:creationId xmlns:a16="http://schemas.microsoft.com/office/drawing/2014/main" id="{035B2706-3BF7-45A5-937D-DA57E7A70BB3}"/>
                </a:ext>
              </a:extLst>
            </p:cNvPr>
            <p:cNvSpPr/>
            <p:nvPr/>
          </p:nvSpPr>
          <p:spPr>
            <a:xfrm>
              <a:off x="7585225" y="2901267"/>
              <a:ext cx="142875" cy="95250"/>
            </a:xfrm>
            <a:custGeom>
              <a:avLst/>
              <a:gdLst>
                <a:gd name="connsiteX0" fmla="*/ 122492 w 142875"/>
                <a:gd name="connsiteY0" fmla="*/ 13287 h 95250"/>
                <a:gd name="connsiteX1" fmla="*/ 142113 w 142875"/>
                <a:gd name="connsiteY1" fmla="*/ 82058 h 95250"/>
                <a:gd name="connsiteX2" fmla="*/ 7144 w 142875"/>
                <a:gd name="connsiteY2" fmla="*/ 82058 h 95250"/>
                <a:gd name="connsiteX3" fmla="*/ 26765 w 142875"/>
                <a:gd name="connsiteY3" fmla="*/ 13287 h 95250"/>
                <a:gd name="connsiteX4" fmla="*/ 122492 w 142875"/>
                <a:gd name="connsiteY4" fmla="*/ 13287 h 95250"/>
                <a:gd name="connsiteX5" fmla="*/ 122492 w 142875"/>
                <a:gd name="connsiteY5" fmla="*/ 13287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2875" h="95250">
                  <a:moveTo>
                    <a:pt x="122492" y="13287"/>
                  </a:moveTo>
                  <a:cubicBezTo>
                    <a:pt x="131540" y="35385"/>
                    <a:pt x="137636" y="58626"/>
                    <a:pt x="142113" y="82058"/>
                  </a:cubicBezTo>
                  <a:cubicBezTo>
                    <a:pt x="98108" y="92250"/>
                    <a:pt x="51149" y="92250"/>
                    <a:pt x="7144" y="82058"/>
                  </a:cubicBezTo>
                  <a:cubicBezTo>
                    <a:pt x="11621" y="58626"/>
                    <a:pt x="17717" y="35385"/>
                    <a:pt x="26765" y="13287"/>
                  </a:cubicBezTo>
                  <a:cubicBezTo>
                    <a:pt x="58008" y="5096"/>
                    <a:pt x="91250" y="5096"/>
                    <a:pt x="122492" y="13287"/>
                  </a:cubicBezTo>
                  <a:cubicBezTo>
                    <a:pt x="122873" y="14145"/>
                    <a:pt x="106966" y="9192"/>
                    <a:pt x="122492" y="1328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7" name="자유형: 도형 216">
              <a:extLst>
                <a:ext uri="{FF2B5EF4-FFF2-40B4-BE49-F238E27FC236}">
                  <a16:creationId xmlns:a16="http://schemas.microsoft.com/office/drawing/2014/main" id="{4A596F98-A35E-43B2-986A-50E40E63E095}"/>
                </a:ext>
              </a:extLst>
            </p:cNvPr>
            <p:cNvSpPr/>
            <p:nvPr/>
          </p:nvSpPr>
          <p:spPr>
            <a:xfrm>
              <a:off x="7522931" y="2919031"/>
              <a:ext cx="57150" cy="57150"/>
            </a:xfrm>
            <a:custGeom>
              <a:avLst/>
              <a:gdLst>
                <a:gd name="connsiteX0" fmla="*/ 56292 w 57150"/>
                <a:gd name="connsiteY0" fmla="*/ 8572 h 57150"/>
                <a:gd name="connsiteX1" fmla="*/ 44005 w 57150"/>
                <a:gd name="connsiteY1" fmla="*/ 57055 h 57150"/>
                <a:gd name="connsiteX2" fmla="*/ 7144 w 57150"/>
                <a:gd name="connsiteY2" fmla="*/ 40767 h 57150"/>
                <a:gd name="connsiteX3" fmla="*/ 56769 w 57150"/>
                <a:gd name="connsiteY3" fmla="*/ 7144 h 57150"/>
                <a:gd name="connsiteX4" fmla="*/ 56292 w 57150"/>
                <a:gd name="connsiteY4" fmla="*/ 8572 h 57150"/>
                <a:gd name="connsiteX5" fmla="*/ 56292 w 57150"/>
                <a:gd name="connsiteY5" fmla="*/ 857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7150" h="57150">
                  <a:moveTo>
                    <a:pt x="56292" y="8572"/>
                  </a:moveTo>
                  <a:cubicBezTo>
                    <a:pt x="51245" y="24479"/>
                    <a:pt x="47149" y="40672"/>
                    <a:pt x="44005" y="57055"/>
                  </a:cubicBezTo>
                  <a:cubicBezTo>
                    <a:pt x="31242" y="52673"/>
                    <a:pt x="18859" y="47339"/>
                    <a:pt x="7144" y="40767"/>
                  </a:cubicBezTo>
                  <a:cubicBezTo>
                    <a:pt x="21812" y="26956"/>
                    <a:pt x="38576" y="15621"/>
                    <a:pt x="56769" y="7144"/>
                  </a:cubicBezTo>
                  <a:cubicBezTo>
                    <a:pt x="56579" y="7620"/>
                    <a:pt x="56483" y="8096"/>
                    <a:pt x="56292" y="8572"/>
                  </a:cubicBezTo>
                  <a:cubicBezTo>
                    <a:pt x="56007" y="9620"/>
                    <a:pt x="56483" y="8096"/>
                    <a:pt x="56292" y="857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8" name="자유형: 도형 217">
              <a:extLst>
                <a:ext uri="{FF2B5EF4-FFF2-40B4-BE49-F238E27FC236}">
                  <a16:creationId xmlns:a16="http://schemas.microsoft.com/office/drawing/2014/main" id="{3BDC2C6F-3779-4B0A-AF7D-117CE654830B}"/>
                </a:ext>
              </a:extLst>
            </p:cNvPr>
            <p:cNvSpPr/>
            <p:nvPr/>
          </p:nvSpPr>
          <p:spPr>
            <a:xfrm>
              <a:off x="7463400" y="2972657"/>
              <a:ext cx="104775" cy="114300"/>
            </a:xfrm>
            <a:custGeom>
              <a:avLst/>
              <a:gdLst>
                <a:gd name="connsiteX0" fmla="*/ 48292 w 104775"/>
                <a:gd name="connsiteY0" fmla="*/ 7144 h 114300"/>
                <a:gd name="connsiteX1" fmla="*/ 99060 w 104775"/>
                <a:gd name="connsiteY1" fmla="*/ 29908 h 114300"/>
                <a:gd name="connsiteX2" fmla="*/ 92488 w 104775"/>
                <a:gd name="connsiteY2" fmla="*/ 112586 h 114300"/>
                <a:gd name="connsiteX3" fmla="*/ 7144 w 104775"/>
                <a:gd name="connsiteY3" fmla="*/ 112586 h 114300"/>
                <a:gd name="connsiteX4" fmla="*/ 48292 w 104775"/>
                <a:gd name="connsiteY4" fmla="*/ 7144 h 114300"/>
                <a:gd name="connsiteX5" fmla="*/ 48292 w 104775"/>
                <a:gd name="connsiteY5" fmla="*/ 7144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4775" h="114300">
                  <a:moveTo>
                    <a:pt x="48292" y="7144"/>
                  </a:moveTo>
                  <a:cubicBezTo>
                    <a:pt x="64198" y="16764"/>
                    <a:pt x="81343" y="24289"/>
                    <a:pt x="99060" y="29908"/>
                  </a:cubicBezTo>
                  <a:cubicBezTo>
                    <a:pt x="95059" y="57245"/>
                    <a:pt x="92964" y="84963"/>
                    <a:pt x="92488" y="112586"/>
                  </a:cubicBezTo>
                  <a:lnTo>
                    <a:pt x="7144" y="112586"/>
                  </a:lnTo>
                  <a:cubicBezTo>
                    <a:pt x="9716" y="74009"/>
                    <a:pt x="24098" y="37338"/>
                    <a:pt x="48292" y="7144"/>
                  </a:cubicBezTo>
                  <a:cubicBezTo>
                    <a:pt x="48483" y="7239"/>
                    <a:pt x="24098" y="37338"/>
                    <a:pt x="48292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9" name="자유형: 도형 218">
              <a:extLst>
                <a:ext uri="{FF2B5EF4-FFF2-40B4-BE49-F238E27FC236}">
                  <a16:creationId xmlns:a16="http://schemas.microsoft.com/office/drawing/2014/main" id="{1E25EC28-70C4-4797-9EDD-D07F007B5630}"/>
                </a:ext>
              </a:extLst>
            </p:cNvPr>
            <p:cNvSpPr/>
            <p:nvPr/>
          </p:nvSpPr>
          <p:spPr>
            <a:xfrm>
              <a:off x="7463209" y="3104102"/>
              <a:ext cx="104775" cy="114300"/>
            </a:xfrm>
            <a:custGeom>
              <a:avLst/>
              <a:gdLst>
                <a:gd name="connsiteX0" fmla="*/ 92583 w 104775"/>
                <a:gd name="connsiteY0" fmla="*/ 7144 h 114300"/>
                <a:gd name="connsiteX1" fmla="*/ 99156 w 104775"/>
                <a:gd name="connsiteY1" fmla="*/ 89821 h 114300"/>
                <a:gd name="connsiteX2" fmla="*/ 48387 w 104775"/>
                <a:gd name="connsiteY2" fmla="*/ 112586 h 114300"/>
                <a:gd name="connsiteX3" fmla="*/ 7144 w 104775"/>
                <a:gd name="connsiteY3" fmla="*/ 7144 h 114300"/>
                <a:gd name="connsiteX4" fmla="*/ 92583 w 104775"/>
                <a:gd name="connsiteY4" fmla="*/ 7144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775" h="114300">
                  <a:moveTo>
                    <a:pt x="92583" y="7144"/>
                  </a:moveTo>
                  <a:cubicBezTo>
                    <a:pt x="93059" y="34766"/>
                    <a:pt x="95155" y="62484"/>
                    <a:pt x="99156" y="89821"/>
                  </a:cubicBezTo>
                  <a:cubicBezTo>
                    <a:pt x="81534" y="95536"/>
                    <a:pt x="64294" y="102965"/>
                    <a:pt x="48387" y="112586"/>
                  </a:cubicBezTo>
                  <a:cubicBezTo>
                    <a:pt x="24194" y="82391"/>
                    <a:pt x="9811" y="45625"/>
                    <a:pt x="7144" y="7144"/>
                  </a:cubicBezTo>
                  <a:lnTo>
                    <a:pt x="92583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0" name="자유형: 도형 219">
              <a:extLst>
                <a:ext uri="{FF2B5EF4-FFF2-40B4-BE49-F238E27FC236}">
                  <a16:creationId xmlns:a16="http://schemas.microsoft.com/office/drawing/2014/main" id="{0B7349C1-C114-4064-A890-22AAD360F6F0}"/>
                </a:ext>
              </a:extLst>
            </p:cNvPr>
            <p:cNvSpPr/>
            <p:nvPr/>
          </p:nvSpPr>
          <p:spPr>
            <a:xfrm>
              <a:off x="7522931" y="3213354"/>
              <a:ext cx="57150" cy="57150"/>
            </a:xfrm>
            <a:custGeom>
              <a:avLst/>
              <a:gdLst>
                <a:gd name="connsiteX0" fmla="*/ 7144 w 57150"/>
                <a:gd name="connsiteY0" fmla="*/ 23432 h 57150"/>
                <a:gd name="connsiteX1" fmla="*/ 44005 w 57150"/>
                <a:gd name="connsiteY1" fmla="*/ 7144 h 57150"/>
                <a:gd name="connsiteX2" fmla="*/ 56769 w 57150"/>
                <a:gd name="connsiteY2" fmla="*/ 57055 h 57150"/>
                <a:gd name="connsiteX3" fmla="*/ 7144 w 57150"/>
                <a:gd name="connsiteY3" fmla="*/ 23432 h 57150"/>
                <a:gd name="connsiteX4" fmla="*/ 7144 w 57150"/>
                <a:gd name="connsiteY4" fmla="*/ 2343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7144" y="23432"/>
                  </a:moveTo>
                  <a:cubicBezTo>
                    <a:pt x="18859" y="16859"/>
                    <a:pt x="31242" y="11430"/>
                    <a:pt x="44005" y="7144"/>
                  </a:cubicBezTo>
                  <a:cubicBezTo>
                    <a:pt x="47339" y="24003"/>
                    <a:pt x="51435" y="40767"/>
                    <a:pt x="56769" y="57055"/>
                  </a:cubicBezTo>
                  <a:cubicBezTo>
                    <a:pt x="38576" y="48578"/>
                    <a:pt x="21812" y="37243"/>
                    <a:pt x="7144" y="23432"/>
                  </a:cubicBezTo>
                  <a:cubicBezTo>
                    <a:pt x="7239" y="23336"/>
                    <a:pt x="21812" y="37243"/>
                    <a:pt x="7144" y="2343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1" name="자유형: 도형 220">
              <a:extLst>
                <a:ext uri="{FF2B5EF4-FFF2-40B4-BE49-F238E27FC236}">
                  <a16:creationId xmlns:a16="http://schemas.microsoft.com/office/drawing/2014/main" id="{F04C3B9A-8CB0-48CC-A07D-A720DA294916}"/>
                </a:ext>
              </a:extLst>
            </p:cNvPr>
            <p:cNvSpPr/>
            <p:nvPr/>
          </p:nvSpPr>
          <p:spPr>
            <a:xfrm>
              <a:off x="7585225" y="3198471"/>
              <a:ext cx="142875" cy="95250"/>
            </a:xfrm>
            <a:custGeom>
              <a:avLst/>
              <a:gdLst>
                <a:gd name="connsiteX0" fmla="*/ 26765 w 142875"/>
                <a:gd name="connsiteY0" fmla="*/ 83558 h 95250"/>
                <a:gd name="connsiteX1" fmla="*/ 7144 w 142875"/>
                <a:gd name="connsiteY1" fmla="*/ 14788 h 95250"/>
                <a:gd name="connsiteX2" fmla="*/ 142113 w 142875"/>
                <a:gd name="connsiteY2" fmla="*/ 14788 h 95250"/>
                <a:gd name="connsiteX3" fmla="*/ 122492 w 142875"/>
                <a:gd name="connsiteY3" fmla="*/ 83558 h 95250"/>
                <a:gd name="connsiteX4" fmla="*/ 26765 w 142875"/>
                <a:gd name="connsiteY4" fmla="*/ 83558 h 95250"/>
                <a:gd name="connsiteX5" fmla="*/ 26765 w 142875"/>
                <a:gd name="connsiteY5" fmla="*/ 83558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2875" h="95250">
                  <a:moveTo>
                    <a:pt x="26765" y="83558"/>
                  </a:moveTo>
                  <a:cubicBezTo>
                    <a:pt x="17717" y="61460"/>
                    <a:pt x="11621" y="38219"/>
                    <a:pt x="7144" y="14788"/>
                  </a:cubicBezTo>
                  <a:cubicBezTo>
                    <a:pt x="51149" y="4596"/>
                    <a:pt x="98108" y="4596"/>
                    <a:pt x="142113" y="14788"/>
                  </a:cubicBezTo>
                  <a:cubicBezTo>
                    <a:pt x="137636" y="38219"/>
                    <a:pt x="131540" y="61460"/>
                    <a:pt x="122492" y="83558"/>
                  </a:cubicBezTo>
                  <a:cubicBezTo>
                    <a:pt x="91250" y="91654"/>
                    <a:pt x="58008" y="91654"/>
                    <a:pt x="26765" y="83558"/>
                  </a:cubicBezTo>
                  <a:cubicBezTo>
                    <a:pt x="26384" y="82701"/>
                    <a:pt x="42386" y="87559"/>
                    <a:pt x="26765" y="835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2" name="자유형: 도형 221">
              <a:extLst>
                <a:ext uri="{FF2B5EF4-FFF2-40B4-BE49-F238E27FC236}">
                  <a16:creationId xmlns:a16="http://schemas.microsoft.com/office/drawing/2014/main" id="{5DC536FA-4171-4FBB-8608-03CF80A37C24}"/>
                </a:ext>
              </a:extLst>
            </p:cNvPr>
            <p:cNvSpPr/>
            <p:nvPr/>
          </p:nvSpPr>
          <p:spPr>
            <a:xfrm>
              <a:off x="7732862" y="3213258"/>
              <a:ext cx="57150" cy="57150"/>
            </a:xfrm>
            <a:custGeom>
              <a:avLst/>
              <a:gdLst>
                <a:gd name="connsiteX0" fmla="*/ 7620 w 57150"/>
                <a:gd name="connsiteY0" fmla="*/ 55626 h 57150"/>
                <a:gd name="connsiteX1" fmla="*/ 19908 w 57150"/>
                <a:gd name="connsiteY1" fmla="*/ 7144 h 57150"/>
                <a:gd name="connsiteX2" fmla="*/ 56769 w 57150"/>
                <a:gd name="connsiteY2" fmla="*/ 23431 h 57150"/>
                <a:gd name="connsiteX3" fmla="*/ 7144 w 57150"/>
                <a:gd name="connsiteY3" fmla="*/ 57055 h 57150"/>
                <a:gd name="connsiteX4" fmla="*/ 7620 w 57150"/>
                <a:gd name="connsiteY4" fmla="*/ 55626 h 57150"/>
                <a:gd name="connsiteX5" fmla="*/ 7620 w 57150"/>
                <a:gd name="connsiteY5" fmla="*/ 55626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7150" h="57150">
                  <a:moveTo>
                    <a:pt x="7620" y="55626"/>
                  </a:moveTo>
                  <a:cubicBezTo>
                    <a:pt x="12668" y="39719"/>
                    <a:pt x="16764" y="23527"/>
                    <a:pt x="19908" y="7144"/>
                  </a:cubicBezTo>
                  <a:cubicBezTo>
                    <a:pt x="32671" y="11525"/>
                    <a:pt x="45054" y="16859"/>
                    <a:pt x="56769" y="23431"/>
                  </a:cubicBezTo>
                  <a:cubicBezTo>
                    <a:pt x="42101" y="37243"/>
                    <a:pt x="25337" y="48577"/>
                    <a:pt x="7144" y="57055"/>
                  </a:cubicBezTo>
                  <a:cubicBezTo>
                    <a:pt x="7334" y="56674"/>
                    <a:pt x="7525" y="56197"/>
                    <a:pt x="7620" y="55626"/>
                  </a:cubicBezTo>
                  <a:cubicBezTo>
                    <a:pt x="8001" y="54673"/>
                    <a:pt x="7525" y="56197"/>
                    <a:pt x="7620" y="5562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3" name="자유형: 도형 222">
              <a:extLst>
                <a:ext uri="{FF2B5EF4-FFF2-40B4-BE49-F238E27FC236}">
                  <a16:creationId xmlns:a16="http://schemas.microsoft.com/office/drawing/2014/main" id="{41BE68D0-0D88-4B22-A92A-FE13C04E546C}"/>
                </a:ext>
              </a:extLst>
            </p:cNvPr>
            <p:cNvSpPr/>
            <p:nvPr/>
          </p:nvSpPr>
          <p:spPr>
            <a:xfrm>
              <a:off x="7750102" y="3104197"/>
              <a:ext cx="104775" cy="114300"/>
            </a:xfrm>
            <a:custGeom>
              <a:avLst/>
              <a:gdLst>
                <a:gd name="connsiteX0" fmla="*/ 57912 w 104775"/>
                <a:gd name="connsiteY0" fmla="*/ 112586 h 114300"/>
                <a:gd name="connsiteX1" fmla="*/ 7144 w 104775"/>
                <a:gd name="connsiteY1" fmla="*/ 89821 h 114300"/>
                <a:gd name="connsiteX2" fmla="*/ 13716 w 104775"/>
                <a:gd name="connsiteY2" fmla="*/ 7144 h 114300"/>
                <a:gd name="connsiteX3" fmla="*/ 99060 w 104775"/>
                <a:gd name="connsiteY3" fmla="*/ 7144 h 114300"/>
                <a:gd name="connsiteX4" fmla="*/ 57912 w 104775"/>
                <a:gd name="connsiteY4" fmla="*/ 112586 h 114300"/>
                <a:gd name="connsiteX5" fmla="*/ 57912 w 104775"/>
                <a:gd name="connsiteY5" fmla="*/ 112586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4775" h="114300">
                  <a:moveTo>
                    <a:pt x="57912" y="112586"/>
                  </a:moveTo>
                  <a:cubicBezTo>
                    <a:pt x="42006" y="102965"/>
                    <a:pt x="24861" y="95536"/>
                    <a:pt x="7144" y="89821"/>
                  </a:cubicBezTo>
                  <a:cubicBezTo>
                    <a:pt x="11145" y="62484"/>
                    <a:pt x="13240" y="34766"/>
                    <a:pt x="13716" y="7144"/>
                  </a:cubicBezTo>
                  <a:lnTo>
                    <a:pt x="99060" y="7144"/>
                  </a:lnTo>
                  <a:cubicBezTo>
                    <a:pt x="96488" y="45625"/>
                    <a:pt x="82105" y="82391"/>
                    <a:pt x="57912" y="112586"/>
                  </a:cubicBezTo>
                  <a:cubicBezTo>
                    <a:pt x="57721" y="112395"/>
                    <a:pt x="82105" y="82391"/>
                    <a:pt x="57912" y="1125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224" name="그룹 223">
            <a:extLst>
              <a:ext uri="{FF2B5EF4-FFF2-40B4-BE49-F238E27FC236}">
                <a16:creationId xmlns:a16="http://schemas.microsoft.com/office/drawing/2014/main" id="{D8453374-4D72-4751-8CD8-FB4FAF3DCB74}"/>
              </a:ext>
            </a:extLst>
          </p:cNvPr>
          <p:cNvGrpSpPr/>
          <p:nvPr/>
        </p:nvGrpSpPr>
        <p:grpSpPr>
          <a:xfrm>
            <a:off x="7461714" y="4896428"/>
            <a:ext cx="390525" cy="390525"/>
            <a:chOff x="7461714" y="4896428"/>
            <a:chExt cx="390525" cy="390525"/>
          </a:xfrm>
          <a:solidFill>
            <a:schemeClr val="bg1"/>
          </a:solidFill>
        </p:grpSpPr>
        <p:sp>
          <p:nvSpPr>
            <p:cNvPr id="225" name="자유형: 도형 224">
              <a:extLst>
                <a:ext uri="{FF2B5EF4-FFF2-40B4-BE49-F238E27FC236}">
                  <a16:creationId xmlns:a16="http://schemas.microsoft.com/office/drawing/2014/main" id="{D3D0F904-0FE1-47B2-8E1D-FCC411ED7057}"/>
                </a:ext>
              </a:extLst>
            </p:cNvPr>
            <p:cNvSpPr/>
            <p:nvPr/>
          </p:nvSpPr>
          <p:spPr>
            <a:xfrm>
              <a:off x="7461714" y="4896428"/>
              <a:ext cx="390525" cy="390525"/>
            </a:xfrm>
            <a:custGeom>
              <a:avLst/>
              <a:gdLst>
                <a:gd name="connsiteX0" fmla="*/ 386972 w 390525"/>
                <a:gd name="connsiteY0" fmla="*/ 175062 h 390525"/>
                <a:gd name="connsiteX1" fmla="*/ 386972 w 390525"/>
                <a:gd name="connsiteY1" fmla="*/ 175062 h 390525"/>
                <a:gd name="connsiteX2" fmla="*/ 378590 w 390525"/>
                <a:gd name="connsiteY2" fmla="*/ 160108 h 390525"/>
                <a:gd name="connsiteX3" fmla="*/ 356968 w 390525"/>
                <a:gd name="connsiteY3" fmla="*/ 143249 h 390525"/>
                <a:gd name="connsiteX4" fmla="*/ 365065 w 390525"/>
                <a:gd name="connsiteY4" fmla="*/ 116484 h 390525"/>
                <a:gd name="connsiteX5" fmla="*/ 363064 w 390525"/>
                <a:gd name="connsiteY5" fmla="*/ 99338 h 390525"/>
                <a:gd name="connsiteX6" fmla="*/ 349158 w 390525"/>
                <a:gd name="connsiteY6" fmla="*/ 89051 h 390525"/>
                <a:gd name="connsiteX7" fmla="*/ 322012 w 390525"/>
                <a:gd name="connsiteY7" fmla="*/ 82670 h 390525"/>
                <a:gd name="connsiteX8" fmla="*/ 318583 w 390525"/>
                <a:gd name="connsiteY8" fmla="*/ 54952 h 390525"/>
                <a:gd name="connsiteX9" fmla="*/ 309819 w 390525"/>
                <a:gd name="connsiteY9" fmla="*/ 40093 h 390525"/>
                <a:gd name="connsiteX10" fmla="*/ 292960 w 390525"/>
                <a:gd name="connsiteY10" fmla="*/ 36378 h 390525"/>
                <a:gd name="connsiteX11" fmla="*/ 265528 w 390525"/>
                <a:gd name="connsiteY11" fmla="*/ 41617 h 390525"/>
                <a:gd name="connsiteX12" fmla="*/ 251050 w 390525"/>
                <a:gd name="connsiteY12" fmla="*/ 17709 h 390525"/>
                <a:gd name="connsiteX13" fmla="*/ 222951 w 390525"/>
                <a:gd name="connsiteY13" fmla="*/ 9327 h 390525"/>
                <a:gd name="connsiteX14" fmla="*/ 220951 w 390525"/>
                <a:gd name="connsiteY14" fmla="*/ 10470 h 390525"/>
                <a:gd name="connsiteX15" fmla="*/ 197139 w 390525"/>
                <a:gd name="connsiteY15" fmla="*/ 27044 h 390525"/>
                <a:gd name="connsiteX16" fmla="*/ 174183 w 390525"/>
                <a:gd name="connsiteY16" fmla="*/ 11042 h 390525"/>
                <a:gd name="connsiteX17" fmla="*/ 157229 w 390525"/>
                <a:gd name="connsiteY17" fmla="*/ 7613 h 390525"/>
                <a:gd name="connsiteX18" fmla="*/ 143132 w 390525"/>
                <a:gd name="connsiteY18" fmla="*/ 17614 h 390525"/>
                <a:gd name="connsiteX19" fmla="*/ 128654 w 390525"/>
                <a:gd name="connsiteY19" fmla="*/ 41522 h 390525"/>
                <a:gd name="connsiteX20" fmla="*/ 101222 w 390525"/>
                <a:gd name="connsiteY20" fmla="*/ 36283 h 390525"/>
                <a:gd name="connsiteX21" fmla="*/ 84363 w 390525"/>
                <a:gd name="connsiteY21" fmla="*/ 39998 h 390525"/>
                <a:gd name="connsiteX22" fmla="*/ 75600 w 390525"/>
                <a:gd name="connsiteY22" fmla="*/ 54857 h 390525"/>
                <a:gd name="connsiteX23" fmla="*/ 72171 w 390525"/>
                <a:gd name="connsiteY23" fmla="*/ 82575 h 390525"/>
                <a:gd name="connsiteX24" fmla="*/ 43405 w 390525"/>
                <a:gd name="connsiteY24" fmla="*/ 89242 h 390525"/>
                <a:gd name="connsiteX25" fmla="*/ 42072 w 390525"/>
                <a:gd name="connsiteY25" fmla="*/ 89718 h 390525"/>
                <a:gd name="connsiteX26" fmla="*/ 41595 w 390525"/>
                <a:gd name="connsiteY26" fmla="*/ 89909 h 390525"/>
                <a:gd name="connsiteX27" fmla="*/ 29213 w 390525"/>
                <a:gd name="connsiteY27" fmla="*/ 116293 h 390525"/>
                <a:gd name="connsiteX28" fmla="*/ 37309 w 390525"/>
                <a:gd name="connsiteY28" fmla="*/ 143058 h 390525"/>
                <a:gd name="connsiteX29" fmla="*/ 14735 w 390525"/>
                <a:gd name="connsiteY29" fmla="*/ 160584 h 390525"/>
                <a:gd name="connsiteX30" fmla="*/ 13401 w 390525"/>
                <a:gd name="connsiteY30" fmla="*/ 161727 h 390525"/>
                <a:gd name="connsiteX31" fmla="*/ 13020 w 390525"/>
                <a:gd name="connsiteY31" fmla="*/ 162108 h 390525"/>
                <a:gd name="connsiteX32" fmla="*/ 12354 w 390525"/>
                <a:gd name="connsiteY32" fmla="*/ 191255 h 390525"/>
                <a:gd name="connsiteX33" fmla="*/ 29975 w 390525"/>
                <a:gd name="connsiteY33" fmla="*/ 212400 h 390525"/>
                <a:gd name="connsiteX34" fmla="*/ 15687 w 390525"/>
                <a:gd name="connsiteY34" fmla="*/ 238308 h 390525"/>
                <a:gd name="connsiteX35" fmla="*/ 15116 w 390525"/>
                <a:gd name="connsiteY35" fmla="*/ 239642 h 390525"/>
                <a:gd name="connsiteX36" fmla="*/ 14926 w 390525"/>
                <a:gd name="connsiteY36" fmla="*/ 240118 h 390525"/>
                <a:gd name="connsiteX37" fmla="*/ 26260 w 390525"/>
                <a:gd name="connsiteY37" fmla="*/ 267074 h 390525"/>
                <a:gd name="connsiteX38" fmla="*/ 51501 w 390525"/>
                <a:gd name="connsiteY38" fmla="*/ 278885 h 390525"/>
                <a:gd name="connsiteX39" fmla="*/ 49120 w 390525"/>
                <a:gd name="connsiteY39" fmla="*/ 306698 h 390525"/>
                <a:gd name="connsiteX40" fmla="*/ 54645 w 390525"/>
                <a:gd name="connsiteY40" fmla="*/ 323081 h 390525"/>
                <a:gd name="connsiteX41" fmla="*/ 70361 w 390525"/>
                <a:gd name="connsiteY41" fmla="*/ 330225 h 390525"/>
                <a:gd name="connsiteX42" fmla="*/ 98269 w 390525"/>
                <a:gd name="connsiteY42" fmla="*/ 330796 h 390525"/>
                <a:gd name="connsiteX43" fmla="*/ 107413 w 390525"/>
                <a:gd name="connsiteY43" fmla="*/ 357180 h 390525"/>
                <a:gd name="connsiteX44" fmla="*/ 119129 w 390525"/>
                <a:gd name="connsiteY44" fmla="*/ 369849 h 390525"/>
                <a:gd name="connsiteX45" fmla="*/ 136369 w 390525"/>
                <a:gd name="connsiteY45" fmla="*/ 370039 h 390525"/>
                <a:gd name="connsiteX46" fmla="*/ 162087 w 390525"/>
                <a:gd name="connsiteY46" fmla="*/ 359180 h 390525"/>
                <a:gd name="connsiteX47" fmla="*/ 182280 w 390525"/>
                <a:gd name="connsiteY47" fmla="*/ 380707 h 390525"/>
                <a:gd name="connsiteX48" fmla="*/ 183328 w 390525"/>
                <a:gd name="connsiteY48" fmla="*/ 381660 h 390525"/>
                <a:gd name="connsiteX49" fmla="*/ 183708 w 390525"/>
                <a:gd name="connsiteY49" fmla="*/ 381945 h 390525"/>
                <a:gd name="connsiteX50" fmla="*/ 196948 w 390525"/>
                <a:gd name="connsiteY50" fmla="*/ 386327 h 390525"/>
                <a:gd name="connsiteX51" fmla="*/ 212759 w 390525"/>
                <a:gd name="connsiteY51" fmla="*/ 379469 h 390525"/>
                <a:gd name="connsiteX52" fmla="*/ 231809 w 390525"/>
                <a:gd name="connsiteY52" fmla="*/ 359085 h 390525"/>
                <a:gd name="connsiteX53" fmla="*/ 257527 w 390525"/>
                <a:gd name="connsiteY53" fmla="*/ 369944 h 390525"/>
                <a:gd name="connsiteX54" fmla="*/ 274767 w 390525"/>
                <a:gd name="connsiteY54" fmla="*/ 369753 h 390525"/>
                <a:gd name="connsiteX55" fmla="*/ 286483 w 390525"/>
                <a:gd name="connsiteY55" fmla="*/ 357085 h 390525"/>
                <a:gd name="connsiteX56" fmla="*/ 295627 w 390525"/>
                <a:gd name="connsiteY56" fmla="*/ 330701 h 390525"/>
                <a:gd name="connsiteX57" fmla="*/ 325155 w 390525"/>
                <a:gd name="connsiteY57" fmla="*/ 330129 h 390525"/>
                <a:gd name="connsiteX58" fmla="*/ 326583 w 390525"/>
                <a:gd name="connsiteY58" fmla="*/ 329939 h 390525"/>
                <a:gd name="connsiteX59" fmla="*/ 327059 w 390525"/>
                <a:gd name="connsiteY59" fmla="*/ 329843 h 390525"/>
                <a:gd name="connsiteX60" fmla="*/ 344776 w 390525"/>
                <a:gd name="connsiteY60" fmla="*/ 306602 h 390525"/>
                <a:gd name="connsiteX61" fmla="*/ 342395 w 390525"/>
                <a:gd name="connsiteY61" fmla="*/ 278789 h 390525"/>
                <a:gd name="connsiteX62" fmla="*/ 367636 w 390525"/>
                <a:gd name="connsiteY62" fmla="*/ 266978 h 390525"/>
                <a:gd name="connsiteX63" fmla="*/ 379066 w 390525"/>
                <a:gd name="connsiteY63" fmla="*/ 254025 h 390525"/>
                <a:gd name="connsiteX64" fmla="*/ 377447 w 390525"/>
                <a:gd name="connsiteY64" fmla="*/ 236879 h 390525"/>
                <a:gd name="connsiteX65" fmla="*/ 363921 w 390525"/>
                <a:gd name="connsiteY65" fmla="*/ 212305 h 390525"/>
                <a:gd name="connsiteX66" fmla="*/ 381543 w 390525"/>
                <a:gd name="connsiteY66" fmla="*/ 191159 h 390525"/>
                <a:gd name="connsiteX67" fmla="*/ 386972 w 390525"/>
                <a:gd name="connsiteY67" fmla="*/ 175062 h 390525"/>
                <a:gd name="connsiteX68" fmla="*/ 198567 w 390525"/>
                <a:gd name="connsiteY68" fmla="*/ 291553 h 390525"/>
                <a:gd name="connsiteX69" fmla="*/ 103984 w 390525"/>
                <a:gd name="connsiteY69" fmla="*/ 196970 h 390525"/>
                <a:gd name="connsiteX70" fmla="*/ 198567 w 390525"/>
                <a:gd name="connsiteY70" fmla="*/ 102386 h 390525"/>
                <a:gd name="connsiteX71" fmla="*/ 293151 w 390525"/>
                <a:gd name="connsiteY71" fmla="*/ 196970 h 390525"/>
                <a:gd name="connsiteX72" fmla="*/ 198567 w 390525"/>
                <a:gd name="connsiteY72" fmla="*/ 291553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</a:cxnLst>
              <a:rect l="l" t="t" r="r" b="b"/>
              <a:pathLst>
                <a:path w="390525" h="390525">
                  <a:moveTo>
                    <a:pt x="386972" y="175062"/>
                  </a:moveTo>
                  <a:lnTo>
                    <a:pt x="386972" y="175062"/>
                  </a:lnTo>
                  <a:cubicBezTo>
                    <a:pt x="386305" y="169157"/>
                    <a:pt x="383257" y="163727"/>
                    <a:pt x="378590" y="160108"/>
                  </a:cubicBezTo>
                  <a:lnTo>
                    <a:pt x="356968" y="143249"/>
                  </a:lnTo>
                  <a:lnTo>
                    <a:pt x="365065" y="116484"/>
                  </a:lnTo>
                  <a:cubicBezTo>
                    <a:pt x="366779" y="110768"/>
                    <a:pt x="366112" y="104482"/>
                    <a:pt x="363064" y="99338"/>
                  </a:cubicBezTo>
                  <a:cubicBezTo>
                    <a:pt x="360112" y="94195"/>
                    <a:pt x="355063" y="90385"/>
                    <a:pt x="349158" y="89051"/>
                  </a:cubicBezTo>
                  <a:lnTo>
                    <a:pt x="322012" y="82670"/>
                  </a:lnTo>
                  <a:lnTo>
                    <a:pt x="318583" y="54952"/>
                  </a:lnTo>
                  <a:cubicBezTo>
                    <a:pt x="317821" y="49046"/>
                    <a:pt x="314677" y="43617"/>
                    <a:pt x="309819" y="40093"/>
                  </a:cubicBezTo>
                  <a:cubicBezTo>
                    <a:pt x="304962" y="36569"/>
                    <a:pt x="298866" y="35235"/>
                    <a:pt x="292960" y="36378"/>
                  </a:cubicBezTo>
                  <a:lnTo>
                    <a:pt x="265528" y="41617"/>
                  </a:lnTo>
                  <a:lnTo>
                    <a:pt x="251050" y="17709"/>
                  </a:lnTo>
                  <a:cubicBezTo>
                    <a:pt x="245335" y="8184"/>
                    <a:pt x="233238" y="4565"/>
                    <a:pt x="222951" y="9327"/>
                  </a:cubicBezTo>
                  <a:cubicBezTo>
                    <a:pt x="222190" y="9613"/>
                    <a:pt x="221523" y="10089"/>
                    <a:pt x="220951" y="10470"/>
                  </a:cubicBezTo>
                  <a:lnTo>
                    <a:pt x="197139" y="27044"/>
                  </a:lnTo>
                  <a:lnTo>
                    <a:pt x="174183" y="11042"/>
                  </a:lnTo>
                  <a:cubicBezTo>
                    <a:pt x="169325" y="7613"/>
                    <a:pt x="163135" y="6375"/>
                    <a:pt x="157229" y="7613"/>
                  </a:cubicBezTo>
                  <a:cubicBezTo>
                    <a:pt x="151418" y="8851"/>
                    <a:pt x="146275" y="12470"/>
                    <a:pt x="143132" y="17614"/>
                  </a:cubicBezTo>
                  <a:lnTo>
                    <a:pt x="128654" y="41522"/>
                  </a:lnTo>
                  <a:lnTo>
                    <a:pt x="101222" y="36283"/>
                  </a:lnTo>
                  <a:cubicBezTo>
                    <a:pt x="95317" y="35140"/>
                    <a:pt x="89221" y="36569"/>
                    <a:pt x="84363" y="39998"/>
                  </a:cubicBezTo>
                  <a:cubicBezTo>
                    <a:pt x="79505" y="43522"/>
                    <a:pt x="76362" y="48951"/>
                    <a:pt x="75600" y="54857"/>
                  </a:cubicBezTo>
                  <a:lnTo>
                    <a:pt x="72171" y="82575"/>
                  </a:lnTo>
                  <a:lnTo>
                    <a:pt x="43405" y="89242"/>
                  </a:lnTo>
                  <a:lnTo>
                    <a:pt x="42072" y="89718"/>
                  </a:lnTo>
                  <a:lnTo>
                    <a:pt x="41595" y="89909"/>
                  </a:lnTo>
                  <a:cubicBezTo>
                    <a:pt x="31118" y="94481"/>
                    <a:pt x="25879" y="105625"/>
                    <a:pt x="29213" y="116293"/>
                  </a:cubicBezTo>
                  <a:lnTo>
                    <a:pt x="37309" y="143058"/>
                  </a:lnTo>
                  <a:lnTo>
                    <a:pt x="14735" y="160584"/>
                  </a:lnTo>
                  <a:lnTo>
                    <a:pt x="13401" y="161727"/>
                  </a:lnTo>
                  <a:lnTo>
                    <a:pt x="13020" y="162108"/>
                  </a:lnTo>
                  <a:cubicBezTo>
                    <a:pt x="5496" y="170395"/>
                    <a:pt x="5115" y="182873"/>
                    <a:pt x="12354" y="191255"/>
                  </a:cubicBezTo>
                  <a:lnTo>
                    <a:pt x="29975" y="212400"/>
                  </a:lnTo>
                  <a:lnTo>
                    <a:pt x="15687" y="238308"/>
                  </a:lnTo>
                  <a:lnTo>
                    <a:pt x="15116" y="239642"/>
                  </a:lnTo>
                  <a:lnTo>
                    <a:pt x="14926" y="240118"/>
                  </a:lnTo>
                  <a:cubicBezTo>
                    <a:pt x="11401" y="250786"/>
                    <a:pt x="16259" y="262311"/>
                    <a:pt x="26260" y="267074"/>
                  </a:cubicBezTo>
                  <a:lnTo>
                    <a:pt x="51501" y="278885"/>
                  </a:lnTo>
                  <a:lnTo>
                    <a:pt x="49120" y="306698"/>
                  </a:lnTo>
                  <a:cubicBezTo>
                    <a:pt x="48644" y="312699"/>
                    <a:pt x="50644" y="318604"/>
                    <a:pt x="54645" y="323081"/>
                  </a:cubicBezTo>
                  <a:cubicBezTo>
                    <a:pt x="58645" y="327558"/>
                    <a:pt x="64360" y="330129"/>
                    <a:pt x="70361" y="330225"/>
                  </a:cubicBezTo>
                  <a:lnTo>
                    <a:pt x="98269" y="330796"/>
                  </a:lnTo>
                  <a:lnTo>
                    <a:pt x="107413" y="357180"/>
                  </a:lnTo>
                  <a:cubicBezTo>
                    <a:pt x="109413" y="362800"/>
                    <a:pt x="113604" y="367467"/>
                    <a:pt x="119129" y="369849"/>
                  </a:cubicBezTo>
                  <a:cubicBezTo>
                    <a:pt x="124558" y="372325"/>
                    <a:pt x="130845" y="372325"/>
                    <a:pt x="136369" y="370039"/>
                  </a:cubicBezTo>
                  <a:lnTo>
                    <a:pt x="162087" y="359180"/>
                  </a:lnTo>
                  <a:lnTo>
                    <a:pt x="182280" y="380707"/>
                  </a:lnTo>
                  <a:lnTo>
                    <a:pt x="183328" y="381660"/>
                  </a:lnTo>
                  <a:lnTo>
                    <a:pt x="183708" y="381945"/>
                  </a:lnTo>
                  <a:cubicBezTo>
                    <a:pt x="187709" y="384898"/>
                    <a:pt x="192376" y="386327"/>
                    <a:pt x="196948" y="386327"/>
                  </a:cubicBezTo>
                  <a:cubicBezTo>
                    <a:pt x="202758" y="386327"/>
                    <a:pt x="208568" y="384041"/>
                    <a:pt x="212759" y="379469"/>
                  </a:cubicBezTo>
                  <a:lnTo>
                    <a:pt x="231809" y="359085"/>
                  </a:lnTo>
                  <a:lnTo>
                    <a:pt x="257527" y="369944"/>
                  </a:lnTo>
                  <a:cubicBezTo>
                    <a:pt x="263052" y="372230"/>
                    <a:pt x="269338" y="372230"/>
                    <a:pt x="274767" y="369753"/>
                  </a:cubicBezTo>
                  <a:cubicBezTo>
                    <a:pt x="280197" y="367277"/>
                    <a:pt x="284483" y="362705"/>
                    <a:pt x="286483" y="357085"/>
                  </a:cubicBezTo>
                  <a:lnTo>
                    <a:pt x="295627" y="330701"/>
                  </a:lnTo>
                  <a:lnTo>
                    <a:pt x="325155" y="330129"/>
                  </a:lnTo>
                  <a:lnTo>
                    <a:pt x="326583" y="329939"/>
                  </a:lnTo>
                  <a:lnTo>
                    <a:pt x="327059" y="329843"/>
                  </a:lnTo>
                  <a:cubicBezTo>
                    <a:pt x="338109" y="327558"/>
                    <a:pt x="345633" y="317556"/>
                    <a:pt x="344776" y="306602"/>
                  </a:cubicBezTo>
                  <a:lnTo>
                    <a:pt x="342395" y="278789"/>
                  </a:lnTo>
                  <a:lnTo>
                    <a:pt x="367636" y="266978"/>
                  </a:lnTo>
                  <a:cubicBezTo>
                    <a:pt x="373065" y="264407"/>
                    <a:pt x="377161" y="259739"/>
                    <a:pt x="379066" y="254025"/>
                  </a:cubicBezTo>
                  <a:cubicBezTo>
                    <a:pt x="380876" y="248309"/>
                    <a:pt x="380304" y="242118"/>
                    <a:pt x="377447" y="236879"/>
                  </a:cubicBezTo>
                  <a:lnTo>
                    <a:pt x="363921" y="212305"/>
                  </a:lnTo>
                  <a:lnTo>
                    <a:pt x="381543" y="191159"/>
                  </a:lnTo>
                  <a:cubicBezTo>
                    <a:pt x="385734" y="186968"/>
                    <a:pt x="387639" y="180968"/>
                    <a:pt x="386972" y="175062"/>
                  </a:cubicBezTo>
                  <a:close/>
                  <a:moveTo>
                    <a:pt x="198567" y="291553"/>
                  </a:moveTo>
                  <a:cubicBezTo>
                    <a:pt x="146466" y="291553"/>
                    <a:pt x="103984" y="249167"/>
                    <a:pt x="103984" y="196970"/>
                  </a:cubicBezTo>
                  <a:cubicBezTo>
                    <a:pt x="103984" y="144868"/>
                    <a:pt x="146371" y="102386"/>
                    <a:pt x="198567" y="102386"/>
                  </a:cubicBezTo>
                  <a:cubicBezTo>
                    <a:pt x="250669" y="102386"/>
                    <a:pt x="293151" y="144773"/>
                    <a:pt x="293151" y="196970"/>
                  </a:cubicBezTo>
                  <a:cubicBezTo>
                    <a:pt x="293056" y="249071"/>
                    <a:pt x="250669" y="291553"/>
                    <a:pt x="198567" y="29155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6" name="자유형: 도형 225">
              <a:extLst>
                <a:ext uri="{FF2B5EF4-FFF2-40B4-BE49-F238E27FC236}">
                  <a16:creationId xmlns:a16="http://schemas.microsoft.com/office/drawing/2014/main" id="{94FAE9CF-D584-4428-9D21-16B98C87901A}"/>
                </a:ext>
              </a:extLst>
            </p:cNvPr>
            <p:cNvSpPr/>
            <p:nvPr/>
          </p:nvSpPr>
          <p:spPr>
            <a:xfrm>
              <a:off x="7580843" y="5013959"/>
              <a:ext cx="152400" cy="152400"/>
            </a:xfrm>
            <a:custGeom>
              <a:avLst/>
              <a:gdLst>
                <a:gd name="connsiteX0" fmla="*/ 79438 w 152400"/>
                <a:gd name="connsiteY0" fmla="*/ 7144 h 152400"/>
                <a:gd name="connsiteX1" fmla="*/ 7144 w 152400"/>
                <a:gd name="connsiteY1" fmla="*/ 79438 h 152400"/>
                <a:gd name="connsiteX2" fmla="*/ 79438 w 152400"/>
                <a:gd name="connsiteY2" fmla="*/ 151733 h 152400"/>
                <a:gd name="connsiteX3" fmla="*/ 151733 w 152400"/>
                <a:gd name="connsiteY3" fmla="*/ 79438 h 152400"/>
                <a:gd name="connsiteX4" fmla="*/ 79438 w 152400"/>
                <a:gd name="connsiteY4" fmla="*/ 7144 h 152400"/>
                <a:gd name="connsiteX5" fmla="*/ 122301 w 152400"/>
                <a:gd name="connsiteY5" fmla="*/ 65818 h 152400"/>
                <a:gd name="connsiteX6" fmla="*/ 70485 w 152400"/>
                <a:gd name="connsiteY6" fmla="*/ 117634 h 152400"/>
                <a:gd name="connsiteX7" fmla="*/ 62579 w 152400"/>
                <a:gd name="connsiteY7" fmla="*/ 120872 h 152400"/>
                <a:gd name="connsiteX8" fmla="*/ 54673 w 152400"/>
                <a:gd name="connsiteY8" fmla="*/ 117634 h 152400"/>
                <a:gd name="connsiteX9" fmla="*/ 34861 w 152400"/>
                <a:gd name="connsiteY9" fmla="*/ 97822 h 152400"/>
                <a:gd name="connsiteX10" fmla="*/ 34861 w 152400"/>
                <a:gd name="connsiteY10" fmla="*/ 82105 h 152400"/>
                <a:gd name="connsiteX11" fmla="*/ 50578 w 152400"/>
                <a:gd name="connsiteY11" fmla="*/ 82105 h 152400"/>
                <a:gd name="connsiteX12" fmla="*/ 62484 w 152400"/>
                <a:gd name="connsiteY12" fmla="*/ 94012 h 152400"/>
                <a:gd name="connsiteX13" fmla="*/ 106394 w 152400"/>
                <a:gd name="connsiteY13" fmla="*/ 50102 h 152400"/>
                <a:gd name="connsiteX14" fmla="*/ 122111 w 152400"/>
                <a:gd name="connsiteY14" fmla="*/ 50102 h 152400"/>
                <a:gd name="connsiteX15" fmla="*/ 122301 w 152400"/>
                <a:gd name="connsiteY15" fmla="*/ 65818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52400" h="152400">
                  <a:moveTo>
                    <a:pt x="79438" y="7144"/>
                  </a:moveTo>
                  <a:cubicBezTo>
                    <a:pt x="39624" y="7144"/>
                    <a:pt x="7144" y="39529"/>
                    <a:pt x="7144" y="79438"/>
                  </a:cubicBezTo>
                  <a:cubicBezTo>
                    <a:pt x="7144" y="119253"/>
                    <a:pt x="39528" y="151733"/>
                    <a:pt x="79438" y="151733"/>
                  </a:cubicBezTo>
                  <a:cubicBezTo>
                    <a:pt x="119253" y="151733"/>
                    <a:pt x="151733" y="119348"/>
                    <a:pt x="151733" y="79438"/>
                  </a:cubicBezTo>
                  <a:cubicBezTo>
                    <a:pt x="151733" y="39624"/>
                    <a:pt x="119253" y="7144"/>
                    <a:pt x="79438" y="7144"/>
                  </a:cubicBezTo>
                  <a:close/>
                  <a:moveTo>
                    <a:pt x="122301" y="65818"/>
                  </a:moveTo>
                  <a:lnTo>
                    <a:pt x="70485" y="117634"/>
                  </a:lnTo>
                  <a:cubicBezTo>
                    <a:pt x="68294" y="119825"/>
                    <a:pt x="65437" y="120872"/>
                    <a:pt x="62579" y="120872"/>
                  </a:cubicBezTo>
                  <a:cubicBezTo>
                    <a:pt x="59721" y="120872"/>
                    <a:pt x="56864" y="119825"/>
                    <a:pt x="54673" y="117634"/>
                  </a:cubicBezTo>
                  <a:lnTo>
                    <a:pt x="34861" y="97822"/>
                  </a:lnTo>
                  <a:cubicBezTo>
                    <a:pt x="30480" y="93440"/>
                    <a:pt x="30480" y="86392"/>
                    <a:pt x="34861" y="82105"/>
                  </a:cubicBezTo>
                  <a:cubicBezTo>
                    <a:pt x="39243" y="77724"/>
                    <a:pt x="46291" y="77724"/>
                    <a:pt x="50578" y="82105"/>
                  </a:cubicBezTo>
                  <a:lnTo>
                    <a:pt x="62484" y="94012"/>
                  </a:lnTo>
                  <a:lnTo>
                    <a:pt x="106394" y="50102"/>
                  </a:lnTo>
                  <a:cubicBezTo>
                    <a:pt x="110776" y="45720"/>
                    <a:pt x="117824" y="45720"/>
                    <a:pt x="122111" y="50102"/>
                  </a:cubicBezTo>
                  <a:cubicBezTo>
                    <a:pt x="126682" y="54388"/>
                    <a:pt x="126682" y="61436"/>
                    <a:pt x="122301" y="6581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227" name="그룹 226">
            <a:extLst>
              <a:ext uri="{FF2B5EF4-FFF2-40B4-BE49-F238E27FC236}">
                <a16:creationId xmlns:a16="http://schemas.microsoft.com/office/drawing/2014/main" id="{4991DF6C-5078-4225-9BC1-1DE856701C6D}"/>
              </a:ext>
            </a:extLst>
          </p:cNvPr>
          <p:cNvGrpSpPr/>
          <p:nvPr/>
        </p:nvGrpSpPr>
        <p:grpSpPr>
          <a:xfrm>
            <a:off x="2759669" y="5564600"/>
            <a:ext cx="392240" cy="392239"/>
            <a:chOff x="2759669" y="5564600"/>
            <a:chExt cx="392240" cy="392239"/>
          </a:xfrm>
          <a:solidFill>
            <a:schemeClr val="bg1"/>
          </a:solidFill>
        </p:grpSpPr>
        <p:sp>
          <p:nvSpPr>
            <p:cNvPr id="228" name="자유형: 도형 227">
              <a:extLst>
                <a:ext uri="{FF2B5EF4-FFF2-40B4-BE49-F238E27FC236}">
                  <a16:creationId xmlns:a16="http://schemas.microsoft.com/office/drawing/2014/main" id="{6F6106D2-84B6-473C-B145-6AA692B4EE35}"/>
                </a:ext>
              </a:extLst>
            </p:cNvPr>
            <p:cNvSpPr/>
            <p:nvPr/>
          </p:nvSpPr>
          <p:spPr>
            <a:xfrm>
              <a:off x="2827297" y="5664041"/>
              <a:ext cx="257175" cy="228600"/>
            </a:xfrm>
            <a:custGeom>
              <a:avLst/>
              <a:gdLst>
                <a:gd name="connsiteX0" fmla="*/ 185452 w 257175"/>
                <a:gd name="connsiteY0" fmla="*/ 7144 h 228600"/>
                <a:gd name="connsiteX1" fmla="*/ 129730 w 257175"/>
                <a:gd name="connsiteY1" fmla="*/ 41243 h 228600"/>
                <a:gd name="connsiteX2" fmla="*/ 74009 w 257175"/>
                <a:gd name="connsiteY2" fmla="*/ 7144 h 228600"/>
                <a:gd name="connsiteX3" fmla="*/ 7144 w 257175"/>
                <a:gd name="connsiteY3" fmla="*/ 81153 h 228600"/>
                <a:gd name="connsiteX4" fmla="*/ 122301 w 257175"/>
                <a:gd name="connsiteY4" fmla="*/ 227171 h 228600"/>
                <a:gd name="connsiteX5" fmla="*/ 129730 w 257175"/>
                <a:gd name="connsiteY5" fmla="*/ 230029 h 228600"/>
                <a:gd name="connsiteX6" fmla="*/ 137160 w 257175"/>
                <a:gd name="connsiteY6" fmla="*/ 227171 h 228600"/>
                <a:gd name="connsiteX7" fmla="*/ 252317 w 257175"/>
                <a:gd name="connsiteY7" fmla="*/ 81153 h 228600"/>
                <a:gd name="connsiteX8" fmla="*/ 185452 w 257175"/>
                <a:gd name="connsiteY8" fmla="*/ 7144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7175" h="228600">
                  <a:moveTo>
                    <a:pt x="185452" y="7144"/>
                  </a:moveTo>
                  <a:cubicBezTo>
                    <a:pt x="156877" y="7144"/>
                    <a:pt x="139541" y="25241"/>
                    <a:pt x="129730" y="41243"/>
                  </a:cubicBezTo>
                  <a:cubicBezTo>
                    <a:pt x="119920" y="25146"/>
                    <a:pt x="102584" y="7144"/>
                    <a:pt x="74009" y="7144"/>
                  </a:cubicBezTo>
                  <a:cubicBezTo>
                    <a:pt x="35909" y="7144"/>
                    <a:pt x="7144" y="38957"/>
                    <a:pt x="7144" y="81153"/>
                  </a:cubicBezTo>
                  <a:cubicBezTo>
                    <a:pt x="7144" y="134969"/>
                    <a:pt x="59150" y="170402"/>
                    <a:pt x="122301" y="227171"/>
                  </a:cubicBezTo>
                  <a:cubicBezTo>
                    <a:pt x="124396" y="229076"/>
                    <a:pt x="127063" y="230029"/>
                    <a:pt x="129730" y="230029"/>
                  </a:cubicBezTo>
                  <a:cubicBezTo>
                    <a:pt x="132397" y="230029"/>
                    <a:pt x="135064" y="229076"/>
                    <a:pt x="137160" y="227171"/>
                  </a:cubicBezTo>
                  <a:cubicBezTo>
                    <a:pt x="202406" y="168402"/>
                    <a:pt x="252317" y="134683"/>
                    <a:pt x="252317" y="81153"/>
                  </a:cubicBezTo>
                  <a:cubicBezTo>
                    <a:pt x="252317" y="38957"/>
                    <a:pt x="223552" y="7144"/>
                    <a:pt x="185452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9" name="자유형: 도형 228">
              <a:extLst>
                <a:ext uri="{FF2B5EF4-FFF2-40B4-BE49-F238E27FC236}">
                  <a16:creationId xmlns:a16="http://schemas.microsoft.com/office/drawing/2014/main" id="{49BB8665-2B58-4C3F-BB3A-5587BCFBB3E8}"/>
                </a:ext>
              </a:extLst>
            </p:cNvPr>
            <p:cNvSpPr/>
            <p:nvPr/>
          </p:nvSpPr>
          <p:spPr>
            <a:xfrm>
              <a:off x="3094759" y="5743670"/>
              <a:ext cx="57150" cy="28575"/>
            </a:xfrm>
            <a:custGeom>
              <a:avLst/>
              <a:gdLst>
                <a:gd name="connsiteX0" fmla="*/ 41339 w 57150"/>
                <a:gd name="connsiteY0" fmla="*/ 7144 h 28575"/>
                <a:gd name="connsiteX1" fmla="*/ 18288 w 57150"/>
                <a:gd name="connsiteY1" fmla="*/ 7144 h 28575"/>
                <a:gd name="connsiteX2" fmla="*/ 7144 w 57150"/>
                <a:gd name="connsiteY2" fmla="*/ 18288 h 28575"/>
                <a:gd name="connsiteX3" fmla="*/ 18288 w 57150"/>
                <a:gd name="connsiteY3" fmla="*/ 29432 h 28575"/>
                <a:gd name="connsiteX4" fmla="*/ 41339 w 57150"/>
                <a:gd name="connsiteY4" fmla="*/ 29432 h 28575"/>
                <a:gd name="connsiteX5" fmla="*/ 52483 w 57150"/>
                <a:gd name="connsiteY5" fmla="*/ 18288 h 28575"/>
                <a:gd name="connsiteX6" fmla="*/ 41339 w 57150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28575">
                  <a:moveTo>
                    <a:pt x="41339" y="7144"/>
                  </a:moveTo>
                  <a:lnTo>
                    <a:pt x="18288" y="7144"/>
                  </a:lnTo>
                  <a:cubicBezTo>
                    <a:pt x="12097" y="7144"/>
                    <a:pt x="7144" y="12097"/>
                    <a:pt x="7144" y="18288"/>
                  </a:cubicBezTo>
                  <a:cubicBezTo>
                    <a:pt x="7144" y="24479"/>
                    <a:pt x="12097" y="29432"/>
                    <a:pt x="18288" y="29432"/>
                  </a:cubicBezTo>
                  <a:lnTo>
                    <a:pt x="41339" y="29432"/>
                  </a:lnTo>
                  <a:cubicBezTo>
                    <a:pt x="47530" y="29432"/>
                    <a:pt x="52483" y="24479"/>
                    <a:pt x="52483" y="18288"/>
                  </a:cubicBezTo>
                  <a:cubicBezTo>
                    <a:pt x="52483" y="12097"/>
                    <a:pt x="47435" y="7144"/>
                    <a:pt x="4133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0" name="자유형: 도형 229">
              <a:extLst>
                <a:ext uri="{FF2B5EF4-FFF2-40B4-BE49-F238E27FC236}">
                  <a16:creationId xmlns:a16="http://schemas.microsoft.com/office/drawing/2014/main" id="{6CD6BBBF-F554-46D5-A568-C78B648EFC05}"/>
                </a:ext>
              </a:extLst>
            </p:cNvPr>
            <p:cNvSpPr/>
            <p:nvPr/>
          </p:nvSpPr>
          <p:spPr>
            <a:xfrm>
              <a:off x="2759669" y="5743670"/>
              <a:ext cx="57150" cy="28575"/>
            </a:xfrm>
            <a:custGeom>
              <a:avLst/>
              <a:gdLst>
                <a:gd name="connsiteX0" fmla="*/ 41338 w 57150"/>
                <a:gd name="connsiteY0" fmla="*/ 7144 h 28575"/>
                <a:gd name="connsiteX1" fmla="*/ 18288 w 57150"/>
                <a:gd name="connsiteY1" fmla="*/ 7144 h 28575"/>
                <a:gd name="connsiteX2" fmla="*/ 7144 w 57150"/>
                <a:gd name="connsiteY2" fmla="*/ 18288 h 28575"/>
                <a:gd name="connsiteX3" fmla="*/ 18288 w 57150"/>
                <a:gd name="connsiteY3" fmla="*/ 29432 h 28575"/>
                <a:gd name="connsiteX4" fmla="*/ 41338 w 57150"/>
                <a:gd name="connsiteY4" fmla="*/ 29432 h 28575"/>
                <a:gd name="connsiteX5" fmla="*/ 52483 w 57150"/>
                <a:gd name="connsiteY5" fmla="*/ 18288 h 28575"/>
                <a:gd name="connsiteX6" fmla="*/ 41338 w 57150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28575">
                  <a:moveTo>
                    <a:pt x="41338" y="7144"/>
                  </a:moveTo>
                  <a:lnTo>
                    <a:pt x="18288" y="7144"/>
                  </a:lnTo>
                  <a:cubicBezTo>
                    <a:pt x="12097" y="7144"/>
                    <a:pt x="7144" y="12097"/>
                    <a:pt x="7144" y="18288"/>
                  </a:cubicBezTo>
                  <a:cubicBezTo>
                    <a:pt x="7144" y="24479"/>
                    <a:pt x="12097" y="29432"/>
                    <a:pt x="18288" y="29432"/>
                  </a:cubicBezTo>
                  <a:lnTo>
                    <a:pt x="41338" y="29432"/>
                  </a:lnTo>
                  <a:cubicBezTo>
                    <a:pt x="47530" y="29432"/>
                    <a:pt x="52483" y="24479"/>
                    <a:pt x="52483" y="18288"/>
                  </a:cubicBezTo>
                  <a:cubicBezTo>
                    <a:pt x="52483" y="12097"/>
                    <a:pt x="47434" y="7144"/>
                    <a:pt x="4133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1" name="자유형: 도형 230">
              <a:extLst>
                <a:ext uri="{FF2B5EF4-FFF2-40B4-BE49-F238E27FC236}">
                  <a16:creationId xmlns:a16="http://schemas.microsoft.com/office/drawing/2014/main" id="{51B3404E-75A6-46FD-89E7-6430A3A4D1FA}"/>
                </a:ext>
              </a:extLst>
            </p:cNvPr>
            <p:cNvSpPr/>
            <p:nvPr/>
          </p:nvSpPr>
          <p:spPr>
            <a:xfrm>
              <a:off x="3049086" y="5617583"/>
              <a:ext cx="47625" cy="47625"/>
            </a:xfrm>
            <a:custGeom>
              <a:avLst/>
              <a:gdLst>
                <a:gd name="connsiteX0" fmla="*/ 26146 w 47625"/>
                <a:gd name="connsiteY0" fmla="*/ 10358 h 47625"/>
                <a:gd name="connsiteX1" fmla="*/ 10430 w 47625"/>
                <a:gd name="connsiteY1" fmla="*/ 26075 h 47625"/>
                <a:gd name="connsiteX2" fmla="*/ 10430 w 47625"/>
                <a:gd name="connsiteY2" fmla="*/ 41791 h 47625"/>
                <a:gd name="connsiteX3" fmla="*/ 26146 w 47625"/>
                <a:gd name="connsiteY3" fmla="*/ 41791 h 47625"/>
                <a:gd name="connsiteX4" fmla="*/ 41862 w 47625"/>
                <a:gd name="connsiteY4" fmla="*/ 26075 h 47625"/>
                <a:gd name="connsiteX5" fmla="*/ 41862 w 47625"/>
                <a:gd name="connsiteY5" fmla="*/ 10358 h 47625"/>
                <a:gd name="connsiteX6" fmla="*/ 26146 w 47625"/>
                <a:gd name="connsiteY6" fmla="*/ 10358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625" h="47625">
                  <a:moveTo>
                    <a:pt x="26146" y="10358"/>
                  </a:moveTo>
                  <a:lnTo>
                    <a:pt x="10430" y="26075"/>
                  </a:lnTo>
                  <a:cubicBezTo>
                    <a:pt x="6048" y="30456"/>
                    <a:pt x="6048" y="37505"/>
                    <a:pt x="10430" y="41791"/>
                  </a:cubicBezTo>
                  <a:cubicBezTo>
                    <a:pt x="14811" y="46172"/>
                    <a:pt x="21860" y="46172"/>
                    <a:pt x="26146" y="41791"/>
                  </a:cubicBezTo>
                  <a:lnTo>
                    <a:pt x="41862" y="26075"/>
                  </a:lnTo>
                  <a:cubicBezTo>
                    <a:pt x="46244" y="21693"/>
                    <a:pt x="46244" y="14645"/>
                    <a:pt x="41862" y="10358"/>
                  </a:cubicBezTo>
                  <a:cubicBezTo>
                    <a:pt x="37576" y="6072"/>
                    <a:pt x="30528" y="6072"/>
                    <a:pt x="26146" y="103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2" name="자유형: 도형 231">
              <a:extLst>
                <a:ext uri="{FF2B5EF4-FFF2-40B4-BE49-F238E27FC236}">
                  <a16:creationId xmlns:a16="http://schemas.microsoft.com/office/drawing/2014/main" id="{062BE6D3-4BDE-44D5-A00E-4AA8BC93848B}"/>
                </a:ext>
              </a:extLst>
            </p:cNvPr>
            <p:cNvSpPr/>
            <p:nvPr/>
          </p:nvSpPr>
          <p:spPr>
            <a:xfrm>
              <a:off x="2812676" y="5853993"/>
              <a:ext cx="47625" cy="47625"/>
            </a:xfrm>
            <a:custGeom>
              <a:avLst/>
              <a:gdLst>
                <a:gd name="connsiteX0" fmla="*/ 26146 w 47625"/>
                <a:gd name="connsiteY0" fmla="*/ 10359 h 47625"/>
                <a:gd name="connsiteX1" fmla="*/ 10430 w 47625"/>
                <a:gd name="connsiteY1" fmla="*/ 26075 h 47625"/>
                <a:gd name="connsiteX2" fmla="*/ 10430 w 47625"/>
                <a:gd name="connsiteY2" fmla="*/ 41791 h 47625"/>
                <a:gd name="connsiteX3" fmla="*/ 26146 w 47625"/>
                <a:gd name="connsiteY3" fmla="*/ 41791 h 47625"/>
                <a:gd name="connsiteX4" fmla="*/ 41862 w 47625"/>
                <a:gd name="connsiteY4" fmla="*/ 26075 h 47625"/>
                <a:gd name="connsiteX5" fmla="*/ 41862 w 47625"/>
                <a:gd name="connsiteY5" fmla="*/ 10359 h 47625"/>
                <a:gd name="connsiteX6" fmla="*/ 26146 w 47625"/>
                <a:gd name="connsiteY6" fmla="*/ 1035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625" h="47625">
                  <a:moveTo>
                    <a:pt x="26146" y="10359"/>
                  </a:moveTo>
                  <a:lnTo>
                    <a:pt x="10430" y="26075"/>
                  </a:lnTo>
                  <a:cubicBezTo>
                    <a:pt x="6048" y="30456"/>
                    <a:pt x="6048" y="37505"/>
                    <a:pt x="10430" y="41791"/>
                  </a:cubicBezTo>
                  <a:cubicBezTo>
                    <a:pt x="14811" y="46077"/>
                    <a:pt x="21860" y="46173"/>
                    <a:pt x="26146" y="41791"/>
                  </a:cubicBezTo>
                  <a:lnTo>
                    <a:pt x="41862" y="26075"/>
                  </a:lnTo>
                  <a:cubicBezTo>
                    <a:pt x="46244" y="21693"/>
                    <a:pt x="46244" y="14645"/>
                    <a:pt x="41862" y="10359"/>
                  </a:cubicBezTo>
                  <a:cubicBezTo>
                    <a:pt x="37576" y="6072"/>
                    <a:pt x="30528" y="6072"/>
                    <a:pt x="26146" y="1035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3" name="자유형: 도형 232">
              <a:extLst>
                <a:ext uri="{FF2B5EF4-FFF2-40B4-BE49-F238E27FC236}">
                  <a16:creationId xmlns:a16="http://schemas.microsoft.com/office/drawing/2014/main" id="{02E48088-9EA1-4331-ABE5-BB5CC8196C87}"/>
                </a:ext>
              </a:extLst>
            </p:cNvPr>
            <p:cNvSpPr/>
            <p:nvPr/>
          </p:nvSpPr>
          <p:spPr>
            <a:xfrm>
              <a:off x="2812581" y="5617583"/>
              <a:ext cx="47625" cy="47625"/>
            </a:xfrm>
            <a:custGeom>
              <a:avLst/>
              <a:gdLst>
                <a:gd name="connsiteX0" fmla="*/ 10430 w 47625"/>
                <a:gd name="connsiteY0" fmla="*/ 10358 h 47625"/>
                <a:gd name="connsiteX1" fmla="*/ 10430 w 47625"/>
                <a:gd name="connsiteY1" fmla="*/ 26075 h 47625"/>
                <a:gd name="connsiteX2" fmla="*/ 26146 w 47625"/>
                <a:gd name="connsiteY2" fmla="*/ 41791 h 47625"/>
                <a:gd name="connsiteX3" fmla="*/ 41862 w 47625"/>
                <a:gd name="connsiteY3" fmla="*/ 41791 h 47625"/>
                <a:gd name="connsiteX4" fmla="*/ 41862 w 47625"/>
                <a:gd name="connsiteY4" fmla="*/ 26075 h 47625"/>
                <a:gd name="connsiteX5" fmla="*/ 26146 w 47625"/>
                <a:gd name="connsiteY5" fmla="*/ 10358 h 47625"/>
                <a:gd name="connsiteX6" fmla="*/ 10430 w 47625"/>
                <a:gd name="connsiteY6" fmla="*/ 10358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625" h="47625">
                  <a:moveTo>
                    <a:pt x="10430" y="10358"/>
                  </a:moveTo>
                  <a:cubicBezTo>
                    <a:pt x="6048" y="14740"/>
                    <a:pt x="6048" y="21788"/>
                    <a:pt x="10430" y="26075"/>
                  </a:cubicBezTo>
                  <a:lnTo>
                    <a:pt x="26146" y="41791"/>
                  </a:lnTo>
                  <a:cubicBezTo>
                    <a:pt x="30528" y="46172"/>
                    <a:pt x="37576" y="46172"/>
                    <a:pt x="41862" y="41791"/>
                  </a:cubicBezTo>
                  <a:cubicBezTo>
                    <a:pt x="46244" y="37410"/>
                    <a:pt x="46244" y="30361"/>
                    <a:pt x="41862" y="26075"/>
                  </a:cubicBezTo>
                  <a:lnTo>
                    <a:pt x="26146" y="10358"/>
                  </a:lnTo>
                  <a:cubicBezTo>
                    <a:pt x="21860" y="6072"/>
                    <a:pt x="14811" y="6072"/>
                    <a:pt x="10430" y="103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4" name="자유형: 도형 233">
              <a:extLst>
                <a:ext uri="{FF2B5EF4-FFF2-40B4-BE49-F238E27FC236}">
                  <a16:creationId xmlns:a16="http://schemas.microsoft.com/office/drawing/2014/main" id="{44ED614E-B8D9-4690-922A-A8F5D970B9C6}"/>
                </a:ext>
              </a:extLst>
            </p:cNvPr>
            <p:cNvSpPr/>
            <p:nvPr/>
          </p:nvSpPr>
          <p:spPr>
            <a:xfrm>
              <a:off x="3049086" y="5853921"/>
              <a:ext cx="47625" cy="47625"/>
            </a:xfrm>
            <a:custGeom>
              <a:avLst/>
              <a:gdLst>
                <a:gd name="connsiteX0" fmla="*/ 26146 w 47625"/>
                <a:gd name="connsiteY0" fmla="*/ 10430 h 47625"/>
                <a:gd name="connsiteX1" fmla="*/ 10430 w 47625"/>
                <a:gd name="connsiteY1" fmla="*/ 10430 h 47625"/>
                <a:gd name="connsiteX2" fmla="*/ 10430 w 47625"/>
                <a:gd name="connsiteY2" fmla="*/ 26147 h 47625"/>
                <a:gd name="connsiteX3" fmla="*/ 26146 w 47625"/>
                <a:gd name="connsiteY3" fmla="*/ 41862 h 47625"/>
                <a:gd name="connsiteX4" fmla="*/ 41862 w 47625"/>
                <a:gd name="connsiteY4" fmla="*/ 41862 h 47625"/>
                <a:gd name="connsiteX5" fmla="*/ 41862 w 47625"/>
                <a:gd name="connsiteY5" fmla="*/ 26147 h 47625"/>
                <a:gd name="connsiteX6" fmla="*/ 26146 w 47625"/>
                <a:gd name="connsiteY6" fmla="*/ 10430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625" h="47625">
                  <a:moveTo>
                    <a:pt x="26146" y="10430"/>
                  </a:moveTo>
                  <a:cubicBezTo>
                    <a:pt x="21765" y="6048"/>
                    <a:pt x="14716" y="6048"/>
                    <a:pt x="10430" y="10430"/>
                  </a:cubicBezTo>
                  <a:cubicBezTo>
                    <a:pt x="6048" y="14812"/>
                    <a:pt x="6048" y="21860"/>
                    <a:pt x="10430" y="26147"/>
                  </a:cubicBezTo>
                  <a:lnTo>
                    <a:pt x="26146" y="41862"/>
                  </a:lnTo>
                  <a:cubicBezTo>
                    <a:pt x="30528" y="46244"/>
                    <a:pt x="37576" y="46244"/>
                    <a:pt x="41862" y="41862"/>
                  </a:cubicBezTo>
                  <a:cubicBezTo>
                    <a:pt x="46244" y="37481"/>
                    <a:pt x="46244" y="30433"/>
                    <a:pt x="41862" y="26147"/>
                  </a:cubicBezTo>
                  <a:lnTo>
                    <a:pt x="26146" y="1043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5" name="자유형: 도형 234">
              <a:extLst>
                <a:ext uri="{FF2B5EF4-FFF2-40B4-BE49-F238E27FC236}">
                  <a16:creationId xmlns:a16="http://schemas.microsoft.com/office/drawing/2014/main" id="{D5DBF112-04E2-4C8B-B255-060F9F139DF2}"/>
                </a:ext>
              </a:extLst>
            </p:cNvPr>
            <p:cNvSpPr/>
            <p:nvPr/>
          </p:nvSpPr>
          <p:spPr>
            <a:xfrm>
              <a:off x="2938739" y="5564600"/>
              <a:ext cx="28575" cy="57150"/>
            </a:xfrm>
            <a:custGeom>
              <a:avLst/>
              <a:gdLst>
                <a:gd name="connsiteX0" fmla="*/ 29432 w 28575"/>
                <a:gd name="connsiteY0" fmla="*/ 41338 h 57150"/>
                <a:gd name="connsiteX1" fmla="*/ 29432 w 28575"/>
                <a:gd name="connsiteY1" fmla="*/ 18288 h 57150"/>
                <a:gd name="connsiteX2" fmla="*/ 18288 w 28575"/>
                <a:gd name="connsiteY2" fmla="*/ 7144 h 57150"/>
                <a:gd name="connsiteX3" fmla="*/ 7144 w 28575"/>
                <a:gd name="connsiteY3" fmla="*/ 18288 h 57150"/>
                <a:gd name="connsiteX4" fmla="*/ 7144 w 28575"/>
                <a:gd name="connsiteY4" fmla="*/ 41338 h 57150"/>
                <a:gd name="connsiteX5" fmla="*/ 18288 w 28575"/>
                <a:gd name="connsiteY5" fmla="*/ 52483 h 57150"/>
                <a:gd name="connsiteX6" fmla="*/ 29432 w 28575"/>
                <a:gd name="connsiteY6" fmla="*/ 4133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575" h="57150">
                  <a:moveTo>
                    <a:pt x="29432" y="41338"/>
                  </a:moveTo>
                  <a:lnTo>
                    <a:pt x="29432" y="18288"/>
                  </a:lnTo>
                  <a:cubicBezTo>
                    <a:pt x="29432" y="12097"/>
                    <a:pt x="24479" y="7144"/>
                    <a:pt x="18288" y="7144"/>
                  </a:cubicBezTo>
                  <a:cubicBezTo>
                    <a:pt x="12097" y="7144"/>
                    <a:pt x="7144" y="12097"/>
                    <a:pt x="7144" y="18288"/>
                  </a:cubicBezTo>
                  <a:lnTo>
                    <a:pt x="7144" y="41338"/>
                  </a:lnTo>
                  <a:cubicBezTo>
                    <a:pt x="7144" y="47530"/>
                    <a:pt x="12097" y="52483"/>
                    <a:pt x="18288" y="52483"/>
                  </a:cubicBezTo>
                  <a:cubicBezTo>
                    <a:pt x="24479" y="52483"/>
                    <a:pt x="29432" y="47435"/>
                    <a:pt x="29432" y="413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6" name="자유형: 도형 235">
              <a:extLst>
                <a:ext uri="{FF2B5EF4-FFF2-40B4-BE49-F238E27FC236}">
                  <a16:creationId xmlns:a16="http://schemas.microsoft.com/office/drawing/2014/main" id="{89927130-95EB-474B-BB1F-8BCAF4C2C770}"/>
                </a:ext>
              </a:extLst>
            </p:cNvPr>
            <p:cNvSpPr/>
            <p:nvPr/>
          </p:nvSpPr>
          <p:spPr>
            <a:xfrm>
              <a:off x="2938739" y="5899689"/>
              <a:ext cx="28575" cy="57150"/>
            </a:xfrm>
            <a:custGeom>
              <a:avLst/>
              <a:gdLst>
                <a:gd name="connsiteX0" fmla="*/ 18288 w 28575"/>
                <a:gd name="connsiteY0" fmla="*/ 7144 h 57150"/>
                <a:gd name="connsiteX1" fmla="*/ 7144 w 28575"/>
                <a:gd name="connsiteY1" fmla="*/ 18288 h 57150"/>
                <a:gd name="connsiteX2" fmla="*/ 7144 w 28575"/>
                <a:gd name="connsiteY2" fmla="*/ 41338 h 57150"/>
                <a:gd name="connsiteX3" fmla="*/ 18288 w 28575"/>
                <a:gd name="connsiteY3" fmla="*/ 52483 h 57150"/>
                <a:gd name="connsiteX4" fmla="*/ 29432 w 28575"/>
                <a:gd name="connsiteY4" fmla="*/ 41338 h 57150"/>
                <a:gd name="connsiteX5" fmla="*/ 29432 w 28575"/>
                <a:gd name="connsiteY5" fmla="*/ 18288 h 57150"/>
                <a:gd name="connsiteX6" fmla="*/ 18288 w 28575"/>
                <a:gd name="connsiteY6" fmla="*/ 7144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575" h="57150">
                  <a:moveTo>
                    <a:pt x="18288" y="7144"/>
                  </a:moveTo>
                  <a:cubicBezTo>
                    <a:pt x="12097" y="7144"/>
                    <a:pt x="7144" y="12096"/>
                    <a:pt x="7144" y="18288"/>
                  </a:cubicBezTo>
                  <a:lnTo>
                    <a:pt x="7144" y="41338"/>
                  </a:lnTo>
                  <a:cubicBezTo>
                    <a:pt x="7144" y="47530"/>
                    <a:pt x="12097" y="52483"/>
                    <a:pt x="18288" y="52483"/>
                  </a:cubicBezTo>
                  <a:cubicBezTo>
                    <a:pt x="24479" y="52483"/>
                    <a:pt x="29432" y="47530"/>
                    <a:pt x="29432" y="41338"/>
                  </a:cubicBezTo>
                  <a:lnTo>
                    <a:pt x="29432" y="18288"/>
                  </a:lnTo>
                  <a:cubicBezTo>
                    <a:pt x="29432" y="12096"/>
                    <a:pt x="24479" y="7144"/>
                    <a:pt x="1828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237" name="그룹 236">
            <a:extLst>
              <a:ext uri="{FF2B5EF4-FFF2-40B4-BE49-F238E27FC236}">
                <a16:creationId xmlns:a16="http://schemas.microsoft.com/office/drawing/2014/main" id="{CE7542E4-9105-435B-AFED-FB42B0A54B59}"/>
              </a:ext>
            </a:extLst>
          </p:cNvPr>
          <p:cNvGrpSpPr/>
          <p:nvPr/>
        </p:nvGrpSpPr>
        <p:grpSpPr>
          <a:xfrm>
            <a:off x="2097205" y="4897183"/>
            <a:ext cx="386334" cy="391287"/>
            <a:chOff x="2097205" y="4897183"/>
            <a:chExt cx="386334" cy="391287"/>
          </a:xfrm>
          <a:solidFill>
            <a:schemeClr val="bg1"/>
          </a:solidFill>
        </p:grpSpPr>
        <p:sp>
          <p:nvSpPr>
            <p:cNvPr id="238" name="자유형: 도형 237">
              <a:extLst>
                <a:ext uri="{FF2B5EF4-FFF2-40B4-BE49-F238E27FC236}">
                  <a16:creationId xmlns:a16="http://schemas.microsoft.com/office/drawing/2014/main" id="{4A8F99D2-2157-44E4-8709-5F50E7CB5DCF}"/>
                </a:ext>
              </a:extLst>
            </p:cNvPr>
            <p:cNvSpPr/>
            <p:nvPr/>
          </p:nvSpPr>
          <p:spPr>
            <a:xfrm>
              <a:off x="2132734" y="4897183"/>
              <a:ext cx="314325" cy="171450"/>
            </a:xfrm>
            <a:custGeom>
              <a:avLst/>
              <a:gdLst>
                <a:gd name="connsiteX0" fmla="*/ 316421 w 314325"/>
                <a:gd name="connsiteY0" fmla="*/ 90011 h 171450"/>
                <a:gd name="connsiteX1" fmla="*/ 292132 w 314325"/>
                <a:gd name="connsiteY1" fmla="*/ 31432 h 171450"/>
                <a:gd name="connsiteX2" fmla="*/ 233458 w 314325"/>
                <a:gd name="connsiteY2" fmla="*/ 7144 h 171450"/>
                <a:gd name="connsiteX3" fmla="*/ 90011 w 314325"/>
                <a:gd name="connsiteY3" fmla="*/ 7144 h 171450"/>
                <a:gd name="connsiteX4" fmla="*/ 31433 w 314325"/>
                <a:gd name="connsiteY4" fmla="*/ 31432 h 171450"/>
                <a:gd name="connsiteX5" fmla="*/ 7144 w 314325"/>
                <a:gd name="connsiteY5" fmla="*/ 90011 h 171450"/>
                <a:gd name="connsiteX6" fmla="*/ 117539 w 314325"/>
                <a:gd name="connsiteY6" fmla="*/ 168497 h 171450"/>
                <a:gd name="connsiteX7" fmla="*/ 131826 w 314325"/>
                <a:gd name="connsiteY7" fmla="*/ 159639 h 171450"/>
                <a:gd name="connsiteX8" fmla="*/ 142494 w 314325"/>
                <a:gd name="connsiteY8" fmla="*/ 148971 h 171450"/>
                <a:gd name="connsiteX9" fmla="*/ 181070 w 314325"/>
                <a:gd name="connsiteY9" fmla="*/ 148971 h 171450"/>
                <a:gd name="connsiteX10" fmla="*/ 191738 w 314325"/>
                <a:gd name="connsiteY10" fmla="*/ 159639 h 171450"/>
                <a:gd name="connsiteX11" fmla="*/ 206026 w 314325"/>
                <a:gd name="connsiteY11" fmla="*/ 168497 h 171450"/>
                <a:gd name="connsiteX12" fmla="*/ 316421 w 314325"/>
                <a:gd name="connsiteY12" fmla="*/ 90011 h 171450"/>
                <a:gd name="connsiteX13" fmla="*/ 113633 w 314325"/>
                <a:gd name="connsiteY13" fmla="*/ 100774 h 171450"/>
                <a:gd name="connsiteX14" fmla="*/ 101156 w 314325"/>
                <a:gd name="connsiteY14" fmla="*/ 100774 h 171450"/>
                <a:gd name="connsiteX15" fmla="*/ 101156 w 314325"/>
                <a:gd name="connsiteY15" fmla="*/ 113252 h 171450"/>
                <a:gd name="connsiteX16" fmla="*/ 91250 w 314325"/>
                <a:gd name="connsiteY16" fmla="*/ 124587 h 171450"/>
                <a:gd name="connsiteX17" fmla="*/ 78867 w 314325"/>
                <a:gd name="connsiteY17" fmla="*/ 113538 h 171450"/>
                <a:gd name="connsiteX18" fmla="*/ 78867 w 314325"/>
                <a:gd name="connsiteY18" fmla="*/ 100774 h 171450"/>
                <a:gd name="connsiteX19" fmla="*/ 66389 w 314325"/>
                <a:gd name="connsiteY19" fmla="*/ 100774 h 171450"/>
                <a:gd name="connsiteX20" fmla="*/ 55055 w 314325"/>
                <a:gd name="connsiteY20" fmla="*/ 90868 h 171450"/>
                <a:gd name="connsiteX21" fmla="*/ 66104 w 314325"/>
                <a:gd name="connsiteY21" fmla="*/ 78486 h 171450"/>
                <a:gd name="connsiteX22" fmla="*/ 78867 w 314325"/>
                <a:gd name="connsiteY22" fmla="*/ 78486 h 171450"/>
                <a:gd name="connsiteX23" fmla="*/ 78867 w 314325"/>
                <a:gd name="connsiteY23" fmla="*/ 66008 h 171450"/>
                <a:gd name="connsiteX24" fmla="*/ 88773 w 314325"/>
                <a:gd name="connsiteY24" fmla="*/ 54673 h 171450"/>
                <a:gd name="connsiteX25" fmla="*/ 101156 w 314325"/>
                <a:gd name="connsiteY25" fmla="*/ 65722 h 171450"/>
                <a:gd name="connsiteX26" fmla="*/ 101156 w 314325"/>
                <a:gd name="connsiteY26" fmla="*/ 78486 h 171450"/>
                <a:gd name="connsiteX27" fmla="*/ 113919 w 314325"/>
                <a:gd name="connsiteY27" fmla="*/ 78486 h 171450"/>
                <a:gd name="connsiteX28" fmla="*/ 124968 w 314325"/>
                <a:gd name="connsiteY28" fmla="*/ 90868 h 171450"/>
                <a:gd name="connsiteX29" fmla="*/ 113633 w 314325"/>
                <a:gd name="connsiteY29" fmla="*/ 100774 h 171450"/>
                <a:gd name="connsiteX30" fmla="*/ 257270 w 314325"/>
                <a:gd name="connsiteY30" fmla="*/ 78772 h 171450"/>
                <a:gd name="connsiteX31" fmla="*/ 268415 w 314325"/>
                <a:gd name="connsiteY31" fmla="*/ 89916 h 171450"/>
                <a:gd name="connsiteX32" fmla="*/ 257270 w 314325"/>
                <a:gd name="connsiteY32" fmla="*/ 101060 h 171450"/>
                <a:gd name="connsiteX33" fmla="*/ 246126 w 314325"/>
                <a:gd name="connsiteY33" fmla="*/ 89916 h 171450"/>
                <a:gd name="connsiteX34" fmla="*/ 257270 w 314325"/>
                <a:gd name="connsiteY34" fmla="*/ 78772 h 171450"/>
                <a:gd name="connsiteX35" fmla="*/ 233458 w 314325"/>
                <a:gd name="connsiteY35" fmla="*/ 54864 h 171450"/>
                <a:gd name="connsiteX36" fmla="*/ 244602 w 314325"/>
                <a:gd name="connsiteY36" fmla="*/ 66008 h 171450"/>
                <a:gd name="connsiteX37" fmla="*/ 233458 w 314325"/>
                <a:gd name="connsiteY37" fmla="*/ 77152 h 171450"/>
                <a:gd name="connsiteX38" fmla="*/ 222314 w 314325"/>
                <a:gd name="connsiteY38" fmla="*/ 66008 h 171450"/>
                <a:gd name="connsiteX39" fmla="*/ 233458 w 314325"/>
                <a:gd name="connsiteY39" fmla="*/ 54864 h 171450"/>
                <a:gd name="connsiteX40" fmla="*/ 209550 w 314325"/>
                <a:gd name="connsiteY40" fmla="*/ 101060 h 171450"/>
                <a:gd name="connsiteX41" fmla="*/ 198406 w 314325"/>
                <a:gd name="connsiteY41" fmla="*/ 89916 h 171450"/>
                <a:gd name="connsiteX42" fmla="*/ 209550 w 314325"/>
                <a:gd name="connsiteY42" fmla="*/ 78772 h 171450"/>
                <a:gd name="connsiteX43" fmla="*/ 220694 w 314325"/>
                <a:gd name="connsiteY43" fmla="*/ 89916 h 171450"/>
                <a:gd name="connsiteX44" fmla="*/ 209550 w 314325"/>
                <a:gd name="connsiteY44" fmla="*/ 101060 h 171450"/>
                <a:gd name="connsiteX45" fmla="*/ 222314 w 314325"/>
                <a:gd name="connsiteY45" fmla="*/ 113728 h 171450"/>
                <a:gd name="connsiteX46" fmla="*/ 233458 w 314325"/>
                <a:gd name="connsiteY46" fmla="*/ 102584 h 171450"/>
                <a:gd name="connsiteX47" fmla="*/ 244602 w 314325"/>
                <a:gd name="connsiteY47" fmla="*/ 113728 h 171450"/>
                <a:gd name="connsiteX48" fmla="*/ 233458 w 314325"/>
                <a:gd name="connsiteY48" fmla="*/ 124873 h 171450"/>
                <a:gd name="connsiteX49" fmla="*/ 222314 w 314325"/>
                <a:gd name="connsiteY49" fmla="*/ 113728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314325" h="171450">
                  <a:moveTo>
                    <a:pt x="316421" y="90011"/>
                  </a:moveTo>
                  <a:cubicBezTo>
                    <a:pt x="316421" y="67818"/>
                    <a:pt x="307753" y="47053"/>
                    <a:pt x="292132" y="31432"/>
                  </a:cubicBezTo>
                  <a:cubicBezTo>
                    <a:pt x="276511" y="15811"/>
                    <a:pt x="255651" y="7144"/>
                    <a:pt x="233458" y="7144"/>
                  </a:cubicBezTo>
                  <a:lnTo>
                    <a:pt x="90011" y="7144"/>
                  </a:lnTo>
                  <a:cubicBezTo>
                    <a:pt x="67818" y="7144"/>
                    <a:pt x="47054" y="15811"/>
                    <a:pt x="31433" y="31432"/>
                  </a:cubicBezTo>
                  <a:cubicBezTo>
                    <a:pt x="15812" y="47053"/>
                    <a:pt x="7144" y="67913"/>
                    <a:pt x="7144" y="90011"/>
                  </a:cubicBezTo>
                  <a:cubicBezTo>
                    <a:pt x="7144" y="144684"/>
                    <a:pt x="60293" y="187071"/>
                    <a:pt x="117539" y="168497"/>
                  </a:cubicBezTo>
                  <a:cubicBezTo>
                    <a:pt x="122968" y="166783"/>
                    <a:pt x="127826" y="163734"/>
                    <a:pt x="131826" y="159639"/>
                  </a:cubicBezTo>
                  <a:lnTo>
                    <a:pt x="142494" y="148971"/>
                  </a:lnTo>
                  <a:lnTo>
                    <a:pt x="181070" y="148971"/>
                  </a:lnTo>
                  <a:lnTo>
                    <a:pt x="191738" y="159639"/>
                  </a:lnTo>
                  <a:cubicBezTo>
                    <a:pt x="195739" y="163639"/>
                    <a:pt x="200692" y="166688"/>
                    <a:pt x="206026" y="168497"/>
                  </a:cubicBezTo>
                  <a:cubicBezTo>
                    <a:pt x="263366" y="187166"/>
                    <a:pt x="316421" y="144684"/>
                    <a:pt x="316421" y="90011"/>
                  </a:cubicBezTo>
                  <a:close/>
                  <a:moveTo>
                    <a:pt x="113633" y="100774"/>
                  </a:moveTo>
                  <a:lnTo>
                    <a:pt x="101156" y="100774"/>
                  </a:lnTo>
                  <a:lnTo>
                    <a:pt x="101156" y="113252"/>
                  </a:lnTo>
                  <a:cubicBezTo>
                    <a:pt x="101156" y="118967"/>
                    <a:pt x="96965" y="124015"/>
                    <a:pt x="91250" y="124587"/>
                  </a:cubicBezTo>
                  <a:cubicBezTo>
                    <a:pt x="84487" y="125349"/>
                    <a:pt x="78867" y="120110"/>
                    <a:pt x="78867" y="113538"/>
                  </a:cubicBezTo>
                  <a:lnTo>
                    <a:pt x="78867" y="100774"/>
                  </a:lnTo>
                  <a:lnTo>
                    <a:pt x="66389" y="100774"/>
                  </a:lnTo>
                  <a:cubicBezTo>
                    <a:pt x="60674" y="100774"/>
                    <a:pt x="55626" y="96583"/>
                    <a:pt x="55055" y="90868"/>
                  </a:cubicBezTo>
                  <a:cubicBezTo>
                    <a:pt x="54293" y="84106"/>
                    <a:pt x="59531" y="78486"/>
                    <a:pt x="66104" y="78486"/>
                  </a:cubicBezTo>
                  <a:lnTo>
                    <a:pt x="78867" y="78486"/>
                  </a:lnTo>
                  <a:lnTo>
                    <a:pt x="78867" y="66008"/>
                  </a:lnTo>
                  <a:cubicBezTo>
                    <a:pt x="78867" y="60293"/>
                    <a:pt x="83058" y="55245"/>
                    <a:pt x="88773" y="54673"/>
                  </a:cubicBezTo>
                  <a:cubicBezTo>
                    <a:pt x="95536" y="53911"/>
                    <a:pt x="101156" y="59150"/>
                    <a:pt x="101156" y="65722"/>
                  </a:cubicBezTo>
                  <a:lnTo>
                    <a:pt x="101156" y="78486"/>
                  </a:lnTo>
                  <a:lnTo>
                    <a:pt x="113919" y="78486"/>
                  </a:lnTo>
                  <a:cubicBezTo>
                    <a:pt x="120491" y="78486"/>
                    <a:pt x="125730" y="84201"/>
                    <a:pt x="124968" y="90868"/>
                  </a:cubicBezTo>
                  <a:cubicBezTo>
                    <a:pt x="124397" y="96583"/>
                    <a:pt x="119348" y="100774"/>
                    <a:pt x="113633" y="100774"/>
                  </a:cubicBezTo>
                  <a:close/>
                  <a:moveTo>
                    <a:pt x="257270" y="78772"/>
                  </a:moveTo>
                  <a:cubicBezTo>
                    <a:pt x="263462" y="78772"/>
                    <a:pt x="268415" y="83725"/>
                    <a:pt x="268415" y="89916"/>
                  </a:cubicBezTo>
                  <a:cubicBezTo>
                    <a:pt x="268415" y="96107"/>
                    <a:pt x="263462" y="101060"/>
                    <a:pt x="257270" y="101060"/>
                  </a:cubicBezTo>
                  <a:cubicBezTo>
                    <a:pt x="251079" y="101060"/>
                    <a:pt x="246126" y="96107"/>
                    <a:pt x="246126" y="89916"/>
                  </a:cubicBezTo>
                  <a:cubicBezTo>
                    <a:pt x="246126" y="83725"/>
                    <a:pt x="251174" y="78772"/>
                    <a:pt x="257270" y="78772"/>
                  </a:cubicBezTo>
                  <a:close/>
                  <a:moveTo>
                    <a:pt x="233458" y="54864"/>
                  </a:moveTo>
                  <a:cubicBezTo>
                    <a:pt x="239649" y="54864"/>
                    <a:pt x="244602" y="59817"/>
                    <a:pt x="244602" y="66008"/>
                  </a:cubicBezTo>
                  <a:cubicBezTo>
                    <a:pt x="244602" y="72199"/>
                    <a:pt x="239649" y="77152"/>
                    <a:pt x="233458" y="77152"/>
                  </a:cubicBezTo>
                  <a:cubicBezTo>
                    <a:pt x="227267" y="77152"/>
                    <a:pt x="222314" y="72199"/>
                    <a:pt x="222314" y="66008"/>
                  </a:cubicBezTo>
                  <a:cubicBezTo>
                    <a:pt x="222314" y="59912"/>
                    <a:pt x="227267" y="54864"/>
                    <a:pt x="233458" y="54864"/>
                  </a:cubicBezTo>
                  <a:close/>
                  <a:moveTo>
                    <a:pt x="209550" y="101060"/>
                  </a:moveTo>
                  <a:cubicBezTo>
                    <a:pt x="203359" y="101060"/>
                    <a:pt x="198406" y="96107"/>
                    <a:pt x="198406" y="89916"/>
                  </a:cubicBezTo>
                  <a:cubicBezTo>
                    <a:pt x="198406" y="83725"/>
                    <a:pt x="203359" y="78772"/>
                    <a:pt x="209550" y="78772"/>
                  </a:cubicBezTo>
                  <a:cubicBezTo>
                    <a:pt x="215741" y="78772"/>
                    <a:pt x="220694" y="83725"/>
                    <a:pt x="220694" y="89916"/>
                  </a:cubicBezTo>
                  <a:cubicBezTo>
                    <a:pt x="220694" y="96012"/>
                    <a:pt x="215741" y="101060"/>
                    <a:pt x="209550" y="101060"/>
                  </a:cubicBezTo>
                  <a:close/>
                  <a:moveTo>
                    <a:pt x="222314" y="113728"/>
                  </a:moveTo>
                  <a:cubicBezTo>
                    <a:pt x="222314" y="107537"/>
                    <a:pt x="227267" y="102584"/>
                    <a:pt x="233458" y="102584"/>
                  </a:cubicBezTo>
                  <a:cubicBezTo>
                    <a:pt x="239649" y="102584"/>
                    <a:pt x="244602" y="107537"/>
                    <a:pt x="244602" y="113728"/>
                  </a:cubicBezTo>
                  <a:cubicBezTo>
                    <a:pt x="244602" y="119920"/>
                    <a:pt x="239649" y="124873"/>
                    <a:pt x="233458" y="124873"/>
                  </a:cubicBezTo>
                  <a:cubicBezTo>
                    <a:pt x="227267" y="124873"/>
                    <a:pt x="222314" y="119920"/>
                    <a:pt x="222314" y="11372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9" name="자유형: 도형 238">
              <a:extLst>
                <a:ext uri="{FF2B5EF4-FFF2-40B4-BE49-F238E27FC236}">
                  <a16:creationId xmlns:a16="http://schemas.microsoft.com/office/drawing/2014/main" id="{0C64341F-CA77-471B-829B-00A4D1D86826}"/>
                </a:ext>
              </a:extLst>
            </p:cNvPr>
            <p:cNvSpPr/>
            <p:nvPr/>
          </p:nvSpPr>
          <p:spPr>
            <a:xfrm>
              <a:off x="2132258" y="5088159"/>
              <a:ext cx="104775" cy="104775"/>
            </a:xfrm>
            <a:custGeom>
              <a:avLst/>
              <a:gdLst>
                <a:gd name="connsiteX0" fmla="*/ 102584 w 104775"/>
                <a:gd name="connsiteY0" fmla="*/ 54864 h 104775"/>
                <a:gd name="connsiteX1" fmla="*/ 54864 w 104775"/>
                <a:gd name="connsiteY1" fmla="*/ 7144 h 104775"/>
                <a:gd name="connsiteX2" fmla="*/ 7144 w 104775"/>
                <a:gd name="connsiteY2" fmla="*/ 54864 h 104775"/>
                <a:gd name="connsiteX3" fmla="*/ 54864 w 104775"/>
                <a:gd name="connsiteY3" fmla="*/ 102584 h 104775"/>
                <a:gd name="connsiteX4" fmla="*/ 102584 w 104775"/>
                <a:gd name="connsiteY4" fmla="*/ 54864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775" h="104775">
                  <a:moveTo>
                    <a:pt x="102584" y="54864"/>
                  </a:moveTo>
                  <a:cubicBezTo>
                    <a:pt x="102584" y="28575"/>
                    <a:pt x="81153" y="7144"/>
                    <a:pt x="54864" y="7144"/>
                  </a:cubicBezTo>
                  <a:cubicBezTo>
                    <a:pt x="28575" y="7144"/>
                    <a:pt x="7144" y="28575"/>
                    <a:pt x="7144" y="54864"/>
                  </a:cubicBezTo>
                  <a:cubicBezTo>
                    <a:pt x="7144" y="81153"/>
                    <a:pt x="28575" y="102584"/>
                    <a:pt x="54864" y="102584"/>
                  </a:cubicBezTo>
                  <a:cubicBezTo>
                    <a:pt x="81153" y="102679"/>
                    <a:pt x="102584" y="81248"/>
                    <a:pt x="102584" y="5486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40" name="자유형: 도형 239">
              <a:extLst>
                <a:ext uri="{FF2B5EF4-FFF2-40B4-BE49-F238E27FC236}">
                  <a16:creationId xmlns:a16="http://schemas.microsoft.com/office/drawing/2014/main" id="{89CA5205-DE21-4B67-8514-B1A0C8560B62}"/>
                </a:ext>
              </a:extLst>
            </p:cNvPr>
            <p:cNvSpPr/>
            <p:nvPr/>
          </p:nvSpPr>
          <p:spPr>
            <a:xfrm>
              <a:off x="2312089" y="5183695"/>
              <a:ext cx="171450" cy="104775"/>
            </a:xfrm>
            <a:custGeom>
              <a:avLst/>
              <a:gdLst>
                <a:gd name="connsiteX0" fmla="*/ 89916 w 171450"/>
                <a:gd name="connsiteY0" fmla="*/ 7144 h 104775"/>
                <a:gd name="connsiteX1" fmla="*/ 7144 w 171450"/>
                <a:gd name="connsiteY1" fmla="*/ 89916 h 104775"/>
                <a:gd name="connsiteX2" fmla="*/ 18288 w 171450"/>
                <a:gd name="connsiteY2" fmla="*/ 101060 h 104775"/>
                <a:gd name="connsiteX3" fmla="*/ 161544 w 171450"/>
                <a:gd name="connsiteY3" fmla="*/ 101060 h 104775"/>
                <a:gd name="connsiteX4" fmla="*/ 172688 w 171450"/>
                <a:gd name="connsiteY4" fmla="*/ 89916 h 104775"/>
                <a:gd name="connsiteX5" fmla="*/ 89916 w 171450"/>
                <a:gd name="connsiteY5" fmla="*/ 7144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1450" h="104775">
                  <a:moveTo>
                    <a:pt x="89916" y="7144"/>
                  </a:moveTo>
                  <a:cubicBezTo>
                    <a:pt x="44196" y="7144"/>
                    <a:pt x="7144" y="44196"/>
                    <a:pt x="7144" y="89916"/>
                  </a:cubicBezTo>
                  <a:cubicBezTo>
                    <a:pt x="7144" y="96107"/>
                    <a:pt x="12097" y="101060"/>
                    <a:pt x="18288" y="101060"/>
                  </a:cubicBezTo>
                  <a:lnTo>
                    <a:pt x="161544" y="101060"/>
                  </a:lnTo>
                  <a:cubicBezTo>
                    <a:pt x="167735" y="101060"/>
                    <a:pt x="172688" y="96107"/>
                    <a:pt x="172688" y="89916"/>
                  </a:cubicBezTo>
                  <a:cubicBezTo>
                    <a:pt x="172688" y="44196"/>
                    <a:pt x="135636" y="7144"/>
                    <a:pt x="8991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41" name="자유형: 도형 240">
              <a:extLst>
                <a:ext uri="{FF2B5EF4-FFF2-40B4-BE49-F238E27FC236}">
                  <a16:creationId xmlns:a16="http://schemas.microsoft.com/office/drawing/2014/main" id="{E69E1D47-05B5-4932-BADC-65E6E7F45525}"/>
                </a:ext>
              </a:extLst>
            </p:cNvPr>
            <p:cNvSpPr/>
            <p:nvPr/>
          </p:nvSpPr>
          <p:spPr>
            <a:xfrm>
              <a:off x="2347142" y="5088159"/>
              <a:ext cx="104775" cy="104775"/>
            </a:xfrm>
            <a:custGeom>
              <a:avLst/>
              <a:gdLst>
                <a:gd name="connsiteX0" fmla="*/ 54864 w 104775"/>
                <a:gd name="connsiteY0" fmla="*/ 7144 h 104775"/>
                <a:gd name="connsiteX1" fmla="*/ 7144 w 104775"/>
                <a:gd name="connsiteY1" fmla="*/ 54864 h 104775"/>
                <a:gd name="connsiteX2" fmla="*/ 54864 w 104775"/>
                <a:gd name="connsiteY2" fmla="*/ 102584 h 104775"/>
                <a:gd name="connsiteX3" fmla="*/ 102584 w 104775"/>
                <a:gd name="connsiteY3" fmla="*/ 54864 h 104775"/>
                <a:gd name="connsiteX4" fmla="*/ 54864 w 104775"/>
                <a:gd name="connsiteY4" fmla="*/ 7144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775" h="104775">
                  <a:moveTo>
                    <a:pt x="54864" y="7144"/>
                  </a:moveTo>
                  <a:cubicBezTo>
                    <a:pt x="28575" y="7144"/>
                    <a:pt x="7144" y="28575"/>
                    <a:pt x="7144" y="54864"/>
                  </a:cubicBezTo>
                  <a:cubicBezTo>
                    <a:pt x="7144" y="81153"/>
                    <a:pt x="28575" y="102584"/>
                    <a:pt x="54864" y="102584"/>
                  </a:cubicBezTo>
                  <a:cubicBezTo>
                    <a:pt x="81153" y="102584"/>
                    <a:pt x="102584" y="81153"/>
                    <a:pt x="102584" y="54864"/>
                  </a:cubicBezTo>
                  <a:cubicBezTo>
                    <a:pt x="102584" y="28575"/>
                    <a:pt x="81153" y="7144"/>
                    <a:pt x="5486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42" name="자유형: 도형 241">
              <a:extLst>
                <a:ext uri="{FF2B5EF4-FFF2-40B4-BE49-F238E27FC236}">
                  <a16:creationId xmlns:a16="http://schemas.microsoft.com/office/drawing/2014/main" id="{19C253C0-288F-4BDA-9678-9BA4110A778E}"/>
                </a:ext>
              </a:extLst>
            </p:cNvPr>
            <p:cNvSpPr/>
            <p:nvPr/>
          </p:nvSpPr>
          <p:spPr>
            <a:xfrm>
              <a:off x="2097205" y="5183695"/>
              <a:ext cx="171450" cy="104775"/>
            </a:xfrm>
            <a:custGeom>
              <a:avLst/>
              <a:gdLst>
                <a:gd name="connsiteX0" fmla="*/ 89916 w 171450"/>
                <a:gd name="connsiteY0" fmla="*/ 7144 h 104775"/>
                <a:gd name="connsiteX1" fmla="*/ 7144 w 171450"/>
                <a:gd name="connsiteY1" fmla="*/ 89916 h 104775"/>
                <a:gd name="connsiteX2" fmla="*/ 18288 w 171450"/>
                <a:gd name="connsiteY2" fmla="*/ 101060 h 104775"/>
                <a:gd name="connsiteX3" fmla="*/ 161544 w 171450"/>
                <a:gd name="connsiteY3" fmla="*/ 101060 h 104775"/>
                <a:gd name="connsiteX4" fmla="*/ 172688 w 171450"/>
                <a:gd name="connsiteY4" fmla="*/ 89916 h 104775"/>
                <a:gd name="connsiteX5" fmla="*/ 89916 w 171450"/>
                <a:gd name="connsiteY5" fmla="*/ 7144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1450" h="104775">
                  <a:moveTo>
                    <a:pt x="89916" y="7144"/>
                  </a:moveTo>
                  <a:cubicBezTo>
                    <a:pt x="44196" y="7144"/>
                    <a:pt x="7144" y="44196"/>
                    <a:pt x="7144" y="89916"/>
                  </a:cubicBezTo>
                  <a:cubicBezTo>
                    <a:pt x="7144" y="96107"/>
                    <a:pt x="12097" y="101060"/>
                    <a:pt x="18288" y="101060"/>
                  </a:cubicBezTo>
                  <a:lnTo>
                    <a:pt x="161544" y="101060"/>
                  </a:lnTo>
                  <a:cubicBezTo>
                    <a:pt x="167735" y="101060"/>
                    <a:pt x="172688" y="96107"/>
                    <a:pt x="172688" y="89916"/>
                  </a:cubicBezTo>
                  <a:cubicBezTo>
                    <a:pt x="172688" y="44196"/>
                    <a:pt x="135636" y="7144"/>
                    <a:pt x="8991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243" name="그룹 242">
            <a:extLst>
              <a:ext uri="{FF2B5EF4-FFF2-40B4-BE49-F238E27FC236}">
                <a16:creationId xmlns:a16="http://schemas.microsoft.com/office/drawing/2014/main" id="{C6D2D069-4E13-4B5E-8C1B-C27B4268FEF1}"/>
              </a:ext>
            </a:extLst>
          </p:cNvPr>
          <p:cNvGrpSpPr/>
          <p:nvPr/>
        </p:nvGrpSpPr>
        <p:grpSpPr>
          <a:xfrm>
            <a:off x="3432622" y="2234755"/>
            <a:ext cx="392990" cy="382429"/>
            <a:chOff x="3432622" y="2234755"/>
            <a:chExt cx="392990" cy="382429"/>
          </a:xfrm>
          <a:solidFill>
            <a:schemeClr val="bg1"/>
          </a:solidFill>
        </p:grpSpPr>
        <p:sp>
          <p:nvSpPr>
            <p:cNvPr id="244" name="자유형: 도형 243">
              <a:extLst>
                <a:ext uri="{FF2B5EF4-FFF2-40B4-BE49-F238E27FC236}">
                  <a16:creationId xmlns:a16="http://schemas.microsoft.com/office/drawing/2014/main" id="{247CB5F2-9065-433A-81BE-5F57F0D1BBC4}"/>
                </a:ext>
              </a:extLst>
            </p:cNvPr>
            <p:cNvSpPr/>
            <p:nvPr/>
          </p:nvSpPr>
          <p:spPr>
            <a:xfrm>
              <a:off x="3616062" y="2234755"/>
              <a:ext cx="209550" cy="200025"/>
            </a:xfrm>
            <a:custGeom>
              <a:avLst/>
              <a:gdLst>
                <a:gd name="connsiteX0" fmla="*/ 169640 w 209550"/>
                <a:gd name="connsiteY0" fmla="*/ 7144 h 200025"/>
                <a:gd name="connsiteX1" fmla="*/ 40862 w 209550"/>
                <a:gd name="connsiteY1" fmla="*/ 7144 h 200025"/>
                <a:gd name="connsiteX2" fmla="*/ 7144 w 209550"/>
                <a:gd name="connsiteY2" fmla="*/ 40862 h 200025"/>
                <a:gd name="connsiteX3" fmla="*/ 7144 w 209550"/>
                <a:gd name="connsiteY3" fmla="*/ 133921 h 200025"/>
                <a:gd name="connsiteX4" fmla="*/ 40862 w 209550"/>
                <a:gd name="connsiteY4" fmla="*/ 167640 h 200025"/>
                <a:gd name="connsiteX5" fmla="*/ 57055 w 209550"/>
                <a:gd name="connsiteY5" fmla="*/ 167640 h 200025"/>
                <a:gd name="connsiteX6" fmla="*/ 52483 w 209550"/>
                <a:gd name="connsiteY6" fmla="*/ 186214 h 200025"/>
                <a:gd name="connsiteX7" fmla="*/ 53912 w 209550"/>
                <a:gd name="connsiteY7" fmla="*/ 198025 h 200025"/>
                <a:gd name="connsiteX8" fmla="*/ 59627 w 209550"/>
                <a:gd name="connsiteY8" fmla="*/ 200216 h 200025"/>
                <a:gd name="connsiteX9" fmla="*/ 66199 w 209550"/>
                <a:gd name="connsiteY9" fmla="*/ 198311 h 200025"/>
                <a:gd name="connsiteX10" fmla="*/ 66389 w 209550"/>
                <a:gd name="connsiteY10" fmla="*/ 198215 h 200025"/>
                <a:gd name="connsiteX11" fmla="*/ 119634 w 209550"/>
                <a:gd name="connsiteY11" fmla="*/ 167640 h 200025"/>
                <a:gd name="connsiteX12" fmla="*/ 169545 w 209550"/>
                <a:gd name="connsiteY12" fmla="*/ 167640 h 200025"/>
                <a:gd name="connsiteX13" fmla="*/ 203263 w 209550"/>
                <a:gd name="connsiteY13" fmla="*/ 133921 h 200025"/>
                <a:gd name="connsiteX14" fmla="*/ 203263 w 209550"/>
                <a:gd name="connsiteY14" fmla="*/ 40862 h 200025"/>
                <a:gd name="connsiteX15" fmla="*/ 169640 w 209550"/>
                <a:gd name="connsiteY15" fmla="*/ 7144 h 200025"/>
                <a:gd name="connsiteX16" fmla="*/ 61532 w 209550"/>
                <a:gd name="connsiteY16" fmla="*/ 103156 h 200025"/>
                <a:gd name="connsiteX17" fmla="*/ 47435 w 209550"/>
                <a:gd name="connsiteY17" fmla="*/ 89059 h 200025"/>
                <a:gd name="connsiteX18" fmla="*/ 61532 w 209550"/>
                <a:gd name="connsiteY18" fmla="*/ 74962 h 200025"/>
                <a:gd name="connsiteX19" fmla="*/ 75629 w 209550"/>
                <a:gd name="connsiteY19" fmla="*/ 89059 h 200025"/>
                <a:gd name="connsiteX20" fmla="*/ 61532 w 209550"/>
                <a:gd name="connsiteY20" fmla="*/ 103156 h 200025"/>
                <a:gd name="connsiteX21" fmla="*/ 107061 w 209550"/>
                <a:gd name="connsiteY21" fmla="*/ 103156 h 200025"/>
                <a:gd name="connsiteX22" fmla="*/ 92964 w 209550"/>
                <a:gd name="connsiteY22" fmla="*/ 89059 h 200025"/>
                <a:gd name="connsiteX23" fmla="*/ 107061 w 209550"/>
                <a:gd name="connsiteY23" fmla="*/ 74962 h 200025"/>
                <a:gd name="connsiteX24" fmla="*/ 121158 w 209550"/>
                <a:gd name="connsiteY24" fmla="*/ 89059 h 200025"/>
                <a:gd name="connsiteX25" fmla="*/ 107061 w 209550"/>
                <a:gd name="connsiteY25" fmla="*/ 103156 h 200025"/>
                <a:gd name="connsiteX26" fmla="*/ 148781 w 209550"/>
                <a:gd name="connsiteY26" fmla="*/ 103156 h 200025"/>
                <a:gd name="connsiteX27" fmla="*/ 134684 w 209550"/>
                <a:gd name="connsiteY27" fmla="*/ 89059 h 200025"/>
                <a:gd name="connsiteX28" fmla="*/ 148781 w 209550"/>
                <a:gd name="connsiteY28" fmla="*/ 74962 h 200025"/>
                <a:gd name="connsiteX29" fmla="*/ 162878 w 209550"/>
                <a:gd name="connsiteY29" fmla="*/ 89059 h 200025"/>
                <a:gd name="connsiteX30" fmla="*/ 148781 w 209550"/>
                <a:gd name="connsiteY30" fmla="*/ 103156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09550" h="200025">
                  <a:moveTo>
                    <a:pt x="169640" y="7144"/>
                  </a:moveTo>
                  <a:lnTo>
                    <a:pt x="40862" y="7144"/>
                  </a:lnTo>
                  <a:cubicBezTo>
                    <a:pt x="22288" y="7144"/>
                    <a:pt x="7144" y="22193"/>
                    <a:pt x="7144" y="40862"/>
                  </a:cubicBezTo>
                  <a:lnTo>
                    <a:pt x="7144" y="133921"/>
                  </a:lnTo>
                  <a:cubicBezTo>
                    <a:pt x="7144" y="152495"/>
                    <a:pt x="22193" y="167640"/>
                    <a:pt x="40862" y="167640"/>
                  </a:cubicBezTo>
                  <a:lnTo>
                    <a:pt x="57055" y="167640"/>
                  </a:lnTo>
                  <a:lnTo>
                    <a:pt x="52483" y="186214"/>
                  </a:lnTo>
                  <a:cubicBezTo>
                    <a:pt x="49816" y="192786"/>
                    <a:pt x="52197" y="196406"/>
                    <a:pt x="53912" y="198025"/>
                  </a:cubicBezTo>
                  <a:cubicBezTo>
                    <a:pt x="54959" y="198977"/>
                    <a:pt x="56864" y="200216"/>
                    <a:pt x="59627" y="200216"/>
                  </a:cubicBezTo>
                  <a:cubicBezTo>
                    <a:pt x="61436" y="200216"/>
                    <a:pt x="63627" y="199739"/>
                    <a:pt x="66199" y="198311"/>
                  </a:cubicBezTo>
                  <a:cubicBezTo>
                    <a:pt x="66294" y="198311"/>
                    <a:pt x="66294" y="198215"/>
                    <a:pt x="66389" y="198215"/>
                  </a:cubicBezTo>
                  <a:lnTo>
                    <a:pt x="119634" y="167640"/>
                  </a:lnTo>
                  <a:lnTo>
                    <a:pt x="169545" y="167640"/>
                  </a:lnTo>
                  <a:cubicBezTo>
                    <a:pt x="188119" y="167640"/>
                    <a:pt x="203263" y="152591"/>
                    <a:pt x="203263" y="133921"/>
                  </a:cubicBezTo>
                  <a:lnTo>
                    <a:pt x="203263" y="40862"/>
                  </a:lnTo>
                  <a:cubicBezTo>
                    <a:pt x="203359" y="22193"/>
                    <a:pt x="188309" y="7144"/>
                    <a:pt x="169640" y="7144"/>
                  </a:cubicBezTo>
                  <a:close/>
                  <a:moveTo>
                    <a:pt x="61532" y="103156"/>
                  </a:moveTo>
                  <a:cubicBezTo>
                    <a:pt x="53721" y="103156"/>
                    <a:pt x="47435" y="96869"/>
                    <a:pt x="47435" y="89059"/>
                  </a:cubicBezTo>
                  <a:cubicBezTo>
                    <a:pt x="47435" y="81248"/>
                    <a:pt x="53721" y="74962"/>
                    <a:pt x="61532" y="74962"/>
                  </a:cubicBezTo>
                  <a:cubicBezTo>
                    <a:pt x="69342" y="74962"/>
                    <a:pt x="75629" y="81248"/>
                    <a:pt x="75629" y="89059"/>
                  </a:cubicBezTo>
                  <a:cubicBezTo>
                    <a:pt x="75629" y="96869"/>
                    <a:pt x="69342" y="103156"/>
                    <a:pt x="61532" y="103156"/>
                  </a:cubicBezTo>
                  <a:close/>
                  <a:moveTo>
                    <a:pt x="107061" y="103156"/>
                  </a:moveTo>
                  <a:cubicBezTo>
                    <a:pt x="99251" y="103156"/>
                    <a:pt x="92964" y="96869"/>
                    <a:pt x="92964" y="89059"/>
                  </a:cubicBezTo>
                  <a:cubicBezTo>
                    <a:pt x="92964" y="81248"/>
                    <a:pt x="99251" y="74962"/>
                    <a:pt x="107061" y="74962"/>
                  </a:cubicBezTo>
                  <a:cubicBezTo>
                    <a:pt x="114871" y="74962"/>
                    <a:pt x="121158" y="81248"/>
                    <a:pt x="121158" y="89059"/>
                  </a:cubicBezTo>
                  <a:cubicBezTo>
                    <a:pt x="121158" y="96869"/>
                    <a:pt x="114871" y="103156"/>
                    <a:pt x="107061" y="103156"/>
                  </a:cubicBezTo>
                  <a:close/>
                  <a:moveTo>
                    <a:pt x="148781" y="103156"/>
                  </a:moveTo>
                  <a:cubicBezTo>
                    <a:pt x="140970" y="103156"/>
                    <a:pt x="134684" y="96869"/>
                    <a:pt x="134684" y="89059"/>
                  </a:cubicBezTo>
                  <a:cubicBezTo>
                    <a:pt x="134684" y="81248"/>
                    <a:pt x="140970" y="74962"/>
                    <a:pt x="148781" y="74962"/>
                  </a:cubicBezTo>
                  <a:cubicBezTo>
                    <a:pt x="156591" y="74962"/>
                    <a:pt x="162878" y="81248"/>
                    <a:pt x="162878" y="89059"/>
                  </a:cubicBezTo>
                  <a:cubicBezTo>
                    <a:pt x="162973" y="96869"/>
                    <a:pt x="156591" y="103156"/>
                    <a:pt x="148781" y="1031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45" name="자유형: 도형 244">
              <a:extLst>
                <a:ext uri="{FF2B5EF4-FFF2-40B4-BE49-F238E27FC236}">
                  <a16:creationId xmlns:a16="http://schemas.microsoft.com/office/drawing/2014/main" id="{552F310E-9BC7-469D-B2AD-77FFADB998B8}"/>
                </a:ext>
              </a:extLst>
            </p:cNvPr>
            <p:cNvSpPr/>
            <p:nvPr/>
          </p:nvSpPr>
          <p:spPr>
            <a:xfrm>
              <a:off x="3668640" y="2450030"/>
              <a:ext cx="114300" cy="114300"/>
            </a:xfrm>
            <a:custGeom>
              <a:avLst/>
              <a:gdLst>
                <a:gd name="connsiteX0" fmla="*/ 111823 w 114300"/>
                <a:gd name="connsiteY0" fmla="*/ 85334 h 114300"/>
                <a:gd name="connsiteX1" fmla="*/ 108585 w 114300"/>
                <a:gd name="connsiteY1" fmla="*/ 76476 h 114300"/>
                <a:gd name="connsiteX2" fmla="*/ 48768 w 114300"/>
                <a:gd name="connsiteY2" fmla="*/ 11611 h 114300"/>
                <a:gd name="connsiteX3" fmla="*/ 42481 w 114300"/>
                <a:gd name="connsiteY3" fmla="*/ 7991 h 114300"/>
                <a:gd name="connsiteX4" fmla="*/ 7144 w 114300"/>
                <a:gd name="connsiteY4" fmla="*/ 17897 h 114300"/>
                <a:gd name="connsiteX5" fmla="*/ 99631 w 114300"/>
                <a:gd name="connsiteY5" fmla="*/ 112957 h 114300"/>
                <a:gd name="connsiteX6" fmla="*/ 111823 w 114300"/>
                <a:gd name="connsiteY6" fmla="*/ 85334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4300" h="114300">
                  <a:moveTo>
                    <a:pt x="111823" y="85334"/>
                  </a:moveTo>
                  <a:cubicBezTo>
                    <a:pt x="111919" y="82096"/>
                    <a:pt x="110776" y="78953"/>
                    <a:pt x="108585" y="76476"/>
                  </a:cubicBezTo>
                  <a:lnTo>
                    <a:pt x="48768" y="11611"/>
                  </a:lnTo>
                  <a:cubicBezTo>
                    <a:pt x="47054" y="9801"/>
                    <a:pt x="44958" y="8563"/>
                    <a:pt x="42481" y="7991"/>
                  </a:cubicBezTo>
                  <a:cubicBezTo>
                    <a:pt x="31051" y="5324"/>
                    <a:pt x="18097" y="9039"/>
                    <a:pt x="7144" y="17897"/>
                  </a:cubicBezTo>
                  <a:lnTo>
                    <a:pt x="99631" y="112957"/>
                  </a:lnTo>
                  <a:cubicBezTo>
                    <a:pt x="106108" y="105527"/>
                    <a:pt x="111442" y="96479"/>
                    <a:pt x="111823" y="8533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46" name="자유형: 도형 245">
              <a:extLst>
                <a:ext uri="{FF2B5EF4-FFF2-40B4-BE49-F238E27FC236}">
                  <a16:creationId xmlns:a16="http://schemas.microsoft.com/office/drawing/2014/main" id="{C1D857CE-DE45-4114-8260-883BFA63442E}"/>
                </a:ext>
              </a:extLst>
            </p:cNvPr>
            <p:cNvSpPr/>
            <p:nvPr/>
          </p:nvSpPr>
          <p:spPr>
            <a:xfrm>
              <a:off x="3480426" y="2262940"/>
              <a:ext cx="114300" cy="114300"/>
            </a:xfrm>
            <a:custGeom>
              <a:avLst/>
              <a:gdLst>
                <a:gd name="connsiteX0" fmla="*/ 108109 w 114300"/>
                <a:gd name="connsiteY0" fmla="*/ 67255 h 114300"/>
                <a:gd name="connsiteX1" fmla="*/ 106013 w 114300"/>
                <a:gd name="connsiteY1" fmla="*/ 64779 h 114300"/>
                <a:gd name="connsiteX2" fmla="*/ 46482 w 114300"/>
                <a:gd name="connsiteY2" fmla="*/ 10486 h 114300"/>
                <a:gd name="connsiteX3" fmla="*/ 39529 w 114300"/>
                <a:gd name="connsiteY3" fmla="*/ 7343 h 114300"/>
                <a:gd name="connsiteX4" fmla="*/ 7144 w 114300"/>
                <a:gd name="connsiteY4" fmla="*/ 19725 h 114300"/>
                <a:gd name="connsiteX5" fmla="*/ 102584 w 114300"/>
                <a:gd name="connsiteY5" fmla="*/ 111546 h 114300"/>
                <a:gd name="connsiteX6" fmla="*/ 108109 w 114300"/>
                <a:gd name="connsiteY6" fmla="*/ 67255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4300" h="114300">
                  <a:moveTo>
                    <a:pt x="108109" y="67255"/>
                  </a:moveTo>
                  <a:cubicBezTo>
                    <a:pt x="107537" y="66302"/>
                    <a:pt x="106871" y="65541"/>
                    <a:pt x="106013" y="64779"/>
                  </a:cubicBezTo>
                  <a:lnTo>
                    <a:pt x="46482" y="10486"/>
                  </a:lnTo>
                  <a:cubicBezTo>
                    <a:pt x="44577" y="8676"/>
                    <a:pt x="42101" y="7629"/>
                    <a:pt x="39529" y="7343"/>
                  </a:cubicBezTo>
                  <a:cubicBezTo>
                    <a:pt x="25622" y="5819"/>
                    <a:pt x="14478" y="13343"/>
                    <a:pt x="7144" y="19725"/>
                  </a:cubicBezTo>
                  <a:lnTo>
                    <a:pt x="102584" y="111546"/>
                  </a:lnTo>
                  <a:cubicBezTo>
                    <a:pt x="114205" y="97449"/>
                    <a:pt x="116396" y="80209"/>
                    <a:pt x="108109" y="6725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47" name="자유형: 도형 246">
              <a:extLst>
                <a:ext uri="{FF2B5EF4-FFF2-40B4-BE49-F238E27FC236}">
                  <a16:creationId xmlns:a16="http://schemas.microsoft.com/office/drawing/2014/main" id="{26BC65D1-D929-4A0A-BEE9-3C13C7F76748}"/>
                </a:ext>
              </a:extLst>
            </p:cNvPr>
            <p:cNvSpPr/>
            <p:nvPr/>
          </p:nvSpPr>
          <p:spPr>
            <a:xfrm>
              <a:off x="3432622" y="2293334"/>
              <a:ext cx="323850" cy="323850"/>
            </a:xfrm>
            <a:custGeom>
              <a:avLst/>
              <a:gdLst>
                <a:gd name="connsiteX0" fmla="*/ 212967 w 323850"/>
                <a:gd name="connsiteY0" fmla="*/ 204406 h 323850"/>
                <a:gd name="connsiteX1" fmla="*/ 158770 w 323850"/>
                <a:gd name="connsiteY1" fmla="*/ 165925 h 323850"/>
                <a:gd name="connsiteX2" fmla="*/ 120384 w 323850"/>
                <a:gd name="connsiteY2" fmla="*/ 111633 h 323850"/>
                <a:gd name="connsiteX3" fmla="*/ 133338 w 323850"/>
                <a:gd name="connsiteY3" fmla="*/ 99060 h 323850"/>
                <a:gd name="connsiteX4" fmla="*/ 37802 w 323850"/>
                <a:gd name="connsiteY4" fmla="*/ 7144 h 323850"/>
                <a:gd name="connsiteX5" fmla="*/ 21610 w 323850"/>
                <a:gd name="connsiteY5" fmla="*/ 31718 h 323850"/>
                <a:gd name="connsiteX6" fmla="*/ 8180 w 323850"/>
                <a:gd name="connsiteY6" fmla="*/ 106394 h 323850"/>
                <a:gd name="connsiteX7" fmla="*/ 85237 w 323850"/>
                <a:gd name="connsiteY7" fmla="*/ 239554 h 323850"/>
                <a:gd name="connsiteX8" fmla="*/ 204395 w 323850"/>
                <a:gd name="connsiteY8" fmla="*/ 316421 h 323850"/>
                <a:gd name="connsiteX9" fmla="*/ 229445 w 323850"/>
                <a:gd name="connsiteY9" fmla="*/ 319278 h 323850"/>
                <a:gd name="connsiteX10" fmla="*/ 272594 w 323850"/>
                <a:gd name="connsiteY10" fmla="*/ 310991 h 323850"/>
                <a:gd name="connsiteX11" fmla="*/ 277451 w 323850"/>
                <a:gd name="connsiteY11" fmla="*/ 309372 h 323850"/>
                <a:gd name="connsiteX12" fmla="*/ 317552 w 323850"/>
                <a:gd name="connsiteY12" fmla="*/ 286798 h 323850"/>
                <a:gd name="connsiteX13" fmla="*/ 225350 w 323850"/>
                <a:gd name="connsiteY13" fmla="*/ 191929 h 323850"/>
                <a:gd name="connsiteX14" fmla="*/ 212967 w 323850"/>
                <a:gd name="connsiteY14" fmla="*/ 204406 h 32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23850" h="323850">
                  <a:moveTo>
                    <a:pt x="212967" y="204406"/>
                  </a:moveTo>
                  <a:cubicBezTo>
                    <a:pt x="204776" y="201930"/>
                    <a:pt x="186011" y="193548"/>
                    <a:pt x="158770" y="165925"/>
                  </a:cubicBezTo>
                  <a:cubicBezTo>
                    <a:pt x="131719" y="138589"/>
                    <a:pt x="123146" y="119920"/>
                    <a:pt x="120384" y="111633"/>
                  </a:cubicBezTo>
                  <a:cubicBezTo>
                    <a:pt x="123813" y="108394"/>
                    <a:pt x="128480" y="103918"/>
                    <a:pt x="133338" y="99060"/>
                  </a:cubicBezTo>
                  <a:lnTo>
                    <a:pt x="37802" y="7144"/>
                  </a:lnTo>
                  <a:cubicBezTo>
                    <a:pt x="31230" y="15145"/>
                    <a:pt x="25801" y="23241"/>
                    <a:pt x="21610" y="31718"/>
                  </a:cubicBezTo>
                  <a:cubicBezTo>
                    <a:pt x="13799" y="47434"/>
                    <a:pt x="3893" y="72200"/>
                    <a:pt x="8180" y="106394"/>
                  </a:cubicBezTo>
                  <a:cubicBezTo>
                    <a:pt x="13514" y="148971"/>
                    <a:pt x="39422" y="193738"/>
                    <a:pt x="85237" y="239554"/>
                  </a:cubicBezTo>
                  <a:cubicBezTo>
                    <a:pt x="128766" y="283083"/>
                    <a:pt x="167819" y="308229"/>
                    <a:pt x="204395" y="316421"/>
                  </a:cubicBezTo>
                  <a:cubicBezTo>
                    <a:pt x="213539" y="318421"/>
                    <a:pt x="221825" y="319278"/>
                    <a:pt x="229445" y="319278"/>
                  </a:cubicBezTo>
                  <a:cubicBezTo>
                    <a:pt x="248400" y="319278"/>
                    <a:pt x="262783" y="314325"/>
                    <a:pt x="272594" y="310991"/>
                  </a:cubicBezTo>
                  <a:cubicBezTo>
                    <a:pt x="274308" y="310420"/>
                    <a:pt x="275927" y="309848"/>
                    <a:pt x="277451" y="309372"/>
                  </a:cubicBezTo>
                  <a:cubicBezTo>
                    <a:pt x="291358" y="304895"/>
                    <a:pt x="304883" y="297371"/>
                    <a:pt x="317552" y="286798"/>
                  </a:cubicBezTo>
                  <a:lnTo>
                    <a:pt x="225350" y="191929"/>
                  </a:lnTo>
                  <a:cubicBezTo>
                    <a:pt x="220682" y="196501"/>
                    <a:pt x="216206" y="201168"/>
                    <a:pt x="212967" y="20440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248" name="그룹 247">
            <a:extLst>
              <a:ext uri="{FF2B5EF4-FFF2-40B4-BE49-F238E27FC236}">
                <a16:creationId xmlns:a16="http://schemas.microsoft.com/office/drawing/2014/main" id="{6CD360F3-50C7-408F-B4F9-4900B2CDAE27}"/>
              </a:ext>
            </a:extLst>
          </p:cNvPr>
          <p:cNvGrpSpPr/>
          <p:nvPr/>
        </p:nvGrpSpPr>
        <p:grpSpPr>
          <a:xfrm>
            <a:off x="2767384" y="4895564"/>
            <a:ext cx="386334" cy="391382"/>
            <a:chOff x="2767384" y="4895564"/>
            <a:chExt cx="386334" cy="391382"/>
          </a:xfrm>
          <a:solidFill>
            <a:schemeClr val="bg1"/>
          </a:solidFill>
        </p:grpSpPr>
        <p:sp>
          <p:nvSpPr>
            <p:cNvPr id="249" name="자유형: 도형 248">
              <a:extLst>
                <a:ext uri="{FF2B5EF4-FFF2-40B4-BE49-F238E27FC236}">
                  <a16:creationId xmlns:a16="http://schemas.microsoft.com/office/drawing/2014/main" id="{6C4586E0-4CE1-45E9-8EAB-7F3374275725}"/>
                </a:ext>
              </a:extLst>
            </p:cNvPr>
            <p:cNvSpPr/>
            <p:nvPr/>
          </p:nvSpPr>
          <p:spPr>
            <a:xfrm>
              <a:off x="2946455" y="4895564"/>
              <a:ext cx="28575" cy="57150"/>
            </a:xfrm>
            <a:custGeom>
              <a:avLst/>
              <a:gdLst>
                <a:gd name="connsiteX0" fmla="*/ 18288 w 28575"/>
                <a:gd name="connsiteY0" fmla="*/ 53340 h 57150"/>
                <a:gd name="connsiteX1" fmla="*/ 29432 w 28575"/>
                <a:gd name="connsiteY1" fmla="*/ 42196 h 57150"/>
                <a:gd name="connsiteX2" fmla="*/ 29432 w 28575"/>
                <a:gd name="connsiteY2" fmla="*/ 18288 h 57150"/>
                <a:gd name="connsiteX3" fmla="*/ 18288 w 28575"/>
                <a:gd name="connsiteY3" fmla="*/ 7144 h 57150"/>
                <a:gd name="connsiteX4" fmla="*/ 7144 w 28575"/>
                <a:gd name="connsiteY4" fmla="*/ 18288 h 57150"/>
                <a:gd name="connsiteX5" fmla="*/ 7144 w 28575"/>
                <a:gd name="connsiteY5" fmla="*/ 42196 h 57150"/>
                <a:gd name="connsiteX6" fmla="*/ 18288 w 28575"/>
                <a:gd name="connsiteY6" fmla="*/ 5334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575" h="57150">
                  <a:moveTo>
                    <a:pt x="18288" y="53340"/>
                  </a:moveTo>
                  <a:cubicBezTo>
                    <a:pt x="24479" y="53340"/>
                    <a:pt x="29432" y="48387"/>
                    <a:pt x="29432" y="42196"/>
                  </a:cubicBezTo>
                  <a:lnTo>
                    <a:pt x="29432" y="18288"/>
                  </a:lnTo>
                  <a:cubicBezTo>
                    <a:pt x="29432" y="12097"/>
                    <a:pt x="24479" y="7144"/>
                    <a:pt x="18288" y="7144"/>
                  </a:cubicBezTo>
                  <a:cubicBezTo>
                    <a:pt x="12097" y="7144"/>
                    <a:pt x="7144" y="12097"/>
                    <a:pt x="7144" y="18288"/>
                  </a:cubicBezTo>
                  <a:lnTo>
                    <a:pt x="7144" y="42196"/>
                  </a:lnTo>
                  <a:cubicBezTo>
                    <a:pt x="7144" y="48387"/>
                    <a:pt x="12097" y="53340"/>
                    <a:pt x="18288" y="5334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0" name="자유형: 도형 249">
              <a:extLst>
                <a:ext uri="{FF2B5EF4-FFF2-40B4-BE49-F238E27FC236}">
                  <a16:creationId xmlns:a16="http://schemas.microsoft.com/office/drawing/2014/main" id="{0B3154F7-1E00-4533-A72F-61B9F8B8D772}"/>
                </a:ext>
              </a:extLst>
            </p:cNvPr>
            <p:cNvSpPr/>
            <p:nvPr/>
          </p:nvSpPr>
          <p:spPr>
            <a:xfrm>
              <a:off x="2827128" y="5015293"/>
              <a:ext cx="57150" cy="28575"/>
            </a:xfrm>
            <a:custGeom>
              <a:avLst/>
              <a:gdLst>
                <a:gd name="connsiteX0" fmla="*/ 18267 w 57150"/>
                <a:gd name="connsiteY0" fmla="*/ 29432 h 28575"/>
                <a:gd name="connsiteX1" fmla="*/ 41889 w 57150"/>
                <a:gd name="connsiteY1" fmla="*/ 29432 h 28575"/>
                <a:gd name="connsiteX2" fmla="*/ 53223 w 57150"/>
                <a:gd name="connsiteY2" fmla="*/ 19526 h 28575"/>
                <a:gd name="connsiteX3" fmla="*/ 42174 w 57150"/>
                <a:gd name="connsiteY3" fmla="*/ 7144 h 28575"/>
                <a:gd name="connsiteX4" fmla="*/ 18552 w 57150"/>
                <a:gd name="connsiteY4" fmla="*/ 7144 h 28575"/>
                <a:gd name="connsiteX5" fmla="*/ 7218 w 57150"/>
                <a:gd name="connsiteY5" fmla="*/ 17050 h 28575"/>
                <a:gd name="connsiteX6" fmla="*/ 18267 w 57150"/>
                <a:gd name="connsiteY6" fmla="*/ 29432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28575">
                  <a:moveTo>
                    <a:pt x="18267" y="29432"/>
                  </a:moveTo>
                  <a:lnTo>
                    <a:pt x="41889" y="29432"/>
                  </a:lnTo>
                  <a:cubicBezTo>
                    <a:pt x="47604" y="29432"/>
                    <a:pt x="52652" y="25241"/>
                    <a:pt x="53223" y="19526"/>
                  </a:cubicBezTo>
                  <a:cubicBezTo>
                    <a:pt x="53985" y="12763"/>
                    <a:pt x="48747" y="7144"/>
                    <a:pt x="42174" y="7144"/>
                  </a:cubicBezTo>
                  <a:lnTo>
                    <a:pt x="18552" y="7144"/>
                  </a:lnTo>
                  <a:cubicBezTo>
                    <a:pt x="12837" y="7144"/>
                    <a:pt x="7789" y="11335"/>
                    <a:pt x="7218" y="17050"/>
                  </a:cubicBezTo>
                  <a:cubicBezTo>
                    <a:pt x="6456" y="23717"/>
                    <a:pt x="11694" y="29432"/>
                    <a:pt x="18267" y="2943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1" name="자유형: 도형 250">
              <a:extLst>
                <a:ext uri="{FF2B5EF4-FFF2-40B4-BE49-F238E27FC236}">
                  <a16:creationId xmlns:a16="http://schemas.microsoft.com/office/drawing/2014/main" id="{A172B1C1-97C9-4F2A-B533-4B3E1D39B042}"/>
                </a:ext>
              </a:extLst>
            </p:cNvPr>
            <p:cNvSpPr/>
            <p:nvPr/>
          </p:nvSpPr>
          <p:spPr>
            <a:xfrm>
              <a:off x="3042012" y="5015293"/>
              <a:ext cx="57150" cy="28575"/>
            </a:xfrm>
            <a:custGeom>
              <a:avLst/>
              <a:gdLst>
                <a:gd name="connsiteX0" fmla="*/ 18552 w 57150"/>
                <a:gd name="connsiteY0" fmla="*/ 29432 h 28575"/>
                <a:gd name="connsiteX1" fmla="*/ 41889 w 57150"/>
                <a:gd name="connsiteY1" fmla="*/ 29432 h 28575"/>
                <a:gd name="connsiteX2" fmla="*/ 53223 w 57150"/>
                <a:gd name="connsiteY2" fmla="*/ 19526 h 28575"/>
                <a:gd name="connsiteX3" fmla="*/ 42174 w 57150"/>
                <a:gd name="connsiteY3" fmla="*/ 7144 h 28575"/>
                <a:gd name="connsiteX4" fmla="*/ 18267 w 57150"/>
                <a:gd name="connsiteY4" fmla="*/ 7144 h 28575"/>
                <a:gd name="connsiteX5" fmla="*/ 7218 w 57150"/>
                <a:gd name="connsiteY5" fmla="*/ 19526 h 28575"/>
                <a:gd name="connsiteX6" fmla="*/ 18552 w 57150"/>
                <a:gd name="connsiteY6" fmla="*/ 29432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28575">
                  <a:moveTo>
                    <a:pt x="18552" y="29432"/>
                  </a:moveTo>
                  <a:lnTo>
                    <a:pt x="41889" y="29432"/>
                  </a:lnTo>
                  <a:cubicBezTo>
                    <a:pt x="47604" y="29432"/>
                    <a:pt x="52652" y="25241"/>
                    <a:pt x="53223" y="19526"/>
                  </a:cubicBezTo>
                  <a:cubicBezTo>
                    <a:pt x="53985" y="12763"/>
                    <a:pt x="48747" y="7144"/>
                    <a:pt x="42174" y="7144"/>
                  </a:cubicBezTo>
                  <a:lnTo>
                    <a:pt x="18267" y="7144"/>
                  </a:lnTo>
                  <a:cubicBezTo>
                    <a:pt x="11694" y="7144"/>
                    <a:pt x="6456" y="12859"/>
                    <a:pt x="7218" y="19526"/>
                  </a:cubicBezTo>
                  <a:cubicBezTo>
                    <a:pt x="7789" y="25241"/>
                    <a:pt x="12837" y="29432"/>
                    <a:pt x="18552" y="2943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2" name="자유형: 도형 251">
              <a:extLst>
                <a:ext uri="{FF2B5EF4-FFF2-40B4-BE49-F238E27FC236}">
                  <a16:creationId xmlns:a16="http://schemas.microsoft.com/office/drawing/2014/main" id="{6B07E423-351D-4F97-ABAE-8B16EEF2E75A}"/>
                </a:ext>
              </a:extLst>
            </p:cNvPr>
            <p:cNvSpPr/>
            <p:nvPr/>
          </p:nvSpPr>
          <p:spPr>
            <a:xfrm>
              <a:off x="2862015" y="4930663"/>
              <a:ext cx="47625" cy="47625"/>
            </a:xfrm>
            <a:custGeom>
              <a:avLst/>
              <a:gdLst>
                <a:gd name="connsiteX0" fmla="*/ 27289 w 47625"/>
                <a:gd name="connsiteY0" fmla="*/ 43005 h 47625"/>
                <a:gd name="connsiteX1" fmla="*/ 43005 w 47625"/>
                <a:gd name="connsiteY1" fmla="*/ 43005 h 47625"/>
                <a:gd name="connsiteX2" fmla="*/ 43005 w 47625"/>
                <a:gd name="connsiteY2" fmla="*/ 27289 h 47625"/>
                <a:gd name="connsiteX3" fmla="*/ 26146 w 47625"/>
                <a:gd name="connsiteY3" fmla="*/ 10430 h 47625"/>
                <a:gd name="connsiteX4" fmla="*/ 10430 w 47625"/>
                <a:gd name="connsiteY4" fmla="*/ 10430 h 47625"/>
                <a:gd name="connsiteX5" fmla="*/ 10430 w 47625"/>
                <a:gd name="connsiteY5" fmla="*/ 26146 h 47625"/>
                <a:gd name="connsiteX6" fmla="*/ 27289 w 47625"/>
                <a:gd name="connsiteY6" fmla="*/ 43005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625" h="47625">
                  <a:moveTo>
                    <a:pt x="27289" y="43005"/>
                  </a:moveTo>
                  <a:cubicBezTo>
                    <a:pt x="31671" y="47387"/>
                    <a:pt x="38719" y="47387"/>
                    <a:pt x="43005" y="43005"/>
                  </a:cubicBezTo>
                  <a:cubicBezTo>
                    <a:pt x="47387" y="38624"/>
                    <a:pt x="47387" y="31575"/>
                    <a:pt x="43005" y="27289"/>
                  </a:cubicBezTo>
                  <a:lnTo>
                    <a:pt x="26146" y="10430"/>
                  </a:lnTo>
                  <a:cubicBezTo>
                    <a:pt x="21765" y="6048"/>
                    <a:pt x="14716" y="6048"/>
                    <a:pt x="10430" y="10430"/>
                  </a:cubicBezTo>
                  <a:cubicBezTo>
                    <a:pt x="6048" y="14811"/>
                    <a:pt x="6048" y="21860"/>
                    <a:pt x="10430" y="26146"/>
                  </a:cubicBezTo>
                  <a:lnTo>
                    <a:pt x="27289" y="4300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3" name="자유형: 도형 252">
              <a:extLst>
                <a:ext uri="{FF2B5EF4-FFF2-40B4-BE49-F238E27FC236}">
                  <a16:creationId xmlns:a16="http://schemas.microsoft.com/office/drawing/2014/main" id="{7ABA0F12-CEF2-4803-B8FA-F4BC7B508E88}"/>
                </a:ext>
              </a:extLst>
            </p:cNvPr>
            <p:cNvSpPr/>
            <p:nvPr/>
          </p:nvSpPr>
          <p:spPr>
            <a:xfrm>
              <a:off x="3014034" y="4930663"/>
              <a:ext cx="47625" cy="47625"/>
            </a:xfrm>
            <a:custGeom>
              <a:avLst/>
              <a:gdLst>
                <a:gd name="connsiteX0" fmla="*/ 26146 w 47625"/>
                <a:gd name="connsiteY0" fmla="*/ 43005 h 47625"/>
                <a:gd name="connsiteX1" fmla="*/ 43005 w 47625"/>
                <a:gd name="connsiteY1" fmla="*/ 26146 h 47625"/>
                <a:gd name="connsiteX2" fmla="*/ 43005 w 47625"/>
                <a:gd name="connsiteY2" fmla="*/ 10430 h 47625"/>
                <a:gd name="connsiteX3" fmla="*/ 27289 w 47625"/>
                <a:gd name="connsiteY3" fmla="*/ 10430 h 47625"/>
                <a:gd name="connsiteX4" fmla="*/ 10430 w 47625"/>
                <a:gd name="connsiteY4" fmla="*/ 27289 h 47625"/>
                <a:gd name="connsiteX5" fmla="*/ 10430 w 47625"/>
                <a:gd name="connsiteY5" fmla="*/ 43005 h 47625"/>
                <a:gd name="connsiteX6" fmla="*/ 26146 w 47625"/>
                <a:gd name="connsiteY6" fmla="*/ 43005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625" h="47625">
                  <a:moveTo>
                    <a:pt x="26146" y="43005"/>
                  </a:moveTo>
                  <a:lnTo>
                    <a:pt x="43005" y="26146"/>
                  </a:lnTo>
                  <a:cubicBezTo>
                    <a:pt x="47387" y="21765"/>
                    <a:pt x="47387" y="14716"/>
                    <a:pt x="43005" y="10430"/>
                  </a:cubicBezTo>
                  <a:cubicBezTo>
                    <a:pt x="38624" y="6048"/>
                    <a:pt x="31575" y="6048"/>
                    <a:pt x="27289" y="10430"/>
                  </a:cubicBezTo>
                  <a:lnTo>
                    <a:pt x="10430" y="27289"/>
                  </a:lnTo>
                  <a:cubicBezTo>
                    <a:pt x="6048" y="31671"/>
                    <a:pt x="6048" y="38719"/>
                    <a:pt x="10430" y="43005"/>
                  </a:cubicBezTo>
                  <a:cubicBezTo>
                    <a:pt x="14716" y="47387"/>
                    <a:pt x="21765" y="47387"/>
                    <a:pt x="26146" y="430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4" name="자유형: 도형 253">
              <a:extLst>
                <a:ext uri="{FF2B5EF4-FFF2-40B4-BE49-F238E27FC236}">
                  <a16:creationId xmlns:a16="http://schemas.microsoft.com/office/drawing/2014/main" id="{3DB81C9D-4ADE-4EF7-9CC3-C9DFE6AEAA02}"/>
                </a:ext>
              </a:extLst>
            </p:cNvPr>
            <p:cNvSpPr/>
            <p:nvPr/>
          </p:nvSpPr>
          <p:spPr>
            <a:xfrm>
              <a:off x="2802437" y="5086731"/>
              <a:ext cx="104775" cy="104775"/>
            </a:xfrm>
            <a:custGeom>
              <a:avLst/>
              <a:gdLst>
                <a:gd name="connsiteX0" fmla="*/ 54864 w 104775"/>
                <a:gd name="connsiteY0" fmla="*/ 102584 h 104775"/>
                <a:gd name="connsiteX1" fmla="*/ 102584 w 104775"/>
                <a:gd name="connsiteY1" fmla="*/ 54864 h 104775"/>
                <a:gd name="connsiteX2" fmla="*/ 54864 w 104775"/>
                <a:gd name="connsiteY2" fmla="*/ 7144 h 104775"/>
                <a:gd name="connsiteX3" fmla="*/ 7144 w 104775"/>
                <a:gd name="connsiteY3" fmla="*/ 54864 h 104775"/>
                <a:gd name="connsiteX4" fmla="*/ 54864 w 104775"/>
                <a:gd name="connsiteY4" fmla="*/ 102584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775" h="104775">
                  <a:moveTo>
                    <a:pt x="54864" y="102584"/>
                  </a:moveTo>
                  <a:cubicBezTo>
                    <a:pt x="81153" y="102584"/>
                    <a:pt x="102584" y="81153"/>
                    <a:pt x="102584" y="54864"/>
                  </a:cubicBezTo>
                  <a:cubicBezTo>
                    <a:pt x="102584" y="28575"/>
                    <a:pt x="81153" y="7144"/>
                    <a:pt x="54864" y="7144"/>
                  </a:cubicBezTo>
                  <a:cubicBezTo>
                    <a:pt x="28575" y="7144"/>
                    <a:pt x="7144" y="28575"/>
                    <a:pt x="7144" y="54864"/>
                  </a:cubicBezTo>
                  <a:cubicBezTo>
                    <a:pt x="7144" y="81153"/>
                    <a:pt x="28575" y="102584"/>
                    <a:pt x="54864" y="1025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5" name="자유형: 도형 254">
              <a:extLst>
                <a:ext uri="{FF2B5EF4-FFF2-40B4-BE49-F238E27FC236}">
                  <a16:creationId xmlns:a16="http://schemas.microsoft.com/office/drawing/2014/main" id="{7FF4030F-9968-495C-B631-D94A5429525D}"/>
                </a:ext>
              </a:extLst>
            </p:cNvPr>
            <p:cNvSpPr/>
            <p:nvPr/>
          </p:nvSpPr>
          <p:spPr>
            <a:xfrm>
              <a:off x="2767384" y="5182171"/>
              <a:ext cx="171450" cy="104775"/>
            </a:xfrm>
            <a:custGeom>
              <a:avLst/>
              <a:gdLst>
                <a:gd name="connsiteX0" fmla="*/ 89916 w 171450"/>
                <a:gd name="connsiteY0" fmla="*/ 7144 h 104775"/>
                <a:gd name="connsiteX1" fmla="*/ 7144 w 171450"/>
                <a:gd name="connsiteY1" fmla="*/ 89916 h 104775"/>
                <a:gd name="connsiteX2" fmla="*/ 18288 w 171450"/>
                <a:gd name="connsiteY2" fmla="*/ 101060 h 104775"/>
                <a:gd name="connsiteX3" fmla="*/ 161544 w 171450"/>
                <a:gd name="connsiteY3" fmla="*/ 101060 h 104775"/>
                <a:gd name="connsiteX4" fmla="*/ 172688 w 171450"/>
                <a:gd name="connsiteY4" fmla="*/ 89916 h 104775"/>
                <a:gd name="connsiteX5" fmla="*/ 89916 w 171450"/>
                <a:gd name="connsiteY5" fmla="*/ 7144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1450" h="104775">
                  <a:moveTo>
                    <a:pt x="89916" y="7144"/>
                  </a:moveTo>
                  <a:cubicBezTo>
                    <a:pt x="44196" y="7144"/>
                    <a:pt x="7144" y="44196"/>
                    <a:pt x="7144" y="89916"/>
                  </a:cubicBezTo>
                  <a:cubicBezTo>
                    <a:pt x="7144" y="96107"/>
                    <a:pt x="12097" y="101060"/>
                    <a:pt x="18288" y="101060"/>
                  </a:cubicBezTo>
                  <a:lnTo>
                    <a:pt x="161544" y="101060"/>
                  </a:lnTo>
                  <a:cubicBezTo>
                    <a:pt x="167735" y="101060"/>
                    <a:pt x="172688" y="96107"/>
                    <a:pt x="172688" y="89916"/>
                  </a:cubicBezTo>
                  <a:cubicBezTo>
                    <a:pt x="172688" y="44196"/>
                    <a:pt x="135636" y="7144"/>
                    <a:pt x="8991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6" name="자유형: 도형 255">
              <a:extLst>
                <a:ext uri="{FF2B5EF4-FFF2-40B4-BE49-F238E27FC236}">
                  <a16:creationId xmlns:a16="http://schemas.microsoft.com/office/drawing/2014/main" id="{99B2F81E-EF5D-4526-87A4-5B337EB7D8AD}"/>
                </a:ext>
              </a:extLst>
            </p:cNvPr>
            <p:cNvSpPr/>
            <p:nvPr/>
          </p:nvSpPr>
          <p:spPr>
            <a:xfrm>
              <a:off x="3017321" y="5086635"/>
              <a:ext cx="104775" cy="104775"/>
            </a:xfrm>
            <a:custGeom>
              <a:avLst/>
              <a:gdLst>
                <a:gd name="connsiteX0" fmla="*/ 7144 w 104775"/>
                <a:gd name="connsiteY0" fmla="*/ 54864 h 104775"/>
                <a:gd name="connsiteX1" fmla="*/ 54864 w 104775"/>
                <a:gd name="connsiteY1" fmla="*/ 102584 h 104775"/>
                <a:gd name="connsiteX2" fmla="*/ 102584 w 104775"/>
                <a:gd name="connsiteY2" fmla="*/ 54864 h 104775"/>
                <a:gd name="connsiteX3" fmla="*/ 54864 w 104775"/>
                <a:gd name="connsiteY3" fmla="*/ 7144 h 104775"/>
                <a:gd name="connsiteX4" fmla="*/ 7144 w 104775"/>
                <a:gd name="connsiteY4" fmla="*/ 54864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775" h="104775">
                  <a:moveTo>
                    <a:pt x="7144" y="54864"/>
                  </a:moveTo>
                  <a:cubicBezTo>
                    <a:pt x="7144" y="81153"/>
                    <a:pt x="28575" y="102584"/>
                    <a:pt x="54864" y="102584"/>
                  </a:cubicBezTo>
                  <a:cubicBezTo>
                    <a:pt x="81153" y="102584"/>
                    <a:pt x="102584" y="81153"/>
                    <a:pt x="102584" y="54864"/>
                  </a:cubicBezTo>
                  <a:cubicBezTo>
                    <a:pt x="102584" y="28575"/>
                    <a:pt x="81153" y="7144"/>
                    <a:pt x="54864" y="7144"/>
                  </a:cubicBezTo>
                  <a:cubicBezTo>
                    <a:pt x="28575" y="7144"/>
                    <a:pt x="7144" y="28575"/>
                    <a:pt x="7144" y="5486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7" name="자유형: 도형 256">
              <a:extLst>
                <a:ext uri="{FF2B5EF4-FFF2-40B4-BE49-F238E27FC236}">
                  <a16:creationId xmlns:a16="http://schemas.microsoft.com/office/drawing/2014/main" id="{C9B6FA56-EBF7-4ED4-9E28-44941B42313B}"/>
                </a:ext>
              </a:extLst>
            </p:cNvPr>
            <p:cNvSpPr/>
            <p:nvPr/>
          </p:nvSpPr>
          <p:spPr>
            <a:xfrm>
              <a:off x="2982268" y="5182171"/>
              <a:ext cx="171450" cy="104775"/>
            </a:xfrm>
            <a:custGeom>
              <a:avLst/>
              <a:gdLst>
                <a:gd name="connsiteX0" fmla="*/ 89916 w 171450"/>
                <a:gd name="connsiteY0" fmla="*/ 7144 h 104775"/>
                <a:gd name="connsiteX1" fmla="*/ 7144 w 171450"/>
                <a:gd name="connsiteY1" fmla="*/ 89916 h 104775"/>
                <a:gd name="connsiteX2" fmla="*/ 18288 w 171450"/>
                <a:gd name="connsiteY2" fmla="*/ 101060 h 104775"/>
                <a:gd name="connsiteX3" fmla="*/ 161544 w 171450"/>
                <a:gd name="connsiteY3" fmla="*/ 101060 h 104775"/>
                <a:gd name="connsiteX4" fmla="*/ 172688 w 171450"/>
                <a:gd name="connsiteY4" fmla="*/ 89916 h 104775"/>
                <a:gd name="connsiteX5" fmla="*/ 89916 w 171450"/>
                <a:gd name="connsiteY5" fmla="*/ 7144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1450" h="104775">
                  <a:moveTo>
                    <a:pt x="89916" y="7144"/>
                  </a:moveTo>
                  <a:cubicBezTo>
                    <a:pt x="44196" y="7144"/>
                    <a:pt x="7144" y="44196"/>
                    <a:pt x="7144" y="89916"/>
                  </a:cubicBezTo>
                  <a:cubicBezTo>
                    <a:pt x="7144" y="96107"/>
                    <a:pt x="12097" y="101060"/>
                    <a:pt x="18288" y="101060"/>
                  </a:cubicBezTo>
                  <a:lnTo>
                    <a:pt x="161544" y="101060"/>
                  </a:lnTo>
                  <a:cubicBezTo>
                    <a:pt x="167735" y="101060"/>
                    <a:pt x="172688" y="96107"/>
                    <a:pt x="172688" y="89916"/>
                  </a:cubicBezTo>
                  <a:cubicBezTo>
                    <a:pt x="172688" y="44196"/>
                    <a:pt x="135636" y="7144"/>
                    <a:pt x="8991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8" name="자유형: 도형 257">
              <a:extLst>
                <a:ext uri="{FF2B5EF4-FFF2-40B4-BE49-F238E27FC236}">
                  <a16:creationId xmlns:a16="http://schemas.microsoft.com/office/drawing/2014/main" id="{C1AF841A-BCFE-4E68-978F-54EE573A3F93}"/>
                </a:ext>
              </a:extLst>
            </p:cNvPr>
            <p:cNvSpPr/>
            <p:nvPr/>
          </p:nvSpPr>
          <p:spPr>
            <a:xfrm>
              <a:off x="2895590" y="4963973"/>
              <a:ext cx="133350" cy="142875"/>
            </a:xfrm>
            <a:custGeom>
              <a:avLst/>
              <a:gdLst>
                <a:gd name="connsiteX0" fmla="*/ 26480 w 133350"/>
                <a:gd name="connsiteY0" fmla="*/ 114090 h 142875"/>
                <a:gd name="connsiteX1" fmla="*/ 38006 w 133350"/>
                <a:gd name="connsiteY1" fmla="*/ 136473 h 142875"/>
                <a:gd name="connsiteX2" fmla="*/ 100394 w 133350"/>
                <a:gd name="connsiteY2" fmla="*/ 136473 h 142875"/>
                <a:gd name="connsiteX3" fmla="*/ 111920 w 133350"/>
                <a:gd name="connsiteY3" fmla="*/ 114185 h 142875"/>
                <a:gd name="connsiteX4" fmla="*/ 129446 w 133350"/>
                <a:gd name="connsiteY4" fmla="*/ 53891 h 142875"/>
                <a:gd name="connsiteX5" fmla="*/ 88202 w 133350"/>
                <a:gd name="connsiteY5" fmla="*/ 9981 h 142875"/>
                <a:gd name="connsiteX6" fmla="*/ 7145 w 133350"/>
                <a:gd name="connsiteY6" fmla="*/ 69227 h 142875"/>
                <a:gd name="connsiteX7" fmla="*/ 26480 w 133350"/>
                <a:gd name="connsiteY7" fmla="*/ 114090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3350" h="142875">
                  <a:moveTo>
                    <a:pt x="26480" y="114090"/>
                  </a:moveTo>
                  <a:cubicBezTo>
                    <a:pt x="32672" y="120090"/>
                    <a:pt x="36767" y="127996"/>
                    <a:pt x="38006" y="136473"/>
                  </a:cubicBezTo>
                  <a:lnTo>
                    <a:pt x="100394" y="136473"/>
                  </a:lnTo>
                  <a:cubicBezTo>
                    <a:pt x="101728" y="127996"/>
                    <a:pt x="105728" y="120090"/>
                    <a:pt x="111920" y="114185"/>
                  </a:cubicBezTo>
                  <a:cubicBezTo>
                    <a:pt x="128017" y="98849"/>
                    <a:pt x="134780" y="76656"/>
                    <a:pt x="129446" y="53891"/>
                  </a:cubicBezTo>
                  <a:cubicBezTo>
                    <a:pt x="124588" y="33032"/>
                    <a:pt x="108776" y="16173"/>
                    <a:pt x="88202" y="9981"/>
                  </a:cubicBezTo>
                  <a:cubicBezTo>
                    <a:pt x="45911" y="-2687"/>
                    <a:pt x="7145" y="28841"/>
                    <a:pt x="7145" y="69227"/>
                  </a:cubicBezTo>
                  <a:cubicBezTo>
                    <a:pt x="7049" y="86086"/>
                    <a:pt x="14193" y="102469"/>
                    <a:pt x="26480" y="11409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9" name="자유형: 도형 258">
              <a:extLst>
                <a:ext uri="{FF2B5EF4-FFF2-40B4-BE49-F238E27FC236}">
                  <a16:creationId xmlns:a16="http://schemas.microsoft.com/office/drawing/2014/main" id="{7677C54A-002E-447C-80A6-BEBEDE0323D1}"/>
                </a:ext>
              </a:extLst>
            </p:cNvPr>
            <p:cNvSpPr/>
            <p:nvPr/>
          </p:nvSpPr>
          <p:spPr>
            <a:xfrm>
              <a:off x="2927500" y="5115591"/>
              <a:ext cx="66675" cy="38100"/>
            </a:xfrm>
            <a:custGeom>
              <a:avLst/>
              <a:gdLst>
                <a:gd name="connsiteX0" fmla="*/ 7144 w 66675"/>
                <a:gd name="connsiteY0" fmla="*/ 7144 h 38100"/>
                <a:gd name="connsiteX1" fmla="*/ 37243 w 66675"/>
                <a:gd name="connsiteY1" fmla="*/ 31909 h 38100"/>
                <a:gd name="connsiteX2" fmla="*/ 67342 w 66675"/>
                <a:gd name="connsiteY2" fmla="*/ 7144 h 38100"/>
                <a:gd name="connsiteX3" fmla="*/ 7144 w 66675"/>
                <a:gd name="connsiteY3" fmla="*/ 714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675" h="38100">
                  <a:moveTo>
                    <a:pt x="7144" y="7144"/>
                  </a:moveTo>
                  <a:cubicBezTo>
                    <a:pt x="9906" y="21241"/>
                    <a:pt x="22384" y="31909"/>
                    <a:pt x="37243" y="31909"/>
                  </a:cubicBezTo>
                  <a:cubicBezTo>
                    <a:pt x="52292" y="31909"/>
                    <a:pt x="64579" y="21146"/>
                    <a:pt x="67342" y="7144"/>
                  </a:cubicBez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260" name="그룹 259">
            <a:extLst>
              <a:ext uri="{FF2B5EF4-FFF2-40B4-BE49-F238E27FC236}">
                <a16:creationId xmlns:a16="http://schemas.microsoft.com/office/drawing/2014/main" id="{68389707-8E32-4A78-9E74-956C1333FEAA}"/>
              </a:ext>
            </a:extLst>
          </p:cNvPr>
          <p:cNvGrpSpPr/>
          <p:nvPr/>
        </p:nvGrpSpPr>
        <p:grpSpPr>
          <a:xfrm>
            <a:off x="5451265" y="5564677"/>
            <a:ext cx="392240" cy="386638"/>
            <a:chOff x="5451265" y="5564677"/>
            <a:chExt cx="392240" cy="386638"/>
          </a:xfrm>
          <a:solidFill>
            <a:schemeClr val="bg1"/>
          </a:solidFill>
        </p:grpSpPr>
        <p:sp>
          <p:nvSpPr>
            <p:cNvPr id="261" name="자유형: 도형 260">
              <a:extLst>
                <a:ext uri="{FF2B5EF4-FFF2-40B4-BE49-F238E27FC236}">
                  <a16:creationId xmlns:a16="http://schemas.microsoft.com/office/drawing/2014/main" id="{C905CCCB-0BD3-4249-8C06-0531C7546AE8}"/>
                </a:ext>
              </a:extLst>
            </p:cNvPr>
            <p:cNvSpPr/>
            <p:nvPr/>
          </p:nvSpPr>
          <p:spPr>
            <a:xfrm>
              <a:off x="5563503" y="5855779"/>
              <a:ext cx="161925" cy="57150"/>
            </a:xfrm>
            <a:custGeom>
              <a:avLst/>
              <a:gdLst>
                <a:gd name="connsiteX0" fmla="*/ 162537 w 161925"/>
                <a:gd name="connsiteY0" fmla="*/ 44100 h 57150"/>
                <a:gd name="connsiteX1" fmla="*/ 151964 w 161925"/>
                <a:gd name="connsiteY1" fmla="*/ 29432 h 57150"/>
                <a:gd name="connsiteX2" fmla="*/ 140820 w 161925"/>
                <a:gd name="connsiteY2" fmla="*/ 29432 h 57150"/>
                <a:gd name="connsiteX3" fmla="*/ 140820 w 161925"/>
                <a:gd name="connsiteY3" fmla="*/ 7144 h 57150"/>
                <a:gd name="connsiteX4" fmla="*/ 29377 w 161925"/>
                <a:gd name="connsiteY4" fmla="*/ 7144 h 57150"/>
                <a:gd name="connsiteX5" fmla="*/ 29377 w 161925"/>
                <a:gd name="connsiteY5" fmla="*/ 29432 h 57150"/>
                <a:gd name="connsiteX6" fmla="*/ 18233 w 161925"/>
                <a:gd name="connsiteY6" fmla="*/ 29432 h 57150"/>
                <a:gd name="connsiteX7" fmla="*/ 7660 w 161925"/>
                <a:gd name="connsiteY7" fmla="*/ 37052 h 57150"/>
                <a:gd name="connsiteX8" fmla="*/ 18233 w 161925"/>
                <a:gd name="connsiteY8" fmla="*/ 51721 h 57150"/>
                <a:gd name="connsiteX9" fmla="*/ 151964 w 161925"/>
                <a:gd name="connsiteY9" fmla="*/ 51721 h 57150"/>
                <a:gd name="connsiteX10" fmla="*/ 162537 w 161925"/>
                <a:gd name="connsiteY10" fmla="*/ 4410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1925" h="57150">
                  <a:moveTo>
                    <a:pt x="162537" y="44100"/>
                  </a:moveTo>
                  <a:cubicBezTo>
                    <a:pt x="164823" y="36480"/>
                    <a:pt x="159203" y="29432"/>
                    <a:pt x="151964" y="29432"/>
                  </a:cubicBezTo>
                  <a:lnTo>
                    <a:pt x="140820" y="29432"/>
                  </a:lnTo>
                  <a:lnTo>
                    <a:pt x="140820" y="7144"/>
                  </a:lnTo>
                  <a:lnTo>
                    <a:pt x="29377" y="7144"/>
                  </a:lnTo>
                  <a:lnTo>
                    <a:pt x="29377" y="29432"/>
                  </a:lnTo>
                  <a:lnTo>
                    <a:pt x="18233" y="29432"/>
                  </a:lnTo>
                  <a:cubicBezTo>
                    <a:pt x="13471" y="29432"/>
                    <a:pt x="9089" y="32480"/>
                    <a:pt x="7660" y="37052"/>
                  </a:cubicBezTo>
                  <a:cubicBezTo>
                    <a:pt x="5374" y="44672"/>
                    <a:pt x="10994" y="51721"/>
                    <a:pt x="18233" y="51721"/>
                  </a:cubicBezTo>
                  <a:lnTo>
                    <a:pt x="151964" y="51721"/>
                  </a:lnTo>
                  <a:cubicBezTo>
                    <a:pt x="156822" y="51815"/>
                    <a:pt x="161204" y="48768"/>
                    <a:pt x="162537" y="441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62" name="자유형: 도형 261">
              <a:extLst>
                <a:ext uri="{FF2B5EF4-FFF2-40B4-BE49-F238E27FC236}">
                  <a16:creationId xmlns:a16="http://schemas.microsoft.com/office/drawing/2014/main" id="{F6711517-693B-48A2-82B4-D25F905D2196}"/>
                </a:ext>
              </a:extLst>
            </p:cNvPr>
            <p:cNvSpPr/>
            <p:nvPr/>
          </p:nvSpPr>
          <p:spPr>
            <a:xfrm>
              <a:off x="5780987" y="5608307"/>
              <a:ext cx="57150" cy="38100"/>
            </a:xfrm>
            <a:custGeom>
              <a:avLst/>
              <a:gdLst>
                <a:gd name="connsiteX0" fmla="*/ 7537 w 57150"/>
                <a:gd name="connsiteY0" fmla="*/ 26968 h 38100"/>
                <a:gd name="connsiteX1" fmla="*/ 21158 w 57150"/>
                <a:gd name="connsiteY1" fmla="*/ 34874 h 38100"/>
                <a:gd name="connsiteX2" fmla="*/ 43447 w 57150"/>
                <a:gd name="connsiteY2" fmla="*/ 29064 h 38100"/>
                <a:gd name="connsiteX3" fmla="*/ 51352 w 57150"/>
                <a:gd name="connsiteY3" fmla="*/ 15443 h 38100"/>
                <a:gd name="connsiteX4" fmla="*/ 37732 w 57150"/>
                <a:gd name="connsiteY4" fmla="*/ 7537 h 38100"/>
                <a:gd name="connsiteX5" fmla="*/ 15443 w 57150"/>
                <a:gd name="connsiteY5" fmla="*/ 13348 h 38100"/>
                <a:gd name="connsiteX6" fmla="*/ 7537 w 57150"/>
                <a:gd name="connsiteY6" fmla="*/ 2696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38100">
                  <a:moveTo>
                    <a:pt x="7537" y="26968"/>
                  </a:moveTo>
                  <a:cubicBezTo>
                    <a:pt x="9157" y="32969"/>
                    <a:pt x="15252" y="36398"/>
                    <a:pt x="21158" y="34874"/>
                  </a:cubicBezTo>
                  <a:lnTo>
                    <a:pt x="43447" y="29064"/>
                  </a:lnTo>
                  <a:cubicBezTo>
                    <a:pt x="49352" y="27444"/>
                    <a:pt x="52876" y="21348"/>
                    <a:pt x="51352" y="15443"/>
                  </a:cubicBezTo>
                  <a:cubicBezTo>
                    <a:pt x="49733" y="9442"/>
                    <a:pt x="43637" y="5918"/>
                    <a:pt x="37732" y="7537"/>
                  </a:cubicBezTo>
                  <a:lnTo>
                    <a:pt x="15443" y="13348"/>
                  </a:lnTo>
                  <a:cubicBezTo>
                    <a:pt x="9442" y="14967"/>
                    <a:pt x="5918" y="21063"/>
                    <a:pt x="7537" y="2696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63" name="자유형: 도형 262">
              <a:extLst>
                <a:ext uri="{FF2B5EF4-FFF2-40B4-BE49-F238E27FC236}">
                  <a16:creationId xmlns:a16="http://schemas.microsoft.com/office/drawing/2014/main" id="{898BDC20-492B-4E3A-A2E3-B598234D5EBF}"/>
                </a:ext>
              </a:extLst>
            </p:cNvPr>
            <p:cNvSpPr/>
            <p:nvPr/>
          </p:nvSpPr>
          <p:spPr>
            <a:xfrm>
              <a:off x="5457271" y="5739466"/>
              <a:ext cx="57150" cy="38100"/>
            </a:xfrm>
            <a:custGeom>
              <a:avLst/>
              <a:gdLst>
                <a:gd name="connsiteX0" fmla="*/ 37693 w 57150"/>
                <a:gd name="connsiteY0" fmla="*/ 7537 h 38100"/>
                <a:gd name="connsiteX1" fmla="*/ 15404 w 57150"/>
                <a:gd name="connsiteY1" fmla="*/ 13348 h 38100"/>
                <a:gd name="connsiteX2" fmla="*/ 7498 w 57150"/>
                <a:gd name="connsiteY2" fmla="*/ 26968 h 38100"/>
                <a:gd name="connsiteX3" fmla="*/ 21119 w 57150"/>
                <a:gd name="connsiteY3" fmla="*/ 34874 h 38100"/>
                <a:gd name="connsiteX4" fmla="*/ 43408 w 57150"/>
                <a:gd name="connsiteY4" fmla="*/ 29064 h 38100"/>
                <a:gd name="connsiteX5" fmla="*/ 51314 w 57150"/>
                <a:gd name="connsiteY5" fmla="*/ 15443 h 38100"/>
                <a:gd name="connsiteX6" fmla="*/ 37693 w 57150"/>
                <a:gd name="connsiteY6" fmla="*/ 753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38100">
                  <a:moveTo>
                    <a:pt x="37693" y="7537"/>
                  </a:moveTo>
                  <a:lnTo>
                    <a:pt x="15404" y="13348"/>
                  </a:lnTo>
                  <a:cubicBezTo>
                    <a:pt x="9499" y="14967"/>
                    <a:pt x="5975" y="21063"/>
                    <a:pt x="7498" y="26968"/>
                  </a:cubicBezTo>
                  <a:cubicBezTo>
                    <a:pt x="9118" y="32969"/>
                    <a:pt x="15214" y="36398"/>
                    <a:pt x="21119" y="34874"/>
                  </a:cubicBezTo>
                  <a:lnTo>
                    <a:pt x="43408" y="29064"/>
                  </a:lnTo>
                  <a:cubicBezTo>
                    <a:pt x="49313" y="27445"/>
                    <a:pt x="52838" y="21348"/>
                    <a:pt x="51314" y="15443"/>
                  </a:cubicBezTo>
                  <a:cubicBezTo>
                    <a:pt x="49790" y="9442"/>
                    <a:pt x="43694" y="5918"/>
                    <a:pt x="37693" y="753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64" name="자유형: 도형 263">
              <a:extLst>
                <a:ext uri="{FF2B5EF4-FFF2-40B4-BE49-F238E27FC236}">
                  <a16:creationId xmlns:a16="http://schemas.microsoft.com/office/drawing/2014/main" id="{3D66434C-5669-4494-A6D8-30C311E3567D}"/>
                </a:ext>
              </a:extLst>
            </p:cNvPr>
            <p:cNvSpPr/>
            <p:nvPr/>
          </p:nvSpPr>
          <p:spPr>
            <a:xfrm>
              <a:off x="5780987" y="5739466"/>
              <a:ext cx="57150" cy="38100"/>
            </a:xfrm>
            <a:custGeom>
              <a:avLst/>
              <a:gdLst>
                <a:gd name="connsiteX0" fmla="*/ 15443 w 57150"/>
                <a:gd name="connsiteY0" fmla="*/ 29064 h 38100"/>
                <a:gd name="connsiteX1" fmla="*/ 37732 w 57150"/>
                <a:gd name="connsiteY1" fmla="*/ 34874 h 38100"/>
                <a:gd name="connsiteX2" fmla="*/ 51352 w 57150"/>
                <a:gd name="connsiteY2" fmla="*/ 26968 h 38100"/>
                <a:gd name="connsiteX3" fmla="*/ 43447 w 57150"/>
                <a:gd name="connsiteY3" fmla="*/ 13348 h 38100"/>
                <a:gd name="connsiteX4" fmla="*/ 21158 w 57150"/>
                <a:gd name="connsiteY4" fmla="*/ 7537 h 38100"/>
                <a:gd name="connsiteX5" fmla="*/ 7537 w 57150"/>
                <a:gd name="connsiteY5" fmla="*/ 15443 h 38100"/>
                <a:gd name="connsiteX6" fmla="*/ 15443 w 57150"/>
                <a:gd name="connsiteY6" fmla="*/ 2906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38100">
                  <a:moveTo>
                    <a:pt x="15443" y="29064"/>
                  </a:moveTo>
                  <a:lnTo>
                    <a:pt x="37732" y="34874"/>
                  </a:lnTo>
                  <a:cubicBezTo>
                    <a:pt x="43637" y="36493"/>
                    <a:pt x="49828" y="32969"/>
                    <a:pt x="51352" y="26968"/>
                  </a:cubicBezTo>
                  <a:cubicBezTo>
                    <a:pt x="52972" y="21063"/>
                    <a:pt x="49447" y="14872"/>
                    <a:pt x="43447" y="13348"/>
                  </a:cubicBezTo>
                  <a:lnTo>
                    <a:pt x="21158" y="7537"/>
                  </a:lnTo>
                  <a:cubicBezTo>
                    <a:pt x="15252" y="5918"/>
                    <a:pt x="9061" y="9442"/>
                    <a:pt x="7537" y="15443"/>
                  </a:cubicBezTo>
                  <a:cubicBezTo>
                    <a:pt x="5918" y="21348"/>
                    <a:pt x="9442" y="27445"/>
                    <a:pt x="15443" y="2906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65" name="자유형: 도형 264">
              <a:extLst>
                <a:ext uri="{FF2B5EF4-FFF2-40B4-BE49-F238E27FC236}">
                  <a16:creationId xmlns:a16="http://schemas.microsoft.com/office/drawing/2014/main" id="{7982FF1F-0C5A-4262-AACE-9ECDF8503E60}"/>
                </a:ext>
              </a:extLst>
            </p:cNvPr>
            <p:cNvSpPr/>
            <p:nvPr/>
          </p:nvSpPr>
          <p:spPr>
            <a:xfrm>
              <a:off x="5457327" y="5608307"/>
              <a:ext cx="57150" cy="38100"/>
            </a:xfrm>
            <a:custGeom>
              <a:avLst/>
              <a:gdLst>
                <a:gd name="connsiteX0" fmla="*/ 15443 w 57150"/>
                <a:gd name="connsiteY0" fmla="*/ 29064 h 38100"/>
                <a:gd name="connsiteX1" fmla="*/ 37731 w 57150"/>
                <a:gd name="connsiteY1" fmla="*/ 34874 h 38100"/>
                <a:gd name="connsiteX2" fmla="*/ 51352 w 57150"/>
                <a:gd name="connsiteY2" fmla="*/ 26968 h 38100"/>
                <a:gd name="connsiteX3" fmla="*/ 43447 w 57150"/>
                <a:gd name="connsiteY3" fmla="*/ 13348 h 38100"/>
                <a:gd name="connsiteX4" fmla="*/ 21158 w 57150"/>
                <a:gd name="connsiteY4" fmla="*/ 7537 h 38100"/>
                <a:gd name="connsiteX5" fmla="*/ 7537 w 57150"/>
                <a:gd name="connsiteY5" fmla="*/ 15443 h 38100"/>
                <a:gd name="connsiteX6" fmla="*/ 15443 w 57150"/>
                <a:gd name="connsiteY6" fmla="*/ 2906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38100">
                  <a:moveTo>
                    <a:pt x="15443" y="29064"/>
                  </a:moveTo>
                  <a:lnTo>
                    <a:pt x="37731" y="34874"/>
                  </a:lnTo>
                  <a:cubicBezTo>
                    <a:pt x="43637" y="36493"/>
                    <a:pt x="49828" y="32969"/>
                    <a:pt x="51352" y="26968"/>
                  </a:cubicBezTo>
                  <a:cubicBezTo>
                    <a:pt x="52972" y="21063"/>
                    <a:pt x="49447" y="14871"/>
                    <a:pt x="43447" y="13348"/>
                  </a:cubicBezTo>
                  <a:lnTo>
                    <a:pt x="21158" y="7537"/>
                  </a:lnTo>
                  <a:cubicBezTo>
                    <a:pt x="15252" y="5918"/>
                    <a:pt x="9061" y="9442"/>
                    <a:pt x="7537" y="15443"/>
                  </a:cubicBezTo>
                  <a:cubicBezTo>
                    <a:pt x="5918" y="21348"/>
                    <a:pt x="9442" y="27540"/>
                    <a:pt x="15443" y="2906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66" name="자유형: 도형 265">
              <a:extLst>
                <a:ext uri="{FF2B5EF4-FFF2-40B4-BE49-F238E27FC236}">
                  <a16:creationId xmlns:a16="http://schemas.microsoft.com/office/drawing/2014/main" id="{5D281C6F-1717-4AA0-9D04-CCB99F3BD665}"/>
                </a:ext>
              </a:extLst>
            </p:cNvPr>
            <p:cNvSpPr/>
            <p:nvPr/>
          </p:nvSpPr>
          <p:spPr>
            <a:xfrm>
              <a:off x="5786355" y="5676804"/>
              <a:ext cx="57150" cy="28575"/>
            </a:xfrm>
            <a:custGeom>
              <a:avLst/>
              <a:gdLst>
                <a:gd name="connsiteX0" fmla="*/ 41317 w 57150"/>
                <a:gd name="connsiteY0" fmla="*/ 7144 h 28575"/>
                <a:gd name="connsiteX1" fmla="*/ 18552 w 57150"/>
                <a:gd name="connsiteY1" fmla="*/ 7144 h 28575"/>
                <a:gd name="connsiteX2" fmla="*/ 7218 w 57150"/>
                <a:gd name="connsiteY2" fmla="*/ 17050 h 28575"/>
                <a:gd name="connsiteX3" fmla="*/ 18266 w 57150"/>
                <a:gd name="connsiteY3" fmla="*/ 29432 h 28575"/>
                <a:gd name="connsiteX4" fmla="*/ 41031 w 57150"/>
                <a:gd name="connsiteY4" fmla="*/ 29432 h 28575"/>
                <a:gd name="connsiteX5" fmla="*/ 52366 w 57150"/>
                <a:gd name="connsiteY5" fmla="*/ 19526 h 28575"/>
                <a:gd name="connsiteX6" fmla="*/ 41317 w 57150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28575">
                  <a:moveTo>
                    <a:pt x="41317" y="7144"/>
                  </a:moveTo>
                  <a:lnTo>
                    <a:pt x="18552" y="7144"/>
                  </a:lnTo>
                  <a:cubicBezTo>
                    <a:pt x="12837" y="7144"/>
                    <a:pt x="7789" y="11335"/>
                    <a:pt x="7218" y="17050"/>
                  </a:cubicBezTo>
                  <a:cubicBezTo>
                    <a:pt x="6455" y="23813"/>
                    <a:pt x="11694" y="29432"/>
                    <a:pt x="18266" y="29432"/>
                  </a:cubicBezTo>
                  <a:lnTo>
                    <a:pt x="41031" y="29432"/>
                  </a:lnTo>
                  <a:cubicBezTo>
                    <a:pt x="46747" y="29432"/>
                    <a:pt x="51795" y="25241"/>
                    <a:pt x="52366" y="19526"/>
                  </a:cubicBezTo>
                  <a:cubicBezTo>
                    <a:pt x="53128" y="12763"/>
                    <a:pt x="47890" y="7144"/>
                    <a:pt x="4131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67" name="자유형: 도형 266">
              <a:extLst>
                <a:ext uri="{FF2B5EF4-FFF2-40B4-BE49-F238E27FC236}">
                  <a16:creationId xmlns:a16="http://schemas.microsoft.com/office/drawing/2014/main" id="{075A9052-D5DA-44A0-8E91-B8E6228474DA}"/>
                </a:ext>
              </a:extLst>
            </p:cNvPr>
            <p:cNvSpPr/>
            <p:nvPr/>
          </p:nvSpPr>
          <p:spPr>
            <a:xfrm>
              <a:off x="5451265" y="5676804"/>
              <a:ext cx="57150" cy="28575"/>
            </a:xfrm>
            <a:custGeom>
              <a:avLst/>
              <a:gdLst>
                <a:gd name="connsiteX0" fmla="*/ 18266 w 57150"/>
                <a:gd name="connsiteY0" fmla="*/ 29432 h 28575"/>
                <a:gd name="connsiteX1" fmla="*/ 41031 w 57150"/>
                <a:gd name="connsiteY1" fmla="*/ 29432 h 28575"/>
                <a:gd name="connsiteX2" fmla="*/ 52366 w 57150"/>
                <a:gd name="connsiteY2" fmla="*/ 19526 h 28575"/>
                <a:gd name="connsiteX3" fmla="*/ 41317 w 57150"/>
                <a:gd name="connsiteY3" fmla="*/ 7144 h 28575"/>
                <a:gd name="connsiteX4" fmla="*/ 18552 w 57150"/>
                <a:gd name="connsiteY4" fmla="*/ 7144 h 28575"/>
                <a:gd name="connsiteX5" fmla="*/ 7218 w 57150"/>
                <a:gd name="connsiteY5" fmla="*/ 17050 h 28575"/>
                <a:gd name="connsiteX6" fmla="*/ 18266 w 57150"/>
                <a:gd name="connsiteY6" fmla="*/ 29432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28575">
                  <a:moveTo>
                    <a:pt x="18266" y="29432"/>
                  </a:moveTo>
                  <a:lnTo>
                    <a:pt x="41031" y="29432"/>
                  </a:lnTo>
                  <a:cubicBezTo>
                    <a:pt x="46746" y="29432"/>
                    <a:pt x="51795" y="25241"/>
                    <a:pt x="52366" y="19526"/>
                  </a:cubicBezTo>
                  <a:cubicBezTo>
                    <a:pt x="53128" y="12763"/>
                    <a:pt x="47889" y="7144"/>
                    <a:pt x="41317" y="7144"/>
                  </a:cubicBezTo>
                  <a:lnTo>
                    <a:pt x="18552" y="7144"/>
                  </a:lnTo>
                  <a:cubicBezTo>
                    <a:pt x="12837" y="7144"/>
                    <a:pt x="7789" y="11335"/>
                    <a:pt x="7218" y="17050"/>
                  </a:cubicBezTo>
                  <a:cubicBezTo>
                    <a:pt x="6455" y="23717"/>
                    <a:pt x="11694" y="29432"/>
                    <a:pt x="18266" y="2943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68" name="자유형: 도형 267">
              <a:extLst>
                <a:ext uri="{FF2B5EF4-FFF2-40B4-BE49-F238E27FC236}">
                  <a16:creationId xmlns:a16="http://schemas.microsoft.com/office/drawing/2014/main" id="{6BA96C1F-CEF0-4DA8-87A3-1D103BDAEE8D}"/>
                </a:ext>
              </a:extLst>
            </p:cNvPr>
            <p:cNvSpPr/>
            <p:nvPr/>
          </p:nvSpPr>
          <p:spPr>
            <a:xfrm>
              <a:off x="5631647" y="5712809"/>
              <a:ext cx="28575" cy="47625"/>
            </a:xfrm>
            <a:custGeom>
              <a:avLst/>
              <a:gdLst>
                <a:gd name="connsiteX0" fmla="*/ 16954 w 28575"/>
                <a:gd name="connsiteY0" fmla="*/ 7144 h 47625"/>
                <a:gd name="connsiteX1" fmla="*/ 7144 w 28575"/>
                <a:gd name="connsiteY1" fmla="*/ 26861 h 47625"/>
                <a:gd name="connsiteX2" fmla="*/ 16954 w 28575"/>
                <a:gd name="connsiteY2" fmla="*/ 46482 h 47625"/>
                <a:gd name="connsiteX3" fmla="*/ 26765 w 28575"/>
                <a:gd name="connsiteY3" fmla="*/ 26861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575" h="47625">
                  <a:moveTo>
                    <a:pt x="16954" y="7144"/>
                  </a:moveTo>
                  <a:lnTo>
                    <a:pt x="7144" y="26861"/>
                  </a:lnTo>
                  <a:lnTo>
                    <a:pt x="16954" y="46482"/>
                  </a:lnTo>
                  <a:lnTo>
                    <a:pt x="26765" y="2686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69" name="자유형: 도형 268">
              <a:extLst>
                <a:ext uri="{FF2B5EF4-FFF2-40B4-BE49-F238E27FC236}">
                  <a16:creationId xmlns:a16="http://schemas.microsoft.com/office/drawing/2014/main" id="{766AC36D-87CC-44D4-B039-578AD377E09C}"/>
                </a:ext>
              </a:extLst>
            </p:cNvPr>
            <p:cNvSpPr/>
            <p:nvPr/>
          </p:nvSpPr>
          <p:spPr>
            <a:xfrm>
              <a:off x="5518790" y="5564677"/>
              <a:ext cx="257175" cy="276225"/>
            </a:xfrm>
            <a:custGeom>
              <a:avLst/>
              <a:gdLst>
                <a:gd name="connsiteX0" fmla="*/ 229157 w 257175"/>
                <a:gd name="connsiteY0" fmla="*/ 201662 h 276225"/>
                <a:gd name="connsiteX1" fmla="*/ 252303 w 257175"/>
                <a:gd name="connsiteY1" fmla="*/ 130415 h 276225"/>
                <a:gd name="connsiteX2" fmla="*/ 103618 w 257175"/>
                <a:gd name="connsiteY2" fmla="*/ 9829 h 276225"/>
                <a:gd name="connsiteX3" fmla="*/ 9225 w 257175"/>
                <a:gd name="connsiteY3" fmla="*/ 107650 h 276225"/>
                <a:gd name="connsiteX4" fmla="*/ 31132 w 257175"/>
                <a:gd name="connsiteY4" fmla="*/ 202805 h 276225"/>
                <a:gd name="connsiteX5" fmla="*/ 51706 w 257175"/>
                <a:gd name="connsiteY5" fmla="*/ 253002 h 276225"/>
                <a:gd name="connsiteX6" fmla="*/ 73995 w 257175"/>
                <a:gd name="connsiteY6" fmla="*/ 276053 h 276225"/>
                <a:gd name="connsiteX7" fmla="*/ 118572 w 257175"/>
                <a:gd name="connsiteY7" fmla="*/ 276053 h 276225"/>
                <a:gd name="connsiteX8" fmla="*/ 118572 w 257175"/>
                <a:gd name="connsiteY8" fmla="*/ 222236 h 276225"/>
                <a:gd name="connsiteX9" fmla="*/ 75138 w 257175"/>
                <a:gd name="connsiteY9" fmla="*/ 135464 h 276225"/>
                <a:gd name="connsiteX10" fmla="*/ 80091 w 257175"/>
                <a:gd name="connsiteY10" fmla="*/ 120509 h 276225"/>
                <a:gd name="connsiteX11" fmla="*/ 95045 w 257175"/>
                <a:gd name="connsiteY11" fmla="*/ 125462 h 276225"/>
                <a:gd name="connsiteX12" fmla="*/ 107332 w 257175"/>
                <a:gd name="connsiteY12" fmla="*/ 150132 h 276225"/>
                <a:gd name="connsiteX13" fmla="*/ 119620 w 257175"/>
                <a:gd name="connsiteY13" fmla="*/ 125462 h 276225"/>
                <a:gd name="connsiteX14" fmla="*/ 139527 w 257175"/>
                <a:gd name="connsiteY14" fmla="*/ 125462 h 276225"/>
                <a:gd name="connsiteX15" fmla="*/ 151814 w 257175"/>
                <a:gd name="connsiteY15" fmla="*/ 150132 h 276225"/>
                <a:gd name="connsiteX16" fmla="*/ 164101 w 257175"/>
                <a:gd name="connsiteY16" fmla="*/ 125462 h 276225"/>
                <a:gd name="connsiteX17" fmla="*/ 179056 w 257175"/>
                <a:gd name="connsiteY17" fmla="*/ 120509 h 276225"/>
                <a:gd name="connsiteX18" fmla="*/ 184008 w 257175"/>
                <a:gd name="connsiteY18" fmla="*/ 135464 h 276225"/>
                <a:gd name="connsiteX19" fmla="*/ 140574 w 257175"/>
                <a:gd name="connsiteY19" fmla="*/ 222236 h 276225"/>
                <a:gd name="connsiteX20" fmla="*/ 140574 w 257175"/>
                <a:gd name="connsiteY20" fmla="*/ 276053 h 276225"/>
                <a:gd name="connsiteX21" fmla="*/ 185151 w 257175"/>
                <a:gd name="connsiteY21" fmla="*/ 276053 h 276225"/>
                <a:gd name="connsiteX22" fmla="*/ 207440 w 257175"/>
                <a:gd name="connsiteY22" fmla="*/ 253002 h 276225"/>
                <a:gd name="connsiteX23" fmla="*/ 229157 w 257175"/>
                <a:gd name="connsiteY23" fmla="*/ 201662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57175" h="276225">
                  <a:moveTo>
                    <a:pt x="229157" y="201662"/>
                  </a:moveTo>
                  <a:cubicBezTo>
                    <a:pt x="244302" y="180803"/>
                    <a:pt x="252303" y="156133"/>
                    <a:pt x="252303" y="130415"/>
                  </a:cubicBezTo>
                  <a:cubicBezTo>
                    <a:pt x="252303" y="53549"/>
                    <a:pt x="182009" y="-6459"/>
                    <a:pt x="103618" y="9829"/>
                  </a:cubicBezTo>
                  <a:cubicBezTo>
                    <a:pt x="55993" y="19735"/>
                    <a:pt x="18083" y="59454"/>
                    <a:pt x="9225" y="107650"/>
                  </a:cubicBezTo>
                  <a:cubicBezTo>
                    <a:pt x="3034" y="141655"/>
                    <a:pt x="10749" y="175469"/>
                    <a:pt x="31132" y="202805"/>
                  </a:cubicBezTo>
                  <a:cubicBezTo>
                    <a:pt x="50087" y="228237"/>
                    <a:pt x="50563" y="248811"/>
                    <a:pt x="51706" y="253002"/>
                  </a:cubicBezTo>
                  <a:cubicBezTo>
                    <a:pt x="51706" y="265289"/>
                    <a:pt x="61708" y="276053"/>
                    <a:pt x="73995" y="276053"/>
                  </a:cubicBezTo>
                  <a:lnTo>
                    <a:pt x="118572" y="276053"/>
                  </a:lnTo>
                  <a:lnTo>
                    <a:pt x="118572" y="222236"/>
                  </a:lnTo>
                  <a:cubicBezTo>
                    <a:pt x="117333" y="219760"/>
                    <a:pt x="72566" y="130320"/>
                    <a:pt x="75138" y="135464"/>
                  </a:cubicBezTo>
                  <a:cubicBezTo>
                    <a:pt x="72376" y="129939"/>
                    <a:pt x="74662" y="123272"/>
                    <a:pt x="80091" y="120509"/>
                  </a:cubicBezTo>
                  <a:cubicBezTo>
                    <a:pt x="85615" y="117747"/>
                    <a:pt x="92283" y="120033"/>
                    <a:pt x="95045" y="125462"/>
                  </a:cubicBezTo>
                  <a:lnTo>
                    <a:pt x="107332" y="150132"/>
                  </a:lnTo>
                  <a:lnTo>
                    <a:pt x="119620" y="125462"/>
                  </a:lnTo>
                  <a:cubicBezTo>
                    <a:pt x="123430" y="117938"/>
                    <a:pt x="135812" y="117938"/>
                    <a:pt x="139527" y="125462"/>
                  </a:cubicBezTo>
                  <a:lnTo>
                    <a:pt x="151814" y="150132"/>
                  </a:lnTo>
                  <a:lnTo>
                    <a:pt x="164101" y="125462"/>
                  </a:lnTo>
                  <a:cubicBezTo>
                    <a:pt x="166864" y="119938"/>
                    <a:pt x="173531" y="117747"/>
                    <a:pt x="179056" y="120509"/>
                  </a:cubicBezTo>
                  <a:cubicBezTo>
                    <a:pt x="184580" y="123272"/>
                    <a:pt x="186771" y="129939"/>
                    <a:pt x="184008" y="135464"/>
                  </a:cubicBezTo>
                  <a:cubicBezTo>
                    <a:pt x="182580" y="138321"/>
                    <a:pt x="138289" y="226809"/>
                    <a:pt x="140574" y="222236"/>
                  </a:cubicBezTo>
                  <a:lnTo>
                    <a:pt x="140574" y="276053"/>
                  </a:lnTo>
                  <a:lnTo>
                    <a:pt x="185151" y="276053"/>
                  </a:lnTo>
                  <a:cubicBezTo>
                    <a:pt x="197439" y="276053"/>
                    <a:pt x="207440" y="265289"/>
                    <a:pt x="207440" y="253002"/>
                  </a:cubicBezTo>
                  <a:cubicBezTo>
                    <a:pt x="209345" y="247954"/>
                    <a:pt x="210393" y="227570"/>
                    <a:pt x="229157" y="20166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70" name="자유형: 도형 269">
              <a:extLst>
                <a:ext uri="{FF2B5EF4-FFF2-40B4-BE49-F238E27FC236}">
                  <a16:creationId xmlns:a16="http://schemas.microsoft.com/office/drawing/2014/main" id="{3161F1B5-6708-4C73-996F-EE10EF52A6D9}"/>
                </a:ext>
              </a:extLst>
            </p:cNvPr>
            <p:cNvSpPr/>
            <p:nvPr/>
          </p:nvSpPr>
          <p:spPr>
            <a:xfrm>
              <a:off x="5597167" y="5922740"/>
              <a:ext cx="95250" cy="28575"/>
            </a:xfrm>
            <a:custGeom>
              <a:avLst/>
              <a:gdLst>
                <a:gd name="connsiteX0" fmla="*/ 51435 w 95250"/>
                <a:gd name="connsiteY0" fmla="*/ 29433 h 28575"/>
                <a:gd name="connsiteX1" fmla="*/ 95726 w 95250"/>
                <a:gd name="connsiteY1" fmla="*/ 7144 h 28575"/>
                <a:gd name="connsiteX2" fmla="*/ 7144 w 95250"/>
                <a:gd name="connsiteY2" fmla="*/ 7144 h 28575"/>
                <a:gd name="connsiteX3" fmla="*/ 51435 w 95250"/>
                <a:gd name="connsiteY3" fmla="*/ 29433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250" h="28575">
                  <a:moveTo>
                    <a:pt x="51435" y="29433"/>
                  </a:moveTo>
                  <a:cubicBezTo>
                    <a:pt x="69532" y="29433"/>
                    <a:pt x="85534" y="20574"/>
                    <a:pt x="95726" y="7144"/>
                  </a:cubicBezTo>
                  <a:lnTo>
                    <a:pt x="7144" y="7144"/>
                  </a:lnTo>
                  <a:cubicBezTo>
                    <a:pt x="17335" y="20574"/>
                    <a:pt x="33242" y="29433"/>
                    <a:pt x="51435" y="2943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271" name="그룹 270">
            <a:extLst>
              <a:ext uri="{FF2B5EF4-FFF2-40B4-BE49-F238E27FC236}">
                <a16:creationId xmlns:a16="http://schemas.microsoft.com/office/drawing/2014/main" id="{4DDC8F93-8571-4B9F-B6C4-D1239CB868A9}"/>
              </a:ext>
            </a:extLst>
          </p:cNvPr>
          <p:cNvGrpSpPr/>
          <p:nvPr/>
        </p:nvGrpSpPr>
        <p:grpSpPr>
          <a:xfrm>
            <a:off x="1427026" y="4897752"/>
            <a:ext cx="389237" cy="389222"/>
            <a:chOff x="1427026" y="4897752"/>
            <a:chExt cx="389237" cy="389222"/>
          </a:xfrm>
          <a:solidFill>
            <a:schemeClr val="bg1"/>
          </a:solidFill>
        </p:grpSpPr>
        <p:sp>
          <p:nvSpPr>
            <p:cNvPr id="272" name="자유형: 도형 271">
              <a:extLst>
                <a:ext uri="{FF2B5EF4-FFF2-40B4-BE49-F238E27FC236}">
                  <a16:creationId xmlns:a16="http://schemas.microsoft.com/office/drawing/2014/main" id="{B6F7B98B-96BF-49CD-A4A1-1E58954EFDDF}"/>
                </a:ext>
              </a:extLst>
            </p:cNvPr>
            <p:cNvSpPr/>
            <p:nvPr/>
          </p:nvSpPr>
          <p:spPr>
            <a:xfrm>
              <a:off x="1427026" y="5010749"/>
              <a:ext cx="209550" cy="276225"/>
            </a:xfrm>
            <a:custGeom>
              <a:avLst/>
              <a:gdLst>
                <a:gd name="connsiteX0" fmla="*/ 152019 w 209550"/>
                <a:gd name="connsiteY0" fmla="*/ 140847 h 276225"/>
                <a:gd name="connsiteX1" fmla="*/ 140875 w 209550"/>
                <a:gd name="connsiteY1" fmla="*/ 140847 h 276225"/>
                <a:gd name="connsiteX2" fmla="*/ 140875 w 209550"/>
                <a:gd name="connsiteY2" fmla="*/ 129512 h 276225"/>
                <a:gd name="connsiteX3" fmla="*/ 163163 w 209550"/>
                <a:gd name="connsiteY3" fmla="*/ 85125 h 276225"/>
                <a:gd name="connsiteX4" fmla="*/ 163163 w 209550"/>
                <a:gd name="connsiteY4" fmla="*/ 65218 h 276225"/>
                <a:gd name="connsiteX5" fmla="*/ 116681 w 209550"/>
                <a:gd name="connsiteY5" fmla="*/ 7878 h 276225"/>
                <a:gd name="connsiteX6" fmla="*/ 51721 w 209550"/>
                <a:gd name="connsiteY6" fmla="*/ 62837 h 276225"/>
                <a:gd name="connsiteX7" fmla="*/ 51721 w 209550"/>
                <a:gd name="connsiteY7" fmla="*/ 85125 h 276225"/>
                <a:gd name="connsiteX8" fmla="*/ 74009 w 209550"/>
                <a:gd name="connsiteY8" fmla="*/ 129512 h 276225"/>
                <a:gd name="connsiteX9" fmla="*/ 74009 w 209550"/>
                <a:gd name="connsiteY9" fmla="*/ 140847 h 276225"/>
                <a:gd name="connsiteX10" fmla="*/ 62865 w 209550"/>
                <a:gd name="connsiteY10" fmla="*/ 140847 h 276225"/>
                <a:gd name="connsiteX11" fmla="*/ 7144 w 209550"/>
                <a:gd name="connsiteY11" fmla="*/ 196568 h 276225"/>
                <a:gd name="connsiteX12" fmla="*/ 7144 w 209550"/>
                <a:gd name="connsiteY12" fmla="*/ 263433 h 276225"/>
                <a:gd name="connsiteX13" fmla="*/ 18288 w 209550"/>
                <a:gd name="connsiteY13" fmla="*/ 274578 h 276225"/>
                <a:gd name="connsiteX14" fmla="*/ 196596 w 209550"/>
                <a:gd name="connsiteY14" fmla="*/ 274578 h 276225"/>
                <a:gd name="connsiteX15" fmla="*/ 207740 w 209550"/>
                <a:gd name="connsiteY15" fmla="*/ 263433 h 276225"/>
                <a:gd name="connsiteX16" fmla="*/ 207740 w 209550"/>
                <a:gd name="connsiteY16" fmla="*/ 196568 h 276225"/>
                <a:gd name="connsiteX17" fmla="*/ 152019 w 209550"/>
                <a:gd name="connsiteY17" fmla="*/ 140847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09550" h="276225">
                  <a:moveTo>
                    <a:pt x="152019" y="140847"/>
                  </a:moveTo>
                  <a:lnTo>
                    <a:pt x="140875" y="140847"/>
                  </a:lnTo>
                  <a:lnTo>
                    <a:pt x="140875" y="129512"/>
                  </a:lnTo>
                  <a:cubicBezTo>
                    <a:pt x="154781" y="119034"/>
                    <a:pt x="163163" y="102556"/>
                    <a:pt x="163163" y="85125"/>
                  </a:cubicBezTo>
                  <a:lnTo>
                    <a:pt x="163163" y="65218"/>
                  </a:lnTo>
                  <a:cubicBezTo>
                    <a:pt x="163163" y="36833"/>
                    <a:pt x="143161" y="12164"/>
                    <a:pt x="116681" y="7878"/>
                  </a:cubicBezTo>
                  <a:cubicBezTo>
                    <a:pt x="82106" y="2353"/>
                    <a:pt x="51721" y="28737"/>
                    <a:pt x="51721" y="62837"/>
                  </a:cubicBezTo>
                  <a:lnTo>
                    <a:pt x="51721" y="85125"/>
                  </a:lnTo>
                  <a:cubicBezTo>
                    <a:pt x="51721" y="102556"/>
                    <a:pt x="60103" y="119034"/>
                    <a:pt x="74009" y="129512"/>
                  </a:cubicBezTo>
                  <a:lnTo>
                    <a:pt x="74009" y="140847"/>
                  </a:lnTo>
                  <a:lnTo>
                    <a:pt x="62865" y="140847"/>
                  </a:lnTo>
                  <a:cubicBezTo>
                    <a:pt x="32099" y="140847"/>
                    <a:pt x="7144" y="165802"/>
                    <a:pt x="7144" y="196568"/>
                  </a:cubicBezTo>
                  <a:lnTo>
                    <a:pt x="7144" y="263433"/>
                  </a:lnTo>
                  <a:cubicBezTo>
                    <a:pt x="7144" y="269625"/>
                    <a:pt x="12097" y="274578"/>
                    <a:pt x="18288" y="274578"/>
                  </a:cubicBezTo>
                  <a:lnTo>
                    <a:pt x="196596" y="274578"/>
                  </a:lnTo>
                  <a:cubicBezTo>
                    <a:pt x="202787" y="274578"/>
                    <a:pt x="207740" y="269625"/>
                    <a:pt x="207740" y="263433"/>
                  </a:cubicBezTo>
                  <a:lnTo>
                    <a:pt x="207740" y="196568"/>
                  </a:lnTo>
                  <a:cubicBezTo>
                    <a:pt x="207740" y="165802"/>
                    <a:pt x="182785" y="140847"/>
                    <a:pt x="152019" y="14084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73" name="자유형: 도형 272">
              <a:extLst>
                <a:ext uri="{FF2B5EF4-FFF2-40B4-BE49-F238E27FC236}">
                  <a16:creationId xmlns:a16="http://schemas.microsoft.com/office/drawing/2014/main" id="{2DF046E6-91AC-4392-97D7-E304CF723F75}"/>
                </a:ext>
              </a:extLst>
            </p:cNvPr>
            <p:cNvSpPr/>
            <p:nvPr/>
          </p:nvSpPr>
          <p:spPr>
            <a:xfrm>
              <a:off x="1606713" y="4897752"/>
              <a:ext cx="209550" cy="209550"/>
            </a:xfrm>
            <a:custGeom>
              <a:avLst/>
              <a:gdLst>
                <a:gd name="connsiteX0" fmla="*/ 207791 w 209550"/>
                <a:gd name="connsiteY0" fmla="*/ 106682 h 209550"/>
                <a:gd name="connsiteX1" fmla="*/ 108254 w 209550"/>
                <a:gd name="connsiteY1" fmla="*/ 7146 h 209550"/>
                <a:gd name="connsiteX2" fmla="*/ 7194 w 209550"/>
                <a:gd name="connsiteY2" fmla="*/ 107444 h 209550"/>
                <a:gd name="connsiteX3" fmla="*/ 25673 w 209550"/>
                <a:gd name="connsiteY3" fmla="*/ 165452 h 209550"/>
                <a:gd name="connsiteX4" fmla="*/ 9004 w 209550"/>
                <a:gd name="connsiteY4" fmla="*/ 190407 h 209550"/>
                <a:gd name="connsiteX5" fmla="*/ 10052 w 209550"/>
                <a:gd name="connsiteY5" fmla="*/ 204123 h 209550"/>
                <a:gd name="connsiteX6" fmla="*/ 18624 w 209550"/>
                <a:gd name="connsiteY6" fmla="*/ 207743 h 209550"/>
                <a:gd name="connsiteX7" fmla="*/ 107492 w 209550"/>
                <a:gd name="connsiteY7" fmla="*/ 207743 h 209550"/>
                <a:gd name="connsiteX8" fmla="*/ 207791 w 209550"/>
                <a:gd name="connsiteY8" fmla="*/ 106682 h 209550"/>
                <a:gd name="connsiteX9" fmla="*/ 107492 w 209550"/>
                <a:gd name="connsiteY9" fmla="*/ 174405 h 209550"/>
                <a:gd name="connsiteX10" fmla="*/ 96348 w 209550"/>
                <a:gd name="connsiteY10" fmla="*/ 163261 h 209550"/>
                <a:gd name="connsiteX11" fmla="*/ 107492 w 209550"/>
                <a:gd name="connsiteY11" fmla="*/ 152117 h 209550"/>
                <a:gd name="connsiteX12" fmla="*/ 118637 w 209550"/>
                <a:gd name="connsiteY12" fmla="*/ 163261 h 209550"/>
                <a:gd name="connsiteX13" fmla="*/ 107492 w 209550"/>
                <a:gd name="connsiteY13" fmla="*/ 174405 h 209550"/>
                <a:gd name="connsiteX14" fmla="*/ 118637 w 209550"/>
                <a:gd name="connsiteY14" fmla="*/ 129828 h 209550"/>
                <a:gd name="connsiteX15" fmla="*/ 107492 w 209550"/>
                <a:gd name="connsiteY15" fmla="*/ 140972 h 209550"/>
                <a:gd name="connsiteX16" fmla="*/ 96348 w 209550"/>
                <a:gd name="connsiteY16" fmla="*/ 129828 h 209550"/>
                <a:gd name="connsiteX17" fmla="*/ 96348 w 209550"/>
                <a:gd name="connsiteY17" fmla="*/ 62963 h 209550"/>
                <a:gd name="connsiteX18" fmla="*/ 107492 w 209550"/>
                <a:gd name="connsiteY18" fmla="*/ 51818 h 209550"/>
                <a:gd name="connsiteX19" fmla="*/ 118637 w 209550"/>
                <a:gd name="connsiteY19" fmla="*/ 62963 h 209550"/>
                <a:gd name="connsiteX20" fmla="*/ 118637 w 209550"/>
                <a:gd name="connsiteY20" fmla="*/ 129828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09550" h="209550">
                  <a:moveTo>
                    <a:pt x="207791" y="106682"/>
                  </a:moveTo>
                  <a:cubicBezTo>
                    <a:pt x="207410" y="52104"/>
                    <a:pt x="162833" y="7622"/>
                    <a:pt x="108254" y="7146"/>
                  </a:cubicBezTo>
                  <a:cubicBezTo>
                    <a:pt x="52628" y="6765"/>
                    <a:pt x="7194" y="51913"/>
                    <a:pt x="7194" y="107444"/>
                  </a:cubicBezTo>
                  <a:cubicBezTo>
                    <a:pt x="7194" y="128304"/>
                    <a:pt x="13671" y="148592"/>
                    <a:pt x="25673" y="165452"/>
                  </a:cubicBezTo>
                  <a:lnTo>
                    <a:pt x="9004" y="190407"/>
                  </a:lnTo>
                  <a:cubicBezTo>
                    <a:pt x="6242" y="194598"/>
                    <a:pt x="6527" y="200218"/>
                    <a:pt x="10052" y="204123"/>
                  </a:cubicBezTo>
                  <a:cubicBezTo>
                    <a:pt x="12242" y="206504"/>
                    <a:pt x="15386" y="207743"/>
                    <a:pt x="18624" y="207743"/>
                  </a:cubicBezTo>
                  <a:lnTo>
                    <a:pt x="107492" y="207743"/>
                  </a:lnTo>
                  <a:cubicBezTo>
                    <a:pt x="163118" y="207743"/>
                    <a:pt x="208267" y="162404"/>
                    <a:pt x="207791" y="106682"/>
                  </a:cubicBezTo>
                  <a:close/>
                  <a:moveTo>
                    <a:pt x="107492" y="174405"/>
                  </a:moveTo>
                  <a:cubicBezTo>
                    <a:pt x="101301" y="174405"/>
                    <a:pt x="96348" y="169452"/>
                    <a:pt x="96348" y="163261"/>
                  </a:cubicBezTo>
                  <a:cubicBezTo>
                    <a:pt x="96348" y="157070"/>
                    <a:pt x="101301" y="152117"/>
                    <a:pt x="107492" y="152117"/>
                  </a:cubicBezTo>
                  <a:cubicBezTo>
                    <a:pt x="113684" y="152117"/>
                    <a:pt x="118637" y="157070"/>
                    <a:pt x="118637" y="163261"/>
                  </a:cubicBezTo>
                  <a:cubicBezTo>
                    <a:pt x="118637" y="169452"/>
                    <a:pt x="113684" y="174405"/>
                    <a:pt x="107492" y="174405"/>
                  </a:cubicBezTo>
                  <a:close/>
                  <a:moveTo>
                    <a:pt x="118637" y="129828"/>
                  </a:moveTo>
                  <a:cubicBezTo>
                    <a:pt x="118637" y="136019"/>
                    <a:pt x="113684" y="140972"/>
                    <a:pt x="107492" y="140972"/>
                  </a:cubicBezTo>
                  <a:cubicBezTo>
                    <a:pt x="101301" y="140972"/>
                    <a:pt x="96348" y="136019"/>
                    <a:pt x="96348" y="129828"/>
                  </a:cubicBezTo>
                  <a:lnTo>
                    <a:pt x="96348" y="62963"/>
                  </a:lnTo>
                  <a:cubicBezTo>
                    <a:pt x="96348" y="56771"/>
                    <a:pt x="101301" y="51818"/>
                    <a:pt x="107492" y="51818"/>
                  </a:cubicBezTo>
                  <a:cubicBezTo>
                    <a:pt x="113684" y="51818"/>
                    <a:pt x="118637" y="56771"/>
                    <a:pt x="118637" y="62963"/>
                  </a:cubicBezTo>
                  <a:lnTo>
                    <a:pt x="118637" y="1298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274" name="그룹 273">
            <a:extLst>
              <a:ext uri="{FF2B5EF4-FFF2-40B4-BE49-F238E27FC236}">
                <a16:creationId xmlns:a16="http://schemas.microsoft.com/office/drawing/2014/main" id="{1BF06282-500D-4095-BAE0-1B43C85F3F3E}"/>
              </a:ext>
            </a:extLst>
          </p:cNvPr>
          <p:cNvGrpSpPr/>
          <p:nvPr/>
        </p:nvGrpSpPr>
        <p:grpSpPr>
          <a:xfrm>
            <a:off x="773707" y="897064"/>
            <a:ext cx="346424" cy="390525"/>
            <a:chOff x="773707" y="897064"/>
            <a:chExt cx="346424" cy="390525"/>
          </a:xfrm>
          <a:solidFill>
            <a:schemeClr val="bg1"/>
          </a:solidFill>
        </p:grpSpPr>
        <p:sp>
          <p:nvSpPr>
            <p:cNvPr id="275" name="자유형: 도형 274">
              <a:extLst>
                <a:ext uri="{FF2B5EF4-FFF2-40B4-BE49-F238E27FC236}">
                  <a16:creationId xmlns:a16="http://schemas.microsoft.com/office/drawing/2014/main" id="{CDC3C106-CE28-40B3-AB33-7A8446D1EC34}"/>
                </a:ext>
              </a:extLst>
            </p:cNvPr>
            <p:cNvSpPr/>
            <p:nvPr/>
          </p:nvSpPr>
          <p:spPr>
            <a:xfrm>
              <a:off x="929917" y="964692"/>
              <a:ext cx="76200" cy="76200"/>
            </a:xfrm>
            <a:custGeom>
              <a:avLst/>
              <a:gdLst>
                <a:gd name="connsiteX0" fmla="*/ 40577 w 76200"/>
                <a:gd name="connsiteY0" fmla="*/ 74009 h 76200"/>
                <a:gd name="connsiteX1" fmla="*/ 74009 w 76200"/>
                <a:gd name="connsiteY1" fmla="*/ 40576 h 76200"/>
                <a:gd name="connsiteX2" fmla="*/ 40577 w 76200"/>
                <a:gd name="connsiteY2" fmla="*/ 7144 h 76200"/>
                <a:gd name="connsiteX3" fmla="*/ 7144 w 76200"/>
                <a:gd name="connsiteY3" fmla="*/ 40576 h 76200"/>
                <a:gd name="connsiteX4" fmla="*/ 40577 w 76200"/>
                <a:gd name="connsiteY4" fmla="*/ 74009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40577" y="74009"/>
                  </a:moveTo>
                  <a:cubicBezTo>
                    <a:pt x="59055" y="74009"/>
                    <a:pt x="74009" y="59055"/>
                    <a:pt x="74009" y="40576"/>
                  </a:cubicBezTo>
                  <a:cubicBezTo>
                    <a:pt x="74009" y="22098"/>
                    <a:pt x="59055" y="7144"/>
                    <a:pt x="40577" y="7144"/>
                  </a:cubicBezTo>
                  <a:cubicBezTo>
                    <a:pt x="22098" y="7144"/>
                    <a:pt x="7144" y="22098"/>
                    <a:pt x="7144" y="40576"/>
                  </a:cubicBezTo>
                  <a:cubicBezTo>
                    <a:pt x="7144" y="59055"/>
                    <a:pt x="22098" y="74009"/>
                    <a:pt x="40577" y="7400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76" name="자유형: 도형 275">
              <a:extLst>
                <a:ext uri="{FF2B5EF4-FFF2-40B4-BE49-F238E27FC236}">
                  <a16:creationId xmlns:a16="http://schemas.microsoft.com/office/drawing/2014/main" id="{D211F51F-AE8C-424D-8172-391AFB24BC75}"/>
                </a:ext>
              </a:extLst>
            </p:cNvPr>
            <p:cNvSpPr/>
            <p:nvPr/>
          </p:nvSpPr>
          <p:spPr>
            <a:xfrm>
              <a:off x="834381" y="897064"/>
              <a:ext cx="285750" cy="390525"/>
            </a:xfrm>
            <a:custGeom>
              <a:avLst/>
              <a:gdLst>
                <a:gd name="connsiteX0" fmla="*/ 269653 w 285750"/>
                <a:gd name="connsiteY0" fmla="*/ 7144 h 390525"/>
                <a:gd name="connsiteX1" fmla="*/ 24479 w 285750"/>
                <a:gd name="connsiteY1" fmla="*/ 7144 h 390525"/>
                <a:gd name="connsiteX2" fmla="*/ 13335 w 285750"/>
                <a:gd name="connsiteY2" fmla="*/ 18288 h 390525"/>
                <a:gd name="connsiteX3" fmla="*/ 13335 w 285750"/>
                <a:gd name="connsiteY3" fmla="*/ 365284 h 390525"/>
                <a:gd name="connsiteX4" fmla="*/ 7144 w 285750"/>
                <a:gd name="connsiteY4" fmla="*/ 387572 h 390525"/>
                <a:gd name="connsiteX5" fmla="*/ 225076 w 285750"/>
                <a:gd name="connsiteY5" fmla="*/ 387572 h 390525"/>
                <a:gd name="connsiteX6" fmla="*/ 280797 w 285750"/>
                <a:gd name="connsiteY6" fmla="*/ 331851 h 390525"/>
                <a:gd name="connsiteX7" fmla="*/ 280797 w 285750"/>
                <a:gd name="connsiteY7" fmla="*/ 18288 h 390525"/>
                <a:gd name="connsiteX8" fmla="*/ 269653 w 285750"/>
                <a:gd name="connsiteY8" fmla="*/ 7144 h 390525"/>
                <a:gd name="connsiteX9" fmla="*/ 136112 w 285750"/>
                <a:gd name="connsiteY9" fmla="*/ 52483 h 390525"/>
                <a:gd name="connsiteX10" fmla="*/ 191834 w 285750"/>
                <a:gd name="connsiteY10" fmla="*/ 108204 h 390525"/>
                <a:gd name="connsiteX11" fmla="*/ 177641 w 285750"/>
                <a:gd name="connsiteY11" fmla="*/ 144971 h 390525"/>
                <a:gd name="connsiteX12" fmla="*/ 211931 w 285750"/>
                <a:gd name="connsiteY12" fmla="*/ 190691 h 390525"/>
                <a:gd name="connsiteX13" fmla="*/ 209741 w 285750"/>
                <a:gd name="connsiteY13" fmla="*/ 206312 h 390525"/>
                <a:gd name="connsiteX14" fmla="*/ 194120 w 285750"/>
                <a:gd name="connsiteY14" fmla="*/ 204121 h 390525"/>
                <a:gd name="connsiteX15" fmla="*/ 159925 w 285750"/>
                <a:gd name="connsiteY15" fmla="*/ 158496 h 390525"/>
                <a:gd name="connsiteX16" fmla="*/ 136208 w 285750"/>
                <a:gd name="connsiteY16" fmla="*/ 164021 h 390525"/>
                <a:gd name="connsiteX17" fmla="*/ 80486 w 285750"/>
                <a:gd name="connsiteY17" fmla="*/ 108299 h 390525"/>
                <a:gd name="connsiteX18" fmla="*/ 136112 w 285750"/>
                <a:gd name="connsiteY18" fmla="*/ 52483 h 390525"/>
                <a:gd name="connsiteX19" fmla="*/ 225266 w 285750"/>
                <a:gd name="connsiteY19" fmla="*/ 342995 h 390525"/>
                <a:gd name="connsiteX20" fmla="*/ 69247 w 285750"/>
                <a:gd name="connsiteY20" fmla="*/ 342995 h 390525"/>
                <a:gd name="connsiteX21" fmla="*/ 58103 w 285750"/>
                <a:gd name="connsiteY21" fmla="*/ 331851 h 390525"/>
                <a:gd name="connsiteX22" fmla="*/ 69247 w 285750"/>
                <a:gd name="connsiteY22" fmla="*/ 320707 h 390525"/>
                <a:gd name="connsiteX23" fmla="*/ 225266 w 285750"/>
                <a:gd name="connsiteY23" fmla="*/ 320707 h 390525"/>
                <a:gd name="connsiteX24" fmla="*/ 236411 w 285750"/>
                <a:gd name="connsiteY24" fmla="*/ 331851 h 390525"/>
                <a:gd name="connsiteX25" fmla="*/ 225266 w 285750"/>
                <a:gd name="connsiteY25" fmla="*/ 342995 h 390525"/>
                <a:gd name="connsiteX26" fmla="*/ 225266 w 285750"/>
                <a:gd name="connsiteY26" fmla="*/ 298418 h 390525"/>
                <a:gd name="connsiteX27" fmla="*/ 69247 w 285750"/>
                <a:gd name="connsiteY27" fmla="*/ 298418 h 390525"/>
                <a:gd name="connsiteX28" fmla="*/ 58103 w 285750"/>
                <a:gd name="connsiteY28" fmla="*/ 287274 h 390525"/>
                <a:gd name="connsiteX29" fmla="*/ 69247 w 285750"/>
                <a:gd name="connsiteY29" fmla="*/ 276130 h 390525"/>
                <a:gd name="connsiteX30" fmla="*/ 225266 w 285750"/>
                <a:gd name="connsiteY30" fmla="*/ 276130 h 390525"/>
                <a:gd name="connsiteX31" fmla="*/ 236411 w 285750"/>
                <a:gd name="connsiteY31" fmla="*/ 287274 h 390525"/>
                <a:gd name="connsiteX32" fmla="*/ 225266 w 285750"/>
                <a:gd name="connsiteY32" fmla="*/ 298418 h 390525"/>
                <a:gd name="connsiteX33" fmla="*/ 225266 w 285750"/>
                <a:gd name="connsiteY33" fmla="*/ 253841 h 390525"/>
                <a:gd name="connsiteX34" fmla="*/ 69247 w 285750"/>
                <a:gd name="connsiteY34" fmla="*/ 253841 h 390525"/>
                <a:gd name="connsiteX35" fmla="*/ 58103 w 285750"/>
                <a:gd name="connsiteY35" fmla="*/ 242697 h 390525"/>
                <a:gd name="connsiteX36" fmla="*/ 69247 w 285750"/>
                <a:gd name="connsiteY36" fmla="*/ 231553 h 390525"/>
                <a:gd name="connsiteX37" fmla="*/ 225266 w 285750"/>
                <a:gd name="connsiteY37" fmla="*/ 231553 h 390525"/>
                <a:gd name="connsiteX38" fmla="*/ 236411 w 285750"/>
                <a:gd name="connsiteY38" fmla="*/ 242697 h 390525"/>
                <a:gd name="connsiteX39" fmla="*/ 225266 w 285750"/>
                <a:gd name="connsiteY39" fmla="*/ 253841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285750" h="390525">
                  <a:moveTo>
                    <a:pt x="269653" y="7144"/>
                  </a:moveTo>
                  <a:lnTo>
                    <a:pt x="24479" y="7144"/>
                  </a:lnTo>
                  <a:cubicBezTo>
                    <a:pt x="18288" y="7144"/>
                    <a:pt x="13335" y="12097"/>
                    <a:pt x="13335" y="18288"/>
                  </a:cubicBezTo>
                  <a:lnTo>
                    <a:pt x="13335" y="365284"/>
                  </a:lnTo>
                  <a:cubicBezTo>
                    <a:pt x="13335" y="373475"/>
                    <a:pt x="10954" y="381000"/>
                    <a:pt x="7144" y="387572"/>
                  </a:cubicBezTo>
                  <a:lnTo>
                    <a:pt x="225076" y="387572"/>
                  </a:lnTo>
                  <a:cubicBezTo>
                    <a:pt x="255842" y="387572"/>
                    <a:pt x="280797" y="362617"/>
                    <a:pt x="280797" y="331851"/>
                  </a:cubicBezTo>
                  <a:lnTo>
                    <a:pt x="280797" y="18288"/>
                  </a:lnTo>
                  <a:cubicBezTo>
                    <a:pt x="280797" y="12097"/>
                    <a:pt x="275749" y="7144"/>
                    <a:pt x="269653" y="7144"/>
                  </a:cubicBezTo>
                  <a:close/>
                  <a:moveTo>
                    <a:pt x="136112" y="52483"/>
                  </a:moveTo>
                  <a:cubicBezTo>
                    <a:pt x="166878" y="52483"/>
                    <a:pt x="191834" y="77438"/>
                    <a:pt x="191834" y="108204"/>
                  </a:cubicBezTo>
                  <a:cubicBezTo>
                    <a:pt x="191834" y="122396"/>
                    <a:pt x="186404" y="135160"/>
                    <a:pt x="177641" y="144971"/>
                  </a:cubicBezTo>
                  <a:lnTo>
                    <a:pt x="211931" y="190691"/>
                  </a:lnTo>
                  <a:cubicBezTo>
                    <a:pt x="215646" y="195644"/>
                    <a:pt x="214598" y="202597"/>
                    <a:pt x="209741" y="206312"/>
                  </a:cubicBezTo>
                  <a:cubicBezTo>
                    <a:pt x="204788" y="210026"/>
                    <a:pt x="197834" y="208979"/>
                    <a:pt x="194120" y="204121"/>
                  </a:cubicBezTo>
                  <a:lnTo>
                    <a:pt x="159925" y="158496"/>
                  </a:lnTo>
                  <a:cubicBezTo>
                    <a:pt x="152686" y="161925"/>
                    <a:pt x="144685" y="164021"/>
                    <a:pt x="136208" y="164021"/>
                  </a:cubicBezTo>
                  <a:cubicBezTo>
                    <a:pt x="105442" y="164021"/>
                    <a:pt x="80486" y="139065"/>
                    <a:pt x="80486" y="108299"/>
                  </a:cubicBezTo>
                  <a:cubicBezTo>
                    <a:pt x="80486" y="77534"/>
                    <a:pt x="105347" y="52483"/>
                    <a:pt x="136112" y="52483"/>
                  </a:cubicBezTo>
                  <a:close/>
                  <a:moveTo>
                    <a:pt x="225266" y="342995"/>
                  </a:moveTo>
                  <a:lnTo>
                    <a:pt x="69247" y="342995"/>
                  </a:lnTo>
                  <a:cubicBezTo>
                    <a:pt x="63056" y="342995"/>
                    <a:pt x="58103" y="338042"/>
                    <a:pt x="58103" y="331851"/>
                  </a:cubicBezTo>
                  <a:cubicBezTo>
                    <a:pt x="58103" y="325660"/>
                    <a:pt x="63056" y="320707"/>
                    <a:pt x="69247" y="320707"/>
                  </a:cubicBezTo>
                  <a:lnTo>
                    <a:pt x="225266" y="320707"/>
                  </a:lnTo>
                  <a:cubicBezTo>
                    <a:pt x="231458" y="320707"/>
                    <a:pt x="236411" y="325660"/>
                    <a:pt x="236411" y="331851"/>
                  </a:cubicBezTo>
                  <a:cubicBezTo>
                    <a:pt x="236411" y="338042"/>
                    <a:pt x="231362" y="342995"/>
                    <a:pt x="225266" y="342995"/>
                  </a:cubicBezTo>
                  <a:close/>
                  <a:moveTo>
                    <a:pt x="225266" y="298418"/>
                  </a:moveTo>
                  <a:lnTo>
                    <a:pt x="69247" y="298418"/>
                  </a:lnTo>
                  <a:cubicBezTo>
                    <a:pt x="63056" y="298418"/>
                    <a:pt x="58103" y="293465"/>
                    <a:pt x="58103" y="287274"/>
                  </a:cubicBezTo>
                  <a:cubicBezTo>
                    <a:pt x="58103" y="281083"/>
                    <a:pt x="63056" y="276130"/>
                    <a:pt x="69247" y="276130"/>
                  </a:cubicBezTo>
                  <a:lnTo>
                    <a:pt x="225266" y="276130"/>
                  </a:lnTo>
                  <a:cubicBezTo>
                    <a:pt x="231458" y="276130"/>
                    <a:pt x="236411" y="281083"/>
                    <a:pt x="236411" y="287274"/>
                  </a:cubicBezTo>
                  <a:cubicBezTo>
                    <a:pt x="236411" y="293370"/>
                    <a:pt x="231362" y="298418"/>
                    <a:pt x="225266" y="298418"/>
                  </a:cubicBezTo>
                  <a:close/>
                  <a:moveTo>
                    <a:pt x="225266" y="253841"/>
                  </a:moveTo>
                  <a:lnTo>
                    <a:pt x="69247" y="253841"/>
                  </a:lnTo>
                  <a:cubicBezTo>
                    <a:pt x="63056" y="253841"/>
                    <a:pt x="58103" y="248888"/>
                    <a:pt x="58103" y="242697"/>
                  </a:cubicBezTo>
                  <a:cubicBezTo>
                    <a:pt x="58103" y="236506"/>
                    <a:pt x="63056" y="231553"/>
                    <a:pt x="69247" y="231553"/>
                  </a:cubicBezTo>
                  <a:lnTo>
                    <a:pt x="225266" y="231553"/>
                  </a:lnTo>
                  <a:cubicBezTo>
                    <a:pt x="231458" y="231553"/>
                    <a:pt x="236411" y="236506"/>
                    <a:pt x="236411" y="242697"/>
                  </a:cubicBezTo>
                  <a:cubicBezTo>
                    <a:pt x="236411" y="248793"/>
                    <a:pt x="231362" y="253841"/>
                    <a:pt x="225266" y="25384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77" name="자유형: 도형 276">
              <a:extLst>
                <a:ext uri="{FF2B5EF4-FFF2-40B4-BE49-F238E27FC236}">
                  <a16:creationId xmlns:a16="http://schemas.microsoft.com/office/drawing/2014/main" id="{97921929-C068-464E-A49B-F80CD694F3B3}"/>
                </a:ext>
              </a:extLst>
            </p:cNvPr>
            <p:cNvSpPr/>
            <p:nvPr/>
          </p:nvSpPr>
          <p:spPr>
            <a:xfrm>
              <a:off x="773707" y="1076134"/>
              <a:ext cx="57150" cy="209550"/>
            </a:xfrm>
            <a:custGeom>
              <a:avLst/>
              <a:gdLst>
                <a:gd name="connsiteX0" fmla="*/ 7144 w 57150"/>
                <a:gd name="connsiteY0" fmla="*/ 18288 h 209550"/>
                <a:gd name="connsiteX1" fmla="*/ 7144 w 57150"/>
                <a:gd name="connsiteY1" fmla="*/ 185738 h 209550"/>
                <a:gd name="connsiteX2" fmla="*/ 27813 w 57150"/>
                <a:gd name="connsiteY2" fmla="*/ 208407 h 209550"/>
                <a:gd name="connsiteX3" fmla="*/ 51721 w 57150"/>
                <a:gd name="connsiteY3" fmla="*/ 186214 h 209550"/>
                <a:gd name="connsiteX4" fmla="*/ 51721 w 57150"/>
                <a:gd name="connsiteY4" fmla="*/ 7144 h 209550"/>
                <a:gd name="connsiteX5" fmla="*/ 18288 w 57150"/>
                <a:gd name="connsiteY5" fmla="*/ 7144 h 209550"/>
                <a:gd name="connsiteX6" fmla="*/ 7144 w 57150"/>
                <a:gd name="connsiteY6" fmla="*/ 18288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209550">
                  <a:moveTo>
                    <a:pt x="7144" y="18288"/>
                  </a:moveTo>
                  <a:lnTo>
                    <a:pt x="7144" y="185738"/>
                  </a:lnTo>
                  <a:cubicBezTo>
                    <a:pt x="7144" y="197453"/>
                    <a:pt x="16097" y="207550"/>
                    <a:pt x="27813" y="208407"/>
                  </a:cubicBezTo>
                  <a:cubicBezTo>
                    <a:pt x="40862" y="209360"/>
                    <a:pt x="51721" y="199073"/>
                    <a:pt x="51721" y="186214"/>
                  </a:cubicBezTo>
                  <a:lnTo>
                    <a:pt x="51721" y="7144"/>
                  </a:lnTo>
                  <a:lnTo>
                    <a:pt x="18288" y="7144"/>
                  </a:lnTo>
                  <a:cubicBezTo>
                    <a:pt x="12097" y="7144"/>
                    <a:pt x="7144" y="12097"/>
                    <a:pt x="7144" y="18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278" name="그룹 277">
            <a:extLst>
              <a:ext uri="{FF2B5EF4-FFF2-40B4-BE49-F238E27FC236}">
                <a16:creationId xmlns:a16="http://schemas.microsoft.com/office/drawing/2014/main" id="{D1400245-2054-4367-9C6B-7B197A4FA543}"/>
              </a:ext>
            </a:extLst>
          </p:cNvPr>
          <p:cNvGrpSpPr/>
          <p:nvPr/>
        </p:nvGrpSpPr>
        <p:grpSpPr>
          <a:xfrm>
            <a:off x="6796841" y="903731"/>
            <a:ext cx="389763" cy="391478"/>
            <a:chOff x="6796841" y="903731"/>
            <a:chExt cx="389763" cy="391478"/>
          </a:xfrm>
          <a:solidFill>
            <a:schemeClr val="bg1"/>
          </a:solidFill>
        </p:grpSpPr>
        <p:sp>
          <p:nvSpPr>
            <p:cNvPr id="279" name="자유형: 도형 278">
              <a:extLst>
                <a:ext uri="{FF2B5EF4-FFF2-40B4-BE49-F238E27FC236}">
                  <a16:creationId xmlns:a16="http://schemas.microsoft.com/office/drawing/2014/main" id="{19B5466E-39A3-4BA7-8BB5-978B0293DBC7}"/>
                </a:ext>
              </a:extLst>
            </p:cNvPr>
            <p:cNvSpPr/>
            <p:nvPr/>
          </p:nvSpPr>
          <p:spPr>
            <a:xfrm>
              <a:off x="6886375" y="1005459"/>
              <a:ext cx="28575" cy="57150"/>
            </a:xfrm>
            <a:custGeom>
              <a:avLst/>
              <a:gdLst>
                <a:gd name="connsiteX0" fmla="*/ 20860 w 28575"/>
                <a:gd name="connsiteY0" fmla="*/ 7144 h 57150"/>
                <a:gd name="connsiteX1" fmla="*/ 16097 w 28575"/>
                <a:gd name="connsiteY1" fmla="*/ 7144 h 57150"/>
                <a:gd name="connsiteX2" fmla="*/ 7144 w 28575"/>
                <a:gd name="connsiteY2" fmla="*/ 51721 h 57150"/>
                <a:gd name="connsiteX3" fmla="*/ 29718 w 28575"/>
                <a:gd name="connsiteY3" fmla="*/ 51721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575" h="57150">
                  <a:moveTo>
                    <a:pt x="20860" y="7144"/>
                  </a:moveTo>
                  <a:lnTo>
                    <a:pt x="16097" y="7144"/>
                  </a:lnTo>
                  <a:lnTo>
                    <a:pt x="7144" y="51721"/>
                  </a:lnTo>
                  <a:lnTo>
                    <a:pt x="29718" y="5172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80" name="자유형: 도형 279">
              <a:extLst>
                <a:ext uri="{FF2B5EF4-FFF2-40B4-BE49-F238E27FC236}">
                  <a16:creationId xmlns:a16="http://schemas.microsoft.com/office/drawing/2014/main" id="{F963028F-626B-40C8-86B5-399A762C6E48}"/>
                </a:ext>
              </a:extLst>
            </p:cNvPr>
            <p:cNvSpPr/>
            <p:nvPr/>
          </p:nvSpPr>
          <p:spPr>
            <a:xfrm>
              <a:off x="7080400" y="1094613"/>
              <a:ext cx="47625" cy="38100"/>
            </a:xfrm>
            <a:custGeom>
              <a:avLst/>
              <a:gdLst>
                <a:gd name="connsiteX0" fmla="*/ 7144 w 47625"/>
                <a:gd name="connsiteY0" fmla="*/ 7144 h 38100"/>
                <a:gd name="connsiteX1" fmla="*/ 25432 w 47625"/>
                <a:gd name="connsiteY1" fmla="*/ 39433 h 38100"/>
                <a:gd name="connsiteX2" fmla="*/ 44482 w 47625"/>
                <a:gd name="connsiteY2" fmla="*/ 7144 h 38100"/>
                <a:gd name="connsiteX3" fmla="*/ 7144 w 47625"/>
                <a:gd name="connsiteY3" fmla="*/ 714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625" h="38100">
                  <a:moveTo>
                    <a:pt x="7144" y="7144"/>
                  </a:moveTo>
                  <a:cubicBezTo>
                    <a:pt x="12002" y="20098"/>
                    <a:pt x="18383" y="30575"/>
                    <a:pt x="25432" y="39433"/>
                  </a:cubicBezTo>
                  <a:cubicBezTo>
                    <a:pt x="32481" y="30575"/>
                    <a:pt x="39624" y="20098"/>
                    <a:pt x="44482" y="7144"/>
                  </a:cubicBez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81" name="자유형: 도형 280">
              <a:extLst>
                <a:ext uri="{FF2B5EF4-FFF2-40B4-BE49-F238E27FC236}">
                  <a16:creationId xmlns:a16="http://schemas.microsoft.com/office/drawing/2014/main" id="{8277325A-36BA-4FB8-A881-0B25866FB27C}"/>
                </a:ext>
              </a:extLst>
            </p:cNvPr>
            <p:cNvSpPr/>
            <p:nvPr/>
          </p:nvSpPr>
          <p:spPr>
            <a:xfrm>
              <a:off x="6977054" y="971359"/>
              <a:ext cx="209550" cy="323850"/>
            </a:xfrm>
            <a:custGeom>
              <a:avLst/>
              <a:gdLst>
                <a:gd name="connsiteX0" fmla="*/ 173069 w 209550"/>
                <a:gd name="connsiteY0" fmla="*/ 7144 h 323850"/>
                <a:gd name="connsiteX1" fmla="*/ 35433 w 209550"/>
                <a:gd name="connsiteY1" fmla="*/ 7144 h 323850"/>
                <a:gd name="connsiteX2" fmla="*/ 64294 w 209550"/>
                <a:gd name="connsiteY2" fmla="*/ 238697 h 323850"/>
                <a:gd name="connsiteX3" fmla="*/ 56007 w 209550"/>
                <a:gd name="connsiteY3" fmla="*/ 264033 h 323850"/>
                <a:gd name="connsiteX4" fmla="*/ 7144 w 209550"/>
                <a:gd name="connsiteY4" fmla="*/ 319850 h 323850"/>
                <a:gd name="connsiteX5" fmla="*/ 173831 w 209550"/>
                <a:gd name="connsiteY5" fmla="*/ 319850 h 323850"/>
                <a:gd name="connsiteX6" fmla="*/ 207264 w 209550"/>
                <a:gd name="connsiteY6" fmla="*/ 286417 h 323850"/>
                <a:gd name="connsiteX7" fmla="*/ 207264 w 209550"/>
                <a:gd name="connsiteY7" fmla="*/ 41243 h 323850"/>
                <a:gd name="connsiteX8" fmla="*/ 173069 w 209550"/>
                <a:gd name="connsiteY8" fmla="*/ 7144 h 323850"/>
                <a:gd name="connsiteX9" fmla="*/ 173545 w 209550"/>
                <a:gd name="connsiteY9" fmla="*/ 130397 h 323850"/>
                <a:gd name="connsiteX10" fmla="*/ 170879 w 209550"/>
                <a:gd name="connsiteY10" fmla="*/ 130397 h 323850"/>
                <a:gd name="connsiteX11" fmla="*/ 144018 w 209550"/>
                <a:gd name="connsiteY11" fmla="*/ 179165 h 323850"/>
                <a:gd name="connsiteX12" fmla="*/ 169640 w 209550"/>
                <a:gd name="connsiteY12" fmla="*/ 199644 h 323850"/>
                <a:gd name="connsiteX13" fmla="*/ 171355 w 209550"/>
                <a:gd name="connsiteY13" fmla="*/ 215265 h 323850"/>
                <a:gd name="connsiteX14" fmla="*/ 155734 w 209550"/>
                <a:gd name="connsiteY14" fmla="*/ 216980 h 323850"/>
                <a:gd name="connsiteX15" fmla="*/ 128492 w 209550"/>
                <a:gd name="connsiteY15" fmla="*/ 195167 h 323850"/>
                <a:gd name="connsiteX16" fmla="*/ 102013 w 209550"/>
                <a:gd name="connsiteY16" fmla="*/ 216980 h 323850"/>
                <a:gd name="connsiteX17" fmla="*/ 86392 w 209550"/>
                <a:gd name="connsiteY17" fmla="*/ 215265 h 323850"/>
                <a:gd name="connsiteX18" fmla="*/ 88106 w 209550"/>
                <a:gd name="connsiteY18" fmla="*/ 199644 h 323850"/>
                <a:gd name="connsiteX19" fmla="*/ 112966 w 209550"/>
                <a:gd name="connsiteY19" fmla="*/ 179165 h 323850"/>
                <a:gd name="connsiteX20" fmla="*/ 86868 w 209550"/>
                <a:gd name="connsiteY20" fmla="*/ 130397 h 323850"/>
                <a:gd name="connsiteX21" fmla="*/ 84201 w 209550"/>
                <a:gd name="connsiteY21" fmla="*/ 130397 h 323850"/>
                <a:gd name="connsiteX22" fmla="*/ 72866 w 209550"/>
                <a:gd name="connsiteY22" fmla="*/ 120491 h 323850"/>
                <a:gd name="connsiteX23" fmla="*/ 83915 w 209550"/>
                <a:gd name="connsiteY23" fmla="*/ 108109 h 323850"/>
                <a:gd name="connsiteX24" fmla="*/ 117348 w 209550"/>
                <a:gd name="connsiteY24" fmla="*/ 108109 h 323850"/>
                <a:gd name="connsiteX25" fmla="*/ 117348 w 209550"/>
                <a:gd name="connsiteY25" fmla="*/ 97250 h 323850"/>
                <a:gd name="connsiteX26" fmla="*/ 127254 w 209550"/>
                <a:gd name="connsiteY26" fmla="*/ 85916 h 323850"/>
                <a:gd name="connsiteX27" fmla="*/ 139636 w 209550"/>
                <a:gd name="connsiteY27" fmla="*/ 96965 h 323850"/>
                <a:gd name="connsiteX28" fmla="*/ 139636 w 209550"/>
                <a:gd name="connsiteY28" fmla="*/ 108109 h 323850"/>
                <a:gd name="connsiteX29" fmla="*/ 173831 w 209550"/>
                <a:gd name="connsiteY29" fmla="*/ 108109 h 323850"/>
                <a:gd name="connsiteX30" fmla="*/ 184880 w 209550"/>
                <a:gd name="connsiteY30" fmla="*/ 120491 h 323850"/>
                <a:gd name="connsiteX31" fmla="*/ 173545 w 209550"/>
                <a:gd name="connsiteY31" fmla="*/ 130397 h 32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09550" h="323850">
                  <a:moveTo>
                    <a:pt x="173069" y="7144"/>
                  </a:moveTo>
                  <a:lnTo>
                    <a:pt x="35433" y="7144"/>
                  </a:lnTo>
                  <a:lnTo>
                    <a:pt x="64294" y="238697"/>
                  </a:lnTo>
                  <a:cubicBezTo>
                    <a:pt x="64770" y="248126"/>
                    <a:pt x="62198" y="257080"/>
                    <a:pt x="56007" y="264033"/>
                  </a:cubicBezTo>
                  <a:lnTo>
                    <a:pt x="7144" y="319850"/>
                  </a:lnTo>
                  <a:lnTo>
                    <a:pt x="173831" y="319850"/>
                  </a:lnTo>
                  <a:cubicBezTo>
                    <a:pt x="192310" y="319850"/>
                    <a:pt x="207264" y="304895"/>
                    <a:pt x="207264" y="286417"/>
                  </a:cubicBezTo>
                  <a:lnTo>
                    <a:pt x="207264" y="41243"/>
                  </a:lnTo>
                  <a:cubicBezTo>
                    <a:pt x="207264" y="22479"/>
                    <a:pt x="191834" y="7144"/>
                    <a:pt x="173069" y="7144"/>
                  </a:cubicBezTo>
                  <a:close/>
                  <a:moveTo>
                    <a:pt x="173545" y="130397"/>
                  </a:moveTo>
                  <a:lnTo>
                    <a:pt x="170879" y="130397"/>
                  </a:lnTo>
                  <a:cubicBezTo>
                    <a:pt x="164497" y="150781"/>
                    <a:pt x="154495" y="166688"/>
                    <a:pt x="144018" y="179165"/>
                  </a:cubicBezTo>
                  <a:cubicBezTo>
                    <a:pt x="152209" y="186690"/>
                    <a:pt x="160973" y="192786"/>
                    <a:pt x="169640" y="199644"/>
                  </a:cubicBezTo>
                  <a:cubicBezTo>
                    <a:pt x="174403" y="203454"/>
                    <a:pt x="175260" y="210503"/>
                    <a:pt x="171355" y="215265"/>
                  </a:cubicBezTo>
                  <a:cubicBezTo>
                    <a:pt x="167544" y="220028"/>
                    <a:pt x="160496" y="220885"/>
                    <a:pt x="155734" y="216980"/>
                  </a:cubicBezTo>
                  <a:cubicBezTo>
                    <a:pt x="146304" y="209550"/>
                    <a:pt x="137446" y="203264"/>
                    <a:pt x="128492" y="195167"/>
                  </a:cubicBezTo>
                  <a:cubicBezTo>
                    <a:pt x="119634" y="203359"/>
                    <a:pt x="111443" y="209550"/>
                    <a:pt x="102013" y="216980"/>
                  </a:cubicBezTo>
                  <a:cubicBezTo>
                    <a:pt x="97250" y="220790"/>
                    <a:pt x="90201" y="220028"/>
                    <a:pt x="86392" y="215265"/>
                  </a:cubicBezTo>
                  <a:cubicBezTo>
                    <a:pt x="82582" y="210407"/>
                    <a:pt x="83344" y="203454"/>
                    <a:pt x="88106" y="199644"/>
                  </a:cubicBezTo>
                  <a:cubicBezTo>
                    <a:pt x="96774" y="192786"/>
                    <a:pt x="104775" y="186595"/>
                    <a:pt x="112966" y="179165"/>
                  </a:cubicBezTo>
                  <a:cubicBezTo>
                    <a:pt x="102489" y="166592"/>
                    <a:pt x="93154" y="150686"/>
                    <a:pt x="86868" y="130397"/>
                  </a:cubicBezTo>
                  <a:lnTo>
                    <a:pt x="84201" y="130397"/>
                  </a:lnTo>
                  <a:cubicBezTo>
                    <a:pt x="78486" y="130397"/>
                    <a:pt x="73438" y="126206"/>
                    <a:pt x="72866" y="120491"/>
                  </a:cubicBezTo>
                  <a:cubicBezTo>
                    <a:pt x="72104" y="113729"/>
                    <a:pt x="77343" y="108109"/>
                    <a:pt x="83915" y="108109"/>
                  </a:cubicBezTo>
                  <a:lnTo>
                    <a:pt x="117348" y="108109"/>
                  </a:lnTo>
                  <a:lnTo>
                    <a:pt x="117348" y="97250"/>
                  </a:lnTo>
                  <a:cubicBezTo>
                    <a:pt x="117348" y="91535"/>
                    <a:pt x="121539" y="86487"/>
                    <a:pt x="127254" y="85916"/>
                  </a:cubicBezTo>
                  <a:cubicBezTo>
                    <a:pt x="134017" y="85154"/>
                    <a:pt x="139636" y="90392"/>
                    <a:pt x="139636" y="96965"/>
                  </a:cubicBezTo>
                  <a:lnTo>
                    <a:pt x="139636" y="108109"/>
                  </a:lnTo>
                  <a:lnTo>
                    <a:pt x="173831" y="108109"/>
                  </a:lnTo>
                  <a:cubicBezTo>
                    <a:pt x="180404" y="108109"/>
                    <a:pt x="185642" y="113824"/>
                    <a:pt x="184880" y="120491"/>
                  </a:cubicBezTo>
                  <a:cubicBezTo>
                    <a:pt x="184309" y="126206"/>
                    <a:pt x="179261" y="130397"/>
                    <a:pt x="173545" y="13039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82" name="자유형: 도형 281">
              <a:extLst>
                <a:ext uri="{FF2B5EF4-FFF2-40B4-BE49-F238E27FC236}">
                  <a16:creationId xmlns:a16="http://schemas.microsoft.com/office/drawing/2014/main" id="{77BB05FC-1D47-405E-8284-015E78B924C5}"/>
                </a:ext>
              </a:extLst>
            </p:cNvPr>
            <p:cNvSpPr/>
            <p:nvPr/>
          </p:nvSpPr>
          <p:spPr>
            <a:xfrm>
              <a:off x="6796841" y="903731"/>
              <a:ext cx="228600" cy="323850"/>
            </a:xfrm>
            <a:custGeom>
              <a:avLst/>
              <a:gdLst>
                <a:gd name="connsiteX0" fmla="*/ 188500 w 228600"/>
                <a:gd name="connsiteY0" fmla="*/ 36386 h 323850"/>
                <a:gd name="connsiteX1" fmla="*/ 155353 w 228600"/>
                <a:gd name="connsiteY1" fmla="*/ 7144 h 323850"/>
                <a:gd name="connsiteX2" fmla="*/ 40576 w 228600"/>
                <a:gd name="connsiteY2" fmla="*/ 7144 h 323850"/>
                <a:gd name="connsiteX3" fmla="*/ 7144 w 228600"/>
                <a:gd name="connsiteY3" fmla="*/ 40577 h 323850"/>
                <a:gd name="connsiteX4" fmla="*/ 7144 w 228600"/>
                <a:gd name="connsiteY4" fmla="*/ 287274 h 323850"/>
                <a:gd name="connsiteX5" fmla="*/ 40576 w 228600"/>
                <a:gd name="connsiteY5" fmla="*/ 320707 h 323850"/>
                <a:gd name="connsiteX6" fmla="*/ 216312 w 228600"/>
                <a:gd name="connsiteY6" fmla="*/ 320707 h 323850"/>
                <a:gd name="connsiteX7" fmla="*/ 222409 w 228600"/>
                <a:gd name="connsiteY7" fmla="*/ 309848 h 323850"/>
                <a:gd name="connsiteX8" fmla="*/ 188500 w 228600"/>
                <a:gd name="connsiteY8" fmla="*/ 36386 h 323850"/>
                <a:gd name="connsiteX9" fmla="*/ 144018 w 228600"/>
                <a:gd name="connsiteY9" fmla="*/ 220123 h 323850"/>
                <a:gd name="connsiteX10" fmla="*/ 130873 w 228600"/>
                <a:gd name="connsiteY10" fmla="*/ 211360 h 323850"/>
                <a:gd name="connsiteX11" fmla="*/ 123730 w 228600"/>
                <a:gd name="connsiteY11" fmla="*/ 175736 h 323850"/>
                <a:gd name="connsiteX12" fmla="*/ 92202 w 228600"/>
                <a:gd name="connsiteY12" fmla="*/ 175736 h 323850"/>
                <a:gd name="connsiteX13" fmla="*/ 85058 w 228600"/>
                <a:gd name="connsiteY13" fmla="*/ 211360 h 323850"/>
                <a:gd name="connsiteX14" fmla="*/ 71914 w 228600"/>
                <a:gd name="connsiteY14" fmla="*/ 220123 h 323850"/>
                <a:gd name="connsiteX15" fmla="*/ 63151 w 228600"/>
                <a:gd name="connsiteY15" fmla="*/ 206978 h 323850"/>
                <a:gd name="connsiteX16" fmla="*/ 85439 w 228600"/>
                <a:gd name="connsiteY16" fmla="*/ 95536 h 323850"/>
                <a:gd name="connsiteX17" fmla="*/ 96393 w 228600"/>
                <a:gd name="connsiteY17" fmla="*/ 86582 h 323850"/>
                <a:gd name="connsiteX18" fmla="*/ 119443 w 228600"/>
                <a:gd name="connsiteY18" fmla="*/ 86582 h 323850"/>
                <a:gd name="connsiteX19" fmla="*/ 130397 w 228600"/>
                <a:gd name="connsiteY19" fmla="*/ 95536 h 323850"/>
                <a:gd name="connsiteX20" fmla="*/ 152685 w 228600"/>
                <a:gd name="connsiteY20" fmla="*/ 206978 h 323850"/>
                <a:gd name="connsiteX21" fmla="*/ 144018 w 228600"/>
                <a:gd name="connsiteY21" fmla="*/ 220123 h 32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28600" h="323850">
                  <a:moveTo>
                    <a:pt x="188500" y="36386"/>
                  </a:moveTo>
                  <a:cubicBezTo>
                    <a:pt x="186404" y="19717"/>
                    <a:pt x="172117" y="7144"/>
                    <a:pt x="155353" y="7144"/>
                  </a:cubicBezTo>
                  <a:lnTo>
                    <a:pt x="40576" y="7144"/>
                  </a:lnTo>
                  <a:cubicBezTo>
                    <a:pt x="22098" y="7144"/>
                    <a:pt x="7144" y="22098"/>
                    <a:pt x="7144" y="40577"/>
                  </a:cubicBezTo>
                  <a:lnTo>
                    <a:pt x="7144" y="287274"/>
                  </a:lnTo>
                  <a:cubicBezTo>
                    <a:pt x="7144" y="305753"/>
                    <a:pt x="22098" y="320707"/>
                    <a:pt x="40576" y="320707"/>
                  </a:cubicBezTo>
                  <a:lnTo>
                    <a:pt x="216312" y="320707"/>
                  </a:lnTo>
                  <a:cubicBezTo>
                    <a:pt x="219551" y="316992"/>
                    <a:pt x="222313" y="314706"/>
                    <a:pt x="222409" y="309848"/>
                  </a:cubicBezTo>
                  <a:cubicBezTo>
                    <a:pt x="222313" y="308515"/>
                    <a:pt x="188595" y="37624"/>
                    <a:pt x="188500" y="36386"/>
                  </a:cubicBezTo>
                  <a:close/>
                  <a:moveTo>
                    <a:pt x="144018" y="220123"/>
                  </a:moveTo>
                  <a:cubicBezTo>
                    <a:pt x="138113" y="221361"/>
                    <a:pt x="132112" y="217456"/>
                    <a:pt x="130873" y="211360"/>
                  </a:cubicBezTo>
                  <a:lnTo>
                    <a:pt x="123730" y="175736"/>
                  </a:lnTo>
                  <a:lnTo>
                    <a:pt x="92202" y="175736"/>
                  </a:lnTo>
                  <a:lnTo>
                    <a:pt x="85058" y="211360"/>
                  </a:lnTo>
                  <a:cubicBezTo>
                    <a:pt x="83820" y="217361"/>
                    <a:pt x="78010" y="221361"/>
                    <a:pt x="71914" y="220123"/>
                  </a:cubicBezTo>
                  <a:cubicBezTo>
                    <a:pt x="65913" y="218885"/>
                    <a:pt x="62007" y="213074"/>
                    <a:pt x="63151" y="206978"/>
                  </a:cubicBezTo>
                  <a:lnTo>
                    <a:pt x="85439" y="95536"/>
                  </a:lnTo>
                  <a:cubicBezTo>
                    <a:pt x="86487" y="90297"/>
                    <a:pt x="91059" y="86582"/>
                    <a:pt x="96393" y="86582"/>
                  </a:cubicBezTo>
                  <a:lnTo>
                    <a:pt x="119443" y="86582"/>
                  </a:lnTo>
                  <a:cubicBezTo>
                    <a:pt x="124777" y="86582"/>
                    <a:pt x="129349" y="90297"/>
                    <a:pt x="130397" y="95536"/>
                  </a:cubicBezTo>
                  <a:lnTo>
                    <a:pt x="152685" y="206978"/>
                  </a:lnTo>
                  <a:cubicBezTo>
                    <a:pt x="153924" y="213074"/>
                    <a:pt x="150019" y="218885"/>
                    <a:pt x="144018" y="22012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83" name="자유형: 도형 282">
              <a:extLst>
                <a:ext uri="{FF2B5EF4-FFF2-40B4-BE49-F238E27FC236}">
                  <a16:creationId xmlns:a16="http://schemas.microsoft.com/office/drawing/2014/main" id="{0814146E-93D4-47B3-B7D5-4966AB94A85F}"/>
                </a:ext>
              </a:extLst>
            </p:cNvPr>
            <p:cNvSpPr/>
            <p:nvPr/>
          </p:nvSpPr>
          <p:spPr>
            <a:xfrm>
              <a:off x="6927238" y="1239488"/>
              <a:ext cx="66675" cy="47625"/>
            </a:xfrm>
            <a:custGeom>
              <a:avLst/>
              <a:gdLst>
                <a:gd name="connsiteX0" fmla="*/ 7144 w 66675"/>
                <a:gd name="connsiteY0" fmla="*/ 7144 h 47625"/>
                <a:gd name="connsiteX1" fmla="*/ 9048 w 66675"/>
                <a:gd name="connsiteY1" fmla="*/ 22479 h 47625"/>
                <a:gd name="connsiteX2" fmla="*/ 28289 w 66675"/>
                <a:gd name="connsiteY2" fmla="*/ 48387 h 47625"/>
                <a:gd name="connsiteX3" fmla="*/ 65722 w 66675"/>
                <a:gd name="connsiteY3" fmla="*/ 7239 h 47625"/>
                <a:gd name="connsiteX4" fmla="*/ 7144 w 66675"/>
                <a:gd name="connsiteY4" fmla="*/ 7239 h 47625"/>
                <a:gd name="connsiteX5" fmla="*/ 7144 w 66675"/>
                <a:gd name="connsiteY5" fmla="*/ 7144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675" h="47625">
                  <a:moveTo>
                    <a:pt x="7144" y="7144"/>
                  </a:moveTo>
                  <a:lnTo>
                    <a:pt x="9048" y="22479"/>
                  </a:lnTo>
                  <a:cubicBezTo>
                    <a:pt x="10287" y="32766"/>
                    <a:pt x="17145" y="43148"/>
                    <a:pt x="28289" y="48387"/>
                  </a:cubicBezTo>
                  <a:cubicBezTo>
                    <a:pt x="49435" y="25146"/>
                    <a:pt x="36671" y="39243"/>
                    <a:pt x="65722" y="7239"/>
                  </a:cubicBezTo>
                  <a:lnTo>
                    <a:pt x="7144" y="7239"/>
                  </a:ln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284" name="그룹 283">
            <a:extLst>
              <a:ext uri="{FF2B5EF4-FFF2-40B4-BE49-F238E27FC236}">
                <a16:creationId xmlns:a16="http://schemas.microsoft.com/office/drawing/2014/main" id="{419174FA-FC9F-4F22-A79C-F028A06099CD}"/>
              </a:ext>
            </a:extLst>
          </p:cNvPr>
          <p:cNvGrpSpPr/>
          <p:nvPr/>
        </p:nvGrpSpPr>
        <p:grpSpPr>
          <a:xfrm>
            <a:off x="5446410" y="2899243"/>
            <a:ext cx="392389" cy="386748"/>
            <a:chOff x="5446410" y="2899243"/>
            <a:chExt cx="392389" cy="386748"/>
          </a:xfrm>
          <a:solidFill>
            <a:schemeClr val="bg1"/>
          </a:solidFill>
        </p:grpSpPr>
        <p:sp>
          <p:nvSpPr>
            <p:cNvPr id="285" name="자유형: 도형 284">
              <a:extLst>
                <a:ext uri="{FF2B5EF4-FFF2-40B4-BE49-F238E27FC236}">
                  <a16:creationId xmlns:a16="http://schemas.microsoft.com/office/drawing/2014/main" id="{AACCB733-071D-41C6-90AF-142F07A2A33A}"/>
                </a:ext>
              </a:extLst>
            </p:cNvPr>
            <p:cNvSpPr/>
            <p:nvPr/>
          </p:nvSpPr>
          <p:spPr>
            <a:xfrm>
              <a:off x="5446410" y="3085966"/>
              <a:ext cx="180975" cy="200025"/>
            </a:xfrm>
            <a:custGeom>
              <a:avLst/>
              <a:gdLst>
                <a:gd name="connsiteX0" fmla="*/ 115229 w 180975"/>
                <a:gd name="connsiteY0" fmla="*/ 135008 h 200025"/>
                <a:gd name="connsiteX1" fmla="*/ 108275 w 180975"/>
                <a:gd name="connsiteY1" fmla="*/ 131198 h 200025"/>
                <a:gd name="connsiteX2" fmla="*/ 89797 w 180975"/>
                <a:gd name="connsiteY2" fmla="*/ 149676 h 200025"/>
                <a:gd name="connsiteX3" fmla="*/ 58269 w 180975"/>
                <a:gd name="connsiteY3" fmla="*/ 149676 h 200025"/>
                <a:gd name="connsiteX4" fmla="*/ 58269 w 180975"/>
                <a:gd name="connsiteY4" fmla="*/ 118148 h 200025"/>
                <a:gd name="connsiteX5" fmla="*/ 116372 w 180975"/>
                <a:gd name="connsiteY5" fmla="*/ 60046 h 200025"/>
                <a:gd name="connsiteX6" fmla="*/ 143518 w 180975"/>
                <a:gd name="connsiteY6" fmla="*/ 56903 h 200025"/>
                <a:gd name="connsiteX7" fmla="*/ 147614 w 180975"/>
                <a:gd name="connsiteY7" fmla="*/ 60046 h 200025"/>
                <a:gd name="connsiteX8" fmla="*/ 147899 w 180975"/>
                <a:gd name="connsiteY8" fmla="*/ 60332 h 200025"/>
                <a:gd name="connsiteX9" fmla="*/ 181523 w 180975"/>
                <a:gd name="connsiteY9" fmla="*/ 26708 h 200025"/>
                <a:gd name="connsiteX10" fmla="*/ 181332 w 180975"/>
                <a:gd name="connsiteY10" fmla="*/ 26518 h 200025"/>
                <a:gd name="connsiteX11" fmla="*/ 162854 w 180975"/>
                <a:gd name="connsiteY11" fmla="*/ 13469 h 200025"/>
                <a:gd name="connsiteX12" fmla="*/ 86654 w 180975"/>
                <a:gd name="connsiteY12" fmla="*/ 26518 h 200025"/>
                <a:gd name="connsiteX13" fmla="*/ 26646 w 180975"/>
                <a:gd name="connsiteY13" fmla="*/ 86525 h 200025"/>
                <a:gd name="connsiteX14" fmla="*/ 26646 w 180975"/>
                <a:gd name="connsiteY14" fmla="*/ 181109 h 200025"/>
                <a:gd name="connsiteX15" fmla="*/ 121229 w 180975"/>
                <a:gd name="connsiteY15" fmla="*/ 181109 h 200025"/>
                <a:gd name="connsiteX16" fmla="*/ 158948 w 180975"/>
                <a:gd name="connsiteY16" fmla="*/ 143390 h 200025"/>
                <a:gd name="connsiteX17" fmla="*/ 115229 w 180975"/>
                <a:gd name="connsiteY17" fmla="*/ 135008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0975" h="200025">
                  <a:moveTo>
                    <a:pt x="115229" y="135008"/>
                  </a:moveTo>
                  <a:cubicBezTo>
                    <a:pt x="112847" y="133865"/>
                    <a:pt x="110657" y="132626"/>
                    <a:pt x="108275" y="131198"/>
                  </a:cubicBezTo>
                  <a:lnTo>
                    <a:pt x="89797" y="149676"/>
                  </a:lnTo>
                  <a:cubicBezTo>
                    <a:pt x="81129" y="158344"/>
                    <a:pt x="66937" y="158344"/>
                    <a:pt x="58269" y="149676"/>
                  </a:cubicBezTo>
                  <a:cubicBezTo>
                    <a:pt x="49602" y="141008"/>
                    <a:pt x="49602" y="126816"/>
                    <a:pt x="58269" y="118148"/>
                  </a:cubicBezTo>
                  <a:lnTo>
                    <a:pt x="116372" y="60046"/>
                  </a:lnTo>
                  <a:cubicBezTo>
                    <a:pt x="123515" y="52902"/>
                    <a:pt x="135041" y="51378"/>
                    <a:pt x="143518" y="56903"/>
                  </a:cubicBezTo>
                  <a:cubicBezTo>
                    <a:pt x="145137" y="57855"/>
                    <a:pt x="146375" y="58808"/>
                    <a:pt x="147614" y="60046"/>
                  </a:cubicBezTo>
                  <a:cubicBezTo>
                    <a:pt x="147804" y="60236"/>
                    <a:pt x="147804" y="60236"/>
                    <a:pt x="147899" y="60332"/>
                  </a:cubicBezTo>
                  <a:lnTo>
                    <a:pt x="181523" y="26708"/>
                  </a:lnTo>
                  <a:lnTo>
                    <a:pt x="181332" y="26518"/>
                  </a:lnTo>
                  <a:cubicBezTo>
                    <a:pt x="175808" y="20993"/>
                    <a:pt x="169712" y="16707"/>
                    <a:pt x="162854" y="13469"/>
                  </a:cubicBezTo>
                  <a:cubicBezTo>
                    <a:pt x="136755" y="1181"/>
                    <a:pt x="105799" y="7468"/>
                    <a:pt x="86654" y="26518"/>
                  </a:cubicBezTo>
                  <a:lnTo>
                    <a:pt x="26646" y="86525"/>
                  </a:lnTo>
                  <a:cubicBezTo>
                    <a:pt x="643" y="112529"/>
                    <a:pt x="643" y="155105"/>
                    <a:pt x="26646" y="181109"/>
                  </a:cubicBezTo>
                  <a:cubicBezTo>
                    <a:pt x="52649" y="207112"/>
                    <a:pt x="95226" y="207112"/>
                    <a:pt x="121229" y="181109"/>
                  </a:cubicBezTo>
                  <a:lnTo>
                    <a:pt x="158948" y="143390"/>
                  </a:lnTo>
                  <a:cubicBezTo>
                    <a:pt x="144280" y="144437"/>
                    <a:pt x="129326" y="141485"/>
                    <a:pt x="115229" y="13500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86" name="자유형: 도형 285">
              <a:extLst>
                <a:ext uri="{FF2B5EF4-FFF2-40B4-BE49-F238E27FC236}">
                  <a16:creationId xmlns:a16="http://schemas.microsoft.com/office/drawing/2014/main" id="{4C8F57A8-BC25-49A1-80AF-12A9F5821E5B}"/>
                </a:ext>
              </a:extLst>
            </p:cNvPr>
            <p:cNvSpPr/>
            <p:nvPr/>
          </p:nvSpPr>
          <p:spPr>
            <a:xfrm>
              <a:off x="5567544" y="3024282"/>
              <a:ext cx="57150" cy="57150"/>
            </a:xfrm>
            <a:custGeom>
              <a:avLst/>
              <a:gdLst>
                <a:gd name="connsiteX0" fmla="*/ 51245 w 57150"/>
                <a:gd name="connsiteY0" fmla="*/ 55054 h 57150"/>
                <a:gd name="connsiteX1" fmla="*/ 58198 w 57150"/>
                <a:gd name="connsiteY1" fmla="*/ 58865 h 57150"/>
                <a:gd name="connsiteX2" fmla="*/ 58960 w 57150"/>
                <a:gd name="connsiteY2" fmla="*/ 58103 h 57150"/>
                <a:gd name="connsiteX3" fmla="*/ 55340 w 57150"/>
                <a:gd name="connsiteY3" fmla="*/ 51625 h 57150"/>
                <a:gd name="connsiteX4" fmla="*/ 46863 w 57150"/>
                <a:gd name="connsiteY4" fmla="*/ 7144 h 57150"/>
                <a:gd name="connsiteX5" fmla="*/ 7144 w 57150"/>
                <a:gd name="connsiteY5" fmla="*/ 46863 h 57150"/>
                <a:gd name="connsiteX6" fmla="*/ 51245 w 57150"/>
                <a:gd name="connsiteY6" fmla="*/ 55054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57150">
                  <a:moveTo>
                    <a:pt x="51245" y="55054"/>
                  </a:moveTo>
                  <a:cubicBezTo>
                    <a:pt x="53626" y="56198"/>
                    <a:pt x="55817" y="57436"/>
                    <a:pt x="58198" y="58865"/>
                  </a:cubicBezTo>
                  <a:lnTo>
                    <a:pt x="58960" y="58103"/>
                  </a:lnTo>
                  <a:cubicBezTo>
                    <a:pt x="57721" y="56198"/>
                    <a:pt x="56388" y="54007"/>
                    <a:pt x="55340" y="51625"/>
                  </a:cubicBezTo>
                  <a:cubicBezTo>
                    <a:pt x="48578" y="37243"/>
                    <a:pt x="45529" y="22003"/>
                    <a:pt x="46863" y="7144"/>
                  </a:cubicBezTo>
                  <a:lnTo>
                    <a:pt x="7144" y="46863"/>
                  </a:lnTo>
                  <a:cubicBezTo>
                    <a:pt x="22003" y="45815"/>
                    <a:pt x="37052" y="48482"/>
                    <a:pt x="51245" y="5505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87" name="자유형: 도형 286">
              <a:extLst>
                <a:ext uri="{FF2B5EF4-FFF2-40B4-BE49-F238E27FC236}">
                  <a16:creationId xmlns:a16="http://schemas.microsoft.com/office/drawing/2014/main" id="{B989B7C1-9DAB-49C7-AFF4-9F8CDB4A2114}"/>
                </a:ext>
              </a:extLst>
            </p:cNvPr>
            <p:cNvSpPr/>
            <p:nvPr/>
          </p:nvSpPr>
          <p:spPr>
            <a:xfrm>
              <a:off x="5629249" y="2899243"/>
              <a:ext cx="209550" cy="190500"/>
            </a:xfrm>
            <a:custGeom>
              <a:avLst/>
              <a:gdLst>
                <a:gd name="connsiteX0" fmla="*/ 185279 w 209550"/>
                <a:gd name="connsiteY0" fmla="*/ 26646 h 190500"/>
                <a:gd name="connsiteX1" fmla="*/ 90696 w 209550"/>
                <a:gd name="connsiteY1" fmla="*/ 26646 h 190500"/>
                <a:gd name="connsiteX2" fmla="*/ 26783 w 209550"/>
                <a:gd name="connsiteY2" fmla="*/ 90559 h 190500"/>
                <a:gd name="connsiteX3" fmla="*/ 13733 w 209550"/>
                <a:gd name="connsiteY3" fmla="*/ 166759 h 190500"/>
                <a:gd name="connsiteX4" fmla="*/ 26783 w 209550"/>
                <a:gd name="connsiteY4" fmla="*/ 185238 h 190500"/>
                <a:gd name="connsiteX5" fmla="*/ 60406 w 209550"/>
                <a:gd name="connsiteY5" fmla="*/ 151614 h 190500"/>
                <a:gd name="connsiteX6" fmla="*/ 60215 w 209550"/>
                <a:gd name="connsiteY6" fmla="*/ 120277 h 190500"/>
                <a:gd name="connsiteX7" fmla="*/ 122223 w 209550"/>
                <a:gd name="connsiteY7" fmla="*/ 58269 h 190500"/>
                <a:gd name="connsiteX8" fmla="*/ 153751 w 209550"/>
                <a:gd name="connsiteY8" fmla="*/ 58269 h 190500"/>
                <a:gd name="connsiteX9" fmla="*/ 152227 w 209550"/>
                <a:gd name="connsiteY9" fmla="*/ 91321 h 190500"/>
                <a:gd name="connsiteX10" fmla="*/ 133653 w 209550"/>
                <a:gd name="connsiteY10" fmla="*/ 109895 h 190500"/>
                <a:gd name="connsiteX11" fmla="*/ 137558 w 209550"/>
                <a:gd name="connsiteY11" fmla="*/ 117610 h 190500"/>
                <a:gd name="connsiteX12" fmla="*/ 145940 w 209550"/>
                <a:gd name="connsiteY12" fmla="*/ 160663 h 190500"/>
                <a:gd name="connsiteX13" fmla="*/ 185279 w 209550"/>
                <a:gd name="connsiteY13" fmla="*/ 121325 h 190500"/>
                <a:gd name="connsiteX14" fmla="*/ 185279 w 209550"/>
                <a:gd name="connsiteY14" fmla="*/ 26646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09550" h="190500">
                  <a:moveTo>
                    <a:pt x="185279" y="26646"/>
                  </a:moveTo>
                  <a:cubicBezTo>
                    <a:pt x="159275" y="643"/>
                    <a:pt x="116699" y="643"/>
                    <a:pt x="90696" y="26646"/>
                  </a:cubicBezTo>
                  <a:lnTo>
                    <a:pt x="26783" y="90559"/>
                  </a:lnTo>
                  <a:cubicBezTo>
                    <a:pt x="7161" y="110180"/>
                    <a:pt x="1160" y="140565"/>
                    <a:pt x="13733" y="166759"/>
                  </a:cubicBezTo>
                  <a:cubicBezTo>
                    <a:pt x="17067" y="173522"/>
                    <a:pt x="21258" y="179713"/>
                    <a:pt x="26783" y="185238"/>
                  </a:cubicBezTo>
                  <a:lnTo>
                    <a:pt x="60406" y="151614"/>
                  </a:lnTo>
                  <a:cubicBezTo>
                    <a:pt x="51929" y="143137"/>
                    <a:pt x="51167" y="129326"/>
                    <a:pt x="60215" y="120277"/>
                  </a:cubicBezTo>
                  <a:lnTo>
                    <a:pt x="122223" y="58269"/>
                  </a:lnTo>
                  <a:cubicBezTo>
                    <a:pt x="130891" y="49601"/>
                    <a:pt x="145083" y="49601"/>
                    <a:pt x="153751" y="58269"/>
                  </a:cubicBezTo>
                  <a:cubicBezTo>
                    <a:pt x="162418" y="66937"/>
                    <a:pt x="160895" y="82653"/>
                    <a:pt x="152227" y="91321"/>
                  </a:cubicBezTo>
                  <a:lnTo>
                    <a:pt x="133653" y="109895"/>
                  </a:lnTo>
                  <a:cubicBezTo>
                    <a:pt x="135272" y="112371"/>
                    <a:pt x="136511" y="114943"/>
                    <a:pt x="137558" y="117610"/>
                  </a:cubicBezTo>
                  <a:cubicBezTo>
                    <a:pt x="144226" y="130850"/>
                    <a:pt x="146893" y="145804"/>
                    <a:pt x="145940" y="160663"/>
                  </a:cubicBezTo>
                  <a:lnTo>
                    <a:pt x="185279" y="121325"/>
                  </a:lnTo>
                  <a:cubicBezTo>
                    <a:pt x="211282" y="95226"/>
                    <a:pt x="211282" y="52650"/>
                    <a:pt x="185279" y="2664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88" name="자유형: 도형 287">
              <a:extLst>
                <a:ext uri="{FF2B5EF4-FFF2-40B4-BE49-F238E27FC236}">
                  <a16:creationId xmlns:a16="http://schemas.microsoft.com/office/drawing/2014/main" id="{14EB424B-AC27-4006-9AC3-3A03A06FCCAF}"/>
                </a:ext>
              </a:extLst>
            </p:cNvPr>
            <p:cNvSpPr/>
            <p:nvPr/>
          </p:nvSpPr>
          <p:spPr>
            <a:xfrm>
              <a:off x="5545541" y="2999898"/>
              <a:ext cx="209550" cy="209550"/>
            </a:xfrm>
            <a:custGeom>
              <a:avLst/>
              <a:gdLst>
                <a:gd name="connsiteX0" fmla="*/ 200787 w 209550"/>
                <a:gd name="connsiteY0" fmla="*/ 25717 h 209550"/>
                <a:gd name="connsiteX1" fmla="*/ 187833 w 209550"/>
                <a:gd name="connsiteY1" fmla="*/ 7144 h 209550"/>
                <a:gd name="connsiteX2" fmla="*/ 154210 w 209550"/>
                <a:gd name="connsiteY2" fmla="*/ 40767 h 209550"/>
                <a:gd name="connsiteX3" fmla="*/ 154400 w 209550"/>
                <a:gd name="connsiteY3" fmla="*/ 72104 h 209550"/>
                <a:gd name="connsiteX4" fmla="*/ 70199 w 209550"/>
                <a:gd name="connsiteY4" fmla="*/ 156305 h 209550"/>
                <a:gd name="connsiteX5" fmla="*/ 55245 w 209550"/>
                <a:gd name="connsiteY5" fmla="*/ 162782 h 209550"/>
                <a:gd name="connsiteX6" fmla="*/ 53816 w 209550"/>
                <a:gd name="connsiteY6" fmla="*/ 162592 h 209550"/>
                <a:gd name="connsiteX7" fmla="*/ 38957 w 209550"/>
                <a:gd name="connsiteY7" fmla="*/ 156305 h 209550"/>
                <a:gd name="connsiteX8" fmla="*/ 7144 w 209550"/>
                <a:gd name="connsiteY8" fmla="*/ 187833 h 209550"/>
                <a:gd name="connsiteX9" fmla="*/ 15812 w 209550"/>
                <a:gd name="connsiteY9" fmla="*/ 195263 h 209550"/>
                <a:gd name="connsiteX10" fmla="*/ 101727 w 209550"/>
                <a:gd name="connsiteY10" fmla="*/ 187833 h 209550"/>
                <a:gd name="connsiteX11" fmla="*/ 187833 w 209550"/>
                <a:gd name="connsiteY11" fmla="*/ 101727 h 209550"/>
                <a:gd name="connsiteX12" fmla="*/ 200787 w 209550"/>
                <a:gd name="connsiteY12" fmla="*/ 25717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9550" h="209550">
                  <a:moveTo>
                    <a:pt x="200787" y="25717"/>
                  </a:moveTo>
                  <a:cubicBezTo>
                    <a:pt x="197929" y="19050"/>
                    <a:pt x="193358" y="12668"/>
                    <a:pt x="187833" y="7144"/>
                  </a:cubicBezTo>
                  <a:lnTo>
                    <a:pt x="154210" y="40767"/>
                  </a:lnTo>
                  <a:cubicBezTo>
                    <a:pt x="162973" y="49530"/>
                    <a:pt x="162973" y="63532"/>
                    <a:pt x="154400" y="72104"/>
                  </a:cubicBezTo>
                  <a:lnTo>
                    <a:pt x="70199" y="156305"/>
                  </a:lnTo>
                  <a:cubicBezTo>
                    <a:pt x="66294" y="160211"/>
                    <a:pt x="60770" y="162592"/>
                    <a:pt x="55245" y="162782"/>
                  </a:cubicBezTo>
                  <a:cubicBezTo>
                    <a:pt x="54769" y="162973"/>
                    <a:pt x="54293" y="162782"/>
                    <a:pt x="53816" y="162592"/>
                  </a:cubicBezTo>
                  <a:cubicBezTo>
                    <a:pt x="48292" y="162782"/>
                    <a:pt x="42958" y="160211"/>
                    <a:pt x="38957" y="156305"/>
                  </a:cubicBezTo>
                  <a:lnTo>
                    <a:pt x="7144" y="187833"/>
                  </a:lnTo>
                  <a:cubicBezTo>
                    <a:pt x="10001" y="190691"/>
                    <a:pt x="12668" y="193072"/>
                    <a:pt x="15812" y="195263"/>
                  </a:cubicBezTo>
                  <a:cubicBezTo>
                    <a:pt x="42005" y="213550"/>
                    <a:pt x="77914" y="211741"/>
                    <a:pt x="101727" y="187833"/>
                  </a:cubicBezTo>
                  <a:lnTo>
                    <a:pt x="187833" y="101727"/>
                  </a:lnTo>
                  <a:cubicBezTo>
                    <a:pt x="207169" y="82391"/>
                    <a:pt x="213551" y="51625"/>
                    <a:pt x="200787" y="2571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289" name="그룹 288">
            <a:extLst>
              <a:ext uri="{FF2B5EF4-FFF2-40B4-BE49-F238E27FC236}">
                <a16:creationId xmlns:a16="http://schemas.microsoft.com/office/drawing/2014/main" id="{A08EECD5-FAEE-4318-A131-310521554CA2}"/>
              </a:ext>
            </a:extLst>
          </p:cNvPr>
          <p:cNvGrpSpPr/>
          <p:nvPr/>
        </p:nvGrpSpPr>
        <p:grpSpPr>
          <a:xfrm>
            <a:off x="4775445" y="2903505"/>
            <a:ext cx="392049" cy="391668"/>
            <a:chOff x="4775445" y="2903505"/>
            <a:chExt cx="392049" cy="391668"/>
          </a:xfrm>
          <a:solidFill>
            <a:schemeClr val="bg1"/>
          </a:solidFill>
        </p:grpSpPr>
        <p:sp>
          <p:nvSpPr>
            <p:cNvPr id="290" name="자유형: 도형 289">
              <a:extLst>
                <a:ext uri="{FF2B5EF4-FFF2-40B4-BE49-F238E27FC236}">
                  <a16:creationId xmlns:a16="http://schemas.microsoft.com/office/drawing/2014/main" id="{39499736-4E0A-4CDD-AF2D-EB33D30C63BC}"/>
                </a:ext>
              </a:extLst>
            </p:cNvPr>
            <p:cNvSpPr/>
            <p:nvPr/>
          </p:nvSpPr>
          <p:spPr>
            <a:xfrm>
              <a:off x="4775445" y="2903505"/>
              <a:ext cx="390525" cy="390525"/>
            </a:xfrm>
            <a:custGeom>
              <a:avLst/>
              <a:gdLst>
                <a:gd name="connsiteX0" fmla="*/ 197644 w 390525"/>
                <a:gd name="connsiteY0" fmla="*/ 320135 h 390525"/>
                <a:gd name="connsiteX1" fmla="*/ 110204 w 390525"/>
                <a:gd name="connsiteY1" fmla="*/ 283369 h 390525"/>
                <a:gd name="connsiteX2" fmla="*/ 108490 w 390525"/>
                <a:gd name="connsiteY2" fmla="*/ 113252 h 390525"/>
                <a:gd name="connsiteX3" fmla="*/ 284321 w 390525"/>
                <a:gd name="connsiteY3" fmla="*/ 110776 h 390525"/>
                <a:gd name="connsiteX4" fmla="*/ 317373 w 390525"/>
                <a:gd name="connsiteY4" fmla="*/ 223933 h 390525"/>
                <a:gd name="connsiteX5" fmla="*/ 356997 w 390525"/>
                <a:gd name="connsiteY5" fmla="*/ 246602 h 390525"/>
                <a:gd name="connsiteX6" fmla="*/ 358902 w 390525"/>
                <a:gd name="connsiteY6" fmla="*/ 240697 h 390525"/>
                <a:gd name="connsiteX7" fmla="*/ 381571 w 390525"/>
                <a:gd name="connsiteY7" fmla="*/ 229743 h 390525"/>
                <a:gd name="connsiteX8" fmla="*/ 387763 w 390525"/>
                <a:gd name="connsiteY8" fmla="*/ 219742 h 390525"/>
                <a:gd name="connsiteX9" fmla="*/ 387763 w 390525"/>
                <a:gd name="connsiteY9" fmla="*/ 175165 h 390525"/>
                <a:gd name="connsiteX10" fmla="*/ 381571 w 390525"/>
                <a:gd name="connsiteY10" fmla="*/ 165163 h 390525"/>
                <a:gd name="connsiteX11" fmla="*/ 358902 w 390525"/>
                <a:gd name="connsiteY11" fmla="*/ 154210 h 390525"/>
                <a:gd name="connsiteX12" fmla="*/ 342138 w 390525"/>
                <a:gd name="connsiteY12" fmla="*/ 113919 h 390525"/>
                <a:gd name="connsiteX13" fmla="*/ 349949 w 390525"/>
                <a:gd name="connsiteY13" fmla="*/ 90583 h 390525"/>
                <a:gd name="connsiteX14" fmla="*/ 347282 w 390525"/>
                <a:gd name="connsiteY14" fmla="*/ 79153 h 390525"/>
                <a:gd name="connsiteX15" fmla="*/ 315754 w 390525"/>
                <a:gd name="connsiteY15" fmla="*/ 47625 h 390525"/>
                <a:gd name="connsiteX16" fmla="*/ 304324 w 390525"/>
                <a:gd name="connsiteY16" fmla="*/ 44958 h 390525"/>
                <a:gd name="connsiteX17" fmla="*/ 280988 w 390525"/>
                <a:gd name="connsiteY17" fmla="*/ 52768 h 390525"/>
                <a:gd name="connsiteX18" fmla="*/ 240697 w 390525"/>
                <a:gd name="connsiteY18" fmla="*/ 36004 h 390525"/>
                <a:gd name="connsiteX19" fmla="*/ 229743 w 390525"/>
                <a:gd name="connsiteY19" fmla="*/ 13335 h 390525"/>
                <a:gd name="connsiteX20" fmla="*/ 219742 w 390525"/>
                <a:gd name="connsiteY20" fmla="*/ 7144 h 390525"/>
                <a:gd name="connsiteX21" fmla="*/ 175165 w 390525"/>
                <a:gd name="connsiteY21" fmla="*/ 7144 h 390525"/>
                <a:gd name="connsiteX22" fmla="*/ 165163 w 390525"/>
                <a:gd name="connsiteY22" fmla="*/ 13335 h 390525"/>
                <a:gd name="connsiteX23" fmla="*/ 154210 w 390525"/>
                <a:gd name="connsiteY23" fmla="*/ 36004 h 390525"/>
                <a:gd name="connsiteX24" fmla="*/ 113919 w 390525"/>
                <a:gd name="connsiteY24" fmla="*/ 52768 h 390525"/>
                <a:gd name="connsiteX25" fmla="*/ 90583 w 390525"/>
                <a:gd name="connsiteY25" fmla="*/ 44958 h 390525"/>
                <a:gd name="connsiteX26" fmla="*/ 79153 w 390525"/>
                <a:gd name="connsiteY26" fmla="*/ 47625 h 390525"/>
                <a:gd name="connsiteX27" fmla="*/ 47625 w 390525"/>
                <a:gd name="connsiteY27" fmla="*/ 79153 h 390525"/>
                <a:gd name="connsiteX28" fmla="*/ 44958 w 390525"/>
                <a:gd name="connsiteY28" fmla="*/ 90583 h 390525"/>
                <a:gd name="connsiteX29" fmla="*/ 52769 w 390525"/>
                <a:gd name="connsiteY29" fmla="*/ 113919 h 390525"/>
                <a:gd name="connsiteX30" fmla="*/ 36004 w 390525"/>
                <a:gd name="connsiteY30" fmla="*/ 154210 h 390525"/>
                <a:gd name="connsiteX31" fmla="*/ 13335 w 390525"/>
                <a:gd name="connsiteY31" fmla="*/ 165163 h 390525"/>
                <a:gd name="connsiteX32" fmla="*/ 7144 w 390525"/>
                <a:gd name="connsiteY32" fmla="*/ 175165 h 390525"/>
                <a:gd name="connsiteX33" fmla="*/ 7144 w 390525"/>
                <a:gd name="connsiteY33" fmla="*/ 219742 h 390525"/>
                <a:gd name="connsiteX34" fmla="*/ 13335 w 390525"/>
                <a:gd name="connsiteY34" fmla="*/ 229743 h 390525"/>
                <a:gd name="connsiteX35" fmla="*/ 36004 w 390525"/>
                <a:gd name="connsiteY35" fmla="*/ 240697 h 390525"/>
                <a:gd name="connsiteX36" fmla="*/ 52769 w 390525"/>
                <a:gd name="connsiteY36" fmla="*/ 280988 h 390525"/>
                <a:gd name="connsiteX37" fmla="*/ 44958 w 390525"/>
                <a:gd name="connsiteY37" fmla="*/ 304324 h 390525"/>
                <a:gd name="connsiteX38" fmla="*/ 47625 w 390525"/>
                <a:gd name="connsiteY38" fmla="*/ 315754 h 390525"/>
                <a:gd name="connsiteX39" fmla="*/ 79153 w 390525"/>
                <a:gd name="connsiteY39" fmla="*/ 347281 h 390525"/>
                <a:gd name="connsiteX40" fmla="*/ 90583 w 390525"/>
                <a:gd name="connsiteY40" fmla="*/ 349949 h 390525"/>
                <a:gd name="connsiteX41" fmla="*/ 113919 w 390525"/>
                <a:gd name="connsiteY41" fmla="*/ 342138 h 390525"/>
                <a:gd name="connsiteX42" fmla="*/ 154210 w 390525"/>
                <a:gd name="connsiteY42" fmla="*/ 358902 h 390525"/>
                <a:gd name="connsiteX43" fmla="*/ 165163 w 390525"/>
                <a:gd name="connsiteY43" fmla="*/ 381571 h 390525"/>
                <a:gd name="connsiteX44" fmla="*/ 175165 w 390525"/>
                <a:gd name="connsiteY44" fmla="*/ 387763 h 390525"/>
                <a:gd name="connsiteX45" fmla="*/ 219742 w 390525"/>
                <a:gd name="connsiteY45" fmla="*/ 387763 h 390525"/>
                <a:gd name="connsiteX46" fmla="*/ 229743 w 390525"/>
                <a:gd name="connsiteY46" fmla="*/ 381571 h 390525"/>
                <a:gd name="connsiteX47" fmla="*/ 240697 w 390525"/>
                <a:gd name="connsiteY47" fmla="*/ 358902 h 390525"/>
                <a:gd name="connsiteX48" fmla="*/ 246602 w 390525"/>
                <a:gd name="connsiteY48" fmla="*/ 356997 h 390525"/>
                <a:gd name="connsiteX49" fmla="*/ 223838 w 390525"/>
                <a:gd name="connsiteY49" fmla="*/ 317183 h 390525"/>
                <a:gd name="connsiteX50" fmla="*/ 197644 w 390525"/>
                <a:gd name="connsiteY50" fmla="*/ 320135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390525" h="390525">
                  <a:moveTo>
                    <a:pt x="197644" y="320135"/>
                  </a:moveTo>
                  <a:cubicBezTo>
                    <a:pt x="165640" y="320135"/>
                    <a:pt x="134112" y="307562"/>
                    <a:pt x="110204" y="283369"/>
                  </a:cubicBezTo>
                  <a:cubicBezTo>
                    <a:pt x="64199" y="236506"/>
                    <a:pt x="63437" y="160972"/>
                    <a:pt x="108490" y="113252"/>
                  </a:cubicBezTo>
                  <a:cubicBezTo>
                    <a:pt x="156020" y="62960"/>
                    <a:pt x="235649" y="62103"/>
                    <a:pt x="284321" y="110776"/>
                  </a:cubicBezTo>
                  <a:cubicBezTo>
                    <a:pt x="314706" y="141160"/>
                    <a:pt x="326327" y="183928"/>
                    <a:pt x="317373" y="223933"/>
                  </a:cubicBezTo>
                  <a:cubicBezTo>
                    <a:pt x="334232" y="227838"/>
                    <a:pt x="345948" y="235458"/>
                    <a:pt x="356997" y="246602"/>
                  </a:cubicBezTo>
                  <a:cubicBezTo>
                    <a:pt x="357569" y="244602"/>
                    <a:pt x="358426" y="242697"/>
                    <a:pt x="358902" y="240697"/>
                  </a:cubicBezTo>
                  <a:lnTo>
                    <a:pt x="381571" y="229743"/>
                  </a:lnTo>
                  <a:cubicBezTo>
                    <a:pt x="385382" y="227838"/>
                    <a:pt x="387763" y="224028"/>
                    <a:pt x="387763" y="219742"/>
                  </a:cubicBezTo>
                  <a:lnTo>
                    <a:pt x="387763" y="175165"/>
                  </a:lnTo>
                  <a:cubicBezTo>
                    <a:pt x="387763" y="170974"/>
                    <a:pt x="385382" y="167068"/>
                    <a:pt x="381571" y="165163"/>
                  </a:cubicBezTo>
                  <a:lnTo>
                    <a:pt x="358902" y="154210"/>
                  </a:lnTo>
                  <a:cubicBezTo>
                    <a:pt x="355092" y="140113"/>
                    <a:pt x="349568" y="126587"/>
                    <a:pt x="342138" y="113919"/>
                  </a:cubicBezTo>
                  <a:lnTo>
                    <a:pt x="349949" y="90583"/>
                  </a:lnTo>
                  <a:cubicBezTo>
                    <a:pt x="351282" y="86582"/>
                    <a:pt x="350234" y="82201"/>
                    <a:pt x="347282" y="79153"/>
                  </a:cubicBezTo>
                  <a:lnTo>
                    <a:pt x="315754" y="47625"/>
                  </a:lnTo>
                  <a:cubicBezTo>
                    <a:pt x="312801" y="44672"/>
                    <a:pt x="308324" y="43625"/>
                    <a:pt x="304324" y="44958"/>
                  </a:cubicBezTo>
                  <a:lnTo>
                    <a:pt x="280988" y="52768"/>
                  </a:lnTo>
                  <a:cubicBezTo>
                    <a:pt x="268319" y="45434"/>
                    <a:pt x="254794" y="39814"/>
                    <a:pt x="240697" y="36004"/>
                  </a:cubicBezTo>
                  <a:lnTo>
                    <a:pt x="229743" y="13335"/>
                  </a:lnTo>
                  <a:cubicBezTo>
                    <a:pt x="227838" y="9525"/>
                    <a:pt x="224028" y="7144"/>
                    <a:pt x="219742" y="7144"/>
                  </a:cubicBezTo>
                  <a:lnTo>
                    <a:pt x="175165" y="7144"/>
                  </a:lnTo>
                  <a:cubicBezTo>
                    <a:pt x="170974" y="7144"/>
                    <a:pt x="167069" y="9525"/>
                    <a:pt x="165163" y="13335"/>
                  </a:cubicBezTo>
                  <a:lnTo>
                    <a:pt x="154210" y="36004"/>
                  </a:lnTo>
                  <a:cubicBezTo>
                    <a:pt x="140113" y="39814"/>
                    <a:pt x="126587" y="45339"/>
                    <a:pt x="113919" y="52768"/>
                  </a:cubicBezTo>
                  <a:lnTo>
                    <a:pt x="90583" y="44958"/>
                  </a:lnTo>
                  <a:cubicBezTo>
                    <a:pt x="86582" y="43625"/>
                    <a:pt x="82201" y="44672"/>
                    <a:pt x="79153" y="47625"/>
                  </a:cubicBezTo>
                  <a:lnTo>
                    <a:pt x="47625" y="79153"/>
                  </a:lnTo>
                  <a:cubicBezTo>
                    <a:pt x="44672" y="82105"/>
                    <a:pt x="43625" y="86582"/>
                    <a:pt x="44958" y="90583"/>
                  </a:cubicBezTo>
                  <a:lnTo>
                    <a:pt x="52769" y="113919"/>
                  </a:lnTo>
                  <a:cubicBezTo>
                    <a:pt x="45434" y="126587"/>
                    <a:pt x="39815" y="140113"/>
                    <a:pt x="36004" y="154210"/>
                  </a:cubicBezTo>
                  <a:lnTo>
                    <a:pt x="13335" y="165163"/>
                  </a:lnTo>
                  <a:cubicBezTo>
                    <a:pt x="9525" y="167068"/>
                    <a:pt x="7144" y="170879"/>
                    <a:pt x="7144" y="175165"/>
                  </a:cubicBezTo>
                  <a:lnTo>
                    <a:pt x="7144" y="219742"/>
                  </a:lnTo>
                  <a:cubicBezTo>
                    <a:pt x="7144" y="223933"/>
                    <a:pt x="9525" y="227838"/>
                    <a:pt x="13335" y="229743"/>
                  </a:cubicBezTo>
                  <a:lnTo>
                    <a:pt x="36004" y="240697"/>
                  </a:lnTo>
                  <a:cubicBezTo>
                    <a:pt x="39815" y="254794"/>
                    <a:pt x="45339" y="268319"/>
                    <a:pt x="52769" y="280988"/>
                  </a:cubicBezTo>
                  <a:lnTo>
                    <a:pt x="44958" y="304324"/>
                  </a:lnTo>
                  <a:cubicBezTo>
                    <a:pt x="43625" y="308324"/>
                    <a:pt x="44672" y="312706"/>
                    <a:pt x="47625" y="315754"/>
                  </a:cubicBezTo>
                  <a:lnTo>
                    <a:pt x="79153" y="347281"/>
                  </a:lnTo>
                  <a:cubicBezTo>
                    <a:pt x="82105" y="350234"/>
                    <a:pt x="86582" y="351282"/>
                    <a:pt x="90583" y="349949"/>
                  </a:cubicBezTo>
                  <a:lnTo>
                    <a:pt x="113919" y="342138"/>
                  </a:lnTo>
                  <a:cubicBezTo>
                    <a:pt x="126587" y="349472"/>
                    <a:pt x="140113" y="355092"/>
                    <a:pt x="154210" y="358902"/>
                  </a:cubicBezTo>
                  <a:lnTo>
                    <a:pt x="165163" y="381571"/>
                  </a:lnTo>
                  <a:cubicBezTo>
                    <a:pt x="167069" y="385381"/>
                    <a:pt x="170879" y="387763"/>
                    <a:pt x="175165" y="387763"/>
                  </a:cubicBezTo>
                  <a:lnTo>
                    <a:pt x="219742" y="387763"/>
                  </a:lnTo>
                  <a:cubicBezTo>
                    <a:pt x="223933" y="387763"/>
                    <a:pt x="227838" y="385381"/>
                    <a:pt x="229743" y="381571"/>
                  </a:cubicBezTo>
                  <a:lnTo>
                    <a:pt x="240697" y="358902"/>
                  </a:lnTo>
                  <a:cubicBezTo>
                    <a:pt x="242697" y="358330"/>
                    <a:pt x="244602" y="357568"/>
                    <a:pt x="246602" y="356997"/>
                  </a:cubicBezTo>
                  <a:cubicBezTo>
                    <a:pt x="235363" y="345758"/>
                    <a:pt x="227743" y="334042"/>
                    <a:pt x="223838" y="317183"/>
                  </a:cubicBezTo>
                  <a:cubicBezTo>
                    <a:pt x="215265" y="318897"/>
                    <a:pt x="206407" y="320135"/>
                    <a:pt x="197644" y="32013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91" name="자유형: 도형 290">
              <a:extLst>
                <a:ext uri="{FF2B5EF4-FFF2-40B4-BE49-F238E27FC236}">
                  <a16:creationId xmlns:a16="http://schemas.microsoft.com/office/drawing/2014/main" id="{94FE97DD-181D-4B03-8D6D-AB6AE36F0B52}"/>
                </a:ext>
              </a:extLst>
            </p:cNvPr>
            <p:cNvSpPr/>
            <p:nvPr/>
          </p:nvSpPr>
          <p:spPr>
            <a:xfrm>
              <a:off x="4891269" y="3018948"/>
              <a:ext cx="276225" cy="276225"/>
            </a:xfrm>
            <a:custGeom>
              <a:avLst/>
              <a:gdLst>
                <a:gd name="connsiteX0" fmla="*/ 255937 w 276225"/>
                <a:gd name="connsiteY0" fmla="*/ 177070 h 276225"/>
                <a:gd name="connsiteX1" fmla="*/ 223647 w 276225"/>
                <a:gd name="connsiteY1" fmla="*/ 144780 h 276225"/>
                <a:gd name="connsiteX2" fmla="*/ 159830 w 276225"/>
                <a:gd name="connsiteY2" fmla="*/ 134588 h 276225"/>
                <a:gd name="connsiteX3" fmla="*/ 144209 w 276225"/>
                <a:gd name="connsiteY3" fmla="*/ 118967 h 276225"/>
                <a:gd name="connsiteX4" fmla="*/ 133731 w 276225"/>
                <a:gd name="connsiteY4" fmla="*/ 54959 h 276225"/>
                <a:gd name="connsiteX5" fmla="*/ 102203 w 276225"/>
                <a:gd name="connsiteY5" fmla="*/ 23431 h 276225"/>
                <a:gd name="connsiteX6" fmla="*/ 23431 w 276225"/>
                <a:gd name="connsiteY6" fmla="*/ 23431 h 276225"/>
                <a:gd name="connsiteX7" fmla="*/ 23431 w 276225"/>
                <a:gd name="connsiteY7" fmla="*/ 102203 h 276225"/>
                <a:gd name="connsiteX8" fmla="*/ 54960 w 276225"/>
                <a:gd name="connsiteY8" fmla="*/ 133731 h 276225"/>
                <a:gd name="connsiteX9" fmla="*/ 94488 w 276225"/>
                <a:gd name="connsiteY9" fmla="*/ 150019 h 276225"/>
                <a:gd name="connsiteX10" fmla="*/ 119158 w 276225"/>
                <a:gd name="connsiteY10" fmla="*/ 144304 h 276225"/>
                <a:gd name="connsiteX11" fmla="*/ 134969 w 276225"/>
                <a:gd name="connsiteY11" fmla="*/ 160115 h 276225"/>
                <a:gd name="connsiteX12" fmla="*/ 144971 w 276225"/>
                <a:gd name="connsiteY12" fmla="*/ 223647 h 276225"/>
                <a:gd name="connsiteX13" fmla="*/ 177260 w 276225"/>
                <a:gd name="connsiteY13" fmla="*/ 255937 h 276225"/>
                <a:gd name="connsiteX14" fmla="*/ 256032 w 276225"/>
                <a:gd name="connsiteY14" fmla="*/ 255937 h 276225"/>
                <a:gd name="connsiteX15" fmla="*/ 255937 w 276225"/>
                <a:gd name="connsiteY15" fmla="*/ 177070 h 276225"/>
                <a:gd name="connsiteX16" fmla="*/ 47054 w 276225"/>
                <a:gd name="connsiteY16" fmla="*/ 78486 h 276225"/>
                <a:gd name="connsiteX17" fmla="*/ 47054 w 276225"/>
                <a:gd name="connsiteY17" fmla="*/ 46958 h 276225"/>
                <a:gd name="connsiteX18" fmla="*/ 78581 w 276225"/>
                <a:gd name="connsiteY18" fmla="*/ 46958 h 276225"/>
                <a:gd name="connsiteX19" fmla="*/ 110109 w 276225"/>
                <a:gd name="connsiteY19" fmla="*/ 78486 h 276225"/>
                <a:gd name="connsiteX20" fmla="*/ 116777 w 276225"/>
                <a:gd name="connsiteY20" fmla="*/ 93440 h 276225"/>
                <a:gd name="connsiteX21" fmla="*/ 110109 w 276225"/>
                <a:gd name="connsiteY21" fmla="*/ 92202 h 276225"/>
                <a:gd name="connsiteX22" fmla="*/ 97536 w 276225"/>
                <a:gd name="connsiteY22" fmla="*/ 97441 h 276225"/>
                <a:gd name="connsiteX23" fmla="*/ 92297 w 276225"/>
                <a:gd name="connsiteY23" fmla="*/ 110014 h 276225"/>
                <a:gd name="connsiteX24" fmla="*/ 93631 w 276225"/>
                <a:gd name="connsiteY24" fmla="*/ 116872 h 276225"/>
                <a:gd name="connsiteX25" fmla="*/ 78581 w 276225"/>
                <a:gd name="connsiteY25" fmla="*/ 110014 h 276225"/>
                <a:gd name="connsiteX26" fmla="*/ 47054 w 276225"/>
                <a:gd name="connsiteY26" fmla="*/ 78486 h 276225"/>
                <a:gd name="connsiteX27" fmla="*/ 232315 w 276225"/>
                <a:gd name="connsiteY27" fmla="*/ 232219 h 276225"/>
                <a:gd name="connsiteX28" fmla="*/ 200787 w 276225"/>
                <a:gd name="connsiteY28" fmla="*/ 232219 h 276225"/>
                <a:gd name="connsiteX29" fmla="*/ 168497 w 276225"/>
                <a:gd name="connsiteY29" fmla="*/ 199930 h 276225"/>
                <a:gd name="connsiteX30" fmla="*/ 162020 w 276225"/>
                <a:gd name="connsiteY30" fmla="*/ 185071 h 276225"/>
                <a:gd name="connsiteX31" fmla="*/ 181166 w 276225"/>
                <a:gd name="connsiteY31" fmla="*/ 181070 h 276225"/>
                <a:gd name="connsiteX32" fmla="*/ 185166 w 276225"/>
                <a:gd name="connsiteY32" fmla="*/ 162020 h 276225"/>
                <a:gd name="connsiteX33" fmla="*/ 200120 w 276225"/>
                <a:gd name="connsiteY33" fmla="*/ 168497 h 276225"/>
                <a:gd name="connsiteX34" fmla="*/ 232315 w 276225"/>
                <a:gd name="connsiteY34" fmla="*/ 200787 h 276225"/>
                <a:gd name="connsiteX35" fmla="*/ 232315 w 276225"/>
                <a:gd name="connsiteY35" fmla="*/ 232219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276225" h="276225">
                  <a:moveTo>
                    <a:pt x="255937" y="177070"/>
                  </a:moveTo>
                  <a:lnTo>
                    <a:pt x="223647" y="144780"/>
                  </a:lnTo>
                  <a:cubicBezTo>
                    <a:pt x="203073" y="124206"/>
                    <a:pt x="178785" y="124111"/>
                    <a:pt x="159830" y="134588"/>
                  </a:cubicBezTo>
                  <a:lnTo>
                    <a:pt x="144209" y="118967"/>
                  </a:lnTo>
                  <a:cubicBezTo>
                    <a:pt x="154019" y="99060"/>
                    <a:pt x="152400" y="73533"/>
                    <a:pt x="133731" y="54959"/>
                  </a:cubicBezTo>
                  <a:lnTo>
                    <a:pt x="102203" y="23431"/>
                  </a:lnTo>
                  <a:cubicBezTo>
                    <a:pt x="80486" y="1715"/>
                    <a:pt x="45149" y="1715"/>
                    <a:pt x="23431" y="23431"/>
                  </a:cubicBezTo>
                  <a:cubicBezTo>
                    <a:pt x="1715" y="45148"/>
                    <a:pt x="1715" y="80486"/>
                    <a:pt x="23431" y="102203"/>
                  </a:cubicBezTo>
                  <a:lnTo>
                    <a:pt x="54960" y="133731"/>
                  </a:lnTo>
                  <a:cubicBezTo>
                    <a:pt x="65532" y="144304"/>
                    <a:pt x="79820" y="150019"/>
                    <a:pt x="94488" y="150019"/>
                  </a:cubicBezTo>
                  <a:cubicBezTo>
                    <a:pt x="103632" y="150019"/>
                    <a:pt x="111919" y="147923"/>
                    <a:pt x="119158" y="144304"/>
                  </a:cubicBezTo>
                  <a:lnTo>
                    <a:pt x="134969" y="160115"/>
                  </a:lnTo>
                  <a:cubicBezTo>
                    <a:pt x="124778" y="179356"/>
                    <a:pt x="125063" y="203740"/>
                    <a:pt x="144971" y="223647"/>
                  </a:cubicBezTo>
                  <a:lnTo>
                    <a:pt x="177260" y="255937"/>
                  </a:lnTo>
                  <a:cubicBezTo>
                    <a:pt x="198977" y="277749"/>
                    <a:pt x="234315" y="277749"/>
                    <a:pt x="256032" y="255937"/>
                  </a:cubicBezTo>
                  <a:cubicBezTo>
                    <a:pt x="277749" y="234124"/>
                    <a:pt x="277749" y="198787"/>
                    <a:pt x="255937" y="177070"/>
                  </a:cubicBezTo>
                  <a:close/>
                  <a:moveTo>
                    <a:pt x="47054" y="78486"/>
                  </a:moveTo>
                  <a:cubicBezTo>
                    <a:pt x="38386" y="69818"/>
                    <a:pt x="38386" y="55626"/>
                    <a:pt x="47054" y="46958"/>
                  </a:cubicBezTo>
                  <a:cubicBezTo>
                    <a:pt x="55721" y="38290"/>
                    <a:pt x="69914" y="38290"/>
                    <a:pt x="78581" y="46958"/>
                  </a:cubicBezTo>
                  <a:lnTo>
                    <a:pt x="110109" y="78486"/>
                  </a:lnTo>
                  <a:cubicBezTo>
                    <a:pt x="114777" y="83153"/>
                    <a:pt x="116681" y="88392"/>
                    <a:pt x="116777" y="93440"/>
                  </a:cubicBezTo>
                  <a:cubicBezTo>
                    <a:pt x="114681" y="92583"/>
                    <a:pt x="112490" y="92202"/>
                    <a:pt x="110109" y="92202"/>
                  </a:cubicBezTo>
                  <a:cubicBezTo>
                    <a:pt x="105347" y="92202"/>
                    <a:pt x="100870" y="94012"/>
                    <a:pt x="97536" y="97441"/>
                  </a:cubicBezTo>
                  <a:cubicBezTo>
                    <a:pt x="94202" y="100774"/>
                    <a:pt x="92297" y="105251"/>
                    <a:pt x="92297" y="110014"/>
                  </a:cubicBezTo>
                  <a:cubicBezTo>
                    <a:pt x="92297" y="112395"/>
                    <a:pt x="92774" y="114776"/>
                    <a:pt x="93631" y="116872"/>
                  </a:cubicBezTo>
                  <a:cubicBezTo>
                    <a:pt x="88583" y="116777"/>
                    <a:pt x="83344" y="114776"/>
                    <a:pt x="78581" y="110014"/>
                  </a:cubicBezTo>
                  <a:lnTo>
                    <a:pt x="47054" y="78486"/>
                  </a:lnTo>
                  <a:close/>
                  <a:moveTo>
                    <a:pt x="232315" y="232219"/>
                  </a:moveTo>
                  <a:cubicBezTo>
                    <a:pt x="223552" y="240982"/>
                    <a:pt x="209550" y="240982"/>
                    <a:pt x="200787" y="232219"/>
                  </a:cubicBezTo>
                  <a:lnTo>
                    <a:pt x="168497" y="199930"/>
                  </a:lnTo>
                  <a:cubicBezTo>
                    <a:pt x="164497" y="195929"/>
                    <a:pt x="162211" y="190595"/>
                    <a:pt x="162020" y="185071"/>
                  </a:cubicBezTo>
                  <a:cubicBezTo>
                    <a:pt x="168021" y="187452"/>
                    <a:pt x="175260" y="186499"/>
                    <a:pt x="181166" y="181070"/>
                  </a:cubicBezTo>
                  <a:cubicBezTo>
                    <a:pt x="186309" y="175927"/>
                    <a:pt x="187643" y="168402"/>
                    <a:pt x="185166" y="162020"/>
                  </a:cubicBezTo>
                  <a:cubicBezTo>
                    <a:pt x="190786" y="162211"/>
                    <a:pt x="196120" y="164592"/>
                    <a:pt x="200120" y="168497"/>
                  </a:cubicBezTo>
                  <a:lnTo>
                    <a:pt x="232315" y="200787"/>
                  </a:lnTo>
                  <a:cubicBezTo>
                    <a:pt x="241078" y="209455"/>
                    <a:pt x="241078" y="223456"/>
                    <a:pt x="232315" y="23221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292" name="그룹 291">
            <a:extLst>
              <a:ext uri="{FF2B5EF4-FFF2-40B4-BE49-F238E27FC236}">
                <a16:creationId xmlns:a16="http://schemas.microsoft.com/office/drawing/2014/main" id="{FAF45F98-9C9B-4893-B53D-917B1BD7BA12}"/>
              </a:ext>
            </a:extLst>
          </p:cNvPr>
          <p:cNvGrpSpPr/>
          <p:nvPr/>
        </p:nvGrpSpPr>
        <p:grpSpPr>
          <a:xfrm>
            <a:off x="2126923" y="3570446"/>
            <a:ext cx="323850" cy="385477"/>
            <a:chOff x="2126923" y="3570446"/>
            <a:chExt cx="323850" cy="385477"/>
          </a:xfrm>
          <a:solidFill>
            <a:schemeClr val="bg1"/>
          </a:solidFill>
        </p:grpSpPr>
        <p:sp>
          <p:nvSpPr>
            <p:cNvPr id="293" name="자유형: 도형 292">
              <a:extLst>
                <a:ext uri="{FF2B5EF4-FFF2-40B4-BE49-F238E27FC236}">
                  <a16:creationId xmlns:a16="http://schemas.microsoft.com/office/drawing/2014/main" id="{621B8D47-03D7-41F1-91F8-2A0A37B22358}"/>
                </a:ext>
              </a:extLst>
            </p:cNvPr>
            <p:cNvSpPr/>
            <p:nvPr/>
          </p:nvSpPr>
          <p:spPr>
            <a:xfrm>
              <a:off x="2126923" y="3860673"/>
              <a:ext cx="323850" cy="95250"/>
            </a:xfrm>
            <a:custGeom>
              <a:avLst/>
              <a:gdLst>
                <a:gd name="connsiteX0" fmla="*/ 283083 w 323850"/>
                <a:gd name="connsiteY0" fmla="*/ 15716 h 95250"/>
                <a:gd name="connsiteX1" fmla="*/ 243745 w 323850"/>
                <a:gd name="connsiteY1" fmla="*/ 7334 h 95250"/>
                <a:gd name="connsiteX2" fmla="*/ 217932 w 323850"/>
                <a:gd name="connsiteY2" fmla="*/ 41720 h 95250"/>
                <a:gd name="connsiteX3" fmla="*/ 166973 w 323850"/>
                <a:gd name="connsiteY3" fmla="*/ 74486 h 95250"/>
                <a:gd name="connsiteX4" fmla="*/ 115729 w 323850"/>
                <a:gd name="connsiteY4" fmla="*/ 41529 h 95250"/>
                <a:gd name="connsiteX5" fmla="*/ 89535 w 323850"/>
                <a:gd name="connsiteY5" fmla="*/ 7144 h 95250"/>
                <a:gd name="connsiteX6" fmla="*/ 49340 w 323850"/>
                <a:gd name="connsiteY6" fmla="*/ 15526 h 95250"/>
                <a:gd name="connsiteX7" fmla="*/ 7144 w 323850"/>
                <a:gd name="connsiteY7" fmla="*/ 49625 h 95250"/>
                <a:gd name="connsiteX8" fmla="*/ 24384 w 323850"/>
                <a:gd name="connsiteY8" fmla="*/ 73628 h 95250"/>
                <a:gd name="connsiteX9" fmla="*/ 58960 w 323850"/>
                <a:gd name="connsiteY9" fmla="*/ 86392 h 95250"/>
                <a:gd name="connsiteX10" fmla="*/ 165830 w 323850"/>
                <a:gd name="connsiteY10" fmla="*/ 97346 h 95250"/>
                <a:gd name="connsiteX11" fmla="*/ 272701 w 323850"/>
                <a:gd name="connsiteY11" fmla="*/ 86392 h 95250"/>
                <a:gd name="connsiteX12" fmla="*/ 307277 w 323850"/>
                <a:gd name="connsiteY12" fmla="*/ 73628 h 95250"/>
                <a:gd name="connsiteX13" fmla="*/ 324517 w 323850"/>
                <a:gd name="connsiteY13" fmla="*/ 49625 h 95250"/>
                <a:gd name="connsiteX14" fmla="*/ 283083 w 323850"/>
                <a:gd name="connsiteY14" fmla="*/ 15716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23850" h="95250">
                  <a:moveTo>
                    <a:pt x="283083" y="15716"/>
                  </a:moveTo>
                  <a:cubicBezTo>
                    <a:pt x="271939" y="12382"/>
                    <a:pt x="258509" y="9525"/>
                    <a:pt x="243745" y="7334"/>
                  </a:cubicBezTo>
                  <a:cubicBezTo>
                    <a:pt x="235077" y="20193"/>
                    <a:pt x="226219" y="31909"/>
                    <a:pt x="217932" y="41720"/>
                  </a:cubicBezTo>
                  <a:cubicBezTo>
                    <a:pt x="198025" y="64961"/>
                    <a:pt x="183261" y="74486"/>
                    <a:pt x="166973" y="74486"/>
                  </a:cubicBezTo>
                  <a:cubicBezTo>
                    <a:pt x="150495" y="74486"/>
                    <a:pt x="136208" y="65246"/>
                    <a:pt x="115729" y="41529"/>
                  </a:cubicBezTo>
                  <a:cubicBezTo>
                    <a:pt x="107347" y="31813"/>
                    <a:pt x="98393" y="20003"/>
                    <a:pt x="89535" y="7144"/>
                  </a:cubicBezTo>
                  <a:cubicBezTo>
                    <a:pt x="74390" y="9334"/>
                    <a:pt x="60770" y="12192"/>
                    <a:pt x="49340" y="15526"/>
                  </a:cubicBezTo>
                  <a:cubicBezTo>
                    <a:pt x="20955" y="23908"/>
                    <a:pt x="7144" y="35052"/>
                    <a:pt x="7144" y="49625"/>
                  </a:cubicBezTo>
                  <a:cubicBezTo>
                    <a:pt x="7144" y="58864"/>
                    <a:pt x="12954" y="66961"/>
                    <a:pt x="24384" y="73628"/>
                  </a:cubicBezTo>
                  <a:cubicBezTo>
                    <a:pt x="32766" y="78486"/>
                    <a:pt x="44387" y="82772"/>
                    <a:pt x="58960" y="86392"/>
                  </a:cubicBezTo>
                  <a:cubicBezTo>
                    <a:pt x="87630" y="93440"/>
                    <a:pt x="125635" y="97346"/>
                    <a:pt x="165830" y="97346"/>
                  </a:cubicBezTo>
                  <a:cubicBezTo>
                    <a:pt x="206121" y="97346"/>
                    <a:pt x="244031" y="93440"/>
                    <a:pt x="272701" y="86392"/>
                  </a:cubicBezTo>
                  <a:cubicBezTo>
                    <a:pt x="287274" y="82772"/>
                    <a:pt x="298895" y="78486"/>
                    <a:pt x="307277" y="73628"/>
                  </a:cubicBezTo>
                  <a:cubicBezTo>
                    <a:pt x="318707" y="66961"/>
                    <a:pt x="324517" y="58864"/>
                    <a:pt x="324517" y="49625"/>
                  </a:cubicBezTo>
                  <a:cubicBezTo>
                    <a:pt x="324707" y="35147"/>
                    <a:pt x="311087" y="24098"/>
                    <a:pt x="283083" y="1571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94" name="자유형: 도형 293">
              <a:extLst>
                <a:ext uri="{FF2B5EF4-FFF2-40B4-BE49-F238E27FC236}">
                  <a16:creationId xmlns:a16="http://schemas.microsoft.com/office/drawing/2014/main" id="{0428BBFF-7611-4BBB-A00A-39D384098BCD}"/>
                </a:ext>
              </a:extLst>
            </p:cNvPr>
            <p:cNvSpPr/>
            <p:nvPr/>
          </p:nvSpPr>
          <p:spPr>
            <a:xfrm>
              <a:off x="2164642" y="3570446"/>
              <a:ext cx="247650" cy="342900"/>
            </a:xfrm>
            <a:custGeom>
              <a:avLst/>
              <a:gdLst>
                <a:gd name="connsiteX0" fmla="*/ 188786 w 247650"/>
                <a:gd name="connsiteY0" fmla="*/ 23431 h 342900"/>
                <a:gd name="connsiteX1" fmla="*/ 129635 w 247650"/>
                <a:gd name="connsiteY1" fmla="*/ 7144 h 342900"/>
                <a:gd name="connsiteX2" fmla="*/ 129254 w 247650"/>
                <a:gd name="connsiteY2" fmla="*/ 7144 h 342900"/>
                <a:gd name="connsiteX3" fmla="*/ 46672 w 247650"/>
                <a:gd name="connsiteY3" fmla="*/ 38195 h 342900"/>
                <a:gd name="connsiteX4" fmla="*/ 7144 w 247650"/>
                <a:gd name="connsiteY4" fmla="*/ 129826 h 342900"/>
                <a:gd name="connsiteX5" fmla="*/ 57150 w 247650"/>
                <a:gd name="connsiteY5" fmla="*/ 263557 h 342900"/>
                <a:gd name="connsiteX6" fmla="*/ 95345 w 247650"/>
                <a:gd name="connsiteY6" fmla="*/ 316801 h 342900"/>
                <a:gd name="connsiteX7" fmla="*/ 129254 w 247650"/>
                <a:gd name="connsiteY7" fmla="*/ 341757 h 342900"/>
                <a:gd name="connsiteX8" fmla="*/ 162878 w 247650"/>
                <a:gd name="connsiteY8" fmla="*/ 316992 h 342900"/>
                <a:gd name="connsiteX9" fmla="*/ 200406 w 247650"/>
                <a:gd name="connsiteY9" fmla="*/ 263938 h 342900"/>
                <a:gd name="connsiteX10" fmla="*/ 249269 w 247650"/>
                <a:gd name="connsiteY10" fmla="*/ 127063 h 342900"/>
                <a:gd name="connsiteX11" fmla="*/ 188786 w 247650"/>
                <a:gd name="connsiteY11" fmla="*/ 23431 h 342900"/>
                <a:gd name="connsiteX12" fmla="*/ 128207 w 247650"/>
                <a:gd name="connsiteY12" fmla="*/ 202406 h 342900"/>
                <a:gd name="connsiteX13" fmla="*/ 56674 w 247650"/>
                <a:gd name="connsiteY13" fmla="*/ 130873 h 342900"/>
                <a:gd name="connsiteX14" fmla="*/ 128207 w 247650"/>
                <a:gd name="connsiteY14" fmla="*/ 59246 h 342900"/>
                <a:gd name="connsiteX15" fmla="*/ 199739 w 247650"/>
                <a:gd name="connsiteY15" fmla="*/ 130873 h 342900"/>
                <a:gd name="connsiteX16" fmla="*/ 128207 w 247650"/>
                <a:gd name="connsiteY16" fmla="*/ 202406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47650" h="342900">
                  <a:moveTo>
                    <a:pt x="188786" y="23431"/>
                  </a:moveTo>
                  <a:cubicBezTo>
                    <a:pt x="159734" y="8382"/>
                    <a:pt x="130874" y="7239"/>
                    <a:pt x="129635" y="7144"/>
                  </a:cubicBezTo>
                  <a:lnTo>
                    <a:pt x="129254" y="7144"/>
                  </a:lnTo>
                  <a:cubicBezTo>
                    <a:pt x="99060" y="7144"/>
                    <a:pt x="68961" y="18479"/>
                    <a:pt x="46672" y="38195"/>
                  </a:cubicBezTo>
                  <a:cubicBezTo>
                    <a:pt x="28670" y="54102"/>
                    <a:pt x="7144" y="82963"/>
                    <a:pt x="7144" y="129826"/>
                  </a:cubicBezTo>
                  <a:cubicBezTo>
                    <a:pt x="7144" y="177451"/>
                    <a:pt x="42100" y="239173"/>
                    <a:pt x="57150" y="263557"/>
                  </a:cubicBezTo>
                  <a:cubicBezTo>
                    <a:pt x="69628" y="283655"/>
                    <a:pt x="83153" y="302609"/>
                    <a:pt x="95345" y="316801"/>
                  </a:cubicBezTo>
                  <a:cubicBezTo>
                    <a:pt x="114300" y="338804"/>
                    <a:pt x="123158" y="341757"/>
                    <a:pt x="129254" y="341757"/>
                  </a:cubicBezTo>
                  <a:cubicBezTo>
                    <a:pt x="135446" y="341757"/>
                    <a:pt x="144209" y="338804"/>
                    <a:pt x="162878" y="316992"/>
                  </a:cubicBezTo>
                  <a:cubicBezTo>
                    <a:pt x="174974" y="302895"/>
                    <a:pt x="188309" y="284036"/>
                    <a:pt x="200406" y="263938"/>
                  </a:cubicBezTo>
                  <a:cubicBezTo>
                    <a:pt x="218694" y="233744"/>
                    <a:pt x="249269" y="175831"/>
                    <a:pt x="249269" y="127063"/>
                  </a:cubicBezTo>
                  <a:cubicBezTo>
                    <a:pt x="249269" y="67246"/>
                    <a:pt x="216408" y="37719"/>
                    <a:pt x="188786" y="23431"/>
                  </a:cubicBezTo>
                  <a:close/>
                  <a:moveTo>
                    <a:pt x="128207" y="202406"/>
                  </a:moveTo>
                  <a:cubicBezTo>
                    <a:pt x="88773" y="202406"/>
                    <a:pt x="56674" y="170307"/>
                    <a:pt x="56674" y="130873"/>
                  </a:cubicBezTo>
                  <a:cubicBezTo>
                    <a:pt x="56674" y="91440"/>
                    <a:pt x="88773" y="59246"/>
                    <a:pt x="128207" y="59246"/>
                  </a:cubicBezTo>
                  <a:cubicBezTo>
                    <a:pt x="167640" y="59246"/>
                    <a:pt x="199739" y="91345"/>
                    <a:pt x="199739" y="130873"/>
                  </a:cubicBezTo>
                  <a:cubicBezTo>
                    <a:pt x="199834" y="170307"/>
                    <a:pt x="167735" y="202406"/>
                    <a:pt x="128207" y="20240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95" name="자유형: 도형 294">
              <a:extLst>
                <a:ext uri="{FF2B5EF4-FFF2-40B4-BE49-F238E27FC236}">
                  <a16:creationId xmlns:a16="http://schemas.microsoft.com/office/drawing/2014/main" id="{7B1CC6F8-DF52-4B8F-BA49-DA4B4CA90094}"/>
                </a:ext>
              </a:extLst>
            </p:cNvPr>
            <p:cNvSpPr/>
            <p:nvPr/>
          </p:nvSpPr>
          <p:spPr>
            <a:xfrm>
              <a:off x="2236937" y="3645408"/>
              <a:ext cx="104775" cy="104775"/>
            </a:xfrm>
            <a:custGeom>
              <a:avLst/>
              <a:gdLst>
                <a:gd name="connsiteX0" fmla="*/ 55912 w 104775"/>
                <a:gd name="connsiteY0" fmla="*/ 7144 h 104775"/>
                <a:gd name="connsiteX1" fmla="*/ 7144 w 104775"/>
                <a:gd name="connsiteY1" fmla="*/ 55912 h 104775"/>
                <a:gd name="connsiteX2" fmla="*/ 55912 w 104775"/>
                <a:gd name="connsiteY2" fmla="*/ 104680 h 104775"/>
                <a:gd name="connsiteX3" fmla="*/ 104680 w 104775"/>
                <a:gd name="connsiteY3" fmla="*/ 55912 h 104775"/>
                <a:gd name="connsiteX4" fmla="*/ 55912 w 104775"/>
                <a:gd name="connsiteY4" fmla="*/ 7144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775" h="104775">
                  <a:moveTo>
                    <a:pt x="55912" y="7144"/>
                  </a:moveTo>
                  <a:cubicBezTo>
                    <a:pt x="29051" y="7144"/>
                    <a:pt x="7144" y="29051"/>
                    <a:pt x="7144" y="55912"/>
                  </a:cubicBezTo>
                  <a:cubicBezTo>
                    <a:pt x="7144" y="82772"/>
                    <a:pt x="29051" y="104680"/>
                    <a:pt x="55912" y="104680"/>
                  </a:cubicBezTo>
                  <a:cubicBezTo>
                    <a:pt x="82772" y="104680"/>
                    <a:pt x="104680" y="82772"/>
                    <a:pt x="104680" y="55912"/>
                  </a:cubicBezTo>
                  <a:cubicBezTo>
                    <a:pt x="104680" y="28956"/>
                    <a:pt x="82772" y="7144"/>
                    <a:pt x="55912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296" name="그룹 295">
            <a:extLst>
              <a:ext uri="{FF2B5EF4-FFF2-40B4-BE49-F238E27FC236}">
                <a16:creationId xmlns:a16="http://schemas.microsoft.com/office/drawing/2014/main" id="{E85F10E9-D246-4914-8A87-829456AFA7F9}"/>
              </a:ext>
            </a:extLst>
          </p:cNvPr>
          <p:cNvGrpSpPr/>
          <p:nvPr/>
        </p:nvGrpSpPr>
        <p:grpSpPr>
          <a:xfrm>
            <a:off x="3437563" y="4904517"/>
            <a:ext cx="386334" cy="391287"/>
            <a:chOff x="3437563" y="4904517"/>
            <a:chExt cx="386334" cy="391287"/>
          </a:xfrm>
          <a:solidFill>
            <a:schemeClr val="bg1"/>
          </a:solidFill>
        </p:grpSpPr>
        <p:sp>
          <p:nvSpPr>
            <p:cNvPr id="297" name="자유형: 도형 296">
              <a:extLst>
                <a:ext uri="{FF2B5EF4-FFF2-40B4-BE49-F238E27FC236}">
                  <a16:creationId xmlns:a16="http://schemas.microsoft.com/office/drawing/2014/main" id="{9008C013-15A7-4D2E-ACAE-2FA450502097}"/>
                </a:ext>
              </a:extLst>
            </p:cNvPr>
            <p:cNvSpPr/>
            <p:nvPr/>
          </p:nvSpPr>
          <p:spPr>
            <a:xfrm>
              <a:off x="3472615" y="5095589"/>
              <a:ext cx="104775" cy="104775"/>
            </a:xfrm>
            <a:custGeom>
              <a:avLst/>
              <a:gdLst>
                <a:gd name="connsiteX0" fmla="*/ 54864 w 104775"/>
                <a:gd name="connsiteY0" fmla="*/ 102584 h 104775"/>
                <a:gd name="connsiteX1" fmla="*/ 102584 w 104775"/>
                <a:gd name="connsiteY1" fmla="*/ 54864 h 104775"/>
                <a:gd name="connsiteX2" fmla="*/ 54864 w 104775"/>
                <a:gd name="connsiteY2" fmla="*/ 7144 h 104775"/>
                <a:gd name="connsiteX3" fmla="*/ 7144 w 104775"/>
                <a:gd name="connsiteY3" fmla="*/ 54864 h 104775"/>
                <a:gd name="connsiteX4" fmla="*/ 54864 w 104775"/>
                <a:gd name="connsiteY4" fmla="*/ 102584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775" h="104775">
                  <a:moveTo>
                    <a:pt x="54864" y="102584"/>
                  </a:moveTo>
                  <a:cubicBezTo>
                    <a:pt x="81153" y="102584"/>
                    <a:pt x="102584" y="81153"/>
                    <a:pt x="102584" y="54864"/>
                  </a:cubicBezTo>
                  <a:cubicBezTo>
                    <a:pt x="102584" y="28575"/>
                    <a:pt x="81153" y="7144"/>
                    <a:pt x="54864" y="7144"/>
                  </a:cubicBezTo>
                  <a:cubicBezTo>
                    <a:pt x="28575" y="7144"/>
                    <a:pt x="7144" y="28575"/>
                    <a:pt x="7144" y="54864"/>
                  </a:cubicBezTo>
                  <a:cubicBezTo>
                    <a:pt x="7144" y="81153"/>
                    <a:pt x="28575" y="102584"/>
                    <a:pt x="54864" y="1025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98" name="자유형: 도형 297">
              <a:extLst>
                <a:ext uri="{FF2B5EF4-FFF2-40B4-BE49-F238E27FC236}">
                  <a16:creationId xmlns:a16="http://schemas.microsoft.com/office/drawing/2014/main" id="{99E24315-5F9B-4492-B993-434EBA0DE77F}"/>
                </a:ext>
              </a:extLst>
            </p:cNvPr>
            <p:cNvSpPr/>
            <p:nvPr/>
          </p:nvSpPr>
          <p:spPr>
            <a:xfrm>
              <a:off x="3509191" y="4904517"/>
              <a:ext cx="247650" cy="228600"/>
            </a:xfrm>
            <a:custGeom>
              <a:avLst/>
              <a:gdLst>
                <a:gd name="connsiteX0" fmla="*/ 244316 w 247650"/>
                <a:gd name="connsiteY0" fmla="*/ 81248 h 228600"/>
                <a:gd name="connsiteX1" fmla="*/ 170212 w 247650"/>
                <a:gd name="connsiteY1" fmla="*/ 7144 h 228600"/>
                <a:gd name="connsiteX2" fmla="*/ 125730 w 247650"/>
                <a:gd name="connsiteY2" fmla="*/ 22003 h 228600"/>
                <a:gd name="connsiteX3" fmla="*/ 81248 w 247650"/>
                <a:gd name="connsiteY3" fmla="*/ 7144 h 228600"/>
                <a:gd name="connsiteX4" fmla="*/ 7144 w 247650"/>
                <a:gd name="connsiteY4" fmla="*/ 81248 h 228600"/>
                <a:gd name="connsiteX5" fmla="*/ 28861 w 247650"/>
                <a:gd name="connsiteY5" fmla="*/ 133636 h 228600"/>
                <a:gd name="connsiteX6" fmla="*/ 117824 w 247650"/>
                <a:gd name="connsiteY6" fmla="*/ 222599 h 228600"/>
                <a:gd name="connsiteX7" fmla="*/ 125730 w 247650"/>
                <a:gd name="connsiteY7" fmla="*/ 225838 h 228600"/>
                <a:gd name="connsiteX8" fmla="*/ 133636 w 247650"/>
                <a:gd name="connsiteY8" fmla="*/ 222599 h 228600"/>
                <a:gd name="connsiteX9" fmla="*/ 222600 w 247650"/>
                <a:gd name="connsiteY9" fmla="*/ 133636 h 228600"/>
                <a:gd name="connsiteX10" fmla="*/ 244316 w 247650"/>
                <a:gd name="connsiteY10" fmla="*/ 81248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7650" h="228600">
                  <a:moveTo>
                    <a:pt x="244316" y="81248"/>
                  </a:moveTo>
                  <a:cubicBezTo>
                    <a:pt x="244316" y="40291"/>
                    <a:pt x="211169" y="7144"/>
                    <a:pt x="170212" y="7144"/>
                  </a:cubicBezTo>
                  <a:cubicBezTo>
                    <a:pt x="153924" y="7144"/>
                    <a:pt x="138494" y="12382"/>
                    <a:pt x="125730" y="22003"/>
                  </a:cubicBezTo>
                  <a:cubicBezTo>
                    <a:pt x="112967" y="12382"/>
                    <a:pt x="97536" y="7144"/>
                    <a:pt x="81248" y="7144"/>
                  </a:cubicBezTo>
                  <a:cubicBezTo>
                    <a:pt x="40291" y="7144"/>
                    <a:pt x="7144" y="40291"/>
                    <a:pt x="7144" y="81248"/>
                  </a:cubicBezTo>
                  <a:cubicBezTo>
                    <a:pt x="7144" y="101060"/>
                    <a:pt x="14859" y="119634"/>
                    <a:pt x="28861" y="133636"/>
                  </a:cubicBezTo>
                  <a:lnTo>
                    <a:pt x="117824" y="222599"/>
                  </a:lnTo>
                  <a:cubicBezTo>
                    <a:pt x="120015" y="224790"/>
                    <a:pt x="122873" y="225838"/>
                    <a:pt x="125730" y="225838"/>
                  </a:cubicBezTo>
                  <a:cubicBezTo>
                    <a:pt x="128588" y="225838"/>
                    <a:pt x="131445" y="224790"/>
                    <a:pt x="133636" y="222599"/>
                  </a:cubicBezTo>
                  <a:lnTo>
                    <a:pt x="222600" y="133636"/>
                  </a:lnTo>
                  <a:cubicBezTo>
                    <a:pt x="236601" y="119634"/>
                    <a:pt x="244316" y="101060"/>
                    <a:pt x="244316" y="812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99" name="자유형: 도형 298">
              <a:extLst>
                <a:ext uri="{FF2B5EF4-FFF2-40B4-BE49-F238E27FC236}">
                  <a16:creationId xmlns:a16="http://schemas.microsoft.com/office/drawing/2014/main" id="{2B4C96B7-69F1-4B55-ACD3-0B4F934FCF1D}"/>
                </a:ext>
              </a:extLst>
            </p:cNvPr>
            <p:cNvSpPr/>
            <p:nvPr/>
          </p:nvSpPr>
          <p:spPr>
            <a:xfrm>
              <a:off x="3437563" y="5191029"/>
              <a:ext cx="171450" cy="104775"/>
            </a:xfrm>
            <a:custGeom>
              <a:avLst/>
              <a:gdLst>
                <a:gd name="connsiteX0" fmla="*/ 89916 w 171450"/>
                <a:gd name="connsiteY0" fmla="*/ 7144 h 104775"/>
                <a:gd name="connsiteX1" fmla="*/ 7144 w 171450"/>
                <a:gd name="connsiteY1" fmla="*/ 89916 h 104775"/>
                <a:gd name="connsiteX2" fmla="*/ 18288 w 171450"/>
                <a:gd name="connsiteY2" fmla="*/ 101060 h 104775"/>
                <a:gd name="connsiteX3" fmla="*/ 161544 w 171450"/>
                <a:gd name="connsiteY3" fmla="*/ 101060 h 104775"/>
                <a:gd name="connsiteX4" fmla="*/ 172688 w 171450"/>
                <a:gd name="connsiteY4" fmla="*/ 89916 h 104775"/>
                <a:gd name="connsiteX5" fmla="*/ 89916 w 171450"/>
                <a:gd name="connsiteY5" fmla="*/ 7144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1450" h="104775">
                  <a:moveTo>
                    <a:pt x="89916" y="7144"/>
                  </a:moveTo>
                  <a:cubicBezTo>
                    <a:pt x="44196" y="7144"/>
                    <a:pt x="7144" y="44196"/>
                    <a:pt x="7144" y="89916"/>
                  </a:cubicBezTo>
                  <a:cubicBezTo>
                    <a:pt x="7144" y="96107"/>
                    <a:pt x="12097" y="101060"/>
                    <a:pt x="18288" y="101060"/>
                  </a:cubicBezTo>
                  <a:lnTo>
                    <a:pt x="161544" y="101060"/>
                  </a:lnTo>
                  <a:cubicBezTo>
                    <a:pt x="167735" y="101060"/>
                    <a:pt x="172688" y="96107"/>
                    <a:pt x="172688" y="89916"/>
                  </a:cubicBezTo>
                  <a:cubicBezTo>
                    <a:pt x="172688" y="44196"/>
                    <a:pt x="135636" y="7144"/>
                    <a:pt x="8991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00" name="자유형: 도형 299">
              <a:extLst>
                <a:ext uri="{FF2B5EF4-FFF2-40B4-BE49-F238E27FC236}">
                  <a16:creationId xmlns:a16="http://schemas.microsoft.com/office/drawing/2014/main" id="{CA61548C-F3B5-4173-8E8D-E9B83413B9C8}"/>
                </a:ext>
              </a:extLst>
            </p:cNvPr>
            <p:cNvSpPr/>
            <p:nvPr/>
          </p:nvSpPr>
          <p:spPr>
            <a:xfrm>
              <a:off x="3687499" y="5095589"/>
              <a:ext cx="104775" cy="104775"/>
            </a:xfrm>
            <a:custGeom>
              <a:avLst/>
              <a:gdLst>
                <a:gd name="connsiteX0" fmla="*/ 7144 w 104775"/>
                <a:gd name="connsiteY0" fmla="*/ 54864 h 104775"/>
                <a:gd name="connsiteX1" fmla="*/ 54864 w 104775"/>
                <a:gd name="connsiteY1" fmla="*/ 102584 h 104775"/>
                <a:gd name="connsiteX2" fmla="*/ 102584 w 104775"/>
                <a:gd name="connsiteY2" fmla="*/ 54864 h 104775"/>
                <a:gd name="connsiteX3" fmla="*/ 54864 w 104775"/>
                <a:gd name="connsiteY3" fmla="*/ 7144 h 104775"/>
                <a:gd name="connsiteX4" fmla="*/ 7144 w 104775"/>
                <a:gd name="connsiteY4" fmla="*/ 54864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775" h="104775">
                  <a:moveTo>
                    <a:pt x="7144" y="54864"/>
                  </a:moveTo>
                  <a:cubicBezTo>
                    <a:pt x="7144" y="81153"/>
                    <a:pt x="28575" y="102584"/>
                    <a:pt x="54864" y="102584"/>
                  </a:cubicBezTo>
                  <a:cubicBezTo>
                    <a:pt x="81153" y="102584"/>
                    <a:pt x="102584" y="81153"/>
                    <a:pt x="102584" y="54864"/>
                  </a:cubicBezTo>
                  <a:cubicBezTo>
                    <a:pt x="102584" y="28575"/>
                    <a:pt x="81153" y="7144"/>
                    <a:pt x="54864" y="7144"/>
                  </a:cubicBezTo>
                  <a:cubicBezTo>
                    <a:pt x="28575" y="7144"/>
                    <a:pt x="7144" y="28480"/>
                    <a:pt x="7144" y="5486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01" name="자유형: 도형 300">
              <a:extLst>
                <a:ext uri="{FF2B5EF4-FFF2-40B4-BE49-F238E27FC236}">
                  <a16:creationId xmlns:a16="http://schemas.microsoft.com/office/drawing/2014/main" id="{091F18F5-54F8-4595-8858-93A0AA574972}"/>
                </a:ext>
              </a:extLst>
            </p:cNvPr>
            <p:cNvSpPr/>
            <p:nvPr/>
          </p:nvSpPr>
          <p:spPr>
            <a:xfrm>
              <a:off x="3652447" y="5191029"/>
              <a:ext cx="171450" cy="104775"/>
            </a:xfrm>
            <a:custGeom>
              <a:avLst/>
              <a:gdLst>
                <a:gd name="connsiteX0" fmla="*/ 89916 w 171450"/>
                <a:gd name="connsiteY0" fmla="*/ 7144 h 104775"/>
                <a:gd name="connsiteX1" fmla="*/ 7144 w 171450"/>
                <a:gd name="connsiteY1" fmla="*/ 89916 h 104775"/>
                <a:gd name="connsiteX2" fmla="*/ 18288 w 171450"/>
                <a:gd name="connsiteY2" fmla="*/ 101060 h 104775"/>
                <a:gd name="connsiteX3" fmla="*/ 161544 w 171450"/>
                <a:gd name="connsiteY3" fmla="*/ 101060 h 104775"/>
                <a:gd name="connsiteX4" fmla="*/ 172688 w 171450"/>
                <a:gd name="connsiteY4" fmla="*/ 89916 h 104775"/>
                <a:gd name="connsiteX5" fmla="*/ 89916 w 171450"/>
                <a:gd name="connsiteY5" fmla="*/ 7144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1450" h="104775">
                  <a:moveTo>
                    <a:pt x="89916" y="7144"/>
                  </a:moveTo>
                  <a:cubicBezTo>
                    <a:pt x="44196" y="7144"/>
                    <a:pt x="7144" y="44196"/>
                    <a:pt x="7144" y="89916"/>
                  </a:cubicBezTo>
                  <a:cubicBezTo>
                    <a:pt x="7144" y="96107"/>
                    <a:pt x="12097" y="101060"/>
                    <a:pt x="18288" y="101060"/>
                  </a:cubicBezTo>
                  <a:lnTo>
                    <a:pt x="161544" y="101060"/>
                  </a:lnTo>
                  <a:cubicBezTo>
                    <a:pt x="167735" y="101060"/>
                    <a:pt x="172688" y="96107"/>
                    <a:pt x="172688" y="89916"/>
                  </a:cubicBezTo>
                  <a:cubicBezTo>
                    <a:pt x="172688" y="44196"/>
                    <a:pt x="135636" y="7144"/>
                    <a:pt x="8991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302" name="그룹 301">
            <a:extLst>
              <a:ext uri="{FF2B5EF4-FFF2-40B4-BE49-F238E27FC236}">
                <a16:creationId xmlns:a16="http://schemas.microsoft.com/office/drawing/2014/main" id="{57BFC222-D9D9-4A1D-BBA9-6EDA896D300C}"/>
              </a:ext>
            </a:extLst>
          </p:cNvPr>
          <p:cNvGrpSpPr/>
          <p:nvPr/>
        </p:nvGrpSpPr>
        <p:grpSpPr>
          <a:xfrm>
            <a:off x="4788304" y="3589558"/>
            <a:ext cx="390525" cy="342900"/>
            <a:chOff x="4788304" y="3589558"/>
            <a:chExt cx="390525" cy="342900"/>
          </a:xfrm>
          <a:solidFill>
            <a:schemeClr val="bg1"/>
          </a:solidFill>
        </p:grpSpPr>
        <p:sp>
          <p:nvSpPr>
            <p:cNvPr id="303" name="자유형: 도형 302">
              <a:extLst>
                <a:ext uri="{FF2B5EF4-FFF2-40B4-BE49-F238E27FC236}">
                  <a16:creationId xmlns:a16="http://schemas.microsoft.com/office/drawing/2014/main" id="{76A8D7AD-D2C4-4F9E-9B29-5A529A709702}"/>
                </a:ext>
              </a:extLst>
            </p:cNvPr>
            <p:cNvSpPr/>
            <p:nvPr/>
          </p:nvSpPr>
          <p:spPr>
            <a:xfrm>
              <a:off x="4933200" y="3676650"/>
              <a:ext cx="104775" cy="133350"/>
            </a:xfrm>
            <a:custGeom>
              <a:avLst/>
              <a:gdLst>
                <a:gd name="connsiteX0" fmla="*/ 52462 w 104775"/>
                <a:gd name="connsiteY0" fmla="*/ 7144 h 133350"/>
                <a:gd name="connsiteX1" fmla="*/ 13886 w 104775"/>
                <a:gd name="connsiteY1" fmla="*/ 28670 h 133350"/>
                <a:gd name="connsiteX2" fmla="*/ 11790 w 104775"/>
                <a:gd name="connsiteY2" fmla="*/ 72009 h 133350"/>
                <a:gd name="connsiteX3" fmla="*/ 52462 w 104775"/>
                <a:gd name="connsiteY3" fmla="*/ 133921 h 133350"/>
                <a:gd name="connsiteX4" fmla="*/ 93134 w 104775"/>
                <a:gd name="connsiteY4" fmla="*/ 72009 h 133350"/>
                <a:gd name="connsiteX5" fmla="*/ 91038 w 104775"/>
                <a:gd name="connsiteY5" fmla="*/ 28670 h 133350"/>
                <a:gd name="connsiteX6" fmla="*/ 52462 w 104775"/>
                <a:gd name="connsiteY6" fmla="*/ 7144 h 133350"/>
                <a:gd name="connsiteX7" fmla="*/ 52462 w 104775"/>
                <a:gd name="connsiteY7" fmla="*/ 73628 h 133350"/>
                <a:gd name="connsiteX8" fmla="*/ 30364 w 104775"/>
                <a:gd name="connsiteY8" fmla="*/ 51626 h 133350"/>
                <a:gd name="connsiteX9" fmla="*/ 52462 w 104775"/>
                <a:gd name="connsiteY9" fmla="*/ 29623 h 133350"/>
                <a:gd name="connsiteX10" fmla="*/ 74560 w 104775"/>
                <a:gd name="connsiteY10" fmla="*/ 51626 h 133350"/>
                <a:gd name="connsiteX11" fmla="*/ 52462 w 104775"/>
                <a:gd name="connsiteY11" fmla="*/ 73628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4775" h="133350">
                  <a:moveTo>
                    <a:pt x="52462" y="7144"/>
                  </a:moveTo>
                  <a:cubicBezTo>
                    <a:pt x="36556" y="7144"/>
                    <a:pt x="22173" y="15145"/>
                    <a:pt x="13886" y="28670"/>
                  </a:cubicBezTo>
                  <a:cubicBezTo>
                    <a:pt x="5694" y="41910"/>
                    <a:pt x="4932" y="58103"/>
                    <a:pt x="11790" y="72009"/>
                  </a:cubicBezTo>
                  <a:lnTo>
                    <a:pt x="52462" y="133921"/>
                  </a:lnTo>
                  <a:lnTo>
                    <a:pt x="93134" y="72009"/>
                  </a:lnTo>
                  <a:cubicBezTo>
                    <a:pt x="99992" y="58103"/>
                    <a:pt x="99135" y="41910"/>
                    <a:pt x="91038" y="28670"/>
                  </a:cubicBezTo>
                  <a:cubicBezTo>
                    <a:pt x="82752" y="15145"/>
                    <a:pt x="68369" y="7144"/>
                    <a:pt x="52462" y="7144"/>
                  </a:cubicBezTo>
                  <a:close/>
                  <a:moveTo>
                    <a:pt x="52462" y="73628"/>
                  </a:moveTo>
                  <a:cubicBezTo>
                    <a:pt x="40270" y="73628"/>
                    <a:pt x="30364" y="63818"/>
                    <a:pt x="30364" y="51626"/>
                  </a:cubicBezTo>
                  <a:cubicBezTo>
                    <a:pt x="30364" y="39434"/>
                    <a:pt x="40270" y="29623"/>
                    <a:pt x="52462" y="29623"/>
                  </a:cubicBezTo>
                  <a:cubicBezTo>
                    <a:pt x="64654" y="29623"/>
                    <a:pt x="74560" y="39434"/>
                    <a:pt x="74560" y="51626"/>
                  </a:cubicBezTo>
                  <a:cubicBezTo>
                    <a:pt x="74560" y="63818"/>
                    <a:pt x="64654" y="73628"/>
                    <a:pt x="52462" y="7362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04" name="자유형: 도형 303">
              <a:extLst>
                <a:ext uri="{FF2B5EF4-FFF2-40B4-BE49-F238E27FC236}">
                  <a16:creationId xmlns:a16="http://schemas.microsoft.com/office/drawing/2014/main" id="{16F48515-CDC9-4C74-98F6-F9CAD0CD7A80}"/>
                </a:ext>
              </a:extLst>
            </p:cNvPr>
            <p:cNvSpPr/>
            <p:nvPr/>
          </p:nvSpPr>
          <p:spPr>
            <a:xfrm>
              <a:off x="4788304" y="3589558"/>
              <a:ext cx="390525" cy="342900"/>
            </a:xfrm>
            <a:custGeom>
              <a:avLst/>
              <a:gdLst>
                <a:gd name="connsiteX0" fmla="*/ 382714 w 390525"/>
                <a:gd name="connsiteY0" fmla="*/ 9082 h 342900"/>
                <a:gd name="connsiteX1" fmla="*/ 372332 w 390525"/>
                <a:gd name="connsiteY1" fmla="*/ 7939 h 342900"/>
                <a:gd name="connsiteX2" fmla="*/ 296609 w 390525"/>
                <a:gd name="connsiteY2" fmla="*/ 37943 h 342900"/>
                <a:gd name="connsiteX3" fmla="*/ 103346 w 390525"/>
                <a:gd name="connsiteY3" fmla="*/ 7272 h 342900"/>
                <a:gd name="connsiteX4" fmla="*/ 97727 w 390525"/>
                <a:gd name="connsiteY4" fmla="*/ 7844 h 342900"/>
                <a:gd name="connsiteX5" fmla="*/ 14383 w 390525"/>
                <a:gd name="connsiteY5" fmla="*/ 38991 h 342900"/>
                <a:gd name="connsiteX6" fmla="*/ 7144 w 390525"/>
                <a:gd name="connsiteY6" fmla="*/ 49468 h 342900"/>
                <a:gd name="connsiteX7" fmla="*/ 7144 w 390525"/>
                <a:gd name="connsiteY7" fmla="*/ 328836 h 342900"/>
                <a:gd name="connsiteX8" fmla="*/ 11906 w 390525"/>
                <a:gd name="connsiteY8" fmla="*/ 337980 h 342900"/>
                <a:gd name="connsiteX9" fmla="*/ 18288 w 390525"/>
                <a:gd name="connsiteY9" fmla="*/ 339981 h 342900"/>
                <a:gd name="connsiteX10" fmla="*/ 22193 w 390525"/>
                <a:gd name="connsiteY10" fmla="*/ 339314 h 342900"/>
                <a:gd name="connsiteX11" fmla="*/ 102775 w 390525"/>
                <a:gd name="connsiteY11" fmla="*/ 309215 h 342900"/>
                <a:gd name="connsiteX12" fmla="*/ 296132 w 390525"/>
                <a:gd name="connsiteY12" fmla="*/ 339885 h 342900"/>
                <a:gd name="connsiteX13" fmla="*/ 301943 w 390525"/>
                <a:gd name="connsiteY13" fmla="*/ 339219 h 342900"/>
                <a:gd name="connsiteX14" fmla="*/ 380524 w 390525"/>
                <a:gd name="connsiteY14" fmla="*/ 308072 h 342900"/>
                <a:gd name="connsiteX15" fmla="*/ 387572 w 390525"/>
                <a:gd name="connsiteY15" fmla="*/ 297690 h 342900"/>
                <a:gd name="connsiteX16" fmla="*/ 387572 w 390525"/>
                <a:gd name="connsiteY16" fmla="*/ 18321 h 342900"/>
                <a:gd name="connsiteX17" fmla="*/ 382714 w 390525"/>
                <a:gd name="connsiteY17" fmla="*/ 9082 h 342900"/>
                <a:gd name="connsiteX18" fmla="*/ 90392 w 390525"/>
                <a:gd name="connsiteY18" fmla="*/ 141575 h 342900"/>
                <a:gd name="connsiteX19" fmla="*/ 90392 w 390525"/>
                <a:gd name="connsiteY19" fmla="*/ 126621 h 342900"/>
                <a:gd name="connsiteX20" fmla="*/ 100298 w 390525"/>
                <a:gd name="connsiteY20" fmla="*/ 115286 h 342900"/>
                <a:gd name="connsiteX21" fmla="*/ 112681 w 390525"/>
                <a:gd name="connsiteY21" fmla="*/ 126335 h 342900"/>
                <a:gd name="connsiteX22" fmla="*/ 112681 w 390525"/>
                <a:gd name="connsiteY22" fmla="*/ 141861 h 342900"/>
                <a:gd name="connsiteX23" fmla="*/ 100298 w 390525"/>
                <a:gd name="connsiteY23" fmla="*/ 152910 h 342900"/>
                <a:gd name="connsiteX24" fmla="*/ 90392 w 390525"/>
                <a:gd name="connsiteY24" fmla="*/ 141575 h 342900"/>
                <a:gd name="connsiteX25" fmla="*/ 112681 w 390525"/>
                <a:gd name="connsiteY25" fmla="*/ 176722 h 342900"/>
                <a:gd name="connsiteX26" fmla="*/ 112681 w 390525"/>
                <a:gd name="connsiteY26" fmla="*/ 191962 h 342900"/>
                <a:gd name="connsiteX27" fmla="*/ 102775 w 390525"/>
                <a:gd name="connsiteY27" fmla="*/ 203297 h 342900"/>
                <a:gd name="connsiteX28" fmla="*/ 90392 w 390525"/>
                <a:gd name="connsiteY28" fmla="*/ 192248 h 342900"/>
                <a:gd name="connsiteX29" fmla="*/ 90392 w 390525"/>
                <a:gd name="connsiteY29" fmla="*/ 177008 h 342900"/>
                <a:gd name="connsiteX30" fmla="*/ 100298 w 390525"/>
                <a:gd name="connsiteY30" fmla="*/ 165673 h 342900"/>
                <a:gd name="connsiteX31" fmla="*/ 112681 w 390525"/>
                <a:gd name="connsiteY31" fmla="*/ 176722 h 342900"/>
                <a:gd name="connsiteX32" fmla="*/ 90392 w 390525"/>
                <a:gd name="connsiteY32" fmla="*/ 91283 h 342900"/>
                <a:gd name="connsiteX33" fmla="*/ 90392 w 390525"/>
                <a:gd name="connsiteY33" fmla="*/ 76329 h 342900"/>
                <a:gd name="connsiteX34" fmla="*/ 100298 w 390525"/>
                <a:gd name="connsiteY34" fmla="*/ 64994 h 342900"/>
                <a:gd name="connsiteX35" fmla="*/ 112681 w 390525"/>
                <a:gd name="connsiteY35" fmla="*/ 76043 h 342900"/>
                <a:gd name="connsiteX36" fmla="*/ 112681 w 390525"/>
                <a:gd name="connsiteY36" fmla="*/ 91569 h 342900"/>
                <a:gd name="connsiteX37" fmla="*/ 100298 w 390525"/>
                <a:gd name="connsiteY37" fmla="*/ 102618 h 342900"/>
                <a:gd name="connsiteX38" fmla="*/ 90392 w 390525"/>
                <a:gd name="connsiteY38" fmla="*/ 91283 h 342900"/>
                <a:gd name="connsiteX39" fmla="*/ 90392 w 390525"/>
                <a:gd name="connsiteY39" fmla="*/ 227014 h 342900"/>
                <a:gd name="connsiteX40" fmla="*/ 102775 w 390525"/>
                <a:gd name="connsiteY40" fmla="*/ 215965 h 342900"/>
                <a:gd name="connsiteX41" fmla="*/ 112681 w 390525"/>
                <a:gd name="connsiteY41" fmla="*/ 227300 h 342900"/>
                <a:gd name="connsiteX42" fmla="*/ 112681 w 390525"/>
                <a:gd name="connsiteY42" fmla="*/ 242254 h 342900"/>
                <a:gd name="connsiteX43" fmla="*/ 102775 w 390525"/>
                <a:gd name="connsiteY43" fmla="*/ 253589 h 342900"/>
                <a:gd name="connsiteX44" fmla="*/ 90392 w 390525"/>
                <a:gd name="connsiteY44" fmla="*/ 242540 h 342900"/>
                <a:gd name="connsiteX45" fmla="*/ 90392 w 390525"/>
                <a:gd name="connsiteY45" fmla="*/ 227014 h 342900"/>
                <a:gd name="connsiteX46" fmla="*/ 257651 w 390525"/>
                <a:gd name="connsiteY46" fmla="*/ 169674 h 342900"/>
                <a:gd name="connsiteX47" fmla="*/ 256985 w 390525"/>
                <a:gd name="connsiteY47" fmla="*/ 170721 h 342900"/>
                <a:gd name="connsiteX48" fmla="*/ 206597 w 390525"/>
                <a:gd name="connsiteY48" fmla="*/ 247398 h 342900"/>
                <a:gd name="connsiteX49" fmla="*/ 197263 w 390525"/>
                <a:gd name="connsiteY49" fmla="*/ 252446 h 342900"/>
                <a:gd name="connsiteX50" fmla="*/ 187928 w 390525"/>
                <a:gd name="connsiteY50" fmla="*/ 247398 h 342900"/>
                <a:gd name="connsiteX51" fmla="*/ 137541 w 390525"/>
                <a:gd name="connsiteY51" fmla="*/ 170721 h 342900"/>
                <a:gd name="connsiteX52" fmla="*/ 136874 w 390525"/>
                <a:gd name="connsiteY52" fmla="*/ 169674 h 342900"/>
                <a:gd name="connsiteX53" fmla="*/ 139637 w 390525"/>
                <a:gd name="connsiteY53" fmla="*/ 104046 h 342900"/>
                <a:gd name="connsiteX54" fmla="*/ 197168 w 390525"/>
                <a:gd name="connsiteY54" fmla="*/ 71947 h 342900"/>
                <a:gd name="connsiteX55" fmla="*/ 254698 w 390525"/>
                <a:gd name="connsiteY55" fmla="*/ 104046 h 342900"/>
                <a:gd name="connsiteX56" fmla="*/ 257651 w 390525"/>
                <a:gd name="connsiteY56" fmla="*/ 169674 h 342900"/>
                <a:gd name="connsiteX57" fmla="*/ 286512 w 390525"/>
                <a:gd name="connsiteY57" fmla="*/ 171388 h 342900"/>
                <a:gd name="connsiteX58" fmla="*/ 286512 w 390525"/>
                <a:gd name="connsiteY58" fmla="*/ 156434 h 342900"/>
                <a:gd name="connsiteX59" fmla="*/ 296418 w 390525"/>
                <a:gd name="connsiteY59" fmla="*/ 145099 h 342900"/>
                <a:gd name="connsiteX60" fmla="*/ 308801 w 390525"/>
                <a:gd name="connsiteY60" fmla="*/ 156148 h 342900"/>
                <a:gd name="connsiteX61" fmla="*/ 308801 w 390525"/>
                <a:gd name="connsiteY61" fmla="*/ 171674 h 342900"/>
                <a:gd name="connsiteX62" fmla="*/ 296418 w 390525"/>
                <a:gd name="connsiteY62" fmla="*/ 182723 h 342900"/>
                <a:gd name="connsiteX63" fmla="*/ 286512 w 390525"/>
                <a:gd name="connsiteY63" fmla="*/ 171388 h 342900"/>
                <a:gd name="connsiteX64" fmla="*/ 308801 w 390525"/>
                <a:gd name="connsiteY64" fmla="*/ 206535 h 342900"/>
                <a:gd name="connsiteX65" fmla="*/ 308801 w 390525"/>
                <a:gd name="connsiteY65" fmla="*/ 221776 h 342900"/>
                <a:gd name="connsiteX66" fmla="*/ 298895 w 390525"/>
                <a:gd name="connsiteY66" fmla="*/ 233110 h 342900"/>
                <a:gd name="connsiteX67" fmla="*/ 286512 w 390525"/>
                <a:gd name="connsiteY67" fmla="*/ 222061 h 342900"/>
                <a:gd name="connsiteX68" fmla="*/ 286512 w 390525"/>
                <a:gd name="connsiteY68" fmla="*/ 206821 h 342900"/>
                <a:gd name="connsiteX69" fmla="*/ 296418 w 390525"/>
                <a:gd name="connsiteY69" fmla="*/ 195486 h 342900"/>
                <a:gd name="connsiteX70" fmla="*/ 308801 w 390525"/>
                <a:gd name="connsiteY70" fmla="*/ 206535 h 342900"/>
                <a:gd name="connsiteX71" fmla="*/ 286512 w 390525"/>
                <a:gd name="connsiteY71" fmla="*/ 121096 h 342900"/>
                <a:gd name="connsiteX72" fmla="*/ 286512 w 390525"/>
                <a:gd name="connsiteY72" fmla="*/ 106142 h 342900"/>
                <a:gd name="connsiteX73" fmla="*/ 296418 w 390525"/>
                <a:gd name="connsiteY73" fmla="*/ 94807 h 342900"/>
                <a:gd name="connsiteX74" fmla="*/ 308801 w 390525"/>
                <a:gd name="connsiteY74" fmla="*/ 105856 h 342900"/>
                <a:gd name="connsiteX75" fmla="*/ 308801 w 390525"/>
                <a:gd name="connsiteY75" fmla="*/ 121382 h 342900"/>
                <a:gd name="connsiteX76" fmla="*/ 296418 w 390525"/>
                <a:gd name="connsiteY76" fmla="*/ 132431 h 342900"/>
                <a:gd name="connsiteX77" fmla="*/ 286512 w 390525"/>
                <a:gd name="connsiteY77" fmla="*/ 121096 h 342900"/>
                <a:gd name="connsiteX78" fmla="*/ 286512 w 390525"/>
                <a:gd name="connsiteY78" fmla="*/ 256827 h 342900"/>
                <a:gd name="connsiteX79" fmla="*/ 298895 w 390525"/>
                <a:gd name="connsiteY79" fmla="*/ 245778 h 342900"/>
                <a:gd name="connsiteX80" fmla="*/ 308801 w 390525"/>
                <a:gd name="connsiteY80" fmla="*/ 257113 h 342900"/>
                <a:gd name="connsiteX81" fmla="*/ 308801 w 390525"/>
                <a:gd name="connsiteY81" fmla="*/ 272068 h 342900"/>
                <a:gd name="connsiteX82" fmla="*/ 298895 w 390525"/>
                <a:gd name="connsiteY82" fmla="*/ 283402 h 342900"/>
                <a:gd name="connsiteX83" fmla="*/ 286512 w 390525"/>
                <a:gd name="connsiteY83" fmla="*/ 272353 h 342900"/>
                <a:gd name="connsiteX84" fmla="*/ 286512 w 390525"/>
                <a:gd name="connsiteY84" fmla="*/ 256827 h 342900"/>
                <a:gd name="connsiteX85" fmla="*/ 308801 w 390525"/>
                <a:gd name="connsiteY85" fmla="*/ 55850 h 342900"/>
                <a:gd name="connsiteX86" fmla="*/ 308801 w 390525"/>
                <a:gd name="connsiteY86" fmla="*/ 70804 h 342900"/>
                <a:gd name="connsiteX87" fmla="*/ 298895 w 390525"/>
                <a:gd name="connsiteY87" fmla="*/ 82139 h 342900"/>
                <a:gd name="connsiteX88" fmla="*/ 286512 w 390525"/>
                <a:gd name="connsiteY88" fmla="*/ 71090 h 342900"/>
                <a:gd name="connsiteX89" fmla="*/ 286512 w 390525"/>
                <a:gd name="connsiteY89" fmla="*/ 55564 h 342900"/>
                <a:gd name="connsiteX90" fmla="*/ 298895 w 390525"/>
                <a:gd name="connsiteY90" fmla="*/ 44515 h 342900"/>
                <a:gd name="connsiteX91" fmla="*/ 308801 w 390525"/>
                <a:gd name="connsiteY91" fmla="*/ 55850 h 342900"/>
                <a:gd name="connsiteX92" fmla="*/ 112681 w 390525"/>
                <a:gd name="connsiteY92" fmla="*/ 26037 h 342900"/>
                <a:gd name="connsiteX93" fmla="*/ 112681 w 390525"/>
                <a:gd name="connsiteY93" fmla="*/ 40991 h 342900"/>
                <a:gd name="connsiteX94" fmla="*/ 102775 w 390525"/>
                <a:gd name="connsiteY94" fmla="*/ 52326 h 342900"/>
                <a:gd name="connsiteX95" fmla="*/ 90392 w 390525"/>
                <a:gd name="connsiteY95" fmla="*/ 41277 h 342900"/>
                <a:gd name="connsiteX96" fmla="*/ 90392 w 390525"/>
                <a:gd name="connsiteY96" fmla="*/ 25751 h 342900"/>
                <a:gd name="connsiteX97" fmla="*/ 102775 w 390525"/>
                <a:gd name="connsiteY97" fmla="*/ 14702 h 342900"/>
                <a:gd name="connsiteX98" fmla="*/ 112681 w 390525"/>
                <a:gd name="connsiteY98" fmla="*/ 26037 h 342900"/>
                <a:gd name="connsiteX99" fmla="*/ 90392 w 390525"/>
                <a:gd name="connsiteY99" fmla="*/ 292546 h 342900"/>
                <a:gd name="connsiteX100" fmla="*/ 90392 w 390525"/>
                <a:gd name="connsiteY100" fmla="*/ 277592 h 342900"/>
                <a:gd name="connsiteX101" fmla="*/ 100298 w 390525"/>
                <a:gd name="connsiteY101" fmla="*/ 266257 h 342900"/>
                <a:gd name="connsiteX102" fmla="*/ 112681 w 390525"/>
                <a:gd name="connsiteY102" fmla="*/ 277306 h 342900"/>
                <a:gd name="connsiteX103" fmla="*/ 112681 w 390525"/>
                <a:gd name="connsiteY103" fmla="*/ 292832 h 342900"/>
                <a:gd name="connsiteX104" fmla="*/ 100298 w 390525"/>
                <a:gd name="connsiteY104" fmla="*/ 303881 h 342900"/>
                <a:gd name="connsiteX105" fmla="*/ 90392 w 390525"/>
                <a:gd name="connsiteY105" fmla="*/ 292546 h 342900"/>
                <a:gd name="connsiteX106" fmla="*/ 286512 w 390525"/>
                <a:gd name="connsiteY106" fmla="*/ 322360 h 342900"/>
                <a:gd name="connsiteX107" fmla="*/ 286512 w 390525"/>
                <a:gd name="connsiteY107" fmla="*/ 307405 h 342900"/>
                <a:gd name="connsiteX108" fmla="*/ 296418 w 390525"/>
                <a:gd name="connsiteY108" fmla="*/ 296070 h 342900"/>
                <a:gd name="connsiteX109" fmla="*/ 308801 w 390525"/>
                <a:gd name="connsiteY109" fmla="*/ 307119 h 342900"/>
                <a:gd name="connsiteX110" fmla="*/ 308801 w 390525"/>
                <a:gd name="connsiteY110" fmla="*/ 322645 h 342900"/>
                <a:gd name="connsiteX111" fmla="*/ 296418 w 390525"/>
                <a:gd name="connsiteY111" fmla="*/ 333694 h 342900"/>
                <a:gd name="connsiteX112" fmla="*/ 286512 w 390525"/>
                <a:gd name="connsiteY112" fmla="*/ 322360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</a:cxnLst>
              <a:rect l="l" t="t" r="r" b="b"/>
              <a:pathLst>
                <a:path w="390525" h="342900">
                  <a:moveTo>
                    <a:pt x="382714" y="9082"/>
                  </a:moveTo>
                  <a:cubicBezTo>
                    <a:pt x="379667" y="6987"/>
                    <a:pt x="375761" y="6606"/>
                    <a:pt x="372332" y="7939"/>
                  </a:cubicBezTo>
                  <a:lnTo>
                    <a:pt x="296609" y="37943"/>
                  </a:lnTo>
                  <a:lnTo>
                    <a:pt x="103346" y="7272"/>
                  </a:lnTo>
                  <a:cubicBezTo>
                    <a:pt x="101441" y="6987"/>
                    <a:pt x="99536" y="7177"/>
                    <a:pt x="97727" y="7844"/>
                  </a:cubicBezTo>
                  <a:lnTo>
                    <a:pt x="14383" y="38991"/>
                  </a:lnTo>
                  <a:cubicBezTo>
                    <a:pt x="10001" y="40610"/>
                    <a:pt x="7144" y="44801"/>
                    <a:pt x="7144" y="49468"/>
                  </a:cubicBezTo>
                  <a:lnTo>
                    <a:pt x="7144" y="328836"/>
                  </a:lnTo>
                  <a:cubicBezTo>
                    <a:pt x="7144" y="332456"/>
                    <a:pt x="8954" y="335885"/>
                    <a:pt x="11906" y="337980"/>
                  </a:cubicBezTo>
                  <a:cubicBezTo>
                    <a:pt x="13811" y="339314"/>
                    <a:pt x="16002" y="339981"/>
                    <a:pt x="18288" y="339981"/>
                  </a:cubicBezTo>
                  <a:cubicBezTo>
                    <a:pt x="19621" y="339981"/>
                    <a:pt x="20955" y="339790"/>
                    <a:pt x="22193" y="339314"/>
                  </a:cubicBezTo>
                  <a:lnTo>
                    <a:pt x="102775" y="309215"/>
                  </a:lnTo>
                  <a:lnTo>
                    <a:pt x="296132" y="339885"/>
                  </a:lnTo>
                  <a:cubicBezTo>
                    <a:pt x="298133" y="340171"/>
                    <a:pt x="300133" y="339981"/>
                    <a:pt x="301943" y="339219"/>
                  </a:cubicBezTo>
                  <a:lnTo>
                    <a:pt x="380524" y="308072"/>
                  </a:lnTo>
                  <a:cubicBezTo>
                    <a:pt x="384810" y="306357"/>
                    <a:pt x="387572" y="302262"/>
                    <a:pt x="387572" y="297690"/>
                  </a:cubicBezTo>
                  <a:lnTo>
                    <a:pt x="387572" y="18321"/>
                  </a:lnTo>
                  <a:cubicBezTo>
                    <a:pt x="387572" y="14607"/>
                    <a:pt x="385763" y="11178"/>
                    <a:pt x="382714" y="9082"/>
                  </a:cubicBezTo>
                  <a:close/>
                  <a:moveTo>
                    <a:pt x="90392" y="141575"/>
                  </a:moveTo>
                  <a:lnTo>
                    <a:pt x="90392" y="126621"/>
                  </a:lnTo>
                  <a:cubicBezTo>
                    <a:pt x="90392" y="120906"/>
                    <a:pt x="94583" y="115857"/>
                    <a:pt x="100298" y="115286"/>
                  </a:cubicBezTo>
                  <a:cubicBezTo>
                    <a:pt x="107061" y="114524"/>
                    <a:pt x="112681" y="119763"/>
                    <a:pt x="112681" y="126335"/>
                  </a:cubicBezTo>
                  <a:lnTo>
                    <a:pt x="112681" y="141861"/>
                  </a:lnTo>
                  <a:cubicBezTo>
                    <a:pt x="112681" y="148433"/>
                    <a:pt x="106966" y="153672"/>
                    <a:pt x="100298" y="152910"/>
                  </a:cubicBezTo>
                  <a:cubicBezTo>
                    <a:pt x="94583" y="152338"/>
                    <a:pt x="90392" y="147290"/>
                    <a:pt x="90392" y="141575"/>
                  </a:cubicBezTo>
                  <a:close/>
                  <a:moveTo>
                    <a:pt x="112681" y="176722"/>
                  </a:moveTo>
                  <a:lnTo>
                    <a:pt x="112681" y="191962"/>
                  </a:lnTo>
                  <a:cubicBezTo>
                    <a:pt x="112681" y="197677"/>
                    <a:pt x="108490" y="202726"/>
                    <a:pt x="102775" y="203297"/>
                  </a:cubicBezTo>
                  <a:cubicBezTo>
                    <a:pt x="96012" y="204059"/>
                    <a:pt x="90392" y="198820"/>
                    <a:pt x="90392" y="192248"/>
                  </a:cubicBezTo>
                  <a:lnTo>
                    <a:pt x="90392" y="177008"/>
                  </a:lnTo>
                  <a:cubicBezTo>
                    <a:pt x="90392" y="171293"/>
                    <a:pt x="94583" y="166245"/>
                    <a:pt x="100298" y="165673"/>
                  </a:cubicBezTo>
                  <a:cubicBezTo>
                    <a:pt x="106966" y="164816"/>
                    <a:pt x="112681" y="170150"/>
                    <a:pt x="112681" y="176722"/>
                  </a:cubicBezTo>
                  <a:close/>
                  <a:moveTo>
                    <a:pt x="90392" y="91283"/>
                  </a:moveTo>
                  <a:lnTo>
                    <a:pt x="90392" y="76329"/>
                  </a:lnTo>
                  <a:cubicBezTo>
                    <a:pt x="90392" y="70614"/>
                    <a:pt x="94583" y="65565"/>
                    <a:pt x="100298" y="64994"/>
                  </a:cubicBezTo>
                  <a:cubicBezTo>
                    <a:pt x="107061" y="64232"/>
                    <a:pt x="112681" y="69471"/>
                    <a:pt x="112681" y="76043"/>
                  </a:cubicBezTo>
                  <a:lnTo>
                    <a:pt x="112681" y="91569"/>
                  </a:lnTo>
                  <a:cubicBezTo>
                    <a:pt x="112681" y="98141"/>
                    <a:pt x="106966" y="103380"/>
                    <a:pt x="100298" y="102618"/>
                  </a:cubicBezTo>
                  <a:cubicBezTo>
                    <a:pt x="94583" y="102046"/>
                    <a:pt x="90392" y="96998"/>
                    <a:pt x="90392" y="91283"/>
                  </a:cubicBezTo>
                  <a:close/>
                  <a:moveTo>
                    <a:pt x="90392" y="227014"/>
                  </a:moveTo>
                  <a:cubicBezTo>
                    <a:pt x="90392" y="220442"/>
                    <a:pt x="96107" y="215203"/>
                    <a:pt x="102775" y="215965"/>
                  </a:cubicBezTo>
                  <a:cubicBezTo>
                    <a:pt x="108490" y="216632"/>
                    <a:pt x="112681" y="221585"/>
                    <a:pt x="112681" y="227300"/>
                  </a:cubicBezTo>
                  <a:lnTo>
                    <a:pt x="112681" y="242254"/>
                  </a:lnTo>
                  <a:cubicBezTo>
                    <a:pt x="112681" y="247969"/>
                    <a:pt x="108490" y="253018"/>
                    <a:pt x="102775" y="253589"/>
                  </a:cubicBezTo>
                  <a:cubicBezTo>
                    <a:pt x="96012" y="254351"/>
                    <a:pt x="90392" y="249112"/>
                    <a:pt x="90392" y="242540"/>
                  </a:cubicBezTo>
                  <a:lnTo>
                    <a:pt x="90392" y="227014"/>
                  </a:lnTo>
                  <a:close/>
                  <a:moveTo>
                    <a:pt x="257651" y="169674"/>
                  </a:moveTo>
                  <a:cubicBezTo>
                    <a:pt x="257461" y="170055"/>
                    <a:pt x="257270" y="170436"/>
                    <a:pt x="256985" y="170721"/>
                  </a:cubicBezTo>
                  <a:lnTo>
                    <a:pt x="206597" y="247398"/>
                  </a:lnTo>
                  <a:cubicBezTo>
                    <a:pt x="204502" y="250541"/>
                    <a:pt x="201073" y="252446"/>
                    <a:pt x="197263" y="252446"/>
                  </a:cubicBezTo>
                  <a:cubicBezTo>
                    <a:pt x="193453" y="252446"/>
                    <a:pt x="190024" y="250541"/>
                    <a:pt x="187928" y="247398"/>
                  </a:cubicBezTo>
                  <a:lnTo>
                    <a:pt x="137541" y="170721"/>
                  </a:lnTo>
                  <a:cubicBezTo>
                    <a:pt x="137351" y="170340"/>
                    <a:pt x="137065" y="169960"/>
                    <a:pt x="136874" y="169674"/>
                  </a:cubicBezTo>
                  <a:cubicBezTo>
                    <a:pt x="126206" y="148623"/>
                    <a:pt x="127254" y="124144"/>
                    <a:pt x="139637" y="104046"/>
                  </a:cubicBezTo>
                  <a:cubicBezTo>
                    <a:pt x="152019" y="83949"/>
                    <a:pt x="173546" y="71947"/>
                    <a:pt x="197168" y="71947"/>
                  </a:cubicBezTo>
                  <a:cubicBezTo>
                    <a:pt x="220789" y="71947"/>
                    <a:pt x="242316" y="83949"/>
                    <a:pt x="254698" y="104046"/>
                  </a:cubicBezTo>
                  <a:cubicBezTo>
                    <a:pt x="267271" y="124144"/>
                    <a:pt x="268319" y="148623"/>
                    <a:pt x="257651" y="169674"/>
                  </a:cubicBezTo>
                  <a:close/>
                  <a:moveTo>
                    <a:pt x="286512" y="171388"/>
                  </a:moveTo>
                  <a:lnTo>
                    <a:pt x="286512" y="156434"/>
                  </a:lnTo>
                  <a:cubicBezTo>
                    <a:pt x="286512" y="150719"/>
                    <a:pt x="290703" y="145671"/>
                    <a:pt x="296418" y="145099"/>
                  </a:cubicBezTo>
                  <a:cubicBezTo>
                    <a:pt x="303181" y="144337"/>
                    <a:pt x="308801" y="149576"/>
                    <a:pt x="308801" y="156148"/>
                  </a:cubicBezTo>
                  <a:lnTo>
                    <a:pt x="308801" y="171674"/>
                  </a:lnTo>
                  <a:cubicBezTo>
                    <a:pt x="308801" y="178246"/>
                    <a:pt x="303086" y="183485"/>
                    <a:pt x="296418" y="182723"/>
                  </a:cubicBezTo>
                  <a:cubicBezTo>
                    <a:pt x="290703" y="182152"/>
                    <a:pt x="286512" y="177103"/>
                    <a:pt x="286512" y="171388"/>
                  </a:cubicBezTo>
                  <a:close/>
                  <a:moveTo>
                    <a:pt x="308801" y="206535"/>
                  </a:moveTo>
                  <a:lnTo>
                    <a:pt x="308801" y="221776"/>
                  </a:lnTo>
                  <a:cubicBezTo>
                    <a:pt x="308801" y="227490"/>
                    <a:pt x="304610" y="232539"/>
                    <a:pt x="298895" y="233110"/>
                  </a:cubicBezTo>
                  <a:cubicBezTo>
                    <a:pt x="292132" y="233872"/>
                    <a:pt x="286512" y="228633"/>
                    <a:pt x="286512" y="222061"/>
                  </a:cubicBezTo>
                  <a:lnTo>
                    <a:pt x="286512" y="206821"/>
                  </a:lnTo>
                  <a:cubicBezTo>
                    <a:pt x="286512" y="201106"/>
                    <a:pt x="290703" y="196058"/>
                    <a:pt x="296418" y="195486"/>
                  </a:cubicBezTo>
                  <a:cubicBezTo>
                    <a:pt x="303086" y="194724"/>
                    <a:pt x="308801" y="199963"/>
                    <a:pt x="308801" y="206535"/>
                  </a:cubicBezTo>
                  <a:close/>
                  <a:moveTo>
                    <a:pt x="286512" y="121096"/>
                  </a:moveTo>
                  <a:lnTo>
                    <a:pt x="286512" y="106142"/>
                  </a:lnTo>
                  <a:cubicBezTo>
                    <a:pt x="286512" y="100427"/>
                    <a:pt x="290703" y="95379"/>
                    <a:pt x="296418" y="94807"/>
                  </a:cubicBezTo>
                  <a:cubicBezTo>
                    <a:pt x="303181" y="94045"/>
                    <a:pt x="308801" y="99284"/>
                    <a:pt x="308801" y="105856"/>
                  </a:cubicBezTo>
                  <a:lnTo>
                    <a:pt x="308801" y="121382"/>
                  </a:lnTo>
                  <a:cubicBezTo>
                    <a:pt x="308801" y="127954"/>
                    <a:pt x="303086" y="133193"/>
                    <a:pt x="296418" y="132431"/>
                  </a:cubicBezTo>
                  <a:cubicBezTo>
                    <a:pt x="290703" y="131860"/>
                    <a:pt x="286512" y="126811"/>
                    <a:pt x="286512" y="121096"/>
                  </a:cubicBezTo>
                  <a:close/>
                  <a:moveTo>
                    <a:pt x="286512" y="256827"/>
                  </a:moveTo>
                  <a:cubicBezTo>
                    <a:pt x="286512" y="250255"/>
                    <a:pt x="292227" y="245016"/>
                    <a:pt x="298895" y="245778"/>
                  </a:cubicBezTo>
                  <a:cubicBezTo>
                    <a:pt x="304610" y="246445"/>
                    <a:pt x="308801" y="251398"/>
                    <a:pt x="308801" y="257113"/>
                  </a:cubicBezTo>
                  <a:lnTo>
                    <a:pt x="308801" y="272068"/>
                  </a:lnTo>
                  <a:cubicBezTo>
                    <a:pt x="308801" y="277782"/>
                    <a:pt x="304610" y="282831"/>
                    <a:pt x="298895" y="283402"/>
                  </a:cubicBezTo>
                  <a:cubicBezTo>
                    <a:pt x="292132" y="284164"/>
                    <a:pt x="286512" y="278926"/>
                    <a:pt x="286512" y="272353"/>
                  </a:cubicBezTo>
                  <a:lnTo>
                    <a:pt x="286512" y="256827"/>
                  </a:lnTo>
                  <a:close/>
                  <a:moveTo>
                    <a:pt x="308801" y="55850"/>
                  </a:moveTo>
                  <a:lnTo>
                    <a:pt x="308801" y="70804"/>
                  </a:lnTo>
                  <a:cubicBezTo>
                    <a:pt x="308801" y="76519"/>
                    <a:pt x="304610" y="81568"/>
                    <a:pt x="298895" y="82139"/>
                  </a:cubicBezTo>
                  <a:cubicBezTo>
                    <a:pt x="292132" y="82901"/>
                    <a:pt x="286512" y="77662"/>
                    <a:pt x="286512" y="71090"/>
                  </a:cubicBezTo>
                  <a:lnTo>
                    <a:pt x="286512" y="55564"/>
                  </a:lnTo>
                  <a:cubicBezTo>
                    <a:pt x="286512" y="48992"/>
                    <a:pt x="292227" y="43753"/>
                    <a:pt x="298895" y="44515"/>
                  </a:cubicBezTo>
                  <a:cubicBezTo>
                    <a:pt x="304610" y="45182"/>
                    <a:pt x="308801" y="50135"/>
                    <a:pt x="308801" y="55850"/>
                  </a:cubicBezTo>
                  <a:close/>
                  <a:moveTo>
                    <a:pt x="112681" y="26037"/>
                  </a:moveTo>
                  <a:lnTo>
                    <a:pt x="112681" y="40991"/>
                  </a:lnTo>
                  <a:cubicBezTo>
                    <a:pt x="112681" y="46706"/>
                    <a:pt x="108490" y="51754"/>
                    <a:pt x="102775" y="52326"/>
                  </a:cubicBezTo>
                  <a:cubicBezTo>
                    <a:pt x="96012" y="53088"/>
                    <a:pt x="90392" y="47849"/>
                    <a:pt x="90392" y="41277"/>
                  </a:cubicBezTo>
                  <a:lnTo>
                    <a:pt x="90392" y="25751"/>
                  </a:lnTo>
                  <a:cubicBezTo>
                    <a:pt x="90392" y="19179"/>
                    <a:pt x="96107" y="13940"/>
                    <a:pt x="102775" y="14702"/>
                  </a:cubicBezTo>
                  <a:cubicBezTo>
                    <a:pt x="108490" y="15273"/>
                    <a:pt x="112681" y="20322"/>
                    <a:pt x="112681" y="26037"/>
                  </a:cubicBezTo>
                  <a:close/>
                  <a:moveTo>
                    <a:pt x="90392" y="292546"/>
                  </a:moveTo>
                  <a:lnTo>
                    <a:pt x="90392" y="277592"/>
                  </a:lnTo>
                  <a:cubicBezTo>
                    <a:pt x="90392" y="271877"/>
                    <a:pt x="94583" y="266829"/>
                    <a:pt x="100298" y="266257"/>
                  </a:cubicBezTo>
                  <a:cubicBezTo>
                    <a:pt x="107061" y="265495"/>
                    <a:pt x="112681" y="270734"/>
                    <a:pt x="112681" y="277306"/>
                  </a:cubicBezTo>
                  <a:lnTo>
                    <a:pt x="112681" y="292832"/>
                  </a:lnTo>
                  <a:cubicBezTo>
                    <a:pt x="112681" y="299404"/>
                    <a:pt x="106966" y="304643"/>
                    <a:pt x="100298" y="303881"/>
                  </a:cubicBezTo>
                  <a:cubicBezTo>
                    <a:pt x="94583" y="303214"/>
                    <a:pt x="90392" y="298261"/>
                    <a:pt x="90392" y="292546"/>
                  </a:cubicBezTo>
                  <a:close/>
                  <a:moveTo>
                    <a:pt x="286512" y="322360"/>
                  </a:moveTo>
                  <a:lnTo>
                    <a:pt x="286512" y="307405"/>
                  </a:lnTo>
                  <a:cubicBezTo>
                    <a:pt x="286512" y="301690"/>
                    <a:pt x="290703" y="296642"/>
                    <a:pt x="296418" y="296070"/>
                  </a:cubicBezTo>
                  <a:cubicBezTo>
                    <a:pt x="303181" y="295308"/>
                    <a:pt x="308801" y="300547"/>
                    <a:pt x="308801" y="307119"/>
                  </a:cubicBezTo>
                  <a:lnTo>
                    <a:pt x="308801" y="322645"/>
                  </a:lnTo>
                  <a:cubicBezTo>
                    <a:pt x="308801" y="329218"/>
                    <a:pt x="303086" y="334456"/>
                    <a:pt x="296418" y="333694"/>
                  </a:cubicBezTo>
                  <a:cubicBezTo>
                    <a:pt x="290703" y="333123"/>
                    <a:pt x="286512" y="328074"/>
                    <a:pt x="286512" y="32236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305" name="자유형: 도형 304">
            <a:extLst>
              <a:ext uri="{FF2B5EF4-FFF2-40B4-BE49-F238E27FC236}">
                <a16:creationId xmlns:a16="http://schemas.microsoft.com/office/drawing/2014/main" id="{693B88B2-791B-470D-8A05-F0BA652F9279}"/>
              </a:ext>
            </a:extLst>
          </p:cNvPr>
          <p:cNvSpPr/>
          <p:nvPr/>
        </p:nvSpPr>
        <p:spPr>
          <a:xfrm>
            <a:off x="804758" y="3563874"/>
            <a:ext cx="285750" cy="390525"/>
          </a:xfrm>
          <a:custGeom>
            <a:avLst/>
            <a:gdLst>
              <a:gd name="connsiteX0" fmla="*/ 144875 w 285750"/>
              <a:gd name="connsiteY0" fmla="*/ 7144 h 390525"/>
              <a:gd name="connsiteX1" fmla="*/ 7144 w 285750"/>
              <a:gd name="connsiteY1" fmla="*/ 144875 h 390525"/>
              <a:gd name="connsiteX2" fmla="*/ 135636 w 285750"/>
              <a:gd name="connsiteY2" fmla="*/ 383381 h 390525"/>
              <a:gd name="connsiteX3" fmla="*/ 154115 w 285750"/>
              <a:gd name="connsiteY3" fmla="*/ 383381 h 390525"/>
              <a:gd name="connsiteX4" fmla="*/ 282607 w 285750"/>
              <a:gd name="connsiteY4" fmla="*/ 144875 h 390525"/>
              <a:gd name="connsiteX5" fmla="*/ 144875 w 285750"/>
              <a:gd name="connsiteY5" fmla="*/ 7144 h 390525"/>
              <a:gd name="connsiteX6" fmla="*/ 144875 w 285750"/>
              <a:gd name="connsiteY6" fmla="*/ 214217 h 390525"/>
              <a:gd name="connsiteX7" fmla="*/ 75533 w 285750"/>
              <a:gd name="connsiteY7" fmla="*/ 144875 h 390525"/>
              <a:gd name="connsiteX8" fmla="*/ 144875 w 285750"/>
              <a:gd name="connsiteY8" fmla="*/ 75533 h 390525"/>
              <a:gd name="connsiteX9" fmla="*/ 214217 w 285750"/>
              <a:gd name="connsiteY9" fmla="*/ 144875 h 390525"/>
              <a:gd name="connsiteX10" fmla="*/ 144875 w 285750"/>
              <a:gd name="connsiteY10" fmla="*/ 214217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5750" h="390525">
                <a:moveTo>
                  <a:pt x="144875" y="7144"/>
                </a:moveTo>
                <a:cubicBezTo>
                  <a:pt x="68866" y="7144"/>
                  <a:pt x="7144" y="68961"/>
                  <a:pt x="7144" y="144875"/>
                </a:cubicBezTo>
                <a:cubicBezTo>
                  <a:pt x="7144" y="239173"/>
                  <a:pt x="130397" y="377571"/>
                  <a:pt x="135636" y="383381"/>
                </a:cubicBezTo>
                <a:cubicBezTo>
                  <a:pt x="140589" y="388906"/>
                  <a:pt x="149162" y="388906"/>
                  <a:pt x="154115" y="383381"/>
                </a:cubicBezTo>
                <a:cubicBezTo>
                  <a:pt x="159353" y="377571"/>
                  <a:pt x="282607" y="239173"/>
                  <a:pt x="282607" y="144875"/>
                </a:cubicBezTo>
                <a:cubicBezTo>
                  <a:pt x="282607" y="68961"/>
                  <a:pt x="220790" y="7144"/>
                  <a:pt x="144875" y="7144"/>
                </a:cubicBezTo>
                <a:close/>
                <a:moveTo>
                  <a:pt x="144875" y="214217"/>
                </a:moveTo>
                <a:cubicBezTo>
                  <a:pt x="106680" y="214217"/>
                  <a:pt x="75533" y="183166"/>
                  <a:pt x="75533" y="144875"/>
                </a:cubicBezTo>
                <a:cubicBezTo>
                  <a:pt x="75533" y="106680"/>
                  <a:pt x="106585" y="75533"/>
                  <a:pt x="144875" y="75533"/>
                </a:cubicBezTo>
                <a:cubicBezTo>
                  <a:pt x="183166" y="75533"/>
                  <a:pt x="214217" y="106585"/>
                  <a:pt x="214217" y="144875"/>
                </a:cubicBezTo>
                <a:cubicBezTo>
                  <a:pt x="214217" y="183166"/>
                  <a:pt x="183071" y="214217"/>
                  <a:pt x="144875" y="214217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grpSp>
        <p:nvGrpSpPr>
          <p:cNvPr id="306" name="그룹 305">
            <a:extLst>
              <a:ext uri="{FF2B5EF4-FFF2-40B4-BE49-F238E27FC236}">
                <a16:creationId xmlns:a16="http://schemas.microsoft.com/office/drawing/2014/main" id="{D04A24E3-0A4F-41F4-92E4-33D146088EE1}"/>
              </a:ext>
            </a:extLst>
          </p:cNvPr>
          <p:cNvGrpSpPr/>
          <p:nvPr/>
        </p:nvGrpSpPr>
        <p:grpSpPr>
          <a:xfrm>
            <a:off x="6792003" y="4880133"/>
            <a:ext cx="397267" cy="431007"/>
            <a:chOff x="6792003" y="4880133"/>
            <a:chExt cx="397267" cy="431007"/>
          </a:xfrm>
          <a:solidFill>
            <a:schemeClr val="bg1"/>
          </a:solidFill>
        </p:grpSpPr>
        <p:sp>
          <p:nvSpPr>
            <p:cNvPr id="307" name="자유형: 도형 306">
              <a:extLst>
                <a:ext uri="{FF2B5EF4-FFF2-40B4-BE49-F238E27FC236}">
                  <a16:creationId xmlns:a16="http://schemas.microsoft.com/office/drawing/2014/main" id="{D608F030-8B39-478C-927F-83D3EDFE402A}"/>
                </a:ext>
              </a:extLst>
            </p:cNvPr>
            <p:cNvSpPr/>
            <p:nvPr/>
          </p:nvSpPr>
          <p:spPr>
            <a:xfrm>
              <a:off x="7017820" y="5130165"/>
              <a:ext cx="171450" cy="180975"/>
            </a:xfrm>
            <a:custGeom>
              <a:avLst/>
              <a:gdLst>
                <a:gd name="connsiteX0" fmla="*/ 170879 w 171450"/>
                <a:gd name="connsiteY0" fmla="*/ 110014 h 180975"/>
                <a:gd name="connsiteX1" fmla="*/ 122873 w 171450"/>
                <a:gd name="connsiteY1" fmla="*/ 7144 h 180975"/>
                <a:gd name="connsiteX2" fmla="*/ 7144 w 171450"/>
                <a:gd name="connsiteY2" fmla="*/ 81534 h 180975"/>
                <a:gd name="connsiteX3" fmla="*/ 47340 w 171450"/>
                <a:gd name="connsiteY3" fmla="*/ 167640 h 180975"/>
                <a:gd name="connsiteX4" fmla="*/ 72486 w 171450"/>
                <a:gd name="connsiteY4" fmla="*/ 166497 h 180975"/>
                <a:gd name="connsiteX5" fmla="*/ 93059 w 171450"/>
                <a:gd name="connsiteY5" fmla="*/ 109919 h 180975"/>
                <a:gd name="connsiteX6" fmla="*/ 97346 w 171450"/>
                <a:gd name="connsiteY6" fmla="*/ 107918 h 180975"/>
                <a:gd name="connsiteX7" fmla="*/ 153924 w 171450"/>
                <a:gd name="connsiteY7" fmla="*/ 128492 h 180975"/>
                <a:gd name="connsiteX8" fmla="*/ 170879 w 171450"/>
                <a:gd name="connsiteY8" fmla="*/ 110014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1450" h="180975">
                  <a:moveTo>
                    <a:pt x="170879" y="110014"/>
                  </a:moveTo>
                  <a:lnTo>
                    <a:pt x="122873" y="7144"/>
                  </a:lnTo>
                  <a:cubicBezTo>
                    <a:pt x="96394" y="45720"/>
                    <a:pt x="54959" y="73152"/>
                    <a:pt x="7144" y="81534"/>
                  </a:cubicBezTo>
                  <a:lnTo>
                    <a:pt x="47340" y="167640"/>
                  </a:lnTo>
                  <a:cubicBezTo>
                    <a:pt x="52483" y="178689"/>
                    <a:pt x="68390" y="177927"/>
                    <a:pt x="72486" y="166497"/>
                  </a:cubicBezTo>
                  <a:lnTo>
                    <a:pt x="93059" y="109919"/>
                  </a:lnTo>
                  <a:lnTo>
                    <a:pt x="97346" y="107918"/>
                  </a:lnTo>
                  <a:lnTo>
                    <a:pt x="153924" y="128492"/>
                  </a:lnTo>
                  <a:cubicBezTo>
                    <a:pt x="165259" y="132779"/>
                    <a:pt x="176022" y="120967"/>
                    <a:pt x="170879" y="11001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08" name="자유형: 도형 307">
              <a:extLst>
                <a:ext uri="{FF2B5EF4-FFF2-40B4-BE49-F238E27FC236}">
                  <a16:creationId xmlns:a16="http://schemas.microsoft.com/office/drawing/2014/main" id="{C8FC3CA4-5E58-4502-BC60-810EF913CD78}"/>
                </a:ext>
              </a:extLst>
            </p:cNvPr>
            <p:cNvSpPr/>
            <p:nvPr/>
          </p:nvSpPr>
          <p:spPr>
            <a:xfrm>
              <a:off x="6837417" y="4880133"/>
              <a:ext cx="314325" cy="314325"/>
            </a:xfrm>
            <a:custGeom>
              <a:avLst/>
              <a:gdLst>
                <a:gd name="connsiteX0" fmla="*/ 157163 w 314325"/>
                <a:gd name="connsiteY0" fmla="*/ 7144 h 314325"/>
                <a:gd name="connsiteX1" fmla="*/ 7144 w 314325"/>
                <a:gd name="connsiteY1" fmla="*/ 157163 h 314325"/>
                <a:gd name="connsiteX2" fmla="*/ 157163 w 314325"/>
                <a:gd name="connsiteY2" fmla="*/ 307181 h 314325"/>
                <a:gd name="connsiteX3" fmla="*/ 307181 w 314325"/>
                <a:gd name="connsiteY3" fmla="*/ 157163 h 314325"/>
                <a:gd name="connsiteX4" fmla="*/ 157163 w 314325"/>
                <a:gd name="connsiteY4" fmla="*/ 7144 h 314325"/>
                <a:gd name="connsiteX5" fmla="*/ 230124 w 314325"/>
                <a:gd name="connsiteY5" fmla="*/ 146018 h 314325"/>
                <a:gd name="connsiteX6" fmla="*/ 203550 w 314325"/>
                <a:gd name="connsiteY6" fmla="*/ 171926 h 314325"/>
                <a:gd name="connsiteX7" fmla="*/ 209836 w 314325"/>
                <a:gd name="connsiteY7" fmla="*/ 208502 h 314325"/>
                <a:gd name="connsiteX8" fmla="*/ 190024 w 314325"/>
                <a:gd name="connsiteY8" fmla="*/ 222885 h 314325"/>
                <a:gd name="connsiteX9" fmla="*/ 157163 w 314325"/>
                <a:gd name="connsiteY9" fmla="*/ 205645 h 314325"/>
                <a:gd name="connsiteX10" fmla="*/ 124302 w 314325"/>
                <a:gd name="connsiteY10" fmla="*/ 222885 h 314325"/>
                <a:gd name="connsiteX11" fmla="*/ 104490 w 314325"/>
                <a:gd name="connsiteY11" fmla="*/ 208502 h 314325"/>
                <a:gd name="connsiteX12" fmla="*/ 110776 w 314325"/>
                <a:gd name="connsiteY12" fmla="*/ 171926 h 314325"/>
                <a:gd name="connsiteX13" fmla="*/ 84201 w 314325"/>
                <a:gd name="connsiteY13" fmla="*/ 146018 h 314325"/>
                <a:gd name="connsiteX14" fmla="*/ 91726 w 314325"/>
                <a:gd name="connsiteY14" fmla="*/ 122777 h 314325"/>
                <a:gd name="connsiteX15" fmla="*/ 128493 w 314325"/>
                <a:gd name="connsiteY15" fmla="*/ 117443 h 314325"/>
                <a:gd name="connsiteX16" fmla="*/ 144971 w 314325"/>
                <a:gd name="connsiteY16" fmla="*/ 84106 h 314325"/>
                <a:gd name="connsiteX17" fmla="*/ 169450 w 314325"/>
                <a:gd name="connsiteY17" fmla="*/ 84106 h 314325"/>
                <a:gd name="connsiteX18" fmla="*/ 185928 w 314325"/>
                <a:gd name="connsiteY18" fmla="*/ 117443 h 314325"/>
                <a:gd name="connsiteX19" fmla="*/ 222695 w 314325"/>
                <a:gd name="connsiteY19" fmla="*/ 122777 h 314325"/>
                <a:gd name="connsiteX20" fmla="*/ 230124 w 314325"/>
                <a:gd name="connsiteY20" fmla="*/ 146018 h 314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14325" h="314325">
                  <a:moveTo>
                    <a:pt x="157163" y="7144"/>
                  </a:moveTo>
                  <a:cubicBezTo>
                    <a:pt x="74486" y="7144"/>
                    <a:pt x="7144" y="74390"/>
                    <a:pt x="7144" y="157163"/>
                  </a:cubicBezTo>
                  <a:cubicBezTo>
                    <a:pt x="7144" y="239935"/>
                    <a:pt x="74391" y="307181"/>
                    <a:pt x="157163" y="307181"/>
                  </a:cubicBezTo>
                  <a:cubicBezTo>
                    <a:pt x="239840" y="307181"/>
                    <a:pt x="307181" y="239935"/>
                    <a:pt x="307181" y="157163"/>
                  </a:cubicBezTo>
                  <a:cubicBezTo>
                    <a:pt x="307181" y="74390"/>
                    <a:pt x="239840" y="7144"/>
                    <a:pt x="157163" y="7144"/>
                  </a:cubicBezTo>
                  <a:close/>
                  <a:moveTo>
                    <a:pt x="230124" y="146018"/>
                  </a:moveTo>
                  <a:lnTo>
                    <a:pt x="203550" y="171926"/>
                  </a:lnTo>
                  <a:lnTo>
                    <a:pt x="209836" y="208502"/>
                  </a:lnTo>
                  <a:cubicBezTo>
                    <a:pt x="211741" y="219646"/>
                    <a:pt x="200025" y="228124"/>
                    <a:pt x="190024" y="222885"/>
                  </a:cubicBezTo>
                  <a:lnTo>
                    <a:pt x="157163" y="205645"/>
                  </a:lnTo>
                  <a:lnTo>
                    <a:pt x="124302" y="222885"/>
                  </a:lnTo>
                  <a:cubicBezTo>
                    <a:pt x="114300" y="228124"/>
                    <a:pt x="102584" y="219646"/>
                    <a:pt x="104490" y="208502"/>
                  </a:cubicBezTo>
                  <a:lnTo>
                    <a:pt x="110776" y="171926"/>
                  </a:lnTo>
                  <a:lnTo>
                    <a:pt x="84201" y="146018"/>
                  </a:lnTo>
                  <a:cubicBezTo>
                    <a:pt x="76105" y="138113"/>
                    <a:pt x="80582" y="124396"/>
                    <a:pt x="91726" y="122777"/>
                  </a:cubicBezTo>
                  <a:lnTo>
                    <a:pt x="128493" y="117443"/>
                  </a:lnTo>
                  <a:lnTo>
                    <a:pt x="144971" y="84106"/>
                  </a:lnTo>
                  <a:cubicBezTo>
                    <a:pt x="149924" y="74009"/>
                    <a:pt x="164402" y="74009"/>
                    <a:pt x="169450" y="84106"/>
                  </a:cubicBezTo>
                  <a:lnTo>
                    <a:pt x="185928" y="117443"/>
                  </a:lnTo>
                  <a:lnTo>
                    <a:pt x="222695" y="122777"/>
                  </a:lnTo>
                  <a:cubicBezTo>
                    <a:pt x="233744" y="124396"/>
                    <a:pt x="238220" y="138208"/>
                    <a:pt x="230124" y="14601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09" name="자유형: 도형 308">
              <a:extLst>
                <a:ext uri="{FF2B5EF4-FFF2-40B4-BE49-F238E27FC236}">
                  <a16:creationId xmlns:a16="http://schemas.microsoft.com/office/drawing/2014/main" id="{553D7CAD-0256-4669-B028-4E1087CEAC6F}"/>
                </a:ext>
              </a:extLst>
            </p:cNvPr>
            <p:cNvSpPr/>
            <p:nvPr/>
          </p:nvSpPr>
          <p:spPr>
            <a:xfrm>
              <a:off x="6792003" y="5130165"/>
              <a:ext cx="171450" cy="180975"/>
            </a:xfrm>
            <a:custGeom>
              <a:avLst/>
              <a:gdLst>
                <a:gd name="connsiteX0" fmla="*/ 56463 w 171450"/>
                <a:gd name="connsiteY0" fmla="*/ 7144 h 180975"/>
                <a:gd name="connsiteX1" fmla="*/ 8457 w 171450"/>
                <a:gd name="connsiteY1" fmla="*/ 110014 h 180975"/>
                <a:gd name="connsiteX2" fmla="*/ 25507 w 171450"/>
                <a:gd name="connsiteY2" fmla="*/ 128588 h 180975"/>
                <a:gd name="connsiteX3" fmla="*/ 82085 w 171450"/>
                <a:gd name="connsiteY3" fmla="*/ 108013 h 180975"/>
                <a:gd name="connsiteX4" fmla="*/ 86372 w 171450"/>
                <a:gd name="connsiteY4" fmla="*/ 110014 h 180975"/>
                <a:gd name="connsiteX5" fmla="*/ 106945 w 171450"/>
                <a:gd name="connsiteY5" fmla="*/ 166592 h 180975"/>
                <a:gd name="connsiteX6" fmla="*/ 132092 w 171450"/>
                <a:gd name="connsiteY6" fmla="*/ 167735 h 180975"/>
                <a:gd name="connsiteX7" fmla="*/ 172287 w 171450"/>
                <a:gd name="connsiteY7" fmla="*/ 81629 h 180975"/>
                <a:gd name="connsiteX8" fmla="*/ 56463 w 171450"/>
                <a:gd name="connsiteY8" fmla="*/ 7144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1450" h="180975">
                  <a:moveTo>
                    <a:pt x="56463" y="7144"/>
                  </a:moveTo>
                  <a:lnTo>
                    <a:pt x="8457" y="110014"/>
                  </a:lnTo>
                  <a:cubicBezTo>
                    <a:pt x="3313" y="121063"/>
                    <a:pt x="14172" y="132779"/>
                    <a:pt x="25507" y="128588"/>
                  </a:cubicBezTo>
                  <a:lnTo>
                    <a:pt x="82085" y="108013"/>
                  </a:lnTo>
                  <a:lnTo>
                    <a:pt x="86372" y="110014"/>
                  </a:lnTo>
                  <a:lnTo>
                    <a:pt x="106945" y="166592"/>
                  </a:lnTo>
                  <a:cubicBezTo>
                    <a:pt x="111041" y="177927"/>
                    <a:pt x="126948" y="178689"/>
                    <a:pt x="132092" y="167735"/>
                  </a:cubicBezTo>
                  <a:lnTo>
                    <a:pt x="172287" y="81629"/>
                  </a:lnTo>
                  <a:cubicBezTo>
                    <a:pt x="124281" y="73152"/>
                    <a:pt x="82942" y="45720"/>
                    <a:pt x="56463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310" name="자유형: 도형 309">
            <a:extLst>
              <a:ext uri="{FF2B5EF4-FFF2-40B4-BE49-F238E27FC236}">
                <a16:creationId xmlns:a16="http://schemas.microsoft.com/office/drawing/2014/main" id="{FAAE2825-E04A-47DC-8E8C-F27CFD0CC51D}"/>
              </a:ext>
            </a:extLst>
          </p:cNvPr>
          <p:cNvSpPr/>
          <p:nvPr/>
        </p:nvSpPr>
        <p:spPr>
          <a:xfrm>
            <a:off x="6127467" y="4237601"/>
            <a:ext cx="390525" cy="390525"/>
          </a:xfrm>
          <a:custGeom>
            <a:avLst/>
            <a:gdLst>
              <a:gd name="connsiteX0" fmla="*/ 208458 w 390525"/>
              <a:gd name="connsiteY0" fmla="*/ 30742 h 390525"/>
              <a:gd name="connsiteX1" fmla="*/ 208458 w 390525"/>
              <a:gd name="connsiteY1" fmla="*/ 14073 h 390525"/>
              <a:gd name="connsiteX2" fmla="*/ 207601 w 390525"/>
              <a:gd name="connsiteY2" fmla="*/ 11977 h 390525"/>
              <a:gd name="connsiteX3" fmla="*/ 186170 w 390525"/>
              <a:gd name="connsiteY3" fmla="*/ 18264 h 390525"/>
              <a:gd name="connsiteX4" fmla="*/ 186170 w 390525"/>
              <a:gd name="connsiteY4" fmla="*/ 30742 h 390525"/>
              <a:gd name="connsiteX5" fmla="*/ 7195 w 390525"/>
              <a:gd name="connsiteY5" fmla="*/ 224004 h 390525"/>
              <a:gd name="connsiteX6" fmla="*/ 8053 w 390525"/>
              <a:gd name="connsiteY6" fmla="*/ 226004 h 390525"/>
              <a:gd name="connsiteX7" fmla="*/ 29389 w 390525"/>
              <a:gd name="connsiteY7" fmla="*/ 219623 h 390525"/>
              <a:gd name="connsiteX8" fmla="*/ 63583 w 390525"/>
              <a:gd name="connsiteY8" fmla="*/ 186190 h 390525"/>
              <a:gd name="connsiteX9" fmla="*/ 96825 w 390525"/>
              <a:gd name="connsiteY9" fmla="*/ 223337 h 390525"/>
              <a:gd name="connsiteX10" fmla="*/ 97587 w 390525"/>
              <a:gd name="connsiteY10" fmla="*/ 225623 h 390525"/>
              <a:gd name="connsiteX11" fmla="*/ 119305 w 390525"/>
              <a:gd name="connsiteY11" fmla="*/ 219623 h 390525"/>
              <a:gd name="connsiteX12" fmla="*/ 183693 w 390525"/>
              <a:gd name="connsiteY12" fmla="*/ 201049 h 390525"/>
              <a:gd name="connsiteX13" fmla="*/ 186170 w 390525"/>
              <a:gd name="connsiteY13" fmla="*/ 207145 h 390525"/>
              <a:gd name="connsiteX14" fmla="*/ 186170 w 390525"/>
              <a:gd name="connsiteY14" fmla="*/ 359354 h 390525"/>
              <a:gd name="connsiteX15" fmla="*/ 189313 w 390525"/>
              <a:gd name="connsiteY15" fmla="*/ 367260 h 390525"/>
              <a:gd name="connsiteX16" fmla="*/ 275038 w 390525"/>
              <a:gd name="connsiteY16" fmla="*/ 337923 h 390525"/>
              <a:gd name="connsiteX17" fmla="*/ 274181 w 390525"/>
              <a:gd name="connsiteY17" fmla="*/ 336113 h 390525"/>
              <a:gd name="connsiteX18" fmla="*/ 253035 w 390525"/>
              <a:gd name="connsiteY18" fmla="*/ 342685 h 390525"/>
              <a:gd name="connsiteX19" fmla="*/ 210078 w 390525"/>
              <a:gd name="connsiteY19" fmla="*/ 354973 h 390525"/>
              <a:gd name="connsiteX20" fmla="*/ 208458 w 390525"/>
              <a:gd name="connsiteY20" fmla="*/ 350972 h 390525"/>
              <a:gd name="connsiteX21" fmla="*/ 208458 w 390525"/>
              <a:gd name="connsiteY21" fmla="*/ 207145 h 390525"/>
              <a:gd name="connsiteX22" fmla="*/ 210744 w 390525"/>
              <a:gd name="connsiteY22" fmla="*/ 201239 h 390525"/>
              <a:gd name="connsiteX23" fmla="*/ 275038 w 390525"/>
              <a:gd name="connsiteY23" fmla="*/ 223337 h 390525"/>
              <a:gd name="connsiteX24" fmla="*/ 275800 w 390525"/>
              <a:gd name="connsiteY24" fmla="*/ 225623 h 390525"/>
              <a:gd name="connsiteX25" fmla="*/ 297517 w 390525"/>
              <a:gd name="connsiteY25" fmla="*/ 219623 h 390525"/>
              <a:gd name="connsiteX26" fmla="*/ 330950 w 390525"/>
              <a:gd name="connsiteY26" fmla="*/ 186190 h 390525"/>
              <a:gd name="connsiteX27" fmla="*/ 364954 w 390525"/>
              <a:gd name="connsiteY27" fmla="*/ 223242 h 390525"/>
              <a:gd name="connsiteX28" fmla="*/ 365716 w 390525"/>
              <a:gd name="connsiteY28" fmla="*/ 225528 h 390525"/>
              <a:gd name="connsiteX29" fmla="*/ 387433 w 390525"/>
              <a:gd name="connsiteY29" fmla="*/ 219527 h 390525"/>
              <a:gd name="connsiteX30" fmla="*/ 208458 w 390525"/>
              <a:gd name="connsiteY30" fmla="*/ 30742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90525" h="390525">
                <a:moveTo>
                  <a:pt x="208458" y="30742"/>
                </a:moveTo>
                <a:lnTo>
                  <a:pt x="208458" y="14073"/>
                </a:lnTo>
                <a:cubicBezTo>
                  <a:pt x="208458" y="13311"/>
                  <a:pt x="208172" y="12549"/>
                  <a:pt x="207601" y="11977"/>
                </a:cubicBezTo>
                <a:cubicBezTo>
                  <a:pt x="197886" y="2167"/>
                  <a:pt x="186170" y="8834"/>
                  <a:pt x="186170" y="18264"/>
                </a:cubicBezTo>
                <a:lnTo>
                  <a:pt x="186170" y="30742"/>
                </a:lnTo>
                <a:cubicBezTo>
                  <a:pt x="85490" y="36647"/>
                  <a:pt x="4814" y="121325"/>
                  <a:pt x="7195" y="224004"/>
                </a:cubicBezTo>
                <a:cubicBezTo>
                  <a:pt x="7195" y="224766"/>
                  <a:pt x="7481" y="225528"/>
                  <a:pt x="8053" y="226004"/>
                </a:cubicBezTo>
                <a:cubicBezTo>
                  <a:pt x="17768" y="235720"/>
                  <a:pt x="29389" y="229052"/>
                  <a:pt x="29389" y="219623"/>
                </a:cubicBezTo>
                <a:cubicBezTo>
                  <a:pt x="29389" y="201144"/>
                  <a:pt x="45104" y="186190"/>
                  <a:pt x="63583" y="186190"/>
                </a:cubicBezTo>
                <a:cubicBezTo>
                  <a:pt x="83204" y="186190"/>
                  <a:pt x="99016" y="203240"/>
                  <a:pt x="96825" y="223337"/>
                </a:cubicBezTo>
                <a:cubicBezTo>
                  <a:pt x="96730" y="224194"/>
                  <a:pt x="97016" y="225052"/>
                  <a:pt x="97587" y="225623"/>
                </a:cubicBezTo>
                <a:cubicBezTo>
                  <a:pt x="107303" y="235910"/>
                  <a:pt x="119305" y="229148"/>
                  <a:pt x="119305" y="219623"/>
                </a:cubicBezTo>
                <a:cubicBezTo>
                  <a:pt x="119305" y="191238"/>
                  <a:pt x="154833" y="171045"/>
                  <a:pt x="183693" y="201049"/>
                </a:cubicBezTo>
                <a:cubicBezTo>
                  <a:pt x="185027" y="202477"/>
                  <a:pt x="186170" y="205144"/>
                  <a:pt x="186170" y="207145"/>
                </a:cubicBezTo>
                <a:lnTo>
                  <a:pt x="186170" y="359354"/>
                </a:lnTo>
                <a:cubicBezTo>
                  <a:pt x="186170" y="362307"/>
                  <a:pt x="187313" y="365165"/>
                  <a:pt x="189313" y="367260"/>
                </a:cubicBezTo>
                <a:cubicBezTo>
                  <a:pt x="229509" y="410027"/>
                  <a:pt x="279324" y="378118"/>
                  <a:pt x="275038" y="337923"/>
                </a:cubicBezTo>
                <a:cubicBezTo>
                  <a:pt x="274943" y="337256"/>
                  <a:pt x="274657" y="336590"/>
                  <a:pt x="274181" y="336113"/>
                </a:cubicBezTo>
                <a:cubicBezTo>
                  <a:pt x="264561" y="326684"/>
                  <a:pt x="253035" y="333351"/>
                  <a:pt x="253035" y="342685"/>
                </a:cubicBezTo>
                <a:cubicBezTo>
                  <a:pt x="253035" y="361640"/>
                  <a:pt x="229318" y="375070"/>
                  <a:pt x="210078" y="354973"/>
                </a:cubicBezTo>
                <a:cubicBezTo>
                  <a:pt x="209030" y="353925"/>
                  <a:pt x="208458" y="352496"/>
                  <a:pt x="208458" y="350972"/>
                </a:cubicBezTo>
                <a:lnTo>
                  <a:pt x="208458" y="207145"/>
                </a:lnTo>
                <a:cubicBezTo>
                  <a:pt x="208458" y="205240"/>
                  <a:pt x="209506" y="202573"/>
                  <a:pt x="210744" y="201239"/>
                </a:cubicBezTo>
                <a:cubicBezTo>
                  <a:pt x="240938" y="169711"/>
                  <a:pt x="278372" y="193048"/>
                  <a:pt x="275038" y="223337"/>
                </a:cubicBezTo>
                <a:cubicBezTo>
                  <a:pt x="274943" y="224194"/>
                  <a:pt x="275229" y="225052"/>
                  <a:pt x="275800" y="225623"/>
                </a:cubicBezTo>
                <a:cubicBezTo>
                  <a:pt x="285515" y="235910"/>
                  <a:pt x="297517" y="229148"/>
                  <a:pt x="297517" y="219623"/>
                </a:cubicBezTo>
                <a:cubicBezTo>
                  <a:pt x="297517" y="201144"/>
                  <a:pt x="312471" y="186190"/>
                  <a:pt x="330950" y="186190"/>
                </a:cubicBezTo>
                <a:cubicBezTo>
                  <a:pt x="350571" y="186190"/>
                  <a:pt x="367145" y="203240"/>
                  <a:pt x="364954" y="223242"/>
                </a:cubicBezTo>
                <a:cubicBezTo>
                  <a:pt x="364859" y="224099"/>
                  <a:pt x="365145" y="224957"/>
                  <a:pt x="365716" y="225528"/>
                </a:cubicBezTo>
                <a:cubicBezTo>
                  <a:pt x="375431" y="235815"/>
                  <a:pt x="387433" y="229148"/>
                  <a:pt x="387433" y="219527"/>
                </a:cubicBezTo>
                <a:cubicBezTo>
                  <a:pt x="387528" y="118943"/>
                  <a:pt x="307804" y="36647"/>
                  <a:pt x="208458" y="30742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grpSp>
        <p:nvGrpSpPr>
          <p:cNvPr id="311" name="그룹 310">
            <a:extLst>
              <a:ext uri="{FF2B5EF4-FFF2-40B4-BE49-F238E27FC236}">
                <a16:creationId xmlns:a16="http://schemas.microsoft.com/office/drawing/2014/main" id="{5EA8D9BB-3CAD-4179-AF14-9547E0404F2C}"/>
              </a:ext>
            </a:extLst>
          </p:cNvPr>
          <p:cNvGrpSpPr/>
          <p:nvPr/>
        </p:nvGrpSpPr>
        <p:grpSpPr>
          <a:xfrm>
            <a:off x="841811" y="2230183"/>
            <a:ext cx="209550" cy="394335"/>
            <a:chOff x="841811" y="2230183"/>
            <a:chExt cx="209550" cy="394335"/>
          </a:xfrm>
          <a:solidFill>
            <a:schemeClr val="bg1"/>
          </a:solidFill>
        </p:grpSpPr>
        <p:sp>
          <p:nvSpPr>
            <p:cNvPr id="312" name="자유형: 도형 311">
              <a:extLst>
                <a:ext uri="{FF2B5EF4-FFF2-40B4-BE49-F238E27FC236}">
                  <a16:creationId xmlns:a16="http://schemas.microsoft.com/office/drawing/2014/main" id="{EF43CA83-6F98-4CE7-BED1-A1D7C2442CEB}"/>
                </a:ext>
              </a:extLst>
            </p:cNvPr>
            <p:cNvSpPr/>
            <p:nvPr/>
          </p:nvSpPr>
          <p:spPr>
            <a:xfrm>
              <a:off x="841811" y="2230183"/>
              <a:ext cx="209550" cy="66675"/>
            </a:xfrm>
            <a:custGeom>
              <a:avLst/>
              <a:gdLst>
                <a:gd name="connsiteX0" fmla="*/ 205454 w 209550"/>
                <a:gd name="connsiteY0" fmla="*/ 59912 h 66675"/>
                <a:gd name="connsiteX1" fmla="*/ 205454 w 209550"/>
                <a:gd name="connsiteY1" fmla="*/ 29908 h 66675"/>
                <a:gd name="connsiteX2" fmla="*/ 182690 w 209550"/>
                <a:gd name="connsiteY2" fmla="*/ 7144 h 66675"/>
                <a:gd name="connsiteX3" fmla="*/ 29908 w 209550"/>
                <a:gd name="connsiteY3" fmla="*/ 7144 h 66675"/>
                <a:gd name="connsiteX4" fmla="*/ 7144 w 209550"/>
                <a:gd name="connsiteY4" fmla="*/ 29908 h 66675"/>
                <a:gd name="connsiteX5" fmla="*/ 7144 w 209550"/>
                <a:gd name="connsiteY5" fmla="*/ 59912 h 66675"/>
                <a:gd name="connsiteX6" fmla="*/ 205454 w 209550"/>
                <a:gd name="connsiteY6" fmla="*/ 59912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9550" h="66675">
                  <a:moveTo>
                    <a:pt x="205454" y="59912"/>
                  </a:moveTo>
                  <a:lnTo>
                    <a:pt x="205454" y="29908"/>
                  </a:lnTo>
                  <a:cubicBezTo>
                    <a:pt x="205454" y="17336"/>
                    <a:pt x="195263" y="7144"/>
                    <a:pt x="182690" y="7144"/>
                  </a:cubicBezTo>
                  <a:lnTo>
                    <a:pt x="29908" y="7144"/>
                  </a:lnTo>
                  <a:cubicBezTo>
                    <a:pt x="17335" y="7144"/>
                    <a:pt x="7144" y="17336"/>
                    <a:pt x="7144" y="29908"/>
                  </a:cubicBezTo>
                  <a:lnTo>
                    <a:pt x="7144" y="59912"/>
                  </a:lnTo>
                  <a:lnTo>
                    <a:pt x="205454" y="599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highlight>
                  <a:srgbClr val="800080"/>
                </a:highlight>
              </a:endParaRPr>
            </a:p>
          </p:txBody>
        </p:sp>
        <p:sp>
          <p:nvSpPr>
            <p:cNvPr id="313" name="자유형: 도형 312">
              <a:extLst>
                <a:ext uri="{FF2B5EF4-FFF2-40B4-BE49-F238E27FC236}">
                  <a16:creationId xmlns:a16="http://schemas.microsoft.com/office/drawing/2014/main" id="{99AE9E37-E7FA-4AE6-84AA-BD2A68A03FAF}"/>
                </a:ext>
              </a:extLst>
            </p:cNvPr>
            <p:cNvSpPr/>
            <p:nvPr/>
          </p:nvSpPr>
          <p:spPr>
            <a:xfrm>
              <a:off x="841811" y="2557843"/>
              <a:ext cx="209550" cy="66675"/>
            </a:xfrm>
            <a:custGeom>
              <a:avLst/>
              <a:gdLst>
                <a:gd name="connsiteX0" fmla="*/ 7144 w 209550"/>
                <a:gd name="connsiteY0" fmla="*/ 7144 h 66675"/>
                <a:gd name="connsiteX1" fmla="*/ 7144 w 209550"/>
                <a:gd name="connsiteY1" fmla="*/ 37148 h 66675"/>
                <a:gd name="connsiteX2" fmla="*/ 29908 w 209550"/>
                <a:gd name="connsiteY2" fmla="*/ 59912 h 66675"/>
                <a:gd name="connsiteX3" fmla="*/ 182785 w 209550"/>
                <a:gd name="connsiteY3" fmla="*/ 59912 h 66675"/>
                <a:gd name="connsiteX4" fmla="*/ 205550 w 209550"/>
                <a:gd name="connsiteY4" fmla="*/ 37148 h 66675"/>
                <a:gd name="connsiteX5" fmla="*/ 205550 w 209550"/>
                <a:gd name="connsiteY5" fmla="*/ 7144 h 66675"/>
                <a:gd name="connsiteX6" fmla="*/ 7144 w 209550"/>
                <a:gd name="connsiteY6" fmla="*/ 7144 h 66675"/>
                <a:gd name="connsiteX7" fmla="*/ 123920 w 209550"/>
                <a:gd name="connsiteY7" fmla="*/ 44291 h 66675"/>
                <a:gd name="connsiteX8" fmla="*/ 88964 w 209550"/>
                <a:gd name="connsiteY8" fmla="*/ 44291 h 66675"/>
                <a:gd name="connsiteX9" fmla="*/ 77438 w 209550"/>
                <a:gd name="connsiteY9" fmla="*/ 33623 h 66675"/>
                <a:gd name="connsiteX10" fmla="*/ 88582 w 209550"/>
                <a:gd name="connsiteY10" fmla="*/ 22003 h 66675"/>
                <a:gd name="connsiteX11" fmla="*/ 123539 w 209550"/>
                <a:gd name="connsiteY11" fmla="*/ 22003 h 66675"/>
                <a:gd name="connsiteX12" fmla="*/ 135065 w 209550"/>
                <a:gd name="connsiteY12" fmla="*/ 32671 h 66675"/>
                <a:gd name="connsiteX13" fmla="*/ 123920 w 209550"/>
                <a:gd name="connsiteY13" fmla="*/ 44291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9550" h="66675">
                  <a:moveTo>
                    <a:pt x="7144" y="7144"/>
                  </a:moveTo>
                  <a:lnTo>
                    <a:pt x="7144" y="37148"/>
                  </a:lnTo>
                  <a:cubicBezTo>
                    <a:pt x="7144" y="49721"/>
                    <a:pt x="17335" y="59912"/>
                    <a:pt x="29908" y="59912"/>
                  </a:cubicBezTo>
                  <a:lnTo>
                    <a:pt x="182785" y="59912"/>
                  </a:lnTo>
                  <a:cubicBezTo>
                    <a:pt x="195358" y="59912"/>
                    <a:pt x="205550" y="49721"/>
                    <a:pt x="205550" y="37148"/>
                  </a:cubicBezTo>
                  <a:lnTo>
                    <a:pt x="205550" y="7144"/>
                  </a:lnTo>
                  <a:lnTo>
                    <a:pt x="7144" y="7144"/>
                  </a:lnTo>
                  <a:close/>
                  <a:moveTo>
                    <a:pt x="123920" y="44291"/>
                  </a:moveTo>
                  <a:lnTo>
                    <a:pt x="88964" y="44291"/>
                  </a:lnTo>
                  <a:cubicBezTo>
                    <a:pt x="82963" y="44291"/>
                    <a:pt x="77724" y="39624"/>
                    <a:pt x="77438" y="33623"/>
                  </a:cubicBezTo>
                  <a:cubicBezTo>
                    <a:pt x="77153" y="27242"/>
                    <a:pt x="82201" y="22003"/>
                    <a:pt x="88582" y="22003"/>
                  </a:cubicBezTo>
                  <a:lnTo>
                    <a:pt x="123539" y="22003"/>
                  </a:lnTo>
                  <a:cubicBezTo>
                    <a:pt x="129540" y="22003"/>
                    <a:pt x="134779" y="26670"/>
                    <a:pt x="135065" y="32671"/>
                  </a:cubicBezTo>
                  <a:cubicBezTo>
                    <a:pt x="135350" y="38957"/>
                    <a:pt x="130207" y="44291"/>
                    <a:pt x="123920" y="4429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highlight>
                  <a:srgbClr val="800080"/>
                </a:highlight>
              </a:endParaRPr>
            </a:p>
          </p:txBody>
        </p:sp>
        <p:sp>
          <p:nvSpPr>
            <p:cNvPr id="314" name="자유형: 도형 313">
              <a:extLst>
                <a:ext uri="{FF2B5EF4-FFF2-40B4-BE49-F238E27FC236}">
                  <a16:creationId xmlns:a16="http://schemas.microsoft.com/office/drawing/2014/main" id="{800399DA-B660-4EB3-947C-EEB7D0C11C0A}"/>
                </a:ext>
              </a:extLst>
            </p:cNvPr>
            <p:cNvSpPr/>
            <p:nvPr/>
          </p:nvSpPr>
          <p:spPr>
            <a:xfrm>
              <a:off x="841811" y="2305907"/>
              <a:ext cx="209550" cy="238125"/>
            </a:xfrm>
            <a:custGeom>
              <a:avLst/>
              <a:gdLst>
                <a:gd name="connsiteX0" fmla="*/ 7144 w 209550"/>
                <a:gd name="connsiteY0" fmla="*/ 7144 h 238125"/>
                <a:gd name="connsiteX1" fmla="*/ 205550 w 209550"/>
                <a:gd name="connsiteY1" fmla="*/ 7144 h 238125"/>
                <a:gd name="connsiteX2" fmla="*/ 205550 w 209550"/>
                <a:gd name="connsiteY2" fmla="*/ 236696 h 238125"/>
                <a:gd name="connsiteX3" fmla="*/ 7144 w 209550"/>
                <a:gd name="connsiteY3" fmla="*/ 236696 h 238125"/>
                <a:gd name="connsiteX4" fmla="*/ 7144 w 209550"/>
                <a:gd name="connsiteY4" fmla="*/ 7144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9550" h="238125">
                  <a:moveTo>
                    <a:pt x="7144" y="7144"/>
                  </a:moveTo>
                  <a:lnTo>
                    <a:pt x="205550" y="7144"/>
                  </a:lnTo>
                  <a:lnTo>
                    <a:pt x="205550" y="236696"/>
                  </a:lnTo>
                  <a:lnTo>
                    <a:pt x="7144" y="236696"/>
                  </a:ln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highlight>
                  <a:srgbClr val="800080"/>
                </a:highlight>
              </a:endParaRPr>
            </a:p>
          </p:txBody>
        </p:sp>
      </p:grpSp>
      <p:sp>
        <p:nvSpPr>
          <p:cNvPr id="315" name="자유형: 도형 314">
            <a:extLst>
              <a:ext uri="{FF2B5EF4-FFF2-40B4-BE49-F238E27FC236}">
                <a16:creationId xmlns:a16="http://schemas.microsoft.com/office/drawing/2014/main" id="{94963B83-8C6C-4678-A1C9-D1603AE2B6C1}"/>
              </a:ext>
            </a:extLst>
          </p:cNvPr>
          <p:cNvSpPr/>
          <p:nvPr/>
        </p:nvSpPr>
        <p:spPr>
          <a:xfrm>
            <a:off x="8137198" y="4897945"/>
            <a:ext cx="390525" cy="390525"/>
          </a:xfrm>
          <a:custGeom>
            <a:avLst/>
            <a:gdLst>
              <a:gd name="connsiteX0" fmla="*/ 331851 w 390525"/>
              <a:gd name="connsiteY0" fmla="*/ 62865 h 390525"/>
              <a:gd name="connsiteX1" fmla="*/ 197358 w 390525"/>
              <a:gd name="connsiteY1" fmla="*/ 7144 h 390525"/>
              <a:gd name="connsiteX2" fmla="*/ 62865 w 390525"/>
              <a:gd name="connsiteY2" fmla="*/ 62865 h 390525"/>
              <a:gd name="connsiteX3" fmla="*/ 7144 w 390525"/>
              <a:gd name="connsiteY3" fmla="*/ 197358 h 390525"/>
              <a:gd name="connsiteX4" fmla="*/ 62865 w 390525"/>
              <a:gd name="connsiteY4" fmla="*/ 331851 h 390525"/>
              <a:gd name="connsiteX5" fmla="*/ 197358 w 390525"/>
              <a:gd name="connsiteY5" fmla="*/ 387572 h 390525"/>
              <a:gd name="connsiteX6" fmla="*/ 331851 w 390525"/>
              <a:gd name="connsiteY6" fmla="*/ 331851 h 390525"/>
              <a:gd name="connsiteX7" fmla="*/ 387572 w 390525"/>
              <a:gd name="connsiteY7" fmla="*/ 197358 h 390525"/>
              <a:gd name="connsiteX8" fmla="*/ 331851 w 390525"/>
              <a:gd name="connsiteY8" fmla="*/ 62865 h 390525"/>
              <a:gd name="connsiteX9" fmla="*/ 268224 w 390525"/>
              <a:gd name="connsiteY9" fmla="*/ 90202 h 390525"/>
              <a:gd name="connsiteX10" fmla="*/ 283845 w 390525"/>
              <a:gd name="connsiteY10" fmla="*/ 88392 h 390525"/>
              <a:gd name="connsiteX11" fmla="*/ 322516 w 390525"/>
              <a:gd name="connsiteY11" fmla="*/ 136684 h 390525"/>
              <a:gd name="connsiteX12" fmla="*/ 317373 w 390525"/>
              <a:gd name="connsiteY12" fmla="*/ 151543 h 390525"/>
              <a:gd name="connsiteX13" fmla="*/ 312515 w 390525"/>
              <a:gd name="connsiteY13" fmla="*/ 152686 h 390525"/>
              <a:gd name="connsiteX14" fmla="*/ 302514 w 390525"/>
              <a:gd name="connsiteY14" fmla="*/ 146399 h 390525"/>
              <a:gd name="connsiteX15" fmla="*/ 270034 w 390525"/>
              <a:gd name="connsiteY15" fmla="*/ 105823 h 390525"/>
              <a:gd name="connsiteX16" fmla="*/ 268224 w 390525"/>
              <a:gd name="connsiteY16" fmla="*/ 90202 h 390525"/>
              <a:gd name="connsiteX17" fmla="*/ 166211 w 390525"/>
              <a:gd name="connsiteY17" fmla="*/ 61722 h 390525"/>
              <a:gd name="connsiteX18" fmla="*/ 228124 w 390525"/>
              <a:gd name="connsiteY18" fmla="*/ 61627 h 390525"/>
              <a:gd name="connsiteX19" fmla="*/ 236506 w 390525"/>
              <a:gd name="connsiteY19" fmla="*/ 74962 h 390525"/>
              <a:gd name="connsiteX20" fmla="*/ 223171 w 390525"/>
              <a:gd name="connsiteY20" fmla="*/ 83344 h 390525"/>
              <a:gd name="connsiteX21" fmla="*/ 171165 w 390525"/>
              <a:gd name="connsiteY21" fmla="*/ 83439 h 390525"/>
              <a:gd name="connsiteX22" fmla="*/ 168688 w 390525"/>
              <a:gd name="connsiteY22" fmla="*/ 83725 h 390525"/>
              <a:gd name="connsiteX23" fmla="*/ 157829 w 390525"/>
              <a:gd name="connsiteY23" fmla="*/ 75057 h 390525"/>
              <a:gd name="connsiteX24" fmla="*/ 166211 w 390525"/>
              <a:gd name="connsiteY24" fmla="*/ 61722 h 390525"/>
              <a:gd name="connsiteX25" fmla="*/ 71914 w 390525"/>
              <a:gd name="connsiteY25" fmla="*/ 137065 h 390525"/>
              <a:gd name="connsiteX26" fmla="*/ 110490 w 390525"/>
              <a:gd name="connsiteY26" fmla="*/ 88678 h 390525"/>
              <a:gd name="connsiteX27" fmla="*/ 126111 w 390525"/>
              <a:gd name="connsiteY27" fmla="*/ 90392 h 390525"/>
              <a:gd name="connsiteX28" fmla="*/ 124396 w 390525"/>
              <a:gd name="connsiteY28" fmla="*/ 106013 h 390525"/>
              <a:gd name="connsiteX29" fmla="*/ 92012 w 390525"/>
              <a:gd name="connsiteY29" fmla="*/ 146685 h 390525"/>
              <a:gd name="connsiteX30" fmla="*/ 82010 w 390525"/>
              <a:gd name="connsiteY30" fmla="*/ 152971 h 390525"/>
              <a:gd name="connsiteX31" fmla="*/ 77153 w 390525"/>
              <a:gd name="connsiteY31" fmla="*/ 151829 h 390525"/>
              <a:gd name="connsiteX32" fmla="*/ 71914 w 390525"/>
              <a:gd name="connsiteY32" fmla="*/ 137065 h 390525"/>
              <a:gd name="connsiteX33" fmla="*/ 86963 w 390525"/>
              <a:gd name="connsiteY33" fmla="*/ 262890 h 390525"/>
              <a:gd name="connsiteX34" fmla="*/ 82105 w 390525"/>
              <a:gd name="connsiteY34" fmla="*/ 264033 h 390525"/>
              <a:gd name="connsiteX35" fmla="*/ 72104 w 390525"/>
              <a:gd name="connsiteY35" fmla="*/ 257746 h 390525"/>
              <a:gd name="connsiteX36" fmla="*/ 58293 w 390525"/>
              <a:gd name="connsiteY36" fmla="*/ 197358 h 390525"/>
              <a:gd name="connsiteX37" fmla="*/ 69437 w 390525"/>
              <a:gd name="connsiteY37" fmla="*/ 186214 h 390525"/>
              <a:gd name="connsiteX38" fmla="*/ 69437 w 390525"/>
              <a:gd name="connsiteY38" fmla="*/ 186214 h 390525"/>
              <a:gd name="connsiteX39" fmla="*/ 80582 w 390525"/>
              <a:gd name="connsiteY39" fmla="*/ 197358 h 390525"/>
              <a:gd name="connsiteX40" fmla="*/ 92202 w 390525"/>
              <a:gd name="connsiteY40" fmla="*/ 248031 h 390525"/>
              <a:gd name="connsiteX41" fmla="*/ 86963 w 390525"/>
              <a:gd name="connsiteY41" fmla="*/ 262890 h 390525"/>
              <a:gd name="connsiteX42" fmla="*/ 179832 w 390525"/>
              <a:gd name="connsiteY42" fmla="*/ 324612 h 390525"/>
              <a:gd name="connsiteX43" fmla="*/ 168973 w 390525"/>
              <a:gd name="connsiteY43" fmla="*/ 333280 h 390525"/>
              <a:gd name="connsiteX44" fmla="*/ 166497 w 390525"/>
              <a:gd name="connsiteY44" fmla="*/ 332994 h 390525"/>
              <a:gd name="connsiteX45" fmla="*/ 110680 w 390525"/>
              <a:gd name="connsiteY45" fmla="*/ 306133 h 390525"/>
              <a:gd name="connsiteX46" fmla="*/ 108871 w 390525"/>
              <a:gd name="connsiteY46" fmla="*/ 290513 h 390525"/>
              <a:gd name="connsiteX47" fmla="*/ 124492 w 390525"/>
              <a:gd name="connsiteY47" fmla="*/ 288703 h 390525"/>
              <a:gd name="connsiteX48" fmla="*/ 171355 w 390525"/>
              <a:gd name="connsiteY48" fmla="*/ 311277 h 390525"/>
              <a:gd name="connsiteX49" fmla="*/ 179832 w 390525"/>
              <a:gd name="connsiteY49" fmla="*/ 324612 h 390525"/>
              <a:gd name="connsiteX50" fmla="*/ 208407 w 390525"/>
              <a:gd name="connsiteY50" fmla="*/ 256794 h 390525"/>
              <a:gd name="connsiteX51" fmla="*/ 208407 w 390525"/>
              <a:gd name="connsiteY51" fmla="*/ 269938 h 390525"/>
              <a:gd name="connsiteX52" fmla="*/ 198501 w 390525"/>
              <a:gd name="connsiteY52" fmla="*/ 281273 h 390525"/>
              <a:gd name="connsiteX53" fmla="*/ 186118 w 390525"/>
              <a:gd name="connsiteY53" fmla="*/ 270224 h 390525"/>
              <a:gd name="connsiteX54" fmla="*/ 186118 w 390525"/>
              <a:gd name="connsiteY54" fmla="*/ 257461 h 390525"/>
              <a:gd name="connsiteX55" fmla="*/ 172117 w 390525"/>
              <a:gd name="connsiteY55" fmla="*/ 257461 h 390525"/>
              <a:gd name="connsiteX56" fmla="*/ 161068 w 390525"/>
              <a:gd name="connsiteY56" fmla="*/ 244316 h 390525"/>
              <a:gd name="connsiteX57" fmla="*/ 172308 w 390525"/>
              <a:gd name="connsiteY57" fmla="*/ 235172 h 390525"/>
              <a:gd name="connsiteX58" fmla="*/ 209359 w 390525"/>
              <a:gd name="connsiteY58" fmla="*/ 235172 h 390525"/>
              <a:gd name="connsiteX59" fmla="*/ 211455 w 390525"/>
              <a:gd name="connsiteY59" fmla="*/ 233077 h 390525"/>
              <a:gd name="connsiteX60" fmla="*/ 211455 w 390525"/>
              <a:gd name="connsiteY60" fmla="*/ 208979 h 390525"/>
              <a:gd name="connsiteX61" fmla="*/ 209455 w 390525"/>
              <a:gd name="connsiteY61" fmla="*/ 206883 h 390525"/>
              <a:gd name="connsiteX62" fmla="*/ 185928 w 390525"/>
              <a:gd name="connsiteY62" fmla="*/ 206883 h 390525"/>
              <a:gd name="connsiteX63" fmla="*/ 161734 w 390525"/>
              <a:gd name="connsiteY63" fmla="*/ 182404 h 390525"/>
              <a:gd name="connsiteX64" fmla="*/ 161734 w 390525"/>
              <a:gd name="connsiteY64" fmla="*/ 158401 h 390525"/>
              <a:gd name="connsiteX65" fmla="*/ 186118 w 390525"/>
              <a:gd name="connsiteY65" fmla="*/ 134017 h 390525"/>
              <a:gd name="connsiteX66" fmla="*/ 186309 w 390525"/>
              <a:gd name="connsiteY66" fmla="*/ 134017 h 390525"/>
              <a:gd name="connsiteX67" fmla="*/ 186309 w 390525"/>
              <a:gd name="connsiteY67" fmla="*/ 121253 h 390525"/>
              <a:gd name="connsiteX68" fmla="*/ 196215 w 390525"/>
              <a:gd name="connsiteY68" fmla="*/ 109919 h 390525"/>
              <a:gd name="connsiteX69" fmla="*/ 208598 w 390525"/>
              <a:gd name="connsiteY69" fmla="*/ 120968 h 390525"/>
              <a:gd name="connsiteX70" fmla="*/ 208598 w 390525"/>
              <a:gd name="connsiteY70" fmla="*/ 134017 h 390525"/>
              <a:gd name="connsiteX71" fmla="*/ 222504 w 390525"/>
              <a:gd name="connsiteY71" fmla="*/ 134017 h 390525"/>
              <a:gd name="connsiteX72" fmla="*/ 233553 w 390525"/>
              <a:gd name="connsiteY72" fmla="*/ 146399 h 390525"/>
              <a:gd name="connsiteX73" fmla="*/ 222218 w 390525"/>
              <a:gd name="connsiteY73" fmla="*/ 156305 h 390525"/>
              <a:gd name="connsiteX74" fmla="*/ 186118 w 390525"/>
              <a:gd name="connsiteY74" fmla="*/ 156305 h 390525"/>
              <a:gd name="connsiteX75" fmla="*/ 184023 w 390525"/>
              <a:gd name="connsiteY75" fmla="*/ 158401 h 390525"/>
              <a:gd name="connsiteX76" fmla="*/ 184023 w 390525"/>
              <a:gd name="connsiteY76" fmla="*/ 182499 h 390525"/>
              <a:gd name="connsiteX77" fmla="*/ 186118 w 390525"/>
              <a:gd name="connsiteY77" fmla="*/ 184595 h 390525"/>
              <a:gd name="connsiteX78" fmla="*/ 209455 w 390525"/>
              <a:gd name="connsiteY78" fmla="*/ 184595 h 390525"/>
              <a:gd name="connsiteX79" fmla="*/ 233839 w 390525"/>
              <a:gd name="connsiteY79" fmla="*/ 208979 h 390525"/>
              <a:gd name="connsiteX80" fmla="*/ 233839 w 390525"/>
              <a:gd name="connsiteY80" fmla="*/ 232505 h 390525"/>
              <a:gd name="connsiteX81" fmla="*/ 209265 w 390525"/>
              <a:gd name="connsiteY81" fmla="*/ 256699 h 390525"/>
              <a:gd name="connsiteX82" fmla="*/ 208407 w 390525"/>
              <a:gd name="connsiteY82" fmla="*/ 256699 h 390525"/>
              <a:gd name="connsiteX83" fmla="*/ 284131 w 390525"/>
              <a:gd name="connsiteY83" fmla="*/ 306038 h 390525"/>
              <a:gd name="connsiteX84" fmla="*/ 228409 w 390525"/>
              <a:gd name="connsiteY84" fmla="*/ 332899 h 390525"/>
              <a:gd name="connsiteX85" fmla="*/ 225933 w 390525"/>
              <a:gd name="connsiteY85" fmla="*/ 333185 h 390525"/>
              <a:gd name="connsiteX86" fmla="*/ 215075 w 390525"/>
              <a:gd name="connsiteY86" fmla="*/ 324517 h 390525"/>
              <a:gd name="connsiteX87" fmla="*/ 223457 w 390525"/>
              <a:gd name="connsiteY87" fmla="*/ 311182 h 390525"/>
              <a:gd name="connsiteX88" fmla="*/ 270224 w 390525"/>
              <a:gd name="connsiteY88" fmla="*/ 288607 h 390525"/>
              <a:gd name="connsiteX89" fmla="*/ 285845 w 390525"/>
              <a:gd name="connsiteY89" fmla="*/ 290322 h 390525"/>
              <a:gd name="connsiteX90" fmla="*/ 284131 w 390525"/>
              <a:gd name="connsiteY90" fmla="*/ 306038 h 390525"/>
              <a:gd name="connsiteX91" fmla="*/ 322422 w 390525"/>
              <a:gd name="connsiteY91" fmla="*/ 257651 h 390525"/>
              <a:gd name="connsiteX92" fmla="*/ 312420 w 390525"/>
              <a:gd name="connsiteY92" fmla="*/ 263938 h 390525"/>
              <a:gd name="connsiteX93" fmla="*/ 307562 w 390525"/>
              <a:gd name="connsiteY93" fmla="*/ 262795 h 390525"/>
              <a:gd name="connsiteX94" fmla="*/ 302323 w 390525"/>
              <a:gd name="connsiteY94" fmla="*/ 247936 h 390525"/>
              <a:gd name="connsiteX95" fmla="*/ 313849 w 390525"/>
              <a:gd name="connsiteY95" fmla="*/ 197263 h 390525"/>
              <a:gd name="connsiteX96" fmla="*/ 313849 w 390525"/>
              <a:gd name="connsiteY96" fmla="*/ 197168 h 390525"/>
              <a:gd name="connsiteX97" fmla="*/ 322231 w 390525"/>
              <a:gd name="connsiteY97" fmla="*/ 186214 h 390525"/>
              <a:gd name="connsiteX98" fmla="*/ 336137 w 390525"/>
              <a:gd name="connsiteY98" fmla="*/ 197072 h 390525"/>
              <a:gd name="connsiteX99" fmla="*/ 336137 w 390525"/>
              <a:gd name="connsiteY99" fmla="*/ 197358 h 390525"/>
              <a:gd name="connsiteX100" fmla="*/ 322422 w 390525"/>
              <a:gd name="connsiteY100" fmla="*/ 257651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90525" h="390525">
                <a:moveTo>
                  <a:pt x="331851" y="62865"/>
                </a:moveTo>
                <a:cubicBezTo>
                  <a:pt x="295942" y="26956"/>
                  <a:pt x="248126" y="7144"/>
                  <a:pt x="197358" y="7144"/>
                </a:cubicBezTo>
                <a:cubicBezTo>
                  <a:pt x="146590" y="7144"/>
                  <a:pt x="98774" y="26956"/>
                  <a:pt x="62865" y="62865"/>
                </a:cubicBezTo>
                <a:cubicBezTo>
                  <a:pt x="26956" y="98774"/>
                  <a:pt x="7144" y="146590"/>
                  <a:pt x="7144" y="197358"/>
                </a:cubicBezTo>
                <a:cubicBezTo>
                  <a:pt x="7144" y="248126"/>
                  <a:pt x="26956" y="295942"/>
                  <a:pt x="62865" y="331851"/>
                </a:cubicBezTo>
                <a:cubicBezTo>
                  <a:pt x="98774" y="367760"/>
                  <a:pt x="146590" y="387572"/>
                  <a:pt x="197358" y="387572"/>
                </a:cubicBezTo>
                <a:cubicBezTo>
                  <a:pt x="248126" y="387572"/>
                  <a:pt x="295942" y="367760"/>
                  <a:pt x="331851" y="331851"/>
                </a:cubicBezTo>
                <a:cubicBezTo>
                  <a:pt x="367760" y="295942"/>
                  <a:pt x="387572" y="248126"/>
                  <a:pt x="387572" y="197358"/>
                </a:cubicBezTo>
                <a:cubicBezTo>
                  <a:pt x="387572" y="146495"/>
                  <a:pt x="367760" y="98774"/>
                  <a:pt x="331851" y="62865"/>
                </a:cubicBezTo>
                <a:close/>
                <a:moveTo>
                  <a:pt x="268224" y="90202"/>
                </a:moveTo>
                <a:cubicBezTo>
                  <a:pt x="272034" y="85344"/>
                  <a:pt x="279082" y="84582"/>
                  <a:pt x="283845" y="88392"/>
                </a:cubicBezTo>
                <a:cubicBezTo>
                  <a:pt x="300133" y="101346"/>
                  <a:pt x="313468" y="118015"/>
                  <a:pt x="322516" y="136684"/>
                </a:cubicBezTo>
                <a:cubicBezTo>
                  <a:pt x="325184" y="142208"/>
                  <a:pt x="322898" y="148876"/>
                  <a:pt x="317373" y="151543"/>
                </a:cubicBezTo>
                <a:cubicBezTo>
                  <a:pt x="315849" y="152305"/>
                  <a:pt x="314134" y="152686"/>
                  <a:pt x="312515" y="152686"/>
                </a:cubicBezTo>
                <a:cubicBezTo>
                  <a:pt x="308420" y="152686"/>
                  <a:pt x="304419" y="150400"/>
                  <a:pt x="302514" y="146399"/>
                </a:cubicBezTo>
                <a:cubicBezTo>
                  <a:pt x="294894" y="130683"/>
                  <a:pt x="283655" y="116681"/>
                  <a:pt x="270034" y="105823"/>
                </a:cubicBezTo>
                <a:cubicBezTo>
                  <a:pt x="265176" y="102013"/>
                  <a:pt x="264414" y="94964"/>
                  <a:pt x="268224" y="90202"/>
                </a:cubicBezTo>
                <a:close/>
                <a:moveTo>
                  <a:pt x="166211" y="61722"/>
                </a:moveTo>
                <a:cubicBezTo>
                  <a:pt x="186404" y="57150"/>
                  <a:pt x="207931" y="57055"/>
                  <a:pt x="228124" y="61627"/>
                </a:cubicBezTo>
                <a:cubicBezTo>
                  <a:pt x="234125" y="62960"/>
                  <a:pt x="237934" y="68961"/>
                  <a:pt x="236506" y="74962"/>
                </a:cubicBezTo>
                <a:cubicBezTo>
                  <a:pt x="235172" y="80963"/>
                  <a:pt x="229171" y="84772"/>
                  <a:pt x="223171" y="83344"/>
                </a:cubicBezTo>
                <a:cubicBezTo>
                  <a:pt x="206216" y="79534"/>
                  <a:pt x="188119" y="79534"/>
                  <a:pt x="171165" y="83439"/>
                </a:cubicBezTo>
                <a:cubicBezTo>
                  <a:pt x="170307" y="83629"/>
                  <a:pt x="169450" y="83725"/>
                  <a:pt x="168688" y="83725"/>
                </a:cubicBezTo>
                <a:cubicBezTo>
                  <a:pt x="163639" y="83725"/>
                  <a:pt x="158972" y="80201"/>
                  <a:pt x="157829" y="75057"/>
                </a:cubicBezTo>
                <a:cubicBezTo>
                  <a:pt x="156400" y="69056"/>
                  <a:pt x="160211" y="63055"/>
                  <a:pt x="166211" y="61722"/>
                </a:cubicBezTo>
                <a:close/>
                <a:moveTo>
                  <a:pt x="71914" y="137065"/>
                </a:moveTo>
                <a:cubicBezTo>
                  <a:pt x="80867" y="118396"/>
                  <a:pt x="94202" y="101632"/>
                  <a:pt x="110490" y="88678"/>
                </a:cubicBezTo>
                <a:cubicBezTo>
                  <a:pt x="115253" y="84868"/>
                  <a:pt x="122301" y="85630"/>
                  <a:pt x="126111" y="90392"/>
                </a:cubicBezTo>
                <a:cubicBezTo>
                  <a:pt x="129921" y="95155"/>
                  <a:pt x="129159" y="102203"/>
                  <a:pt x="124396" y="106013"/>
                </a:cubicBezTo>
                <a:cubicBezTo>
                  <a:pt x="110776" y="116967"/>
                  <a:pt x="99536" y="130969"/>
                  <a:pt x="92012" y="146685"/>
                </a:cubicBezTo>
                <a:cubicBezTo>
                  <a:pt x="90107" y="150686"/>
                  <a:pt x="86106" y="152971"/>
                  <a:pt x="82010" y="152971"/>
                </a:cubicBezTo>
                <a:cubicBezTo>
                  <a:pt x="80391" y="152971"/>
                  <a:pt x="78772" y="152590"/>
                  <a:pt x="77153" y="151829"/>
                </a:cubicBezTo>
                <a:cubicBezTo>
                  <a:pt x="71533" y="149257"/>
                  <a:pt x="69247" y="142685"/>
                  <a:pt x="71914" y="137065"/>
                </a:cubicBezTo>
                <a:close/>
                <a:moveTo>
                  <a:pt x="86963" y="262890"/>
                </a:moveTo>
                <a:cubicBezTo>
                  <a:pt x="85440" y="263652"/>
                  <a:pt x="83725" y="264033"/>
                  <a:pt x="82105" y="264033"/>
                </a:cubicBezTo>
                <a:cubicBezTo>
                  <a:pt x="77914" y="264033"/>
                  <a:pt x="74009" y="261747"/>
                  <a:pt x="72104" y="257746"/>
                </a:cubicBezTo>
                <a:cubicBezTo>
                  <a:pt x="62960" y="238887"/>
                  <a:pt x="58293" y="218504"/>
                  <a:pt x="58293" y="197358"/>
                </a:cubicBezTo>
                <a:cubicBezTo>
                  <a:pt x="58293" y="191167"/>
                  <a:pt x="63246" y="186214"/>
                  <a:pt x="69437" y="186214"/>
                </a:cubicBezTo>
                <a:lnTo>
                  <a:pt x="69437" y="186214"/>
                </a:lnTo>
                <a:cubicBezTo>
                  <a:pt x="75629" y="186214"/>
                  <a:pt x="80582" y="191167"/>
                  <a:pt x="80582" y="197358"/>
                </a:cubicBezTo>
                <a:cubicBezTo>
                  <a:pt x="80582" y="215074"/>
                  <a:pt x="84487" y="232124"/>
                  <a:pt x="92202" y="248031"/>
                </a:cubicBezTo>
                <a:cubicBezTo>
                  <a:pt x="94774" y="253555"/>
                  <a:pt x="92488" y="260128"/>
                  <a:pt x="86963" y="262890"/>
                </a:cubicBezTo>
                <a:close/>
                <a:moveTo>
                  <a:pt x="179832" y="324612"/>
                </a:moveTo>
                <a:cubicBezTo>
                  <a:pt x="178689" y="329755"/>
                  <a:pt x="174022" y="333280"/>
                  <a:pt x="168973" y="333280"/>
                </a:cubicBezTo>
                <a:cubicBezTo>
                  <a:pt x="168116" y="333280"/>
                  <a:pt x="167354" y="333185"/>
                  <a:pt x="166497" y="332994"/>
                </a:cubicBezTo>
                <a:cubicBezTo>
                  <a:pt x="146304" y="328422"/>
                  <a:pt x="126968" y="319088"/>
                  <a:pt x="110680" y="306133"/>
                </a:cubicBezTo>
                <a:cubicBezTo>
                  <a:pt x="105918" y="302323"/>
                  <a:pt x="105061" y="295275"/>
                  <a:pt x="108871" y="290513"/>
                </a:cubicBezTo>
                <a:cubicBezTo>
                  <a:pt x="112681" y="285655"/>
                  <a:pt x="119729" y="284893"/>
                  <a:pt x="124492" y="288703"/>
                </a:cubicBezTo>
                <a:cubicBezTo>
                  <a:pt x="138208" y="299561"/>
                  <a:pt x="154400" y="307372"/>
                  <a:pt x="171355" y="311277"/>
                </a:cubicBezTo>
                <a:cubicBezTo>
                  <a:pt x="177451" y="312611"/>
                  <a:pt x="181166" y="318611"/>
                  <a:pt x="179832" y="324612"/>
                </a:cubicBezTo>
                <a:close/>
                <a:moveTo>
                  <a:pt x="208407" y="256794"/>
                </a:moveTo>
                <a:lnTo>
                  <a:pt x="208407" y="269938"/>
                </a:lnTo>
                <a:cubicBezTo>
                  <a:pt x="208407" y="275654"/>
                  <a:pt x="204216" y="280702"/>
                  <a:pt x="198501" y="281273"/>
                </a:cubicBezTo>
                <a:cubicBezTo>
                  <a:pt x="191738" y="282035"/>
                  <a:pt x="186118" y="276796"/>
                  <a:pt x="186118" y="270224"/>
                </a:cubicBezTo>
                <a:lnTo>
                  <a:pt x="186118" y="257461"/>
                </a:lnTo>
                <a:lnTo>
                  <a:pt x="172117" y="257461"/>
                </a:lnTo>
                <a:cubicBezTo>
                  <a:pt x="165259" y="257461"/>
                  <a:pt x="159830" y="251365"/>
                  <a:pt x="161068" y="244316"/>
                </a:cubicBezTo>
                <a:cubicBezTo>
                  <a:pt x="162020" y="238982"/>
                  <a:pt x="166878" y="235172"/>
                  <a:pt x="172308" y="235172"/>
                </a:cubicBezTo>
                <a:lnTo>
                  <a:pt x="209359" y="235172"/>
                </a:lnTo>
                <a:cubicBezTo>
                  <a:pt x="210503" y="235172"/>
                  <a:pt x="211455" y="234220"/>
                  <a:pt x="211455" y="233077"/>
                </a:cubicBezTo>
                <a:lnTo>
                  <a:pt x="211455" y="208979"/>
                </a:lnTo>
                <a:cubicBezTo>
                  <a:pt x="211455" y="207836"/>
                  <a:pt x="210503" y="206883"/>
                  <a:pt x="209455" y="206883"/>
                </a:cubicBezTo>
                <a:lnTo>
                  <a:pt x="185928" y="206883"/>
                </a:lnTo>
                <a:cubicBezTo>
                  <a:pt x="172593" y="206883"/>
                  <a:pt x="161734" y="195929"/>
                  <a:pt x="161734" y="182404"/>
                </a:cubicBezTo>
                <a:lnTo>
                  <a:pt x="161734" y="158401"/>
                </a:lnTo>
                <a:cubicBezTo>
                  <a:pt x="161734" y="144971"/>
                  <a:pt x="172593" y="134017"/>
                  <a:pt x="186118" y="134017"/>
                </a:cubicBezTo>
                <a:lnTo>
                  <a:pt x="186309" y="134017"/>
                </a:lnTo>
                <a:lnTo>
                  <a:pt x="186309" y="121253"/>
                </a:lnTo>
                <a:cubicBezTo>
                  <a:pt x="186309" y="115538"/>
                  <a:pt x="190500" y="110490"/>
                  <a:pt x="196215" y="109919"/>
                </a:cubicBezTo>
                <a:cubicBezTo>
                  <a:pt x="202978" y="109156"/>
                  <a:pt x="208598" y="114395"/>
                  <a:pt x="208598" y="120968"/>
                </a:cubicBezTo>
                <a:lnTo>
                  <a:pt x="208598" y="134017"/>
                </a:lnTo>
                <a:lnTo>
                  <a:pt x="222504" y="134017"/>
                </a:lnTo>
                <a:cubicBezTo>
                  <a:pt x="229076" y="134017"/>
                  <a:pt x="234315" y="139732"/>
                  <a:pt x="233553" y="146399"/>
                </a:cubicBezTo>
                <a:cubicBezTo>
                  <a:pt x="232886" y="152114"/>
                  <a:pt x="227933" y="156305"/>
                  <a:pt x="222218" y="156305"/>
                </a:cubicBezTo>
                <a:lnTo>
                  <a:pt x="186118" y="156305"/>
                </a:lnTo>
                <a:cubicBezTo>
                  <a:pt x="184975" y="156305"/>
                  <a:pt x="184023" y="157258"/>
                  <a:pt x="184023" y="158401"/>
                </a:cubicBezTo>
                <a:lnTo>
                  <a:pt x="184023" y="182499"/>
                </a:lnTo>
                <a:cubicBezTo>
                  <a:pt x="184023" y="183642"/>
                  <a:pt x="184975" y="184595"/>
                  <a:pt x="186118" y="184595"/>
                </a:cubicBezTo>
                <a:lnTo>
                  <a:pt x="209455" y="184595"/>
                </a:lnTo>
                <a:cubicBezTo>
                  <a:pt x="222885" y="184595"/>
                  <a:pt x="233839" y="195453"/>
                  <a:pt x="233839" y="208979"/>
                </a:cubicBezTo>
                <a:lnTo>
                  <a:pt x="233839" y="232505"/>
                </a:lnTo>
                <a:cubicBezTo>
                  <a:pt x="233839" y="245840"/>
                  <a:pt x="222790" y="256699"/>
                  <a:pt x="209265" y="256699"/>
                </a:cubicBezTo>
                <a:lnTo>
                  <a:pt x="208407" y="256699"/>
                </a:lnTo>
                <a:close/>
                <a:moveTo>
                  <a:pt x="284131" y="306038"/>
                </a:moveTo>
                <a:cubicBezTo>
                  <a:pt x="267843" y="318992"/>
                  <a:pt x="248603" y="328327"/>
                  <a:pt x="228409" y="332899"/>
                </a:cubicBezTo>
                <a:cubicBezTo>
                  <a:pt x="227552" y="333089"/>
                  <a:pt x="226790" y="333185"/>
                  <a:pt x="225933" y="333185"/>
                </a:cubicBezTo>
                <a:cubicBezTo>
                  <a:pt x="220885" y="333185"/>
                  <a:pt x="216218" y="329660"/>
                  <a:pt x="215075" y="324517"/>
                </a:cubicBezTo>
                <a:cubicBezTo>
                  <a:pt x="213741" y="318516"/>
                  <a:pt x="217456" y="312515"/>
                  <a:pt x="223457" y="311182"/>
                </a:cubicBezTo>
                <a:cubicBezTo>
                  <a:pt x="240411" y="307277"/>
                  <a:pt x="256604" y="299466"/>
                  <a:pt x="270224" y="288607"/>
                </a:cubicBezTo>
                <a:cubicBezTo>
                  <a:pt x="274987" y="284797"/>
                  <a:pt x="282035" y="285560"/>
                  <a:pt x="285845" y="290322"/>
                </a:cubicBezTo>
                <a:cubicBezTo>
                  <a:pt x="289750" y="295180"/>
                  <a:pt x="288893" y="302228"/>
                  <a:pt x="284131" y="306038"/>
                </a:cubicBezTo>
                <a:close/>
                <a:moveTo>
                  <a:pt x="322422" y="257651"/>
                </a:moveTo>
                <a:cubicBezTo>
                  <a:pt x="320516" y="261652"/>
                  <a:pt x="316516" y="263938"/>
                  <a:pt x="312420" y="263938"/>
                </a:cubicBezTo>
                <a:cubicBezTo>
                  <a:pt x="310801" y="263938"/>
                  <a:pt x="309182" y="263557"/>
                  <a:pt x="307562" y="262795"/>
                </a:cubicBezTo>
                <a:cubicBezTo>
                  <a:pt x="302038" y="260128"/>
                  <a:pt x="299657" y="253460"/>
                  <a:pt x="302323" y="247936"/>
                </a:cubicBezTo>
                <a:cubicBezTo>
                  <a:pt x="309943" y="232029"/>
                  <a:pt x="313849" y="214979"/>
                  <a:pt x="313849" y="197263"/>
                </a:cubicBezTo>
                <a:lnTo>
                  <a:pt x="313849" y="197168"/>
                </a:lnTo>
                <a:cubicBezTo>
                  <a:pt x="313849" y="192024"/>
                  <a:pt x="317278" y="187357"/>
                  <a:pt x="322231" y="186214"/>
                </a:cubicBezTo>
                <a:cubicBezTo>
                  <a:pt x="329565" y="184499"/>
                  <a:pt x="336137" y="189929"/>
                  <a:pt x="336137" y="197072"/>
                </a:cubicBezTo>
                <a:lnTo>
                  <a:pt x="336137" y="197358"/>
                </a:lnTo>
                <a:cubicBezTo>
                  <a:pt x="336232" y="218504"/>
                  <a:pt x="331565" y="238792"/>
                  <a:pt x="322422" y="257651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grpSp>
        <p:nvGrpSpPr>
          <p:cNvPr id="316" name="그룹 315">
            <a:extLst>
              <a:ext uri="{FF2B5EF4-FFF2-40B4-BE49-F238E27FC236}">
                <a16:creationId xmlns:a16="http://schemas.microsoft.com/office/drawing/2014/main" id="{CF5D9BAF-DF03-4890-9665-4CADB575D309}"/>
              </a:ext>
            </a:extLst>
          </p:cNvPr>
          <p:cNvGrpSpPr/>
          <p:nvPr/>
        </p:nvGrpSpPr>
        <p:grpSpPr>
          <a:xfrm>
            <a:off x="8134139" y="5587537"/>
            <a:ext cx="386624" cy="340381"/>
            <a:chOff x="8134139" y="5587537"/>
            <a:chExt cx="386624" cy="340381"/>
          </a:xfrm>
          <a:solidFill>
            <a:schemeClr val="bg1"/>
          </a:solidFill>
        </p:grpSpPr>
        <p:sp>
          <p:nvSpPr>
            <p:cNvPr id="317" name="자유형: 도형 316">
              <a:extLst>
                <a:ext uri="{FF2B5EF4-FFF2-40B4-BE49-F238E27FC236}">
                  <a16:creationId xmlns:a16="http://schemas.microsoft.com/office/drawing/2014/main" id="{EFA376D0-0220-498F-B9E5-D4A54DD15B34}"/>
                </a:ext>
              </a:extLst>
            </p:cNvPr>
            <p:cNvSpPr/>
            <p:nvPr/>
          </p:nvSpPr>
          <p:spPr>
            <a:xfrm>
              <a:off x="8358838" y="5699318"/>
              <a:ext cx="161925" cy="228600"/>
            </a:xfrm>
            <a:custGeom>
              <a:avLst/>
              <a:gdLst>
                <a:gd name="connsiteX0" fmla="*/ 90685 w 161925"/>
                <a:gd name="connsiteY0" fmla="*/ 8537 h 228600"/>
                <a:gd name="connsiteX1" fmla="*/ 74112 w 161925"/>
                <a:gd name="connsiteY1" fmla="*/ 18348 h 228600"/>
                <a:gd name="connsiteX2" fmla="*/ 74112 w 161925"/>
                <a:gd name="connsiteY2" fmla="*/ 141316 h 228600"/>
                <a:gd name="connsiteX3" fmla="*/ 52109 w 161925"/>
                <a:gd name="connsiteY3" fmla="*/ 141316 h 228600"/>
                <a:gd name="connsiteX4" fmla="*/ 7628 w 161925"/>
                <a:gd name="connsiteY4" fmla="*/ 179225 h 228600"/>
                <a:gd name="connsiteX5" fmla="*/ 51729 w 161925"/>
                <a:gd name="connsiteY5" fmla="*/ 230470 h 228600"/>
                <a:gd name="connsiteX6" fmla="*/ 52109 w 161925"/>
                <a:gd name="connsiteY6" fmla="*/ 230470 h 228600"/>
                <a:gd name="connsiteX7" fmla="*/ 96496 w 161925"/>
                <a:gd name="connsiteY7" fmla="*/ 186083 h 228600"/>
                <a:gd name="connsiteX8" fmla="*/ 96496 w 161925"/>
                <a:gd name="connsiteY8" fmla="*/ 36731 h 228600"/>
                <a:gd name="connsiteX9" fmla="*/ 141073 w 161925"/>
                <a:gd name="connsiteY9" fmla="*/ 94072 h 228600"/>
                <a:gd name="connsiteX10" fmla="*/ 141073 w 161925"/>
                <a:gd name="connsiteY10" fmla="*/ 118170 h 228600"/>
                <a:gd name="connsiteX11" fmla="*/ 150979 w 161925"/>
                <a:gd name="connsiteY11" fmla="*/ 129505 h 228600"/>
                <a:gd name="connsiteX12" fmla="*/ 163361 w 161925"/>
                <a:gd name="connsiteY12" fmla="*/ 118456 h 228600"/>
                <a:gd name="connsiteX13" fmla="*/ 163361 w 161925"/>
                <a:gd name="connsiteY13" fmla="*/ 94262 h 228600"/>
                <a:gd name="connsiteX14" fmla="*/ 90685 w 161925"/>
                <a:gd name="connsiteY14" fmla="*/ 8537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61925" h="228600">
                  <a:moveTo>
                    <a:pt x="90685" y="8537"/>
                  </a:moveTo>
                  <a:cubicBezTo>
                    <a:pt x="83256" y="4442"/>
                    <a:pt x="74112" y="9871"/>
                    <a:pt x="74112" y="18348"/>
                  </a:cubicBezTo>
                  <a:lnTo>
                    <a:pt x="74112" y="141316"/>
                  </a:lnTo>
                  <a:lnTo>
                    <a:pt x="52109" y="141316"/>
                  </a:lnTo>
                  <a:cubicBezTo>
                    <a:pt x="30011" y="141316"/>
                    <a:pt x="10771" y="157318"/>
                    <a:pt x="7628" y="179225"/>
                  </a:cubicBezTo>
                  <a:cubicBezTo>
                    <a:pt x="3627" y="206752"/>
                    <a:pt x="24963" y="230470"/>
                    <a:pt x="51729" y="230470"/>
                  </a:cubicBezTo>
                  <a:lnTo>
                    <a:pt x="52109" y="230470"/>
                  </a:lnTo>
                  <a:cubicBezTo>
                    <a:pt x="76589" y="230470"/>
                    <a:pt x="96496" y="210563"/>
                    <a:pt x="96496" y="186083"/>
                  </a:cubicBezTo>
                  <a:lnTo>
                    <a:pt x="96496" y="36731"/>
                  </a:lnTo>
                  <a:cubicBezTo>
                    <a:pt x="110879" y="44637"/>
                    <a:pt x="141073" y="56924"/>
                    <a:pt x="141073" y="94072"/>
                  </a:cubicBezTo>
                  <a:lnTo>
                    <a:pt x="141073" y="118170"/>
                  </a:lnTo>
                  <a:cubicBezTo>
                    <a:pt x="141073" y="123885"/>
                    <a:pt x="145264" y="128933"/>
                    <a:pt x="150979" y="129505"/>
                  </a:cubicBezTo>
                  <a:cubicBezTo>
                    <a:pt x="157742" y="130267"/>
                    <a:pt x="163361" y="125028"/>
                    <a:pt x="163361" y="118456"/>
                  </a:cubicBezTo>
                  <a:lnTo>
                    <a:pt x="163361" y="94262"/>
                  </a:lnTo>
                  <a:cubicBezTo>
                    <a:pt x="163267" y="41113"/>
                    <a:pt x="120213" y="24730"/>
                    <a:pt x="90685" y="853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18" name="자유형: 도형 317">
              <a:extLst>
                <a:ext uri="{FF2B5EF4-FFF2-40B4-BE49-F238E27FC236}">
                  <a16:creationId xmlns:a16="http://schemas.microsoft.com/office/drawing/2014/main" id="{4DF118D8-486F-4A34-8CE6-73F6BE570FBF}"/>
                </a:ext>
              </a:extLst>
            </p:cNvPr>
            <p:cNvSpPr/>
            <p:nvPr/>
          </p:nvSpPr>
          <p:spPr>
            <a:xfrm>
              <a:off x="8276548" y="5665374"/>
              <a:ext cx="114300" cy="161925"/>
            </a:xfrm>
            <a:custGeom>
              <a:avLst/>
              <a:gdLst>
                <a:gd name="connsiteX0" fmla="*/ 112587 w 114300"/>
                <a:gd name="connsiteY0" fmla="*/ 109538 h 161925"/>
                <a:gd name="connsiteX1" fmla="*/ 112301 w 114300"/>
                <a:gd name="connsiteY1" fmla="*/ 7144 h 161925"/>
                <a:gd name="connsiteX2" fmla="*/ 90298 w 114300"/>
                <a:gd name="connsiteY2" fmla="*/ 11621 h 161925"/>
                <a:gd name="connsiteX3" fmla="*/ 90298 w 114300"/>
                <a:gd name="connsiteY3" fmla="*/ 56388 h 161925"/>
                <a:gd name="connsiteX4" fmla="*/ 61056 w 114300"/>
                <a:gd name="connsiteY4" fmla="*/ 56388 h 161925"/>
                <a:gd name="connsiteX5" fmla="*/ 7145 w 114300"/>
                <a:gd name="connsiteY5" fmla="*/ 109156 h 161925"/>
                <a:gd name="connsiteX6" fmla="*/ 60009 w 114300"/>
                <a:gd name="connsiteY6" fmla="*/ 162687 h 161925"/>
                <a:gd name="connsiteX7" fmla="*/ 112587 w 114300"/>
                <a:gd name="connsiteY7" fmla="*/ 109538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4300" h="161925">
                  <a:moveTo>
                    <a:pt x="112587" y="109538"/>
                  </a:moveTo>
                  <a:cubicBezTo>
                    <a:pt x="112587" y="95726"/>
                    <a:pt x="112301" y="40767"/>
                    <a:pt x="112301" y="7144"/>
                  </a:cubicBezTo>
                  <a:lnTo>
                    <a:pt x="90298" y="11621"/>
                  </a:lnTo>
                  <a:lnTo>
                    <a:pt x="90298" y="56388"/>
                  </a:lnTo>
                  <a:lnTo>
                    <a:pt x="61056" y="56388"/>
                  </a:lnTo>
                  <a:cubicBezTo>
                    <a:pt x="31720" y="56388"/>
                    <a:pt x="7431" y="79820"/>
                    <a:pt x="7145" y="109156"/>
                  </a:cubicBezTo>
                  <a:cubicBezTo>
                    <a:pt x="6954" y="138208"/>
                    <a:pt x="30005" y="162687"/>
                    <a:pt x="60009" y="162687"/>
                  </a:cubicBezTo>
                  <a:cubicBezTo>
                    <a:pt x="89060" y="162687"/>
                    <a:pt x="112587" y="138874"/>
                    <a:pt x="112587" y="1095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19" name="자유형: 도형 318">
              <a:extLst>
                <a:ext uri="{FF2B5EF4-FFF2-40B4-BE49-F238E27FC236}">
                  <a16:creationId xmlns:a16="http://schemas.microsoft.com/office/drawing/2014/main" id="{0E6876A8-AF20-427E-AD06-57F18E61F6D0}"/>
                </a:ext>
              </a:extLst>
            </p:cNvPr>
            <p:cNvSpPr/>
            <p:nvPr/>
          </p:nvSpPr>
          <p:spPr>
            <a:xfrm>
              <a:off x="8134139" y="5693664"/>
              <a:ext cx="114300" cy="161925"/>
            </a:xfrm>
            <a:custGeom>
              <a:avLst/>
              <a:gdLst>
                <a:gd name="connsiteX0" fmla="*/ 91546 w 114300"/>
                <a:gd name="connsiteY0" fmla="*/ 56293 h 161925"/>
                <a:gd name="connsiteX1" fmla="*/ 60971 w 114300"/>
                <a:gd name="connsiteY1" fmla="*/ 56293 h 161925"/>
                <a:gd name="connsiteX2" fmla="*/ 7250 w 114300"/>
                <a:gd name="connsiteY2" fmla="*/ 106203 h 161925"/>
                <a:gd name="connsiteX3" fmla="*/ 60590 w 114300"/>
                <a:gd name="connsiteY3" fmla="*/ 162687 h 161925"/>
                <a:gd name="connsiteX4" fmla="*/ 113740 w 114300"/>
                <a:gd name="connsiteY4" fmla="*/ 109538 h 161925"/>
                <a:gd name="connsiteX5" fmla="*/ 113740 w 114300"/>
                <a:gd name="connsiteY5" fmla="*/ 7144 h 161925"/>
                <a:gd name="connsiteX6" fmla="*/ 91451 w 114300"/>
                <a:gd name="connsiteY6" fmla="*/ 11621 h 161925"/>
                <a:gd name="connsiteX7" fmla="*/ 91451 w 114300"/>
                <a:gd name="connsiteY7" fmla="*/ 56293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4300" h="161925">
                  <a:moveTo>
                    <a:pt x="91546" y="56293"/>
                  </a:moveTo>
                  <a:lnTo>
                    <a:pt x="60971" y="56293"/>
                  </a:lnTo>
                  <a:cubicBezTo>
                    <a:pt x="32777" y="56293"/>
                    <a:pt x="8965" y="78010"/>
                    <a:pt x="7250" y="106203"/>
                  </a:cubicBezTo>
                  <a:cubicBezTo>
                    <a:pt x="5345" y="136493"/>
                    <a:pt x="29253" y="162687"/>
                    <a:pt x="60590" y="162687"/>
                  </a:cubicBezTo>
                  <a:cubicBezTo>
                    <a:pt x="89927" y="162687"/>
                    <a:pt x="113740" y="138875"/>
                    <a:pt x="113740" y="109538"/>
                  </a:cubicBezTo>
                  <a:cubicBezTo>
                    <a:pt x="113740" y="109347"/>
                    <a:pt x="113740" y="8668"/>
                    <a:pt x="113740" y="7144"/>
                  </a:cubicBezTo>
                  <a:lnTo>
                    <a:pt x="91451" y="11621"/>
                  </a:lnTo>
                  <a:lnTo>
                    <a:pt x="91451" y="5629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20" name="자유형: 도형 319">
              <a:extLst>
                <a:ext uri="{FF2B5EF4-FFF2-40B4-BE49-F238E27FC236}">
                  <a16:creationId xmlns:a16="http://schemas.microsoft.com/office/drawing/2014/main" id="{2AD0404D-5F73-4FB6-823C-D5CBD1C3FFBF}"/>
                </a:ext>
              </a:extLst>
            </p:cNvPr>
            <p:cNvSpPr/>
            <p:nvPr/>
          </p:nvSpPr>
          <p:spPr>
            <a:xfrm>
              <a:off x="8218542" y="5587537"/>
              <a:ext cx="171450" cy="95250"/>
            </a:xfrm>
            <a:custGeom>
              <a:avLst/>
              <a:gdLst>
                <a:gd name="connsiteX0" fmla="*/ 169831 w 171450"/>
                <a:gd name="connsiteY0" fmla="*/ 18306 h 95250"/>
                <a:gd name="connsiteX1" fmla="*/ 156496 w 171450"/>
                <a:gd name="connsiteY1" fmla="*/ 7352 h 95250"/>
                <a:gd name="connsiteX2" fmla="*/ 16097 w 171450"/>
                <a:gd name="connsiteY2" fmla="*/ 35355 h 95250"/>
                <a:gd name="connsiteX3" fmla="*/ 7144 w 171450"/>
                <a:gd name="connsiteY3" fmla="*/ 46309 h 95250"/>
                <a:gd name="connsiteX4" fmla="*/ 7144 w 171450"/>
                <a:gd name="connsiteY4" fmla="*/ 94696 h 95250"/>
                <a:gd name="connsiteX5" fmla="*/ 169831 w 171450"/>
                <a:gd name="connsiteY5" fmla="*/ 62216 h 95250"/>
                <a:gd name="connsiteX6" fmla="*/ 169831 w 171450"/>
                <a:gd name="connsiteY6" fmla="*/ 18306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1450" h="95250">
                  <a:moveTo>
                    <a:pt x="169831" y="18306"/>
                  </a:moveTo>
                  <a:cubicBezTo>
                    <a:pt x="169831" y="11257"/>
                    <a:pt x="163449" y="6018"/>
                    <a:pt x="156496" y="7352"/>
                  </a:cubicBezTo>
                  <a:lnTo>
                    <a:pt x="16097" y="35355"/>
                  </a:lnTo>
                  <a:cubicBezTo>
                    <a:pt x="10859" y="36403"/>
                    <a:pt x="7144" y="40975"/>
                    <a:pt x="7144" y="46309"/>
                  </a:cubicBezTo>
                  <a:lnTo>
                    <a:pt x="7144" y="94696"/>
                  </a:lnTo>
                  <a:lnTo>
                    <a:pt x="169831" y="62216"/>
                  </a:lnTo>
                  <a:lnTo>
                    <a:pt x="169831" y="1830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321" name="그룹 320">
            <a:extLst>
              <a:ext uri="{FF2B5EF4-FFF2-40B4-BE49-F238E27FC236}">
                <a16:creationId xmlns:a16="http://schemas.microsoft.com/office/drawing/2014/main" id="{EEA61663-E8A2-467D-850E-76675300E1CE}"/>
              </a:ext>
            </a:extLst>
          </p:cNvPr>
          <p:cNvGrpSpPr/>
          <p:nvPr/>
        </p:nvGrpSpPr>
        <p:grpSpPr>
          <a:xfrm>
            <a:off x="7512549" y="897119"/>
            <a:ext cx="296037" cy="392946"/>
            <a:chOff x="7512549" y="897119"/>
            <a:chExt cx="296037" cy="392946"/>
          </a:xfrm>
          <a:solidFill>
            <a:schemeClr val="bg1"/>
          </a:solidFill>
        </p:grpSpPr>
        <p:sp>
          <p:nvSpPr>
            <p:cNvPr id="322" name="자유형: 도형 321">
              <a:extLst>
                <a:ext uri="{FF2B5EF4-FFF2-40B4-BE49-F238E27FC236}">
                  <a16:creationId xmlns:a16="http://schemas.microsoft.com/office/drawing/2014/main" id="{29489784-717E-4275-B72A-8A602E132DA9}"/>
                </a:ext>
              </a:extLst>
            </p:cNvPr>
            <p:cNvSpPr/>
            <p:nvPr/>
          </p:nvSpPr>
          <p:spPr>
            <a:xfrm>
              <a:off x="7579415" y="986980"/>
              <a:ext cx="76200" cy="57150"/>
            </a:xfrm>
            <a:custGeom>
              <a:avLst/>
              <a:gdLst>
                <a:gd name="connsiteX0" fmla="*/ 7144 w 76200"/>
                <a:gd name="connsiteY0" fmla="*/ 7144 h 57150"/>
                <a:gd name="connsiteX1" fmla="*/ 74009 w 76200"/>
                <a:gd name="connsiteY1" fmla="*/ 7144 h 57150"/>
                <a:gd name="connsiteX2" fmla="*/ 74009 w 76200"/>
                <a:gd name="connsiteY2" fmla="*/ 51721 h 57150"/>
                <a:gd name="connsiteX3" fmla="*/ 7144 w 76200"/>
                <a:gd name="connsiteY3" fmla="*/ 51721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57150">
                  <a:moveTo>
                    <a:pt x="7144" y="7144"/>
                  </a:moveTo>
                  <a:lnTo>
                    <a:pt x="74009" y="7144"/>
                  </a:lnTo>
                  <a:lnTo>
                    <a:pt x="74009" y="51721"/>
                  </a:lnTo>
                  <a:lnTo>
                    <a:pt x="7144" y="5172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23" name="자유형: 도형 322">
              <a:extLst>
                <a:ext uri="{FF2B5EF4-FFF2-40B4-BE49-F238E27FC236}">
                  <a16:creationId xmlns:a16="http://schemas.microsoft.com/office/drawing/2014/main" id="{5BD4906A-A5E9-463F-B73E-C6334485DA04}"/>
                </a:ext>
              </a:extLst>
            </p:cNvPr>
            <p:cNvSpPr/>
            <p:nvPr/>
          </p:nvSpPr>
          <p:spPr>
            <a:xfrm>
              <a:off x="7713145" y="897119"/>
              <a:ext cx="57150" cy="266700"/>
            </a:xfrm>
            <a:custGeom>
              <a:avLst/>
              <a:gdLst>
                <a:gd name="connsiteX0" fmla="*/ 51721 w 57150"/>
                <a:gd name="connsiteY0" fmla="*/ 259978 h 266700"/>
                <a:gd name="connsiteX1" fmla="*/ 51721 w 57150"/>
                <a:gd name="connsiteY1" fmla="*/ 56810 h 266700"/>
                <a:gd name="connsiteX2" fmla="*/ 24099 w 57150"/>
                <a:gd name="connsiteY2" fmla="*/ 8708 h 266700"/>
                <a:gd name="connsiteX3" fmla="*/ 7144 w 57150"/>
                <a:gd name="connsiteY3" fmla="*/ 18329 h 266700"/>
                <a:gd name="connsiteX4" fmla="*/ 7144 w 57150"/>
                <a:gd name="connsiteY4" fmla="*/ 253787 h 266700"/>
                <a:gd name="connsiteX5" fmla="*/ 29433 w 57150"/>
                <a:gd name="connsiteY5" fmla="*/ 253787 h 266700"/>
                <a:gd name="connsiteX6" fmla="*/ 51721 w 57150"/>
                <a:gd name="connsiteY6" fmla="*/ 259978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266700">
                  <a:moveTo>
                    <a:pt x="51721" y="259978"/>
                  </a:moveTo>
                  <a:lnTo>
                    <a:pt x="51721" y="56810"/>
                  </a:lnTo>
                  <a:cubicBezTo>
                    <a:pt x="51721" y="36331"/>
                    <a:pt x="40672" y="18424"/>
                    <a:pt x="24099" y="8708"/>
                  </a:cubicBezTo>
                  <a:cubicBezTo>
                    <a:pt x="16574" y="4327"/>
                    <a:pt x="7144" y="9661"/>
                    <a:pt x="7144" y="18329"/>
                  </a:cubicBezTo>
                  <a:lnTo>
                    <a:pt x="7144" y="253787"/>
                  </a:lnTo>
                  <a:lnTo>
                    <a:pt x="29433" y="253787"/>
                  </a:lnTo>
                  <a:cubicBezTo>
                    <a:pt x="37529" y="253787"/>
                    <a:pt x="45149" y="256168"/>
                    <a:pt x="51721" y="25997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24" name="자유형: 도형 323">
              <a:extLst>
                <a:ext uri="{FF2B5EF4-FFF2-40B4-BE49-F238E27FC236}">
                  <a16:creationId xmlns:a16="http://schemas.microsoft.com/office/drawing/2014/main" id="{8056283D-BCD3-4F64-831C-CCD66DBB065D}"/>
                </a:ext>
              </a:extLst>
            </p:cNvPr>
            <p:cNvSpPr/>
            <p:nvPr/>
          </p:nvSpPr>
          <p:spPr>
            <a:xfrm>
              <a:off x="7512549" y="920114"/>
              <a:ext cx="257175" cy="304800"/>
            </a:xfrm>
            <a:custGeom>
              <a:avLst/>
              <a:gdLst>
                <a:gd name="connsiteX0" fmla="*/ 229553 w 257175"/>
                <a:gd name="connsiteY0" fmla="*/ 297656 h 304800"/>
                <a:gd name="connsiteX1" fmla="*/ 252222 w 257175"/>
                <a:gd name="connsiteY1" fmla="*/ 276987 h 304800"/>
                <a:gd name="connsiteX2" fmla="*/ 230029 w 257175"/>
                <a:gd name="connsiteY2" fmla="*/ 253079 h 304800"/>
                <a:gd name="connsiteX3" fmla="*/ 196596 w 257175"/>
                <a:gd name="connsiteY3" fmla="*/ 253079 h 304800"/>
                <a:gd name="connsiteX4" fmla="*/ 185452 w 257175"/>
                <a:gd name="connsiteY4" fmla="*/ 241935 h 304800"/>
                <a:gd name="connsiteX5" fmla="*/ 185452 w 257175"/>
                <a:gd name="connsiteY5" fmla="*/ 7144 h 304800"/>
                <a:gd name="connsiteX6" fmla="*/ 40577 w 257175"/>
                <a:gd name="connsiteY6" fmla="*/ 7144 h 304800"/>
                <a:gd name="connsiteX7" fmla="*/ 7144 w 257175"/>
                <a:gd name="connsiteY7" fmla="*/ 40577 h 304800"/>
                <a:gd name="connsiteX8" fmla="*/ 7144 w 257175"/>
                <a:gd name="connsiteY8" fmla="*/ 303848 h 304800"/>
                <a:gd name="connsiteX9" fmla="*/ 29433 w 257175"/>
                <a:gd name="connsiteY9" fmla="*/ 297656 h 304800"/>
                <a:gd name="connsiteX10" fmla="*/ 229553 w 257175"/>
                <a:gd name="connsiteY10" fmla="*/ 297656 h 304800"/>
                <a:gd name="connsiteX11" fmla="*/ 62865 w 257175"/>
                <a:gd name="connsiteY11" fmla="*/ 51721 h 304800"/>
                <a:gd name="connsiteX12" fmla="*/ 152019 w 257175"/>
                <a:gd name="connsiteY12" fmla="*/ 51721 h 304800"/>
                <a:gd name="connsiteX13" fmla="*/ 163163 w 257175"/>
                <a:gd name="connsiteY13" fmla="*/ 62865 h 304800"/>
                <a:gd name="connsiteX14" fmla="*/ 163163 w 257175"/>
                <a:gd name="connsiteY14" fmla="*/ 129731 h 304800"/>
                <a:gd name="connsiteX15" fmla="*/ 152019 w 257175"/>
                <a:gd name="connsiteY15" fmla="*/ 140875 h 304800"/>
                <a:gd name="connsiteX16" fmla="*/ 62865 w 257175"/>
                <a:gd name="connsiteY16" fmla="*/ 140875 h 304800"/>
                <a:gd name="connsiteX17" fmla="*/ 51721 w 257175"/>
                <a:gd name="connsiteY17" fmla="*/ 129731 h 304800"/>
                <a:gd name="connsiteX18" fmla="*/ 51721 w 257175"/>
                <a:gd name="connsiteY18" fmla="*/ 62865 h 304800"/>
                <a:gd name="connsiteX19" fmla="*/ 62865 w 257175"/>
                <a:gd name="connsiteY19" fmla="*/ 51721 h 304800"/>
                <a:gd name="connsiteX20" fmla="*/ 62865 w 257175"/>
                <a:gd name="connsiteY20" fmla="*/ 163925 h 304800"/>
                <a:gd name="connsiteX21" fmla="*/ 151734 w 257175"/>
                <a:gd name="connsiteY21" fmla="*/ 163925 h 304800"/>
                <a:gd name="connsiteX22" fmla="*/ 163068 w 257175"/>
                <a:gd name="connsiteY22" fmla="*/ 173831 h 304800"/>
                <a:gd name="connsiteX23" fmla="*/ 152019 w 257175"/>
                <a:gd name="connsiteY23" fmla="*/ 186214 h 304800"/>
                <a:gd name="connsiteX24" fmla="*/ 63151 w 257175"/>
                <a:gd name="connsiteY24" fmla="*/ 186214 h 304800"/>
                <a:gd name="connsiteX25" fmla="*/ 51816 w 257175"/>
                <a:gd name="connsiteY25" fmla="*/ 176308 h 304800"/>
                <a:gd name="connsiteX26" fmla="*/ 62865 w 257175"/>
                <a:gd name="connsiteY26" fmla="*/ 163925 h 304800"/>
                <a:gd name="connsiteX27" fmla="*/ 62865 w 257175"/>
                <a:gd name="connsiteY27" fmla="*/ 208502 h 304800"/>
                <a:gd name="connsiteX28" fmla="*/ 151734 w 257175"/>
                <a:gd name="connsiteY28" fmla="*/ 208502 h 304800"/>
                <a:gd name="connsiteX29" fmla="*/ 163068 w 257175"/>
                <a:gd name="connsiteY29" fmla="*/ 218408 h 304800"/>
                <a:gd name="connsiteX30" fmla="*/ 152019 w 257175"/>
                <a:gd name="connsiteY30" fmla="*/ 230791 h 304800"/>
                <a:gd name="connsiteX31" fmla="*/ 63151 w 257175"/>
                <a:gd name="connsiteY31" fmla="*/ 230791 h 304800"/>
                <a:gd name="connsiteX32" fmla="*/ 51816 w 257175"/>
                <a:gd name="connsiteY32" fmla="*/ 220885 h 304800"/>
                <a:gd name="connsiteX33" fmla="*/ 62865 w 257175"/>
                <a:gd name="connsiteY33" fmla="*/ 208502 h 304800"/>
                <a:gd name="connsiteX34" fmla="*/ 62865 w 257175"/>
                <a:gd name="connsiteY34" fmla="*/ 253079 h 304800"/>
                <a:gd name="connsiteX35" fmla="*/ 151734 w 257175"/>
                <a:gd name="connsiteY35" fmla="*/ 253079 h 304800"/>
                <a:gd name="connsiteX36" fmla="*/ 163068 w 257175"/>
                <a:gd name="connsiteY36" fmla="*/ 262985 h 304800"/>
                <a:gd name="connsiteX37" fmla="*/ 152019 w 257175"/>
                <a:gd name="connsiteY37" fmla="*/ 275368 h 304800"/>
                <a:gd name="connsiteX38" fmla="*/ 63151 w 257175"/>
                <a:gd name="connsiteY38" fmla="*/ 275368 h 304800"/>
                <a:gd name="connsiteX39" fmla="*/ 51816 w 257175"/>
                <a:gd name="connsiteY39" fmla="*/ 265462 h 304800"/>
                <a:gd name="connsiteX40" fmla="*/ 62865 w 257175"/>
                <a:gd name="connsiteY40" fmla="*/ 253079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257175" h="304800">
                  <a:moveTo>
                    <a:pt x="229553" y="297656"/>
                  </a:moveTo>
                  <a:cubicBezTo>
                    <a:pt x="241268" y="297656"/>
                    <a:pt x="251365" y="288703"/>
                    <a:pt x="252222" y="276987"/>
                  </a:cubicBezTo>
                  <a:cubicBezTo>
                    <a:pt x="253175" y="263938"/>
                    <a:pt x="242888" y="253079"/>
                    <a:pt x="230029" y="253079"/>
                  </a:cubicBezTo>
                  <a:lnTo>
                    <a:pt x="196596" y="253079"/>
                  </a:lnTo>
                  <a:cubicBezTo>
                    <a:pt x="190405" y="253079"/>
                    <a:pt x="185452" y="248126"/>
                    <a:pt x="185452" y="241935"/>
                  </a:cubicBezTo>
                  <a:lnTo>
                    <a:pt x="185452" y="7144"/>
                  </a:lnTo>
                  <a:lnTo>
                    <a:pt x="40577" y="7144"/>
                  </a:lnTo>
                  <a:cubicBezTo>
                    <a:pt x="22098" y="7144"/>
                    <a:pt x="7144" y="22098"/>
                    <a:pt x="7144" y="40577"/>
                  </a:cubicBezTo>
                  <a:lnTo>
                    <a:pt x="7144" y="303848"/>
                  </a:lnTo>
                  <a:cubicBezTo>
                    <a:pt x="13716" y="300038"/>
                    <a:pt x="21241" y="297656"/>
                    <a:pt x="29433" y="297656"/>
                  </a:cubicBezTo>
                  <a:lnTo>
                    <a:pt x="229553" y="297656"/>
                  </a:lnTo>
                  <a:close/>
                  <a:moveTo>
                    <a:pt x="62865" y="51721"/>
                  </a:moveTo>
                  <a:lnTo>
                    <a:pt x="152019" y="51721"/>
                  </a:lnTo>
                  <a:cubicBezTo>
                    <a:pt x="158211" y="51721"/>
                    <a:pt x="163163" y="56674"/>
                    <a:pt x="163163" y="62865"/>
                  </a:cubicBezTo>
                  <a:lnTo>
                    <a:pt x="163163" y="129731"/>
                  </a:lnTo>
                  <a:cubicBezTo>
                    <a:pt x="163163" y="135922"/>
                    <a:pt x="158211" y="140875"/>
                    <a:pt x="152019" y="140875"/>
                  </a:cubicBezTo>
                  <a:lnTo>
                    <a:pt x="62865" y="140875"/>
                  </a:lnTo>
                  <a:cubicBezTo>
                    <a:pt x="56674" y="140875"/>
                    <a:pt x="51721" y="135922"/>
                    <a:pt x="51721" y="129731"/>
                  </a:cubicBezTo>
                  <a:lnTo>
                    <a:pt x="51721" y="62865"/>
                  </a:lnTo>
                  <a:cubicBezTo>
                    <a:pt x="51721" y="56769"/>
                    <a:pt x="56674" y="51721"/>
                    <a:pt x="62865" y="51721"/>
                  </a:cubicBezTo>
                  <a:close/>
                  <a:moveTo>
                    <a:pt x="62865" y="163925"/>
                  </a:moveTo>
                  <a:lnTo>
                    <a:pt x="151734" y="163925"/>
                  </a:lnTo>
                  <a:cubicBezTo>
                    <a:pt x="157449" y="163925"/>
                    <a:pt x="162496" y="168116"/>
                    <a:pt x="163068" y="173831"/>
                  </a:cubicBezTo>
                  <a:cubicBezTo>
                    <a:pt x="163830" y="180594"/>
                    <a:pt x="158591" y="186214"/>
                    <a:pt x="152019" y="186214"/>
                  </a:cubicBezTo>
                  <a:lnTo>
                    <a:pt x="63151" y="186214"/>
                  </a:lnTo>
                  <a:cubicBezTo>
                    <a:pt x="57436" y="186214"/>
                    <a:pt x="52388" y="182023"/>
                    <a:pt x="51816" y="176308"/>
                  </a:cubicBezTo>
                  <a:cubicBezTo>
                    <a:pt x="51054" y="169640"/>
                    <a:pt x="56293" y="163925"/>
                    <a:pt x="62865" y="163925"/>
                  </a:cubicBezTo>
                  <a:close/>
                  <a:moveTo>
                    <a:pt x="62865" y="208502"/>
                  </a:moveTo>
                  <a:lnTo>
                    <a:pt x="151734" y="208502"/>
                  </a:lnTo>
                  <a:cubicBezTo>
                    <a:pt x="157449" y="208502"/>
                    <a:pt x="162496" y="212693"/>
                    <a:pt x="163068" y="218408"/>
                  </a:cubicBezTo>
                  <a:cubicBezTo>
                    <a:pt x="163830" y="225171"/>
                    <a:pt x="158591" y="230791"/>
                    <a:pt x="152019" y="230791"/>
                  </a:cubicBezTo>
                  <a:lnTo>
                    <a:pt x="63151" y="230791"/>
                  </a:lnTo>
                  <a:cubicBezTo>
                    <a:pt x="57436" y="230791"/>
                    <a:pt x="52388" y="226600"/>
                    <a:pt x="51816" y="220885"/>
                  </a:cubicBezTo>
                  <a:cubicBezTo>
                    <a:pt x="51054" y="214217"/>
                    <a:pt x="56293" y="208502"/>
                    <a:pt x="62865" y="208502"/>
                  </a:cubicBezTo>
                  <a:close/>
                  <a:moveTo>
                    <a:pt x="62865" y="253079"/>
                  </a:moveTo>
                  <a:lnTo>
                    <a:pt x="151734" y="253079"/>
                  </a:lnTo>
                  <a:cubicBezTo>
                    <a:pt x="157449" y="253079"/>
                    <a:pt x="162496" y="257270"/>
                    <a:pt x="163068" y="262985"/>
                  </a:cubicBezTo>
                  <a:cubicBezTo>
                    <a:pt x="163830" y="269748"/>
                    <a:pt x="158591" y="275368"/>
                    <a:pt x="152019" y="275368"/>
                  </a:cubicBezTo>
                  <a:lnTo>
                    <a:pt x="63151" y="275368"/>
                  </a:lnTo>
                  <a:cubicBezTo>
                    <a:pt x="57436" y="275368"/>
                    <a:pt x="52388" y="271177"/>
                    <a:pt x="51816" y="265462"/>
                  </a:cubicBezTo>
                  <a:cubicBezTo>
                    <a:pt x="51054" y="258794"/>
                    <a:pt x="56293" y="253079"/>
                    <a:pt x="62865" y="25307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25" name="자유형: 도형 324">
              <a:extLst>
                <a:ext uri="{FF2B5EF4-FFF2-40B4-BE49-F238E27FC236}">
                  <a16:creationId xmlns:a16="http://schemas.microsoft.com/office/drawing/2014/main" id="{0E25B294-A600-4B9B-803E-7C89940D4218}"/>
                </a:ext>
              </a:extLst>
            </p:cNvPr>
            <p:cNvSpPr/>
            <p:nvPr/>
          </p:nvSpPr>
          <p:spPr>
            <a:xfrm>
              <a:off x="7512583" y="1232915"/>
              <a:ext cx="276225" cy="57150"/>
            </a:xfrm>
            <a:custGeom>
              <a:avLst/>
              <a:gdLst>
                <a:gd name="connsiteX0" fmla="*/ 207706 w 276225"/>
                <a:gd name="connsiteY0" fmla="*/ 7144 h 57150"/>
                <a:gd name="connsiteX1" fmla="*/ 29874 w 276225"/>
                <a:gd name="connsiteY1" fmla="*/ 7144 h 57150"/>
                <a:gd name="connsiteX2" fmla="*/ 7205 w 276225"/>
                <a:gd name="connsiteY2" fmla="*/ 27718 h 57150"/>
                <a:gd name="connsiteX3" fmla="*/ 29398 w 276225"/>
                <a:gd name="connsiteY3" fmla="*/ 51721 h 57150"/>
                <a:gd name="connsiteX4" fmla="*/ 263428 w 276225"/>
                <a:gd name="connsiteY4" fmla="*/ 51721 h 57150"/>
                <a:gd name="connsiteX5" fmla="*/ 274572 w 276225"/>
                <a:gd name="connsiteY5" fmla="*/ 40577 h 57150"/>
                <a:gd name="connsiteX6" fmla="*/ 274572 w 276225"/>
                <a:gd name="connsiteY6" fmla="*/ 7144 h 57150"/>
                <a:gd name="connsiteX7" fmla="*/ 207706 w 276225"/>
                <a:gd name="connsiteY7" fmla="*/ 7144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76225" h="57150">
                  <a:moveTo>
                    <a:pt x="207706" y="7144"/>
                  </a:moveTo>
                  <a:lnTo>
                    <a:pt x="29874" y="7144"/>
                  </a:lnTo>
                  <a:cubicBezTo>
                    <a:pt x="18159" y="7144"/>
                    <a:pt x="8062" y="16097"/>
                    <a:pt x="7205" y="27718"/>
                  </a:cubicBezTo>
                  <a:cubicBezTo>
                    <a:pt x="6253" y="40767"/>
                    <a:pt x="16540" y="51721"/>
                    <a:pt x="29398" y="51721"/>
                  </a:cubicBezTo>
                  <a:lnTo>
                    <a:pt x="263428" y="51721"/>
                  </a:lnTo>
                  <a:cubicBezTo>
                    <a:pt x="269619" y="51721"/>
                    <a:pt x="274572" y="46768"/>
                    <a:pt x="274572" y="40577"/>
                  </a:cubicBezTo>
                  <a:lnTo>
                    <a:pt x="274572" y="7144"/>
                  </a:lnTo>
                  <a:lnTo>
                    <a:pt x="207706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26" name="자유형: 도형 325">
              <a:extLst>
                <a:ext uri="{FF2B5EF4-FFF2-40B4-BE49-F238E27FC236}">
                  <a16:creationId xmlns:a16="http://schemas.microsoft.com/office/drawing/2014/main" id="{350AA90F-226B-40DE-A4B3-CAE20474B81E}"/>
                </a:ext>
              </a:extLst>
            </p:cNvPr>
            <p:cNvSpPr/>
            <p:nvPr/>
          </p:nvSpPr>
          <p:spPr>
            <a:xfrm>
              <a:off x="7780011" y="964692"/>
              <a:ext cx="28575" cy="257175"/>
            </a:xfrm>
            <a:custGeom>
              <a:avLst/>
              <a:gdLst>
                <a:gd name="connsiteX0" fmla="*/ 18288 w 28575"/>
                <a:gd name="connsiteY0" fmla="*/ 7144 h 257175"/>
                <a:gd name="connsiteX1" fmla="*/ 7144 w 28575"/>
                <a:gd name="connsiteY1" fmla="*/ 7144 h 257175"/>
                <a:gd name="connsiteX2" fmla="*/ 7144 w 28575"/>
                <a:gd name="connsiteY2" fmla="*/ 253079 h 257175"/>
                <a:gd name="connsiteX3" fmla="*/ 20384 w 28575"/>
                <a:gd name="connsiteY3" fmla="*/ 253079 h 257175"/>
                <a:gd name="connsiteX4" fmla="*/ 29433 w 28575"/>
                <a:gd name="connsiteY4" fmla="*/ 244031 h 257175"/>
                <a:gd name="connsiteX5" fmla="*/ 29433 w 28575"/>
                <a:gd name="connsiteY5" fmla="*/ 18288 h 257175"/>
                <a:gd name="connsiteX6" fmla="*/ 18288 w 28575"/>
                <a:gd name="connsiteY6" fmla="*/ 7144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575" h="257175">
                  <a:moveTo>
                    <a:pt x="18288" y="7144"/>
                  </a:moveTo>
                  <a:lnTo>
                    <a:pt x="7144" y="7144"/>
                  </a:lnTo>
                  <a:lnTo>
                    <a:pt x="7144" y="253079"/>
                  </a:lnTo>
                  <a:lnTo>
                    <a:pt x="20384" y="253079"/>
                  </a:lnTo>
                  <a:cubicBezTo>
                    <a:pt x="25432" y="253079"/>
                    <a:pt x="29433" y="248983"/>
                    <a:pt x="29433" y="244031"/>
                  </a:cubicBezTo>
                  <a:lnTo>
                    <a:pt x="29433" y="18288"/>
                  </a:lnTo>
                  <a:cubicBezTo>
                    <a:pt x="29433" y="12192"/>
                    <a:pt x="24479" y="7144"/>
                    <a:pt x="1828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327" name="그룹 326">
            <a:extLst>
              <a:ext uri="{FF2B5EF4-FFF2-40B4-BE49-F238E27FC236}">
                <a16:creationId xmlns:a16="http://schemas.microsoft.com/office/drawing/2014/main" id="{FB828052-11D1-493B-8EE7-7FF40F6C6A7D}"/>
              </a:ext>
            </a:extLst>
          </p:cNvPr>
          <p:cNvGrpSpPr/>
          <p:nvPr/>
        </p:nvGrpSpPr>
        <p:grpSpPr>
          <a:xfrm>
            <a:off x="6810938" y="4233100"/>
            <a:ext cx="366045" cy="390525"/>
            <a:chOff x="6810938" y="4233100"/>
            <a:chExt cx="366045" cy="390525"/>
          </a:xfrm>
          <a:solidFill>
            <a:schemeClr val="bg1"/>
          </a:solidFill>
        </p:grpSpPr>
        <p:sp>
          <p:nvSpPr>
            <p:cNvPr id="328" name="자유형: 도형 327">
              <a:extLst>
                <a:ext uri="{FF2B5EF4-FFF2-40B4-BE49-F238E27FC236}">
                  <a16:creationId xmlns:a16="http://schemas.microsoft.com/office/drawing/2014/main" id="{DEDBB7C8-08AD-4D1D-A25B-BB4D8728A38B}"/>
                </a:ext>
              </a:extLst>
            </p:cNvPr>
            <p:cNvSpPr/>
            <p:nvPr/>
          </p:nvSpPr>
          <p:spPr>
            <a:xfrm>
              <a:off x="6810938" y="4233100"/>
              <a:ext cx="361950" cy="390525"/>
            </a:xfrm>
            <a:custGeom>
              <a:avLst/>
              <a:gdLst>
                <a:gd name="connsiteX0" fmla="*/ 341186 w 361950"/>
                <a:gd name="connsiteY0" fmla="*/ 284988 h 390525"/>
                <a:gd name="connsiteX1" fmla="*/ 285845 w 361950"/>
                <a:gd name="connsiteY1" fmla="*/ 298323 h 390525"/>
                <a:gd name="connsiteX2" fmla="*/ 163259 w 361950"/>
                <a:gd name="connsiteY2" fmla="*/ 174974 h 390525"/>
                <a:gd name="connsiteX3" fmla="*/ 283369 w 361950"/>
                <a:gd name="connsiteY3" fmla="*/ 51816 h 390525"/>
                <a:gd name="connsiteX4" fmla="*/ 293941 w 361950"/>
                <a:gd name="connsiteY4" fmla="*/ 43339 h 390525"/>
                <a:gd name="connsiteX5" fmla="*/ 288512 w 361950"/>
                <a:gd name="connsiteY5" fmla="*/ 30956 h 390525"/>
                <a:gd name="connsiteX6" fmla="*/ 196596 w 361950"/>
                <a:gd name="connsiteY6" fmla="*/ 7144 h 390525"/>
                <a:gd name="connsiteX7" fmla="*/ 7144 w 361950"/>
                <a:gd name="connsiteY7" fmla="*/ 197358 h 390525"/>
                <a:gd name="connsiteX8" fmla="*/ 196596 w 361950"/>
                <a:gd name="connsiteY8" fmla="*/ 387572 h 390525"/>
                <a:gd name="connsiteX9" fmla="*/ 355473 w 361950"/>
                <a:gd name="connsiteY9" fmla="*/ 301085 h 390525"/>
                <a:gd name="connsiteX10" fmla="*/ 354425 w 361950"/>
                <a:gd name="connsiteY10" fmla="*/ 287559 h 390525"/>
                <a:gd name="connsiteX11" fmla="*/ 341186 w 361950"/>
                <a:gd name="connsiteY11" fmla="*/ 284988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61950" h="390525">
                  <a:moveTo>
                    <a:pt x="341186" y="284988"/>
                  </a:moveTo>
                  <a:cubicBezTo>
                    <a:pt x="323755" y="293846"/>
                    <a:pt x="305085" y="298323"/>
                    <a:pt x="285845" y="298323"/>
                  </a:cubicBezTo>
                  <a:cubicBezTo>
                    <a:pt x="218218" y="298323"/>
                    <a:pt x="163259" y="242602"/>
                    <a:pt x="163259" y="174974"/>
                  </a:cubicBezTo>
                  <a:cubicBezTo>
                    <a:pt x="163259" y="108775"/>
                    <a:pt x="217170" y="53054"/>
                    <a:pt x="283369" y="51816"/>
                  </a:cubicBezTo>
                  <a:cubicBezTo>
                    <a:pt x="288417" y="51721"/>
                    <a:pt x="292703" y="48292"/>
                    <a:pt x="293941" y="43339"/>
                  </a:cubicBezTo>
                  <a:cubicBezTo>
                    <a:pt x="295180" y="38481"/>
                    <a:pt x="292894" y="33338"/>
                    <a:pt x="288512" y="30956"/>
                  </a:cubicBezTo>
                  <a:cubicBezTo>
                    <a:pt x="260509" y="15335"/>
                    <a:pt x="228695" y="7144"/>
                    <a:pt x="196596" y="7144"/>
                  </a:cubicBezTo>
                  <a:cubicBezTo>
                    <a:pt x="92107" y="7144"/>
                    <a:pt x="7144" y="92869"/>
                    <a:pt x="7144" y="197358"/>
                  </a:cubicBezTo>
                  <a:cubicBezTo>
                    <a:pt x="7144" y="301847"/>
                    <a:pt x="92107" y="387572"/>
                    <a:pt x="196596" y="387572"/>
                  </a:cubicBezTo>
                  <a:cubicBezTo>
                    <a:pt x="260890" y="387572"/>
                    <a:pt x="320326" y="355282"/>
                    <a:pt x="355473" y="301085"/>
                  </a:cubicBezTo>
                  <a:cubicBezTo>
                    <a:pt x="358235" y="296894"/>
                    <a:pt x="357759" y="291274"/>
                    <a:pt x="354425" y="287559"/>
                  </a:cubicBezTo>
                  <a:cubicBezTo>
                    <a:pt x="351187" y="283655"/>
                    <a:pt x="345757" y="282607"/>
                    <a:pt x="341186" y="2849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29" name="자유형: 도형 328">
              <a:extLst>
                <a:ext uri="{FF2B5EF4-FFF2-40B4-BE49-F238E27FC236}">
                  <a16:creationId xmlns:a16="http://schemas.microsoft.com/office/drawing/2014/main" id="{FD592765-D2C3-48F3-954B-E1EBE185A7A2}"/>
                </a:ext>
              </a:extLst>
            </p:cNvPr>
            <p:cNvSpPr/>
            <p:nvPr/>
          </p:nvSpPr>
          <p:spPr>
            <a:xfrm>
              <a:off x="7011629" y="4322825"/>
              <a:ext cx="123825" cy="123825"/>
            </a:xfrm>
            <a:custGeom>
              <a:avLst/>
              <a:gdLst>
                <a:gd name="connsiteX0" fmla="*/ 74009 w 123825"/>
                <a:gd name="connsiteY0" fmla="*/ 18288 h 123825"/>
                <a:gd name="connsiteX1" fmla="*/ 62865 w 123825"/>
                <a:gd name="connsiteY1" fmla="*/ 7144 h 123825"/>
                <a:gd name="connsiteX2" fmla="*/ 51721 w 123825"/>
                <a:gd name="connsiteY2" fmla="*/ 18288 h 123825"/>
                <a:gd name="connsiteX3" fmla="*/ 18288 w 123825"/>
                <a:gd name="connsiteY3" fmla="*/ 51721 h 123825"/>
                <a:gd name="connsiteX4" fmla="*/ 7144 w 123825"/>
                <a:gd name="connsiteY4" fmla="*/ 62865 h 123825"/>
                <a:gd name="connsiteX5" fmla="*/ 18288 w 123825"/>
                <a:gd name="connsiteY5" fmla="*/ 74009 h 123825"/>
                <a:gd name="connsiteX6" fmla="*/ 51721 w 123825"/>
                <a:gd name="connsiteY6" fmla="*/ 107442 h 123825"/>
                <a:gd name="connsiteX7" fmla="*/ 62865 w 123825"/>
                <a:gd name="connsiteY7" fmla="*/ 118586 h 123825"/>
                <a:gd name="connsiteX8" fmla="*/ 74009 w 123825"/>
                <a:gd name="connsiteY8" fmla="*/ 107442 h 123825"/>
                <a:gd name="connsiteX9" fmla="*/ 107442 w 123825"/>
                <a:gd name="connsiteY9" fmla="*/ 74009 h 123825"/>
                <a:gd name="connsiteX10" fmla="*/ 118586 w 123825"/>
                <a:gd name="connsiteY10" fmla="*/ 62865 h 123825"/>
                <a:gd name="connsiteX11" fmla="*/ 107442 w 123825"/>
                <a:gd name="connsiteY11" fmla="*/ 51721 h 123825"/>
                <a:gd name="connsiteX12" fmla="*/ 74009 w 123825"/>
                <a:gd name="connsiteY12" fmla="*/ 18288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3825" h="123825">
                  <a:moveTo>
                    <a:pt x="74009" y="18288"/>
                  </a:moveTo>
                  <a:cubicBezTo>
                    <a:pt x="74009" y="12097"/>
                    <a:pt x="69056" y="7144"/>
                    <a:pt x="62865" y="7144"/>
                  </a:cubicBezTo>
                  <a:cubicBezTo>
                    <a:pt x="56674" y="7144"/>
                    <a:pt x="51721" y="12097"/>
                    <a:pt x="51721" y="18288"/>
                  </a:cubicBezTo>
                  <a:cubicBezTo>
                    <a:pt x="51721" y="36767"/>
                    <a:pt x="36766" y="51721"/>
                    <a:pt x="18288" y="51721"/>
                  </a:cubicBezTo>
                  <a:cubicBezTo>
                    <a:pt x="12097" y="51721"/>
                    <a:pt x="7144" y="56674"/>
                    <a:pt x="7144" y="62865"/>
                  </a:cubicBezTo>
                  <a:cubicBezTo>
                    <a:pt x="7144" y="69056"/>
                    <a:pt x="12097" y="74009"/>
                    <a:pt x="18288" y="74009"/>
                  </a:cubicBezTo>
                  <a:cubicBezTo>
                    <a:pt x="36766" y="74009"/>
                    <a:pt x="51721" y="88963"/>
                    <a:pt x="51721" y="107442"/>
                  </a:cubicBezTo>
                  <a:cubicBezTo>
                    <a:pt x="51721" y="113633"/>
                    <a:pt x="56674" y="118586"/>
                    <a:pt x="62865" y="118586"/>
                  </a:cubicBezTo>
                  <a:cubicBezTo>
                    <a:pt x="69056" y="118586"/>
                    <a:pt x="74009" y="113633"/>
                    <a:pt x="74009" y="107442"/>
                  </a:cubicBezTo>
                  <a:cubicBezTo>
                    <a:pt x="74009" y="88963"/>
                    <a:pt x="88963" y="74009"/>
                    <a:pt x="107442" y="74009"/>
                  </a:cubicBezTo>
                  <a:cubicBezTo>
                    <a:pt x="113633" y="74009"/>
                    <a:pt x="118586" y="69056"/>
                    <a:pt x="118586" y="62865"/>
                  </a:cubicBezTo>
                  <a:cubicBezTo>
                    <a:pt x="118586" y="56674"/>
                    <a:pt x="113633" y="51721"/>
                    <a:pt x="107442" y="51721"/>
                  </a:cubicBezTo>
                  <a:cubicBezTo>
                    <a:pt x="89059" y="51721"/>
                    <a:pt x="74009" y="36767"/>
                    <a:pt x="74009" y="18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0" name="자유형: 도형 329">
              <a:extLst>
                <a:ext uri="{FF2B5EF4-FFF2-40B4-BE49-F238E27FC236}">
                  <a16:creationId xmlns:a16="http://schemas.microsoft.com/office/drawing/2014/main" id="{D9FA97D7-228B-4384-9C7B-4DA50055619E}"/>
                </a:ext>
              </a:extLst>
            </p:cNvPr>
            <p:cNvSpPr/>
            <p:nvPr/>
          </p:nvSpPr>
          <p:spPr>
            <a:xfrm>
              <a:off x="7100783" y="4412075"/>
              <a:ext cx="76200" cy="76200"/>
            </a:xfrm>
            <a:custGeom>
              <a:avLst/>
              <a:gdLst>
                <a:gd name="connsiteX0" fmla="*/ 62865 w 76200"/>
                <a:gd name="connsiteY0" fmla="*/ 29432 h 76200"/>
                <a:gd name="connsiteX1" fmla="*/ 51721 w 76200"/>
                <a:gd name="connsiteY1" fmla="*/ 18288 h 76200"/>
                <a:gd name="connsiteX2" fmla="*/ 40577 w 76200"/>
                <a:gd name="connsiteY2" fmla="*/ 7144 h 76200"/>
                <a:gd name="connsiteX3" fmla="*/ 29433 w 76200"/>
                <a:gd name="connsiteY3" fmla="*/ 18288 h 76200"/>
                <a:gd name="connsiteX4" fmla="*/ 18288 w 76200"/>
                <a:gd name="connsiteY4" fmla="*/ 29432 h 76200"/>
                <a:gd name="connsiteX5" fmla="*/ 7144 w 76200"/>
                <a:gd name="connsiteY5" fmla="*/ 40577 h 76200"/>
                <a:gd name="connsiteX6" fmla="*/ 18288 w 76200"/>
                <a:gd name="connsiteY6" fmla="*/ 51721 h 76200"/>
                <a:gd name="connsiteX7" fmla="*/ 29433 w 76200"/>
                <a:gd name="connsiteY7" fmla="*/ 62865 h 76200"/>
                <a:gd name="connsiteX8" fmla="*/ 40577 w 76200"/>
                <a:gd name="connsiteY8" fmla="*/ 74009 h 76200"/>
                <a:gd name="connsiteX9" fmla="*/ 51721 w 76200"/>
                <a:gd name="connsiteY9" fmla="*/ 62865 h 76200"/>
                <a:gd name="connsiteX10" fmla="*/ 62865 w 76200"/>
                <a:gd name="connsiteY10" fmla="*/ 51721 h 76200"/>
                <a:gd name="connsiteX11" fmla="*/ 74009 w 76200"/>
                <a:gd name="connsiteY11" fmla="*/ 40577 h 76200"/>
                <a:gd name="connsiteX12" fmla="*/ 62865 w 76200"/>
                <a:gd name="connsiteY12" fmla="*/ 29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6200" h="76200">
                  <a:moveTo>
                    <a:pt x="62865" y="29432"/>
                  </a:moveTo>
                  <a:cubicBezTo>
                    <a:pt x="56674" y="29432"/>
                    <a:pt x="51721" y="24479"/>
                    <a:pt x="51721" y="18288"/>
                  </a:cubicBezTo>
                  <a:cubicBezTo>
                    <a:pt x="51721" y="12097"/>
                    <a:pt x="46768" y="7144"/>
                    <a:pt x="40577" y="7144"/>
                  </a:cubicBezTo>
                  <a:cubicBezTo>
                    <a:pt x="34385" y="7144"/>
                    <a:pt x="29433" y="12097"/>
                    <a:pt x="29433" y="18288"/>
                  </a:cubicBezTo>
                  <a:cubicBezTo>
                    <a:pt x="29433" y="24479"/>
                    <a:pt x="24479" y="29432"/>
                    <a:pt x="18288" y="29432"/>
                  </a:cubicBezTo>
                  <a:cubicBezTo>
                    <a:pt x="12097" y="29432"/>
                    <a:pt x="7144" y="34385"/>
                    <a:pt x="7144" y="40577"/>
                  </a:cubicBezTo>
                  <a:cubicBezTo>
                    <a:pt x="7144" y="46768"/>
                    <a:pt x="12097" y="51721"/>
                    <a:pt x="18288" y="51721"/>
                  </a:cubicBezTo>
                  <a:cubicBezTo>
                    <a:pt x="24479" y="51721"/>
                    <a:pt x="29433" y="56674"/>
                    <a:pt x="29433" y="62865"/>
                  </a:cubicBezTo>
                  <a:cubicBezTo>
                    <a:pt x="29433" y="69056"/>
                    <a:pt x="34385" y="74009"/>
                    <a:pt x="40577" y="74009"/>
                  </a:cubicBezTo>
                  <a:cubicBezTo>
                    <a:pt x="46768" y="74009"/>
                    <a:pt x="51721" y="69056"/>
                    <a:pt x="51721" y="62865"/>
                  </a:cubicBezTo>
                  <a:cubicBezTo>
                    <a:pt x="51721" y="56674"/>
                    <a:pt x="56674" y="51721"/>
                    <a:pt x="62865" y="51721"/>
                  </a:cubicBezTo>
                  <a:cubicBezTo>
                    <a:pt x="69056" y="51721"/>
                    <a:pt x="74009" y="46768"/>
                    <a:pt x="74009" y="40577"/>
                  </a:cubicBezTo>
                  <a:cubicBezTo>
                    <a:pt x="74009" y="34385"/>
                    <a:pt x="69056" y="29432"/>
                    <a:pt x="62865" y="2943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331" name="그룹 330">
            <a:extLst>
              <a:ext uri="{FF2B5EF4-FFF2-40B4-BE49-F238E27FC236}">
                <a16:creationId xmlns:a16="http://schemas.microsoft.com/office/drawing/2014/main" id="{C941A451-5BCB-43FD-B4AE-9B23F294621E}"/>
              </a:ext>
            </a:extLst>
          </p:cNvPr>
          <p:cNvGrpSpPr/>
          <p:nvPr/>
        </p:nvGrpSpPr>
        <p:grpSpPr>
          <a:xfrm>
            <a:off x="2185121" y="2228183"/>
            <a:ext cx="219171" cy="389096"/>
            <a:chOff x="2185121" y="2228183"/>
            <a:chExt cx="219171" cy="389096"/>
          </a:xfrm>
          <a:solidFill>
            <a:schemeClr val="bg1"/>
          </a:solidFill>
        </p:grpSpPr>
        <p:sp>
          <p:nvSpPr>
            <p:cNvPr id="332" name="자유형: 도형 331">
              <a:extLst>
                <a:ext uri="{FF2B5EF4-FFF2-40B4-BE49-F238E27FC236}">
                  <a16:creationId xmlns:a16="http://schemas.microsoft.com/office/drawing/2014/main" id="{D8A05EDD-75DE-4D30-BE99-9A7DCD4125C5}"/>
                </a:ext>
              </a:extLst>
            </p:cNvPr>
            <p:cNvSpPr/>
            <p:nvPr/>
          </p:nvSpPr>
          <p:spPr>
            <a:xfrm>
              <a:off x="2185217" y="2228183"/>
              <a:ext cx="219075" cy="66675"/>
            </a:xfrm>
            <a:custGeom>
              <a:avLst/>
              <a:gdLst>
                <a:gd name="connsiteX0" fmla="*/ 200692 w 219075"/>
                <a:gd name="connsiteY0" fmla="*/ 7144 h 66675"/>
                <a:gd name="connsiteX1" fmla="*/ 20860 w 219075"/>
                <a:gd name="connsiteY1" fmla="*/ 7144 h 66675"/>
                <a:gd name="connsiteX2" fmla="*/ 7144 w 219075"/>
                <a:gd name="connsiteY2" fmla="*/ 20860 h 66675"/>
                <a:gd name="connsiteX3" fmla="*/ 7144 w 219075"/>
                <a:gd name="connsiteY3" fmla="*/ 65818 h 66675"/>
                <a:gd name="connsiteX4" fmla="*/ 214408 w 219075"/>
                <a:gd name="connsiteY4" fmla="*/ 65818 h 66675"/>
                <a:gd name="connsiteX5" fmla="*/ 214408 w 219075"/>
                <a:gd name="connsiteY5" fmla="*/ 20860 h 66675"/>
                <a:gd name="connsiteX6" fmla="*/ 200692 w 219075"/>
                <a:gd name="connsiteY6" fmla="*/ 7144 h 66675"/>
                <a:gd name="connsiteX7" fmla="*/ 136874 w 219075"/>
                <a:gd name="connsiteY7" fmla="*/ 48006 h 66675"/>
                <a:gd name="connsiteX8" fmla="*/ 84296 w 219075"/>
                <a:gd name="connsiteY8" fmla="*/ 48006 h 66675"/>
                <a:gd name="connsiteX9" fmla="*/ 72962 w 219075"/>
                <a:gd name="connsiteY9" fmla="*/ 34385 h 66675"/>
                <a:gd name="connsiteX10" fmla="*/ 84487 w 219075"/>
                <a:gd name="connsiteY10" fmla="*/ 24956 h 66675"/>
                <a:gd name="connsiteX11" fmla="*/ 136684 w 219075"/>
                <a:gd name="connsiteY11" fmla="*/ 24956 h 66675"/>
                <a:gd name="connsiteX12" fmla="*/ 148209 w 219075"/>
                <a:gd name="connsiteY12" fmla="*/ 34385 h 66675"/>
                <a:gd name="connsiteX13" fmla="*/ 136874 w 219075"/>
                <a:gd name="connsiteY13" fmla="*/ 48006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19075" h="66675">
                  <a:moveTo>
                    <a:pt x="200692" y="7144"/>
                  </a:moveTo>
                  <a:lnTo>
                    <a:pt x="20860" y="7144"/>
                  </a:lnTo>
                  <a:cubicBezTo>
                    <a:pt x="13335" y="7144"/>
                    <a:pt x="7144" y="13240"/>
                    <a:pt x="7144" y="20860"/>
                  </a:cubicBezTo>
                  <a:lnTo>
                    <a:pt x="7144" y="65818"/>
                  </a:lnTo>
                  <a:lnTo>
                    <a:pt x="214408" y="65818"/>
                  </a:lnTo>
                  <a:lnTo>
                    <a:pt x="214408" y="20860"/>
                  </a:lnTo>
                  <a:cubicBezTo>
                    <a:pt x="214313" y="13240"/>
                    <a:pt x="208217" y="7144"/>
                    <a:pt x="200692" y="7144"/>
                  </a:cubicBezTo>
                  <a:close/>
                  <a:moveTo>
                    <a:pt x="136874" y="48006"/>
                  </a:moveTo>
                  <a:lnTo>
                    <a:pt x="84296" y="48006"/>
                  </a:lnTo>
                  <a:cubicBezTo>
                    <a:pt x="77248" y="48006"/>
                    <a:pt x="71628" y="41624"/>
                    <a:pt x="72962" y="34385"/>
                  </a:cubicBezTo>
                  <a:cubicBezTo>
                    <a:pt x="73914" y="28861"/>
                    <a:pt x="78962" y="24956"/>
                    <a:pt x="84487" y="24956"/>
                  </a:cubicBezTo>
                  <a:lnTo>
                    <a:pt x="136684" y="24956"/>
                  </a:lnTo>
                  <a:cubicBezTo>
                    <a:pt x="142304" y="24956"/>
                    <a:pt x="147256" y="28861"/>
                    <a:pt x="148209" y="34385"/>
                  </a:cubicBezTo>
                  <a:cubicBezTo>
                    <a:pt x="149447" y="41624"/>
                    <a:pt x="143923" y="48006"/>
                    <a:pt x="136874" y="4800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3" name="자유형: 도형 332">
              <a:extLst>
                <a:ext uri="{FF2B5EF4-FFF2-40B4-BE49-F238E27FC236}">
                  <a16:creationId xmlns:a16="http://schemas.microsoft.com/office/drawing/2014/main" id="{C89E59B1-5B24-4BF1-B190-C6121CE0AA2D}"/>
                </a:ext>
              </a:extLst>
            </p:cNvPr>
            <p:cNvSpPr/>
            <p:nvPr/>
          </p:nvSpPr>
          <p:spPr>
            <a:xfrm>
              <a:off x="2185121" y="2550604"/>
              <a:ext cx="219075" cy="66675"/>
            </a:xfrm>
            <a:custGeom>
              <a:avLst/>
              <a:gdLst>
                <a:gd name="connsiteX0" fmla="*/ 20860 w 219075"/>
                <a:gd name="connsiteY0" fmla="*/ 65818 h 66675"/>
                <a:gd name="connsiteX1" fmla="*/ 200692 w 219075"/>
                <a:gd name="connsiteY1" fmla="*/ 65818 h 66675"/>
                <a:gd name="connsiteX2" fmla="*/ 214408 w 219075"/>
                <a:gd name="connsiteY2" fmla="*/ 52102 h 66675"/>
                <a:gd name="connsiteX3" fmla="*/ 214408 w 219075"/>
                <a:gd name="connsiteY3" fmla="*/ 7144 h 66675"/>
                <a:gd name="connsiteX4" fmla="*/ 7144 w 219075"/>
                <a:gd name="connsiteY4" fmla="*/ 7144 h 66675"/>
                <a:gd name="connsiteX5" fmla="*/ 7144 w 219075"/>
                <a:gd name="connsiteY5" fmla="*/ 52102 h 66675"/>
                <a:gd name="connsiteX6" fmla="*/ 20860 w 219075"/>
                <a:gd name="connsiteY6" fmla="*/ 65818 h 66675"/>
                <a:gd name="connsiteX7" fmla="*/ 84296 w 219075"/>
                <a:gd name="connsiteY7" fmla="*/ 24955 h 66675"/>
                <a:gd name="connsiteX8" fmla="*/ 136874 w 219075"/>
                <a:gd name="connsiteY8" fmla="*/ 24955 h 66675"/>
                <a:gd name="connsiteX9" fmla="*/ 148209 w 219075"/>
                <a:gd name="connsiteY9" fmla="*/ 38576 h 66675"/>
                <a:gd name="connsiteX10" fmla="*/ 136684 w 219075"/>
                <a:gd name="connsiteY10" fmla="*/ 48006 h 66675"/>
                <a:gd name="connsiteX11" fmla="*/ 84487 w 219075"/>
                <a:gd name="connsiteY11" fmla="*/ 48006 h 66675"/>
                <a:gd name="connsiteX12" fmla="*/ 72962 w 219075"/>
                <a:gd name="connsiteY12" fmla="*/ 38576 h 66675"/>
                <a:gd name="connsiteX13" fmla="*/ 84296 w 219075"/>
                <a:gd name="connsiteY13" fmla="*/ 24955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19075" h="66675">
                  <a:moveTo>
                    <a:pt x="20860" y="65818"/>
                  </a:moveTo>
                  <a:lnTo>
                    <a:pt x="200692" y="65818"/>
                  </a:lnTo>
                  <a:cubicBezTo>
                    <a:pt x="208217" y="65818"/>
                    <a:pt x="214408" y="59722"/>
                    <a:pt x="214408" y="52102"/>
                  </a:cubicBezTo>
                  <a:lnTo>
                    <a:pt x="214408" y="7144"/>
                  </a:lnTo>
                  <a:lnTo>
                    <a:pt x="7144" y="7144"/>
                  </a:lnTo>
                  <a:lnTo>
                    <a:pt x="7144" y="52102"/>
                  </a:lnTo>
                  <a:cubicBezTo>
                    <a:pt x="7144" y="59722"/>
                    <a:pt x="13335" y="65818"/>
                    <a:pt x="20860" y="65818"/>
                  </a:cubicBezTo>
                  <a:close/>
                  <a:moveTo>
                    <a:pt x="84296" y="24955"/>
                  </a:moveTo>
                  <a:lnTo>
                    <a:pt x="136874" y="24955"/>
                  </a:lnTo>
                  <a:cubicBezTo>
                    <a:pt x="143923" y="24955"/>
                    <a:pt x="149543" y="31337"/>
                    <a:pt x="148209" y="38576"/>
                  </a:cubicBezTo>
                  <a:cubicBezTo>
                    <a:pt x="147257" y="44101"/>
                    <a:pt x="142208" y="48006"/>
                    <a:pt x="136684" y="48006"/>
                  </a:cubicBezTo>
                  <a:lnTo>
                    <a:pt x="84487" y="48006"/>
                  </a:lnTo>
                  <a:cubicBezTo>
                    <a:pt x="78867" y="48006"/>
                    <a:pt x="73914" y="44101"/>
                    <a:pt x="72962" y="38576"/>
                  </a:cubicBezTo>
                  <a:cubicBezTo>
                    <a:pt x="71723" y="31337"/>
                    <a:pt x="77248" y="24955"/>
                    <a:pt x="84296" y="2495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4" name="자유형: 도형 333">
              <a:extLst>
                <a:ext uri="{FF2B5EF4-FFF2-40B4-BE49-F238E27FC236}">
                  <a16:creationId xmlns:a16="http://schemas.microsoft.com/office/drawing/2014/main" id="{85013C5B-575A-49F2-AF84-7B8A13C53595}"/>
                </a:ext>
              </a:extLst>
            </p:cNvPr>
            <p:cNvSpPr/>
            <p:nvPr/>
          </p:nvSpPr>
          <p:spPr>
            <a:xfrm>
              <a:off x="2185121" y="2309907"/>
              <a:ext cx="219075" cy="228600"/>
            </a:xfrm>
            <a:custGeom>
              <a:avLst/>
              <a:gdLst>
                <a:gd name="connsiteX0" fmla="*/ 7144 w 219075"/>
                <a:gd name="connsiteY0" fmla="*/ 224790 h 228600"/>
                <a:gd name="connsiteX1" fmla="*/ 214408 w 219075"/>
                <a:gd name="connsiteY1" fmla="*/ 224790 h 228600"/>
                <a:gd name="connsiteX2" fmla="*/ 214408 w 219075"/>
                <a:gd name="connsiteY2" fmla="*/ 7144 h 228600"/>
                <a:gd name="connsiteX3" fmla="*/ 7144 w 219075"/>
                <a:gd name="connsiteY3" fmla="*/ 7144 h 228600"/>
                <a:gd name="connsiteX4" fmla="*/ 7144 w 219075"/>
                <a:gd name="connsiteY4" fmla="*/ 224790 h 228600"/>
                <a:gd name="connsiteX5" fmla="*/ 60389 w 219075"/>
                <a:gd name="connsiteY5" fmla="*/ 123825 h 228600"/>
                <a:gd name="connsiteX6" fmla="*/ 71057 w 219075"/>
                <a:gd name="connsiteY6" fmla="*/ 125540 h 228600"/>
                <a:gd name="connsiteX7" fmla="*/ 71057 w 219075"/>
                <a:gd name="connsiteY7" fmla="*/ 47625 h 228600"/>
                <a:gd name="connsiteX8" fmla="*/ 82582 w 219075"/>
                <a:gd name="connsiteY8" fmla="*/ 36100 h 228600"/>
                <a:gd name="connsiteX9" fmla="*/ 165164 w 219075"/>
                <a:gd name="connsiteY9" fmla="*/ 36100 h 228600"/>
                <a:gd name="connsiteX10" fmla="*/ 176594 w 219075"/>
                <a:gd name="connsiteY10" fmla="*/ 47530 h 228600"/>
                <a:gd name="connsiteX11" fmla="*/ 176594 w 219075"/>
                <a:gd name="connsiteY11" fmla="*/ 157448 h 228600"/>
                <a:gd name="connsiteX12" fmla="*/ 136493 w 219075"/>
                <a:gd name="connsiteY12" fmla="*/ 190500 h 228600"/>
                <a:gd name="connsiteX13" fmla="*/ 109919 w 219075"/>
                <a:gd name="connsiteY13" fmla="*/ 163925 h 228600"/>
                <a:gd name="connsiteX14" fmla="*/ 142970 w 219075"/>
                <a:gd name="connsiteY14" fmla="*/ 123825 h 228600"/>
                <a:gd name="connsiteX15" fmla="*/ 153638 w 219075"/>
                <a:gd name="connsiteY15" fmla="*/ 125540 h 228600"/>
                <a:gd name="connsiteX16" fmla="*/ 153638 w 219075"/>
                <a:gd name="connsiteY16" fmla="*/ 96298 h 228600"/>
                <a:gd name="connsiteX17" fmla="*/ 94202 w 219075"/>
                <a:gd name="connsiteY17" fmla="*/ 96298 h 228600"/>
                <a:gd name="connsiteX18" fmla="*/ 94202 w 219075"/>
                <a:gd name="connsiteY18" fmla="*/ 157544 h 228600"/>
                <a:gd name="connsiteX19" fmla="*/ 54102 w 219075"/>
                <a:gd name="connsiteY19" fmla="*/ 190595 h 228600"/>
                <a:gd name="connsiteX20" fmla="*/ 27527 w 219075"/>
                <a:gd name="connsiteY20" fmla="*/ 164021 h 228600"/>
                <a:gd name="connsiteX21" fmla="*/ 60389 w 219075"/>
                <a:gd name="connsiteY21" fmla="*/ 123825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19075" h="228600">
                  <a:moveTo>
                    <a:pt x="7144" y="224790"/>
                  </a:moveTo>
                  <a:lnTo>
                    <a:pt x="214408" y="224790"/>
                  </a:lnTo>
                  <a:lnTo>
                    <a:pt x="214408" y="7144"/>
                  </a:lnTo>
                  <a:lnTo>
                    <a:pt x="7144" y="7144"/>
                  </a:lnTo>
                  <a:cubicBezTo>
                    <a:pt x="7144" y="7144"/>
                    <a:pt x="7144" y="224790"/>
                    <a:pt x="7144" y="224790"/>
                  </a:cubicBezTo>
                  <a:close/>
                  <a:moveTo>
                    <a:pt x="60389" y="123825"/>
                  </a:moveTo>
                  <a:cubicBezTo>
                    <a:pt x="64103" y="123825"/>
                    <a:pt x="67723" y="124397"/>
                    <a:pt x="71057" y="125540"/>
                  </a:cubicBezTo>
                  <a:lnTo>
                    <a:pt x="71057" y="47625"/>
                  </a:lnTo>
                  <a:cubicBezTo>
                    <a:pt x="71057" y="41243"/>
                    <a:pt x="76200" y="36100"/>
                    <a:pt x="82582" y="36100"/>
                  </a:cubicBezTo>
                  <a:lnTo>
                    <a:pt x="165164" y="36100"/>
                  </a:lnTo>
                  <a:cubicBezTo>
                    <a:pt x="171450" y="36100"/>
                    <a:pt x="176594" y="41243"/>
                    <a:pt x="176594" y="47530"/>
                  </a:cubicBezTo>
                  <a:lnTo>
                    <a:pt x="176594" y="157448"/>
                  </a:lnTo>
                  <a:cubicBezTo>
                    <a:pt x="176594" y="178118"/>
                    <a:pt x="157829" y="194500"/>
                    <a:pt x="136493" y="190500"/>
                  </a:cubicBezTo>
                  <a:cubicBezTo>
                    <a:pt x="123063" y="188024"/>
                    <a:pt x="112395" y="177356"/>
                    <a:pt x="109919" y="163925"/>
                  </a:cubicBezTo>
                  <a:cubicBezTo>
                    <a:pt x="105918" y="142589"/>
                    <a:pt x="122301" y="123825"/>
                    <a:pt x="142970" y="123825"/>
                  </a:cubicBezTo>
                  <a:cubicBezTo>
                    <a:pt x="146685" y="123825"/>
                    <a:pt x="150305" y="124397"/>
                    <a:pt x="153638" y="125540"/>
                  </a:cubicBezTo>
                  <a:lnTo>
                    <a:pt x="153638" y="96298"/>
                  </a:lnTo>
                  <a:lnTo>
                    <a:pt x="94202" y="96298"/>
                  </a:lnTo>
                  <a:lnTo>
                    <a:pt x="94202" y="157544"/>
                  </a:lnTo>
                  <a:cubicBezTo>
                    <a:pt x="94202" y="178213"/>
                    <a:pt x="75438" y="194596"/>
                    <a:pt x="54102" y="190595"/>
                  </a:cubicBezTo>
                  <a:cubicBezTo>
                    <a:pt x="40672" y="188119"/>
                    <a:pt x="30004" y="177451"/>
                    <a:pt x="27527" y="164021"/>
                  </a:cubicBezTo>
                  <a:cubicBezTo>
                    <a:pt x="23432" y="142589"/>
                    <a:pt x="39719" y="123825"/>
                    <a:pt x="60389" y="12382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5" name="자유형: 도형 334">
              <a:extLst>
                <a:ext uri="{FF2B5EF4-FFF2-40B4-BE49-F238E27FC236}">
                  <a16:creationId xmlns:a16="http://schemas.microsoft.com/office/drawing/2014/main" id="{F99F0215-CE1D-4932-87E7-D6EFCC7A28F2}"/>
                </a:ext>
              </a:extLst>
            </p:cNvPr>
            <p:cNvSpPr/>
            <p:nvPr/>
          </p:nvSpPr>
          <p:spPr>
            <a:xfrm>
              <a:off x="2227793" y="2449449"/>
              <a:ext cx="28575" cy="28575"/>
            </a:xfrm>
            <a:custGeom>
              <a:avLst/>
              <a:gdLst>
                <a:gd name="connsiteX0" fmla="*/ 17717 w 28575"/>
                <a:gd name="connsiteY0" fmla="*/ 28289 h 28575"/>
                <a:gd name="connsiteX1" fmla="*/ 28289 w 28575"/>
                <a:gd name="connsiteY1" fmla="*/ 17717 h 28575"/>
                <a:gd name="connsiteX2" fmla="*/ 17717 w 28575"/>
                <a:gd name="connsiteY2" fmla="*/ 7144 h 28575"/>
                <a:gd name="connsiteX3" fmla="*/ 7144 w 28575"/>
                <a:gd name="connsiteY3" fmla="*/ 17717 h 28575"/>
                <a:gd name="connsiteX4" fmla="*/ 17717 w 28575"/>
                <a:gd name="connsiteY4" fmla="*/ 28289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17717" y="28289"/>
                  </a:moveTo>
                  <a:cubicBezTo>
                    <a:pt x="23527" y="28289"/>
                    <a:pt x="28289" y="23527"/>
                    <a:pt x="28289" y="17717"/>
                  </a:cubicBezTo>
                  <a:cubicBezTo>
                    <a:pt x="28289" y="11906"/>
                    <a:pt x="23527" y="7144"/>
                    <a:pt x="17717" y="7144"/>
                  </a:cubicBezTo>
                  <a:cubicBezTo>
                    <a:pt x="11906" y="7144"/>
                    <a:pt x="7144" y="11906"/>
                    <a:pt x="7144" y="17717"/>
                  </a:cubicBezTo>
                  <a:cubicBezTo>
                    <a:pt x="7144" y="23527"/>
                    <a:pt x="11906" y="28289"/>
                    <a:pt x="17717" y="2828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6" name="자유형: 도형 335">
              <a:extLst>
                <a:ext uri="{FF2B5EF4-FFF2-40B4-BE49-F238E27FC236}">
                  <a16:creationId xmlns:a16="http://schemas.microsoft.com/office/drawing/2014/main" id="{3536BC2A-4CCC-4223-A297-7A0EB261AC6F}"/>
                </a:ext>
              </a:extLst>
            </p:cNvPr>
            <p:cNvSpPr/>
            <p:nvPr/>
          </p:nvSpPr>
          <p:spPr>
            <a:xfrm>
              <a:off x="2272085" y="2361914"/>
              <a:ext cx="66675" cy="19050"/>
            </a:xfrm>
            <a:custGeom>
              <a:avLst/>
              <a:gdLst>
                <a:gd name="connsiteX0" fmla="*/ 7144 w 66675"/>
                <a:gd name="connsiteY0" fmla="*/ 7144 h 19050"/>
                <a:gd name="connsiteX1" fmla="*/ 67342 w 66675"/>
                <a:gd name="connsiteY1" fmla="*/ 7144 h 19050"/>
                <a:gd name="connsiteX2" fmla="*/ 67342 w 66675"/>
                <a:gd name="connsiteY2" fmla="*/ 21241 h 19050"/>
                <a:gd name="connsiteX3" fmla="*/ 7144 w 66675"/>
                <a:gd name="connsiteY3" fmla="*/ 21241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675" h="19050">
                  <a:moveTo>
                    <a:pt x="7144" y="7144"/>
                  </a:moveTo>
                  <a:lnTo>
                    <a:pt x="67342" y="7144"/>
                  </a:lnTo>
                  <a:lnTo>
                    <a:pt x="67342" y="21241"/>
                  </a:lnTo>
                  <a:lnTo>
                    <a:pt x="7144" y="2124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7" name="자유형: 도형 336">
              <a:extLst>
                <a:ext uri="{FF2B5EF4-FFF2-40B4-BE49-F238E27FC236}">
                  <a16:creationId xmlns:a16="http://schemas.microsoft.com/office/drawing/2014/main" id="{72C3A43D-A0E9-4347-91B5-19A4CD08EC11}"/>
                </a:ext>
              </a:extLst>
            </p:cNvPr>
            <p:cNvSpPr/>
            <p:nvPr/>
          </p:nvSpPr>
          <p:spPr>
            <a:xfrm>
              <a:off x="2310661" y="2449449"/>
              <a:ext cx="28575" cy="28575"/>
            </a:xfrm>
            <a:custGeom>
              <a:avLst/>
              <a:gdLst>
                <a:gd name="connsiteX0" fmla="*/ 17717 w 28575"/>
                <a:gd name="connsiteY0" fmla="*/ 7144 h 28575"/>
                <a:gd name="connsiteX1" fmla="*/ 7144 w 28575"/>
                <a:gd name="connsiteY1" fmla="*/ 17717 h 28575"/>
                <a:gd name="connsiteX2" fmla="*/ 17717 w 28575"/>
                <a:gd name="connsiteY2" fmla="*/ 28289 h 28575"/>
                <a:gd name="connsiteX3" fmla="*/ 28289 w 28575"/>
                <a:gd name="connsiteY3" fmla="*/ 17717 h 28575"/>
                <a:gd name="connsiteX4" fmla="*/ 17717 w 28575"/>
                <a:gd name="connsiteY4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17717" y="7144"/>
                  </a:moveTo>
                  <a:cubicBezTo>
                    <a:pt x="11906" y="7144"/>
                    <a:pt x="7144" y="11906"/>
                    <a:pt x="7144" y="17717"/>
                  </a:cubicBezTo>
                  <a:cubicBezTo>
                    <a:pt x="7144" y="23527"/>
                    <a:pt x="11906" y="28289"/>
                    <a:pt x="17717" y="28289"/>
                  </a:cubicBezTo>
                  <a:cubicBezTo>
                    <a:pt x="23527" y="28289"/>
                    <a:pt x="28289" y="23527"/>
                    <a:pt x="28289" y="17717"/>
                  </a:cubicBezTo>
                  <a:cubicBezTo>
                    <a:pt x="28289" y="11811"/>
                    <a:pt x="23527" y="7144"/>
                    <a:pt x="1771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338" name="그룹 337">
            <a:extLst>
              <a:ext uri="{FF2B5EF4-FFF2-40B4-BE49-F238E27FC236}">
                <a16:creationId xmlns:a16="http://schemas.microsoft.com/office/drawing/2014/main" id="{756402A3-87C2-48DE-81BE-BF47B86AE161}"/>
              </a:ext>
            </a:extLst>
          </p:cNvPr>
          <p:cNvGrpSpPr/>
          <p:nvPr/>
        </p:nvGrpSpPr>
        <p:grpSpPr>
          <a:xfrm>
            <a:off x="6126185" y="3592734"/>
            <a:ext cx="390620" cy="333375"/>
            <a:chOff x="6126185" y="3592734"/>
            <a:chExt cx="390620" cy="333375"/>
          </a:xfrm>
          <a:solidFill>
            <a:schemeClr val="bg1"/>
          </a:solidFill>
        </p:grpSpPr>
        <p:sp>
          <p:nvSpPr>
            <p:cNvPr id="339" name="자유형: 도형 338">
              <a:extLst>
                <a:ext uri="{FF2B5EF4-FFF2-40B4-BE49-F238E27FC236}">
                  <a16:creationId xmlns:a16="http://schemas.microsoft.com/office/drawing/2014/main" id="{D8108F05-67DE-4985-B637-58F6EB52618E}"/>
                </a:ext>
              </a:extLst>
            </p:cNvPr>
            <p:cNvSpPr/>
            <p:nvPr/>
          </p:nvSpPr>
          <p:spPr>
            <a:xfrm>
              <a:off x="6126185" y="3592734"/>
              <a:ext cx="390525" cy="257175"/>
            </a:xfrm>
            <a:custGeom>
              <a:avLst/>
              <a:gdLst>
                <a:gd name="connsiteX0" fmla="*/ 13716 w 390525"/>
                <a:gd name="connsiteY0" fmla="*/ 257556 h 257175"/>
                <a:gd name="connsiteX1" fmla="*/ 98965 w 390525"/>
                <a:gd name="connsiteY1" fmla="*/ 172307 h 257175"/>
                <a:gd name="connsiteX2" fmla="*/ 106394 w 390525"/>
                <a:gd name="connsiteY2" fmla="*/ 168688 h 257175"/>
                <a:gd name="connsiteX3" fmla="*/ 115729 w 390525"/>
                <a:gd name="connsiteY3" fmla="*/ 172021 h 257175"/>
                <a:gd name="connsiteX4" fmla="*/ 178784 w 390525"/>
                <a:gd name="connsiteY4" fmla="*/ 235077 h 257175"/>
                <a:gd name="connsiteX5" fmla="*/ 277463 w 390525"/>
                <a:gd name="connsiteY5" fmla="*/ 136398 h 257175"/>
                <a:gd name="connsiteX6" fmla="*/ 293941 w 390525"/>
                <a:gd name="connsiteY6" fmla="*/ 136398 h 257175"/>
                <a:gd name="connsiteX7" fmla="*/ 379476 w 390525"/>
                <a:gd name="connsiteY7" fmla="*/ 221932 h 257175"/>
                <a:gd name="connsiteX8" fmla="*/ 387572 w 390525"/>
                <a:gd name="connsiteY8" fmla="*/ 221932 h 257175"/>
                <a:gd name="connsiteX9" fmla="*/ 387572 w 390525"/>
                <a:gd name="connsiteY9" fmla="*/ 21050 h 257175"/>
                <a:gd name="connsiteX10" fmla="*/ 373666 w 390525"/>
                <a:gd name="connsiteY10" fmla="*/ 7144 h 257175"/>
                <a:gd name="connsiteX11" fmla="*/ 21050 w 390525"/>
                <a:gd name="connsiteY11" fmla="*/ 7144 h 257175"/>
                <a:gd name="connsiteX12" fmla="*/ 7144 w 390525"/>
                <a:gd name="connsiteY12" fmla="*/ 21050 h 257175"/>
                <a:gd name="connsiteX13" fmla="*/ 7144 w 390525"/>
                <a:gd name="connsiteY13" fmla="*/ 257556 h 257175"/>
                <a:gd name="connsiteX14" fmla="*/ 13716 w 390525"/>
                <a:gd name="connsiteY14" fmla="*/ 257556 h 257175"/>
                <a:gd name="connsiteX15" fmla="*/ 179547 w 390525"/>
                <a:gd name="connsiteY15" fmla="*/ 78391 h 257175"/>
                <a:gd name="connsiteX16" fmla="*/ 217551 w 390525"/>
                <a:gd name="connsiteY16" fmla="*/ 116396 h 257175"/>
                <a:gd name="connsiteX17" fmla="*/ 179547 w 390525"/>
                <a:gd name="connsiteY17" fmla="*/ 154400 h 257175"/>
                <a:gd name="connsiteX18" fmla="*/ 141541 w 390525"/>
                <a:gd name="connsiteY18" fmla="*/ 116396 h 257175"/>
                <a:gd name="connsiteX19" fmla="*/ 179547 w 390525"/>
                <a:gd name="connsiteY19" fmla="*/ 78391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90525" h="257175">
                  <a:moveTo>
                    <a:pt x="13716" y="257556"/>
                  </a:moveTo>
                  <a:lnTo>
                    <a:pt x="98965" y="172307"/>
                  </a:lnTo>
                  <a:cubicBezTo>
                    <a:pt x="100965" y="170307"/>
                    <a:pt x="103537" y="168973"/>
                    <a:pt x="106394" y="168688"/>
                  </a:cubicBezTo>
                  <a:cubicBezTo>
                    <a:pt x="109919" y="168402"/>
                    <a:pt x="113252" y="169640"/>
                    <a:pt x="115729" y="172021"/>
                  </a:cubicBezTo>
                  <a:lnTo>
                    <a:pt x="178784" y="235077"/>
                  </a:lnTo>
                  <a:lnTo>
                    <a:pt x="277463" y="136398"/>
                  </a:lnTo>
                  <a:cubicBezTo>
                    <a:pt x="282035" y="131826"/>
                    <a:pt x="289370" y="131826"/>
                    <a:pt x="293941" y="136398"/>
                  </a:cubicBezTo>
                  <a:lnTo>
                    <a:pt x="379476" y="221932"/>
                  </a:lnTo>
                  <a:lnTo>
                    <a:pt x="387572" y="221932"/>
                  </a:lnTo>
                  <a:lnTo>
                    <a:pt x="387572" y="21050"/>
                  </a:lnTo>
                  <a:cubicBezTo>
                    <a:pt x="387572" y="13335"/>
                    <a:pt x="381381" y="7144"/>
                    <a:pt x="373666" y="7144"/>
                  </a:cubicBezTo>
                  <a:lnTo>
                    <a:pt x="21050" y="7144"/>
                  </a:lnTo>
                  <a:cubicBezTo>
                    <a:pt x="13335" y="7144"/>
                    <a:pt x="7144" y="13335"/>
                    <a:pt x="7144" y="21050"/>
                  </a:cubicBezTo>
                  <a:lnTo>
                    <a:pt x="7144" y="257556"/>
                  </a:lnTo>
                  <a:lnTo>
                    <a:pt x="13716" y="257556"/>
                  </a:lnTo>
                  <a:close/>
                  <a:moveTo>
                    <a:pt x="179547" y="78391"/>
                  </a:moveTo>
                  <a:cubicBezTo>
                    <a:pt x="200501" y="78391"/>
                    <a:pt x="217551" y="95440"/>
                    <a:pt x="217551" y="116396"/>
                  </a:cubicBezTo>
                  <a:cubicBezTo>
                    <a:pt x="217551" y="137350"/>
                    <a:pt x="200501" y="154400"/>
                    <a:pt x="179547" y="154400"/>
                  </a:cubicBezTo>
                  <a:cubicBezTo>
                    <a:pt x="158591" y="154400"/>
                    <a:pt x="141541" y="137350"/>
                    <a:pt x="141541" y="116396"/>
                  </a:cubicBezTo>
                  <a:cubicBezTo>
                    <a:pt x="141541" y="95440"/>
                    <a:pt x="158591" y="78391"/>
                    <a:pt x="179547" y="7839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0" name="자유형: 도형 339">
              <a:extLst>
                <a:ext uri="{FF2B5EF4-FFF2-40B4-BE49-F238E27FC236}">
                  <a16:creationId xmlns:a16="http://schemas.microsoft.com/office/drawing/2014/main" id="{64A6C74C-8F79-4D9D-9F3D-B5B6A03B9D99}"/>
                </a:ext>
              </a:extLst>
            </p:cNvPr>
            <p:cNvSpPr/>
            <p:nvPr/>
          </p:nvSpPr>
          <p:spPr>
            <a:xfrm>
              <a:off x="6282872" y="3686175"/>
              <a:ext cx="38100" cy="38100"/>
            </a:xfrm>
            <a:custGeom>
              <a:avLst/>
              <a:gdLst>
                <a:gd name="connsiteX0" fmla="*/ 22860 w 38100"/>
                <a:gd name="connsiteY0" fmla="*/ 38576 h 38100"/>
                <a:gd name="connsiteX1" fmla="*/ 38576 w 38100"/>
                <a:gd name="connsiteY1" fmla="*/ 22860 h 38100"/>
                <a:gd name="connsiteX2" fmla="*/ 22860 w 38100"/>
                <a:gd name="connsiteY2" fmla="*/ 7144 h 38100"/>
                <a:gd name="connsiteX3" fmla="*/ 7144 w 38100"/>
                <a:gd name="connsiteY3" fmla="*/ 22860 h 38100"/>
                <a:gd name="connsiteX4" fmla="*/ 22860 w 38100"/>
                <a:gd name="connsiteY4" fmla="*/ 38576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22860" y="38576"/>
                  </a:moveTo>
                  <a:cubicBezTo>
                    <a:pt x="31528" y="38576"/>
                    <a:pt x="38576" y="31528"/>
                    <a:pt x="38576" y="22860"/>
                  </a:cubicBezTo>
                  <a:cubicBezTo>
                    <a:pt x="38576" y="14192"/>
                    <a:pt x="31528" y="7144"/>
                    <a:pt x="22860" y="7144"/>
                  </a:cubicBezTo>
                  <a:cubicBezTo>
                    <a:pt x="14192" y="7144"/>
                    <a:pt x="7144" y="14192"/>
                    <a:pt x="7144" y="22860"/>
                  </a:cubicBezTo>
                  <a:cubicBezTo>
                    <a:pt x="7144" y="31528"/>
                    <a:pt x="14192" y="38576"/>
                    <a:pt x="22860" y="3857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1" name="자유형: 도형 340">
              <a:extLst>
                <a:ext uri="{FF2B5EF4-FFF2-40B4-BE49-F238E27FC236}">
                  <a16:creationId xmlns:a16="http://schemas.microsoft.com/office/drawing/2014/main" id="{DB6C2D78-4CE8-4AAD-A8CD-F8E6F41C6235}"/>
                </a:ext>
              </a:extLst>
            </p:cNvPr>
            <p:cNvSpPr/>
            <p:nvPr/>
          </p:nvSpPr>
          <p:spPr>
            <a:xfrm>
              <a:off x="6126280" y="3745134"/>
              <a:ext cx="390525" cy="180975"/>
            </a:xfrm>
            <a:custGeom>
              <a:avLst/>
              <a:gdLst>
                <a:gd name="connsiteX0" fmla="*/ 376428 w 390525"/>
                <a:gd name="connsiteY0" fmla="*/ 91726 h 180975"/>
                <a:gd name="connsiteX1" fmla="*/ 368618 w 390525"/>
                <a:gd name="connsiteY1" fmla="*/ 88487 h 180975"/>
                <a:gd name="connsiteX2" fmla="*/ 287274 w 390525"/>
                <a:gd name="connsiteY2" fmla="*/ 7144 h 180975"/>
                <a:gd name="connsiteX3" fmla="*/ 188786 w 390525"/>
                <a:gd name="connsiteY3" fmla="*/ 105632 h 180975"/>
                <a:gd name="connsiteX4" fmla="*/ 181356 w 390525"/>
                <a:gd name="connsiteY4" fmla="*/ 109252 h 180975"/>
                <a:gd name="connsiteX5" fmla="*/ 172021 w 390525"/>
                <a:gd name="connsiteY5" fmla="*/ 105918 h 180975"/>
                <a:gd name="connsiteX6" fmla="*/ 108966 w 390525"/>
                <a:gd name="connsiteY6" fmla="*/ 42863 h 180975"/>
                <a:gd name="connsiteX7" fmla="*/ 27623 w 390525"/>
                <a:gd name="connsiteY7" fmla="*/ 124206 h 180975"/>
                <a:gd name="connsiteX8" fmla="*/ 19812 w 390525"/>
                <a:gd name="connsiteY8" fmla="*/ 127445 h 180975"/>
                <a:gd name="connsiteX9" fmla="*/ 7144 w 390525"/>
                <a:gd name="connsiteY9" fmla="*/ 127445 h 180975"/>
                <a:gd name="connsiteX10" fmla="*/ 7144 w 390525"/>
                <a:gd name="connsiteY10" fmla="*/ 167069 h 180975"/>
                <a:gd name="connsiteX11" fmla="*/ 21050 w 390525"/>
                <a:gd name="connsiteY11" fmla="*/ 180975 h 180975"/>
                <a:gd name="connsiteX12" fmla="*/ 373666 w 390525"/>
                <a:gd name="connsiteY12" fmla="*/ 180975 h 180975"/>
                <a:gd name="connsiteX13" fmla="*/ 387572 w 390525"/>
                <a:gd name="connsiteY13" fmla="*/ 167069 h 180975"/>
                <a:gd name="connsiteX14" fmla="*/ 387572 w 390525"/>
                <a:gd name="connsiteY14" fmla="*/ 91821 h 180975"/>
                <a:gd name="connsiteX15" fmla="*/ 376428 w 390525"/>
                <a:gd name="connsiteY15" fmla="*/ 91821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90525" h="180975">
                  <a:moveTo>
                    <a:pt x="376428" y="91726"/>
                  </a:moveTo>
                  <a:cubicBezTo>
                    <a:pt x="373380" y="91726"/>
                    <a:pt x="370618" y="90488"/>
                    <a:pt x="368618" y="88487"/>
                  </a:cubicBezTo>
                  <a:lnTo>
                    <a:pt x="287274" y="7144"/>
                  </a:lnTo>
                  <a:lnTo>
                    <a:pt x="188786" y="105632"/>
                  </a:lnTo>
                  <a:cubicBezTo>
                    <a:pt x="186785" y="107632"/>
                    <a:pt x="184214" y="108966"/>
                    <a:pt x="181356" y="109252"/>
                  </a:cubicBezTo>
                  <a:cubicBezTo>
                    <a:pt x="177832" y="109538"/>
                    <a:pt x="174498" y="108299"/>
                    <a:pt x="172021" y="105918"/>
                  </a:cubicBezTo>
                  <a:lnTo>
                    <a:pt x="108966" y="42863"/>
                  </a:lnTo>
                  <a:lnTo>
                    <a:pt x="27623" y="124206"/>
                  </a:lnTo>
                  <a:cubicBezTo>
                    <a:pt x="25622" y="126206"/>
                    <a:pt x="22860" y="127445"/>
                    <a:pt x="19812" y="127445"/>
                  </a:cubicBezTo>
                  <a:lnTo>
                    <a:pt x="7144" y="127445"/>
                  </a:lnTo>
                  <a:lnTo>
                    <a:pt x="7144" y="167069"/>
                  </a:lnTo>
                  <a:cubicBezTo>
                    <a:pt x="7144" y="174784"/>
                    <a:pt x="13335" y="180975"/>
                    <a:pt x="21050" y="180975"/>
                  </a:cubicBezTo>
                  <a:lnTo>
                    <a:pt x="373666" y="180975"/>
                  </a:lnTo>
                  <a:cubicBezTo>
                    <a:pt x="381381" y="180975"/>
                    <a:pt x="387572" y="174784"/>
                    <a:pt x="387572" y="167069"/>
                  </a:cubicBezTo>
                  <a:lnTo>
                    <a:pt x="387572" y="91821"/>
                  </a:lnTo>
                  <a:lnTo>
                    <a:pt x="376428" y="9182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342" name="그룹 341">
            <a:extLst>
              <a:ext uri="{FF2B5EF4-FFF2-40B4-BE49-F238E27FC236}">
                <a16:creationId xmlns:a16="http://schemas.microsoft.com/office/drawing/2014/main" id="{8B26560D-1C9E-4ABE-9476-864845283D33}"/>
              </a:ext>
            </a:extLst>
          </p:cNvPr>
          <p:cNvGrpSpPr/>
          <p:nvPr/>
        </p:nvGrpSpPr>
        <p:grpSpPr>
          <a:xfrm>
            <a:off x="2092062" y="2898076"/>
            <a:ext cx="390525" cy="387572"/>
            <a:chOff x="2092062" y="2898076"/>
            <a:chExt cx="390525" cy="387572"/>
          </a:xfrm>
          <a:solidFill>
            <a:schemeClr val="bg1"/>
          </a:solidFill>
        </p:grpSpPr>
        <p:sp>
          <p:nvSpPr>
            <p:cNvPr id="343" name="자유형: 도형 342">
              <a:extLst>
                <a:ext uri="{FF2B5EF4-FFF2-40B4-BE49-F238E27FC236}">
                  <a16:creationId xmlns:a16="http://schemas.microsoft.com/office/drawing/2014/main" id="{17E06751-F5B9-4E7D-B475-901EF2C88860}"/>
                </a:ext>
              </a:extLst>
            </p:cNvPr>
            <p:cNvSpPr/>
            <p:nvPr/>
          </p:nvSpPr>
          <p:spPr>
            <a:xfrm>
              <a:off x="2092062" y="2898076"/>
              <a:ext cx="276225" cy="95250"/>
            </a:xfrm>
            <a:custGeom>
              <a:avLst/>
              <a:gdLst>
                <a:gd name="connsiteX0" fmla="*/ 275368 w 276225"/>
                <a:gd name="connsiteY0" fmla="*/ 7144 h 95250"/>
                <a:gd name="connsiteX1" fmla="*/ 18288 w 276225"/>
                <a:gd name="connsiteY1" fmla="*/ 7144 h 95250"/>
                <a:gd name="connsiteX2" fmla="*/ 7144 w 276225"/>
                <a:gd name="connsiteY2" fmla="*/ 18288 h 95250"/>
                <a:gd name="connsiteX3" fmla="*/ 7144 w 276225"/>
                <a:gd name="connsiteY3" fmla="*/ 96298 h 95250"/>
                <a:gd name="connsiteX4" fmla="*/ 275368 w 276225"/>
                <a:gd name="connsiteY4" fmla="*/ 96298 h 95250"/>
                <a:gd name="connsiteX5" fmla="*/ 275368 w 276225"/>
                <a:gd name="connsiteY5" fmla="*/ 7144 h 95250"/>
                <a:gd name="connsiteX6" fmla="*/ 63436 w 276225"/>
                <a:gd name="connsiteY6" fmla="*/ 62865 h 95250"/>
                <a:gd name="connsiteX7" fmla="*/ 52292 w 276225"/>
                <a:gd name="connsiteY7" fmla="*/ 51721 h 95250"/>
                <a:gd name="connsiteX8" fmla="*/ 63436 w 276225"/>
                <a:gd name="connsiteY8" fmla="*/ 40577 h 95250"/>
                <a:gd name="connsiteX9" fmla="*/ 74581 w 276225"/>
                <a:gd name="connsiteY9" fmla="*/ 51721 h 95250"/>
                <a:gd name="connsiteX10" fmla="*/ 63436 w 276225"/>
                <a:gd name="connsiteY10" fmla="*/ 62865 h 95250"/>
                <a:gd name="connsiteX11" fmla="*/ 108013 w 276225"/>
                <a:gd name="connsiteY11" fmla="*/ 62865 h 95250"/>
                <a:gd name="connsiteX12" fmla="*/ 96869 w 276225"/>
                <a:gd name="connsiteY12" fmla="*/ 51721 h 95250"/>
                <a:gd name="connsiteX13" fmla="*/ 108013 w 276225"/>
                <a:gd name="connsiteY13" fmla="*/ 40577 h 95250"/>
                <a:gd name="connsiteX14" fmla="*/ 119158 w 276225"/>
                <a:gd name="connsiteY14" fmla="*/ 51721 h 95250"/>
                <a:gd name="connsiteX15" fmla="*/ 108013 w 276225"/>
                <a:gd name="connsiteY15" fmla="*/ 62865 h 95250"/>
                <a:gd name="connsiteX16" fmla="*/ 152590 w 276225"/>
                <a:gd name="connsiteY16" fmla="*/ 62865 h 95250"/>
                <a:gd name="connsiteX17" fmla="*/ 141446 w 276225"/>
                <a:gd name="connsiteY17" fmla="*/ 51721 h 95250"/>
                <a:gd name="connsiteX18" fmla="*/ 152590 w 276225"/>
                <a:gd name="connsiteY18" fmla="*/ 40577 h 95250"/>
                <a:gd name="connsiteX19" fmla="*/ 163735 w 276225"/>
                <a:gd name="connsiteY19" fmla="*/ 51721 h 95250"/>
                <a:gd name="connsiteX20" fmla="*/ 152590 w 276225"/>
                <a:gd name="connsiteY20" fmla="*/ 62865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76225" h="95250">
                  <a:moveTo>
                    <a:pt x="275368" y="7144"/>
                  </a:moveTo>
                  <a:lnTo>
                    <a:pt x="18288" y="7144"/>
                  </a:lnTo>
                  <a:cubicBezTo>
                    <a:pt x="12097" y="7144"/>
                    <a:pt x="7144" y="12097"/>
                    <a:pt x="7144" y="18288"/>
                  </a:cubicBezTo>
                  <a:lnTo>
                    <a:pt x="7144" y="96298"/>
                  </a:lnTo>
                  <a:lnTo>
                    <a:pt x="275368" y="96298"/>
                  </a:lnTo>
                  <a:lnTo>
                    <a:pt x="275368" y="7144"/>
                  </a:lnTo>
                  <a:close/>
                  <a:moveTo>
                    <a:pt x="63436" y="62865"/>
                  </a:moveTo>
                  <a:cubicBezTo>
                    <a:pt x="57245" y="62865"/>
                    <a:pt x="52292" y="57912"/>
                    <a:pt x="52292" y="51721"/>
                  </a:cubicBezTo>
                  <a:cubicBezTo>
                    <a:pt x="52292" y="45529"/>
                    <a:pt x="57245" y="40577"/>
                    <a:pt x="63436" y="40577"/>
                  </a:cubicBezTo>
                  <a:cubicBezTo>
                    <a:pt x="69628" y="40577"/>
                    <a:pt x="74581" y="45529"/>
                    <a:pt x="74581" y="51721"/>
                  </a:cubicBezTo>
                  <a:cubicBezTo>
                    <a:pt x="74581" y="57912"/>
                    <a:pt x="69533" y="62865"/>
                    <a:pt x="63436" y="62865"/>
                  </a:cubicBezTo>
                  <a:close/>
                  <a:moveTo>
                    <a:pt x="108013" y="62865"/>
                  </a:moveTo>
                  <a:cubicBezTo>
                    <a:pt x="101822" y="62865"/>
                    <a:pt x="96869" y="57912"/>
                    <a:pt x="96869" y="51721"/>
                  </a:cubicBezTo>
                  <a:cubicBezTo>
                    <a:pt x="96869" y="45529"/>
                    <a:pt x="101822" y="40577"/>
                    <a:pt x="108013" y="40577"/>
                  </a:cubicBezTo>
                  <a:cubicBezTo>
                    <a:pt x="114205" y="40577"/>
                    <a:pt x="119158" y="45529"/>
                    <a:pt x="119158" y="51721"/>
                  </a:cubicBezTo>
                  <a:cubicBezTo>
                    <a:pt x="119158" y="57912"/>
                    <a:pt x="114109" y="62865"/>
                    <a:pt x="108013" y="62865"/>
                  </a:cubicBezTo>
                  <a:close/>
                  <a:moveTo>
                    <a:pt x="152590" y="62865"/>
                  </a:moveTo>
                  <a:cubicBezTo>
                    <a:pt x="146399" y="62865"/>
                    <a:pt x="141446" y="57912"/>
                    <a:pt x="141446" y="51721"/>
                  </a:cubicBezTo>
                  <a:cubicBezTo>
                    <a:pt x="141446" y="45529"/>
                    <a:pt x="146399" y="40577"/>
                    <a:pt x="152590" y="40577"/>
                  </a:cubicBezTo>
                  <a:cubicBezTo>
                    <a:pt x="158782" y="40577"/>
                    <a:pt x="163735" y="45529"/>
                    <a:pt x="163735" y="51721"/>
                  </a:cubicBezTo>
                  <a:cubicBezTo>
                    <a:pt x="163735" y="57912"/>
                    <a:pt x="158686" y="62865"/>
                    <a:pt x="152590" y="6286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4" name="자유형: 도형 343">
              <a:extLst>
                <a:ext uri="{FF2B5EF4-FFF2-40B4-BE49-F238E27FC236}">
                  <a16:creationId xmlns:a16="http://schemas.microsoft.com/office/drawing/2014/main" id="{2ECAA4E1-67AA-478F-B863-1A1D5B4F383A}"/>
                </a:ext>
              </a:extLst>
            </p:cNvPr>
            <p:cNvSpPr/>
            <p:nvPr/>
          </p:nvSpPr>
          <p:spPr>
            <a:xfrm>
              <a:off x="2382575" y="2898076"/>
              <a:ext cx="95250" cy="95250"/>
            </a:xfrm>
            <a:custGeom>
              <a:avLst/>
              <a:gdLst>
                <a:gd name="connsiteX0" fmla="*/ 85915 w 95250"/>
                <a:gd name="connsiteY0" fmla="*/ 7144 h 95250"/>
                <a:gd name="connsiteX1" fmla="*/ 7144 w 95250"/>
                <a:gd name="connsiteY1" fmla="*/ 7144 h 95250"/>
                <a:gd name="connsiteX2" fmla="*/ 7144 w 95250"/>
                <a:gd name="connsiteY2" fmla="*/ 96298 h 95250"/>
                <a:gd name="connsiteX3" fmla="*/ 97060 w 95250"/>
                <a:gd name="connsiteY3" fmla="*/ 96298 h 95250"/>
                <a:gd name="connsiteX4" fmla="*/ 97060 w 95250"/>
                <a:gd name="connsiteY4" fmla="*/ 18288 h 95250"/>
                <a:gd name="connsiteX5" fmla="*/ 85915 w 95250"/>
                <a:gd name="connsiteY5" fmla="*/ 7144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5250" h="95250">
                  <a:moveTo>
                    <a:pt x="85915" y="7144"/>
                  </a:moveTo>
                  <a:lnTo>
                    <a:pt x="7144" y="7144"/>
                  </a:lnTo>
                  <a:lnTo>
                    <a:pt x="7144" y="96298"/>
                  </a:lnTo>
                  <a:lnTo>
                    <a:pt x="97060" y="96298"/>
                  </a:lnTo>
                  <a:lnTo>
                    <a:pt x="97060" y="18288"/>
                  </a:lnTo>
                  <a:cubicBezTo>
                    <a:pt x="97060" y="12097"/>
                    <a:pt x="92107" y="7144"/>
                    <a:pt x="85915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5" name="자유형: 도형 344">
              <a:extLst>
                <a:ext uri="{FF2B5EF4-FFF2-40B4-BE49-F238E27FC236}">
                  <a16:creationId xmlns:a16="http://schemas.microsoft.com/office/drawing/2014/main" id="{E4691C50-39DD-4FAA-A0C3-43410CB1EF8B}"/>
                </a:ext>
              </a:extLst>
            </p:cNvPr>
            <p:cNvSpPr/>
            <p:nvPr/>
          </p:nvSpPr>
          <p:spPr>
            <a:xfrm>
              <a:off x="2371526" y="3110579"/>
              <a:ext cx="47625" cy="28575"/>
            </a:xfrm>
            <a:custGeom>
              <a:avLst/>
              <a:gdLst>
                <a:gd name="connsiteX0" fmla="*/ 30004 w 47625"/>
                <a:gd name="connsiteY0" fmla="*/ 7144 h 28575"/>
                <a:gd name="connsiteX1" fmla="*/ 7144 w 47625"/>
                <a:gd name="connsiteY1" fmla="*/ 7144 h 28575"/>
                <a:gd name="connsiteX2" fmla="*/ 7144 w 47625"/>
                <a:gd name="connsiteY2" fmla="*/ 29432 h 28575"/>
                <a:gd name="connsiteX3" fmla="*/ 30289 w 47625"/>
                <a:gd name="connsiteY3" fmla="*/ 29432 h 28575"/>
                <a:gd name="connsiteX4" fmla="*/ 41338 w 47625"/>
                <a:gd name="connsiteY4" fmla="*/ 17050 h 28575"/>
                <a:gd name="connsiteX5" fmla="*/ 30004 w 47625"/>
                <a:gd name="connsiteY5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7625" h="28575">
                  <a:moveTo>
                    <a:pt x="30004" y="7144"/>
                  </a:moveTo>
                  <a:lnTo>
                    <a:pt x="7144" y="7144"/>
                  </a:lnTo>
                  <a:lnTo>
                    <a:pt x="7144" y="29432"/>
                  </a:lnTo>
                  <a:lnTo>
                    <a:pt x="30289" y="29432"/>
                  </a:lnTo>
                  <a:cubicBezTo>
                    <a:pt x="36862" y="29432"/>
                    <a:pt x="42100" y="23717"/>
                    <a:pt x="41338" y="17050"/>
                  </a:cubicBezTo>
                  <a:cubicBezTo>
                    <a:pt x="40672" y="11335"/>
                    <a:pt x="35719" y="7144"/>
                    <a:pt x="3000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6" name="자유형: 도형 345">
              <a:extLst>
                <a:ext uri="{FF2B5EF4-FFF2-40B4-BE49-F238E27FC236}">
                  <a16:creationId xmlns:a16="http://schemas.microsoft.com/office/drawing/2014/main" id="{E9AAC22A-CD32-4729-8612-E424FBF9B901}"/>
                </a:ext>
              </a:extLst>
            </p:cNvPr>
            <p:cNvSpPr/>
            <p:nvPr/>
          </p:nvSpPr>
          <p:spPr>
            <a:xfrm>
              <a:off x="2159689" y="3110579"/>
              <a:ext cx="47625" cy="28575"/>
            </a:xfrm>
            <a:custGeom>
              <a:avLst/>
              <a:gdLst>
                <a:gd name="connsiteX0" fmla="*/ 30004 w 47625"/>
                <a:gd name="connsiteY0" fmla="*/ 7144 h 28575"/>
                <a:gd name="connsiteX1" fmla="*/ 7144 w 47625"/>
                <a:gd name="connsiteY1" fmla="*/ 7144 h 28575"/>
                <a:gd name="connsiteX2" fmla="*/ 7144 w 47625"/>
                <a:gd name="connsiteY2" fmla="*/ 29432 h 28575"/>
                <a:gd name="connsiteX3" fmla="*/ 30290 w 47625"/>
                <a:gd name="connsiteY3" fmla="*/ 29432 h 28575"/>
                <a:gd name="connsiteX4" fmla="*/ 41339 w 47625"/>
                <a:gd name="connsiteY4" fmla="*/ 17050 h 28575"/>
                <a:gd name="connsiteX5" fmla="*/ 30004 w 47625"/>
                <a:gd name="connsiteY5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7625" h="28575">
                  <a:moveTo>
                    <a:pt x="30004" y="7144"/>
                  </a:moveTo>
                  <a:lnTo>
                    <a:pt x="7144" y="7144"/>
                  </a:lnTo>
                  <a:lnTo>
                    <a:pt x="7144" y="29432"/>
                  </a:lnTo>
                  <a:lnTo>
                    <a:pt x="30290" y="29432"/>
                  </a:lnTo>
                  <a:cubicBezTo>
                    <a:pt x="36862" y="29432"/>
                    <a:pt x="42100" y="23717"/>
                    <a:pt x="41339" y="17050"/>
                  </a:cubicBezTo>
                  <a:cubicBezTo>
                    <a:pt x="40767" y="11335"/>
                    <a:pt x="35719" y="7144"/>
                    <a:pt x="3000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7" name="자유형: 도형 346">
              <a:extLst>
                <a:ext uri="{FF2B5EF4-FFF2-40B4-BE49-F238E27FC236}">
                  <a16:creationId xmlns:a16="http://schemas.microsoft.com/office/drawing/2014/main" id="{8DD239A2-1F95-4D1E-86EE-68B337556B31}"/>
                </a:ext>
              </a:extLst>
            </p:cNvPr>
            <p:cNvSpPr/>
            <p:nvPr/>
          </p:nvSpPr>
          <p:spPr>
            <a:xfrm>
              <a:off x="2092062" y="3009423"/>
              <a:ext cx="390525" cy="276225"/>
            </a:xfrm>
            <a:custGeom>
              <a:avLst/>
              <a:gdLst>
                <a:gd name="connsiteX0" fmla="*/ 18288 w 390525"/>
                <a:gd name="connsiteY0" fmla="*/ 276130 h 276225"/>
                <a:gd name="connsiteX1" fmla="*/ 376428 w 390525"/>
                <a:gd name="connsiteY1" fmla="*/ 276130 h 276225"/>
                <a:gd name="connsiteX2" fmla="*/ 387572 w 390525"/>
                <a:gd name="connsiteY2" fmla="*/ 264986 h 276225"/>
                <a:gd name="connsiteX3" fmla="*/ 387572 w 390525"/>
                <a:gd name="connsiteY3" fmla="*/ 7144 h 276225"/>
                <a:gd name="connsiteX4" fmla="*/ 7144 w 390525"/>
                <a:gd name="connsiteY4" fmla="*/ 7144 h 276225"/>
                <a:gd name="connsiteX5" fmla="*/ 7144 w 390525"/>
                <a:gd name="connsiteY5" fmla="*/ 264986 h 276225"/>
                <a:gd name="connsiteX6" fmla="*/ 18288 w 390525"/>
                <a:gd name="connsiteY6" fmla="*/ 276130 h 276225"/>
                <a:gd name="connsiteX7" fmla="*/ 264223 w 390525"/>
                <a:gd name="connsiteY7" fmla="*/ 97155 h 276225"/>
                <a:gd name="connsiteX8" fmla="*/ 275368 w 390525"/>
                <a:gd name="connsiteY8" fmla="*/ 86011 h 276225"/>
                <a:gd name="connsiteX9" fmla="*/ 275844 w 390525"/>
                <a:gd name="connsiteY9" fmla="*/ 86106 h 276225"/>
                <a:gd name="connsiteX10" fmla="*/ 276320 w 390525"/>
                <a:gd name="connsiteY10" fmla="*/ 86011 h 276225"/>
                <a:gd name="connsiteX11" fmla="*/ 309181 w 390525"/>
                <a:gd name="connsiteY11" fmla="*/ 86011 h 276225"/>
                <a:gd name="connsiteX12" fmla="*/ 343090 w 390525"/>
                <a:gd name="connsiteY12" fmla="*/ 117634 h 276225"/>
                <a:gd name="connsiteX13" fmla="*/ 309753 w 390525"/>
                <a:gd name="connsiteY13" fmla="*/ 152876 h 276225"/>
                <a:gd name="connsiteX14" fmla="*/ 286607 w 390525"/>
                <a:gd name="connsiteY14" fmla="*/ 152876 h 276225"/>
                <a:gd name="connsiteX15" fmla="*/ 286607 w 390525"/>
                <a:gd name="connsiteY15" fmla="*/ 186023 h 276225"/>
                <a:gd name="connsiteX16" fmla="*/ 276701 w 390525"/>
                <a:gd name="connsiteY16" fmla="*/ 197358 h 276225"/>
                <a:gd name="connsiteX17" fmla="*/ 264319 w 390525"/>
                <a:gd name="connsiteY17" fmla="*/ 186309 h 276225"/>
                <a:gd name="connsiteX18" fmla="*/ 264319 w 390525"/>
                <a:gd name="connsiteY18" fmla="*/ 97155 h 276225"/>
                <a:gd name="connsiteX19" fmla="*/ 152781 w 390525"/>
                <a:gd name="connsiteY19" fmla="*/ 97441 h 276225"/>
                <a:gd name="connsiteX20" fmla="*/ 162687 w 390525"/>
                <a:gd name="connsiteY20" fmla="*/ 86106 h 276225"/>
                <a:gd name="connsiteX21" fmla="*/ 175069 w 390525"/>
                <a:gd name="connsiteY21" fmla="*/ 97155 h 276225"/>
                <a:gd name="connsiteX22" fmla="*/ 175069 w 390525"/>
                <a:gd name="connsiteY22" fmla="*/ 130588 h 276225"/>
                <a:gd name="connsiteX23" fmla="*/ 219646 w 390525"/>
                <a:gd name="connsiteY23" fmla="*/ 130588 h 276225"/>
                <a:gd name="connsiteX24" fmla="*/ 219646 w 390525"/>
                <a:gd name="connsiteY24" fmla="*/ 97441 h 276225"/>
                <a:gd name="connsiteX25" fmla="*/ 229552 w 390525"/>
                <a:gd name="connsiteY25" fmla="*/ 86106 h 276225"/>
                <a:gd name="connsiteX26" fmla="*/ 241935 w 390525"/>
                <a:gd name="connsiteY26" fmla="*/ 97155 h 276225"/>
                <a:gd name="connsiteX27" fmla="*/ 241935 w 390525"/>
                <a:gd name="connsiteY27" fmla="*/ 186023 h 276225"/>
                <a:gd name="connsiteX28" fmla="*/ 232029 w 390525"/>
                <a:gd name="connsiteY28" fmla="*/ 197358 h 276225"/>
                <a:gd name="connsiteX29" fmla="*/ 219646 w 390525"/>
                <a:gd name="connsiteY29" fmla="*/ 186309 h 276225"/>
                <a:gd name="connsiteX30" fmla="*/ 219646 w 390525"/>
                <a:gd name="connsiteY30" fmla="*/ 152876 h 276225"/>
                <a:gd name="connsiteX31" fmla="*/ 175069 w 390525"/>
                <a:gd name="connsiteY31" fmla="*/ 152876 h 276225"/>
                <a:gd name="connsiteX32" fmla="*/ 175069 w 390525"/>
                <a:gd name="connsiteY32" fmla="*/ 186023 h 276225"/>
                <a:gd name="connsiteX33" fmla="*/ 165163 w 390525"/>
                <a:gd name="connsiteY33" fmla="*/ 197358 h 276225"/>
                <a:gd name="connsiteX34" fmla="*/ 152781 w 390525"/>
                <a:gd name="connsiteY34" fmla="*/ 186309 h 276225"/>
                <a:gd name="connsiteX35" fmla="*/ 152781 w 390525"/>
                <a:gd name="connsiteY35" fmla="*/ 97441 h 276225"/>
                <a:gd name="connsiteX36" fmla="*/ 52483 w 390525"/>
                <a:gd name="connsiteY36" fmla="*/ 97155 h 276225"/>
                <a:gd name="connsiteX37" fmla="*/ 63627 w 390525"/>
                <a:gd name="connsiteY37" fmla="*/ 86011 h 276225"/>
                <a:gd name="connsiteX38" fmla="*/ 64103 w 390525"/>
                <a:gd name="connsiteY38" fmla="*/ 86106 h 276225"/>
                <a:gd name="connsiteX39" fmla="*/ 64579 w 390525"/>
                <a:gd name="connsiteY39" fmla="*/ 86011 h 276225"/>
                <a:gd name="connsiteX40" fmla="*/ 97441 w 390525"/>
                <a:gd name="connsiteY40" fmla="*/ 86011 h 276225"/>
                <a:gd name="connsiteX41" fmla="*/ 131350 w 390525"/>
                <a:gd name="connsiteY41" fmla="*/ 117634 h 276225"/>
                <a:gd name="connsiteX42" fmla="*/ 98012 w 390525"/>
                <a:gd name="connsiteY42" fmla="*/ 152876 h 276225"/>
                <a:gd name="connsiteX43" fmla="*/ 74867 w 390525"/>
                <a:gd name="connsiteY43" fmla="*/ 152876 h 276225"/>
                <a:gd name="connsiteX44" fmla="*/ 74867 w 390525"/>
                <a:gd name="connsiteY44" fmla="*/ 186023 h 276225"/>
                <a:gd name="connsiteX45" fmla="*/ 64960 w 390525"/>
                <a:gd name="connsiteY45" fmla="*/ 197358 h 276225"/>
                <a:gd name="connsiteX46" fmla="*/ 52578 w 390525"/>
                <a:gd name="connsiteY46" fmla="*/ 186309 h 276225"/>
                <a:gd name="connsiteX47" fmla="*/ 52578 w 390525"/>
                <a:gd name="connsiteY47" fmla="*/ 97155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390525" h="276225">
                  <a:moveTo>
                    <a:pt x="18288" y="276130"/>
                  </a:moveTo>
                  <a:lnTo>
                    <a:pt x="376428" y="276130"/>
                  </a:lnTo>
                  <a:cubicBezTo>
                    <a:pt x="382619" y="276130"/>
                    <a:pt x="387572" y="271177"/>
                    <a:pt x="387572" y="264986"/>
                  </a:cubicBezTo>
                  <a:lnTo>
                    <a:pt x="387572" y="7144"/>
                  </a:lnTo>
                  <a:lnTo>
                    <a:pt x="7144" y="7144"/>
                  </a:lnTo>
                  <a:lnTo>
                    <a:pt x="7144" y="264986"/>
                  </a:lnTo>
                  <a:cubicBezTo>
                    <a:pt x="7144" y="271177"/>
                    <a:pt x="12192" y="276130"/>
                    <a:pt x="18288" y="276130"/>
                  </a:cubicBezTo>
                  <a:close/>
                  <a:moveTo>
                    <a:pt x="264223" y="97155"/>
                  </a:moveTo>
                  <a:cubicBezTo>
                    <a:pt x="264223" y="90964"/>
                    <a:pt x="269176" y="86011"/>
                    <a:pt x="275368" y="86011"/>
                  </a:cubicBezTo>
                  <a:cubicBezTo>
                    <a:pt x="275558" y="86011"/>
                    <a:pt x="275654" y="86106"/>
                    <a:pt x="275844" y="86106"/>
                  </a:cubicBezTo>
                  <a:cubicBezTo>
                    <a:pt x="276034" y="86106"/>
                    <a:pt x="276130" y="86011"/>
                    <a:pt x="276320" y="86011"/>
                  </a:cubicBezTo>
                  <a:lnTo>
                    <a:pt x="309181" y="86011"/>
                  </a:lnTo>
                  <a:cubicBezTo>
                    <a:pt x="326612" y="86011"/>
                    <a:pt x="342138" y="100203"/>
                    <a:pt x="343090" y="117634"/>
                  </a:cubicBezTo>
                  <a:cubicBezTo>
                    <a:pt x="344138" y="136874"/>
                    <a:pt x="328803" y="152876"/>
                    <a:pt x="309753" y="152876"/>
                  </a:cubicBezTo>
                  <a:lnTo>
                    <a:pt x="286607" y="152876"/>
                  </a:lnTo>
                  <a:lnTo>
                    <a:pt x="286607" y="186023"/>
                  </a:lnTo>
                  <a:cubicBezTo>
                    <a:pt x="286607" y="191738"/>
                    <a:pt x="282416" y="196787"/>
                    <a:pt x="276701" y="197358"/>
                  </a:cubicBezTo>
                  <a:cubicBezTo>
                    <a:pt x="269938" y="198120"/>
                    <a:pt x="264319" y="192881"/>
                    <a:pt x="264319" y="186309"/>
                  </a:cubicBezTo>
                  <a:lnTo>
                    <a:pt x="264319" y="97155"/>
                  </a:lnTo>
                  <a:close/>
                  <a:moveTo>
                    <a:pt x="152781" y="97441"/>
                  </a:moveTo>
                  <a:cubicBezTo>
                    <a:pt x="152781" y="91726"/>
                    <a:pt x="156972" y="86678"/>
                    <a:pt x="162687" y="86106"/>
                  </a:cubicBezTo>
                  <a:cubicBezTo>
                    <a:pt x="169450" y="85344"/>
                    <a:pt x="175069" y="90583"/>
                    <a:pt x="175069" y="97155"/>
                  </a:cubicBezTo>
                  <a:lnTo>
                    <a:pt x="175069" y="130588"/>
                  </a:lnTo>
                  <a:lnTo>
                    <a:pt x="219646" y="130588"/>
                  </a:lnTo>
                  <a:lnTo>
                    <a:pt x="219646" y="97441"/>
                  </a:lnTo>
                  <a:cubicBezTo>
                    <a:pt x="219646" y="91726"/>
                    <a:pt x="223838" y="86678"/>
                    <a:pt x="229552" y="86106"/>
                  </a:cubicBezTo>
                  <a:cubicBezTo>
                    <a:pt x="236315" y="85344"/>
                    <a:pt x="241935" y="90583"/>
                    <a:pt x="241935" y="97155"/>
                  </a:cubicBezTo>
                  <a:lnTo>
                    <a:pt x="241935" y="186023"/>
                  </a:lnTo>
                  <a:cubicBezTo>
                    <a:pt x="241935" y="191738"/>
                    <a:pt x="237744" y="196787"/>
                    <a:pt x="232029" y="197358"/>
                  </a:cubicBezTo>
                  <a:cubicBezTo>
                    <a:pt x="225266" y="198120"/>
                    <a:pt x="219646" y="192881"/>
                    <a:pt x="219646" y="186309"/>
                  </a:cubicBezTo>
                  <a:lnTo>
                    <a:pt x="219646" y="152876"/>
                  </a:lnTo>
                  <a:lnTo>
                    <a:pt x="175069" y="152876"/>
                  </a:lnTo>
                  <a:lnTo>
                    <a:pt x="175069" y="186023"/>
                  </a:lnTo>
                  <a:cubicBezTo>
                    <a:pt x="175069" y="191738"/>
                    <a:pt x="170879" y="196787"/>
                    <a:pt x="165163" y="197358"/>
                  </a:cubicBezTo>
                  <a:cubicBezTo>
                    <a:pt x="158401" y="198120"/>
                    <a:pt x="152781" y="192881"/>
                    <a:pt x="152781" y="186309"/>
                  </a:cubicBezTo>
                  <a:lnTo>
                    <a:pt x="152781" y="97441"/>
                  </a:lnTo>
                  <a:close/>
                  <a:moveTo>
                    <a:pt x="52483" y="97155"/>
                  </a:moveTo>
                  <a:cubicBezTo>
                    <a:pt x="52483" y="90964"/>
                    <a:pt x="57436" y="86011"/>
                    <a:pt x="63627" y="86011"/>
                  </a:cubicBezTo>
                  <a:cubicBezTo>
                    <a:pt x="63817" y="86011"/>
                    <a:pt x="63913" y="86106"/>
                    <a:pt x="64103" y="86106"/>
                  </a:cubicBezTo>
                  <a:cubicBezTo>
                    <a:pt x="64294" y="86106"/>
                    <a:pt x="64389" y="86011"/>
                    <a:pt x="64579" y="86011"/>
                  </a:cubicBezTo>
                  <a:lnTo>
                    <a:pt x="97441" y="86011"/>
                  </a:lnTo>
                  <a:cubicBezTo>
                    <a:pt x="114871" y="86011"/>
                    <a:pt x="130397" y="100203"/>
                    <a:pt x="131350" y="117634"/>
                  </a:cubicBezTo>
                  <a:cubicBezTo>
                    <a:pt x="132397" y="136874"/>
                    <a:pt x="117062" y="152876"/>
                    <a:pt x="98012" y="152876"/>
                  </a:cubicBezTo>
                  <a:lnTo>
                    <a:pt x="74867" y="152876"/>
                  </a:lnTo>
                  <a:lnTo>
                    <a:pt x="74867" y="186023"/>
                  </a:lnTo>
                  <a:cubicBezTo>
                    <a:pt x="74867" y="191738"/>
                    <a:pt x="70675" y="196787"/>
                    <a:pt x="64960" y="197358"/>
                  </a:cubicBezTo>
                  <a:cubicBezTo>
                    <a:pt x="58198" y="198120"/>
                    <a:pt x="52578" y="192881"/>
                    <a:pt x="52578" y="186309"/>
                  </a:cubicBezTo>
                  <a:lnTo>
                    <a:pt x="52578" y="9715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348" name="그룹 347">
            <a:extLst>
              <a:ext uri="{FF2B5EF4-FFF2-40B4-BE49-F238E27FC236}">
                <a16:creationId xmlns:a16="http://schemas.microsoft.com/office/drawing/2014/main" id="{30A98E95-9E54-41DD-823E-10B12B3DA70E}"/>
              </a:ext>
            </a:extLst>
          </p:cNvPr>
          <p:cNvGrpSpPr/>
          <p:nvPr/>
        </p:nvGrpSpPr>
        <p:grpSpPr>
          <a:xfrm>
            <a:off x="6797698" y="3579043"/>
            <a:ext cx="390525" cy="373641"/>
            <a:chOff x="6797698" y="3579043"/>
            <a:chExt cx="390525" cy="373641"/>
          </a:xfrm>
          <a:solidFill>
            <a:schemeClr val="bg1"/>
          </a:solidFill>
        </p:grpSpPr>
        <p:sp>
          <p:nvSpPr>
            <p:cNvPr id="349" name="자유형: 도형 348">
              <a:extLst>
                <a:ext uri="{FF2B5EF4-FFF2-40B4-BE49-F238E27FC236}">
                  <a16:creationId xmlns:a16="http://schemas.microsoft.com/office/drawing/2014/main" id="{18B77319-7FB4-42D8-B825-F604C470D9B8}"/>
                </a:ext>
              </a:extLst>
            </p:cNvPr>
            <p:cNvSpPr/>
            <p:nvPr/>
          </p:nvSpPr>
          <p:spPr>
            <a:xfrm>
              <a:off x="6928000" y="3579043"/>
              <a:ext cx="133350" cy="66675"/>
            </a:xfrm>
            <a:custGeom>
              <a:avLst/>
              <a:gdLst>
                <a:gd name="connsiteX0" fmla="*/ 67056 w 133350"/>
                <a:gd name="connsiteY0" fmla="*/ 34075 h 66675"/>
                <a:gd name="connsiteX1" fmla="*/ 95441 w 133350"/>
                <a:gd name="connsiteY1" fmla="*/ 62459 h 66675"/>
                <a:gd name="connsiteX2" fmla="*/ 126968 w 133350"/>
                <a:gd name="connsiteY2" fmla="*/ 62459 h 66675"/>
                <a:gd name="connsiteX3" fmla="*/ 75057 w 133350"/>
                <a:gd name="connsiteY3" fmla="*/ 10548 h 66675"/>
                <a:gd name="connsiteX4" fmla="*/ 71533 w 133350"/>
                <a:gd name="connsiteY4" fmla="*/ 8072 h 66675"/>
                <a:gd name="connsiteX5" fmla="*/ 59150 w 133350"/>
                <a:gd name="connsiteY5" fmla="*/ 10453 h 66675"/>
                <a:gd name="connsiteX6" fmla="*/ 7144 w 133350"/>
                <a:gd name="connsiteY6" fmla="*/ 62459 h 66675"/>
                <a:gd name="connsiteX7" fmla="*/ 38671 w 133350"/>
                <a:gd name="connsiteY7" fmla="*/ 62459 h 66675"/>
                <a:gd name="connsiteX8" fmla="*/ 67056 w 133350"/>
                <a:gd name="connsiteY8" fmla="*/ 34075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350" h="66675">
                  <a:moveTo>
                    <a:pt x="67056" y="34075"/>
                  </a:moveTo>
                  <a:lnTo>
                    <a:pt x="95441" y="62459"/>
                  </a:lnTo>
                  <a:lnTo>
                    <a:pt x="126968" y="62459"/>
                  </a:lnTo>
                  <a:lnTo>
                    <a:pt x="75057" y="10548"/>
                  </a:lnTo>
                  <a:cubicBezTo>
                    <a:pt x="74009" y="9500"/>
                    <a:pt x="72866" y="8643"/>
                    <a:pt x="71533" y="8072"/>
                  </a:cubicBezTo>
                  <a:cubicBezTo>
                    <a:pt x="67152" y="6167"/>
                    <a:pt x="62294" y="7310"/>
                    <a:pt x="59150" y="10453"/>
                  </a:cubicBezTo>
                  <a:lnTo>
                    <a:pt x="7144" y="62459"/>
                  </a:lnTo>
                  <a:lnTo>
                    <a:pt x="38671" y="62459"/>
                  </a:lnTo>
                  <a:lnTo>
                    <a:pt x="67056" y="3407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0" name="자유형: 도형 349">
              <a:extLst>
                <a:ext uri="{FF2B5EF4-FFF2-40B4-BE49-F238E27FC236}">
                  <a16:creationId xmlns:a16="http://schemas.microsoft.com/office/drawing/2014/main" id="{5EF4EBAB-8B3E-4174-905C-C31DDA7B4B0C}"/>
                </a:ext>
              </a:extLst>
            </p:cNvPr>
            <p:cNvSpPr/>
            <p:nvPr/>
          </p:nvSpPr>
          <p:spPr>
            <a:xfrm>
              <a:off x="6999056" y="3822793"/>
              <a:ext cx="95250" cy="66675"/>
            </a:xfrm>
            <a:custGeom>
              <a:avLst/>
              <a:gdLst>
                <a:gd name="connsiteX0" fmla="*/ 92583 w 95250"/>
                <a:gd name="connsiteY0" fmla="*/ 50262 h 66675"/>
                <a:gd name="connsiteX1" fmla="*/ 54578 w 95250"/>
                <a:gd name="connsiteY1" fmla="*/ 7399 h 66675"/>
                <a:gd name="connsiteX2" fmla="*/ 7144 w 95250"/>
                <a:gd name="connsiteY2" fmla="*/ 49690 h 66675"/>
                <a:gd name="connsiteX3" fmla="*/ 7144 w 95250"/>
                <a:gd name="connsiteY3" fmla="*/ 68359 h 66675"/>
                <a:gd name="connsiteX4" fmla="*/ 92583 w 95250"/>
                <a:gd name="connsiteY4" fmla="*/ 68359 h 66675"/>
                <a:gd name="connsiteX5" fmla="*/ 92583 w 95250"/>
                <a:gd name="connsiteY5" fmla="*/ 50262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5250" h="66675">
                  <a:moveTo>
                    <a:pt x="92583" y="50262"/>
                  </a:moveTo>
                  <a:cubicBezTo>
                    <a:pt x="92583" y="28449"/>
                    <a:pt x="76295" y="9685"/>
                    <a:pt x="54578" y="7399"/>
                  </a:cubicBezTo>
                  <a:cubicBezTo>
                    <a:pt x="28860" y="4637"/>
                    <a:pt x="7144" y="24639"/>
                    <a:pt x="7144" y="49690"/>
                  </a:cubicBezTo>
                  <a:lnTo>
                    <a:pt x="7144" y="68359"/>
                  </a:lnTo>
                  <a:lnTo>
                    <a:pt x="92583" y="68359"/>
                  </a:lnTo>
                  <a:lnTo>
                    <a:pt x="92583" y="5026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1" name="자유형: 도형 350">
              <a:extLst>
                <a:ext uri="{FF2B5EF4-FFF2-40B4-BE49-F238E27FC236}">
                  <a16:creationId xmlns:a16="http://schemas.microsoft.com/office/drawing/2014/main" id="{B9113F4E-E3EA-4FAB-9216-989BCF8521F3}"/>
                </a:ext>
              </a:extLst>
            </p:cNvPr>
            <p:cNvSpPr/>
            <p:nvPr/>
          </p:nvSpPr>
          <p:spPr>
            <a:xfrm>
              <a:off x="7022964" y="3762851"/>
              <a:ext cx="47625" cy="47625"/>
            </a:xfrm>
            <a:custGeom>
              <a:avLst/>
              <a:gdLst>
                <a:gd name="connsiteX0" fmla="*/ 44482 w 47625"/>
                <a:gd name="connsiteY0" fmla="*/ 25813 h 47625"/>
                <a:gd name="connsiteX1" fmla="*/ 25812 w 47625"/>
                <a:gd name="connsiteY1" fmla="*/ 7144 h 47625"/>
                <a:gd name="connsiteX2" fmla="*/ 7144 w 47625"/>
                <a:gd name="connsiteY2" fmla="*/ 25813 h 47625"/>
                <a:gd name="connsiteX3" fmla="*/ 25812 w 47625"/>
                <a:gd name="connsiteY3" fmla="*/ 44482 h 47625"/>
                <a:gd name="connsiteX4" fmla="*/ 44482 w 47625"/>
                <a:gd name="connsiteY4" fmla="*/ 25813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4482" y="25813"/>
                  </a:moveTo>
                  <a:cubicBezTo>
                    <a:pt x="44482" y="15526"/>
                    <a:pt x="36100" y="7144"/>
                    <a:pt x="25812" y="7144"/>
                  </a:cubicBezTo>
                  <a:cubicBezTo>
                    <a:pt x="15526" y="7144"/>
                    <a:pt x="7144" y="15526"/>
                    <a:pt x="7144" y="25813"/>
                  </a:cubicBezTo>
                  <a:cubicBezTo>
                    <a:pt x="7144" y="36100"/>
                    <a:pt x="15526" y="44482"/>
                    <a:pt x="25812" y="44482"/>
                  </a:cubicBezTo>
                  <a:cubicBezTo>
                    <a:pt x="36100" y="44577"/>
                    <a:pt x="44482" y="36195"/>
                    <a:pt x="44482" y="2581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2" name="자유형: 도형 351">
              <a:extLst>
                <a:ext uri="{FF2B5EF4-FFF2-40B4-BE49-F238E27FC236}">
                  <a16:creationId xmlns:a16="http://schemas.microsoft.com/office/drawing/2014/main" id="{786098A7-812B-415A-9ABD-271E80A385D2}"/>
                </a:ext>
              </a:extLst>
            </p:cNvPr>
            <p:cNvSpPr/>
            <p:nvPr/>
          </p:nvSpPr>
          <p:spPr>
            <a:xfrm>
              <a:off x="6891233" y="3822763"/>
              <a:ext cx="95250" cy="66675"/>
            </a:xfrm>
            <a:custGeom>
              <a:avLst/>
              <a:gdLst>
                <a:gd name="connsiteX0" fmla="*/ 49911 w 95250"/>
                <a:gd name="connsiteY0" fmla="*/ 7144 h 66675"/>
                <a:gd name="connsiteX1" fmla="*/ 7144 w 95250"/>
                <a:gd name="connsiteY1" fmla="*/ 49721 h 66675"/>
                <a:gd name="connsiteX2" fmla="*/ 7144 w 95250"/>
                <a:gd name="connsiteY2" fmla="*/ 68389 h 66675"/>
                <a:gd name="connsiteX3" fmla="*/ 92583 w 95250"/>
                <a:gd name="connsiteY3" fmla="*/ 68389 h 66675"/>
                <a:gd name="connsiteX4" fmla="*/ 92583 w 95250"/>
                <a:gd name="connsiteY4" fmla="*/ 49721 h 66675"/>
                <a:gd name="connsiteX5" fmla="*/ 49911 w 95250"/>
                <a:gd name="connsiteY5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5250" h="66675">
                  <a:moveTo>
                    <a:pt x="49911" y="7144"/>
                  </a:moveTo>
                  <a:cubicBezTo>
                    <a:pt x="26384" y="7144"/>
                    <a:pt x="7144" y="26194"/>
                    <a:pt x="7144" y="49721"/>
                  </a:cubicBezTo>
                  <a:lnTo>
                    <a:pt x="7144" y="68389"/>
                  </a:lnTo>
                  <a:lnTo>
                    <a:pt x="92583" y="68389"/>
                  </a:lnTo>
                  <a:lnTo>
                    <a:pt x="92583" y="49721"/>
                  </a:lnTo>
                  <a:cubicBezTo>
                    <a:pt x="92678" y="26194"/>
                    <a:pt x="73533" y="7144"/>
                    <a:pt x="49911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3" name="자유형: 도형 352">
              <a:extLst>
                <a:ext uri="{FF2B5EF4-FFF2-40B4-BE49-F238E27FC236}">
                  <a16:creationId xmlns:a16="http://schemas.microsoft.com/office/drawing/2014/main" id="{F2A459FF-DCC1-46BA-8B39-A18CD7FC7012}"/>
                </a:ext>
              </a:extLst>
            </p:cNvPr>
            <p:cNvSpPr/>
            <p:nvPr/>
          </p:nvSpPr>
          <p:spPr>
            <a:xfrm>
              <a:off x="6915522" y="3762851"/>
              <a:ext cx="47625" cy="47625"/>
            </a:xfrm>
            <a:custGeom>
              <a:avLst/>
              <a:gdLst>
                <a:gd name="connsiteX0" fmla="*/ 44482 w 47625"/>
                <a:gd name="connsiteY0" fmla="*/ 25813 h 47625"/>
                <a:gd name="connsiteX1" fmla="*/ 25813 w 47625"/>
                <a:gd name="connsiteY1" fmla="*/ 7144 h 47625"/>
                <a:gd name="connsiteX2" fmla="*/ 7144 w 47625"/>
                <a:gd name="connsiteY2" fmla="*/ 25813 h 47625"/>
                <a:gd name="connsiteX3" fmla="*/ 25813 w 47625"/>
                <a:gd name="connsiteY3" fmla="*/ 44482 h 47625"/>
                <a:gd name="connsiteX4" fmla="*/ 44482 w 47625"/>
                <a:gd name="connsiteY4" fmla="*/ 25813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4482" y="25813"/>
                  </a:moveTo>
                  <a:cubicBezTo>
                    <a:pt x="44482" y="15526"/>
                    <a:pt x="36100" y="7144"/>
                    <a:pt x="25813" y="7144"/>
                  </a:cubicBezTo>
                  <a:cubicBezTo>
                    <a:pt x="15526" y="7144"/>
                    <a:pt x="7144" y="15526"/>
                    <a:pt x="7144" y="25813"/>
                  </a:cubicBezTo>
                  <a:cubicBezTo>
                    <a:pt x="7144" y="36100"/>
                    <a:pt x="15526" y="44482"/>
                    <a:pt x="25813" y="44482"/>
                  </a:cubicBezTo>
                  <a:cubicBezTo>
                    <a:pt x="36100" y="44577"/>
                    <a:pt x="44482" y="36195"/>
                    <a:pt x="44482" y="2581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4" name="자유형: 도형 353">
              <a:extLst>
                <a:ext uri="{FF2B5EF4-FFF2-40B4-BE49-F238E27FC236}">
                  <a16:creationId xmlns:a16="http://schemas.microsoft.com/office/drawing/2014/main" id="{B51CC943-F8B5-4DB5-B568-3B506CA2D754}"/>
                </a:ext>
              </a:extLst>
            </p:cNvPr>
            <p:cNvSpPr/>
            <p:nvPr/>
          </p:nvSpPr>
          <p:spPr>
            <a:xfrm>
              <a:off x="6797698" y="3657409"/>
              <a:ext cx="390525" cy="295275"/>
            </a:xfrm>
            <a:custGeom>
              <a:avLst/>
              <a:gdLst>
                <a:gd name="connsiteX0" fmla="*/ 340614 w 390525"/>
                <a:gd name="connsiteY0" fmla="*/ 7144 h 295275"/>
                <a:gd name="connsiteX1" fmla="*/ 54102 w 390525"/>
                <a:gd name="connsiteY1" fmla="*/ 7144 h 295275"/>
                <a:gd name="connsiteX2" fmla="*/ 7144 w 390525"/>
                <a:gd name="connsiteY2" fmla="*/ 54007 h 295275"/>
                <a:gd name="connsiteX3" fmla="*/ 7144 w 390525"/>
                <a:gd name="connsiteY3" fmla="*/ 244792 h 295275"/>
                <a:gd name="connsiteX4" fmla="*/ 54102 w 390525"/>
                <a:gd name="connsiteY4" fmla="*/ 291655 h 295275"/>
                <a:gd name="connsiteX5" fmla="*/ 340614 w 390525"/>
                <a:gd name="connsiteY5" fmla="*/ 291655 h 295275"/>
                <a:gd name="connsiteX6" fmla="*/ 387572 w 390525"/>
                <a:gd name="connsiteY6" fmla="*/ 244792 h 295275"/>
                <a:gd name="connsiteX7" fmla="*/ 387572 w 390525"/>
                <a:gd name="connsiteY7" fmla="*/ 54007 h 295275"/>
                <a:gd name="connsiteX8" fmla="*/ 340614 w 390525"/>
                <a:gd name="connsiteY8" fmla="*/ 7144 h 295275"/>
                <a:gd name="connsiteX9" fmla="*/ 340709 w 390525"/>
                <a:gd name="connsiteY9" fmla="*/ 256032 h 295275"/>
                <a:gd name="connsiteX10" fmla="*/ 53912 w 390525"/>
                <a:gd name="connsiteY10" fmla="*/ 256032 h 295275"/>
                <a:gd name="connsiteX11" fmla="*/ 42767 w 390525"/>
                <a:gd name="connsiteY11" fmla="*/ 244888 h 295275"/>
                <a:gd name="connsiteX12" fmla="*/ 42767 w 390525"/>
                <a:gd name="connsiteY12" fmla="*/ 53912 h 295275"/>
                <a:gd name="connsiteX13" fmla="*/ 53912 w 390525"/>
                <a:gd name="connsiteY13" fmla="*/ 42767 h 295275"/>
                <a:gd name="connsiteX14" fmla="*/ 340709 w 390525"/>
                <a:gd name="connsiteY14" fmla="*/ 42767 h 295275"/>
                <a:gd name="connsiteX15" fmla="*/ 351854 w 390525"/>
                <a:gd name="connsiteY15" fmla="*/ 53912 h 295275"/>
                <a:gd name="connsiteX16" fmla="*/ 351854 w 390525"/>
                <a:gd name="connsiteY16" fmla="*/ 244888 h 295275"/>
                <a:gd name="connsiteX17" fmla="*/ 340709 w 390525"/>
                <a:gd name="connsiteY17" fmla="*/ 256032 h 295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90525" h="295275">
                  <a:moveTo>
                    <a:pt x="340614" y="7144"/>
                  </a:moveTo>
                  <a:lnTo>
                    <a:pt x="54102" y="7144"/>
                  </a:lnTo>
                  <a:cubicBezTo>
                    <a:pt x="28099" y="7144"/>
                    <a:pt x="7144" y="28099"/>
                    <a:pt x="7144" y="54007"/>
                  </a:cubicBezTo>
                  <a:lnTo>
                    <a:pt x="7144" y="244792"/>
                  </a:lnTo>
                  <a:cubicBezTo>
                    <a:pt x="7144" y="270700"/>
                    <a:pt x="28194" y="291655"/>
                    <a:pt x="54102" y="291655"/>
                  </a:cubicBezTo>
                  <a:lnTo>
                    <a:pt x="340614" y="291655"/>
                  </a:lnTo>
                  <a:cubicBezTo>
                    <a:pt x="366617" y="291655"/>
                    <a:pt x="387572" y="270700"/>
                    <a:pt x="387572" y="244792"/>
                  </a:cubicBezTo>
                  <a:lnTo>
                    <a:pt x="387572" y="54007"/>
                  </a:lnTo>
                  <a:cubicBezTo>
                    <a:pt x="387572" y="28099"/>
                    <a:pt x="366522" y="7144"/>
                    <a:pt x="340614" y="7144"/>
                  </a:cubicBezTo>
                  <a:close/>
                  <a:moveTo>
                    <a:pt x="340709" y="256032"/>
                  </a:moveTo>
                  <a:lnTo>
                    <a:pt x="53912" y="256032"/>
                  </a:lnTo>
                  <a:cubicBezTo>
                    <a:pt x="47720" y="256032"/>
                    <a:pt x="42767" y="251079"/>
                    <a:pt x="42767" y="244888"/>
                  </a:cubicBezTo>
                  <a:lnTo>
                    <a:pt x="42767" y="53912"/>
                  </a:lnTo>
                  <a:cubicBezTo>
                    <a:pt x="42767" y="47720"/>
                    <a:pt x="47720" y="42767"/>
                    <a:pt x="53912" y="42767"/>
                  </a:cubicBezTo>
                  <a:lnTo>
                    <a:pt x="340709" y="42767"/>
                  </a:lnTo>
                  <a:cubicBezTo>
                    <a:pt x="346900" y="42767"/>
                    <a:pt x="351854" y="47720"/>
                    <a:pt x="351854" y="53912"/>
                  </a:cubicBezTo>
                  <a:lnTo>
                    <a:pt x="351854" y="244888"/>
                  </a:lnTo>
                  <a:cubicBezTo>
                    <a:pt x="351854" y="251079"/>
                    <a:pt x="346900" y="256032"/>
                    <a:pt x="340709" y="25603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5" name="자유형: 도형 354">
              <a:extLst>
                <a:ext uri="{FF2B5EF4-FFF2-40B4-BE49-F238E27FC236}">
                  <a16:creationId xmlns:a16="http://schemas.microsoft.com/office/drawing/2014/main" id="{C98522BC-410E-4D18-90EA-418E73384953}"/>
                </a:ext>
              </a:extLst>
            </p:cNvPr>
            <p:cNvSpPr/>
            <p:nvPr/>
          </p:nvSpPr>
          <p:spPr>
            <a:xfrm>
              <a:off x="6855419" y="3715321"/>
              <a:ext cx="276225" cy="180975"/>
            </a:xfrm>
            <a:custGeom>
              <a:avLst/>
              <a:gdLst>
                <a:gd name="connsiteX0" fmla="*/ 7334 w 276225"/>
                <a:gd name="connsiteY0" fmla="*/ 175831 h 180975"/>
                <a:gd name="connsiteX1" fmla="*/ 20670 w 276225"/>
                <a:gd name="connsiteY1" fmla="*/ 175831 h 180975"/>
                <a:gd name="connsiteX2" fmla="*/ 20670 w 276225"/>
                <a:gd name="connsiteY2" fmla="*/ 157163 h 180975"/>
                <a:gd name="connsiteX3" fmla="*/ 54388 w 276225"/>
                <a:gd name="connsiteY3" fmla="*/ 100298 h 180975"/>
                <a:gd name="connsiteX4" fmla="*/ 44482 w 276225"/>
                <a:gd name="connsiteY4" fmla="*/ 73628 h 180975"/>
                <a:gd name="connsiteX5" fmla="*/ 88773 w 276225"/>
                <a:gd name="connsiteY5" fmla="*/ 32766 h 180975"/>
                <a:gd name="connsiteX6" fmla="*/ 126111 w 276225"/>
                <a:gd name="connsiteY6" fmla="*/ 68485 h 180975"/>
                <a:gd name="connsiteX7" fmla="*/ 116586 w 276225"/>
                <a:gd name="connsiteY7" fmla="*/ 100298 h 180975"/>
                <a:gd name="connsiteX8" fmla="*/ 139160 w 276225"/>
                <a:gd name="connsiteY8" fmla="*/ 120872 h 180975"/>
                <a:gd name="connsiteX9" fmla="*/ 161735 w 276225"/>
                <a:gd name="connsiteY9" fmla="*/ 100298 h 180975"/>
                <a:gd name="connsiteX10" fmla="*/ 152210 w 276225"/>
                <a:gd name="connsiteY10" fmla="*/ 68485 h 180975"/>
                <a:gd name="connsiteX11" fmla="*/ 189548 w 276225"/>
                <a:gd name="connsiteY11" fmla="*/ 32766 h 180975"/>
                <a:gd name="connsiteX12" fmla="*/ 233744 w 276225"/>
                <a:gd name="connsiteY12" fmla="*/ 73628 h 180975"/>
                <a:gd name="connsiteX13" fmla="*/ 223838 w 276225"/>
                <a:gd name="connsiteY13" fmla="*/ 100298 h 180975"/>
                <a:gd name="connsiteX14" fmla="*/ 257556 w 276225"/>
                <a:gd name="connsiteY14" fmla="*/ 157163 h 180975"/>
                <a:gd name="connsiteX15" fmla="*/ 257556 w 276225"/>
                <a:gd name="connsiteY15" fmla="*/ 175831 h 180975"/>
                <a:gd name="connsiteX16" fmla="*/ 271653 w 276225"/>
                <a:gd name="connsiteY16" fmla="*/ 175831 h 180975"/>
                <a:gd name="connsiteX17" fmla="*/ 271653 w 276225"/>
                <a:gd name="connsiteY17" fmla="*/ 7144 h 180975"/>
                <a:gd name="connsiteX18" fmla="*/ 7144 w 276225"/>
                <a:gd name="connsiteY18" fmla="*/ 7144 h 180975"/>
                <a:gd name="connsiteX19" fmla="*/ 7144 w 276225"/>
                <a:gd name="connsiteY19" fmla="*/ 175831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76225" h="180975">
                  <a:moveTo>
                    <a:pt x="7334" y="175831"/>
                  </a:moveTo>
                  <a:lnTo>
                    <a:pt x="20670" y="175831"/>
                  </a:lnTo>
                  <a:lnTo>
                    <a:pt x="20670" y="157163"/>
                  </a:lnTo>
                  <a:cubicBezTo>
                    <a:pt x="20670" y="132683"/>
                    <a:pt x="34290" y="111252"/>
                    <a:pt x="54388" y="100298"/>
                  </a:cubicBezTo>
                  <a:cubicBezTo>
                    <a:pt x="48196" y="93154"/>
                    <a:pt x="44482" y="83820"/>
                    <a:pt x="44482" y="73628"/>
                  </a:cubicBezTo>
                  <a:cubicBezTo>
                    <a:pt x="44482" y="49911"/>
                    <a:pt x="64675" y="30861"/>
                    <a:pt x="88773" y="32766"/>
                  </a:cubicBezTo>
                  <a:cubicBezTo>
                    <a:pt x="108014" y="34290"/>
                    <a:pt x="123730" y="49339"/>
                    <a:pt x="126111" y="68485"/>
                  </a:cubicBezTo>
                  <a:cubicBezTo>
                    <a:pt x="127635" y="80677"/>
                    <a:pt x="123730" y="91916"/>
                    <a:pt x="116586" y="100298"/>
                  </a:cubicBezTo>
                  <a:cubicBezTo>
                    <a:pt x="122015" y="103251"/>
                    <a:pt x="131350" y="109347"/>
                    <a:pt x="139160" y="120872"/>
                  </a:cubicBezTo>
                  <a:cubicBezTo>
                    <a:pt x="146971" y="109442"/>
                    <a:pt x="156401" y="103251"/>
                    <a:pt x="161735" y="100298"/>
                  </a:cubicBezTo>
                  <a:cubicBezTo>
                    <a:pt x="154591" y="91916"/>
                    <a:pt x="150686" y="80677"/>
                    <a:pt x="152210" y="68485"/>
                  </a:cubicBezTo>
                  <a:cubicBezTo>
                    <a:pt x="154591" y="49339"/>
                    <a:pt x="170307" y="34290"/>
                    <a:pt x="189548" y="32766"/>
                  </a:cubicBezTo>
                  <a:cubicBezTo>
                    <a:pt x="213646" y="30861"/>
                    <a:pt x="233744" y="49911"/>
                    <a:pt x="233744" y="73628"/>
                  </a:cubicBezTo>
                  <a:cubicBezTo>
                    <a:pt x="233744" y="83820"/>
                    <a:pt x="230029" y="93154"/>
                    <a:pt x="223838" y="100298"/>
                  </a:cubicBezTo>
                  <a:cubicBezTo>
                    <a:pt x="243935" y="111347"/>
                    <a:pt x="257556" y="132683"/>
                    <a:pt x="257556" y="157163"/>
                  </a:cubicBezTo>
                  <a:lnTo>
                    <a:pt x="257556" y="175831"/>
                  </a:lnTo>
                  <a:lnTo>
                    <a:pt x="271653" y="175831"/>
                  </a:lnTo>
                  <a:lnTo>
                    <a:pt x="271653" y="7144"/>
                  </a:lnTo>
                  <a:lnTo>
                    <a:pt x="7144" y="7144"/>
                  </a:lnTo>
                  <a:lnTo>
                    <a:pt x="7144" y="17583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356" name="그룹 355">
            <a:extLst>
              <a:ext uri="{FF2B5EF4-FFF2-40B4-BE49-F238E27FC236}">
                <a16:creationId xmlns:a16="http://schemas.microsoft.com/office/drawing/2014/main" id="{E33B5707-A53B-4416-A945-33F049B0E6E6}"/>
              </a:ext>
            </a:extLst>
          </p:cNvPr>
          <p:cNvGrpSpPr/>
          <p:nvPr/>
        </p:nvGrpSpPr>
        <p:grpSpPr>
          <a:xfrm>
            <a:off x="7463400" y="3566350"/>
            <a:ext cx="390525" cy="390525"/>
            <a:chOff x="7463400" y="3566350"/>
            <a:chExt cx="390525" cy="390525"/>
          </a:xfrm>
          <a:solidFill>
            <a:schemeClr val="bg1"/>
          </a:solidFill>
        </p:grpSpPr>
        <p:sp>
          <p:nvSpPr>
            <p:cNvPr id="357" name="자유형: 도형 356">
              <a:extLst>
                <a:ext uri="{FF2B5EF4-FFF2-40B4-BE49-F238E27FC236}">
                  <a16:creationId xmlns:a16="http://schemas.microsoft.com/office/drawing/2014/main" id="{7D3C231F-C0A4-4450-903C-497CBC2FEAF3}"/>
                </a:ext>
              </a:extLst>
            </p:cNvPr>
            <p:cNvSpPr/>
            <p:nvPr/>
          </p:nvSpPr>
          <p:spPr>
            <a:xfrm>
              <a:off x="7581320" y="3683889"/>
              <a:ext cx="47625" cy="47625"/>
            </a:xfrm>
            <a:custGeom>
              <a:avLst/>
              <a:gdLst>
                <a:gd name="connsiteX0" fmla="*/ 44482 w 47625"/>
                <a:gd name="connsiteY0" fmla="*/ 25813 h 47625"/>
                <a:gd name="connsiteX1" fmla="*/ 25813 w 47625"/>
                <a:gd name="connsiteY1" fmla="*/ 7144 h 47625"/>
                <a:gd name="connsiteX2" fmla="*/ 7144 w 47625"/>
                <a:gd name="connsiteY2" fmla="*/ 25813 h 47625"/>
                <a:gd name="connsiteX3" fmla="*/ 25813 w 47625"/>
                <a:gd name="connsiteY3" fmla="*/ 44482 h 47625"/>
                <a:gd name="connsiteX4" fmla="*/ 44482 w 47625"/>
                <a:gd name="connsiteY4" fmla="*/ 25813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4482" y="25813"/>
                  </a:moveTo>
                  <a:cubicBezTo>
                    <a:pt x="44482" y="15526"/>
                    <a:pt x="36100" y="7144"/>
                    <a:pt x="25813" y="7144"/>
                  </a:cubicBezTo>
                  <a:cubicBezTo>
                    <a:pt x="15526" y="7144"/>
                    <a:pt x="7144" y="15526"/>
                    <a:pt x="7144" y="25813"/>
                  </a:cubicBezTo>
                  <a:cubicBezTo>
                    <a:pt x="7144" y="36100"/>
                    <a:pt x="15526" y="44482"/>
                    <a:pt x="25813" y="44482"/>
                  </a:cubicBezTo>
                  <a:cubicBezTo>
                    <a:pt x="36100" y="44482"/>
                    <a:pt x="44482" y="36100"/>
                    <a:pt x="44482" y="2581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8" name="자유형: 도형 357">
              <a:extLst>
                <a:ext uri="{FF2B5EF4-FFF2-40B4-BE49-F238E27FC236}">
                  <a16:creationId xmlns:a16="http://schemas.microsoft.com/office/drawing/2014/main" id="{CE85DB0B-DD4C-4682-8DBF-7B3A08D9E06E}"/>
                </a:ext>
              </a:extLst>
            </p:cNvPr>
            <p:cNvSpPr/>
            <p:nvPr/>
          </p:nvSpPr>
          <p:spPr>
            <a:xfrm>
              <a:off x="7664759" y="3743434"/>
              <a:ext cx="95250" cy="104775"/>
            </a:xfrm>
            <a:custGeom>
              <a:avLst/>
              <a:gdLst>
                <a:gd name="connsiteX0" fmla="*/ 92583 w 95250"/>
                <a:gd name="connsiteY0" fmla="*/ 50278 h 104775"/>
                <a:gd name="connsiteX1" fmla="*/ 54769 w 95250"/>
                <a:gd name="connsiteY1" fmla="*/ 7415 h 104775"/>
                <a:gd name="connsiteX2" fmla="*/ 7144 w 95250"/>
                <a:gd name="connsiteY2" fmla="*/ 49706 h 104775"/>
                <a:gd name="connsiteX3" fmla="*/ 7144 w 95250"/>
                <a:gd name="connsiteY3" fmla="*/ 104189 h 104775"/>
                <a:gd name="connsiteX4" fmla="*/ 92583 w 95250"/>
                <a:gd name="connsiteY4" fmla="*/ 104189 h 104775"/>
                <a:gd name="connsiteX5" fmla="*/ 92583 w 95250"/>
                <a:gd name="connsiteY5" fmla="*/ 50278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5250" h="104775">
                  <a:moveTo>
                    <a:pt x="92583" y="50278"/>
                  </a:moveTo>
                  <a:cubicBezTo>
                    <a:pt x="92583" y="28465"/>
                    <a:pt x="76390" y="9796"/>
                    <a:pt x="54769" y="7415"/>
                  </a:cubicBezTo>
                  <a:cubicBezTo>
                    <a:pt x="29051" y="4557"/>
                    <a:pt x="7144" y="24655"/>
                    <a:pt x="7144" y="49706"/>
                  </a:cubicBezTo>
                  <a:lnTo>
                    <a:pt x="7144" y="104189"/>
                  </a:lnTo>
                  <a:lnTo>
                    <a:pt x="92583" y="104189"/>
                  </a:lnTo>
                  <a:lnTo>
                    <a:pt x="92583" y="5027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9" name="자유형: 도형 358">
              <a:extLst>
                <a:ext uri="{FF2B5EF4-FFF2-40B4-BE49-F238E27FC236}">
                  <a16:creationId xmlns:a16="http://schemas.microsoft.com/office/drawing/2014/main" id="{3A97EDEE-B3B6-4A6C-A3B9-661AED663A26}"/>
                </a:ext>
              </a:extLst>
            </p:cNvPr>
            <p:cNvSpPr/>
            <p:nvPr/>
          </p:nvSpPr>
          <p:spPr>
            <a:xfrm>
              <a:off x="7557031" y="3743434"/>
              <a:ext cx="95250" cy="104775"/>
            </a:xfrm>
            <a:custGeom>
              <a:avLst/>
              <a:gdLst>
                <a:gd name="connsiteX0" fmla="*/ 92583 w 95250"/>
                <a:gd name="connsiteY0" fmla="*/ 50278 h 104775"/>
                <a:gd name="connsiteX1" fmla="*/ 54769 w 95250"/>
                <a:gd name="connsiteY1" fmla="*/ 7415 h 104775"/>
                <a:gd name="connsiteX2" fmla="*/ 7144 w 95250"/>
                <a:gd name="connsiteY2" fmla="*/ 49706 h 104775"/>
                <a:gd name="connsiteX3" fmla="*/ 7144 w 95250"/>
                <a:gd name="connsiteY3" fmla="*/ 104189 h 104775"/>
                <a:gd name="connsiteX4" fmla="*/ 92583 w 95250"/>
                <a:gd name="connsiteY4" fmla="*/ 104189 h 104775"/>
                <a:gd name="connsiteX5" fmla="*/ 92583 w 95250"/>
                <a:gd name="connsiteY5" fmla="*/ 50278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5250" h="104775">
                  <a:moveTo>
                    <a:pt x="92583" y="50278"/>
                  </a:moveTo>
                  <a:cubicBezTo>
                    <a:pt x="92583" y="28465"/>
                    <a:pt x="76390" y="9796"/>
                    <a:pt x="54769" y="7415"/>
                  </a:cubicBezTo>
                  <a:cubicBezTo>
                    <a:pt x="29051" y="4557"/>
                    <a:pt x="7144" y="24655"/>
                    <a:pt x="7144" y="49706"/>
                  </a:cubicBezTo>
                  <a:lnTo>
                    <a:pt x="7144" y="104189"/>
                  </a:lnTo>
                  <a:lnTo>
                    <a:pt x="92583" y="104189"/>
                  </a:lnTo>
                  <a:lnTo>
                    <a:pt x="92583" y="5027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60" name="자유형: 도형 359">
              <a:extLst>
                <a:ext uri="{FF2B5EF4-FFF2-40B4-BE49-F238E27FC236}">
                  <a16:creationId xmlns:a16="http://schemas.microsoft.com/office/drawing/2014/main" id="{92896FB8-761A-4DB7-A3D9-BF9A3F987E4D}"/>
                </a:ext>
              </a:extLst>
            </p:cNvPr>
            <p:cNvSpPr/>
            <p:nvPr/>
          </p:nvSpPr>
          <p:spPr>
            <a:xfrm>
              <a:off x="7463400" y="3566350"/>
              <a:ext cx="390525" cy="390525"/>
            </a:xfrm>
            <a:custGeom>
              <a:avLst/>
              <a:gdLst>
                <a:gd name="connsiteX0" fmla="*/ 340614 w 390525"/>
                <a:gd name="connsiteY0" fmla="*/ 7144 h 390525"/>
                <a:gd name="connsiteX1" fmla="*/ 54102 w 390525"/>
                <a:gd name="connsiteY1" fmla="*/ 7144 h 390525"/>
                <a:gd name="connsiteX2" fmla="*/ 7144 w 390525"/>
                <a:gd name="connsiteY2" fmla="*/ 54102 h 390525"/>
                <a:gd name="connsiteX3" fmla="*/ 7144 w 390525"/>
                <a:gd name="connsiteY3" fmla="*/ 340614 h 390525"/>
                <a:gd name="connsiteX4" fmla="*/ 54102 w 390525"/>
                <a:gd name="connsiteY4" fmla="*/ 387572 h 390525"/>
                <a:gd name="connsiteX5" fmla="*/ 340614 w 390525"/>
                <a:gd name="connsiteY5" fmla="*/ 387572 h 390525"/>
                <a:gd name="connsiteX6" fmla="*/ 387572 w 390525"/>
                <a:gd name="connsiteY6" fmla="*/ 340614 h 390525"/>
                <a:gd name="connsiteX7" fmla="*/ 387572 w 390525"/>
                <a:gd name="connsiteY7" fmla="*/ 54102 h 390525"/>
                <a:gd name="connsiteX8" fmla="*/ 340614 w 390525"/>
                <a:gd name="connsiteY8" fmla="*/ 7144 h 390525"/>
                <a:gd name="connsiteX9" fmla="*/ 340804 w 390525"/>
                <a:gd name="connsiteY9" fmla="*/ 303562 h 390525"/>
                <a:gd name="connsiteX10" fmla="*/ 54007 w 390525"/>
                <a:gd name="connsiteY10" fmla="*/ 303562 h 390525"/>
                <a:gd name="connsiteX11" fmla="*/ 42863 w 390525"/>
                <a:gd name="connsiteY11" fmla="*/ 292417 h 390525"/>
                <a:gd name="connsiteX12" fmla="*/ 42863 w 390525"/>
                <a:gd name="connsiteY12" fmla="*/ 53911 h 390525"/>
                <a:gd name="connsiteX13" fmla="*/ 54007 w 390525"/>
                <a:gd name="connsiteY13" fmla="*/ 42767 h 390525"/>
                <a:gd name="connsiteX14" fmla="*/ 340804 w 390525"/>
                <a:gd name="connsiteY14" fmla="*/ 42767 h 390525"/>
                <a:gd name="connsiteX15" fmla="*/ 351949 w 390525"/>
                <a:gd name="connsiteY15" fmla="*/ 53911 h 390525"/>
                <a:gd name="connsiteX16" fmla="*/ 351949 w 390525"/>
                <a:gd name="connsiteY16" fmla="*/ 292417 h 390525"/>
                <a:gd name="connsiteX17" fmla="*/ 340804 w 390525"/>
                <a:gd name="connsiteY17" fmla="*/ 303562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90525" h="390525">
                  <a:moveTo>
                    <a:pt x="340614" y="7144"/>
                  </a:moveTo>
                  <a:lnTo>
                    <a:pt x="54102" y="7144"/>
                  </a:lnTo>
                  <a:cubicBezTo>
                    <a:pt x="28194" y="7144"/>
                    <a:pt x="7144" y="28194"/>
                    <a:pt x="7144" y="54102"/>
                  </a:cubicBezTo>
                  <a:lnTo>
                    <a:pt x="7144" y="340614"/>
                  </a:lnTo>
                  <a:cubicBezTo>
                    <a:pt x="7144" y="366522"/>
                    <a:pt x="28194" y="387572"/>
                    <a:pt x="54102" y="387572"/>
                  </a:cubicBezTo>
                  <a:lnTo>
                    <a:pt x="340614" y="387572"/>
                  </a:lnTo>
                  <a:cubicBezTo>
                    <a:pt x="366522" y="387572"/>
                    <a:pt x="387572" y="366522"/>
                    <a:pt x="387572" y="340614"/>
                  </a:cubicBezTo>
                  <a:lnTo>
                    <a:pt x="387572" y="54102"/>
                  </a:lnTo>
                  <a:cubicBezTo>
                    <a:pt x="387572" y="28194"/>
                    <a:pt x="366617" y="7144"/>
                    <a:pt x="340614" y="7144"/>
                  </a:cubicBezTo>
                  <a:close/>
                  <a:moveTo>
                    <a:pt x="340804" y="303562"/>
                  </a:moveTo>
                  <a:lnTo>
                    <a:pt x="54007" y="303562"/>
                  </a:lnTo>
                  <a:cubicBezTo>
                    <a:pt x="47816" y="303562"/>
                    <a:pt x="42863" y="298609"/>
                    <a:pt x="42863" y="292417"/>
                  </a:cubicBezTo>
                  <a:lnTo>
                    <a:pt x="42863" y="53911"/>
                  </a:lnTo>
                  <a:cubicBezTo>
                    <a:pt x="42863" y="47720"/>
                    <a:pt x="47816" y="42767"/>
                    <a:pt x="54007" y="42767"/>
                  </a:cubicBezTo>
                  <a:lnTo>
                    <a:pt x="340804" y="42767"/>
                  </a:lnTo>
                  <a:cubicBezTo>
                    <a:pt x="346996" y="42767"/>
                    <a:pt x="351949" y="47720"/>
                    <a:pt x="351949" y="53911"/>
                  </a:cubicBezTo>
                  <a:lnTo>
                    <a:pt x="351949" y="292417"/>
                  </a:lnTo>
                  <a:cubicBezTo>
                    <a:pt x="351949" y="298609"/>
                    <a:pt x="346900" y="303562"/>
                    <a:pt x="340804" y="30356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61" name="자유형: 도형 360">
              <a:extLst>
                <a:ext uri="{FF2B5EF4-FFF2-40B4-BE49-F238E27FC236}">
                  <a16:creationId xmlns:a16="http://schemas.microsoft.com/office/drawing/2014/main" id="{77A8DEFF-3217-48C2-91FB-296AD98AB968}"/>
                </a:ext>
              </a:extLst>
            </p:cNvPr>
            <p:cNvSpPr/>
            <p:nvPr/>
          </p:nvSpPr>
          <p:spPr>
            <a:xfrm>
              <a:off x="7521217" y="3624262"/>
              <a:ext cx="276225" cy="228600"/>
            </a:xfrm>
            <a:custGeom>
              <a:avLst/>
              <a:gdLst>
                <a:gd name="connsiteX0" fmla="*/ 7334 w 276225"/>
                <a:gd name="connsiteY0" fmla="*/ 223361 h 228600"/>
                <a:gd name="connsiteX1" fmla="*/ 21431 w 276225"/>
                <a:gd name="connsiteY1" fmla="*/ 223361 h 228600"/>
                <a:gd name="connsiteX2" fmla="*/ 21431 w 276225"/>
                <a:gd name="connsiteY2" fmla="*/ 168878 h 228600"/>
                <a:gd name="connsiteX3" fmla="*/ 55150 w 276225"/>
                <a:gd name="connsiteY3" fmla="*/ 112014 h 228600"/>
                <a:gd name="connsiteX4" fmla="*/ 45244 w 276225"/>
                <a:gd name="connsiteY4" fmla="*/ 85344 h 228600"/>
                <a:gd name="connsiteX5" fmla="*/ 89535 w 276225"/>
                <a:gd name="connsiteY5" fmla="*/ 44482 h 228600"/>
                <a:gd name="connsiteX6" fmla="*/ 126873 w 276225"/>
                <a:gd name="connsiteY6" fmla="*/ 80201 h 228600"/>
                <a:gd name="connsiteX7" fmla="*/ 117348 w 276225"/>
                <a:gd name="connsiteY7" fmla="*/ 112014 h 228600"/>
                <a:gd name="connsiteX8" fmla="*/ 139922 w 276225"/>
                <a:gd name="connsiteY8" fmla="*/ 132588 h 228600"/>
                <a:gd name="connsiteX9" fmla="*/ 162496 w 276225"/>
                <a:gd name="connsiteY9" fmla="*/ 112014 h 228600"/>
                <a:gd name="connsiteX10" fmla="*/ 152591 w 276225"/>
                <a:gd name="connsiteY10" fmla="*/ 85344 h 228600"/>
                <a:gd name="connsiteX11" fmla="*/ 193548 w 276225"/>
                <a:gd name="connsiteY11" fmla="*/ 44387 h 228600"/>
                <a:gd name="connsiteX12" fmla="*/ 234505 w 276225"/>
                <a:gd name="connsiteY12" fmla="*/ 85344 h 228600"/>
                <a:gd name="connsiteX13" fmla="*/ 224600 w 276225"/>
                <a:gd name="connsiteY13" fmla="*/ 112014 h 228600"/>
                <a:gd name="connsiteX14" fmla="*/ 258318 w 276225"/>
                <a:gd name="connsiteY14" fmla="*/ 168878 h 228600"/>
                <a:gd name="connsiteX15" fmla="*/ 258318 w 276225"/>
                <a:gd name="connsiteY15" fmla="*/ 223361 h 228600"/>
                <a:gd name="connsiteX16" fmla="*/ 271653 w 276225"/>
                <a:gd name="connsiteY16" fmla="*/ 223361 h 228600"/>
                <a:gd name="connsiteX17" fmla="*/ 271653 w 276225"/>
                <a:gd name="connsiteY17" fmla="*/ 7144 h 228600"/>
                <a:gd name="connsiteX18" fmla="*/ 7144 w 276225"/>
                <a:gd name="connsiteY18" fmla="*/ 7144 h 228600"/>
                <a:gd name="connsiteX19" fmla="*/ 7144 w 276225"/>
                <a:gd name="connsiteY19" fmla="*/ 223361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76225" h="228600">
                  <a:moveTo>
                    <a:pt x="7334" y="223361"/>
                  </a:moveTo>
                  <a:lnTo>
                    <a:pt x="21431" y="223361"/>
                  </a:lnTo>
                  <a:lnTo>
                    <a:pt x="21431" y="168878"/>
                  </a:lnTo>
                  <a:cubicBezTo>
                    <a:pt x="21431" y="144399"/>
                    <a:pt x="35052" y="122968"/>
                    <a:pt x="55150" y="112014"/>
                  </a:cubicBezTo>
                  <a:cubicBezTo>
                    <a:pt x="48959" y="104870"/>
                    <a:pt x="45244" y="95536"/>
                    <a:pt x="45244" y="85344"/>
                  </a:cubicBezTo>
                  <a:cubicBezTo>
                    <a:pt x="45244" y="61627"/>
                    <a:pt x="65437" y="42577"/>
                    <a:pt x="89535" y="44482"/>
                  </a:cubicBezTo>
                  <a:cubicBezTo>
                    <a:pt x="108775" y="46006"/>
                    <a:pt x="124492" y="61055"/>
                    <a:pt x="126873" y="80201"/>
                  </a:cubicBezTo>
                  <a:cubicBezTo>
                    <a:pt x="128397" y="92393"/>
                    <a:pt x="124492" y="103632"/>
                    <a:pt x="117348" y="112014"/>
                  </a:cubicBezTo>
                  <a:cubicBezTo>
                    <a:pt x="126397" y="116967"/>
                    <a:pt x="134207" y="124111"/>
                    <a:pt x="139922" y="132588"/>
                  </a:cubicBezTo>
                  <a:cubicBezTo>
                    <a:pt x="145732" y="124015"/>
                    <a:pt x="153448" y="116967"/>
                    <a:pt x="162496" y="112014"/>
                  </a:cubicBezTo>
                  <a:cubicBezTo>
                    <a:pt x="156305" y="104870"/>
                    <a:pt x="152591" y="95536"/>
                    <a:pt x="152591" y="85344"/>
                  </a:cubicBezTo>
                  <a:cubicBezTo>
                    <a:pt x="152591" y="62770"/>
                    <a:pt x="170974" y="44387"/>
                    <a:pt x="193548" y="44387"/>
                  </a:cubicBezTo>
                  <a:cubicBezTo>
                    <a:pt x="216122" y="44387"/>
                    <a:pt x="234505" y="62770"/>
                    <a:pt x="234505" y="85344"/>
                  </a:cubicBezTo>
                  <a:cubicBezTo>
                    <a:pt x="234505" y="95536"/>
                    <a:pt x="230791" y="104870"/>
                    <a:pt x="224600" y="112014"/>
                  </a:cubicBezTo>
                  <a:cubicBezTo>
                    <a:pt x="244697" y="123063"/>
                    <a:pt x="258318" y="144399"/>
                    <a:pt x="258318" y="168878"/>
                  </a:cubicBezTo>
                  <a:lnTo>
                    <a:pt x="258318" y="223361"/>
                  </a:lnTo>
                  <a:lnTo>
                    <a:pt x="271653" y="223361"/>
                  </a:lnTo>
                  <a:lnTo>
                    <a:pt x="271653" y="7144"/>
                  </a:lnTo>
                  <a:lnTo>
                    <a:pt x="7144" y="7144"/>
                  </a:lnTo>
                  <a:lnTo>
                    <a:pt x="7144" y="22336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62" name="자유형: 도형 361">
              <a:extLst>
                <a:ext uri="{FF2B5EF4-FFF2-40B4-BE49-F238E27FC236}">
                  <a16:creationId xmlns:a16="http://schemas.microsoft.com/office/drawing/2014/main" id="{54740FDB-4D4D-4CEC-B657-99206B2FE92E}"/>
                </a:ext>
              </a:extLst>
            </p:cNvPr>
            <p:cNvSpPr/>
            <p:nvPr/>
          </p:nvSpPr>
          <p:spPr>
            <a:xfrm>
              <a:off x="7688761" y="3683889"/>
              <a:ext cx="47625" cy="47625"/>
            </a:xfrm>
            <a:custGeom>
              <a:avLst/>
              <a:gdLst>
                <a:gd name="connsiteX0" fmla="*/ 44482 w 47625"/>
                <a:gd name="connsiteY0" fmla="*/ 25813 h 47625"/>
                <a:gd name="connsiteX1" fmla="*/ 25813 w 47625"/>
                <a:gd name="connsiteY1" fmla="*/ 7144 h 47625"/>
                <a:gd name="connsiteX2" fmla="*/ 7144 w 47625"/>
                <a:gd name="connsiteY2" fmla="*/ 25813 h 47625"/>
                <a:gd name="connsiteX3" fmla="*/ 25813 w 47625"/>
                <a:gd name="connsiteY3" fmla="*/ 44482 h 47625"/>
                <a:gd name="connsiteX4" fmla="*/ 44482 w 47625"/>
                <a:gd name="connsiteY4" fmla="*/ 25813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4482" y="25813"/>
                  </a:moveTo>
                  <a:cubicBezTo>
                    <a:pt x="44482" y="15526"/>
                    <a:pt x="36100" y="7144"/>
                    <a:pt x="25813" y="7144"/>
                  </a:cubicBezTo>
                  <a:cubicBezTo>
                    <a:pt x="15526" y="7144"/>
                    <a:pt x="7144" y="15526"/>
                    <a:pt x="7144" y="25813"/>
                  </a:cubicBezTo>
                  <a:cubicBezTo>
                    <a:pt x="7144" y="36100"/>
                    <a:pt x="15526" y="44482"/>
                    <a:pt x="25813" y="44482"/>
                  </a:cubicBezTo>
                  <a:cubicBezTo>
                    <a:pt x="36100" y="44482"/>
                    <a:pt x="44482" y="36100"/>
                    <a:pt x="44482" y="2581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363" name="그룹 362">
            <a:extLst>
              <a:ext uri="{FF2B5EF4-FFF2-40B4-BE49-F238E27FC236}">
                <a16:creationId xmlns:a16="http://schemas.microsoft.com/office/drawing/2014/main" id="{D1CA6021-0E73-4CF8-8628-B2D496130C92}"/>
              </a:ext>
            </a:extLst>
          </p:cNvPr>
          <p:cNvGrpSpPr/>
          <p:nvPr/>
        </p:nvGrpSpPr>
        <p:grpSpPr>
          <a:xfrm>
            <a:off x="1474080" y="3565969"/>
            <a:ext cx="276225" cy="390525"/>
            <a:chOff x="1474080" y="3565969"/>
            <a:chExt cx="276225" cy="390525"/>
          </a:xfrm>
          <a:solidFill>
            <a:schemeClr val="bg1"/>
          </a:solidFill>
        </p:grpSpPr>
        <p:sp>
          <p:nvSpPr>
            <p:cNvPr id="364" name="자유형: 도형 363">
              <a:extLst>
                <a:ext uri="{FF2B5EF4-FFF2-40B4-BE49-F238E27FC236}">
                  <a16:creationId xmlns:a16="http://schemas.microsoft.com/office/drawing/2014/main" id="{44000DDA-352B-4C2B-82CC-760EF4B3A74A}"/>
                </a:ext>
              </a:extLst>
            </p:cNvPr>
            <p:cNvSpPr/>
            <p:nvPr/>
          </p:nvSpPr>
          <p:spPr>
            <a:xfrm>
              <a:off x="1563234" y="3655123"/>
              <a:ext cx="95250" cy="95250"/>
            </a:xfrm>
            <a:custGeom>
              <a:avLst/>
              <a:gdLst>
                <a:gd name="connsiteX0" fmla="*/ 51721 w 95250"/>
                <a:gd name="connsiteY0" fmla="*/ 7144 h 95250"/>
                <a:gd name="connsiteX1" fmla="*/ 7144 w 95250"/>
                <a:gd name="connsiteY1" fmla="*/ 51721 h 95250"/>
                <a:gd name="connsiteX2" fmla="*/ 51721 w 95250"/>
                <a:gd name="connsiteY2" fmla="*/ 96298 h 95250"/>
                <a:gd name="connsiteX3" fmla="*/ 96298 w 95250"/>
                <a:gd name="connsiteY3" fmla="*/ 51721 h 95250"/>
                <a:gd name="connsiteX4" fmla="*/ 51721 w 95250"/>
                <a:gd name="connsiteY4" fmla="*/ 7144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51721" y="7144"/>
                  </a:moveTo>
                  <a:cubicBezTo>
                    <a:pt x="27146" y="7144"/>
                    <a:pt x="7144" y="27146"/>
                    <a:pt x="7144" y="51721"/>
                  </a:cubicBezTo>
                  <a:cubicBezTo>
                    <a:pt x="7144" y="76391"/>
                    <a:pt x="27146" y="96298"/>
                    <a:pt x="51721" y="96298"/>
                  </a:cubicBezTo>
                  <a:cubicBezTo>
                    <a:pt x="76771" y="96298"/>
                    <a:pt x="96298" y="76010"/>
                    <a:pt x="96298" y="51721"/>
                  </a:cubicBezTo>
                  <a:cubicBezTo>
                    <a:pt x="96298" y="27146"/>
                    <a:pt x="76295" y="7144"/>
                    <a:pt x="51721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65" name="자유형: 도형 364">
              <a:extLst>
                <a:ext uri="{FF2B5EF4-FFF2-40B4-BE49-F238E27FC236}">
                  <a16:creationId xmlns:a16="http://schemas.microsoft.com/office/drawing/2014/main" id="{0F2D0367-D237-46D4-B1B0-4B0707C985ED}"/>
                </a:ext>
              </a:extLst>
            </p:cNvPr>
            <p:cNvSpPr/>
            <p:nvPr/>
          </p:nvSpPr>
          <p:spPr>
            <a:xfrm>
              <a:off x="1474080" y="3565969"/>
              <a:ext cx="276225" cy="390525"/>
            </a:xfrm>
            <a:custGeom>
              <a:avLst/>
              <a:gdLst>
                <a:gd name="connsiteX0" fmla="*/ 140875 w 276225"/>
                <a:gd name="connsiteY0" fmla="*/ 7144 h 390525"/>
                <a:gd name="connsiteX1" fmla="*/ 7144 w 276225"/>
                <a:gd name="connsiteY1" fmla="*/ 140875 h 390525"/>
                <a:gd name="connsiteX2" fmla="*/ 27051 w 276225"/>
                <a:gd name="connsiteY2" fmla="*/ 211169 h 390525"/>
                <a:gd name="connsiteX3" fmla="*/ 133255 w 276225"/>
                <a:gd name="connsiteY3" fmla="*/ 382238 h 390525"/>
                <a:gd name="connsiteX4" fmla="*/ 152305 w 276225"/>
                <a:gd name="connsiteY4" fmla="*/ 382048 h 390525"/>
                <a:gd name="connsiteX5" fmla="*/ 255746 w 276225"/>
                <a:gd name="connsiteY5" fmla="*/ 209359 h 390525"/>
                <a:gd name="connsiteX6" fmla="*/ 274606 w 276225"/>
                <a:gd name="connsiteY6" fmla="*/ 140875 h 390525"/>
                <a:gd name="connsiteX7" fmla="*/ 140875 w 276225"/>
                <a:gd name="connsiteY7" fmla="*/ 7144 h 390525"/>
                <a:gd name="connsiteX8" fmla="*/ 140875 w 276225"/>
                <a:gd name="connsiteY8" fmla="*/ 207836 h 390525"/>
                <a:gd name="connsiteX9" fmla="*/ 73819 w 276225"/>
                <a:gd name="connsiteY9" fmla="*/ 140779 h 390525"/>
                <a:gd name="connsiteX10" fmla="*/ 140875 w 276225"/>
                <a:gd name="connsiteY10" fmla="*/ 73723 h 390525"/>
                <a:gd name="connsiteX11" fmla="*/ 207931 w 276225"/>
                <a:gd name="connsiteY11" fmla="*/ 140779 h 390525"/>
                <a:gd name="connsiteX12" fmla="*/ 140875 w 276225"/>
                <a:gd name="connsiteY12" fmla="*/ 207836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76225" h="390525">
                  <a:moveTo>
                    <a:pt x="140875" y="7144"/>
                  </a:moveTo>
                  <a:cubicBezTo>
                    <a:pt x="67151" y="7144"/>
                    <a:pt x="7144" y="67151"/>
                    <a:pt x="7144" y="140875"/>
                  </a:cubicBezTo>
                  <a:cubicBezTo>
                    <a:pt x="7144" y="165830"/>
                    <a:pt x="14002" y="190119"/>
                    <a:pt x="27051" y="211169"/>
                  </a:cubicBezTo>
                  <a:lnTo>
                    <a:pt x="133255" y="382238"/>
                  </a:lnTo>
                  <a:cubicBezTo>
                    <a:pt x="137636" y="389382"/>
                    <a:pt x="148019" y="389287"/>
                    <a:pt x="152305" y="382048"/>
                  </a:cubicBezTo>
                  <a:lnTo>
                    <a:pt x="255746" y="209359"/>
                  </a:lnTo>
                  <a:cubicBezTo>
                    <a:pt x="268034" y="188690"/>
                    <a:pt x="274606" y="165068"/>
                    <a:pt x="274606" y="140875"/>
                  </a:cubicBezTo>
                  <a:cubicBezTo>
                    <a:pt x="274606" y="67151"/>
                    <a:pt x="214598" y="7144"/>
                    <a:pt x="140875" y="7144"/>
                  </a:cubicBezTo>
                  <a:close/>
                  <a:moveTo>
                    <a:pt x="140875" y="207836"/>
                  </a:moveTo>
                  <a:cubicBezTo>
                    <a:pt x="103442" y="207836"/>
                    <a:pt x="73819" y="177355"/>
                    <a:pt x="73819" y="140779"/>
                  </a:cubicBezTo>
                  <a:cubicBezTo>
                    <a:pt x="73819" y="103918"/>
                    <a:pt x="103918" y="73723"/>
                    <a:pt x="140875" y="73723"/>
                  </a:cubicBezTo>
                  <a:cubicBezTo>
                    <a:pt x="177832" y="73723"/>
                    <a:pt x="207931" y="103822"/>
                    <a:pt x="207931" y="140779"/>
                  </a:cubicBezTo>
                  <a:cubicBezTo>
                    <a:pt x="207931" y="177070"/>
                    <a:pt x="178689" y="207836"/>
                    <a:pt x="140875" y="20783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366" name="그룹 365">
            <a:extLst>
              <a:ext uri="{FF2B5EF4-FFF2-40B4-BE49-F238E27FC236}">
                <a16:creationId xmlns:a16="http://schemas.microsoft.com/office/drawing/2014/main" id="{746A078D-1805-44E5-9742-CD856C147922}"/>
              </a:ext>
            </a:extLst>
          </p:cNvPr>
          <p:cNvGrpSpPr/>
          <p:nvPr/>
        </p:nvGrpSpPr>
        <p:grpSpPr>
          <a:xfrm>
            <a:off x="2788170" y="3568160"/>
            <a:ext cx="342900" cy="390525"/>
            <a:chOff x="2788170" y="3568160"/>
            <a:chExt cx="342900" cy="390525"/>
          </a:xfrm>
          <a:solidFill>
            <a:schemeClr val="bg1"/>
          </a:solidFill>
        </p:grpSpPr>
        <p:sp>
          <p:nvSpPr>
            <p:cNvPr id="367" name="자유형: 도형 366">
              <a:extLst>
                <a:ext uri="{FF2B5EF4-FFF2-40B4-BE49-F238E27FC236}">
                  <a16:creationId xmlns:a16="http://schemas.microsoft.com/office/drawing/2014/main" id="{61D7464C-95AA-4B2C-BA98-FA21F732B757}"/>
                </a:ext>
              </a:extLst>
            </p:cNvPr>
            <p:cNvSpPr/>
            <p:nvPr/>
          </p:nvSpPr>
          <p:spPr>
            <a:xfrm>
              <a:off x="2944168" y="3680078"/>
              <a:ext cx="28575" cy="28575"/>
            </a:xfrm>
            <a:custGeom>
              <a:avLst/>
              <a:gdLst>
                <a:gd name="connsiteX0" fmla="*/ 18288 w 28575"/>
                <a:gd name="connsiteY0" fmla="*/ 7144 h 28575"/>
                <a:gd name="connsiteX1" fmla="*/ 7144 w 28575"/>
                <a:gd name="connsiteY1" fmla="*/ 18288 h 28575"/>
                <a:gd name="connsiteX2" fmla="*/ 18288 w 28575"/>
                <a:gd name="connsiteY2" fmla="*/ 29433 h 28575"/>
                <a:gd name="connsiteX3" fmla="*/ 29432 w 28575"/>
                <a:gd name="connsiteY3" fmla="*/ 18288 h 28575"/>
                <a:gd name="connsiteX4" fmla="*/ 18288 w 28575"/>
                <a:gd name="connsiteY4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18288" y="7144"/>
                  </a:moveTo>
                  <a:cubicBezTo>
                    <a:pt x="12097" y="7144"/>
                    <a:pt x="7144" y="12097"/>
                    <a:pt x="7144" y="18288"/>
                  </a:cubicBezTo>
                  <a:cubicBezTo>
                    <a:pt x="7144" y="24479"/>
                    <a:pt x="12097" y="29433"/>
                    <a:pt x="18288" y="29433"/>
                  </a:cubicBezTo>
                  <a:cubicBezTo>
                    <a:pt x="24479" y="29433"/>
                    <a:pt x="29432" y="24479"/>
                    <a:pt x="29432" y="18288"/>
                  </a:cubicBezTo>
                  <a:cubicBezTo>
                    <a:pt x="29432" y="12097"/>
                    <a:pt x="24479" y="7144"/>
                    <a:pt x="1828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68" name="자유형: 도형 367">
              <a:extLst>
                <a:ext uri="{FF2B5EF4-FFF2-40B4-BE49-F238E27FC236}">
                  <a16:creationId xmlns:a16="http://schemas.microsoft.com/office/drawing/2014/main" id="{64484376-E918-4D5F-859F-BE352DF5D678}"/>
                </a:ext>
              </a:extLst>
            </p:cNvPr>
            <p:cNvSpPr/>
            <p:nvPr/>
          </p:nvSpPr>
          <p:spPr>
            <a:xfrm>
              <a:off x="2921594" y="3746893"/>
              <a:ext cx="76200" cy="57150"/>
            </a:xfrm>
            <a:custGeom>
              <a:avLst/>
              <a:gdLst>
                <a:gd name="connsiteX0" fmla="*/ 7144 w 76200"/>
                <a:gd name="connsiteY0" fmla="*/ 41103 h 57150"/>
                <a:gd name="connsiteX1" fmla="*/ 7144 w 76200"/>
                <a:gd name="connsiteY1" fmla="*/ 43866 h 57150"/>
                <a:gd name="connsiteX2" fmla="*/ 40576 w 76200"/>
                <a:gd name="connsiteY2" fmla="*/ 51676 h 57150"/>
                <a:gd name="connsiteX3" fmla="*/ 74009 w 76200"/>
                <a:gd name="connsiteY3" fmla="*/ 43866 h 57150"/>
                <a:gd name="connsiteX4" fmla="*/ 74009 w 76200"/>
                <a:gd name="connsiteY4" fmla="*/ 40532 h 57150"/>
                <a:gd name="connsiteX5" fmla="*/ 38767 w 76200"/>
                <a:gd name="connsiteY5" fmla="*/ 7194 h 57150"/>
                <a:gd name="connsiteX6" fmla="*/ 7144 w 76200"/>
                <a:gd name="connsiteY6" fmla="*/ 41103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6200" h="57150">
                  <a:moveTo>
                    <a:pt x="7144" y="41103"/>
                  </a:moveTo>
                  <a:lnTo>
                    <a:pt x="7144" y="43866"/>
                  </a:lnTo>
                  <a:cubicBezTo>
                    <a:pt x="17335" y="48723"/>
                    <a:pt x="28575" y="51676"/>
                    <a:pt x="40576" y="51676"/>
                  </a:cubicBezTo>
                  <a:cubicBezTo>
                    <a:pt x="52578" y="51676"/>
                    <a:pt x="63817" y="48723"/>
                    <a:pt x="74009" y="43866"/>
                  </a:cubicBezTo>
                  <a:lnTo>
                    <a:pt x="74009" y="40532"/>
                  </a:lnTo>
                  <a:cubicBezTo>
                    <a:pt x="74009" y="21482"/>
                    <a:pt x="58007" y="6147"/>
                    <a:pt x="38767" y="7194"/>
                  </a:cubicBezTo>
                  <a:cubicBezTo>
                    <a:pt x="21336" y="8147"/>
                    <a:pt x="7144" y="23673"/>
                    <a:pt x="7144" y="4110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69" name="자유형: 도형 368">
              <a:extLst>
                <a:ext uri="{FF2B5EF4-FFF2-40B4-BE49-F238E27FC236}">
                  <a16:creationId xmlns:a16="http://schemas.microsoft.com/office/drawing/2014/main" id="{0CE7C17A-B9E7-4933-B94F-90985014CD64}"/>
                </a:ext>
              </a:extLst>
            </p:cNvPr>
            <p:cNvSpPr/>
            <p:nvPr/>
          </p:nvSpPr>
          <p:spPr>
            <a:xfrm>
              <a:off x="2877303" y="3635501"/>
              <a:ext cx="161925" cy="142875"/>
            </a:xfrm>
            <a:custGeom>
              <a:avLst/>
              <a:gdLst>
                <a:gd name="connsiteX0" fmla="*/ 163163 w 161925"/>
                <a:gd name="connsiteY0" fmla="*/ 85154 h 142875"/>
                <a:gd name="connsiteX1" fmla="*/ 85153 w 161925"/>
                <a:gd name="connsiteY1" fmla="*/ 7144 h 142875"/>
                <a:gd name="connsiteX2" fmla="*/ 7144 w 161925"/>
                <a:gd name="connsiteY2" fmla="*/ 85154 h 142875"/>
                <a:gd name="connsiteX3" fmla="*/ 30575 w 161925"/>
                <a:gd name="connsiteY3" fmla="*/ 140779 h 142875"/>
                <a:gd name="connsiteX4" fmla="*/ 85153 w 161925"/>
                <a:gd name="connsiteY4" fmla="*/ 96298 h 142875"/>
                <a:gd name="connsiteX5" fmla="*/ 51721 w 161925"/>
                <a:gd name="connsiteY5" fmla="*/ 62865 h 142875"/>
                <a:gd name="connsiteX6" fmla="*/ 85153 w 161925"/>
                <a:gd name="connsiteY6" fmla="*/ 29432 h 142875"/>
                <a:gd name="connsiteX7" fmla="*/ 118586 w 161925"/>
                <a:gd name="connsiteY7" fmla="*/ 62865 h 142875"/>
                <a:gd name="connsiteX8" fmla="*/ 85153 w 161925"/>
                <a:gd name="connsiteY8" fmla="*/ 96298 h 142875"/>
                <a:gd name="connsiteX9" fmla="*/ 139732 w 161925"/>
                <a:gd name="connsiteY9" fmla="*/ 140779 h 142875"/>
                <a:gd name="connsiteX10" fmla="*/ 163163 w 161925"/>
                <a:gd name="connsiteY10" fmla="*/ 85154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1925" h="142875">
                  <a:moveTo>
                    <a:pt x="163163" y="85154"/>
                  </a:moveTo>
                  <a:cubicBezTo>
                    <a:pt x="163163" y="42101"/>
                    <a:pt x="128206" y="7144"/>
                    <a:pt x="85153" y="7144"/>
                  </a:cubicBezTo>
                  <a:cubicBezTo>
                    <a:pt x="42100" y="7144"/>
                    <a:pt x="7144" y="42101"/>
                    <a:pt x="7144" y="85154"/>
                  </a:cubicBezTo>
                  <a:cubicBezTo>
                    <a:pt x="7144" y="106966"/>
                    <a:pt x="16192" y="126587"/>
                    <a:pt x="30575" y="140779"/>
                  </a:cubicBezTo>
                  <a:cubicBezTo>
                    <a:pt x="35814" y="115443"/>
                    <a:pt x="58293" y="96298"/>
                    <a:pt x="85153" y="96298"/>
                  </a:cubicBezTo>
                  <a:cubicBezTo>
                    <a:pt x="66675" y="96298"/>
                    <a:pt x="51721" y="81344"/>
                    <a:pt x="51721" y="62865"/>
                  </a:cubicBezTo>
                  <a:cubicBezTo>
                    <a:pt x="51721" y="44387"/>
                    <a:pt x="66675" y="29432"/>
                    <a:pt x="85153" y="29432"/>
                  </a:cubicBezTo>
                  <a:cubicBezTo>
                    <a:pt x="103632" y="29432"/>
                    <a:pt x="118586" y="44387"/>
                    <a:pt x="118586" y="62865"/>
                  </a:cubicBezTo>
                  <a:cubicBezTo>
                    <a:pt x="118586" y="81344"/>
                    <a:pt x="103632" y="96298"/>
                    <a:pt x="85153" y="96298"/>
                  </a:cubicBezTo>
                  <a:cubicBezTo>
                    <a:pt x="112014" y="96298"/>
                    <a:pt x="134493" y="115443"/>
                    <a:pt x="139732" y="140779"/>
                  </a:cubicBezTo>
                  <a:cubicBezTo>
                    <a:pt x="154210" y="126587"/>
                    <a:pt x="163163" y="106871"/>
                    <a:pt x="163163" y="8515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70" name="자유형: 도형 369">
              <a:extLst>
                <a:ext uri="{FF2B5EF4-FFF2-40B4-BE49-F238E27FC236}">
                  <a16:creationId xmlns:a16="http://schemas.microsoft.com/office/drawing/2014/main" id="{34CBA4B3-725A-468F-9823-1DC03584C606}"/>
                </a:ext>
              </a:extLst>
            </p:cNvPr>
            <p:cNvSpPr/>
            <p:nvPr/>
          </p:nvSpPr>
          <p:spPr>
            <a:xfrm>
              <a:off x="2788170" y="3568160"/>
              <a:ext cx="342900" cy="390525"/>
            </a:xfrm>
            <a:custGeom>
              <a:avLst/>
              <a:gdLst>
                <a:gd name="connsiteX0" fmla="*/ 330020 w 342900"/>
                <a:gd name="connsiteY0" fmla="*/ 365284 h 390525"/>
                <a:gd name="connsiteX1" fmla="*/ 200194 w 342900"/>
                <a:gd name="connsiteY1" fmla="*/ 365284 h 390525"/>
                <a:gd name="connsiteX2" fmla="*/ 319161 w 342900"/>
                <a:gd name="connsiteY2" fmla="*/ 152781 h 390525"/>
                <a:gd name="connsiteX3" fmla="*/ 174286 w 342900"/>
                <a:gd name="connsiteY3" fmla="*/ 7144 h 390525"/>
                <a:gd name="connsiteX4" fmla="*/ 29411 w 342900"/>
                <a:gd name="connsiteY4" fmla="*/ 152781 h 390525"/>
                <a:gd name="connsiteX5" fmla="*/ 148378 w 342900"/>
                <a:gd name="connsiteY5" fmla="*/ 365284 h 390525"/>
                <a:gd name="connsiteX6" fmla="*/ 18552 w 342900"/>
                <a:gd name="connsiteY6" fmla="*/ 365284 h 390525"/>
                <a:gd name="connsiteX7" fmla="*/ 7218 w 342900"/>
                <a:gd name="connsiteY7" fmla="*/ 375190 h 390525"/>
                <a:gd name="connsiteX8" fmla="*/ 18267 w 342900"/>
                <a:gd name="connsiteY8" fmla="*/ 387572 h 390525"/>
                <a:gd name="connsiteX9" fmla="*/ 330306 w 342900"/>
                <a:gd name="connsiteY9" fmla="*/ 387572 h 390525"/>
                <a:gd name="connsiteX10" fmla="*/ 341355 w 342900"/>
                <a:gd name="connsiteY10" fmla="*/ 375190 h 390525"/>
                <a:gd name="connsiteX11" fmla="*/ 330020 w 342900"/>
                <a:gd name="connsiteY11" fmla="*/ 365284 h 390525"/>
                <a:gd name="connsiteX12" fmla="*/ 73988 w 342900"/>
                <a:gd name="connsiteY12" fmla="*/ 152495 h 390525"/>
                <a:gd name="connsiteX13" fmla="*/ 174286 w 342900"/>
                <a:gd name="connsiteY13" fmla="*/ 52197 h 390525"/>
                <a:gd name="connsiteX14" fmla="*/ 274584 w 342900"/>
                <a:gd name="connsiteY14" fmla="*/ 152495 h 390525"/>
                <a:gd name="connsiteX15" fmla="*/ 174286 w 342900"/>
                <a:gd name="connsiteY15" fmla="*/ 252794 h 390525"/>
                <a:gd name="connsiteX16" fmla="*/ 73988 w 342900"/>
                <a:gd name="connsiteY16" fmla="*/ 152495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42900" h="390525">
                  <a:moveTo>
                    <a:pt x="330020" y="365284"/>
                  </a:moveTo>
                  <a:lnTo>
                    <a:pt x="200194" y="365284"/>
                  </a:lnTo>
                  <a:cubicBezTo>
                    <a:pt x="237437" y="324612"/>
                    <a:pt x="319161" y="226028"/>
                    <a:pt x="319161" y="152781"/>
                  </a:cubicBezTo>
                  <a:cubicBezTo>
                    <a:pt x="319161" y="72866"/>
                    <a:pt x="254201" y="7144"/>
                    <a:pt x="174286" y="7144"/>
                  </a:cubicBezTo>
                  <a:cubicBezTo>
                    <a:pt x="94371" y="7144"/>
                    <a:pt x="29411" y="72866"/>
                    <a:pt x="29411" y="152781"/>
                  </a:cubicBezTo>
                  <a:cubicBezTo>
                    <a:pt x="29411" y="226028"/>
                    <a:pt x="111231" y="324517"/>
                    <a:pt x="148378" y="365284"/>
                  </a:cubicBezTo>
                  <a:lnTo>
                    <a:pt x="18552" y="365284"/>
                  </a:lnTo>
                  <a:cubicBezTo>
                    <a:pt x="12837" y="365284"/>
                    <a:pt x="7789" y="369475"/>
                    <a:pt x="7218" y="375190"/>
                  </a:cubicBezTo>
                  <a:cubicBezTo>
                    <a:pt x="6456" y="381953"/>
                    <a:pt x="11694" y="387572"/>
                    <a:pt x="18267" y="387572"/>
                  </a:cubicBezTo>
                  <a:lnTo>
                    <a:pt x="330306" y="387572"/>
                  </a:lnTo>
                  <a:cubicBezTo>
                    <a:pt x="336878" y="387572"/>
                    <a:pt x="342117" y="381858"/>
                    <a:pt x="341355" y="375190"/>
                  </a:cubicBezTo>
                  <a:cubicBezTo>
                    <a:pt x="340783" y="369475"/>
                    <a:pt x="335735" y="365284"/>
                    <a:pt x="330020" y="365284"/>
                  </a:cubicBezTo>
                  <a:close/>
                  <a:moveTo>
                    <a:pt x="73988" y="152495"/>
                  </a:moveTo>
                  <a:cubicBezTo>
                    <a:pt x="73988" y="97155"/>
                    <a:pt x="118946" y="52197"/>
                    <a:pt x="174286" y="52197"/>
                  </a:cubicBezTo>
                  <a:cubicBezTo>
                    <a:pt x="229626" y="52197"/>
                    <a:pt x="274584" y="97155"/>
                    <a:pt x="274584" y="152495"/>
                  </a:cubicBezTo>
                  <a:cubicBezTo>
                    <a:pt x="274584" y="208217"/>
                    <a:pt x="228293" y="252794"/>
                    <a:pt x="174286" y="252794"/>
                  </a:cubicBezTo>
                  <a:cubicBezTo>
                    <a:pt x="121327" y="252794"/>
                    <a:pt x="73988" y="209074"/>
                    <a:pt x="73988" y="15249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371" name="그룹 370">
            <a:extLst>
              <a:ext uri="{FF2B5EF4-FFF2-40B4-BE49-F238E27FC236}">
                <a16:creationId xmlns:a16="http://schemas.microsoft.com/office/drawing/2014/main" id="{B9AFB125-F9FA-4F0B-B65A-927F5E983876}"/>
              </a:ext>
            </a:extLst>
          </p:cNvPr>
          <p:cNvGrpSpPr/>
          <p:nvPr/>
        </p:nvGrpSpPr>
        <p:grpSpPr>
          <a:xfrm>
            <a:off x="8141675" y="3566350"/>
            <a:ext cx="394621" cy="394240"/>
            <a:chOff x="8141675" y="3566350"/>
            <a:chExt cx="394621" cy="394240"/>
          </a:xfrm>
          <a:solidFill>
            <a:schemeClr val="bg1"/>
          </a:solidFill>
        </p:grpSpPr>
        <p:sp>
          <p:nvSpPr>
            <p:cNvPr id="372" name="자유형: 도형 371">
              <a:extLst>
                <a:ext uri="{FF2B5EF4-FFF2-40B4-BE49-F238E27FC236}">
                  <a16:creationId xmlns:a16="http://schemas.microsoft.com/office/drawing/2014/main" id="{8022A763-0E70-4040-99B8-6DF205F2D70B}"/>
                </a:ext>
              </a:extLst>
            </p:cNvPr>
            <p:cNvSpPr/>
            <p:nvPr/>
          </p:nvSpPr>
          <p:spPr>
            <a:xfrm>
              <a:off x="8141866" y="3566350"/>
              <a:ext cx="228600" cy="190500"/>
            </a:xfrm>
            <a:custGeom>
              <a:avLst/>
              <a:gdLst>
                <a:gd name="connsiteX0" fmla="*/ 18288 w 228600"/>
                <a:gd name="connsiteY0" fmla="*/ 186309 h 190500"/>
                <a:gd name="connsiteX1" fmla="*/ 67723 w 228600"/>
                <a:gd name="connsiteY1" fmla="*/ 186309 h 190500"/>
                <a:gd name="connsiteX2" fmla="*/ 78391 w 228600"/>
                <a:gd name="connsiteY2" fmla="*/ 177927 h 190500"/>
                <a:gd name="connsiteX3" fmla="*/ 113824 w 228600"/>
                <a:gd name="connsiteY3" fmla="*/ 150495 h 190500"/>
                <a:gd name="connsiteX4" fmla="*/ 149257 w 228600"/>
                <a:gd name="connsiteY4" fmla="*/ 177927 h 190500"/>
                <a:gd name="connsiteX5" fmla="*/ 159925 w 228600"/>
                <a:gd name="connsiteY5" fmla="*/ 186309 h 190500"/>
                <a:gd name="connsiteX6" fmla="*/ 175070 w 228600"/>
                <a:gd name="connsiteY6" fmla="*/ 186309 h 190500"/>
                <a:gd name="connsiteX7" fmla="*/ 186214 w 228600"/>
                <a:gd name="connsiteY7" fmla="*/ 175165 h 190500"/>
                <a:gd name="connsiteX8" fmla="*/ 186214 w 228600"/>
                <a:gd name="connsiteY8" fmla="*/ 137255 h 190500"/>
                <a:gd name="connsiteX9" fmla="*/ 197358 w 228600"/>
                <a:gd name="connsiteY9" fmla="*/ 126111 h 190500"/>
                <a:gd name="connsiteX10" fmla="*/ 209074 w 228600"/>
                <a:gd name="connsiteY10" fmla="*/ 126111 h 190500"/>
                <a:gd name="connsiteX11" fmla="*/ 221742 w 228600"/>
                <a:gd name="connsiteY11" fmla="*/ 113442 h 190500"/>
                <a:gd name="connsiteX12" fmla="*/ 209074 w 228600"/>
                <a:gd name="connsiteY12" fmla="*/ 100774 h 190500"/>
                <a:gd name="connsiteX13" fmla="*/ 197358 w 228600"/>
                <a:gd name="connsiteY13" fmla="*/ 100774 h 190500"/>
                <a:gd name="connsiteX14" fmla="*/ 186214 w 228600"/>
                <a:gd name="connsiteY14" fmla="*/ 89630 h 190500"/>
                <a:gd name="connsiteX15" fmla="*/ 186214 w 228600"/>
                <a:gd name="connsiteY15" fmla="*/ 18288 h 190500"/>
                <a:gd name="connsiteX16" fmla="*/ 175070 w 228600"/>
                <a:gd name="connsiteY16" fmla="*/ 7144 h 190500"/>
                <a:gd name="connsiteX17" fmla="*/ 54102 w 228600"/>
                <a:gd name="connsiteY17" fmla="*/ 7144 h 190500"/>
                <a:gd name="connsiteX18" fmla="*/ 7144 w 228600"/>
                <a:gd name="connsiteY18" fmla="*/ 54102 h 190500"/>
                <a:gd name="connsiteX19" fmla="*/ 7144 w 228600"/>
                <a:gd name="connsiteY19" fmla="*/ 175069 h 190500"/>
                <a:gd name="connsiteX20" fmla="*/ 18288 w 228600"/>
                <a:gd name="connsiteY20" fmla="*/ 186309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8600" h="190500">
                  <a:moveTo>
                    <a:pt x="18288" y="186309"/>
                  </a:moveTo>
                  <a:lnTo>
                    <a:pt x="67723" y="186309"/>
                  </a:lnTo>
                  <a:cubicBezTo>
                    <a:pt x="72771" y="186309"/>
                    <a:pt x="77153" y="182784"/>
                    <a:pt x="78391" y="177927"/>
                  </a:cubicBezTo>
                  <a:cubicBezTo>
                    <a:pt x="82487" y="162115"/>
                    <a:pt x="96774" y="150495"/>
                    <a:pt x="113824" y="150495"/>
                  </a:cubicBezTo>
                  <a:cubicBezTo>
                    <a:pt x="130873" y="150495"/>
                    <a:pt x="145161" y="162115"/>
                    <a:pt x="149257" y="177927"/>
                  </a:cubicBezTo>
                  <a:cubicBezTo>
                    <a:pt x="150495" y="182880"/>
                    <a:pt x="154877" y="186309"/>
                    <a:pt x="159925" y="186309"/>
                  </a:cubicBezTo>
                  <a:lnTo>
                    <a:pt x="175070" y="186309"/>
                  </a:lnTo>
                  <a:cubicBezTo>
                    <a:pt x="181261" y="186309"/>
                    <a:pt x="186214" y="181356"/>
                    <a:pt x="186214" y="175165"/>
                  </a:cubicBezTo>
                  <a:lnTo>
                    <a:pt x="186214" y="137255"/>
                  </a:lnTo>
                  <a:cubicBezTo>
                    <a:pt x="186214" y="131064"/>
                    <a:pt x="191167" y="126111"/>
                    <a:pt x="197358" y="126111"/>
                  </a:cubicBezTo>
                  <a:lnTo>
                    <a:pt x="209074" y="126111"/>
                  </a:lnTo>
                  <a:cubicBezTo>
                    <a:pt x="215932" y="126111"/>
                    <a:pt x="221742" y="120586"/>
                    <a:pt x="221742" y="113442"/>
                  </a:cubicBezTo>
                  <a:cubicBezTo>
                    <a:pt x="221742" y="106489"/>
                    <a:pt x="216122" y="100774"/>
                    <a:pt x="209074" y="100774"/>
                  </a:cubicBezTo>
                  <a:lnTo>
                    <a:pt x="197358" y="100774"/>
                  </a:lnTo>
                  <a:cubicBezTo>
                    <a:pt x="191167" y="100774"/>
                    <a:pt x="186214" y="95821"/>
                    <a:pt x="186214" y="89630"/>
                  </a:cubicBezTo>
                  <a:lnTo>
                    <a:pt x="186214" y="18288"/>
                  </a:lnTo>
                  <a:cubicBezTo>
                    <a:pt x="186214" y="12097"/>
                    <a:pt x="181261" y="7144"/>
                    <a:pt x="175070" y="7144"/>
                  </a:cubicBezTo>
                  <a:lnTo>
                    <a:pt x="54102" y="7144"/>
                  </a:lnTo>
                  <a:cubicBezTo>
                    <a:pt x="28480" y="7144"/>
                    <a:pt x="7144" y="27813"/>
                    <a:pt x="7144" y="54102"/>
                  </a:cubicBezTo>
                  <a:lnTo>
                    <a:pt x="7144" y="175069"/>
                  </a:lnTo>
                  <a:cubicBezTo>
                    <a:pt x="7144" y="181356"/>
                    <a:pt x="12097" y="186309"/>
                    <a:pt x="18288" y="18630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73" name="자유형: 도형 372">
              <a:extLst>
                <a:ext uri="{FF2B5EF4-FFF2-40B4-BE49-F238E27FC236}">
                  <a16:creationId xmlns:a16="http://schemas.microsoft.com/office/drawing/2014/main" id="{C290F45B-96B3-4C1A-BBEC-19F888536BDB}"/>
                </a:ext>
              </a:extLst>
            </p:cNvPr>
            <p:cNvSpPr/>
            <p:nvPr/>
          </p:nvSpPr>
          <p:spPr>
            <a:xfrm>
              <a:off x="8343129" y="3566445"/>
              <a:ext cx="190500" cy="228600"/>
            </a:xfrm>
            <a:custGeom>
              <a:avLst/>
              <a:gdLst>
                <a:gd name="connsiteX0" fmla="*/ 139255 w 190500"/>
                <a:gd name="connsiteY0" fmla="*/ 7144 h 228600"/>
                <a:gd name="connsiteX1" fmla="*/ 18288 w 190500"/>
                <a:gd name="connsiteY1" fmla="*/ 7144 h 228600"/>
                <a:gd name="connsiteX2" fmla="*/ 7144 w 190500"/>
                <a:gd name="connsiteY2" fmla="*/ 18288 h 228600"/>
                <a:gd name="connsiteX3" fmla="*/ 7144 w 190500"/>
                <a:gd name="connsiteY3" fmla="*/ 67723 h 228600"/>
                <a:gd name="connsiteX4" fmla="*/ 15526 w 190500"/>
                <a:gd name="connsiteY4" fmla="*/ 78391 h 228600"/>
                <a:gd name="connsiteX5" fmla="*/ 42958 w 190500"/>
                <a:gd name="connsiteY5" fmla="*/ 113824 h 228600"/>
                <a:gd name="connsiteX6" fmla="*/ 15526 w 190500"/>
                <a:gd name="connsiteY6" fmla="*/ 149257 h 228600"/>
                <a:gd name="connsiteX7" fmla="*/ 7144 w 190500"/>
                <a:gd name="connsiteY7" fmla="*/ 159925 h 228600"/>
                <a:gd name="connsiteX8" fmla="*/ 7144 w 190500"/>
                <a:gd name="connsiteY8" fmla="*/ 175070 h 228600"/>
                <a:gd name="connsiteX9" fmla="*/ 18288 w 190500"/>
                <a:gd name="connsiteY9" fmla="*/ 186214 h 228600"/>
                <a:gd name="connsiteX10" fmla="*/ 56198 w 190500"/>
                <a:gd name="connsiteY10" fmla="*/ 186214 h 228600"/>
                <a:gd name="connsiteX11" fmla="*/ 67342 w 190500"/>
                <a:gd name="connsiteY11" fmla="*/ 197358 h 228600"/>
                <a:gd name="connsiteX12" fmla="*/ 67342 w 190500"/>
                <a:gd name="connsiteY12" fmla="*/ 209264 h 228600"/>
                <a:gd name="connsiteX13" fmla="*/ 80010 w 190500"/>
                <a:gd name="connsiteY13" fmla="*/ 222028 h 228600"/>
                <a:gd name="connsiteX14" fmla="*/ 92679 w 190500"/>
                <a:gd name="connsiteY14" fmla="*/ 209264 h 228600"/>
                <a:gd name="connsiteX15" fmla="*/ 92679 w 190500"/>
                <a:gd name="connsiteY15" fmla="*/ 197358 h 228600"/>
                <a:gd name="connsiteX16" fmla="*/ 103823 w 190500"/>
                <a:gd name="connsiteY16" fmla="*/ 186214 h 228600"/>
                <a:gd name="connsiteX17" fmla="*/ 175165 w 190500"/>
                <a:gd name="connsiteY17" fmla="*/ 186214 h 228600"/>
                <a:gd name="connsiteX18" fmla="*/ 186309 w 190500"/>
                <a:gd name="connsiteY18" fmla="*/ 175070 h 228600"/>
                <a:gd name="connsiteX19" fmla="*/ 186309 w 190500"/>
                <a:gd name="connsiteY19" fmla="*/ 54102 h 228600"/>
                <a:gd name="connsiteX20" fmla="*/ 139255 w 190500"/>
                <a:gd name="connsiteY20" fmla="*/ 7144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90500" h="228600">
                  <a:moveTo>
                    <a:pt x="139255" y="7144"/>
                  </a:moveTo>
                  <a:lnTo>
                    <a:pt x="18288" y="7144"/>
                  </a:lnTo>
                  <a:cubicBezTo>
                    <a:pt x="12097" y="7144"/>
                    <a:pt x="7144" y="12097"/>
                    <a:pt x="7144" y="18288"/>
                  </a:cubicBezTo>
                  <a:lnTo>
                    <a:pt x="7144" y="67723"/>
                  </a:lnTo>
                  <a:cubicBezTo>
                    <a:pt x="7144" y="72771"/>
                    <a:pt x="10668" y="77153"/>
                    <a:pt x="15526" y="78391"/>
                  </a:cubicBezTo>
                  <a:cubicBezTo>
                    <a:pt x="31338" y="82487"/>
                    <a:pt x="42958" y="96774"/>
                    <a:pt x="42958" y="113824"/>
                  </a:cubicBezTo>
                  <a:cubicBezTo>
                    <a:pt x="42958" y="130874"/>
                    <a:pt x="31338" y="145161"/>
                    <a:pt x="15526" y="149257"/>
                  </a:cubicBezTo>
                  <a:cubicBezTo>
                    <a:pt x="10573" y="150495"/>
                    <a:pt x="7144" y="154877"/>
                    <a:pt x="7144" y="159925"/>
                  </a:cubicBezTo>
                  <a:lnTo>
                    <a:pt x="7144" y="175070"/>
                  </a:lnTo>
                  <a:cubicBezTo>
                    <a:pt x="7144" y="181261"/>
                    <a:pt x="12097" y="186214"/>
                    <a:pt x="18288" y="186214"/>
                  </a:cubicBezTo>
                  <a:lnTo>
                    <a:pt x="56198" y="186214"/>
                  </a:lnTo>
                  <a:cubicBezTo>
                    <a:pt x="62389" y="186214"/>
                    <a:pt x="67342" y="191167"/>
                    <a:pt x="67342" y="197358"/>
                  </a:cubicBezTo>
                  <a:lnTo>
                    <a:pt x="67342" y="209264"/>
                  </a:lnTo>
                  <a:cubicBezTo>
                    <a:pt x="67342" y="216122"/>
                    <a:pt x="72866" y="222028"/>
                    <a:pt x="80010" y="222028"/>
                  </a:cubicBezTo>
                  <a:cubicBezTo>
                    <a:pt x="86963" y="222028"/>
                    <a:pt x="92679" y="216313"/>
                    <a:pt x="92679" y="209264"/>
                  </a:cubicBezTo>
                  <a:lnTo>
                    <a:pt x="92679" y="197358"/>
                  </a:lnTo>
                  <a:cubicBezTo>
                    <a:pt x="92679" y="191167"/>
                    <a:pt x="97631" y="186214"/>
                    <a:pt x="103823" y="186214"/>
                  </a:cubicBezTo>
                  <a:lnTo>
                    <a:pt x="175165" y="186214"/>
                  </a:lnTo>
                  <a:cubicBezTo>
                    <a:pt x="181356" y="186214"/>
                    <a:pt x="186309" y="181261"/>
                    <a:pt x="186309" y="175070"/>
                  </a:cubicBezTo>
                  <a:lnTo>
                    <a:pt x="186309" y="54102"/>
                  </a:lnTo>
                  <a:cubicBezTo>
                    <a:pt x="186214" y="28480"/>
                    <a:pt x="165545" y="7144"/>
                    <a:pt x="139255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74" name="자유형: 도형 373">
              <a:extLst>
                <a:ext uri="{FF2B5EF4-FFF2-40B4-BE49-F238E27FC236}">
                  <a16:creationId xmlns:a16="http://schemas.microsoft.com/office/drawing/2014/main" id="{B4A0E619-CBF3-4AB2-8F3B-821FC1A4AA50}"/>
                </a:ext>
              </a:extLst>
            </p:cNvPr>
            <p:cNvSpPr/>
            <p:nvPr/>
          </p:nvSpPr>
          <p:spPr>
            <a:xfrm>
              <a:off x="8307696" y="3767804"/>
              <a:ext cx="228600" cy="190500"/>
            </a:xfrm>
            <a:custGeom>
              <a:avLst/>
              <a:gdLst>
                <a:gd name="connsiteX0" fmla="*/ 210502 w 228600"/>
                <a:gd name="connsiteY0" fmla="*/ 7144 h 190500"/>
                <a:gd name="connsiteX1" fmla="*/ 161163 w 228600"/>
                <a:gd name="connsiteY1" fmla="*/ 7144 h 190500"/>
                <a:gd name="connsiteX2" fmla="*/ 150495 w 228600"/>
                <a:gd name="connsiteY2" fmla="*/ 15526 h 190500"/>
                <a:gd name="connsiteX3" fmla="*/ 115062 w 228600"/>
                <a:gd name="connsiteY3" fmla="*/ 42958 h 190500"/>
                <a:gd name="connsiteX4" fmla="*/ 79629 w 228600"/>
                <a:gd name="connsiteY4" fmla="*/ 15526 h 190500"/>
                <a:gd name="connsiteX5" fmla="*/ 68961 w 228600"/>
                <a:gd name="connsiteY5" fmla="*/ 7144 h 190500"/>
                <a:gd name="connsiteX6" fmla="*/ 53816 w 228600"/>
                <a:gd name="connsiteY6" fmla="*/ 7144 h 190500"/>
                <a:gd name="connsiteX7" fmla="*/ 42672 w 228600"/>
                <a:gd name="connsiteY7" fmla="*/ 18288 h 190500"/>
                <a:gd name="connsiteX8" fmla="*/ 42672 w 228600"/>
                <a:gd name="connsiteY8" fmla="*/ 55436 h 190500"/>
                <a:gd name="connsiteX9" fmla="*/ 31528 w 228600"/>
                <a:gd name="connsiteY9" fmla="*/ 66580 h 190500"/>
                <a:gd name="connsiteX10" fmla="*/ 19812 w 228600"/>
                <a:gd name="connsiteY10" fmla="*/ 66580 h 190500"/>
                <a:gd name="connsiteX11" fmla="*/ 7144 w 228600"/>
                <a:gd name="connsiteY11" fmla="*/ 79248 h 190500"/>
                <a:gd name="connsiteX12" fmla="*/ 19812 w 228600"/>
                <a:gd name="connsiteY12" fmla="*/ 91916 h 190500"/>
                <a:gd name="connsiteX13" fmla="*/ 31528 w 228600"/>
                <a:gd name="connsiteY13" fmla="*/ 91916 h 190500"/>
                <a:gd name="connsiteX14" fmla="*/ 42672 w 228600"/>
                <a:gd name="connsiteY14" fmla="*/ 103061 h 190500"/>
                <a:gd name="connsiteX15" fmla="*/ 42672 w 228600"/>
                <a:gd name="connsiteY15" fmla="*/ 175165 h 190500"/>
                <a:gd name="connsiteX16" fmla="*/ 53816 w 228600"/>
                <a:gd name="connsiteY16" fmla="*/ 186309 h 190500"/>
                <a:gd name="connsiteX17" fmla="*/ 174784 w 228600"/>
                <a:gd name="connsiteY17" fmla="*/ 186309 h 190500"/>
                <a:gd name="connsiteX18" fmla="*/ 221742 w 228600"/>
                <a:gd name="connsiteY18" fmla="*/ 139351 h 190500"/>
                <a:gd name="connsiteX19" fmla="*/ 221742 w 228600"/>
                <a:gd name="connsiteY19" fmla="*/ 18383 h 190500"/>
                <a:gd name="connsiteX20" fmla="*/ 210502 w 228600"/>
                <a:gd name="connsiteY20" fmla="*/ 7144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8600" h="190500">
                  <a:moveTo>
                    <a:pt x="210502" y="7144"/>
                  </a:moveTo>
                  <a:lnTo>
                    <a:pt x="161163" y="7144"/>
                  </a:lnTo>
                  <a:cubicBezTo>
                    <a:pt x="156114" y="7144"/>
                    <a:pt x="151733" y="10668"/>
                    <a:pt x="150495" y="15526"/>
                  </a:cubicBezTo>
                  <a:cubicBezTo>
                    <a:pt x="146399" y="31337"/>
                    <a:pt x="132112" y="42958"/>
                    <a:pt x="115062" y="42958"/>
                  </a:cubicBezTo>
                  <a:cubicBezTo>
                    <a:pt x="98012" y="42958"/>
                    <a:pt x="83725" y="31337"/>
                    <a:pt x="79629" y="15526"/>
                  </a:cubicBezTo>
                  <a:cubicBezTo>
                    <a:pt x="78391" y="10573"/>
                    <a:pt x="74009" y="7144"/>
                    <a:pt x="68961" y="7144"/>
                  </a:cubicBezTo>
                  <a:lnTo>
                    <a:pt x="53816" y="7144"/>
                  </a:lnTo>
                  <a:cubicBezTo>
                    <a:pt x="47625" y="7144"/>
                    <a:pt x="42672" y="12097"/>
                    <a:pt x="42672" y="18288"/>
                  </a:cubicBezTo>
                  <a:lnTo>
                    <a:pt x="42672" y="55436"/>
                  </a:lnTo>
                  <a:cubicBezTo>
                    <a:pt x="42672" y="61627"/>
                    <a:pt x="37719" y="66580"/>
                    <a:pt x="31528" y="66580"/>
                  </a:cubicBezTo>
                  <a:lnTo>
                    <a:pt x="19812" y="66580"/>
                  </a:lnTo>
                  <a:cubicBezTo>
                    <a:pt x="12954" y="66580"/>
                    <a:pt x="7144" y="72104"/>
                    <a:pt x="7144" y="79248"/>
                  </a:cubicBezTo>
                  <a:cubicBezTo>
                    <a:pt x="7144" y="86201"/>
                    <a:pt x="12763" y="91916"/>
                    <a:pt x="19812" y="91916"/>
                  </a:cubicBezTo>
                  <a:lnTo>
                    <a:pt x="31528" y="91916"/>
                  </a:lnTo>
                  <a:cubicBezTo>
                    <a:pt x="37719" y="91916"/>
                    <a:pt x="42672" y="96869"/>
                    <a:pt x="42672" y="103061"/>
                  </a:cubicBezTo>
                  <a:lnTo>
                    <a:pt x="42672" y="175165"/>
                  </a:lnTo>
                  <a:cubicBezTo>
                    <a:pt x="42672" y="181356"/>
                    <a:pt x="47625" y="186309"/>
                    <a:pt x="53816" y="186309"/>
                  </a:cubicBezTo>
                  <a:lnTo>
                    <a:pt x="174784" y="186309"/>
                  </a:lnTo>
                  <a:cubicBezTo>
                    <a:pt x="200406" y="186309"/>
                    <a:pt x="221742" y="165640"/>
                    <a:pt x="221742" y="139351"/>
                  </a:cubicBezTo>
                  <a:lnTo>
                    <a:pt x="221742" y="18383"/>
                  </a:lnTo>
                  <a:cubicBezTo>
                    <a:pt x="221646" y="12097"/>
                    <a:pt x="216694" y="7144"/>
                    <a:pt x="210502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75" name="자유형: 도형 374">
              <a:extLst>
                <a:ext uri="{FF2B5EF4-FFF2-40B4-BE49-F238E27FC236}">
                  <a16:creationId xmlns:a16="http://schemas.microsoft.com/office/drawing/2014/main" id="{31C5DC0E-006A-493F-B57C-3D5667365EA8}"/>
                </a:ext>
              </a:extLst>
            </p:cNvPr>
            <p:cNvSpPr/>
            <p:nvPr/>
          </p:nvSpPr>
          <p:spPr>
            <a:xfrm>
              <a:off x="8141675" y="3731990"/>
              <a:ext cx="190500" cy="228600"/>
            </a:xfrm>
            <a:custGeom>
              <a:avLst/>
              <a:gdLst>
                <a:gd name="connsiteX0" fmla="*/ 177927 w 190500"/>
                <a:gd name="connsiteY0" fmla="*/ 150781 h 228600"/>
                <a:gd name="connsiteX1" fmla="*/ 150495 w 190500"/>
                <a:gd name="connsiteY1" fmla="*/ 115348 h 228600"/>
                <a:gd name="connsiteX2" fmla="*/ 177927 w 190500"/>
                <a:gd name="connsiteY2" fmla="*/ 79915 h 228600"/>
                <a:gd name="connsiteX3" fmla="*/ 186309 w 190500"/>
                <a:gd name="connsiteY3" fmla="*/ 69247 h 228600"/>
                <a:gd name="connsiteX4" fmla="*/ 186309 w 190500"/>
                <a:gd name="connsiteY4" fmla="*/ 54102 h 228600"/>
                <a:gd name="connsiteX5" fmla="*/ 175164 w 190500"/>
                <a:gd name="connsiteY5" fmla="*/ 42958 h 228600"/>
                <a:gd name="connsiteX6" fmla="*/ 138017 w 190500"/>
                <a:gd name="connsiteY6" fmla="*/ 42958 h 228600"/>
                <a:gd name="connsiteX7" fmla="*/ 126872 w 190500"/>
                <a:gd name="connsiteY7" fmla="*/ 31813 h 228600"/>
                <a:gd name="connsiteX8" fmla="*/ 126872 w 190500"/>
                <a:gd name="connsiteY8" fmla="*/ 19907 h 228600"/>
                <a:gd name="connsiteX9" fmla="*/ 114205 w 190500"/>
                <a:gd name="connsiteY9" fmla="*/ 7144 h 228600"/>
                <a:gd name="connsiteX10" fmla="*/ 101536 w 190500"/>
                <a:gd name="connsiteY10" fmla="*/ 19907 h 228600"/>
                <a:gd name="connsiteX11" fmla="*/ 101536 w 190500"/>
                <a:gd name="connsiteY11" fmla="*/ 31813 h 228600"/>
                <a:gd name="connsiteX12" fmla="*/ 90392 w 190500"/>
                <a:gd name="connsiteY12" fmla="*/ 42958 h 228600"/>
                <a:gd name="connsiteX13" fmla="*/ 18288 w 190500"/>
                <a:gd name="connsiteY13" fmla="*/ 42958 h 228600"/>
                <a:gd name="connsiteX14" fmla="*/ 7144 w 190500"/>
                <a:gd name="connsiteY14" fmla="*/ 54102 h 228600"/>
                <a:gd name="connsiteX15" fmla="*/ 7144 w 190500"/>
                <a:gd name="connsiteY15" fmla="*/ 175070 h 228600"/>
                <a:gd name="connsiteX16" fmla="*/ 54102 w 190500"/>
                <a:gd name="connsiteY16" fmla="*/ 222028 h 228600"/>
                <a:gd name="connsiteX17" fmla="*/ 175070 w 190500"/>
                <a:gd name="connsiteY17" fmla="*/ 222028 h 228600"/>
                <a:gd name="connsiteX18" fmla="*/ 186214 w 190500"/>
                <a:gd name="connsiteY18" fmla="*/ 210884 h 228600"/>
                <a:gd name="connsiteX19" fmla="*/ 186214 w 190500"/>
                <a:gd name="connsiteY19" fmla="*/ 161449 h 228600"/>
                <a:gd name="connsiteX20" fmla="*/ 177927 w 190500"/>
                <a:gd name="connsiteY20" fmla="*/ 150781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90500" h="228600">
                  <a:moveTo>
                    <a:pt x="177927" y="150781"/>
                  </a:moveTo>
                  <a:cubicBezTo>
                    <a:pt x="162115" y="146685"/>
                    <a:pt x="150495" y="132397"/>
                    <a:pt x="150495" y="115348"/>
                  </a:cubicBezTo>
                  <a:cubicBezTo>
                    <a:pt x="150495" y="98298"/>
                    <a:pt x="162115" y="84011"/>
                    <a:pt x="177927" y="79915"/>
                  </a:cubicBezTo>
                  <a:cubicBezTo>
                    <a:pt x="182880" y="78677"/>
                    <a:pt x="186309" y="74295"/>
                    <a:pt x="186309" y="69247"/>
                  </a:cubicBezTo>
                  <a:lnTo>
                    <a:pt x="186309" y="54102"/>
                  </a:lnTo>
                  <a:cubicBezTo>
                    <a:pt x="186309" y="47911"/>
                    <a:pt x="181356" y="42958"/>
                    <a:pt x="175164" y="42958"/>
                  </a:cubicBezTo>
                  <a:lnTo>
                    <a:pt x="138017" y="42958"/>
                  </a:lnTo>
                  <a:cubicBezTo>
                    <a:pt x="131826" y="42958"/>
                    <a:pt x="126872" y="38005"/>
                    <a:pt x="126872" y="31813"/>
                  </a:cubicBezTo>
                  <a:lnTo>
                    <a:pt x="126872" y="19907"/>
                  </a:lnTo>
                  <a:cubicBezTo>
                    <a:pt x="126872" y="13049"/>
                    <a:pt x="121348" y="7144"/>
                    <a:pt x="114205" y="7144"/>
                  </a:cubicBezTo>
                  <a:cubicBezTo>
                    <a:pt x="107251" y="7144"/>
                    <a:pt x="101536" y="12859"/>
                    <a:pt x="101536" y="19907"/>
                  </a:cubicBezTo>
                  <a:lnTo>
                    <a:pt x="101536" y="31813"/>
                  </a:lnTo>
                  <a:cubicBezTo>
                    <a:pt x="101536" y="38005"/>
                    <a:pt x="96583" y="42958"/>
                    <a:pt x="90392" y="42958"/>
                  </a:cubicBezTo>
                  <a:lnTo>
                    <a:pt x="18288" y="42958"/>
                  </a:lnTo>
                  <a:cubicBezTo>
                    <a:pt x="12096" y="42958"/>
                    <a:pt x="7144" y="47911"/>
                    <a:pt x="7144" y="54102"/>
                  </a:cubicBezTo>
                  <a:lnTo>
                    <a:pt x="7144" y="175070"/>
                  </a:lnTo>
                  <a:cubicBezTo>
                    <a:pt x="7144" y="200692"/>
                    <a:pt x="27813" y="222028"/>
                    <a:pt x="54102" y="222028"/>
                  </a:cubicBezTo>
                  <a:lnTo>
                    <a:pt x="175070" y="222028"/>
                  </a:lnTo>
                  <a:cubicBezTo>
                    <a:pt x="181260" y="222028"/>
                    <a:pt x="186214" y="217075"/>
                    <a:pt x="186214" y="210884"/>
                  </a:cubicBezTo>
                  <a:lnTo>
                    <a:pt x="186214" y="161449"/>
                  </a:lnTo>
                  <a:cubicBezTo>
                    <a:pt x="186404" y="156401"/>
                    <a:pt x="182880" y="152114"/>
                    <a:pt x="177927" y="15078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376" name="그룹 375">
            <a:extLst>
              <a:ext uri="{FF2B5EF4-FFF2-40B4-BE49-F238E27FC236}">
                <a16:creationId xmlns:a16="http://schemas.microsoft.com/office/drawing/2014/main" id="{E8FCD33C-5FA9-47A6-B80E-6F0A665592EC}"/>
              </a:ext>
            </a:extLst>
          </p:cNvPr>
          <p:cNvGrpSpPr/>
          <p:nvPr/>
        </p:nvGrpSpPr>
        <p:grpSpPr>
          <a:xfrm>
            <a:off x="4111648" y="901350"/>
            <a:ext cx="388524" cy="388239"/>
            <a:chOff x="4111648" y="901350"/>
            <a:chExt cx="388524" cy="388239"/>
          </a:xfrm>
          <a:solidFill>
            <a:schemeClr val="bg1"/>
          </a:solidFill>
        </p:grpSpPr>
        <p:sp>
          <p:nvSpPr>
            <p:cNvPr id="377" name="자유형: 도형 376">
              <a:extLst>
                <a:ext uri="{FF2B5EF4-FFF2-40B4-BE49-F238E27FC236}">
                  <a16:creationId xmlns:a16="http://schemas.microsoft.com/office/drawing/2014/main" id="{D80EF24C-AC28-4AE5-9EA0-A36398215878}"/>
                </a:ext>
              </a:extLst>
            </p:cNvPr>
            <p:cNvSpPr/>
            <p:nvPr/>
          </p:nvSpPr>
          <p:spPr>
            <a:xfrm>
              <a:off x="4357297" y="1035462"/>
              <a:ext cx="142875" cy="161925"/>
            </a:xfrm>
            <a:custGeom>
              <a:avLst/>
              <a:gdLst>
                <a:gd name="connsiteX0" fmla="*/ 139351 w 142875"/>
                <a:gd name="connsiteY0" fmla="*/ 145352 h 161925"/>
                <a:gd name="connsiteX1" fmla="*/ 104394 w 142875"/>
                <a:gd name="connsiteY1" fmla="*/ 99632 h 161925"/>
                <a:gd name="connsiteX2" fmla="*/ 118586 w 142875"/>
                <a:gd name="connsiteY2" fmla="*/ 62865 h 161925"/>
                <a:gd name="connsiteX3" fmla="*/ 62865 w 142875"/>
                <a:gd name="connsiteY3" fmla="*/ 7144 h 161925"/>
                <a:gd name="connsiteX4" fmla="*/ 7144 w 142875"/>
                <a:gd name="connsiteY4" fmla="*/ 62865 h 161925"/>
                <a:gd name="connsiteX5" fmla="*/ 62865 w 142875"/>
                <a:gd name="connsiteY5" fmla="*/ 118586 h 161925"/>
                <a:gd name="connsiteX6" fmla="*/ 86582 w 142875"/>
                <a:gd name="connsiteY6" fmla="*/ 113062 h 161925"/>
                <a:gd name="connsiteX7" fmla="*/ 121539 w 142875"/>
                <a:gd name="connsiteY7" fmla="*/ 158687 h 161925"/>
                <a:gd name="connsiteX8" fmla="*/ 130493 w 142875"/>
                <a:gd name="connsiteY8" fmla="*/ 163163 h 161925"/>
                <a:gd name="connsiteX9" fmla="*/ 137160 w 142875"/>
                <a:gd name="connsiteY9" fmla="*/ 160973 h 161925"/>
                <a:gd name="connsiteX10" fmla="*/ 139351 w 142875"/>
                <a:gd name="connsiteY10" fmla="*/ 145352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2875" h="161925">
                  <a:moveTo>
                    <a:pt x="139351" y="145352"/>
                  </a:moveTo>
                  <a:lnTo>
                    <a:pt x="104394" y="99632"/>
                  </a:lnTo>
                  <a:cubicBezTo>
                    <a:pt x="113157" y="89821"/>
                    <a:pt x="118586" y="76962"/>
                    <a:pt x="118586" y="62865"/>
                  </a:cubicBezTo>
                  <a:cubicBezTo>
                    <a:pt x="118586" y="32099"/>
                    <a:pt x="93631" y="7144"/>
                    <a:pt x="62865" y="7144"/>
                  </a:cubicBezTo>
                  <a:cubicBezTo>
                    <a:pt x="32099" y="7144"/>
                    <a:pt x="7144" y="32099"/>
                    <a:pt x="7144" y="62865"/>
                  </a:cubicBezTo>
                  <a:cubicBezTo>
                    <a:pt x="7144" y="93631"/>
                    <a:pt x="32099" y="118586"/>
                    <a:pt x="62865" y="118586"/>
                  </a:cubicBezTo>
                  <a:cubicBezTo>
                    <a:pt x="71342" y="118586"/>
                    <a:pt x="79343" y="116491"/>
                    <a:pt x="86582" y="113062"/>
                  </a:cubicBezTo>
                  <a:lnTo>
                    <a:pt x="121539" y="158687"/>
                  </a:lnTo>
                  <a:cubicBezTo>
                    <a:pt x="123730" y="161639"/>
                    <a:pt x="127063" y="163163"/>
                    <a:pt x="130493" y="163163"/>
                  </a:cubicBezTo>
                  <a:cubicBezTo>
                    <a:pt x="132779" y="163163"/>
                    <a:pt x="135160" y="162401"/>
                    <a:pt x="137160" y="160973"/>
                  </a:cubicBezTo>
                  <a:cubicBezTo>
                    <a:pt x="142018" y="157258"/>
                    <a:pt x="143065" y="150305"/>
                    <a:pt x="139351" y="14535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78" name="자유형: 도형 377">
              <a:extLst>
                <a:ext uri="{FF2B5EF4-FFF2-40B4-BE49-F238E27FC236}">
                  <a16:creationId xmlns:a16="http://schemas.microsoft.com/office/drawing/2014/main" id="{91040B63-8FB3-40BA-A3BB-AABB5B5BC052}"/>
                </a:ext>
              </a:extLst>
            </p:cNvPr>
            <p:cNvSpPr/>
            <p:nvPr/>
          </p:nvSpPr>
          <p:spPr>
            <a:xfrm>
              <a:off x="4111648" y="946689"/>
              <a:ext cx="257175" cy="342900"/>
            </a:xfrm>
            <a:custGeom>
              <a:avLst/>
              <a:gdLst>
                <a:gd name="connsiteX0" fmla="*/ 29433 w 257175"/>
                <a:gd name="connsiteY0" fmla="*/ 308801 h 342900"/>
                <a:gd name="connsiteX1" fmla="*/ 29433 w 257175"/>
                <a:gd name="connsiteY1" fmla="*/ 7144 h 342900"/>
                <a:gd name="connsiteX2" fmla="*/ 18288 w 257175"/>
                <a:gd name="connsiteY2" fmla="*/ 7144 h 342900"/>
                <a:gd name="connsiteX3" fmla="*/ 7144 w 257175"/>
                <a:gd name="connsiteY3" fmla="*/ 18288 h 342900"/>
                <a:gd name="connsiteX4" fmla="*/ 7144 w 257175"/>
                <a:gd name="connsiteY4" fmla="*/ 331089 h 342900"/>
                <a:gd name="connsiteX5" fmla="*/ 18288 w 257175"/>
                <a:gd name="connsiteY5" fmla="*/ 342233 h 342900"/>
                <a:gd name="connsiteX6" fmla="*/ 241935 w 257175"/>
                <a:gd name="connsiteY6" fmla="*/ 342233 h 342900"/>
                <a:gd name="connsiteX7" fmla="*/ 253079 w 257175"/>
                <a:gd name="connsiteY7" fmla="*/ 331089 h 342900"/>
                <a:gd name="connsiteX8" fmla="*/ 253079 w 257175"/>
                <a:gd name="connsiteY8" fmla="*/ 319945 h 342900"/>
                <a:gd name="connsiteX9" fmla="*/ 40577 w 257175"/>
                <a:gd name="connsiteY9" fmla="*/ 319945 h 342900"/>
                <a:gd name="connsiteX10" fmla="*/ 29433 w 257175"/>
                <a:gd name="connsiteY10" fmla="*/ 308801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57175" h="342900">
                  <a:moveTo>
                    <a:pt x="29433" y="308801"/>
                  </a:moveTo>
                  <a:lnTo>
                    <a:pt x="29433" y="7144"/>
                  </a:lnTo>
                  <a:lnTo>
                    <a:pt x="18288" y="7144"/>
                  </a:lnTo>
                  <a:cubicBezTo>
                    <a:pt x="12097" y="7144"/>
                    <a:pt x="7144" y="12097"/>
                    <a:pt x="7144" y="18288"/>
                  </a:cubicBezTo>
                  <a:lnTo>
                    <a:pt x="7144" y="331089"/>
                  </a:lnTo>
                  <a:cubicBezTo>
                    <a:pt x="7144" y="337280"/>
                    <a:pt x="12097" y="342233"/>
                    <a:pt x="18288" y="342233"/>
                  </a:cubicBezTo>
                  <a:lnTo>
                    <a:pt x="241935" y="342233"/>
                  </a:lnTo>
                  <a:cubicBezTo>
                    <a:pt x="248126" y="342233"/>
                    <a:pt x="253079" y="337280"/>
                    <a:pt x="253079" y="331089"/>
                  </a:cubicBezTo>
                  <a:lnTo>
                    <a:pt x="253079" y="319945"/>
                  </a:lnTo>
                  <a:lnTo>
                    <a:pt x="40577" y="319945"/>
                  </a:lnTo>
                  <a:cubicBezTo>
                    <a:pt x="34385" y="319945"/>
                    <a:pt x="29433" y="314897"/>
                    <a:pt x="29433" y="30880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79" name="자유형: 도형 378">
              <a:extLst>
                <a:ext uri="{FF2B5EF4-FFF2-40B4-BE49-F238E27FC236}">
                  <a16:creationId xmlns:a16="http://schemas.microsoft.com/office/drawing/2014/main" id="{002FCCED-25AE-4075-B90F-85BB5A2CD59F}"/>
                </a:ext>
              </a:extLst>
            </p:cNvPr>
            <p:cNvSpPr/>
            <p:nvPr/>
          </p:nvSpPr>
          <p:spPr>
            <a:xfrm>
              <a:off x="4245760" y="968692"/>
              <a:ext cx="28575" cy="28575"/>
            </a:xfrm>
            <a:custGeom>
              <a:avLst/>
              <a:gdLst>
                <a:gd name="connsiteX0" fmla="*/ 18288 w 28575"/>
                <a:gd name="connsiteY0" fmla="*/ 7144 h 28575"/>
                <a:gd name="connsiteX1" fmla="*/ 7144 w 28575"/>
                <a:gd name="connsiteY1" fmla="*/ 18288 h 28575"/>
                <a:gd name="connsiteX2" fmla="*/ 18288 w 28575"/>
                <a:gd name="connsiteY2" fmla="*/ 29432 h 28575"/>
                <a:gd name="connsiteX3" fmla="*/ 29432 w 28575"/>
                <a:gd name="connsiteY3" fmla="*/ 18288 h 28575"/>
                <a:gd name="connsiteX4" fmla="*/ 18288 w 28575"/>
                <a:gd name="connsiteY4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18288" y="7144"/>
                  </a:moveTo>
                  <a:cubicBezTo>
                    <a:pt x="12097" y="7144"/>
                    <a:pt x="7144" y="12097"/>
                    <a:pt x="7144" y="18288"/>
                  </a:cubicBezTo>
                  <a:cubicBezTo>
                    <a:pt x="7144" y="24479"/>
                    <a:pt x="12097" y="29432"/>
                    <a:pt x="18288" y="29432"/>
                  </a:cubicBezTo>
                  <a:cubicBezTo>
                    <a:pt x="24479" y="29432"/>
                    <a:pt x="29432" y="24479"/>
                    <a:pt x="29432" y="18288"/>
                  </a:cubicBezTo>
                  <a:cubicBezTo>
                    <a:pt x="29432" y="12097"/>
                    <a:pt x="24479" y="7144"/>
                    <a:pt x="1828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80" name="자유형: 도형 379">
              <a:extLst>
                <a:ext uri="{FF2B5EF4-FFF2-40B4-BE49-F238E27FC236}">
                  <a16:creationId xmlns:a16="http://schemas.microsoft.com/office/drawing/2014/main" id="{B8076644-2965-47C4-B2CC-9ED00676C855}"/>
                </a:ext>
              </a:extLst>
            </p:cNvPr>
            <p:cNvSpPr/>
            <p:nvPr/>
          </p:nvSpPr>
          <p:spPr>
            <a:xfrm>
              <a:off x="4223757" y="1035888"/>
              <a:ext cx="76200" cy="57150"/>
            </a:xfrm>
            <a:custGeom>
              <a:avLst/>
              <a:gdLst>
                <a:gd name="connsiteX0" fmla="*/ 7144 w 76200"/>
                <a:gd name="connsiteY0" fmla="*/ 41103 h 57150"/>
                <a:gd name="connsiteX1" fmla="*/ 7144 w 76200"/>
                <a:gd name="connsiteY1" fmla="*/ 51676 h 57150"/>
                <a:gd name="connsiteX2" fmla="*/ 74009 w 76200"/>
                <a:gd name="connsiteY2" fmla="*/ 51676 h 57150"/>
                <a:gd name="connsiteX3" fmla="*/ 74009 w 76200"/>
                <a:gd name="connsiteY3" fmla="*/ 40532 h 57150"/>
                <a:gd name="connsiteX4" fmla="*/ 38767 w 76200"/>
                <a:gd name="connsiteY4" fmla="*/ 7194 h 57150"/>
                <a:gd name="connsiteX5" fmla="*/ 7144 w 76200"/>
                <a:gd name="connsiteY5" fmla="*/ 41103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6200" h="57150">
                  <a:moveTo>
                    <a:pt x="7144" y="41103"/>
                  </a:moveTo>
                  <a:lnTo>
                    <a:pt x="7144" y="51676"/>
                  </a:lnTo>
                  <a:lnTo>
                    <a:pt x="74009" y="51676"/>
                  </a:lnTo>
                  <a:lnTo>
                    <a:pt x="74009" y="40532"/>
                  </a:lnTo>
                  <a:cubicBezTo>
                    <a:pt x="74009" y="21482"/>
                    <a:pt x="58007" y="6147"/>
                    <a:pt x="38767" y="7194"/>
                  </a:cubicBezTo>
                  <a:cubicBezTo>
                    <a:pt x="21336" y="8052"/>
                    <a:pt x="7144" y="23673"/>
                    <a:pt x="7144" y="4110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81" name="자유형: 도형 380">
              <a:extLst>
                <a:ext uri="{FF2B5EF4-FFF2-40B4-BE49-F238E27FC236}">
                  <a16:creationId xmlns:a16="http://schemas.microsoft.com/office/drawing/2014/main" id="{555D1391-5ACE-435A-943C-0E8C5EAD3D9A}"/>
                </a:ext>
              </a:extLst>
            </p:cNvPr>
            <p:cNvSpPr/>
            <p:nvPr/>
          </p:nvSpPr>
          <p:spPr>
            <a:xfrm>
              <a:off x="4156225" y="901350"/>
              <a:ext cx="257175" cy="342900"/>
            </a:xfrm>
            <a:custGeom>
              <a:avLst/>
              <a:gdLst>
                <a:gd name="connsiteX0" fmla="*/ 186214 w 257175"/>
                <a:gd name="connsiteY0" fmla="*/ 197358 h 342900"/>
                <a:gd name="connsiteX1" fmla="*/ 253079 w 257175"/>
                <a:gd name="connsiteY1" fmla="*/ 120491 h 342900"/>
                <a:gd name="connsiteX2" fmla="*/ 253079 w 257175"/>
                <a:gd name="connsiteY2" fmla="*/ 97060 h 342900"/>
                <a:gd name="connsiteX3" fmla="*/ 175069 w 257175"/>
                <a:gd name="connsiteY3" fmla="*/ 97060 h 342900"/>
                <a:gd name="connsiteX4" fmla="*/ 163925 w 257175"/>
                <a:gd name="connsiteY4" fmla="*/ 85916 h 342900"/>
                <a:gd name="connsiteX5" fmla="*/ 163925 w 257175"/>
                <a:gd name="connsiteY5" fmla="*/ 7144 h 342900"/>
                <a:gd name="connsiteX6" fmla="*/ 18288 w 257175"/>
                <a:gd name="connsiteY6" fmla="*/ 7144 h 342900"/>
                <a:gd name="connsiteX7" fmla="*/ 7144 w 257175"/>
                <a:gd name="connsiteY7" fmla="*/ 18288 h 342900"/>
                <a:gd name="connsiteX8" fmla="*/ 7144 w 257175"/>
                <a:gd name="connsiteY8" fmla="*/ 331851 h 342900"/>
                <a:gd name="connsiteX9" fmla="*/ 18288 w 257175"/>
                <a:gd name="connsiteY9" fmla="*/ 342995 h 342900"/>
                <a:gd name="connsiteX10" fmla="*/ 241935 w 257175"/>
                <a:gd name="connsiteY10" fmla="*/ 342995 h 342900"/>
                <a:gd name="connsiteX11" fmla="*/ 253079 w 257175"/>
                <a:gd name="connsiteY11" fmla="*/ 331851 h 342900"/>
                <a:gd name="connsiteX12" fmla="*/ 253079 w 257175"/>
                <a:gd name="connsiteY12" fmla="*/ 274225 h 342900"/>
                <a:gd name="connsiteX13" fmla="*/ 186214 w 257175"/>
                <a:gd name="connsiteY13" fmla="*/ 197358 h 342900"/>
                <a:gd name="connsiteX14" fmla="*/ 152400 w 257175"/>
                <a:gd name="connsiteY14" fmla="*/ 297656 h 342900"/>
                <a:gd name="connsiteX15" fmla="*/ 63532 w 257175"/>
                <a:gd name="connsiteY15" fmla="*/ 297656 h 342900"/>
                <a:gd name="connsiteX16" fmla="*/ 52197 w 257175"/>
                <a:gd name="connsiteY16" fmla="*/ 287750 h 342900"/>
                <a:gd name="connsiteX17" fmla="*/ 63246 w 257175"/>
                <a:gd name="connsiteY17" fmla="*/ 275368 h 342900"/>
                <a:gd name="connsiteX18" fmla="*/ 152114 w 257175"/>
                <a:gd name="connsiteY18" fmla="*/ 275368 h 342900"/>
                <a:gd name="connsiteX19" fmla="*/ 163449 w 257175"/>
                <a:gd name="connsiteY19" fmla="*/ 285274 h 342900"/>
                <a:gd name="connsiteX20" fmla="*/ 152400 w 257175"/>
                <a:gd name="connsiteY20" fmla="*/ 297656 h 342900"/>
                <a:gd name="connsiteX21" fmla="*/ 152400 w 257175"/>
                <a:gd name="connsiteY21" fmla="*/ 253079 h 342900"/>
                <a:gd name="connsiteX22" fmla="*/ 63532 w 257175"/>
                <a:gd name="connsiteY22" fmla="*/ 253079 h 342900"/>
                <a:gd name="connsiteX23" fmla="*/ 52197 w 257175"/>
                <a:gd name="connsiteY23" fmla="*/ 243173 h 342900"/>
                <a:gd name="connsiteX24" fmla="*/ 63246 w 257175"/>
                <a:gd name="connsiteY24" fmla="*/ 230791 h 342900"/>
                <a:gd name="connsiteX25" fmla="*/ 152114 w 257175"/>
                <a:gd name="connsiteY25" fmla="*/ 230791 h 342900"/>
                <a:gd name="connsiteX26" fmla="*/ 163449 w 257175"/>
                <a:gd name="connsiteY26" fmla="*/ 240697 h 342900"/>
                <a:gd name="connsiteX27" fmla="*/ 152400 w 257175"/>
                <a:gd name="connsiteY27" fmla="*/ 253079 h 342900"/>
                <a:gd name="connsiteX28" fmla="*/ 152686 w 257175"/>
                <a:gd name="connsiteY28" fmla="*/ 208502 h 342900"/>
                <a:gd name="connsiteX29" fmla="*/ 63532 w 257175"/>
                <a:gd name="connsiteY29" fmla="*/ 208502 h 342900"/>
                <a:gd name="connsiteX30" fmla="*/ 52388 w 257175"/>
                <a:gd name="connsiteY30" fmla="*/ 197358 h 342900"/>
                <a:gd name="connsiteX31" fmla="*/ 52388 w 257175"/>
                <a:gd name="connsiteY31" fmla="*/ 175070 h 342900"/>
                <a:gd name="connsiteX32" fmla="*/ 108109 w 257175"/>
                <a:gd name="connsiteY32" fmla="*/ 119348 h 342900"/>
                <a:gd name="connsiteX33" fmla="*/ 74771 w 257175"/>
                <a:gd name="connsiteY33" fmla="*/ 83344 h 342900"/>
                <a:gd name="connsiteX34" fmla="*/ 105537 w 257175"/>
                <a:gd name="connsiteY34" fmla="*/ 52578 h 342900"/>
                <a:gd name="connsiteX35" fmla="*/ 141541 w 257175"/>
                <a:gd name="connsiteY35" fmla="*/ 85916 h 342900"/>
                <a:gd name="connsiteX36" fmla="*/ 108109 w 257175"/>
                <a:gd name="connsiteY36" fmla="*/ 119348 h 342900"/>
                <a:gd name="connsiteX37" fmla="*/ 163830 w 257175"/>
                <a:gd name="connsiteY37" fmla="*/ 175070 h 342900"/>
                <a:gd name="connsiteX38" fmla="*/ 163830 w 257175"/>
                <a:gd name="connsiteY38" fmla="*/ 197358 h 342900"/>
                <a:gd name="connsiteX39" fmla="*/ 152686 w 257175"/>
                <a:gd name="connsiteY39" fmla="*/ 208502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257175" h="342900">
                  <a:moveTo>
                    <a:pt x="186214" y="197358"/>
                  </a:moveTo>
                  <a:cubicBezTo>
                    <a:pt x="186214" y="158210"/>
                    <a:pt x="215360" y="125921"/>
                    <a:pt x="253079" y="120491"/>
                  </a:cubicBezTo>
                  <a:lnTo>
                    <a:pt x="253079" y="97060"/>
                  </a:lnTo>
                  <a:lnTo>
                    <a:pt x="175069" y="97060"/>
                  </a:lnTo>
                  <a:cubicBezTo>
                    <a:pt x="168878" y="97060"/>
                    <a:pt x="163925" y="92107"/>
                    <a:pt x="163925" y="85916"/>
                  </a:cubicBezTo>
                  <a:lnTo>
                    <a:pt x="163925" y="7144"/>
                  </a:lnTo>
                  <a:lnTo>
                    <a:pt x="18288" y="7144"/>
                  </a:lnTo>
                  <a:cubicBezTo>
                    <a:pt x="12097" y="7144"/>
                    <a:pt x="7144" y="12097"/>
                    <a:pt x="7144" y="18288"/>
                  </a:cubicBezTo>
                  <a:lnTo>
                    <a:pt x="7144" y="331851"/>
                  </a:lnTo>
                  <a:cubicBezTo>
                    <a:pt x="7144" y="338042"/>
                    <a:pt x="12097" y="342995"/>
                    <a:pt x="18288" y="342995"/>
                  </a:cubicBezTo>
                  <a:lnTo>
                    <a:pt x="241935" y="342995"/>
                  </a:lnTo>
                  <a:cubicBezTo>
                    <a:pt x="248126" y="342995"/>
                    <a:pt x="253079" y="338042"/>
                    <a:pt x="253079" y="331851"/>
                  </a:cubicBezTo>
                  <a:lnTo>
                    <a:pt x="253079" y="274225"/>
                  </a:lnTo>
                  <a:cubicBezTo>
                    <a:pt x="215360" y="268796"/>
                    <a:pt x="186214" y="236506"/>
                    <a:pt x="186214" y="197358"/>
                  </a:cubicBezTo>
                  <a:close/>
                  <a:moveTo>
                    <a:pt x="152400" y="297656"/>
                  </a:moveTo>
                  <a:lnTo>
                    <a:pt x="63532" y="297656"/>
                  </a:lnTo>
                  <a:cubicBezTo>
                    <a:pt x="57817" y="297656"/>
                    <a:pt x="52768" y="293465"/>
                    <a:pt x="52197" y="287750"/>
                  </a:cubicBezTo>
                  <a:cubicBezTo>
                    <a:pt x="51435" y="280988"/>
                    <a:pt x="56674" y="275368"/>
                    <a:pt x="63246" y="275368"/>
                  </a:cubicBezTo>
                  <a:lnTo>
                    <a:pt x="152114" y="275368"/>
                  </a:lnTo>
                  <a:cubicBezTo>
                    <a:pt x="157829" y="275368"/>
                    <a:pt x="162877" y="279559"/>
                    <a:pt x="163449" y="285274"/>
                  </a:cubicBezTo>
                  <a:cubicBezTo>
                    <a:pt x="164211" y="291941"/>
                    <a:pt x="158972" y="297656"/>
                    <a:pt x="152400" y="297656"/>
                  </a:cubicBezTo>
                  <a:close/>
                  <a:moveTo>
                    <a:pt x="152400" y="253079"/>
                  </a:moveTo>
                  <a:lnTo>
                    <a:pt x="63532" y="253079"/>
                  </a:lnTo>
                  <a:cubicBezTo>
                    <a:pt x="57817" y="253079"/>
                    <a:pt x="52768" y="248888"/>
                    <a:pt x="52197" y="243173"/>
                  </a:cubicBezTo>
                  <a:cubicBezTo>
                    <a:pt x="51435" y="236411"/>
                    <a:pt x="56674" y="230791"/>
                    <a:pt x="63246" y="230791"/>
                  </a:cubicBezTo>
                  <a:lnTo>
                    <a:pt x="152114" y="230791"/>
                  </a:lnTo>
                  <a:cubicBezTo>
                    <a:pt x="157829" y="230791"/>
                    <a:pt x="162877" y="234982"/>
                    <a:pt x="163449" y="240697"/>
                  </a:cubicBezTo>
                  <a:cubicBezTo>
                    <a:pt x="164211" y="247364"/>
                    <a:pt x="158972" y="253079"/>
                    <a:pt x="152400" y="253079"/>
                  </a:cubicBezTo>
                  <a:close/>
                  <a:moveTo>
                    <a:pt x="152686" y="208502"/>
                  </a:moveTo>
                  <a:lnTo>
                    <a:pt x="63532" y="208502"/>
                  </a:lnTo>
                  <a:cubicBezTo>
                    <a:pt x="57340" y="208502"/>
                    <a:pt x="52388" y="203549"/>
                    <a:pt x="52388" y="197358"/>
                  </a:cubicBezTo>
                  <a:lnTo>
                    <a:pt x="52388" y="175070"/>
                  </a:lnTo>
                  <a:cubicBezTo>
                    <a:pt x="52388" y="144304"/>
                    <a:pt x="77343" y="119348"/>
                    <a:pt x="108109" y="119348"/>
                  </a:cubicBezTo>
                  <a:cubicBezTo>
                    <a:pt x="88868" y="119348"/>
                    <a:pt x="73342" y="102965"/>
                    <a:pt x="74771" y="83344"/>
                  </a:cubicBezTo>
                  <a:cubicBezTo>
                    <a:pt x="76009" y="66961"/>
                    <a:pt x="89154" y="53816"/>
                    <a:pt x="105537" y="52578"/>
                  </a:cubicBezTo>
                  <a:cubicBezTo>
                    <a:pt x="125158" y="51149"/>
                    <a:pt x="141541" y="66675"/>
                    <a:pt x="141541" y="85916"/>
                  </a:cubicBezTo>
                  <a:cubicBezTo>
                    <a:pt x="141541" y="104394"/>
                    <a:pt x="126587" y="119348"/>
                    <a:pt x="108109" y="119348"/>
                  </a:cubicBezTo>
                  <a:cubicBezTo>
                    <a:pt x="138874" y="119348"/>
                    <a:pt x="163830" y="144304"/>
                    <a:pt x="163830" y="175070"/>
                  </a:cubicBezTo>
                  <a:lnTo>
                    <a:pt x="163830" y="197358"/>
                  </a:lnTo>
                  <a:cubicBezTo>
                    <a:pt x="163830" y="203549"/>
                    <a:pt x="158877" y="208502"/>
                    <a:pt x="152686" y="2085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82" name="자유형: 도형 381">
              <a:extLst>
                <a:ext uri="{FF2B5EF4-FFF2-40B4-BE49-F238E27FC236}">
                  <a16:creationId xmlns:a16="http://schemas.microsoft.com/office/drawing/2014/main" id="{CB1794E1-E80C-4B47-81FA-B9534270E0A1}"/>
                </a:ext>
              </a:extLst>
            </p:cNvPr>
            <p:cNvSpPr/>
            <p:nvPr/>
          </p:nvSpPr>
          <p:spPr>
            <a:xfrm>
              <a:off x="4335295" y="901350"/>
              <a:ext cx="76200" cy="76200"/>
            </a:xfrm>
            <a:custGeom>
              <a:avLst/>
              <a:gdLst>
                <a:gd name="connsiteX0" fmla="*/ 7144 w 76200"/>
                <a:gd name="connsiteY0" fmla="*/ 7144 h 76200"/>
                <a:gd name="connsiteX1" fmla="*/ 7144 w 76200"/>
                <a:gd name="connsiteY1" fmla="*/ 74771 h 76200"/>
                <a:gd name="connsiteX2" fmla="*/ 74009 w 76200"/>
                <a:gd name="connsiteY2" fmla="*/ 7477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200" h="76200">
                  <a:moveTo>
                    <a:pt x="7144" y="7144"/>
                  </a:moveTo>
                  <a:lnTo>
                    <a:pt x="7144" y="74771"/>
                  </a:lnTo>
                  <a:lnTo>
                    <a:pt x="74009" y="7477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383" name="그룹 382">
            <a:extLst>
              <a:ext uri="{FF2B5EF4-FFF2-40B4-BE49-F238E27FC236}">
                <a16:creationId xmlns:a16="http://schemas.microsoft.com/office/drawing/2014/main" id="{0B5E6C0B-4172-42B0-B15D-673C58268562}"/>
              </a:ext>
            </a:extLst>
          </p:cNvPr>
          <p:cNvGrpSpPr/>
          <p:nvPr/>
        </p:nvGrpSpPr>
        <p:grpSpPr>
          <a:xfrm>
            <a:off x="752656" y="1562597"/>
            <a:ext cx="390525" cy="390525"/>
            <a:chOff x="752656" y="1562597"/>
            <a:chExt cx="390525" cy="390525"/>
          </a:xfrm>
          <a:solidFill>
            <a:schemeClr val="bg1"/>
          </a:solidFill>
        </p:grpSpPr>
        <p:sp>
          <p:nvSpPr>
            <p:cNvPr id="384" name="자유형: 도형 383">
              <a:extLst>
                <a:ext uri="{FF2B5EF4-FFF2-40B4-BE49-F238E27FC236}">
                  <a16:creationId xmlns:a16="http://schemas.microsoft.com/office/drawing/2014/main" id="{7C95BB80-6FEE-4166-B970-E89C38AD3CA4}"/>
                </a:ext>
              </a:extLst>
            </p:cNvPr>
            <p:cNvSpPr/>
            <p:nvPr/>
          </p:nvSpPr>
          <p:spPr>
            <a:xfrm>
              <a:off x="797621" y="1607153"/>
              <a:ext cx="209550" cy="161925"/>
            </a:xfrm>
            <a:custGeom>
              <a:avLst/>
              <a:gdLst>
                <a:gd name="connsiteX0" fmla="*/ 26568 w 209550"/>
                <a:gd name="connsiteY0" fmla="*/ 159925 h 161925"/>
                <a:gd name="connsiteX1" fmla="*/ 85528 w 209550"/>
                <a:gd name="connsiteY1" fmla="*/ 100965 h 161925"/>
                <a:gd name="connsiteX2" fmla="*/ 102292 w 209550"/>
                <a:gd name="connsiteY2" fmla="*/ 117729 h 161925"/>
                <a:gd name="connsiteX3" fmla="*/ 113437 w 209550"/>
                <a:gd name="connsiteY3" fmla="*/ 117729 h 161925"/>
                <a:gd name="connsiteX4" fmla="*/ 185922 w 209550"/>
                <a:gd name="connsiteY4" fmla="*/ 45244 h 161925"/>
                <a:gd name="connsiteX5" fmla="*/ 185922 w 209550"/>
                <a:gd name="connsiteY5" fmla="*/ 64770 h 161925"/>
                <a:gd name="connsiteX6" fmla="*/ 189065 w 209550"/>
                <a:gd name="connsiteY6" fmla="*/ 71152 h 161925"/>
                <a:gd name="connsiteX7" fmla="*/ 208210 w 209550"/>
                <a:gd name="connsiteY7" fmla="*/ 62865 h 161925"/>
                <a:gd name="connsiteX8" fmla="*/ 208210 w 209550"/>
                <a:gd name="connsiteY8" fmla="*/ 18288 h 161925"/>
                <a:gd name="connsiteX9" fmla="*/ 197066 w 209550"/>
                <a:gd name="connsiteY9" fmla="*/ 7144 h 161925"/>
                <a:gd name="connsiteX10" fmla="*/ 150584 w 209550"/>
                <a:gd name="connsiteY10" fmla="*/ 7144 h 161925"/>
                <a:gd name="connsiteX11" fmla="*/ 144202 w 209550"/>
                <a:gd name="connsiteY11" fmla="*/ 10287 h 161925"/>
                <a:gd name="connsiteX12" fmla="*/ 152489 w 209550"/>
                <a:gd name="connsiteY12" fmla="*/ 29432 h 161925"/>
                <a:gd name="connsiteX13" fmla="*/ 170205 w 209550"/>
                <a:gd name="connsiteY13" fmla="*/ 29432 h 161925"/>
                <a:gd name="connsiteX14" fmla="*/ 107912 w 209550"/>
                <a:gd name="connsiteY14" fmla="*/ 91726 h 161925"/>
                <a:gd name="connsiteX15" fmla="*/ 91148 w 209550"/>
                <a:gd name="connsiteY15" fmla="*/ 74962 h 161925"/>
                <a:gd name="connsiteX16" fmla="*/ 80004 w 209550"/>
                <a:gd name="connsiteY16" fmla="*/ 74962 h 161925"/>
                <a:gd name="connsiteX17" fmla="*/ 9519 w 209550"/>
                <a:gd name="connsiteY17" fmla="*/ 145447 h 161925"/>
                <a:gd name="connsiteX18" fmla="*/ 7233 w 209550"/>
                <a:gd name="connsiteY18" fmla="*/ 152209 h 161925"/>
                <a:gd name="connsiteX19" fmla="*/ 26568 w 209550"/>
                <a:gd name="connsiteY19" fmla="*/ 159925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09550" h="161925">
                  <a:moveTo>
                    <a:pt x="26568" y="159925"/>
                  </a:moveTo>
                  <a:lnTo>
                    <a:pt x="85528" y="100965"/>
                  </a:lnTo>
                  <a:lnTo>
                    <a:pt x="102292" y="117729"/>
                  </a:lnTo>
                  <a:cubicBezTo>
                    <a:pt x="105340" y="120777"/>
                    <a:pt x="110388" y="120777"/>
                    <a:pt x="113437" y="117729"/>
                  </a:cubicBezTo>
                  <a:lnTo>
                    <a:pt x="185922" y="45244"/>
                  </a:lnTo>
                  <a:lnTo>
                    <a:pt x="185922" y="64770"/>
                  </a:lnTo>
                  <a:cubicBezTo>
                    <a:pt x="185922" y="67246"/>
                    <a:pt x="187065" y="69723"/>
                    <a:pt x="189065" y="71152"/>
                  </a:cubicBezTo>
                  <a:cubicBezTo>
                    <a:pt x="198209" y="77915"/>
                    <a:pt x="208210" y="71533"/>
                    <a:pt x="208210" y="62865"/>
                  </a:cubicBezTo>
                  <a:lnTo>
                    <a:pt x="208210" y="18288"/>
                  </a:lnTo>
                  <a:cubicBezTo>
                    <a:pt x="208210" y="12097"/>
                    <a:pt x="203162" y="7144"/>
                    <a:pt x="197066" y="7144"/>
                  </a:cubicBezTo>
                  <a:lnTo>
                    <a:pt x="150584" y="7144"/>
                  </a:lnTo>
                  <a:cubicBezTo>
                    <a:pt x="148107" y="7144"/>
                    <a:pt x="145631" y="8287"/>
                    <a:pt x="144202" y="10287"/>
                  </a:cubicBezTo>
                  <a:cubicBezTo>
                    <a:pt x="137439" y="19431"/>
                    <a:pt x="143821" y="29432"/>
                    <a:pt x="152489" y="29432"/>
                  </a:cubicBezTo>
                  <a:lnTo>
                    <a:pt x="170205" y="29432"/>
                  </a:lnTo>
                  <a:lnTo>
                    <a:pt x="107912" y="91726"/>
                  </a:lnTo>
                  <a:lnTo>
                    <a:pt x="91148" y="74962"/>
                  </a:lnTo>
                  <a:cubicBezTo>
                    <a:pt x="88100" y="71914"/>
                    <a:pt x="83052" y="71914"/>
                    <a:pt x="80004" y="74962"/>
                  </a:cubicBezTo>
                  <a:lnTo>
                    <a:pt x="9519" y="145447"/>
                  </a:lnTo>
                  <a:cubicBezTo>
                    <a:pt x="7709" y="147256"/>
                    <a:pt x="6852" y="149733"/>
                    <a:pt x="7233" y="152209"/>
                  </a:cubicBezTo>
                  <a:cubicBezTo>
                    <a:pt x="8852" y="163544"/>
                    <a:pt x="20377" y="166116"/>
                    <a:pt x="26568" y="15992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85" name="자유형: 도형 384">
              <a:extLst>
                <a:ext uri="{FF2B5EF4-FFF2-40B4-BE49-F238E27FC236}">
                  <a16:creationId xmlns:a16="http://schemas.microsoft.com/office/drawing/2014/main" id="{51E2FBB8-4010-4B8A-A241-6ED88D1368D9}"/>
                </a:ext>
              </a:extLst>
            </p:cNvPr>
            <p:cNvSpPr/>
            <p:nvPr/>
          </p:nvSpPr>
          <p:spPr>
            <a:xfrm>
              <a:off x="797995" y="1807749"/>
              <a:ext cx="95250" cy="104775"/>
            </a:xfrm>
            <a:custGeom>
              <a:avLst/>
              <a:gdLst>
                <a:gd name="connsiteX0" fmla="*/ 18288 w 95250"/>
                <a:gd name="connsiteY0" fmla="*/ 97822 h 104775"/>
                <a:gd name="connsiteX1" fmla="*/ 85154 w 95250"/>
                <a:gd name="connsiteY1" fmla="*/ 97822 h 104775"/>
                <a:gd name="connsiteX2" fmla="*/ 96298 w 95250"/>
                <a:gd name="connsiteY2" fmla="*/ 86677 h 104775"/>
                <a:gd name="connsiteX3" fmla="*/ 96298 w 95250"/>
                <a:gd name="connsiteY3" fmla="*/ 18288 h 104775"/>
                <a:gd name="connsiteX4" fmla="*/ 85154 w 95250"/>
                <a:gd name="connsiteY4" fmla="*/ 7144 h 104775"/>
                <a:gd name="connsiteX5" fmla="*/ 18288 w 95250"/>
                <a:gd name="connsiteY5" fmla="*/ 7144 h 104775"/>
                <a:gd name="connsiteX6" fmla="*/ 7144 w 95250"/>
                <a:gd name="connsiteY6" fmla="*/ 18288 h 104775"/>
                <a:gd name="connsiteX7" fmla="*/ 7144 w 95250"/>
                <a:gd name="connsiteY7" fmla="*/ 86677 h 104775"/>
                <a:gd name="connsiteX8" fmla="*/ 18288 w 95250"/>
                <a:gd name="connsiteY8" fmla="*/ 97822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5250" h="104775">
                  <a:moveTo>
                    <a:pt x="18288" y="97822"/>
                  </a:moveTo>
                  <a:lnTo>
                    <a:pt x="85154" y="97822"/>
                  </a:lnTo>
                  <a:cubicBezTo>
                    <a:pt x="91345" y="97822"/>
                    <a:pt x="96298" y="92869"/>
                    <a:pt x="96298" y="86677"/>
                  </a:cubicBezTo>
                  <a:lnTo>
                    <a:pt x="96298" y="18288"/>
                  </a:lnTo>
                  <a:cubicBezTo>
                    <a:pt x="96298" y="12097"/>
                    <a:pt x="91345" y="7144"/>
                    <a:pt x="85154" y="7144"/>
                  </a:cubicBezTo>
                  <a:lnTo>
                    <a:pt x="18288" y="7144"/>
                  </a:lnTo>
                  <a:cubicBezTo>
                    <a:pt x="12097" y="7144"/>
                    <a:pt x="7144" y="12097"/>
                    <a:pt x="7144" y="18288"/>
                  </a:cubicBezTo>
                  <a:lnTo>
                    <a:pt x="7144" y="86677"/>
                  </a:lnTo>
                  <a:cubicBezTo>
                    <a:pt x="7144" y="92773"/>
                    <a:pt x="12097" y="97822"/>
                    <a:pt x="18288" y="9782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86" name="자유형: 도형 385">
              <a:extLst>
                <a:ext uri="{FF2B5EF4-FFF2-40B4-BE49-F238E27FC236}">
                  <a16:creationId xmlns:a16="http://schemas.microsoft.com/office/drawing/2014/main" id="{FD4BCEB9-9651-4D3F-BB01-DF5A71E66409}"/>
                </a:ext>
              </a:extLst>
            </p:cNvPr>
            <p:cNvSpPr/>
            <p:nvPr/>
          </p:nvSpPr>
          <p:spPr>
            <a:xfrm>
              <a:off x="909438" y="1740884"/>
              <a:ext cx="95250" cy="171450"/>
            </a:xfrm>
            <a:custGeom>
              <a:avLst/>
              <a:gdLst>
                <a:gd name="connsiteX0" fmla="*/ 85153 w 95250"/>
                <a:gd name="connsiteY0" fmla="*/ 7144 h 171450"/>
                <a:gd name="connsiteX1" fmla="*/ 18288 w 95250"/>
                <a:gd name="connsiteY1" fmla="*/ 7144 h 171450"/>
                <a:gd name="connsiteX2" fmla="*/ 7144 w 95250"/>
                <a:gd name="connsiteY2" fmla="*/ 18288 h 171450"/>
                <a:gd name="connsiteX3" fmla="*/ 7144 w 95250"/>
                <a:gd name="connsiteY3" fmla="*/ 153543 h 171450"/>
                <a:gd name="connsiteX4" fmla="*/ 18288 w 95250"/>
                <a:gd name="connsiteY4" fmla="*/ 164687 h 171450"/>
                <a:gd name="connsiteX5" fmla="*/ 85153 w 95250"/>
                <a:gd name="connsiteY5" fmla="*/ 164687 h 171450"/>
                <a:gd name="connsiteX6" fmla="*/ 96298 w 95250"/>
                <a:gd name="connsiteY6" fmla="*/ 153543 h 171450"/>
                <a:gd name="connsiteX7" fmla="*/ 96298 w 95250"/>
                <a:gd name="connsiteY7" fmla="*/ 18288 h 171450"/>
                <a:gd name="connsiteX8" fmla="*/ 85153 w 95250"/>
                <a:gd name="connsiteY8" fmla="*/ 7144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5250" h="171450">
                  <a:moveTo>
                    <a:pt x="85153" y="7144"/>
                  </a:moveTo>
                  <a:lnTo>
                    <a:pt x="18288" y="7144"/>
                  </a:lnTo>
                  <a:cubicBezTo>
                    <a:pt x="12097" y="7144"/>
                    <a:pt x="7144" y="12097"/>
                    <a:pt x="7144" y="18288"/>
                  </a:cubicBezTo>
                  <a:lnTo>
                    <a:pt x="7144" y="153543"/>
                  </a:lnTo>
                  <a:cubicBezTo>
                    <a:pt x="7144" y="159734"/>
                    <a:pt x="12097" y="164687"/>
                    <a:pt x="18288" y="164687"/>
                  </a:cubicBezTo>
                  <a:lnTo>
                    <a:pt x="85153" y="164687"/>
                  </a:lnTo>
                  <a:cubicBezTo>
                    <a:pt x="91345" y="164687"/>
                    <a:pt x="96298" y="159734"/>
                    <a:pt x="96298" y="153543"/>
                  </a:cubicBezTo>
                  <a:lnTo>
                    <a:pt x="96298" y="18288"/>
                  </a:lnTo>
                  <a:cubicBezTo>
                    <a:pt x="96298" y="12192"/>
                    <a:pt x="91345" y="7144"/>
                    <a:pt x="85153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87" name="자유형: 도형 386">
              <a:extLst>
                <a:ext uri="{FF2B5EF4-FFF2-40B4-BE49-F238E27FC236}">
                  <a16:creationId xmlns:a16="http://schemas.microsoft.com/office/drawing/2014/main" id="{E5ADF9F0-02CA-4C52-A868-0F7A0A1105FB}"/>
                </a:ext>
              </a:extLst>
            </p:cNvPr>
            <p:cNvSpPr/>
            <p:nvPr/>
          </p:nvSpPr>
          <p:spPr>
            <a:xfrm>
              <a:off x="998589" y="1607534"/>
              <a:ext cx="142875" cy="304800"/>
            </a:xfrm>
            <a:custGeom>
              <a:avLst/>
              <a:gdLst>
                <a:gd name="connsiteX0" fmla="*/ 18291 w 142875"/>
                <a:gd name="connsiteY0" fmla="*/ 118205 h 304800"/>
                <a:gd name="connsiteX1" fmla="*/ 29435 w 142875"/>
                <a:gd name="connsiteY1" fmla="*/ 118205 h 304800"/>
                <a:gd name="connsiteX2" fmla="*/ 29435 w 142875"/>
                <a:gd name="connsiteY2" fmla="*/ 286893 h 304800"/>
                <a:gd name="connsiteX3" fmla="*/ 40580 w 142875"/>
                <a:gd name="connsiteY3" fmla="*/ 298037 h 304800"/>
                <a:gd name="connsiteX4" fmla="*/ 108207 w 142875"/>
                <a:gd name="connsiteY4" fmla="*/ 298037 h 304800"/>
                <a:gd name="connsiteX5" fmla="*/ 119352 w 142875"/>
                <a:gd name="connsiteY5" fmla="*/ 286893 h 304800"/>
                <a:gd name="connsiteX6" fmla="*/ 119352 w 142875"/>
                <a:gd name="connsiteY6" fmla="*/ 118205 h 304800"/>
                <a:gd name="connsiteX7" fmla="*/ 130496 w 142875"/>
                <a:gd name="connsiteY7" fmla="*/ 118205 h 304800"/>
                <a:gd name="connsiteX8" fmla="*/ 140211 w 142875"/>
                <a:gd name="connsiteY8" fmla="*/ 112490 h 304800"/>
                <a:gd name="connsiteX9" fmla="*/ 139926 w 142875"/>
                <a:gd name="connsiteY9" fmla="*/ 101156 h 304800"/>
                <a:gd name="connsiteX10" fmla="*/ 83442 w 142875"/>
                <a:gd name="connsiteY10" fmla="*/ 12002 h 304800"/>
                <a:gd name="connsiteX11" fmla="*/ 64583 w 142875"/>
                <a:gd name="connsiteY11" fmla="*/ 12002 h 304800"/>
                <a:gd name="connsiteX12" fmla="*/ 8861 w 142875"/>
                <a:gd name="connsiteY12" fmla="*/ 101156 h 304800"/>
                <a:gd name="connsiteX13" fmla="*/ 8576 w 142875"/>
                <a:gd name="connsiteY13" fmla="*/ 112490 h 304800"/>
                <a:gd name="connsiteX14" fmla="*/ 18291 w 142875"/>
                <a:gd name="connsiteY14" fmla="*/ 118205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42875" h="304800">
                  <a:moveTo>
                    <a:pt x="18291" y="118205"/>
                  </a:moveTo>
                  <a:lnTo>
                    <a:pt x="29435" y="118205"/>
                  </a:lnTo>
                  <a:lnTo>
                    <a:pt x="29435" y="286893"/>
                  </a:lnTo>
                  <a:cubicBezTo>
                    <a:pt x="29435" y="293084"/>
                    <a:pt x="34388" y="298037"/>
                    <a:pt x="40580" y="298037"/>
                  </a:cubicBezTo>
                  <a:lnTo>
                    <a:pt x="108207" y="298037"/>
                  </a:lnTo>
                  <a:cubicBezTo>
                    <a:pt x="114398" y="298037"/>
                    <a:pt x="119352" y="293084"/>
                    <a:pt x="119352" y="286893"/>
                  </a:cubicBezTo>
                  <a:lnTo>
                    <a:pt x="119352" y="118205"/>
                  </a:lnTo>
                  <a:lnTo>
                    <a:pt x="130496" y="118205"/>
                  </a:lnTo>
                  <a:cubicBezTo>
                    <a:pt x="134591" y="118205"/>
                    <a:pt x="138306" y="116014"/>
                    <a:pt x="140211" y="112490"/>
                  </a:cubicBezTo>
                  <a:cubicBezTo>
                    <a:pt x="142212" y="108966"/>
                    <a:pt x="142021" y="104585"/>
                    <a:pt x="139926" y="101156"/>
                  </a:cubicBezTo>
                  <a:lnTo>
                    <a:pt x="83442" y="12002"/>
                  </a:lnTo>
                  <a:cubicBezTo>
                    <a:pt x="79346" y="5524"/>
                    <a:pt x="68583" y="5524"/>
                    <a:pt x="64583" y="12002"/>
                  </a:cubicBezTo>
                  <a:lnTo>
                    <a:pt x="8861" y="101156"/>
                  </a:lnTo>
                  <a:cubicBezTo>
                    <a:pt x="6671" y="104585"/>
                    <a:pt x="6575" y="108966"/>
                    <a:pt x="8576" y="112490"/>
                  </a:cubicBezTo>
                  <a:cubicBezTo>
                    <a:pt x="10481" y="116014"/>
                    <a:pt x="14291" y="118205"/>
                    <a:pt x="18291" y="1182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88" name="자유형: 도형 387">
              <a:extLst>
                <a:ext uri="{FF2B5EF4-FFF2-40B4-BE49-F238E27FC236}">
                  <a16:creationId xmlns:a16="http://schemas.microsoft.com/office/drawing/2014/main" id="{1CF5BFEB-104D-4F97-BFFE-C1952F4D9649}"/>
                </a:ext>
              </a:extLst>
            </p:cNvPr>
            <p:cNvSpPr/>
            <p:nvPr/>
          </p:nvSpPr>
          <p:spPr>
            <a:xfrm>
              <a:off x="752656" y="1562597"/>
              <a:ext cx="390525" cy="390525"/>
            </a:xfrm>
            <a:custGeom>
              <a:avLst/>
              <a:gdLst>
                <a:gd name="connsiteX0" fmla="*/ 376142 w 390525"/>
                <a:gd name="connsiteY0" fmla="*/ 365262 h 390525"/>
                <a:gd name="connsiteX1" fmla="*/ 29432 w 390525"/>
                <a:gd name="connsiteY1" fmla="*/ 365262 h 390525"/>
                <a:gd name="connsiteX2" fmla="*/ 29432 w 390525"/>
                <a:gd name="connsiteY2" fmla="*/ 18552 h 390525"/>
                <a:gd name="connsiteX3" fmla="*/ 19526 w 390525"/>
                <a:gd name="connsiteY3" fmla="*/ 7218 h 390525"/>
                <a:gd name="connsiteX4" fmla="*/ 7144 w 390525"/>
                <a:gd name="connsiteY4" fmla="*/ 18267 h 390525"/>
                <a:gd name="connsiteX5" fmla="*/ 7144 w 390525"/>
                <a:gd name="connsiteY5" fmla="*/ 376407 h 390525"/>
                <a:gd name="connsiteX6" fmla="*/ 18288 w 390525"/>
                <a:gd name="connsiteY6" fmla="*/ 387551 h 390525"/>
                <a:gd name="connsiteX7" fmla="*/ 376428 w 390525"/>
                <a:gd name="connsiteY7" fmla="*/ 387551 h 390525"/>
                <a:gd name="connsiteX8" fmla="*/ 387477 w 390525"/>
                <a:gd name="connsiteY8" fmla="*/ 375168 h 390525"/>
                <a:gd name="connsiteX9" fmla="*/ 376142 w 390525"/>
                <a:gd name="connsiteY9" fmla="*/ 365262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525" h="390525">
                  <a:moveTo>
                    <a:pt x="376142" y="365262"/>
                  </a:moveTo>
                  <a:lnTo>
                    <a:pt x="29432" y="365262"/>
                  </a:lnTo>
                  <a:lnTo>
                    <a:pt x="29432" y="18552"/>
                  </a:lnTo>
                  <a:cubicBezTo>
                    <a:pt x="29432" y="12837"/>
                    <a:pt x="25241" y="7789"/>
                    <a:pt x="19526" y="7218"/>
                  </a:cubicBezTo>
                  <a:cubicBezTo>
                    <a:pt x="12764" y="6456"/>
                    <a:pt x="7144" y="11694"/>
                    <a:pt x="7144" y="18267"/>
                  </a:cubicBezTo>
                  <a:lnTo>
                    <a:pt x="7144" y="376407"/>
                  </a:lnTo>
                  <a:cubicBezTo>
                    <a:pt x="7144" y="382598"/>
                    <a:pt x="12097" y="387551"/>
                    <a:pt x="18288" y="387551"/>
                  </a:cubicBezTo>
                  <a:lnTo>
                    <a:pt x="376428" y="387551"/>
                  </a:lnTo>
                  <a:cubicBezTo>
                    <a:pt x="383000" y="387551"/>
                    <a:pt x="388239" y="381836"/>
                    <a:pt x="387477" y="375168"/>
                  </a:cubicBezTo>
                  <a:cubicBezTo>
                    <a:pt x="386906" y="369453"/>
                    <a:pt x="381857" y="365262"/>
                    <a:pt x="376142" y="36526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389" name="그룹 388">
            <a:extLst>
              <a:ext uri="{FF2B5EF4-FFF2-40B4-BE49-F238E27FC236}">
                <a16:creationId xmlns:a16="http://schemas.microsoft.com/office/drawing/2014/main" id="{7C51085E-F360-4B67-A097-D8E6E12DBE28}"/>
              </a:ext>
            </a:extLst>
          </p:cNvPr>
          <p:cNvGrpSpPr/>
          <p:nvPr/>
        </p:nvGrpSpPr>
        <p:grpSpPr>
          <a:xfrm>
            <a:off x="5480564" y="4882800"/>
            <a:ext cx="333375" cy="424244"/>
            <a:chOff x="5480564" y="4882800"/>
            <a:chExt cx="333375" cy="424244"/>
          </a:xfrm>
          <a:solidFill>
            <a:schemeClr val="bg1"/>
          </a:solidFill>
        </p:grpSpPr>
        <p:sp>
          <p:nvSpPr>
            <p:cNvPr id="390" name="자유형: 도형 389">
              <a:extLst>
                <a:ext uri="{FF2B5EF4-FFF2-40B4-BE49-F238E27FC236}">
                  <a16:creationId xmlns:a16="http://schemas.microsoft.com/office/drawing/2014/main" id="{6B39290A-CA44-4A86-89E3-C5D4D65AAD9D}"/>
                </a:ext>
              </a:extLst>
            </p:cNvPr>
            <p:cNvSpPr/>
            <p:nvPr/>
          </p:nvSpPr>
          <p:spPr>
            <a:xfrm>
              <a:off x="5515904" y="5202269"/>
              <a:ext cx="123825" cy="104775"/>
            </a:xfrm>
            <a:custGeom>
              <a:avLst/>
              <a:gdLst>
                <a:gd name="connsiteX0" fmla="*/ 111838 w 123825"/>
                <a:gd name="connsiteY0" fmla="*/ 14478 h 104775"/>
                <a:gd name="connsiteX1" fmla="*/ 52973 w 123825"/>
                <a:gd name="connsiteY1" fmla="*/ 23336 h 104775"/>
                <a:gd name="connsiteX2" fmla="*/ 34876 w 123825"/>
                <a:gd name="connsiteY2" fmla="*/ 9239 h 104775"/>
                <a:gd name="connsiteX3" fmla="*/ 7634 w 123825"/>
                <a:gd name="connsiteY3" fmla="*/ 69532 h 104775"/>
                <a:gd name="connsiteX4" fmla="*/ 8396 w 123825"/>
                <a:gd name="connsiteY4" fmla="*/ 75057 h 104775"/>
                <a:gd name="connsiteX5" fmla="*/ 13825 w 123825"/>
                <a:gd name="connsiteY5" fmla="*/ 76676 h 104775"/>
                <a:gd name="connsiteX6" fmla="*/ 33638 w 123825"/>
                <a:gd name="connsiteY6" fmla="*/ 71152 h 104775"/>
                <a:gd name="connsiteX7" fmla="*/ 40400 w 123825"/>
                <a:gd name="connsiteY7" fmla="*/ 70199 h 104775"/>
                <a:gd name="connsiteX8" fmla="*/ 63165 w 123825"/>
                <a:gd name="connsiteY8" fmla="*/ 84487 h 104775"/>
                <a:gd name="connsiteX9" fmla="*/ 72118 w 123825"/>
                <a:gd name="connsiteY9" fmla="*/ 103060 h 104775"/>
                <a:gd name="connsiteX10" fmla="*/ 76881 w 123825"/>
                <a:gd name="connsiteY10" fmla="*/ 106013 h 104775"/>
                <a:gd name="connsiteX11" fmla="*/ 81548 w 123825"/>
                <a:gd name="connsiteY11" fmla="*/ 102965 h 104775"/>
                <a:gd name="connsiteX12" fmla="*/ 124887 w 123825"/>
                <a:gd name="connsiteY12" fmla="*/ 7144 h 104775"/>
                <a:gd name="connsiteX13" fmla="*/ 111838 w 123825"/>
                <a:gd name="connsiteY13" fmla="*/ 14478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3825" h="104775">
                  <a:moveTo>
                    <a:pt x="111838" y="14478"/>
                  </a:moveTo>
                  <a:cubicBezTo>
                    <a:pt x="95550" y="29527"/>
                    <a:pt x="72976" y="32956"/>
                    <a:pt x="52973" y="23336"/>
                  </a:cubicBezTo>
                  <a:cubicBezTo>
                    <a:pt x="45734" y="19812"/>
                    <a:pt x="39638" y="15049"/>
                    <a:pt x="34876" y="9239"/>
                  </a:cubicBezTo>
                  <a:lnTo>
                    <a:pt x="7634" y="69532"/>
                  </a:lnTo>
                  <a:cubicBezTo>
                    <a:pt x="6396" y="72295"/>
                    <a:pt x="7825" y="74295"/>
                    <a:pt x="8396" y="75057"/>
                  </a:cubicBezTo>
                  <a:cubicBezTo>
                    <a:pt x="9063" y="75819"/>
                    <a:pt x="10873" y="77533"/>
                    <a:pt x="13825" y="76676"/>
                  </a:cubicBezTo>
                  <a:lnTo>
                    <a:pt x="33638" y="71152"/>
                  </a:lnTo>
                  <a:cubicBezTo>
                    <a:pt x="35923" y="70485"/>
                    <a:pt x="38209" y="70199"/>
                    <a:pt x="40400" y="70199"/>
                  </a:cubicBezTo>
                  <a:cubicBezTo>
                    <a:pt x="49925" y="70199"/>
                    <a:pt x="58879" y="75533"/>
                    <a:pt x="63165" y="84487"/>
                  </a:cubicBezTo>
                  <a:lnTo>
                    <a:pt x="72118" y="103060"/>
                  </a:lnTo>
                  <a:cubicBezTo>
                    <a:pt x="73452" y="105727"/>
                    <a:pt x="75929" y="106013"/>
                    <a:pt x="76881" y="106013"/>
                  </a:cubicBezTo>
                  <a:cubicBezTo>
                    <a:pt x="77929" y="106013"/>
                    <a:pt x="80310" y="105632"/>
                    <a:pt x="81548" y="102965"/>
                  </a:cubicBezTo>
                  <a:lnTo>
                    <a:pt x="124887" y="7144"/>
                  </a:lnTo>
                  <a:cubicBezTo>
                    <a:pt x="120125" y="8477"/>
                    <a:pt x="115648" y="10954"/>
                    <a:pt x="111838" y="1447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91" name="자유형: 도형 390">
              <a:extLst>
                <a:ext uri="{FF2B5EF4-FFF2-40B4-BE49-F238E27FC236}">
                  <a16:creationId xmlns:a16="http://schemas.microsoft.com/office/drawing/2014/main" id="{0BC13265-5D42-45B1-8D40-3F6CE3BE95DB}"/>
                </a:ext>
              </a:extLst>
            </p:cNvPr>
            <p:cNvSpPr/>
            <p:nvPr/>
          </p:nvSpPr>
          <p:spPr>
            <a:xfrm>
              <a:off x="5654984" y="5202269"/>
              <a:ext cx="123825" cy="104775"/>
            </a:xfrm>
            <a:custGeom>
              <a:avLst/>
              <a:gdLst>
                <a:gd name="connsiteX0" fmla="*/ 124492 w 123825"/>
                <a:gd name="connsiteY0" fmla="*/ 69532 h 104775"/>
                <a:gd name="connsiteX1" fmla="*/ 97250 w 123825"/>
                <a:gd name="connsiteY1" fmla="*/ 9239 h 104775"/>
                <a:gd name="connsiteX2" fmla="*/ 79153 w 123825"/>
                <a:gd name="connsiteY2" fmla="*/ 23336 h 104775"/>
                <a:gd name="connsiteX3" fmla="*/ 20288 w 123825"/>
                <a:gd name="connsiteY3" fmla="*/ 14478 h 104775"/>
                <a:gd name="connsiteX4" fmla="*/ 7144 w 123825"/>
                <a:gd name="connsiteY4" fmla="*/ 7144 h 104775"/>
                <a:gd name="connsiteX5" fmla="*/ 50482 w 123825"/>
                <a:gd name="connsiteY5" fmla="*/ 102965 h 104775"/>
                <a:gd name="connsiteX6" fmla="*/ 55150 w 123825"/>
                <a:gd name="connsiteY6" fmla="*/ 106013 h 104775"/>
                <a:gd name="connsiteX7" fmla="*/ 59912 w 123825"/>
                <a:gd name="connsiteY7" fmla="*/ 103060 h 104775"/>
                <a:gd name="connsiteX8" fmla="*/ 68866 w 123825"/>
                <a:gd name="connsiteY8" fmla="*/ 84487 h 104775"/>
                <a:gd name="connsiteX9" fmla="*/ 91630 w 123825"/>
                <a:gd name="connsiteY9" fmla="*/ 70199 h 104775"/>
                <a:gd name="connsiteX10" fmla="*/ 98393 w 123825"/>
                <a:gd name="connsiteY10" fmla="*/ 71152 h 104775"/>
                <a:gd name="connsiteX11" fmla="*/ 118205 w 123825"/>
                <a:gd name="connsiteY11" fmla="*/ 76676 h 104775"/>
                <a:gd name="connsiteX12" fmla="*/ 123634 w 123825"/>
                <a:gd name="connsiteY12" fmla="*/ 75057 h 104775"/>
                <a:gd name="connsiteX13" fmla="*/ 124492 w 123825"/>
                <a:gd name="connsiteY13" fmla="*/ 69532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3825" h="104775">
                  <a:moveTo>
                    <a:pt x="124492" y="69532"/>
                  </a:moveTo>
                  <a:lnTo>
                    <a:pt x="97250" y="9239"/>
                  </a:lnTo>
                  <a:cubicBezTo>
                    <a:pt x="92487" y="14954"/>
                    <a:pt x="86392" y="19812"/>
                    <a:pt x="79153" y="23336"/>
                  </a:cubicBezTo>
                  <a:cubicBezTo>
                    <a:pt x="59150" y="32956"/>
                    <a:pt x="36576" y="29623"/>
                    <a:pt x="20288" y="14478"/>
                  </a:cubicBezTo>
                  <a:cubicBezTo>
                    <a:pt x="16478" y="10954"/>
                    <a:pt x="11906" y="8477"/>
                    <a:pt x="7144" y="7144"/>
                  </a:cubicBezTo>
                  <a:lnTo>
                    <a:pt x="50482" y="102965"/>
                  </a:lnTo>
                  <a:cubicBezTo>
                    <a:pt x="51721" y="105727"/>
                    <a:pt x="54197" y="106013"/>
                    <a:pt x="55150" y="106013"/>
                  </a:cubicBezTo>
                  <a:cubicBezTo>
                    <a:pt x="56197" y="106013"/>
                    <a:pt x="58578" y="105727"/>
                    <a:pt x="59912" y="103060"/>
                  </a:cubicBezTo>
                  <a:lnTo>
                    <a:pt x="68866" y="84487"/>
                  </a:lnTo>
                  <a:cubicBezTo>
                    <a:pt x="73152" y="75533"/>
                    <a:pt x="82105" y="70199"/>
                    <a:pt x="91630" y="70199"/>
                  </a:cubicBezTo>
                  <a:cubicBezTo>
                    <a:pt x="93916" y="70199"/>
                    <a:pt x="96202" y="70485"/>
                    <a:pt x="98393" y="71152"/>
                  </a:cubicBezTo>
                  <a:lnTo>
                    <a:pt x="118205" y="76676"/>
                  </a:lnTo>
                  <a:cubicBezTo>
                    <a:pt x="121062" y="77438"/>
                    <a:pt x="122967" y="75819"/>
                    <a:pt x="123634" y="75057"/>
                  </a:cubicBezTo>
                  <a:cubicBezTo>
                    <a:pt x="124301" y="74295"/>
                    <a:pt x="125730" y="72295"/>
                    <a:pt x="124492" y="6953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92" name="자유형: 도형 391">
              <a:extLst>
                <a:ext uri="{FF2B5EF4-FFF2-40B4-BE49-F238E27FC236}">
                  <a16:creationId xmlns:a16="http://schemas.microsoft.com/office/drawing/2014/main" id="{B77400EF-2184-4681-AEFF-B62F2FA1786B}"/>
                </a:ext>
              </a:extLst>
            </p:cNvPr>
            <p:cNvSpPr/>
            <p:nvPr/>
          </p:nvSpPr>
          <p:spPr>
            <a:xfrm>
              <a:off x="5480564" y="4882800"/>
              <a:ext cx="333375" cy="333375"/>
            </a:xfrm>
            <a:custGeom>
              <a:avLst/>
              <a:gdLst>
                <a:gd name="connsiteX0" fmla="*/ 320342 w 333375"/>
                <a:gd name="connsiteY0" fmla="*/ 176879 h 333375"/>
                <a:gd name="connsiteX1" fmla="*/ 304340 w 333375"/>
                <a:gd name="connsiteY1" fmla="*/ 106871 h 333375"/>
                <a:gd name="connsiteX2" fmla="*/ 301578 w 333375"/>
                <a:gd name="connsiteY2" fmla="*/ 70009 h 333375"/>
                <a:gd name="connsiteX3" fmla="*/ 266240 w 333375"/>
                <a:gd name="connsiteY3" fmla="*/ 59055 h 333375"/>
                <a:gd name="connsiteX4" fmla="*/ 201470 w 333375"/>
                <a:gd name="connsiteY4" fmla="*/ 27908 h 333375"/>
                <a:gd name="connsiteX5" fmla="*/ 170895 w 333375"/>
                <a:gd name="connsiteY5" fmla="*/ 7144 h 333375"/>
                <a:gd name="connsiteX6" fmla="*/ 140320 w 333375"/>
                <a:gd name="connsiteY6" fmla="*/ 27908 h 333375"/>
                <a:gd name="connsiteX7" fmla="*/ 75550 w 333375"/>
                <a:gd name="connsiteY7" fmla="*/ 59055 h 333375"/>
                <a:gd name="connsiteX8" fmla="*/ 40212 w 333375"/>
                <a:gd name="connsiteY8" fmla="*/ 70009 h 333375"/>
                <a:gd name="connsiteX9" fmla="*/ 37450 w 333375"/>
                <a:gd name="connsiteY9" fmla="*/ 106871 h 333375"/>
                <a:gd name="connsiteX10" fmla="*/ 21447 w 333375"/>
                <a:gd name="connsiteY10" fmla="*/ 176879 h 333375"/>
                <a:gd name="connsiteX11" fmla="*/ 8017 w 333375"/>
                <a:gd name="connsiteY11" fmla="*/ 211360 h 333375"/>
                <a:gd name="connsiteX12" fmla="*/ 35068 w 333375"/>
                <a:gd name="connsiteY12" fmla="*/ 236506 h 333375"/>
                <a:gd name="connsiteX13" fmla="*/ 79836 w 333375"/>
                <a:gd name="connsiteY13" fmla="*/ 292703 h 333375"/>
                <a:gd name="connsiteX14" fmla="*/ 98314 w 333375"/>
                <a:gd name="connsiteY14" fmla="*/ 324707 h 333375"/>
                <a:gd name="connsiteX15" fmla="*/ 134890 w 333375"/>
                <a:gd name="connsiteY15" fmla="*/ 319278 h 333375"/>
                <a:gd name="connsiteX16" fmla="*/ 170800 w 333375"/>
                <a:gd name="connsiteY16" fmla="*/ 305276 h 333375"/>
                <a:gd name="connsiteX17" fmla="*/ 206708 w 333375"/>
                <a:gd name="connsiteY17" fmla="*/ 319278 h 333375"/>
                <a:gd name="connsiteX18" fmla="*/ 243285 w 333375"/>
                <a:gd name="connsiteY18" fmla="*/ 324707 h 333375"/>
                <a:gd name="connsiteX19" fmla="*/ 261763 w 333375"/>
                <a:gd name="connsiteY19" fmla="*/ 292703 h 333375"/>
                <a:gd name="connsiteX20" fmla="*/ 306531 w 333375"/>
                <a:gd name="connsiteY20" fmla="*/ 236506 h 333375"/>
                <a:gd name="connsiteX21" fmla="*/ 333582 w 333375"/>
                <a:gd name="connsiteY21" fmla="*/ 211360 h 333375"/>
                <a:gd name="connsiteX22" fmla="*/ 320342 w 333375"/>
                <a:gd name="connsiteY22" fmla="*/ 176879 h 333375"/>
                <a:gd name="connsiteX23" fmla="*/ 170895 w 333375"/>
                <a:gd name="connsiteY23" fmla="*/ 281654 h 333375"/>
                <a:gd name="connsiteX24" fmla="*/ 63358 w 333375"/>
                <a:gd name="connsiteY24" fmla="*/ 174117 h 333375"/>
                <a:gd name="connsiteX25" fmla="*/ 170895 w 333375"/>
                <a:gd name="connsiteY25" fmla="*/ 66580 h 333375"/>
                <a:gd name="connsiteX26" fmla="*/ 278432 w 333375"/>
                <a:gd name="connsiteY26" fmla="*/ 174117 h 333375"/>
                <a:gd name="connsiteX27" fmla="*/ 170895 w 333375"/>
                <a:gd name="connsiteY27" fmla="*/ 281654 h 333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333375" h="333375">
                  <a:moveTo>
                    <a:pt x="320342" y="176879"/>
                  </a:moveTo>
                  <a:cubicBezTo>
                    <a:pt x="297673" y="161354"/>
                    <a:pt x="290719" y="130588"/>
                    <a:pt x="304340" y="106871"/>
                  </a:cubicBezTo>
                  <a:cubicBezTo>
                    <a:pt x="312532" y="92583"/>
                    <a:pt x="308245" y="78486"/>
                    <a:pt x="301578" y="70009"/>
                  </a:cubicBezTo>
                  <a:cubicBezTo>
                    <a:pt x="294815" y="61531"/>
                    <a:pt x="282052" y="54292"/>
                    <a:pt x="266240" y="59055"/>
                  </a:cubicBezTo>
                  <a:cubicBezTo>
                    <a:pt x="240046" y="67056"/>
                    <a:pt x="211566" y="53435"/>
                    <a:pt x="201470" y="27908"/>
                  </a:cubicBezTo>
                  <a:cubicBezTo>
                    <a:pt x="195374" y="12573"/>
                    <a:pt x="181753" y="7144"/>
                    <a:pt x="170895" y="7144"/>
                  </a:cubicBezTo>
                  <a:cubicBezTo>
                    <a:pt x="160132" y="7144"/>
                    <a:pt x="146416" y="12573"/>
                    <a:pt x="140320" y="27908"/>
                  </a:cubicBezTo>
                  <a:cubicBezTo>
                    <a:pt x="130223" y="53435"/>
                    <a:pt x="101838" y="67151"/>
                    <a:pt x="75550" y="59055"/>
                  </a:cubicBezTo>
                  <a:cubicBezTo>
                    <a:pt x="59738" y="54197"/>
                    <a:pt x="46975" y="61531"/>
                    <a:pt x="40212" y="70009"/>
                  </a:cubicBezTo>
                  <a:cubicBezTo>
                    <a:pt x="33449" y="78486"/>
                    <a:pt x="29163" y="92583"/>
                    <a:pt x="37450" y="106871"/>
                  </a:cubicBezTo>
                  <a:cubicBezTo>
                    <a:pt x="51070" y="130683"/>
                    <a:pt x="44117" y="161449"/>
                    <a:pt x="21447" y="176879"/>
                  </a:cubicBezTo>
                  <a:cubicBezTo>
                    <a:pt x="7827" y="186214"/>
                    <a:pt x="5541" y="200787"/>
                    <a:pt x="8017" y="211360"/>
                  </a:cubicBezTo>
                  <a:cubicBezTo>
                    <a:pt x="10494" y="221932"/>
                    <a:pt x="18780" y="234029"/>
                    <a:pt x="35068" y="236506"/>
                  </a:cubicBezTo>
                  <a:cubicBezTo>
                    <a:pt x="62214" y="240602"/>
                    <a:pt x="81836" y="265366"/>
                    <a:pt x="79836" y="292703"/>
                  </a:cubicBezTo>
                  <a:cubicBezTo>
                    <a:pt x="78597" y="309181"/>
                    <a:pt x="88599" y="320040"/>
                    <a:pt x="98314" y="324707"/>
                  </a:cubicBezTo>
                  <a:cubicBezTo>
                    <a:pt x="108030" y="329374"/>
                    <a:pt x="122794" y="330422"/>
                    <a:pt x="134890" y="319278"/>
                  </a:cubicBezTo>
                  <a:cubicBezTo>
                    <a:pt x="144987" y="309944"/>
                    <a:pt x="157846" y="305276"/>
                    <a:pt x="170800" y="305276"/>
                  </a:cubicBezTo>
                  <a:cubicBezTo>
                    <a:pt x="183754" y="305276"/>
                    <a:pt x="196612" y="309944"/>
                    <a:pt x="206708" y="319278"/>
                  </a:cubicBezTo>
                  <a:cubicBezTo>
                    <a:pt x="218805" y="330422"/>
                    <a:pt x="233569" y="329470"/>
                    <a:pt x="243285" y="324707"/>
                  </a:cubicBezTo>
                  <a:cubicBezTo>
                    <a:pt x="253000" y="320040"/>
                    <a:pt x="263002" y="309181"/>
                    <a:pt x="261763" y="292703"/>
                  </a:cubicBezTo>
                  <a:cubicBezTo>
                    <a:pt x="259763" y="265366"/>
                    <a:pt x="279480" y="240697"/>
                    <a:pt x="306531" y="236506"/>
                  </a:cubicBezTo>
                  <a:cubicBezTo>
                    <a:pt x="322818" y="234029"/>
                    <a:pt x="331200" y="221837"/>
                    <a:pt x="333582" y="211360"/>
                  </a:cubicBezTo>
                  <a:cubicBezTo>
                    <a:pt x="336154" y="200787"/>
                    <a:pt x="333868" y="186214"/>
                    <a:pt x="320342" y="176879"/>
                  </a:cubicBezTo>
                  <a:close/>
                  <a:moveTo>
                    <a:pt x="170895" y="281654"/>
                  </a:moveTo>
                  <a:cubicBezTo>
                    <a:pt x="111554" y="281654"/>
                    <a:pt x="63358" y="233363"/>
                    <a:pt x="63358" y="174117"/>
                  </a:cubicBezTo>
                  <a:cubicBezTo>
                    <a:pt x="63358" y="114776"/>
                    <a:pt x="111649" y="66580"/>
                    <a:pt x="170895" y="66580"/>
                  </a:cubicBezTo>
                  <a:cubicBezTo>
                    <a:pt x="230236" y="66580"/>
                    <a:pt x="278432" y="114871"/>
                    <a:pt x="278432" y="174117"/>
                  </a:cubicBezTo>
                  <a:cubicBezTo>
                    <a:pt x="278432" y="233363"/>
                    <a:pt x="230236" y="281654"/>
                    <a:pt x="170895" y="28165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93" name="자유형: 도형 392">
              <a:extLst>
                <a:ext uri="{FF2B5EF4-FFF2-40B4-BE49-F238E27FC236}">
                  <a16:creationId xmlns:a16="http://schemas.microsoft.com/office/drawing/2014/main" id="{40590E3A-A3C4-4DA8-ACDF-966B2B002E43}"/>
                </a:ext>
              </a:extLst>
            </p:cNvPr>
            <p:cNvSpPr/>
            <p:nvPr/>
          </p:nvSpPr>
          <p:spPr>
            <a:xfrm>
              <a:off x="5556781" y="4962239"/>
              <a:ext cx="180975" cy="180975"/>
            </a:xfrm>
            <a:custGeom>
              <a:avLst/>
              <a:gdLst>
                <a:gd name="connsiteX0" fmla="*/ 94679 w 180975"/>
                <a:gd name="connsiteY0" fmla="*/ 7144 h 180975"/>
                <a:gd name="connsiteX1" fmla="*/ 7144 w 180975"/>
                <a:gd name="connsiteY1" fmla="*/ 94679 h 180975"/>
                <a:gd name="connsiteX2" fmla="*/ 94679 w 180975"/>
                <a:gd name="connsiteY2" fmla="*/ 182213 h 180975"/>
                <a:gd name="connsiteX3" fmla="*/ 182214 w 180975"/>
                <a:gd name="connsiteY3" fmla="*/ 94679 h 180975"/>
                <a:gd name="connsiteX4" fmla="*/ 94679 w 180975"/>
                <a:gd name="connsiteY4" fmla="*/ 7144 h 180975"/>
                <a:gd name="connsiteX5" fmla="*/ 139541 w 180975"/>
                <a:gd name="connsiteY5" fmla="*/ 86106 h 180975"/>
                <a:gd name="connsiteX6" fmla="*/ 85058 w 180975"/>
                <a:gd name="connsiteY6" fmla="*/ 125921 h 180975"/>
                <a:gd name="connsiteX7" fmla="*/ 79153 w 180975"/>
                <a:gd name="connsiteY7" fmla="*/ 127826 h 180975"/>
                <a:gd name="connsiteX8" fmla="*/ 77533 w 180975"/>
                <a:gd name="connsiteY8" fmla="*/ 127730 h 180975"/>
                <a:gd name="connsiteX9" fmla="*/ 70961 w 180975"/>
                <a:gd name="connsiteY9" fmla="*/ 123635 h 180975"/>
                <a:gd name="connsiteX10" fmla="*/ 54674 w 180975"/>
                <a:gd name="connsiteY10" fmla="*/ 100394 h 180975"/>
                <a:gd name="connsiteX11" fmla="*/ 57150 w 180975"/>
                <a:gd name="connsiteY11" fmla="*/ 86392 h 180975"/>
                <a:gd name="connsiteX12" fmla="*/ 71152 w 180975"/>
                <a:gd name="connsiteY12" fmla="*/ 88868 h 180975"/>
                <a:gd name="connsiteX13" fmla="*/ 81534 w 180975"/>
                <a:gd name="connsiteY13" fmla="*/ 103727 h 180975"/>
                <a:gd name="connsiteX14" fmla="*/ 127730 w 180975"/>
                <a:gd name="connsiteY14" fmla="*/ 70009 h 180975"/>
                <a:gd name="connsiteX15" fmla="*/ 141732 w 180975"/>
                <a:gd name="connsiteY15" fmla="*/ 72199 h 180975"/>
                <a:gd name="connsiteX16" fmla="*/ 139541 w 180975"/>
                <a:gd name="connsiteY16" fmla="*/ 86106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80975" h="180975">
                  <a:moveTo>
                    <a:pt x="94679" y="7144"/>
                  </a:moveTo>
                  <a:cubicBezTo>
                    <a:pt x="46387" y="7144"/>
                    <a:pt x="7144" y="46387"/>
                    <a:pt x="7144" y="94679"/>
                  </a:cubicBezTo>
                  <a:cubicBezTo>
                    <a:pt x="7144" y="142970"/>
                    <a:pt x="46387" y="182213"/>
                    <a:pt x="94679" y="182213"/>
                  </a:cubicBezTo>
                  <a:cubicBezTo>
                    <a:pt x="142971" y="182213"/>
                    <a:pt x="182214" y="142970"/>
                    <a:pt x="182214" y="94679"/>
                  </a:cubicBezTo>
                  <a:cubicBezTo>
                    <a:pt x="182214" y="46387"/>
                    <a:pt x="142971" y="7144"/>
                    <a:pt x="94679" y="7144"/>
                  </a:cubicBezTo>
                  <a:close/>
                  <a:moveTo>
                    <a:pt x="139541" y="86106"/>
                  </a:moveTo>
                  <a:lnTo>
                    <a:pt x="85058" y="125921"/>
                  </a:lnTo>
                  <a:cubicBezTo>
                    <a:pt x="83344" y="127159"/>
                    <a:pt x="81248" y="127826"/>
                    <a:pt x="79153" y="127826"/>
                  </a:cubicBezTo>
                  <a:cubicBezTo>
                    <a:pt x="78582" y="127826"/>
                    <a:pt x="78105" y="127826"/>
                    <a:pt x="77533" y="127730"/>
                  </a:cubicBezTo>
                  <a:cubicBezTo>
                    <a:pt x="74867" y="127254"/>
                    <a:pt x="72485" y="125825"/>
                    <a:pt x="70961" y="123635"/>
                  </a:cubicBezTo>
                  <a:lnTo>
                    <a:pt x="54674" y="100394"/>
                  </a:lnTo>
                  <a:cubicBezTo>
                    <a:pt x="51530" y="95821"/>
                    <a:pt x="52578" y="89630"/>
                    <a:pt x="57150" y="86392"/>
                  </a:cubicBezTo>
                  <a:cubicBezTo>
                    <a:pt x="61722" y="83248"/>
                    <a:pt x="67913" y="84296"/>
                    <a:pt x="71152" y="88868"/>
                  </a:cubicBezTo>
                  <a:lnTo>
                    <a:pt x="81534" y="103727"/>
                  </a:lnTo>
                  <a:lnTo>
                    <a:pt x="127730" y="70009"/>
                  </a:lnTo>
                  <a:cubicBezTo>
                    <a:pt x="132207" y="66770"/>
                    <a:pt x="138494" y="67723"/>
                    <a:pt x="141732" y="72199"/>
                  </a:cubicBezTo>
                  <a:cubicBezTo>
                    <a:pt x="144971" y="76581"/>
                    <a:pt x="144018" y="82868"/>
                    <a:pt x="139541" y="8610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394" name="그룹 393">
            <a:extLst>
              <a:ext uri="{FF2B5EF4-FFF2-40B4-BE49-F238E27FC236}">
                <a16:creationId xmlns:a16="http://schemas.microsoft.com/office/drawing/2014/main" id="{2726C8EE-CA99-4AAD-9C8F-B5E8ADD1A7A4}"/>
              </a:ext>
            </a:extLst>
          </p:cNvPr>
          <p:cNvGrpSpPr/>
          <p:nvPr/>
        </p:nvGrpSpPr>
        <p:grpSpPr>
          <a:xfrm>
            <a:off x="3440707" y="4256817"/>
            <a:ext cx="386098" cy="335480"/>
            <a:chOff x="3440707" y="4256817"/>
            <a:chExt cx="386098" cy="335480"/>
          </a:xfrm>
          <a:solidFill>
            <a:schemeClr val="bg1"/>
          </a:solidFill>
        </p:grpSpPr>
        <p:sp>
          <p:nvSpPr>
            <p:cNvPr id="395" name="자유형: 도형 394">
              <a:extLst>
                <a:ext uri="{FF2B5EF4-FFF2-40B4-BE49-F238E27FC236}">
                  <a16:creationId xmlns:a16="http://schemas.microsoft.com/office/drawing/2014/main" id="{5B42A2CC-A16E-410A-918E-FC1734A667F1}"/>
                </a:ext>
              </a:extLst>
            </p:cNvPr>
            <p:cNvSpPr/>
            <p:nvPr/>
          </p:nvSpPr>
          <p:spPr>
            <a:xfrm>
              <a:off x="3502955" y="4315872"/>
              <a:ext cx="323850" cy="209550"/>
            </a:xfrm>
            <a:custGeom>
              <a:avLst/>
              <a:gdLst>
                <a:gd name="connsiteX0" fmla="*/ 248458 w 323850"/>
                <a:gd name="connsiteY0" fmla="*/ 51054 h 209550"/>
                <a:gd name="connsiteX1" fmla="*/ 246457 w 323850"/>
                <a:gd name="connsiteY1" fmla="*/ 51054 h 209550"/>
                <a:gd name="connsiteX2" fmla="*/ 164352 w 323850"/>
                <a:gd name="connsiteY2" fmla="*/ 7144 h 209550"/>
                <a:gd name="connsiteX3" fmla="*/ 99963 w 323850"/>
                <a:gd name="connsiteY3" fmla="*/ 31052 h 209550"/>
                <a:gd name="connsiteX4" fmla="*/ 69007 w 323850"/>
                <a:gd name="connsiteY4" fmla="*/ 80296 h 209550"/>
                <a:gd name="connsiteX5" fmla="*/ 7189 w 323850"/>
                <a:gd name="connsiteY5" fmla="*/ 144875 h 209550"/>
                <a:gd name="connsiteX6" fmla="*/ 70054 w 323850"/>
                <a:gd name="connsiteY6" fmla="*/ 204692 h 209550"/>
                <a:gd name="connsiteX7" fmla="*/ 247695 w 323850"/>
                <a:gd name="connsiteY7" fmla="*/ 204692 h 209550"/>
                <a:gd name="connsiteX8" fmla="*/ 325324 w 323850"/>
                <a:gd name="connsiteY8" fmla="*/ 130112 h 209550"/>
                <a:gd name="connsiteX9" fmla="*/ 248458 w 323850"/>
                <a:gd name="connsiteY9" fmla="*/ 51054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23850" h="209550">
                  <a:moveTo>
                    <a:pt x="248458" y="51054"/>
                  </a:moveTo>
                  <a:cubicBezTo>
                    <a:pt x="247791" y="51054"/>
                    <a:pt x="247124" y="51054"/>
                    <a:pt x="246457" y="51054"/>
                  </a:cubicBezTo>
                  <a:cubicBezTo>
                    <a:pt x="228264" y="23813"/>
                    <a:pt x="197403" y="7144"/>
                    <a:pt x="164352" y="7144"/>
                  </a:cubicBezTo>
                  <a:cubicBezTo>
                    <a:pt x="140730" y="7144"/>
                    <a:pt x="117870" y="15621"/>
                    <a:pt x="99963" y="31052"/>
                  </a:cubicBezTo>
                  <a:cubicBezTo>
                    <a:pt x="84818" y="44101"/>
                    <a:pt x="74055" y="61246"/>
                    <a:pt x="69007" y="80296"/>
                  </a:cubicBezTo>
                  <a:cubicBezTo>
                    <a:pt x="34050" y="80486"/>
                    <a:pt x="5856" y="109633"/>
                    <a:pt x="7189" y="144875"/>
                  </a:cubicBezTo>
                  <a:cubicBezTo>
                    <a:pt x="8427" y="178403"/>
                    <a:pt x="36526" y="204692"/>
                    <a:pt x="70054" y="204692"/>
                  </a:cubicBezTo>
                  <a:lnTo>
                    <a:pt x="247695" y="204692"/>
                  </a:lnTo>
                  <a:cubicBezTo>
                    <a:pt x="289415" y="204692"/>
                    <a:pt x="324086" y="171831"/>
                    <a:pt x="325324" y="130112"/>
                  </a:cubicBezTo>
                  <a:cubicBezTo>
                    <a:pt x="326467" y="86773"/>
                    <a:pt x="291606" y="51054"/>
                    <a:pt x="248458" y="5105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96" name="자유형: 도형 395">
              <a:extLst>
                <a:ext uri="{FF2B5EF4-FFF2-40B4-BE49-F238E27FC236}">
                  <a16:creationId xmlns:a16="http://schemas.microsoft.com/office/drawing/2014/main" id="{BCCC9224-97AB-4D2D-A8C9-CC0FD74BDAB3}"/>
                </a:ext>
              </a:extLst>
            </p:cNvPr>
            <p:cNvSpPr/>
            <p:nvPr/>
          </p:nvSpPr>
          <p:spPr>
            <a:xfrm>
              <a:off x="3575971" y="4535147"/>
              <a:ext cx="47625" cy="57150"/>
            </a:xfrm>
            <a:custGeom>
              <a:avLst/>
              <a:gdLst>
                <a:gd name="connsiteX0" fmla="*/ 37710 w 47625"/>
                <a:gd name="connsiteY0" fmla="*/ 8278 h 57150"/>
                <a:gd name="connsiteX1" fmla="*/ 22947 w 47625"/>
                <a:gd name="connsiteY1" fmla="*/ 13231 h 57150"/>
                <a:gd name="connsiteX2" fmla="*/ 8278 w 47625"/>
                <a:gd name="connsiteY2" fmla="*/ 42473 h 57150"/>
                <a:gd name="connsiteX3" fmla="*/ 13231 w 47625"/>
                <a:gd name="connsiteY3" fmla="*/ 57237 h 57150"/>
                <a:gd name="connsiteX4" fmla="*/ 27995 w 47625"/>
                <a:gd name="connsiteY4" fmla="*/ 52379 h 57150"/>
                <a:gd name="connsiteX5" fmla="*/ 42663 w 47625"/>
                <a:gd name="connsiteY5" fmla="*/ 23137 h 57150"/>
                <a:gd name="connsiteX6" fmla="*/ 37710 w 47625"/>
                <a:gd name="connsiteY6" fmla="*/ 827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625" h="57150">
                  <a:moveTo>
                    <a:pt x="37710" y="8278"/>
                  </a:moveTo>
                  <a:cubicBezTo>
                    <a:pt x="32281" y="5611"/>
                    <a:pt x="25709" y="7802"/>
                    <a:pt x="22947" y="13231"/>
                  </a:cubicBezTo>
                  <a:lnTo>
                    <a:pt x="8278" y="42473"/>
                  </a:lnTo>
                  <a:cubicBezTo>
                    <a:pt x="5611" y="47902"/>
                    <a:pt x="7802" y="54474"/>
                    <a:pt x="13231" y="57237"/>
                  </a:cubicBezTo>
                  <a:cubicBezTo>
                    <a:pt x="18565" y="59904"/>
                    <a:pt x="25328" y="57713"/>
                    <a:pt x="27995" y="52379"/>
                  </a:cubicBezTo>
                  <a:lnTo>
                    <a:pt x="42663" y="23137"/>
                  </a:lnTo>
                  <a:cubicBezTo>
                    <a:pt x="45330" y="17517"/>
                    <a:pt x="43139" y="10945"/>
                    <a:pt x="37710" y="827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97" name="자유형: 도형 396">
              <a:extLst>
                <a:ext uri="{FF2B5EF4-FFF2-40B4-BE49-F238E27FC236}">
                  <a16:creationId xmlns:a16="http://schemas.microsoft.com/office/drawing/2014/main" id="{340CE543-7F7F-4475-AAF7-AA4C93560452}"/>
                </a:ext>
              </a:extLst>
            </p:cNvPr>
            <p:cNvSpPr/>
            <p:nvPr/>
          </p:nvSpPr>
          <p:spPr>
            <a:xfrm>
              <a:off x="3649120" y="4535147"/>
              <a:ext cx="47625" cy="57150"/>
            </a:xfrm>
            <a:custGeom>
              <a:avLst/>
              <a:gdLst>
                <a:gd name="connsiteX0" fmla="*/ 37713 w 47625"/>
                <a:gd name="connsiteY0" fmla="*/ 8278 h 57150"/>
                <a:gd name="connsiteX1" fmla="*/ 22949 w 47625"/>
                <a:gd name="connsiteY1" fmla="*/ 13231 h 57150"/>
                <a:gd name="connsiteX2" fmla="*/ 8280 w 47625"/>
                <a:gd name="connsiteY2" fmla="*/ 42473 h 57150"/>
                <a:gd name="connsiteX3" fmla="*/ 13138 w 47625"/>
                <a:gd name="connsiteY3" fmla="*/ 57237 h 57150"/>
                <a:gd name="connsiteX4" fmla="*/ 27902 w 47625"/>
                <a:gd name="connsiteY4" fmla="*/ 52379 h 57150"/>
                <a:gd name="connsiteX5" fmla="*/ 42570 w 47625"/>
                <a:gd name="connsiteY5" fmla="*/ 23137 h 57150"/>
                <a:gd name="connsiteX6" fmla="*/ 37713 w 47625"/>
                <a:gd name="connsiteY6" fmla="*/ 827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625" h="57150">
                  <a:moveTo>
                    <a:pt x="37713" y="8278"/>
                  </a:moveTo>
                  <a:cubicBezTo>
                    <a:pt x="32283" y="5611"/>
                    <a:pt x="25711" y="7802"/>
                    <a:pt x="22949" y="13231"/>
                  </a:cubicBezTo>
                  <a:lnTo>
                    <a:pt x="8280" y="42473"/>
                  </a:lnTo>
                  <a:cubicBezTo>
                    <a:pt x="5613" y="47902"/>
                    <a:pt x="7804" y="54474"/>
                    <a:pt x="13138" y="57237"/>
                  </a:cubicBezTo>
                  <a:cubicBezTo>
                    <a:pt x="18472" y="59904"/>
                    <a:pt x="25235" y="57713"/>
                    <a:pt x="27902" y="52379"/>
                  </a:cubicBezTo>
                  <a:lnTo>
                    <a:pt x="42570" y="23137"/>
                  </a:lnTo>
                  <a:cubicBezTo>
                    <a:pt x="45333" y="17517"/>
                    <a:pt x="43142" y="10945"/>
                    <a:pt x="37713" y="827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98" name="자유형: 도형 397">
              <a:extLst>
                <a:ext uri="{FF2B5EF4-FFF2-40B4-BE49-F238E27FC236}">
                  <a16:creationId xmlns:a16="http://schemas.microsoft.com/office/drawing/2014/main" id="{DB1B61F7-95F2-4EB7-A8ED-CBBB7D459DD9}"/>
                </a:ext>
              </a:extLst>
            </p:cNvPr>
            <p:cNvSpPr/>
            <p:nvPr/>
          </p:nvSpPr>
          <p:spPr>
            <a:xfrm>
              <a:off x="3722275" y="4535147"/>
              <a:ext cx="47625" cy="57150"/>
            </a:xfrm>
            <a:custGeom>
              <a:avLst/>
              <a:gdLst>
                <a:gd name="connsiteX0" fmla="*/ 37710 w 47625"/>
                <a:gd name="connsiteY0" fmla="*/ 8278 h 57150"/>
                <a:gd name="connsiteX1" fmla="*/ 22946 w 47625"/>
                <a:gd name="connsiteY1" fmla="*/ 13231 h 57150"/>
                <a:gd name="connsiteX2" fmla="*/ 8278 w 47625"/>
                <a:gd name="connsiteY2" fmla="*/ 42473 h 57150"/>
                <a:gd name="connsiteX3" fmla="*/ 13231 w 47625"/>
                <a:gd name="connsiteY3" fmla="*/ 57237 h 57150"/>
                <a:gd name="connsiteX4" fmla="*/ 27995 w 47625"/>
                <a:gd name="connsiteY4" fmla="*/ 52379 h 57150"/>
                <a:gd name="connsiteX5" fmla="*/ 42663 w 47625"/>
                <a:gd name="connsiteY5" fmla="*/ 23137 h 57150"/>
                <a:gd name="connsiteX6" fmla="*/ 37710 w 47625"/>
                <a:gd name="connsiteY6" fmla="*/ 827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625" h="57150">
                  <a:moveTo>
                    <a:pt x="37710" y="8278"/>
                  </a:moveTo>
                  <a:cubicBezTo>
                    <a:pt x="32281" y="5611"/>
                    <a:pt x="25709" y="7802"/>
                    <a:pt x="22946" y="13231"/>
                  </a:cubicBezTo>
                  <a:lnTo>
                    <a:pt x="8278" y="42473"/>
                  </a:lnTo>
                  <a:cubicBezTo>
                    <a:pt x="5611" y="47902"/>
                    <a:pt x="7802" y="54474"/>
                    <a:pt x="13231" y="57237"/>
                  </a:cubicBezTo>
                  <a:cubicBezTo>
                    <a:pt x="18565" y="59904"/>
                    <a:pt x="25232" y="57713"/>
                    <a:pt x="27995" y="52379"/>
                  </a:cubicBezTo>
                  <a:lnTo>
                    <a:pt x="42663" y="23137"/>
                  </a:lnTo>
                  <a:cubicBezTo>
                    <a:pt x="45330" y="17517"/>
                    <a:pt x="43140" y="10945"/>
                    <a:pt x="37710" y="827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99" name="자유형: 도형 398">
              <a:extLst>
                <a:ext uri="{FF2B5EF4-FFF2-40B4-BE49-F238E27FC236}">
                  <a16:creationId xmlns:a16="http://schemas.microsoft.com/office/drawing/2014/main" id="{0B81C0AD-22FB-43CF-9D52-CDAA17498198}"/>
                </a:ext>
              </a:extLst>
            </p:cNvPr>
            <p:cNvSpPr/>
            <p:nvPr/>
          </p:nvSpPr>
          <p:spPr>
            <a:xfrm>
              <a:off x="3440707" y="4256817"/>
              <a:ext cx="200025" cy="161925"/>
            </a:xfrm>
            <a:custGeom>
              <a:avLst/>
              <a:gdLst>
                <a:gd name="connsiteX0" fmla="*/ 114967 w 200025"/>
                <a:gd name="connsiteY0" fmla="*/ 118967 h 161925"/>
                <a:gd name="connsiteX1" fmla="*/ 147924 w 200025"/>
                <a:gd name="connsiteY1" fmla="*/ 73438 h 161925"/>
                <a:gd name="connsiteX2" fmla="*/ 198882 w 200025"/>
                <a:gd name="connsiteY2" fmla="*/ 47530 h 161925"/>
                <a:gd name="connsiteX3" fmla="*/ 181356 w 200025"/>
                <a:gd name="connsiteY3" fmla="*/ 25813 h 161925"/>
                <a:gd name="connsiteX4" fmla="*/ 131064 w 200025"/>
                <a:gd name="connsiteY4" fmla="*/ 7144 h 161925"/>
                <a:gd name="connsiteX5" fmla="*/ 67818 w 200025"/>
                <a:gd name="connsiteY5" fmla="*/ 40196 h 161925"/>
                <a:gd name="connsiteX6" fmla="*/ 67818 w 200025"/>
                <a:gd name="connsiteY6" fmla="*/ 40196 h 161925"/>
                <a:gd name="connsiteX7" fmla="*/ 7144 w 200025"/>
                <a:gd name="connsiteY7" fmla="*/ 100774 h 161925"/>
                <a:gd name="connsiteX8" fmla="*/ 58008 w 200025"/>
                <a:gd name="connsiteY8" fmla="*/ 160591 h 161925"/>
                <a:gd name="connsiteX9" fmla="*/ 71914 w 200025"/>
                <a:gd name="connsiteY9" fmla="*/ 142304 h 161925"/>
                <a:gd name="connsiteX10" fmla="*/ 114967 w 200025"/>
                <a:gd name="connsiteY10" fmla="*/ 118967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00025" h="161925">
                  <a:moveTo>
                    <a:pt x="114967" y="118967"/>
                  </a:moveTo>
                  <a:cubicBezTo>
                    <a:pt x="122111" y="101441"/>
                    <a:pt x="133350" y="85915"/>
                    <a:pt x="147924" y="73438"/>
                  </a:cubicBezTo>
                  <a:cubicBezTo>
                    <a:pt x="162687" y="60770"/>
                    <a:pt x="180213" y="51911"/>
                    <a:pt x="198882" y="47530"/>
                  </a:cubicBezTo>
                  <a:cubicBezTo>
                    <a:pt x="194405" y="39338"/>
                    <a:pt x="188500" y="32004"/>
                    <a:pt x="181356" y="25813"/>
                  </a:cubicBezTo>
                  <a:cubicBezTo>
                    <a:pt x="167354" y="13811"/>
                    <a:pt x="149543" y="7144"/>
                    <a:pt x="131064" y="7144"/>
                  </a:cubicBezTo>
                  <a:cubicBezTo>
                    <a:pt x="105728" y="7144"/>
                    <a:pt x="82106" y="19621"/>
                    <a:pt x="67818" y="40196"/>
                  </a:cubicBezTo>
                  <a:cubicBezTo>
                    <a:pt x="67818" y="40196"/>
                    <a:pt x="67818" y="40196"/>
                    <a:pt x="67818" y="40196"/>
                  </a:cubicBezTo>
                  <a:cubicBezTo>
                    <a:pt x="34385" y="40196"/>
                    <a:pt x="7144" y="67342"/>
                    <a:pt x="7144" y="100774"/>
                  </a:cubicBezTo>
                  <a:cubicBezTo>
                    <a:pt x="7144" y="130873"/>
                    <a:pt x="29242" y="155924"/>
                    <a:pt x="58008" y="160591"/>
                  </a:cubicBezTo>
                  <a:cubicBezTo>
                    <a:pt x="61722" y="153924"/>
                    <a:pt x="66389" y="147828"/>
                    <a:pt x="71914" y="142304"/>
                  </a:cubicBezTo>
                  <a:cubicBezTo>
                    <a:pt x="83820" y="130112"/>
                    <a:pt x="98774" y="122206"/>
                    <a:pt x="114967" y="1189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400" name="그룹 399">
            <a:extLst>
              <a:ext uri="{FF2B5EF4-FFF2-40B4-BE49-F238E27FC236}">
                <a16:creationId xmlns:a16="http://schemas.microsoft.com/office/drawing/2014/main" id="{7FAA88DA-CF46-4291-BFB5-FF3F1BB195C1}"/>
              </a:ext>
            </a:extLst>
          </p:cNvPr>
          <p:cNvGrpSpPr/>
          <p:nvPr/>
        </p:nvGrpSpPr>
        <p:grpSpPr>
          <a:xfrm>
            <a:off x="8135484" y="2896171"/>
            <a:ext cx="390239" cy="394525"/>
            <a:chOff x="8135484" y="2896171"/>
            <a:chExt cx="390239" cy="394525"/>
          </a:xfrm>
          <a:solidFill>
            <a:schemeClr val="bg1"/>
          </a:solidFill>
        </p:grpSpPr>
        <p:sp>
          <p:nvSpPr>
            <p:cNvPr id="401" name="자유형: 도형 400">
              <a:extLst>
                <a:ext uri="{FF2B5EF4-FFF2-40B4-BE49-F238E27FC236}">
                  <a16:creationId xmlns:a16="http://schemas.microsoft.com/office/drawing/2014/main" id="{C48A9C46-CB3C-4649-AA59-EF643924FB16}"/>
                </a:ext>
              </a:extLst>
            </p:cNvPr>
            <p:cNvSpPr/>
            <p:nvPr/>
          </p:nvSpPr>
          <p:spPr>
            <a:xfrm>
              <a:off x="8314554" y="2985325"/>
              <a:ext cx="209550" cy="161925"/>
            </a:xfrm>
            <a:custGeom>
              <a:avLst/>
              <a:gdLst>
                <a:gd name="connsiteX0" fmla="*/ 197358 w 209550"/>
                <a:gd name="connsiteY0" fmla="*/ 7144 h 161925"/>
                <a:gd name="connsiteX1" fmla="*/ 18288 w 209550"/>
                <a:gd name="connsiteY1" fmla="*/ 7144 h 161925"/>
                <a:gd name="connsiteX2" fmla="*/ 7144 w 209550"/>
                <a:gd name="connsiteY2" fmla="*/ 18288 h 161925"/>
                <a:gd name="connsiteX3" fmla="*/ 7144 w 209550"/>
                <a:gd name="connsiteY3" fmla="*/ 107442 h 161925"/>
                <a:gd name="connsiteX4" fmla="*/ 18288 w 209550"/>
                <a:gd name="connsiteY4" fmla="*/ 118586 h 161925"/>
                <a:gd name="connsiteX5" fmla="*/ 74009 w 209550"/>
                <a:gd name="connsiteY5" fmla="*/ 118586 h 161925"/>
                <a:gd name="connsiteX6" fmla="*/ 74009 w 209550"/>
                <a:gd name="connsiteY6" fmla="*/ 152019 h 161925"/>
                <a:gd name="connsiteX7" fmla="*/ 80963 w 209550"/>
                <a:gd name="connsiteY7" fmla="*/ 162306 h 161925"/>
                <a:gd name="connsiteX8" fmla="*/ 92964 w 209550"/>
                <a:gd name="connsiteY8" fmla="*/ 159829 h 161925"/>
                <a:gd name="connsiteX9" fmla="*/ 134398 w 209550"/>
                <a:gd name="connsiteY9" fmla="*/ 118586 h 161925"/>
                <a:gd name="connsiteX10" fmla="*/ 197358 w 209550"/>
                <a:gd name="connsiteY10" fmla="*/ 118586 h 161925"/>
                <a:gd name="connsiteX11" fmla="*/ 208502 w 209550"/>
                <a:gd name="connsiteY11" fmla="*/ 107442 h 161925"/>
                <a:gd name="connsiteX12" fmla="*/ 208502 w 209550"/>
                <a:gd name="connsiteY12" fmla="*/ 18288 h 161925"/>
                <a:gd name="connsiteX13" fmla="*/ 197358 w 209550"/>
                <a:gd name="connsiteY13" fmla="*/ 7144 h 161925"/>
                <a:gd name="connsiteX14" fmla="*/ 62960 w 209550"/>
                <a:gd name="connsiteY14" fmla="*/ 73628 h 161925"/>
                <a:gd name="connsiteX15" fmla="*/ 51816 w 209550"/>
                <a:gd name="connsiteY15" fmla="*/ 62484 h 161925"/>
                <a:gd name="connsiteX16" fmla="*/ 62960 w 209550"/>
                <a:gd name="connsiteY16" fmla="*/ 51340 h 161925"/>
                <a:gd name="connsiteX17" fmla="*/ 74105 w 209550"/>
                <a:gd name="connsiteY17" fmla="*/ 62484 h 161925"/>
                <a:gd name="connsiteX18" fmla="*/ 62960 w 209550"/>
                <a:gd name="connsiteY18" fmla="*/ 73628 h 161925"/>
                <a:gd name="connsiteX19" fmla="*/ 107538 w 209550"/>
                <a:gd name="connsiteY19" fmla="*/ 73628 h 161925"/>
                <a:gd name="connsiteX20" fmla="*/ 96393 w 209550"/>
                <a:gd name="connsiteY20" fmla="*/ 62484 h 161925"/>
                <a:gd name="connsiteX21" fmla="*/ 107538 w 209550"/>
                <a:gd name="connsiteY21" fmla="*/ 51340 h 161925"/>
                <a:gd name="connsiteX22" fmla="*/ 118682 w 209550"/>
                <a:gd name="connsiteY22" fmla="*/ 62484 h 161925"/>
                <a:gd name="connsiteX23" fmla="*/ 107538 w 209550"/>
                <a:gd name="connsiteY23" fmla="*/ 73628 h 161925"/>
                <a:gd name="connsiteX24" fmla="*/ 152115 w 209550"/>
                <a:gd name="connsiteY24" fmla="*/ 73628 h 161925"/>
                <a:gd name="connsiteX25" fmla="*/ 140970 w 209550"/>
                <a:gd name="connsiteY25" fmla="*/ 62484 h 161925"/>
                <a:gd name="connsiteX26" fmla="*/ 152115 w 209550"/>
                <a:gd name="connsiteY26" fmla="*/ 51340 h 161925"/>
                <a:gd name="connsiteX27" fmla="*/ 163259 w 209550"/>
                <a:gd name="connsiteY27" fmla="*/ 62484 h 161925"/>
                <a:gd name="connsiteX28" fmla="*/ 152115 w 209550"/>
                <a:gd name="connsiteY28" fmla="*/ 73628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09550" h="161925">
                  <a:moveTo>
                    <a:pt x="197358" y="7144"/>
                  </a:moveTo>
                  <a:lnTo>
                    <a:pt x="18288" y="7144"/>
                  </a:lnTo>
                  <a:cubicBezTo>
                    <a:pt x="12097" y="7144"/>
                    <a:pt x="7144" y="12097"/>
                    <a:pt x="7144" y="18288"/>
                  </a:cubicBezTo>
                  <a:lnTo>
                    <a:pt x="7144" y="107442"/>
                  </a:lnTo>
                  <a:cubicBezTo>
                    <a:pt x="7144" y="113633"/>
                    <a:pt x="12097" y="118586"/>
                    <a:pt x="18288" y="118586"/>
                  </a:cubicBezTo>
                  <a:lnTo>
                    <a:pt x="74009" y="118586"/>
                  </a:lnTo>
                  <a:lnTo>
                    <a:pt x="74009" y="152019"/>
                  </a:lnTo>
                  <a:cubicBezTo>
                    <a:pt x="74009" y="156496"/>
                    <a:pt x="76676" y="160496"/>
                    <a:pt x="80963" y="162306"/>
                  </a:cubicBezTo>
                  <a:cubicBezTo>
                    <a:pt x="84201" y="163925"/>
                    <a:pt x="89725" y="163449"/>
                    <a:pt x="92964" y="159829"/>
                  </a:cubicBezTo>
                  <a:lnTo>
                    <a:pt x="134398" y="118586"/>
                  </a:lnTo>
                  <a:lnTo>
                    <a:pt x="197358" y="118586"/>
                  </a:lnTo>
                  <a:cubicBezTo>
                    <a:pt x="203549" y="118586"/>
                    <a:pt x="208502" y="113633"/>
                    <a:pt x="208502" y="107442"/>
                  </a:cubicBezTo>
                  <a:lnTo>
                    <a:pt x="208502" y="18288"/>
                  </a:lnTo>
                  <a:cubicBezTo>
                    <a:pt x="208502" y="12097"/>
                    <a:pt x="203549" y="7144"/>
                    <a:pt x="197358" y="7144"/>
                  </a:cubicBezTo>
                  <a:close/>
                  <a:moveTo>
                    <a:pt x="62960" y="73628"/>
                  </a:moveTo>
                  <a:cubicBezTo>
                    <a:pt x="56674" y="73628"/>
                    <a:pt x="51816" y="68771"/>
                    <a:pt x="51816" y="62484"/>
                  </a:cubicBezTo>
                  <a:cubicBezTo>
                    <a:pt x="51816" y="56198"/>
                    <a:pt x="56674" y="51340"/>
                    <a:pt x="62960" y="51340"/>
                  </a:cubicBezTo>
                  <a:cubicBezTo>
                    <a:pt x="69247" y="51340"/>
                    <a:pt x="74105" y="56198"/>
                    <a:pt x="74105" y="62484"/>
                  </a:cubicBezTo>
                  <a:cubicBezTo>
                    <a:pt x="74105" y="68771"/>
                    <a:pt x="69247" y="73628"/>
                    <a:pt x="62960" y="73628"/>
                  </a:cubicBezTo>
                  <a:close/>
                  <a:moveTo>
                    <a:pt x="107538" y="73628"/>
                  </a:moveTo>
                  <a:cubicBezTo>
                    <a:pt x="101251" y="73628"/>
                    <a:pt x="96393" y="68771"/>
                    <a:pt x="96393" y="62484"/>
                  </a:cubicBezTo>
                  <a:cubicBezTo>
                    <a:pt x="96393" y="56198"/>
                    <a:pt x="101251" y="51340"/>
                    <a:pt x="107538" y="51340"/>
                  </a:cubicBezTo>
                  <a:cubicBezTo>
                    <a:pt x="113824" y="51340"/>
                    <a:pt x="118682" y="56198"/>
                    <a:pt x="118682" y="62484"/>
                  </a:cubicBezTo>
                  <a:cubicBezTo>
                    <a:pt x="118682" y="68771"/>
                    <a:pt x="113824" y="73628"/>
                    <a:pt x="107538" y="73628"/>
                  </a:cubicBezTo>
                  <a:close/>
                  <a:moveTo>
                    <a:pt x="152115" y="73628"/>
                  </a:moveTo>
                  <a:cubicBezTo>
                    <a:pt x="145828" y="73628"/>
                    <a:pt x="140970" y="68771"/>
                    <a:pt x="140970" y="62484"/>
                  </a:cubicBezTo>
                  <a:cubicBezTo>
                    <a:pt x="140970" y="56198"/>
                    <a:pt x="145828" y="51340"/>
                    <a:pt x="152115" y="51340"/>
                  </a:cubicBezTo>
                  <a:cubicBezTo>
                    <a:pt x="158401" y="51340"/>
                    <a:pt x="163259" y="56198"/>
                    <a:pt x="163259" y="62484"/>
                  </a:cubicBezTo>
                  <a:cubicBezTo>
                    <a:pt x="163259" y="68771"/>
                    <a:pt x="158401" y="73628"/>
                    <a:pt x="152115" y="7362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02" name="자유형: 도형 401">
              <a:extLst>
                <a:ext uri="{FF2B5EF4-FFF2-40B4-BE49-F238E27FC236}">
                  <a16:creationId xmlns:a16="http://schemas.microsoft.com/office/drawing/2014/main" id="{56B60362-A8BC-4A33-BF2C-E4D3E89C1B45}"/>
                </a:ext>
              </a:extLst>
            </p:cNvPr>
            <p:cNvSpPr/>
            <p:nvPr/>
          </p:nvSpPr>
          <p:spPr>
            <a:xfrm>
              <a:off x="8355035" y="2898362"/>
              <a:ext cx="123825" cy="76200"/>
            </a:xfrm>
            <a:custGeom>
              <a:avLst/>
              <a:gdLst>
                <a:gd name="connsiteX0" fmla="*/ 121920 w 123825"/>
                <a:gd name="connsiteY0" fmla="*/ 71819 h 76200"/>
                <a:gd name="connsiteX1" fmla="*/ 44768 w 123825"/>
                <a:gd name="connsiteY1" fmla="*/ 71819 h 76200"/>
                <a:gd name="connsiteX2" fmla="*/ 7144 w 123825"/>
                <a:gd name="connsiteY2" fmla="*/ 7144 h 76200"/>
                <a:gd name="connsiteX3" fmla="*/ 121920 w 123825"/>
                <a:gd name="connsiteY3" fmla="*/ 71819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3825" h="76200">
                  <a:moveTo>
                    <a:pt x="121920" y="71819"/>
                  </a:moveTo>
                  <a:lnTo>
                    <a:pt x="44768" y="71819"/>
                  </a:lnTo>
                  <a:cubicBezTo>
                    <a:pt x="32290" y="46006"/>
                    <a:pt x="18002" y="23432"/>
                    <a:pt x="7144" y="7144"/>
                  </a:cubicBezTo>
                  <a:cubicBezTo>
                    <a:pt x="53054" y="14288"/>
                    <a:pt x="93345" y="37910"/>
                    <a:pt x="121920" y="7181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03" name="자유형: 도형 402">
              <a:extLst>
                <a:ext uri="{FF2B5EF4-FFF2-40B4-BE49-F238E27FC236}">
                  <a16:creationId xmlns:a16="http://schemas.microsoft.com/office/drawing/2014/main" id="{95758602-23A2-4F59-A765-BB1276693082}"/>
                </a:ext>
              </a:extLst>
            </p:cNvPr>
            <p:cNvSpPr/>
            <p:nvPr/>
          </p:nvSpPr>
          <p:spPr>
            <a:xfrm>
              <a:off x="8273216" y="2896171"/>
              <a:ext cx="104775" cy="95250"/>
            </a:xfrm>
            <a:custGeom>
              <a:avLst/>
              <a:gdLst>
                <a:gd name="connsiteX0" fmla="*/ 101441 w 104775"/>
                <a:gd name="connsiteY0" fmla="*/ 74009 h 95250"/>
                <a:gd name="connsiteX1" fmla="*/ 59721 w 104775"/>
                <a:gd name="connsiteY1" fmla="*/ 74009 h 95250"/>
                <a:gd name="connsiteX2" fmla="*/ 28289 w 104775"/>
                <a:gd name="connsiteY2" fmla="*/ 96298 h 95250"/>
                <a:gd name="connsiteX3" fmla="*/ 7144 w 104775"/>
                <a:gd name="connsiteY3" fmla="*/ 96298 h 95250"/>
                <a:gd name="connsiteX4" fmla="*/ 59721 w 104775"/>
                <a:gd name="connsiteY4" fmla="*/ 7144 h 95250"/>
                <a:gd name="connsiteX5" fmla="*/ 101441 w 104775"/>
                <a:gd name="connsiteY5" fmla="*/ 74009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4775" h="95250">
                  <a:moveTo>
                    <a:pt x="101441" y="74009"/>
                  </a:moveTo>
                  <a:lnTo>
                    <a:pt x="59721" y="74009"/>
                  </a:lnTo>
                  <a:cubicBezTo>
                    <a:pt x="45244" y="74009"/>
                    <a:pt x="32766" y="83344"/>
                    <a:pt x="28289" y="96298"/>
                  </a:cubicBezTo>
                  <a:lnTo>
                    <a:pt x="7144" y="96298"/>
                  </a:lnTo>
                  <a:cubicBezTo>
                    <a:pt x="24955" y="57055"/>
                    <a:pt x="47720" y="23622"/>
                    <a:pt x="59721" y="7144"/>
                  </a:cubicBezTo>
                  <a:cubicBezTo>
                    <a:pt x="69342" y="20288"/>
                    <a:pt x="86010" y="44577"/>
                    <a:pt x="101441" y="7400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04" name="자유형: 도형 403">
              <a:extLst>
                <a:ext uri="{FF2B5EF4-FFF2-40B4-BE49-F238E27FC236}">
                  <a16:creationId xmlns:a16="http://schemas.microsoft.com/office/drawing/2014/main" id="{9C361FCC-8346-4A6F-9F96-C9F9D2332649}"/>
                </a:ext>
              </a:extLst>
            </p:cNvPr>
            <p:cNvSpPr/>
            <p:nvPr/>
          </p:nvSpPr>
          <p:spPr>
            <a:xfrm>
              <a:off x="8165011" y="2898362"/>
              <a:ext cx="142875" cy="95250"/>
            </a:xfrm>
            <a:custGeom>
              <a:avLst/>
              <a:gdLst>
                <a:gd name="connsiteX0" fmla="*/ 90774 w 142875"/>
                <a:gd name="connsiteY0" fmla="*/ 94107 h 95250"/>
                <a:gd name="connsiteX1" fmla="*/ 7144 w 142875"/>
                <a:gd name="connsiteY1" fmla="*/ 94107 h 95250"/>
                <a:gd name="connsiteX2" fmla="*/ 138684 w 142875"/>
                <a:gd name="connsiteY2" fmla="*/ 7144 h 95250"/>
                <a:gd name="connsiteX3" fmla="*/ 90774 w 142875"/>
                <a:gd name="connsiteY3" fmla="*/ 94107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2875" h="95250">
                  <a:moveTo>
                    <a:pt x="90774" y="94107"/>
                  </a:moveTo>
                  <a:lnTo>
                    <a:pt x="7144" y="94107"/>
                  </a:lnTo>
                  <a:cubicBezTo>
                    <a:pt x="35909" y="48387"/>
                    <a:pt x="83154" y="15907"/>
                    <a:pt x="138684" y="7144"/>
                  </a:cubicBezTo>
                  <a:cubicBezTo>
                    <a:pt x="124683" y="27908"/>
                    <a:pt x="105537" y="58865"/>
                    <a:pt x="90774" y="9410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05" name="자유형: 도형 404">
              <a:extLst>
                <a:ext uri="{FF2B5EF4-FFF2-40B4-BE49-F238E27FC236}">
                  <a16:creationId xmlns:a16="http://schemas.microsoft.com/office/drawing/2014/main" id="{5CD1F20B-0227-408F-BC62-33B97AF27EF1}"/>
                </a:ext>
              </a:extLst>
            </p:cNvPr>
            <p:cNvSpPr/>
            <p:nvPr/>
          </p:nvSpPr>
          <p:spPr>
            <a:xfrm>
              <a:off x="8135579" y="3007613"/>
              <a:ext cx="114300" cy="76200"/>
            </a:xfrm>
            <a:custGeom>
              <a:avLst/>
              <a:gdLst>
                <a:gd name="connsiteX0" fmla="*/ 111728 w 114300"/>
                <a:gd name="connsiteY0" fmla="*/ 7144 h 76200"/>
                <a:gd name="connsiteX1" fmla="*/ 97441 w 114300"/>
                <a:gd name="connsiteY1" fmla="*/ 74009 h 76200"/>
                <a:gd name="connsiteX2" fmla="*/ 7144 w 114300"/>
                <a:gd name="connsiteY2" fmla="*/ 74009 h 76200"/>
                <a:gd name="connsiteX3" fmla="*/ 24860 w 114300"/>
                <a:gd name="connsiteY3" fmla="*/ 7144 h 76200"/>
                <a:gd name="connsiteX4" fmla="*/ 111728 w 114300"/>
                <a:gd name="connsiteY4" fmla="*/ 71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300" h="76200">
                  <a:moveTo>
                    <a:pt x="111728" y="7144"/>
                  </a:moveTo>
                  <a:cubicBezTo>
                    <a:pt x="104108" y="28766"/>
                    <a:pt x="98774" y="51530"/>
                    <a:pt x="97441" y="74009"/>
                  </a:cubicBezTo>
                  <a:lnTo>
                    <a:pt x="7144" y="74009"/>
                  </a:lnTo>
                  <a:cubicBezTo>
                    <a:pt x="8667" y="50387"/>
                    <a:pt x="15240" y="27623"/>
                    <a:pt x="24860" y="7144"/>
                  </a:cubicBezTo>
                  <a:lnTo>
                    <a:pt x="111728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06" name="자유형: 도형 405">
              <a:extLst>
                <a:ext uri="{FF2B5EF4-FFF2-40B4-BE49-F238E27FC236}">
                  <a16:creationId xmlns:a16="http://schemas.microsoft.com/office/drawing/2014/main" id="{00B9341C-5180-4D4F-B45B-173528020232}"/>
                </a:ext>
              </a:extLst>
            </p:cNvPr>
            <p:cNvSpPr/>
            <p:nvPr/>
          </p:nvSpPr>
          <p:spPr>
            <a:xfrm>
              <a:off x="8248260" y="3007613"/>
              <a:ext cx="57150" cy="76200"/>
            </a:xfrm>
            <a:custGeom>
              <a:avLst/>
              <a:gdLst>
                <a:gd name="connsiteX0" fmla="*/ 51244 w 57150"/>
                <a:gd name="connsiteY0" fmla="*/ 7144 h 76200"/>
                <a:gd name="connsiteX1" fmla="*/ 51244 w 57150"/>
                <a:gd name="connsiteY1" fmla="*/ 74009 h 76200"/>
                <a:gd name="connsiteX2" fmla="*/ 7144 w 57150"/>
                <a:gd name="connsiteY2" fmla="*/ 74009 h 76200"/>
                <a:gd name="connsiteX3" fmla="*/ 22955 w 57150"/>
                <a:gd name="connsiteY3" fmla="*/ 7144 h 76200"/>
                <a:gd name="connsiteX4" fmla="*/ 51244 w 57150"/>
                <a:gd name="connsiteY4" fmla="*/ 71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76200">
                  <a:moveTo>
                    <a:pt x="51244" y="7144"/>
                  </a:moveTo>
                  <a:lnTo>
                    <a:pt x="51244" y="74009"/>
                  </a:lnTo>
                  <a:lnTo>
                    <a:pt x="7144" y="74009"/>
                  </a:lnTo>
                  <a:cubicBezTo>
                    <a:pt x="8667" y="51721"/>
                    <a:pt x="14764" y="28766"/>
                    <a:pt x="22955" y="7144"/>
                  </a:cubicBezTo>
                  <a:lnTo>
                    <a:pt x="512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07" name="자유형: 도형 406">
              <a:extLst>
                <a:ext uri="{FF2B5EF4-FFF2-40B4-BE49-F238E27FC236}">
                  <a16:creationId xmlns:a16="http://schemas.microsoft.com/office/drawing/2014/main" id="{25D8DA73-F18B-4774-9CA0-1F927739B698}"/>
                </a:ext>
              </a:extLst>
            </p:cNvPr>
            <p:cNvSpPr/>
            <p:nvPr/>
          </p:nvSpPr>
          <p:spPr>
            <a:xfrm>
              <a:off x="8165107" y="3185921"/>
              <a:ext cx="142875" cy="95250"/>
            </a:xfrm>
            <a:custGeom>
              <a:avLst/>
              <a:gdLst>
                <a:gd name="connsiteX0" fmla="*/ 138113 w 142875"/>
                <a:gd name="connsiteY0" fmla="*/ 94012 h 95250"/>
                <a:gd name="connsiteX1" fmla="*/ 7144 w 142875"/>
                <a:gd name="connsiteY1" fmla="*/ 7144 h 95250"/>
                <a:gd name="connsiteX2" fmla="*/ 90774 w 142875"/>
                <a:gd name="connsiteY2" fmla="*/ 7144 h 95250"/>
                <a:gd name="connsiteX3" fmla="*/ 122206 w 142875"/>
                <a:gd name="connsiteY3" fmla="*/ 68390 h 95250"/>
                <a:gd name="connsiteX4" fmla="*/ 138113 w 142875"/>
                <a:gd name="connsiteY4" fmla="*/ 94012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875" h="95250">
                  <a:moveTo>
                    <a:pt x="138113" y="94012"/>
                  </a:moveTo>
                  <a:cubicBezTo>
                    <a:pt x="82868" y="85154"/>
                    <a:pt x="35814" y="52673"/>
                    <a:pt x="7144" y="7144"/>
                  </a:cubicBezTo>
                  <a:lnTo>
                    <a:pt x="90774" y="7144"/>
                  </a:lnTo>
                  <a:cubicBezTo>
                    <a:pt x="100299" y="29813"/>
                    <a:pt x="111633" y="50768"/>
                    <a:pt x="122206" y="68390"/>
                  </a:cubicBezTo>
                  <a:cubicBezTo>
                    <a:pt x="127635" y="77724"/>
                    <a:pt x="133065" y="86296"/>
                    <a:pt x="138113" y="9401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08" name="자유형: 도형 407">
              <a:extLst>
                <a:ext uri="{FF2B5EF4-FFF2-40B4-BE49-F238E27FC236}">
                  <a16:creationId xmlns:a16="http://schemas.microsoft.com/office/drawing/2014/main" id="{A0C975F3-B6CC-46B4-B9BD-2EB412B87E21}"/>
                </a:ext>
              </a:extLst>
            </p:cNvPr>
            <p:cNvSpPr/>
            <p:nvPr/>
          </p:nvSpPr>
          <p:spPr>
            <a:xfrm>
              <a:off x="8273216" y="3185921"/>
              <a:ext cx="114300" cy="104775"/>
            </a:xfrm>
            <a:custGeom>
              <a:avLst/>
              <a:gdLst>
                <a:gd name="connsiteX0" fmla="*/ 112300 w 114300"/>
                <a:gd name="connsiteY0" fmla="*/ 7144 h 104775"/>
                <a:gd name="connsiteX1" fmla="*/ 59721 w 114300"/>
                <a:gd name="connsiteY1" fmla="*/ 97822 h 104775"/>
                <a:gd name="connsiteX2" fmla="*/ 7144 w 114300"/>
                <a:gd name="connsiteY2" fmla="*/ 7144 h 104775"/>
                <a:gd name="connsiteX3" fmla="*/ 112300 w 114300"/>
                <a:gd name="connsiteY3" fmla="*/ 7144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300" h="104775">
                  <a:moveTo>
                    <a:pt x="112300" y="7144"/>
                  </a:moveTo>
                  <a:cubicBezTo>
                    <a:pt x="94488" y="46387"/>
                    <a:pt x="71723" y="81248"/>
                    <a:pt x="59721" y="97822"/>
                  </a:cubicBezTo>
                  <a:cubicBezTo>
                    <a:pt x="47720" y="81344"/>
                    <a:pt x="24955" y="46387"/>
                    <a:pt x="7144" y="7144"/>
                  </a:cubicBezTo>
                  <a:lnTo>
                    <a:pt x="112300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09" name="자유형: 도형 408">
              <a:extLst>
                <a:ext uri="{FF2B5EF4-FFF2-40B4-BE49-F238E27FC236}">
                  <a16:creationId xmlns:a16="http://schemas.microsoft.com/office/drawing/2014/main" id="{81347D8C-534E-42C8-9873-F2180A6B22E7}"/>
                </a:ext>
              </a:extLst>
            </p:cNvPr>
            <p:cNvSpPr/>
            <p:nvPr/>
          </p:nvSpPr>
          <p:spPr>
            <a:xfrm>
              <a:off x="8273216" y="3185921"/>
              <a:ext cx="114300" cy="104775"/>
            </a:xfrm>
            <a:custGeom>
              <a:avLst/>
              <a:gdLst>
                <a:gd name="connsiteX0" fmla="*/ 112300 w 114300"/>
                <a:gd name="connsiteY0" fmla="*/ 7144 h 104775"/>
                <a:gd name="connsiteX1" fmla="*/ 59721 w 114300"/>
                <a:gd name="connsiteY1" fmla="*/ 97822 h 104775"/>
                <a:gd name="connsiteX2" fmla="*/ 7144 w 114300"/>
                <a:gd name="connsiteY2" fmla="*/ 7144 h 104775"/>
                <a:gd name="connsiteX3" fmla="*/ 112300 w 114300"/>
                <a:gd name="connsiteY3" fmla="*/ 7144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300" h="104775">
                  <a:moveTo>
                    <a:pt x="112300" y="7144"/>
                  </a:moveTo>
                  <a:cubicBezTo>
                    <a:pt x="94488" y="46387"/>
                    <a:pt x="71723" y="81248"/>
                    <a:pt x="59721" y="97822"/>
                  </a:cubicBezTo>
                  <a:cubicBezTo>
                    <a:pt x="47720" y="81344"/>
                    <a:pt x="24955" y="46387"/>
                    <a:pt x="7144" y="7144"/>
                  </a:cubicBezTo>
                  <a:lnTo>
                    <a:pt x="112300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10" name="자유형: 도형 409">
              <a:extLst>
                <a:ext uri="{FF2B5EF4-FFF2-40B4-BE49-F238E27FC236}">
                  <a16:creationId xmlns:a16="http://schemas.microsoft.com/office/drawing/2014/main" id="{E6BECE1D-4CE9-4530-A4F5-CA5A7858962E}"/>
                </a:ext>
              </a:extLst>
            </p:cNvPr>
            <p:cNvSpPr/>
            <p:nvPr/>
          </p:nvSpPr>
          <p:spPr>
            <a:xfrm>
              <a:off x="8135484" y="3096767"/>
              <a:ext cx="114300" cy="76200"/>
            </a:xfrm>
            <a:custGeom>
              <a:avLst/>
              <a:gdLst>
                <a:gd name="connsiteX0" fmla="*/ 111823 w 114300"/>
                <a:gd name="connsiteY0" fmla="*/ 74009 h 76200"/>
                <a:gd name="connsiteX1" fmla="*/ 24860 w 114300"/>
                <a:gd name="connsiteY1" fmla="*/ 74009 h 76200"/>
                <a:gd name="connsiteX2" fmla="*/ 7144 w 114300"/>
                <a:gd name="connsiteY2" fmla="*/ 7144 h 76200"/>
                <a:gd name="connsiteX3" fmla="*/ 97441 w 114300"/>
                <a:gd name="connsiteY3" fmla="*/ 7144 h 76200"/>
                <a:gd name="connsiteX4" fmla="*/ 111823 w 114300"/>
                <a:gd name="connsiteY4" fmla="*/ 74009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300" h="76200">
                  <a:moveTo>
                    <a:pt x="111823" y="74009"/>
                  </a:moveTo>
                  <a:lnTo>
                    <a:pt x="24860" y="74009"/>
                  </a:lnTo>
                  <a:cubicBezTo>
                    <a:pt x="15240" y="53531"/>
                    <a:pt x="8763" y="30766"/>
                    <a:pt x="7144" y="7144"/>
                  </a:cubicBezTo>
                  <a:lnTo>
                    <a:pt x="97441" y="7144"/>
                  </a:lnTo>
                  <a:cubicBezTo>
                    <a:pt x="98965" y="29623"/>
                    <a:pt x="104299" y="52388"/>
                    <a:pt x="111823" y="7400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11" name="자유형: 도형 410">
              <a:extLst>
                <a:ext uri="{FF2B5EF4-FFF2-40B4-BE49-F238E27FC236}">
                  <a16:creationId xmlns:a16="http://schemas.microsoft.com/office/drawing/2014/main" id="{05088D5A-B4BB-4E90-8014-FDD97D19ABB8}"/>
                </a:ext>
              </a:extLst>
            </p:cNvPr>
            <p:cNvSpPr/>
            <p:nvPr/>
          </p:nvSpPr>
          <p:spPr>
            <a:xfrm>
              <a:off x="8248260" y="3096767"/>
              <a:ext cx="152400" cy="76200"/>
            </a:xfrm>
            <a:custGeom>
              <a:avLst/>
              <a:gdLst>
                <a:gd name="connsiteX0" fmla="*/ 146589 w 152400"/>
                <a:gd name="connsiteY0" fmla="*/ 73533 h 76200"/>
                <a:gd name="connsiteX1" fmla="*/ 146399 w 152400"/>
                <a:gd name="connsiteY1" fmla="*/ 74009 h 76200"/>
                <a:gd name="connsiteX2" fmla="*/ 22955 w 152400"/>
                <a:gd name="connsiteY2" fmla="*/ 74009 h 76200"/>
                <a:gd name="connsiteX3" fmla="*/ 7144 w 152400"/>
                <a:gd name="connsiteY3" fmla="*/ 7144 h 76200"/>
                <a:gd name="connsiteX4" fmla="*/ 53244 w 152400"/>
                <a:gd name="connsiteY4" fmla="*/ 7144 h 76200"/>
                <a:gd name="connsiteX5" fmla="*/ 84677 w 152400"/>
                <a:gd name="connsiteY5" fmla="*/ 29432 h 76200"/>
                <a:gd name="connsiteX6" fmla="*/ 118110 w 152400"/>
                <a:gd name="connsiteY6" fmla="*/ 29432 h 76200"/>
                <a:gd name="connsiteX7" fmla="*/ 118110 w 152400"/>
                <a:gd name="connsiteY7" fmla="*/ 40577 h 76200"/>
                <a:gd name="connsiteX8" fmla="*/ 138589 w 152400"/>
                <a:gd name="connsiteY8" fmla="*/ 71342 h 76200"/>
                <a:gd name="connsiteX9" fmla="*/ 146589 w 152400"/>
                <a:gd name="connsiteY9" fmla="*/ 73533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2400" h="76200">
                  <a:moveTo>
                    <a:pt x="146589" y="73533"/>
                  </a:moveTo>
                  <a:cubicBezTo>
                    <a:pt x="146399" y="73724"/>
                    <a:pt x="146399" y="73724"/>
                    <a:pt x="146399" y="74009"/>
                  </a:cubicBezTo>
                  <a:lnTo>
                    <a:pt x="22955" y="74009"/>
                  </a:lnTo>
                  <a:cubicBezTo>
                    <a:pt x="14668" y="52388"/>
                    <a:pt x="8667" y="29432"/>
                    <a:pt x="7144" y="7144"/>
                  </a:cubicBezTo>
                  <a:lnTo>
                    <a:pt x="53244" y="7144"/>
                  </a:lnTo>
                  <a:cubicBezTo>
                    <a:pt x="57721" y="20098"/>
                    <a:pt x="70199" y="29432"/>
                    <a:pt x="84677" y="29432"/>
                  </a:cubicBezTo>
                  <a:lnTo>
                    <a:pt x="118110" y="29432"/>
                  </a:lnTo>
                  <a:lnTo>
                    <a:pt x="118110" y="40577"/>
                  </a:lnTo>
                  <a:cubicBezTo>
                    <a:pt x="118110" y="54197"/>
                    <a:pt x="126111" y="66199"/>
                    <a:pt x="138589" y="71342"/>
                  </a:cubicBezTo>
                  <a:cubicBezTo>
                    <a:pt x="141255" y="72485"/>
                    <a:pt x="143923" y="73152"/>
                    <a:pt x="146589" y="7353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12" name="자유형: 도형 411">
              <a:extLst>
                <a:ext uri="{FF2B5EF4-FFF2-40B4-BE49-F238E27FC236}">
                  <a16:creationId xmlns:a16="http://schemas.microsoft.com/office/drawing/2014/main" id="{2A094806-25A3-430B-994F-732D4FF80469}"/>
                </a:ext>
              </a:extLst>
            </p:cNvPr>
            <p:cNvSpPr/>
            <p:nvPr/>
          </p:nvSpPr>
          <p:spPr>
            <a:xfrm>
              <a:off x="8355511" y="3185921"/>
              <a:ext cx="142875" cy="95250"/>
            </a:xfrm>
            <a:custGeom>
              <a:avLst/>
              <a:gdLst>
                <a:gd name="connsiteX0" fmla="*/ 138113 w 142875"/>
                <a:gd name="connsiteY0" fmla="*/ 7144 h 95250"/>
                <a:gd name="connsiteX1" fmla="*/ 7144 w 142875"/>
                <a:gd name="connsiteY1" fmla="*/ 94012 h 95250"/>
                <a:gd name="connsiteX2" fmla="*/ 23146 w 142875"/>
                <a:gd name="connsiteY2" fmla="*/ 68390 h 95250"/>
                <a:gd name="connsiteX3" fmla="*/ 23336 w 142875"/>
                <a:gd name="connsiteY3" fmla="*/ 68104 h 95250"/>
                <a:gd name="connsiteX4" fmla="*/ 54579 w 142875"/>
                <a:gd name="connsiteY4" fmla="*/ 7239 h 95250"/>
                <a:gd name="connsiteX5" fmla="*/ 138113 w 142875"/>
                <a:gd name="connsiteY5" fmla="*/ 7239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2875" h="95250">
                  <a:moveTo>
                    <a:pt x="138113" y="7144"/>
                  </a:moveTo>
                  <a:cubicBezTo>
                    <a:pt x="109443" y="52673"/>
                    <a:pt x="62389" y="85154"/>
                    <a:pt x="7144" y="94012"/>
                  </a:cubicBezTo>
                  <a:cubicBezTo>
                    <a:pt x="12192" y="86296"/>
                    <a:pt x="17622" y="77629"/>
                    <a:pt x="23146" y="68390"/>
                  </a:cubicBezTo>
                  <a:cubicBezTo>
                    <a:pt x="23241" y="68294"/>
                    <a:pt x="23241" y="68199"/>
                    <a:pt x="23336" y="68104"/>
                  </a:cubicBezTo>
                  <a:cubicBezTo>
                    <a:pt x="33909" y="50578"/>
                    <a:pt x="45149" y="29813"/>
                    <a:pt x="54579" y="7239"/>
                  </a:cubicBezTo>
                  <a:lnTo>
                    <a:pt x="138113" y="723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13" name="자유형: 도형 412">
              <a:extLst>
                <a:ext uri="{FF2B5EF4-FFF2-40B4-BE49-F238E27FC236}">
                  <a16:creationId xmlns:a16="http://schemas.microsoft.com/office/drawing/2014/main" id="{CCEC0068-207F-401A-B570-A63D7EEAE7D9}"/>
                </a:ext>
              </a:extLst>
            </p:cNvPr>
            <p:cNvSpPr/>
            <p:nvPr/>
          </p:nvSpPr>
          <p:spPr>
            <a:xfrm>
              <a:off x="8411423" y="3117913"/>
              <a:ext cx="114300" cy="57150"/>
            </a:xfrm>
            <a:custGeom>
              <a:avLst/>
              <a:gdLst>
                <a:gd name="connsiteX0" fmla="*/ 108109 w 114300"/>
                <a:gd name="connsiteY0" fmla="*/ 7144 h 57150"/>
                <a:gd name="connsiteX1" fmla="*/ 94107 w 114300"/>
                <a:gd name="connsiteY1" fmla="*/ 52864 h 57150"/>
                <a:gd name="connsiteX2" fmla="*/ 7144 w 114300"/>
                <a:gd name="connsiteY2" fmla="*/ 52864 h 57150"/>
                <a:gd name="connsiteX3" fmla="*/ 9620 w 114300"/>
                <a:gd name="connsiteY3" fmla="*/ 45053 h 57150"/>
                <a:gd name="connsiteX4" fmla="*/ 46863 w 114300"/>
                <a:gd name="connsiteY4" fmla="*/ 8287 h 57150"/>
                <a:gd name="connsiteX5" fmla="*/ 99918 w 114300"/>
                <a:gd name="connsiteY5" fmla="*/ 8287 h 57150"/>
                <a:gd name="connsiteX6" fmla="*/ 108109 w 114300"/>
                <a:gd name="connsiteY6" fmla="*/ 7144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4300" h="57150">
                  <a:moveTo>
                    <a:pt x="108109" y="7144"/>
                  </a:moveTo>
                  <a:cubicBezTo>
                    <a:pt x="105442" y="23146"/>
                    <a:pt x="100775" y="38576"/>
                    <a:pt x="94107" y="52864"/>
                  </a:cubicBezTo>
                  <a:lnTo>
                    <a:pt x="7144" y="52864"/>
                  </a:lnTo>
                  <a:cubicBezTo>
                    <a:pt x="8001" y="50387"/>
                    <a:pt x="8954" y="47720"/>
                    <a:pt x="9620" y="45053"/>
                  </a:cubicBezTo>
                  <a:cubicBezTo>
                    <a:pt x="11906" y="43910"/>
                    <a:pt x="20574" y="34576"/>
                    <a:pt x="46863" y="8287"/>
                  </a:cubicBezTo>
                  <a:lnTo>
                    <a:pt x="99918" y="8287"/>
                  </a:lnTo>
                  <a:cubicBezTo>
                    <a:pt x="102680" y="8287"/>
                    <a:pt x="105442" y="7811"/>
                    <a:pt x="10810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414" name="그룹 413">
            <a:extLst>
              <a:ext uri="{FF2B5EF4-FFF2-40B4-BE49-F238E27FC236}">
                <a16:creationId xmlns:a16="http://schemas.microsoft.com/office/drawing/2014/main" id="{8F725770-1464-4187-9426-F932755D89AA}"/>
              </a:ext>
            </a:extLst>
          </p:cNvPr>
          <p:cNvGrpSpPr/>
          <p:nvPr/>
        </p:nvGrpSpPr>
        <p:grpSpPr>
          <a:xfrm>
            <a:off x="6158094" y="4884991"/>
            <a:ext cx="323850" cy="424243"/>
            <a:chOff x="6158094" y="4884991"/>
            <a:chExt cx="323850" cy="424243"/>
          </a:xfrm>
          <a:solidFill>
            <a:schemeClr val="bg1"/>
          </a:solidFill>
        </p:grpSpPr>
        <p:sp>
          <p:nvSpPr>
            <p:cNvPr id="415" name="자유형: 도형 414">
              <a:extLst>
                <a:ext uri="{FF2B5EF4-FFF2-40B4-BE49-F238E27FC236}">
                  <a16:creationId xmlns:a16="http://schemas.microsoft.com/office/drawing/2014/main" id="{D06D3ECD-9D56-4183-9605-85540346F73C}"/>
                </a:ext>
              </a:extLst>
            </p:cNvPr>
            <p:cNvSpPr/>
            <p:nvPr/>
          </p:nvSpPr>
          <p:spPr>
            <a:xfrm>
              <a:off x="6238009" y="5194934"/>
              <a:ext cx="171450" cy="114300"/>
            </a:xfrm>
            <a:custGeom>
              <a:avLst/>
              <a:gdLst>
                <a:gd name="connsiteX0" fmla="*/ 131159 w 171450"/>
                <a:gd name="connsiteY0" fmla="*/ 25432 h 114300"/>
                <a:gd name="connsiteX1" fmla="*/ 125063 w 171450"/>
                <a:gd name="connsiteY1" fmla="*/ 24955 h 114300"/>
                <a:gd name="connsiteX2" fmla="*/ 85916 w 171450"/>
                <a:gd name="connsiteY2" fmla="*/ 18479 h 114300"/>
                <a:gd name="connsiteX3" fmla="*/ 46863 w 171450"/>
                <a:gd name="connsiteY3" fmla="*/ 24955 h 114300"/>
                <a:gd name="connsiteX4" fmla="*/ 40767 w 171450"/>
                <a:gd name="connsiteY4" fmla="*/ 25432 h 114300"/>
                <a:gd name="connsiteX5" fmla="*/ 14288 w 171450"/>
                <a:gd name="connsiteY5" fmla="*/ 14383 h 114300"/>
                <a:gd name="connsiteX6" fmla="*/ 7144 w 171450"/>
                <a:gd name="connsiteY6" fmla="*/ 7144 h 114300"/>
                <a:gd name="connsiteX7" fmla="*/ 7144 w 171450"/>
                <a:gd name="connsiteY7" fmla="*/ 102108 h 114300"/>
                <a:gd name="connsiteX8" fmla="*/ 10192 w 171450"/>
                <a:gd name="connsiteY8" fmla="*/ 110585 h 114300"/>
                <a:gd name="connsiteX9" fmla="*/ 19527 w 171450"/>
                <a:gd name="connsiteY9" fmla="*/ 114871 h 114300"/>
                <a:gd name="connsiteX10" fmla="*/ 25051 w 171450"/>
                <a:gd name="connsiteY10" fmla="*/ 113538 h 114300"/>
                <a:gd name="connsiteX11" fmla="*/ 85916 w 171450"/>
                <a:gd name="connsiteY11" fmla="*/ 83058 h 114300"/>
                <a:gd name="connsiteX12" fmla="*/ 146781 w 171450"/>
                <a:gd name="connsiteY12" fmla="*/ 113538 h 114300"/>
                <a:gd name="connsiteX13" fmla="*/ 158877 w 171450"/>
                <a:gd name="connsiteY13" fmla="*/ 112967 h 114300"/>
                <a:gd name="connsiteX14" fmla="*/ 164783 w 171450"/>
                <a:gd name="connsiteY14" fmla="*/ 102394 h 114300"/>
                <a:gd name="connsiteX15" fmla="*/ 164783 w 171450"/>
                <a:gd name="connsiteY15" fmla="*/ 7144 h 114300"/>
                <a:gd name="connsiteX16" fmla="*/ 157544 w 171450"/>
                <a:gd name="connsiteY16" fmla="*/ 14478 h 114300"/>
                <a:gd name="connsiteX17" fmla="*/ 131159 w 171450"/>
                <a:gd name="connsiteY17" fmla="*/ 25432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71450" h="114300">
                  <a:moveTo>
                    <a:pt x="131159" y="25432"/>
                  </a:moveTo>
                  <a:cubicBezTo>
                    <a:pt x="129159" y="25432"/>
                    <a:pt x="127064" y="25241"/>
                    <a:pt x="125063" y="24955"/>
                  </a:cubicBezTo>
                  <a:lnTo>
                    <a:pt x="85916" y="18479"/>
                  </a:lnTo>
                  <a:lnTo>
                    <a:pt x="46863" y="24955"/>
                  </a:lnTo>
                  <a:cubicBezTo>
                    <a:pt x="44863" y="25337"/>
                    <a:pt x="42768" y="25432"/>
                    <a:pt x="40767" y="25432"/>
                  </a:cubicBezTo>
                  <a:cubicBezTo>
                    <a:pt x="30861" y="25432"/>
                    <a:pt x="21241" y="21431"/>
                    <a:pt x="14288" y="14383"/>
                  </a:cubicBezTo>
                  <a:lnTo>
                    <a:pt x="7144" y="7144"/>
                  </a:lnTo>
                  <a:lnTo>
                    <a:pt x="7144" y="102108"/>
                  </a:lnTo>
                  <a:cubicBezTo>
                    <a:pt x="7144" y="105156"/>
                    <a:pt x="8192" y="108204"/>
                    <a:pt x="10192" y="110585"/>
                  </a:cubicBezTo>
                  <a:cubicBezTo>
                    <a:pt x="12668" y="113443"/>
                    <a:pt x="16097" y="114871"/>
                    <a:pt x="19527" y="114871"/>
                  </a:cubicBezTo>
                  <a:cubicBezTo>
                    <a:pt x="21431" y="114871"/>
                    <a:pt x="23336" y="114395"/>
                    <a:pt x="25051" y="113538"/>
                  </a:cubicBezTo>
                  <a:lnTo>
                    <a:pt x="85916" y="83058"/>
                  </a:lnTo>
                  <a:lnTo>
                    <a:pt x="146781" y="113538"/>
                  </a:lnTo>
                  <a:cubicBezTo>
                    <a:pt x="150590" y="115443"/>
                    <a:pt x="155163" y="115253"/>
                    <a:pt x="158877" y="112967"/>
                  </a:cubicBezTo>
                  <a:cubicBezTo>
                    <a:pt x="162496" y="110680"/>
                    <a:pt x="164783" y="106680"/>
                    <a:pt x="164783" y="102394"/>
                  </a:cubicBezTo>
                  <a:lnTo>
                    <a:pt x="164783" y="7144"/>
                  </a:lnTo>
                  <a:lnTo>
                    <a:pt x="157544" y="14478"/>
                  </a:lnTo>
                  <a:cubicBezTo>
                    <a:pt x="150686" y="21431"/>
                    <a:pt x="141065" y="25432"/>
                    <a:pt x="131159" y="2543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16" name="자유형: 도형 415">
              <a:extLst>
                <a:ext uri="{FF2B5EF4-FFF2-40B4-BE49-F238E27FC236}">
                  <a16:creationId xmlns:a16="http://schemas.microsoft.com/office/drawing/2014/main" id="{602328A3-A551-464A-85D1-1B7C19ED09E4}"/>
                </a:ext>
              </a:extLst>
            </p:cNvPr>
            <p:cNvSpPr/>
            <p:nvPr/>
          </p:nvSpPr>
          <p:spPr>
            <a:xfrm>
              <a:off x="6256392" y="4975859"/>
              <a:ext cx="133350" cy="133350"/>
            </a:xfrm>
            <a:custGeom>
              <a:avLst/>
              <a:gdLst>
                <a:gd name="connsiteX0" fmla="*/ 67913 w 133350"/>
                <a:gd name="connsiteY0" fmla="*/ 7144 h 133350"/>
                <a:gd name="connsiteX1" fmla="*/ 7144 w 133350"/>
                <a:gd name="connsiteY1" fmla="*/ 67913 h 133350"/>
                <a:gd name="connsiteX2" fmla="*/ 67913 w 133350"/>
                <a:gd name="connsiteY2" fmla="*/ 128683 h 133350"/>
                <a:gd name="connsiteX3" fmla="*/ 128683 w 133350"/>
                <a:gd name="connsiteY3" fmla="*/ 67913 h 133350"/>
                <a:gd name="connsiteX4" fmla="*/ 67913 w 133350"/>
                <a:gd name="connsiteY4" fmla="*/ 7144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350" h="133350">
                  <a:moveTo>
                    <a:pt x="67913" y="7144"/>
                  </a:moveTo>
                  <a:cubicBezTo>
                    <a:pt x="34386" y="7144"/>
                    <a:pt x="7144" y="34385"/>
                    <a:pt x="7144" y="67913"/>
                  </a:cubicBezTo>
                  <a:cubicBezTo>
                    <a:pt x="7144" y="101441"/>
                    <a:pt x="34386" y="128683"/>
                    <a:pt x="67913" y="128683"/>
                  </a:cubicBezTo>
                  <a:cubicBezTo>
                    <a:pt x="101441" y="128683"/>
                    <a:pt x="128683" y="101441"/>
                    <a:pt x="128683" y="67913"/>
                  </a:cubicBezTo>
                  <a:cubicBezTo>
                    <a:pt x="128683" y="34385"/>
                    <a:pt x="101346" y="7144"/>
                    <a:pt x="67913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17" name="자유형: 도형 416">
              <a:extLst>
                <a:ext uri="{FF2B5EF4-FFF2-40B4-BE49-F238E27FC236}">
                  <a16:creationId xmlns:a16="http://schemas.microsoft.com/office/drawing/2014/main" id="{D6E61AF2-2B22-4BA5-971B-A0CC4A18A00F}"/>
                </a:ext>
              </a:extLst>
            </p:cNvPr>
            <p:cNvSpPr/>
            <p:nvPr/>
          </p:nvSpPr>
          <p:spPr>
            <a:xfrm>
              <a:off x="6158094" y="4884991"/>
              <a:ext cx="323850" cy="314325"/>
            </a:xfrm>
            <a:custGeom>
              <a:avLst/>
              <a:gdLst>
                <a:gd name="connsiteX0" fmla="*/ 323564 w 323850"/>
                <a:gd name="connsiteY0" fmla="*/ 153067 h 314325"/>
                <a:gd name="connsiteX1" fmla="*/ 303371 w 323850"/>
                <a:gd name="connsiteY1" fmla="*/ 114205 h 314325"/>
                <a:gd name="connsiteX2" fmla="*/ 296799 w 323850"/>
                <a:gd name="connsiteY2" fmla="*/ 70866 h 314325"/>
                <a:gd name="connsiteX3" fmla="*/ 290036 w 323850"/>
                <a:gd name="connsiteY3" fmla="*/ 61627 h 314325"/>
                <a:gd name="connsiteX4" fmla="*/ 250889 w 323850"/>
                <a:gd name="connsiteY4" fmla="*/ 42005 h 314325"/>
                <a:gd name="connsiteX5" fmla="*/ 220123 w 323850"/>
                <a:gd name="connsiteY5" fmla="*/ 10859 h 314325"/>
                <a:gd name="connsiteX6" fmla="*/ 211265 w 323850"/>
                <a:gd name="connsiteY6" fmla="*/ 7144 h 314325"/>
                <a:gd name="connsiteX7" fmla="*/ 209264 w 323850"/>
                <a:gd name="connsiteY7" fmla="*/ 7334 h 314325"/>
                <a:gd name="connsiteX8" fmla="*/ 166021 w 323850"/>
                <a:gd name="connsiteY8" fmla="*/ 14478 h 314325"/>
                <a:gd name="connsiteX9" fmla="*/ 122777 w 323850"/>
                <a:gd name="connsiteY9" fmla="*/ 7334 h 314325"/>
                <a:gd name="connsiteX10" fmla="*/ 120777 w 323850"/>
                <a:gd name="connsiteY10" fmla="*/ 7144 h 314325"/>
                <a:gd name="connsiteX11" fmla="*/ 111919 w 323850"/>
                <a:gd name="connsiteY11" fmla="*/ 10859 h 314325"/>
                <a:gd name="connsiteX12" fmla="*/ 81153 w 323850"/>
                <a:gd name="connsiteY12" fmla="*/ 42005 h 314325"/>
                <a:gd name="connsiteX13" fmla="*/ 42005 w 323850"/>
                <a:gd name="connsiteY13" fmla="*/ 61627 h 314325"/>
                <a:gd name="connsiteX14" fmla="*/ 35242 w 323850"/>
                <a:gd name="connsiteY14" fmla="*/ 70866 h 314325"/>
                <a:gd name="connsiteX15" fmla="*/ 28670 w 323850"/>
                <a:gd name="connsiteY15" fmla="*/ 114205 h 314325"/>
                <a:gd name="connsiteX16" fmla="*/ 8573 w 323850"/>
                <a:gd name="connsiteY16" fmla="*/ 153067 h 314325"/>
                <a:gd name="connsiteX17" fmla="*/ 8573 w 323850"/>
                <a:gd name="connsiteY17" fmla="*/ 164497 h 314325"/>
                <a:gd name="connsiteX18" fmla="*/ 28670 w 323850"/>
                <a:gd name="connsiteY18" fmla="*/ 203359 h 314325"/>
                <a:gd name="connsiteX19" fmla="*/ 35242 w 323850"/>
                <a:gd name="connsiteY19" fmla="*/ 246698 h 314325"/>
                <a:gd name="connsiteX20" fmla="*/ 42005 w 323850"/>
                <a:gd name="connsiteY20" fmla="*/ 255937 h 314325"/>
                <a:gd name="connsiteX21" fmla="*/ 81153 w 323850"/>
                <a:gd name="connsiteY21" fmla="*/ 275558 h 314325"/>
                <a:gd name="connsiteX22" fmla="*/ 111919 w 323850"/>
                <a:gd name="connsiteY22" fmla="*/ 306705 h 314325"/>
                <a:gd name="connsiteX23" fmla="*/ 120777 w 323850"/>
                <a:gd name="connsiteY23" fmla="*/ 310420 h 314325"/>
                <a:gd name="connsiteX24" fmla="*/ 122777 w 323850"/>
                <a:gd name="connsiteY24" fmla="*/ 310229 h 314325"/>
                <a:gd name="connsiteX25" fmla="*/ 166021 w 323850"/>
                <a:gd name="connsiteY25" fmla="*/ 303086 h 314325"/>
                <a:gd name="connsiteX26" fmla="*/ 209264 w 323850"/>
                <a:gd name="connsiteY26" fmla="*/ 310229 h 314325"/>
                <a:gd name="connsiteX27" fmla="*/ 211265 w 323850"/>
                <a:gd name="connsiteY27" fmla="*/ 310420 h 314325"/>
                <a:gd name="connsiteX28" fmla="*/ 220123 w 323850"/>
                <a:gd name="connsiteY28" fmla="*/ 306705 h 314325"/>
                <a:gd name="connsiteX29" fmla="*/ 250889 w 323850"/>
                <a:gd name="connsiteY29" fmla="*/ 275558 h 314325"/>
                <a:gd name="connsiteX30" fmla="*/ 290036 w 323850"/>
                <a:gd name="connsiteY30" fmla="*/ 255937 h 314325"/>
                <a:gd name="connsiteX31" fmla="*/ 296799 w 323850"/>
                <a:gd name="connsiteY31" fmla="*/ 246698 h 314325"/>
                <a:gd name="connsiteX32" fmla="*/ 303371 w 323850"/>
                <a:gd name="connsiteY32" fmla="*/ 203359 h 314325"/>
                <a:gd name="connsiteX33" fmla="*/ 323564 w 323850"/>
                <a:gd name="connsiteY33" fmla="*/ 164497 h 314325"/>
                <a:gd name="connsiteX34" fmla="*/ 323564 w 323850"/>
                <a:gd name="connsiteY34" fmla="*/ 153067 h 314325"/>
                <a:gd name="connsiteX35" fmla="*/ 166211 w 323850"/>
                <a:gd name="connsiteY35" fmla="*/ 244412 h 314325"/>
                <a:gd name="connsiteX36" fmla="*/ 80582 w 323850"/>
                <a:gd name="connsiteY36" fmla="*/ 158782 h 314325"/>
                <a:gd name="connsiteX37" fmla="*/ 166211 w 323850"/>
                <a:gd name="connsiteY37" fmla="*/ 73152 h 314325"/>
                <a:gd name="connsiteX38" fmla="*/ 251841 w 323850"/>
                <a:gd name="connsiteY38" fmla="*/ 158782 h 314325"/>
                <a:gd name="connsiteX39" fmla="*/ 166211 w 323850"/>
                <a:gd name="connsiteY39" fmla="*/ 244412 h 314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23850" h="314325">
                  <a:moveTo>
                    <a:pt x="323564" y="153067"/>
                  </a:moveTo>
                  <a:lnTo>
                    <a:pt x="303371" y="114205"/>
                  </a:lnTo>
                  <a:lnTo>
                    <a:pt x="296799" y="70866"/>
                  </a:lnTo>
                  <a:cubicBezTo>
                    <a:pt x="296228" y="66866"/>
                    <a:pt x="293656" y="63437"/>
                    <a:pt x="290036" y="61627"/>
                  </a:cubicBezTo>
                  <a:lnTo>
                    <a:pt x="250889" y="42005"/>
                  </a:lnTo>
                  <a:lnTo>
                    <a:pt x="220123" y="10859"/>
                  </a:lnTo>
                  <a:cubicBezTo>
                    <a:pt x="217742" y="8477"/>
                    <a:pt x="214598" y="7144"/>
                    <a:pt x="211265" y="7144"/>
                  </a:cubicBezTo>
                  <a:cubicBezTo>
                    <a:pt x="210598" y="7144"/>
                    <a:pt x="209931" y="7239"/>
                    <a:pt x="209264" y="7334"/>
                  </a:cubicBezTo>
                  <a:lnTo>
                    <a:pt x="166021" y="14478"/>
                  </a:lnTo>
                  <a:lnTo>
                    <a:pt x="122777" y="7334"/>
                  </a:lnTo>
                  <a:cubicBezTo>
                    <a:pt x="122110" y="7239"/>
                    <a:pt x="121444" y="7144"/>
                    <a:pt x="120777" y="7144"/>
                  </a:cubicBezTo>
                  <a:cubicBezTo>
                    <a:pt x="117443" y="7144"/>
                    <a:pt x="114300" y="8477"/>
                    <a:pt x="111919" y="10859"/>
                  </a:cubicBezTo>
                  <a:lnTo>
                    <a:pt x="81153" y="42005"/>
                  </a:lnTo>
                  <a:lnTo>
                    <a:pt x="42005" y="61627"/>
                  </a:lnTo>
                  <a:cubicBezTo>
                    <a:pt x="38386" y="63437"/>
                    <a:pt x="35909" y="66866"/>
                    <a:pt x="35242" y="70866"/>
                  </a:cubicBezTo>
                  <a:lnTo>
                    <a:pt x="28670" y="114205"/>
                  </a:lnTo>
                  <a:lnTo>
                    <a:pt x="8573" y="153067"/>
                  </a:lnTo>
                  <a:cubicBezTo>
                    <a:pt x="6667" y="156686"/>
                    <a:pt x="6667" y="160877"/>
                    <a:pt x="8573" y="164497"/>
                  </a:cubicBezTo>
                  <a:lnTo>
                    <a:pt x="28670" y="203359"/>
                  </a:lnTo>
                  <a:lnTo>
                    <a:pt x="35242" y="246698"/>
                  </a:lnTo>
                  <a:cubicBezTo>
                    <a:pt x="35814" y="250698"/>
                    <a:pt x="38386" y="254127"/>
                    <a:pt x="42005" y="255937"/>
                  </a:cubicBezTo>
                  <a:lnTo>
                    <a:pt x="81153" y="275558"/>
                  </a:lnTo>
                  <a:lnTo>
                    <a:pt x="111919" y="306705"/>
                  </a:lnTo>
                  <a:cubicBezTo>
                    <a:pt x="114300" y="309086"/>
                    <a:pt x="117443" y="310420"/>
                    <a:pt x="120777" y="310420"/>
                  </a:cubicBezTo>
                  <a:cubicBezTo>
                    <a:pt x="121444" y="310420"/>
                    <a:pt x="122110" y="310325"/>
                    <a:pt x="122777" y="310229"/>
                  </a:cubicBezTo>
                  <a:lnTo>
                    <a:pt x="166021" y="303086"/>
                  </a:lnTo>
                  <a:lnTo>
                    <a:pt x="209264" y="310229"/>
                  </a:lnTo>
                  <a:cubicBezTo>
                    <a:pt x="209931" y="310325"/>
                    <a:pt x="210598" y="310420"/>
                    <a:pt x="211265" y="310420"/>
                  </a:cubicBezTo>
                  <a:cubicBezTo>
                    <a:pt x="214598" y="310420"/>
                    <a:pt x="217742" y="309086"/>
                    <a:pt x="220123" y="306705"/>
                  </a:cubicBezTo>
                  <a:lnTo>
                    <a:pt x="250889" y="275558"/>
                  </a:lnTo>
                  <a:lnTo>
                    <a:pt x="290036" y="255937"/>
                  </a:lnTo>
                  <a:cubicBezTo>
                    <a:pt x="293656" y="254127"/>
                    <a:pt x="296132" y="250698"/>
                    <a:pt x="296799" y="246698"/>
                  </a:cubicBezTo>
                  <a:lnTo>
                    <a:pt x="303371" y="203359"/>
                  </a:lnTo>
                  <a:lnTo>
                    <a:pt x="323564" y="164497"/>
                  </a:lnTo>
                  <a:cubicBezTo>
                    <a:pt x="325470" y="160973"/>
                    <a:pt x="325470" y="156686"/>
                    <a:pt x="323564" y="153067"/>
                  </a:cubicBezTo>
                  <a:close/>
                  <a:moveTo>
                    <a:pt x="166211" y="244412"/>
                  </a:moveTo>
                  <a:cubicBezTo>
                    <a:pt x="118968" y="244412"/>
                    <a:pt x="80582" y="206026"/>
                    <a:pt x="80582" y="158782"/>
                  </a:cubicBezTo>
                  <a:cubicBezTo>
                    <a:pt x="80582" y="111538"/>
                    <a:pt x="118968" y="73152"/>
                    <a:pt x="166211" y="73152"/>
                  </a:cubicBezTo>
                  <a:cubicBezTo>
                    <a:pt x="213455" y="73152"/>
                    <a:pt x="251841" y="111538"/>
                    <a:pt x="251841" y="158782"/>
                  </a:cubicBezTo>
                  <a:cubicBezTo>
                    <a:pt x="251841" y="206026"/>
                    <a:pt x="213360" y="244412"/>
                    <a:pt x="166211" y="24441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418" name="그룹 417">
            <a:extLst>
              <a:ext uri="{FF2B5EF4-FFF2-40B4-BE49-F238E27FC236}">
                <a16:creationId xmlns:a16="http://schemas.microsoft.com/office/drawing/2014/main" id="{D4628A3F-EF7A-45B5-8CE1-7B8AFFA2CA11}"/>
              </a:ext>
            </a:extLst>
          </p:cNvPr>
          <p:cNvGrpSpPr/>
          <p:nvPr/>
        </p:nvGrpSpPr>
        <p:grpSpPr>
          <a:xfrm>
            <a:off x="2765098" y="2243423"/>
            <a:ext cx="390525" cy="364617"/>
            <a:chOff x="2765098" y="2243423"/>
            <a:chExt cx="390525" cy="364617"/>
          </a:xfrm>
          <a:solidFill>
            <a:schemeClr val="bg1"/>
          </a:solidFill>
        </p:grpSpPr>
        <p:sp>
          <p:nvSpPr>
            <p:cNvPr id="419" name="자유형: 도형 418">
              <a:extLst>
                <a:ext uri="{FF2B5EF4-FFF2-40B4-BE49-F238E27FC236}">
                  <a16:creationId xmlns:a16="http://schemas.microsoft.com/office/drawing/2014/main" id="{B02EC5C6-9DCE-4A92-B75E-2117E5D5366B}"/>
                </a:ext>
              </a:extLst>
            </p:cNvPr>
            <p:cNvSpPr/>
            <p:nvPr/>
          </p:nvSpPr>
          <p:spPr>
            <a:xfrm>
              <a:off x="2867290" y="2541365"/>
              <a:ext cx="180975" cy="66675"/>
            </a:xfrm>
            <a:custGeom>
              <a:avLst/>
              <a:gdLst>
                <a:gd name="connsiteX0" fmla="*/ 46208 w 180975"/>
                <a:gd name="connsiteY0" fmla="*/ 7144 h 66675"/>
                <a:gd name="connsiteX1" fmla="*/ 46208 w 180975"/>
                <a:gd name="connsiteY1" fmla="*/ 45815 h 66675"/>
                <a:gd name="connsiteX2" fmla="*/ 18680 w 180975"/>
                <a:gd name="connsiteY2" fmla="*/ 45815 h 66675"/>
                <a:gd name="connsiteX3" fmla="*/ 7155 w 180975"/>
                <a:gd name="connsiteY3" fmla="*/ 56483 h 66675"/>
                <a:gd name="connsiteX4" fmla="*/ 18300 w 180975"/>
                <a:gd name="connsiteY4" fmla="*/ 68104 h 66675"/>
                <a:gd name="connsiteX5" fmla="*/ 171747 w 180975"/>
                <a:gd name="connsiteY5" fmla="*/ 68104 h 66675"/>
                <a:gd name="connsiteX6" fmla="*/ 183272 w 180975"/>
                <a:gd name="connsiteY6" fmla="*/ 57436 h 66675"/>
                <a:gd name="connsiteX7" fmla="*/ 172128 w 180975"/>
                <a:gd name="connsiteY7" fmla="*/ 45815 h 66675"/>
                <a:gd name="connsiteX8" fmla="*/ 145077 w 180975"/>
                <a:gd name="connsiteY8" fmla="*/ 45815 h 66675"/>
                <a:gd name="connsiteX9" fmla="*/ 145077 w 180975"/>
                <a:gd name="connsiteY9" fmla="*/ 7144 h 66675"/>
                <a:gd name="connsiteX10" fmla="*/ 46208 w 180975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80975" h="66675">
                  <a:moveTo>
                    <a:pt x="46208" y="7144"/>
                  </a:moveTo>
                  <a:lnTo>
                    <a:pt x="46208" y="45815"/>
                  </a:lnTo>
                  <a:lnTo>
                    <a:pt x="18680" y="45815"/>
                  </a:lnTo>
                  <a:cubicBezTo>
                    <a:pt x="12680" y="45815"/>
                    <a:pt x="7441" y="50483"/>
                    <a:pt x="7155" y="56483"/>
                  </a:cubicBezTo>
                  <a:cubicBezTo>
                    <a:pt x="6870" y="62865"/>
                    <a:pt x="11918" y="68104"/>
                    <a:pt x="18300" y="68104"/>
                  </a:cubicBezTo>
                  <a:lnTo>
                    <a:pt x="171747" y="68104"/>
                  </a:lnTo>
                  <a:cubicBezTo>
                    <a:pt x="177748" y="68104"/>
                    <a:pt x="182987" y="63437"/>
                    <a:pt x="183272" y="57436"/>
                  </a:cubicBezTo>
                  <a:cubicBezTo>
                    <a:pt x="183558" y="51054"/>
                    <a:pt x="178415" y="45815"/>
                    <a:pt x="172128" y="45815"/>
                  </a:cubicBezTo>
                  <a:lnTo>
                    <a:pt x="145077" y="45815"/>
                  </a:lnTo>
                  <a:lnTo>
                    <a:pt x="145077" y="7144"/>
                  </a:lnTo>
                  <a:lnTo>
                    <a:pt x="46208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20" name="자유형: 도형 419">
              <a:extLst>
                <a:ext uri="{FF2B5EF4-FFF2-40B4-BE49-F238E27FC236}">
                  <a16:creationId xmlns:a16="http://schemas.microsoft.com/office/drawing/2014/main" id="{16BEAC4C-5C4D-48DA-972E-CA9564F8AC9F}"/>
                </a:ext>
              </a:extLst>
            </p:cNvPr>
            <p:cNvSpPr/>
            <p:nvPr/>
          </p:nvSpPr>
          <p:spPr>
            <a:xfrm>
              <a:off x="2765098" y="2243423"/>
              <a:ext cx="390525" cy="200025"/>
            </a:xfrm>
            <a:custGeom>
              <a:avLst/>
              <a:gdLst>
                <a:gd name="connsiteX0" fmla="*/ 377666 w 390525"/>
                <a:gd name="connsiteY0" fmla="*/ 7144 h 200025"/>
                <a:gd name="connsiteX1" fmla="*/ 17050 w 390525"/>
                <a:gd name="connsiteY1" fmla="*/ 7144 h 200025"/>
                <a:gd name="connsiteX2" fmla="*/ 7144 w 390525"/>
                <a:gd name="connsiteY2" fmla="*/ 17050 h 200025"/>
                <a:gd name="connsiteX3" fmla="*/ 7144 w 390525"/>
                <a:gd name="connsiteY3" fmla="*/ 200311 h 200025"/>
                <a:gd name="connsiteX4" fmla="*/ 387572 w 390525"/>
                <a:gd name="connsiteY4" fmla="*/ 200311 h 200025"/>
                <a:gd name="connsiteX5" fmla="*/ 387572 w 390525"/>
                <a:gd name="connsiteY5" fmla="*/ 17050 h 200025"/>
                <a:gd name="connsiteX6" fmla="*/ 377666 w 390525"/>
                <a:gd name="connsiteY6" fmla="*/ 7144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90525" h="200025">
                  <a:moveTo>
                    <a:pt x="377666" y="7144"/>
                  </a:moveTo>
                  <a:lnTo>
                    <a:pt x="17050" y="7144"/>
                  </a:lnTo>
                  <a:cubicBezTo>
                    <a:pt x="11621" y="7144"/>
                    <a:pt x="7144" y="11621"/>
                    <a:pt x="7144" y="17050"/>
                  </a:cubicBezTo>
                  <a:lnTo>
                    <a:pt x="7144" y="200311"/>
                  </a:lnTo>
                  <a:lnTo>
                    <a:pt x="387572" y="200311"/>
                  </a:lnTo>
                  <a:lnTo>
                    <a:pt x="387572" y="17050"/>
                  </a:lnTo>
                  <a:cubicBezTo>
                    <a:pt x="387572" y="11525"/>
                    <a:pt x="383191" y="7144"/>
                    <a:pt x="37766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21" name="자유형: 도형 420">
              <a:extLst>
                <a:ext uri="{FF2B5EF4-FFF2-40B4-BE49-F238E27FC236}">
                  <a16:creationId xmlns:a16="http://schemas.microsoft.com/office/drawing/2014/main" id="{D897459E-6B8D-4515-8E77-57C520FFEC04}"/>
                </a:ext>
              </a:extLst>
            </p:cNvPr>
            <p:cNvSpPr/>
            <p:nvPr/>
          </p:nvSpPr>
          <p:spPr>
            <a:xfrm>
              <a:off x="2765098" y="2458878"/>
              <a:ext cx="390525" cy="66675"/>
            </a:xfrm>
            <a:custGeom>
              <a:avLst/>
              <a:gdLst>
                <a:gd name="connsiteX0" fmla="*/ 17145 w 390525"/>
                <a:gd name="connsiteY0" fmla="*/ 67342 h 66675"/>
                <a:gd name="connsiteX1" fmla="*/ 377666 w 390525"/>
                <a:gd name="connsiteY1" fmla="*/ 67342 h 66675"/>
                <a:gd name="connsiteX2" fmla="*/ 387572 w 390525"/>
                <a:gd name="connsiteY2" fmla="*/ 57436 h 66675"/>
                <a:gd name="connsiteX3" fmla="*/ 387572 w 390525"/>
                <a:gd name="connsiteY3" fmla="*/ 7144 h 66675"/>
                <a:gd name="connsiteX4" fmla="*/ 7144 w 390525"/>
                <a:gd name="connsiteY4" fmla="*/ 7144 h 66675"/>
                <a:gd name="connsiteX5" fmla="*/ 7144 w 390525"/>
                <a:gd name="connsiteY5" fmla="*/ 57436 h 66675"/>
                <a:gd name="connsiteX6" fmla="*/ 17145 w 390525"/>
                <a:gd name="connsiteY6" fmla="*/ 67342 h 66675"/>
                <a:gd name="connsiteX7" fmla="*/ 174689 w 390525"/>
                <a:gd name="connsiteY7" fmla="*/ 25718 h 66675"/>
                <a:gd name="connsiteX8" fmla="*/ 219647 w 390525"/>
                <a:gd name="connsiteY8" fmla="*/ 25718 h 66675"/>
                <a:gd name="connsiteX9" fmla="*/ 231172 w 390525"/>
                <a:gd name="connsiteY9" fmla="*/ 36386 h 66675"/>
                <a:gd name="connsiteX10" fmla="*/ 220028 w 390525"/>
                <a:gd name="connsiteY10" fmla="*/ 48006 h 66675"/>
                <a:gd name="connsiteX11" fmla="*/ 175070 w 390525"/>
                <a:gd name="connsiteY11" fmla="*/ 48006 h 66675"/>
                <a:gd name="connsiteX12" fmla="*/ 163544 w 390525"/>
                <a:gd name="connsiteY12" fmla="*/ 37338 h 66675"/>
                <a:gd name="connsiteX13" fmla="*/ 174689 w 390525"/>
                <a:gd name="connsiteY13" fmla="*/ 25718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90525" h="66675">
                  <a:moveTo>
                    <a:pt x="17145" y="67342"/>
                  </a:moveTo>
                  <a:lnTo>
                    <a:pt x="377666" y="67342"/>
                  </a:lnTo>
                  <a:cubicBezTo>
                    <a:pt x="383096" y="67342"/>
                    <a:pt x="387572" y="62865"/>
                    <a:pt x="387572" y="57436"/>
                  </a:cubicBezTo>
                  <a:lnTo>
                    <a:pt x="387572" y="7144"/>
                  </a:lnTo>
                  <a:lnTo>
                    <a:pt x="7144" y="7144"/>
                  </a:lnTo>
                  <a:lnTo>
                    <a:pt x="7144" y="57436"/>
                  </a:lnTo>
                  <a:cubicBezTo>
                    <a:pt x="7239" y="62865"/>
                    <a:pt x="11621" y="67342"/>
                    <a:pt x="17145" y="67342"/>
                  </a:cubicBezTo>
                  <a:close/>
                  <a:moveTo>
                    <a:pt x="174689" y="25718"/>
                  </a:moveTo>
                  <a:lnTo>
                    <a:pt x="219647" y="25718"/>
                  </a:lnTo>
                  <a:cubicBezTo>
                    <a:pt x="225647" y="25718"/>
                    <a:pt x="230886" y="30385"/>
                    <a:pt x="231172" y="36386"/>
                  </a:cubicBezTo>
                  <a:cubicBezTo>
                    <a:pt x="231458" y="42767"/>
                    <a:pt x="226314" y="48006"/>
                    <a:pt x="220028" y="48006"/>
                  </a:cubicBezTo>
                  <a:lnTo>
                    <a:pt x="175070" y="48006"/>
                  </a:lnTo>
                  <a:cubicBezTo>
                    <a:pt x="169069" y="48006"/>
                    <a:pt x="163830" y="43339"/>
                    <a:pt x="163544" y="37338"/>
                  </a:cubicBezTo>
                  <a:cubicBezTo>
                    <a:pt x="163354" y="30956"/>
                    <a:pt x="168402" y="25718"/>
                    <a:pt x="174689" y="2571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422" name="그룹 421">
            <a:extLst>
              <a:ext uri="{FF2B5EF4-FFF2-40B4-BE49-F238E27FC236}">
                <a16:creationId xmlns:a16="http://schemas.microsoft.com/office/drawing/2014/main" id="{F9D365F0-358B-4B56-969A-A9CADBDFD879}"/>
              </a:ext>
            </a:extLst>
          </p:cNvPr>
          <p:cNvGrpSpPr/>
          <p:nvPr/>
        </p:nvGrpSpPr>
        <p:grpSpPr>
          <a:xfrm>
            <a:off x="7463066" y="2241184"/>
            <a:ext cx="389716" cy="380715"/>
            <a:chOff x="7463066" y="2241184"/>
            <a:chExt cx="389716" cy="380715"/>
          </a:xfrm>
          <a:solidFill>
            <a:schemeClr val="bg1"/>
          </a:solidFill>
        </p:grpSpPr>
        <p:sp>
          <p:nvSpPr>
            <p:cNvPr id="423" name="자유형: 도형 422">
              <a:extLst>
                <a:ext uri="{FF2B5EF4-FFF2-40B4-BE49-F238E27FC236}">
                  <a16:creationId xmlns:a16="http://schemas.microsoft.com/office/drawing/2014/main" id="{BDB9CF35-7E6B-46F9-BE74-927D43E6D58C}"/>
                </a:ext>
              </a:extLst>
            </p:cNvPr>
            <p:cNvSpPr/>
            <p:nvPr/>
          </p:nvSpPr>
          <p:spPr>
            <a:xfrm>
              <a:off x="7681332" y="2241184"/>
              <a:ext cx="171450" cy="161925"/>
            </a:xfrm>
            <a:custGeom>
              <a:avLst/>
              <a:gdLst>
                <a:gd name="connsiteX0" fmla="*/ 165925 w 171450"/>
                <a:gd name="connsiteY0" fmla="*/ 105966 h 161925"/>
                <a:gd name="connsiteX1" fmla="*/ 70390 w 171450"/>
                <a:gd name="connsiteY1" fmla="*/ 10430 h 161925"/>
                <a:gd name="connsiteX2" fmla="*/ 54673 w 171450"/>
                <a:gd name="connsiteY2" fmla="*/ 10430 h 161925"/>
                <a:gd name="connsiteX3" fmla="*/ 7144 w 171450"/>
                <a:gd name="connsiteY3" fmla="*/ 57960 h 161925"/>
                <a:gd name="connsiteX4" fmla="*/ 55340 w 171450"/>
                <a:gd name="connsiteY4" fmla="*/ 83201 h 161925"/>
                <a:gd name="connsiteX5" fmla="*/ 129921 w 171450"/>
                <a:gd name="connsiteY5" fmla="*/ 157782 h 161925"/>
                <a:gd name="connsiteX6" fmla="*/ 165925 w 171450"/>
                <a:gd name="connsiteY6" fmla="*/ 121777 h 161925"/>
                <a:gd name="connsiteX7" fmla="*/ 165925 w 171450"/>
                <a:gd name="connsiteY7" fmla="*/ 105966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1450" h="161925">
                  <a:moveTo>
                    <a:pt x="165925" y="105966"/>
                  </a:moveTo>
                  <a:lnTo>
                    <a:pt x="70390" y="10430"/>
                  </a:lnTo>
                  <a:cubicBezTo>
                    <a:pt x="66008" y="6048"/>
                    <a:pt x="58960" y="6048"/>
                    <a:pt x="54673" y="10430"/>
                  </a:cubicBezTo>
                  <a:lnTo>
                    <a:pt x="7144" y="57960"/>
                  </a:lnTo>
                  <a:cubicBezTo>
                    <a:pt x="25241" y="61198"/>
                    <a:pt x="42005" y="69866"/>
                    <a:pt x="55340" y="83201"/>
                  </a:cubicBezTo>
                  <a:lnTo>
                    <a:pt x="129921" y="157782"/>
                  </a:lnTo>
                  <a:lnTo>
                    <a:pt x="165925" y="121777"/>
                  </a:lnTo>
                  <a:cubicBezTo>
                    <a:pt x="170307" y="117396"/>
                    <a:pt x="170307" y="110347"/>
                    <a:pt x="165925" y="10596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24" name="자유형: 도형 423">
              <a:extLst>
                <a:ext uri="{FF2B5EF4-FFF2-40B4-BE49-F238E27FC236}">
                  <a16:creationId xmlns:a16="http://schemas.microsoft.com/office/drawing/2014/main" id="{230478DA-D5C4-4921-90DD-EA9E852CCDDA}"/>
                </a:ext>
              </a:extLst>
            </p:cNvPr>
            <p:cNvSpPr/>
            <p:nvPr/>
          </p:nvSpPr>
          <p:spPr>
            <a:xfrm>
              <a:off x="7463066" y="2241565"/>
              <a:ext cx="342900" cy="352425"/>
            </a:xfrm>
            <a:custGeom>
              <a:avLst/>
              <a:gdLst>
                <a:gd name="connsiteX0" fmla="*/ 257985 w 342900"/>
                <a:gd name="connsiteY0" fmla="*/ 98917 h 352425"/>
                <a:gd name="connsiteX1" fmla="*/ 209312 w 342900"/>
                <a:gd name="connsiteY1" fmla="*/ 78819 h 352425"/>
                <a:gd name="connsiteX2" fmla="*/ 190071 w 342900"/>
                <a:gd name="connsiteY2" fmla="*/ 78819 h 352425"/>
                <a:gd name="connsiteX3" fmla="*/ 121682 w 342900"/>
                <a:gd name="connsiteY3" fmla="*/ 10430 h 352425"/>
                <a:gd name="connsiteX4" fmla="*/ 105966 w 342900"/>
                <a:gd name="connsiteY4" fmla="*/ 10430 h 352425"/>
                <a:gd name="connsiteX5" fmla="*/ 10430 w 342900"/>
                <a:gd name="connsiteY5" fmla="*/ 105966 h 352425"/>
                <a:gd name="connsiteX6" fmla="*/ 10430 w 342900"/>
                <a:gd name="connsiteY6" fmla="*/ 121682 h 352425"/>
                <a:gd name="connsiteX7" fmla="*/ 66818 w 342900"/>
                <a:gd name="connsiteY7" fmla="*/ 178070 h 352425"/>
                <a:gd name="connsiteX8" fmla="*/ 66818 w 342900"/>
                <a:gd name="connsiteY8" fmla="*/ 220837 h 352425"/>
                <a:gd name="connsiteX9" fmla="*/ 99012 w 342900"/>
                <a:gd name="connsiteY9" fmla="*/ 188643 h 352425"/>
                <a:gd name="connsiteX10" fmla="*/ 131683 w 342900"/>
                <a:gd name="connsiteY10" fmla="*/ 175117 h 352425"/>
                <a:gd name="connsiteX11" fmla="*/ 164354 w 342900"/>
                <a:gd name="connsiteY11" fmla="*/ 188643 h 352425"/>
                <a:gd name="connsiteX12" fmla="*/ 177784 w 342900"/>
                <a:gd name="connsiteY12" fmla="*/ 218646 h 352425"/>
                <a:gd name="connsiteX13" fmla="*/ 192167 w 342900"/>
                <a:gd name="connsiteY13" fmla="*/ 228457 h 352425"/>
                <a:gd name="connsiteX14" fmla="*/ 205597 w 342900"/>
                <a:gd name="connsiteY14" fmla="*/ 258461 h 352425"/>
                <a:gd name="connsiteX15" fmla="*/ 219980 w 342900"/>
                <a:gd name="connsiteY15" fmla="*/ 268272 h 352425"/>
                <a:gd name="connsiteX16" fmla="*/ 232172 w 342900"/>
                <a:gd name="connsiteY16" fmla="*/ 289893 h 352425"/>
                <a:gd name="connsiteX17" fmla="*/ 253794 w 342900"/>
                <a:gd name="connsiteY17" fmla="*/ 302085 h 352425"/>
                <a:gd name="connsiteX18" fmla="*/ 267319 w 342900"/>
                <a:gd name="connsiteY18" fmla="*/ 334756 h 352425"/>
                <a:gd name="connsiteX19" fmla="*/ 262843 w 342900"/>
                <a:gd name="connsiteY19" fmla="*/ 354568 h 352425"/>
                <a:gd name="connsiteX20" fmla="*/ 279797 w 342900"/>
                <a:gd name="connsiteY20" fmla="*/ 345615 h 352425"/>
                <a:gd name="connsiteX21" fmla="*/ 287036 w 342900"/>
                <a:gd name="connsiteY21" fmla="*/ 310944 h 352425"/>
                <a:gd name="connsiteX22" fmla="*/ 304943 w 342900"/>
                <a:gd name="connsiteY22" fmla="*/ 269129 h 352425"/>
                <a:gd name="connsiteX23" fmla="*/ 322850 w 342900"/>
                <a:gd name="connsiteY23" fmla="*/ 227314 h 352425"/>
                <a:gd name="connsiteX24" fmla="*/ 333518 w 342900"/>
                <a:gd name="connsiteY24" fmla="*/ 174641 h 352425"/>
                <a:gd name="connsiteX25" fmla="*/ 257985 w 342900"/>
                <a:gd name="connsiteY25" fmla="*/ 98917 h 352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42900" h="352425">
                  <a:moveTo>
                    <a:pt x="257985" y="98917"/>
                  </a:moveTo>
                  <a:cubicBezTo>
                    <a:pt x="245031" y="85963"/>
                    <a:pt x="227695" y="78819"/>
                    <a:pt x="209312" y="78819"/>
                  </a:cubicBezTo>
                  <a:lnTo>
                    <a:pt x="190071" y="78819"/>
                  </a:lnTo>
                  <a:lnTo>
                    <a:pt x="121682" y="10430"/>
                  </a:lnTo>
                  <a:cubicBezTo>
                    <a:pt x="117300" y="6048"/>
                    <a:pt x="110252" y="6048"/>
                    <a:pt x="105966" y="10430"/>
                  </a:cubicBezTo>
                  <a:lnTo>
                    <a:pt x="10430" y="105966"/>
                  </a:lnTo>
                  <a:cubicBezTo>
                    <a:pt x="6048" y="110347"/>
                    <a:pt x="6048" y="117396"/>
                    <a:pt x="10430" y="121682"/>
                  </a:cubicBezTo>
                  <a:lnTo>
                    <a:pt x="66818" y="178070"/>
                  </a:lnTo>
                  <a:lnTo>
                    <a:pt x="66818" y="220837"/>
                  </a:lnTo>
                  <a:lnTo>
                    <a:pt x="99012" y="188643"/>
                  </a:lnTo>
                  <a:cubicBezTo>
                    <a:pt x="107775" y="179880"/>
                    <a:pt x="119301" y="175117"/>
                    <a:pt x="131683" y="175117"/>
                  </a:cubicBezTo>
                  <a:cubicBezTo>
                    <a:pt x="143971" y="175117"/>
                    <a:pt x="155591" y="179880"/>
                    <a:pt x="164354" y="188643"/>
                  </a:cubicBezTo>
                  <a:cubicBezTo>
                    <a:pt x="172641" y="196929"/>
                    <a:pt x="177118" y="207693"/>
                    <a:pt x="177784" y="218646"/>
                  </a:cubicBezTo>
                  <a:cubicBezTo>
                    <a:pt x="183118" y="220932"/>
                    <a:pt x="187976" y="224266"/>
                    <a:pt x="192167" y="228457"/>
                  </a:cubicBezTo>
                  <a:cubicBezTo>
                    <a:pt x="200454" y="236744"/>
                    <a:pt x="204930" y="247507"/>
                    <a:pt x="205597" y="258461"/>
                  </a:cubicBezTo>
                  <a:cubicBezTo>
                    <a:pt x="210931" y="260747"/>
                    <a:pt x="215789" y="264081"/>
                    <a:pt x="219980" y="268272"/>
                  </a:cubicBezTo>
                  <a:cubicBezTo>
                    <a:pt x="226172" y="274463"/>
                    <a:pt x="230172" y="281892"/>
                    <a:pt x="232172" y="289893"/>
                  </a:cubicBezTo>
                  <a:cubicBezTo>
                    <a:pt x="240268" y="291894"/>
                    <a:pt x="247698" y="296085"/>
                    <a:pt x="253794" y="302085"/>
                  </a:cubicBezTo>
                  <a:cubicBezTo>
                    <a:pt x="262462" y="310848"/>
                    <a:pt x="267319" y="322374"/>
                    <a:pt x="267319" y="334756"/>
                  </a:cubicBezTo>
                  <a:cubicBezTo>
                    <a:pt x="267319" y="341709"/>
                    <a:pt x="265795" y="348472"/>
                    <a:pt x="262843" y="354568"/>
                  </a:cubicBezTo>
                  <a:cubicBezTo>
                    <a:pt x="269034" y="353425"/>
                    <a:pt x="275035" y="350472"/>
                    <a:pt x="279797" y="345615"/>
                  </a:cubicBezTo>
                  <a:cubicBezTo>
                    <a:pt x="294275" y="331137"/>
                    <a:pt x="288084" y="313706"/>
                    <a:pt x="287036" y="310944"/>
                  </a:cubicBezTo>
                  <a:cubicBezTo>
                    <a:pt x="304086" y="304086"/>
                    <a:pt x="311230" y="285131"/>
                    <a:pt x="304943" y="269129"/>
                  </a:cubicBezTo>
                  <a:cubicBezTo>
                    <a:pt x="319421" y="263319"/>
                    <a:pt x="330089" y="245793"/>
                    <a:pt x="322850" y="227314"/>
                  </a:cubicBezTo>
                  <a:cubicBezTo>
                    <a:pt x="344091" y="218742"/>
                    <a:pt x="349901" y="190929"/>
                    <a:pt x="333518" y="174641"/>
                  </a:cubicBezTo>
                  <a:lnTo>
                    <a:pt x="257985" y="9891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25" name="자유형: 도형 424">
              <a:extLst>
                <a:ext uri="{FF2B5EF4-FFF2-40B4-BE49-F238E27FC236}">
                  <a16:creationId xmlns:a16="http://schemas.microsoft.com/office/drawing/2014/main" id="{C783BE81-20A2-42D1-A89D-C85BFEE51D49}"/>
                </a:ext>
              </a:extLst>
            </p:cNvPr>
            <p:cNvSpPr/>
            <p:nvPr/>
          </p:nvSpPr>
          <p:spPr>
            <a:xfrm>
              <a:off x="7533932" y="2431399"/>
              <a:ext cx="180975" cy="190500"/>
            </a:xfrm>
            <a:custGeom>
              <a:avLst/>
              <a:gdLst>
                <a:gd name="connsiteX0" fmla="*/ 133303 w 180975"/>
                <a:gd name="connsiteY0" fmla="*/ 127587 h 190500"/>
                <a:gd name="connsiteX1" fmla="*/ 133303 w 180975"/>
                <a:gd name="connsiteY1" fmla="*/ 93774 h 190500"/>
                <a:gd name="connsiteX2" fmla="*/ 99489 w 180975"/>
                <a:gd name="connsiteY2" fmla="*/ 93774 h 190500"/>
                <a:gd name="connsiteX3" fmla="*/ 105489 w 180975"/>
                <a:gd name="connsiteY3" fmla="*/ 87773 h 190500"/>
                <a:gd name="connsiteX4" fmla="*/ 105489 w 180975"/>
                <a:gd name="connsiteY4" fmla="*/ 53959 h 190500"/>
                <a:gd name="connsiteX5" fmla="*/ 71676 w 180975"/>
                <a:gd name="connsiteY5" fmla="*/ 53959 h 190500"/>
                <a:gd name="connsiteX6" fmla="*/ 77677 w 180975"/>
                <a:gd name="connsiteY6" fmla="*/ 47958 h 190500"/>
                <a:gd name="connsiteX7" fmla="*/ 77677 w 180975"/>
                <a:gd name="connsiteY7" fmla="*/ 14145 h 190500"/>
                <a:gd name="connsiteX8" fmla="*/ 43863 w 180975"/>
                <a:gd name="connsiteY8" fmla="*/ 14145 h 190500"/>
                <a:gd name="connsiteX9" fmla="*/ 14145 w 180975"/>
                <a:gd name="connsiteY9" fmla="*/ 43863 h 190500"/>
                <a:gd name="connsiteX10" fmla="*/ 14145 w 180975"/>
                <a:gd name="connsiteY10" fmla="*/ 77676 h 190500"/>
                <a:gd name="connsiteX11" fmla="*/ 47959 w 180975"/>
                <a:gd name="connsiteY11" fmla="*/ 77676 h 190500"/>
                <a:gd name="connsiteX12" fmla="*/ 47959 w 180975"/>
                <a:gd name="connsiteY12" fmla="*/ 111490 h 190500"/>
                <a:gd name="connsiteX13" fmla="*/ 81772 w 180975"/>
                <a:gd name="connsiteY13" fmla="*/ 111490 h 190500"/>
                <a:gd name="connsiteX14" fmla="*/ 81772 w 180975"/>
                <a:gd name="connsiteY14" fmla="*/ 145304 h 190500"/>
                <a:gd name="connsiteX15" fmla="*/ 115586 w 180975"/>
                <a:gd name="connsiteY15" fmla="*/ 145304 h 190500"/>
                <a:gd name="connsiteX16" fmla="*/ 115586 w 180975"/>
                <a:gd name="connsiteY16" fmla="*/ 179118 h 190500"/>
                <a:gd name="connsiteX17" fmla="*/ 149400 w 180975"/>
                <a:gd name="connsiteY17" fmla="*/ 179118 h 190500"/>
                <a:gd name="connsiteX18" fmla="*/ 167212 w 180975"/>
                <a:gd name="connsiteY18" fmla="*/ 161306 h 190500"/>
                <a:gd name="connsiteX19" fmla="*/ 167212 w 180975"/>
                <a:gd name="connsiteY19" fmla="*/ 127492 h 190500"/>
                <a:gd name="connsiteX20" fmla="*/ 133303 w 180975"/>
                <a:gd name="connsiteY20" fmla="*/ 127587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80975" h="190500">
                  <a:moveTo>
                    <a:pt x="133303" y="127587"/>
                  </a:moveTo>
                  <a:cubicBezTo>
                    <a:pt x="142637" y="118253"/>
                    <a:pt x="142637" y="103108"/>
                    <a:pt x="133303" y="93774"/>
                  </a:cubicBezTo>
                  <a:cubicBezTo>
                    <a:pt x="123968" y="84439"/>
                    <a:pt x="108823" y="84439"/>
                    <a:pt x="99489" y="93774"/>
                  </a:cubicBezTo>
                  <a:lnTo>
                    <a:pt x="105489" y="87773"/>
                  </a:lnTo>
                  <a:cubicBezTo>
                    <a:pt x="114824" y="78438"/>
                    <a:pt x="114824" y="63294"/>
                    <a:pt x="105489" y="53959"/>
                  </a:cubicBezTo>
                  <a:cubicBezTo>
                    <a:pt x="96155" y="44625"/>
                    <a:pt x="81010" y="44625"/>
                    <a:pt x="71676" y="53959"/>
                  </a:cubicBezTo>
                  <a:lnTo>
                    <a:pt x="77677" y="47958"/>
                  </a:lnTo>
                  <a:cubicBezTo>
                    <a:pt x="87011" y="38624"/>
                    <a:pt x="87011" y="23479"/>
                    <a:pt x="77677" y="14145"/>
                  </a:cubicBezTo>
                  <a:cubicBezTo>
                    <a:pt x="68342" y="4810"/>
                    <a:pt x="53197" y="4810"/>
                    <a:pt x="43863" y="14145"/>
                  </a:cubicBezTo>
                  <a:lnTo>
                    <a:pt x="14145" y="43863"/>
                  </a:lnTo>
                  <a:cubicBezTo>
                    <a:pt x="4810" y="53197"/>
                    <a:pt x="4810" y="68342"/>
                    <a:pt x="14145" y="77676"/>
                  </a:cubicBezTo>
                  <a:cubicBezTo>
                    <a:pt x="23479" y="87011"/>
                    <a:pt x="38624" y="87011"/>
                    <a:pt x="47959" y="77676"/>
                  </a:cubicBezTo>
                  <a:cubicBezTo>
                    <a:pt x="38624" y="87011"/>
                    <a:pt x="38624" y="102156"/>
                    <a:pt x="47959" y="111490"/>
                  </a:cubicBezTo>
                  <a:cubicBezTo>
                    <a:pt x="57293" y="120825"/>
                    <a:pt x="72438" y="120825"/>
                    <a:pt x="81772" y="111490"/>
                  </a:cubicBezTo>
                  <a:cubicBezTo>
                    <a:pt x="72438" y="120825"/>
                    <a:pt x="72438" y="135969"/>
                    <a:pt x="81772" y="145304"/>
                  </a:cubicBezTo>
                  <a:cubicBezTo>
                    <a:pt x="91107" y="154638"/>
                    <a:pt x="106252" y="154638"/>
                    <a:pt x="115586" y="145304"/>
                  </a:cubicBezTo>
                  <a:cubicBezTo>
                    <a:pt x="106252" y="154638"/>
                    <a:pt x="106252" y="169783"/>
                    <a:pt x="115586" y="179118"/>
                  </a:cubicBezTo>
                  <a:cubicBezTo>
                    <a:pt x="124921" y="188452"/>
                    <a:pt x="140065" y="188452"/>
                    <a:pt x="149400" y="179118"/>
                  </a:cubicBezTo>
                  <a:lnTo>
                    <a:pt x="167212" y="161306"/>
                  </a:lnTo>
                  <a:cubicBezTo>
                    <a:pt x="176546" y="151971"/>
                    <a:pt x="176546" y="136827"/>
                    <a:pt x="167212" y="127492"/>
                  </a:cubicBezTo>
                  <a:cubicBezTo>
                    <a:pt x="157782" y="118253"/>
                    <a:pt x="142637" y="118253"/>
                    <a:pt x="133303" y="12758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426" name="자유형: 도형 425">
            <a:extLst>
              <a:ext uri="{FF2B5EF4-FFF2-40B4-BE49-F238E27FC236}">
                <a16:creationId xmlns:a16="http://schemas.microsoft.com/office/drawing/2014/main" id="{9F68F68B-2204-4CDC-842E-FDFC3A0C37CE}"/>
              </a:ext>
            </a:extLst>
          </p:cNvPr>
          <p:cNvSpPr/>
          <p:nvPr/>
        </p:nvSpPr>
        <p:spPr>
          <a:xfrm>
            <a:off x="6143711" y="2901505"/>
            <a:ext cx="342900" cy="390525"/>
          </a:xfrm>
          <a:custGeom>
            <a:avLst/>
            <a:gdLst>
              <a:gd name="connsiteX0" fmla="*/ 285750 w 342900"/>
              <a:gd name="connsiteY0" fmla="*/ 276130 h 390525"/>
              <a:gd name="connsiteX1" fmla="*/ 246507 w 342900"/>
              <a:gd name="connsiteY1" fmla="*/ 292322 h 390525"/>
              <a:gd name="connsiteX2" fmla="*/ 155353 w 342900"/>
              <a:gd name="connsiteY2" fmla="*/ 230791 h 390525"/>
              <a:gd name="connsiteX3" fmla="*/ 163163 w 342900"/>
              <a:gd name="connsiteY3" fmla="*/ 197358 h 390525"/>
              <a:gd name="connsiteX4" fmla="*/ 155353 w 342900"/>
              <a:gd name="connsiteY4" fmla="*/ 163925 h 390525"/>
              <a:gd name="connsiteX5" fmla="*/ 246507 w 342900"/>
              <a:gd name="connsiteY5" fmla="*/ 102394 h 390525"/>
              <a:gd name="connsiteX6" fmla="*/ 285750 w 342900"/>
              <a:gd name="connsiteY6" fmla="*/ 118586 h 390525"/>
              <a:gd name="connsiteX7" fmla="*/ 341471 w 342900"/>
              <a:gd name="connsiteY7" fmla="*/ 62865 h 390525"/>
              <a:gd name="connsiteX8" fmla="*/ 285750 w 342900"/>
              <a:gd name="connsiteY8" fmla="*/ 7144 h 390525"/>
              <a:gd name="connsiteX9" fmla="*/ 230028 w 342900"/>
              <a:gd name="connsiteY9" fmla="*/ 62865 h 390525"/>
              <a:gd name="connsiteX10" fmla="*/ 234219 w 342900"/>
              <a:gd name="connsiteY10" fmla="*/ 83820 h 390525"/>
              <a:gd name="connsiteX11" fmla="*/ 142970 w 342900"/>
              <a:gd name="connsiteY11" fmla="*/ 145447 h 390525"/>
              <a:gd name="connsiteX12" fmla="*/ 85154 w 342900"/>
              <a:gd name="connsiteY12" fmla="*/ 119348 h 390525"/>
              <a:gd name="connsiteX13" fmla="*/ 7144 w 342900"/>
              <a:gd name="connsiteY13" fmla="*/ 197358 h 390525"/>
              <a:gd name="connsiteX14" fmla="*/ 85154 w 342900"/>
              <a:gd name="connsiteY14" fmla="*/ 275368 h 390525"/>
              <a:gd name="connsiteX15" fmla="*/ 142970 w 342900"/>
              <a:gd name="connsiteY15" fmla="*/ 249269 h 390525"/>
              <a:gd name="connsiteX16" fmla="*/ 234219 w 342900"/>
              <a:gd name="connsiteY16" fmla="*/ 310896 h 390525"/>
              <a:gd name="connsiteX17" fmla="*/ 230028 w 342900"/>
              <a:gd name="connsiteY17" fmla="*/ 331851 h 390525"/>
              <a:gd name="connsiteX18" fmla="*/ 285750 w 342900"/>
              <a:gd name="connsiteY18" fmla="*/ 387572 h 390525"/>
              <a:gd name="connsiteX19" fmla="*/ 341471 w 342900"/>
              <a:gd name="connsiteY19" fmla="*/ 331851 h 390525"/>
              <a:gd name="connsiteX20" fmla="*/ 285750 w 342900"/>
              <a:gd name="connsiteY20" fmla="*/ 276130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342900" h="390525">
                <a:moveTo>
                  <a:pt x="285750" y="276130"/>
                </a:moveTo>
                <a:cubicBezTo>
                  <a:pt x="270510" y="276130"/>
                  <a:pt x="256604" y="282321"/>
                  <a:pt x="246507" y="292322"/>
                </a:cubicBezTo>
                <a:lnTo>
                  <a:pt x="155353" y="230791"/>
                </a:lnTo>
                <a:cubicBezTo>
                  <a:pt x="160211" y="220599"/>
                  <a:pt x="163163" y="209360"/>
                  <a:pt x="163163" y="197358"/>
                </a:cubicBezTo>
                <a:cubicBezTo>
                  <a:pt x="163163" y="185357"/>
                  <a:pt x="160211" y="174117"/>
                  <a:pt x="155353" y="163925"/>
                </a:cubicBezTo>
                <a:lnTo>
                  <a:pt x="246507" y="102394"/>
                </a:lnTo>
                <a:cubicBezTo>
                  <a:pt x="256604" y="112395"/>
                  <a:pt x="270415" y="118586"/>
                  <a:pt x="285750" y="118586"/>
                </a:cubicBezTo>
                <a:cubicBezTo>
                  <a:pt x="316516" y="118586"/>
                  <a:pt x="341471" y="93631"/>
                  <a:pt x="341471" y="62865"/>
                </a:cubicBezTo>
                <a:cubicBezTo>
                  <a:pt x="341471" y="32099"/>
                  <a:pt x="316516" y="7144"/>
                  <a:pt x="285750" y="7144"/>
                </a:cubicBezTo>
                <a:cubicBezTo>
                  <a:pt x="254984" y="7144"/>
                  <a:pt x="230028" y="32099"/>
                  <a:pt x="230028" y="62865"/>
                </a:cubicBezTo>
                <a:cubicBezTo>
                  <a:pt x="230028" y="70295"/>
                  <a:pt x="231553" y="77343"/>
                  <a:pt x="234219" y="83820"/>
                </a:cubicBezTo>
                <a:lnTo>
                  <a:pt x="142970" y="145447"/>
                </a:lnTo>
                <a:cubicBezTo>
                  <a:pt x="128683" y="129540"/>
                  <a:pt x="108204" y="119348"/>
                  <a:pt x="85154" y="119348"/>
                </a:cubicBezTo>
                <a:cubicBezTo>
                  <a:pt x="42100" y="119348"/>
                  <a:pt x="7144" y="154305"/>
                  <a:pt x="7144" y="197358"/>
                </a:cubicBezTo>
                <a:cubicBezTo>
                  <a:pt x="7144" y="240411"/>
                  <a:pt x="42100" y="275368"/>
                  <a:pt x="85154" y="275368"/>
                </a:cubicBezTo>
                <a:cubicBezTo>
                  <a:pt x="108109" y="275368"/>
                  <a:pt x="128683" y="265176"/>
                  <a:pt x="142970" y="249269"/>
                </a:cubicBezTo>
                <a:lnTo>
                  <a:pt x="234219" y="310896"/>
                </a:lnTo>
                <a:cubicBezTo>
                  <a:pt x="231553" y="317373"/>
                  <a:pt x="230028" y="324421"/>
                  <a:pt x="230028" y="331851"/>
                </a:cubicBezTo>
                <a:cubicBezTo>
                  <a:pt x="230028" y="362617"/>
                  <a:pt x="254984" y="387572"/>
                  <a:pt x="285750" y="387572"/>
                </a:cubicBezTo>
                <a:cubicBezTo>
                  <a:pt x="316516" y="387572"/>
                  <a:pt x="341471" y="362617"/>
                  <a:pt x="341471" y="331851"/>
                </a:cubicBezTo>
                <a:cubicBezTo>
                  <a:pt x="341471" y="301085"/>
                  <a:pt x="316516" y="276130"/>
                  <a:pt x="285750" y="276130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427" name="자유형: 도형 426">
            <a:extLst>
              <a:ext uri="{FF2B5EF4-FFF2-40B4-BE49-F238E27FC236}">
                <a16:creationId xmlns:a16="http://schemas.microsoft.com/office/drawing/2014/main" id="{5075E2C8-B2EC-41FD-8E10-1C5A7B7CA676}"/>
              </a:ext>
            </a:extLst>
          </p:cNvPr>
          <p:cNvSpPr/>
          <p:nvPr/>
        </p:nvSpPr>
        <p:spPr>
          <a:xfrm>
            <a:off x="6791697" y="2899791"/>
            <a:ext cx="390525" cy="390525"/>
          </a:xfrm>
          <a:custGeom>
            <a:avLst/>
            <a:gdLst>
              <a:gd name="connsiteX0" fmla="*/ 108204 w 390525"/>
              <a:gd name="connsiteY0" fmla="*/ 175070 h 390525"/>
              <a:gd name="connsiteX1" fmla="*/ 85916 w 390525"/>
              <a:gd name="connsiteY1" fmla="*/ 197358 h 390525"/>
              <a:gd name="connsiteX2" fmla="*/ 108204 w 390525"/>
              <a:gd name="connsiteY2" fmla="*/ 219646 h 390525"/>
              <a:gd name="connsiteX3" fmla="*/ 130493 w 390525"/>
              <a:gd name="connsiteY3" fmla="*/ 197358 h 390525"/>
              <a:gd name="connsiteX4" fmla="*/ 108204 w 390525"/>
              <a:gd name="connsiteY4" fmla="*/ 175070 h 390525"/>
              <a:gd name="connsiteX5" fmla="*/ 108204 w 390525"/>
              <a:gd name="connsiteY5" fmla="*/ 175070 h 390525"/>
              <a:gd name="connsiteX6" fmla="*/ 85916 w 390525"/>
              <a:gd name="connsiteY6" fmla="*/ 197358 h 390525"/>
              <a:gd name="connsiteX7" fmla="*/ 108204 w 390525"/>
              <a:gd name="connsiteY7" fmla="*/ 219646 h 390525"/>
              <a:gd name="connsiteX8" fmla="*/ 130493 w 390525"/>
              <a:gd name="connsiteY8" fmla="*/ 197358 h 390525"/>
              <a:gd name="connsiteX9" fmla="*/ 108204 w 390525"/>
              <a:gd name="connsiteY9" fmla="*/ 175070 h 390525"/>
              <a:gd name="connsiteX10" fmla="*/ 108204 w 390525"/>
              <a:gd name="connsiteY10" fmla="*/ 175070 h 390525"/>
              <a:gd name="connsiteX11" fmla="*/ 85916 w 390525"/>
              <a:gd name="connsiteY11" fmla="*/ 197358 h 390525"/>
              <a:gd name="connsiteX12" fmla="*/ 108204 w 390525"/>
              <a:gd name="connsiteY12" fmla="*/ 219646 h 390525"/>
              <a:gd name="connsiteX13" fmla="*/ 130493 w 390525"/>
              <a:gd name="connsiteY13" fmla="*/ 197358 h 390525"/>
              <a:gd name="connsiteX14" fmla="*/ 108204 w 390525"/>
              <a:gd name="connsiteY14" fmla="*/ 175070 h 390525"/>
              <a:gd name="connsiteX15" fmla="*/ 241935 w 390525"/>
              <a:gd name="connsiteY15" fmla="*/ 97060 h 390525"/>
              <a:gd name="connsiteX16" fmla="*/ 219646 w 390525"/>
              <a:gd name="connsiteY16" fmla="*/ 119348 h 390525"/>
              <a:gd name="connsiteX17" fmla="*/ 241935 w 390525"/>
              <a:gd name="connsiteY17" fmla="*/ 141637 h 390525"/>
              <a:gd name="connsiteX18" fmla="*/ 264223 w 390525"/>
              <a:gd name="connsiteY18" fmla="*/ 119348 h 390525"/>
              <a:gd name="connsiteX19" fmla="*/ 241935 w 390525"/>
              <a:gd name="connsiteY19" fmla="*/ 97060 h 390525"/>
              <a:gd name="connsiteX20" fmla="*/ 241935 w 390525"/>
              <a:gd name="connsiteY20" fmla="*/ 97060 h 390525"/>
              <a:gd name="connsiteX21" fmla="*/ 219646 w 390525"/>
              <a:gd name="connsiteY21" fmla="*/ 119348 h 390525"/>
              <a:gd name="connsiteX22" fmla="*/ 241935 w 390525"/>
              <a:gd name="connsiteY22" fmla="*/ 141637 h 390525"/>
              <a:gd name="connsiteX23" fmla="*/ 264223 w 390525"/>
              <a:gd name="connsiteY23" fmla="*/ 119348 h 390525"/>
              <a:gd name="connsiteX24" fmla="*/ 241935 w 390525"/>
              <a:gd name="connsiteY24" fmla="*/ 97060 h 390525"/>
              <a:gd name="connsiteX25" fmla="*/ 108204 w 390525"/>
              <a:gd name="connsiteY25" fmla="*/ 175070 h 390525"/>
              <a:gd name="connsiteX26" fmla="*/ 85916 w 390525"/>
              <a:gd name="connsiteY26" fmla="*/ 197358 h 390525"/>
              <a:gd name="connsiteX27" fmla="*/ 108204 w 390525"/>
              <a:gd name="connsiteY27" fmla="*/ 219646 h 390525"/>
              <a:gd name="connsiteX28" fmla="*/ 130493 w 390525"/>
              <a:gd name="connsiteY28" fmla="*/ 197358 h 390525"/>
              <a:gd name="connsiteX29" fmla="*/ 108204 w 390525"/>
              <a:gd name="connsiteY29" fmla="*/ 175070 h 390525"/>
              <a:gd name="connsiteX30" fmla="*/ 197358 w 390525"/>
              <a:gd name="connsiteY30" fmla="*/ 7144 h 390525"/>
              <a:gd name="connsiteX31" fmla="*/ 7144 w 390525"/>
              <a:gd name="connsiteY31" fmla="*/ 197358 h 390525"/>
              <a:gd name="connsiteX32" fmla="*/ 197358 w 390525"/>
              <a:gd name="connsiteY32" fmla="*/ 387572 h 390525"/>
              <a:gd name="connsiteX33" fmla="*/ 387572 w 390525"/>
              <a:gd name="connsiteY33" fmla="*/ 197358 h 390525"/>
              <a:gd name="connsiteX34" fmla="*/ 197358 w 390525"/>
              <a:gd name="connsiteY34" fmla="*/ 7144 h 390525"/>
              <a:gd name="connsiteX35" fmla="*/ 152781 w 390525"/>
              <a:gd name="connsiteY35" fmla="*/ 197358 h 390525"/>
              <a:gd name="connsiteX36" fmla="*/ 150972 w 390525"/>
              <a:gd name="connsiteY36" fmla="*/ 209359 h 390525"/>
              <a:gd name="connsiteX37" fmla="*/ 210503 w 390525"/>
              <a:gd name="connsiteY37" fmla="*/ 243935 h 390525"/>
              <a:gd name="connsiteX38" fmla="*/ 241935 w 390525"/>
              <a:gd name="connsiteY38" fmla="*/ 230791 h 390525"/>
              <a:gd name="connsiteX39" fmla="*/ 286512 w 390525"/>
              <a:gd name="connsiteY39" fmla="*/ 275368 h 390525"/>
              <a:gd name="connsiteX40" fmla="*/ 241935 w 390525"/>
              <a:gd name="connsiteY40" fmla="*/ 319945 h 390525"/>
              <a:gd name="connsiteX41" fmla="*/ 197358 w 390525"/>
              <a:gd name="connsiteY41" fmla="*/ 275368 h 390525"/>
              <a:gd name="connsiteX42" fmla="*/ 199168 w 390525"/>
              <a:gd name="connsiteY42" fmla="*/ 263366 h 390525"/>
              <a:gd name="connsiteX43" fmla="*/ 139637 w 390525"/>
              <a:gd name="connsiteY43" fmla="*/ 228791 h 390525"/>
              <a:gd name="connsiteX44" fmla="*/ 108204 w 390525"/>
              <a:gd name="connsiteY44" fmla="*/ 241935 h 390525"/>
              <a:gd name="connsiteX45" fmla="*/ 63627 w 390525"/>
              <a:gd name="connsiteY45" fmla="*/ 197358 h 390525"/>
              <a:gd name="connsiteX46" fmla="*/ 108204 w 390525"/>
              <a:gd name="connsiteY46" fmla="*/ 152781 h 390525"/>
              <a:gd name="connsiteX47" fmla="*/ 139637 w 390525"/>
              <a:gd name="connsiteY47" fmla="*/ 165925 h 390525"/>
              <a:gd name="connsiteX48" fmla="*/ 199168 w 390525"/>
              <a:gd name="connsiteY48" fmla="*/ 131350 h 390525"/>
              <a:gd name="connsiteX49" fmla="*/ 197358 w 390525"/>
              <a:gd name="connsiteY49" fmla="*/ 119348 h 390525"/>
              <a:gd name="connsiteX50" fmla="*/ 241935 w 390525"/>
              <a:gd name="connsiteY50" fmla="*/ 74771 h 390525"/>
              <a:gd name="connsiteX51" fmla="*/ 286512 w 390525"/>
              <a:gd name="connsiteY51" fmla="*/ 119348 h 390525"/>
              <a:gd name="connsiteX52" fmla="*/ 241935 w 390525"/>
              <a:gd name="connsiteY52" fmla="*/ 163925 h 390525"/>
              <a:gd name="connsiteX53" fmla="*/ 210503 w 390525"/>
              <a:gd name="connsiteY53" fmla="*/ 150781 h 390525"/>
              <a:gd name="connsiteX54" fmla="*/ 150972 w 390525"/>
              <a:gd name="connsiteY54" fmla="*/ 185356 h 390525"/>
              <a:gd name="connsiteX55" fmla="*/ 152781 w 390525"/>
              <a:gd name="connsiteY55" fmla="*/ 197358 h 390525"/>
              <a:gd name="connsiteX56" fmla="*/ 241935 w 390525"/>
              <a:gd name="connsiteY56" fmla="*/ 141637 h 390525"/>
              <a:gd name="connsiteX57" fmla="*/ 264223 w 390525"/>
              <a:gd name="connsiteY57" fmla="*/ 119348 h 390525"/>
              <a:gd name="connsiteX58" fmla="*/ 241935 w 390525"/>
              <a:gd name="connsiteY58" fmla="*/ 97060 h 390525"/>
              <a:gd name="connsiteX59" fmla="*/ 219646 w 390525"/>
              <a:gd name="connsiteY59" fmla="*/ 119348 h 390525"/>
              <a:gd name="connsiteX60" fmla="*/ 241935 w 390525"/>
              <a:gd name="connsiteY60" fmla="*/ 141637 h 390525"/>
              <a:gd name="connsiteX61" fmla="*/ 241935 w 390525"/>
              <a:gd name="connsiteY61" fmla="*/ 297656 h 390525"/>
              <a:gd name="connsiteX62" fmla="*/ 264223 w 390525"/>
              <a:gd name="connsiteY62" fmla="*/ 275368 h 390525"/>
              <a:gd name="connsiteX63" fmla="*/ 241935 w 390525"/>
              <a:gd name="connsiteY63" fmla="*/ 253079 h 390525"/>
              <a:gd name="connsiteX64" fmla="*/ 219646 w 390525"/>
              <a:gd name="connsiteY64" fmla="*/ 275368 h 390525"/>
              <a:gd name="connsiteX65" fmla="*/ 241935 w 390525"/>
              <a:gd name="connsiteY65" fmla="*/ 297656 h 390525"/>
              <a:gd name="connsiteX66" fmla="*/ 108204 w 390525"/>
              <a:gd name="connsiteY66" fmla="*/ 175070 h 390525"/>
              <a:gd name="connsiteX67" fmla="*/ 85916 w 390525"/>
              <a:gd name="connsiteY67" fmla="*/ 197358 h 390525"/>
              <a:gd name="connsiteX68" fmla="*/ 108204 w 390525"/>
              <a:gd name="connsiteY68" fmla="*/ 219646 h 390525"/>
              <a:gd name="connsiteX69" fmla="*/ 130493 w 390525"/>
              <a:gd name="connsiteY69" fmla="*/ 197358 h 390525"/>
              <a:gd name="connsiteX70" fmla="*/ 108204 w 390525"/>
              <a:gd name="connsiteY70" fmla="*/ 175070 h 390525"/>
              <a:gd name="connsiteX71" fmla="*/ 108204 w 390525"/>
              <a:gd name="connsiteY71" fmla="*/ 175070 h 390525"/>
              <a:gd name="connsiteX72" fmla="*/ 85916 w 390525"/>
              <a:gd name="connsiteY72" fmla="*/ 197358 h 390525"/>
              <a:gd name="connsiteX73" fmla="*/ 108204 w 390525"/>
              <a:gd name="connsiteY73" fmla="*/ 219646 h 390525"/>
              <a:gd name="connsiteX74" fmla="*/ 130493 w 390525"/>
              <a:gd name="connsiteY74" fmla="*/ 197358 h 390525"/>
              <a:gd name="connsiteX75" fmla="*/ 108204 w 390525"/>
              <a:gd name="connsiteY75" fmla="*/ 175070 h 390525"/>
              <a:gd name="connsiteX76" fmla="*/ 241935 w 390525"/>
              <a:gd name="connsiteY76" fmla="*/ 97060 h 390525"/>
              <a:gd name="connsiteX77" fmla="*/ 219646 w 390525"/>
              <a:gd name="connsiteY77" fmla="*/ 119348 h 390525"/>
              <a:gd name="connsiteX78" fmla="*/ 241935 w 390525"/>
              <a:gd name="connsiteY78" fmla="*/ 141637 h 390525"/>
              <a:gd name="connsiteX79" fmla="*/ 264223 w 390525"/>
              <a:gd name="connsiteY79" fmla="*/ 119348 h 390525"/>
              <a:gd name="connsiteX80" fmla="*/ 241935 w 390525"/>
              <a:gd name="connsiteY80" fmla="*/ 97060 h 390525"/>
              <a:gd name="connsiteX81" fmla="*/ 241935 w 390525"/>
              <a:gd name="connsiteY81" fmla="*/ 97060 h 390525"/>
              <a:gd name="connsiteX82" fmla="*/ 219646 w 390525"/>
              <a:gd name="connsiteY82" fmla="*/ 119348 h 390525"/>
              <a:gd name="connsiteX83" fmla="*/ 241935 w 390525"/>
              <a:gd name="connsiteY83" fmla="*/ 141637 h 390525"/>
              <a:gd name="connsiteX84" fmla="*/ 264223 w 390525"/>
              <a:gd name="connsiteY84" fmla="*/ 119348 h 390525"/>
              <a:gd name="connsiteX85" fmla="*/ 241935 w 390525"/>
              <a:gd name="connsiteY85" fmla="*/ 97060 h 390525"/>
              <a:gd name="connsiteX86" fmla="*/ 108204 w 390525"/>
              <a:gd name="connsiteY86" fmla="*/ 175070 h 390525"/>
              <a:gd name="connsiteX87" fmla="*/ 85916 w 390525"/>
              <a:gd name="connsiteY87" fmla="*/ 197358 h 390525"/>
              <a:gd name="connsiteX88" fmla="*/ 108204 w 390525"/>
              <a:gd name="connsiteY88" fmla="*/ 219646 h 390525"/>
              <a:gd name="connsiteX89" fmla="*/ 130493 w 390525"/>
              <a:gd name="connsiteY89" fmla="*/ 197358 h 390525"/>
              <a:gd name="connsiteX90" fmla="*/ 108204 w 390525"/>
              <a:gd name="connsiteY90" fmla="*/ 175070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390525" h="390525">
                <a:moveTo>
                  <a:pt x="108204" y="175070"/>
                </a:moveTo>
                <a:cubicBezTo>
                  <a:pt x="95917" y="175070"/>
                  <a:pt x="85916" y="185071"/>
                  <a:pt x="85916" y="197358"/>
                </a:cubicBezTo>
                <a:cubicBezTo>
                  <a:pt x="85916" y="209645"/>
                  <a:pt x="96012" y="219646"/>
                  <a:pt x="108204" y="219646"/>
                </a:cubicBezTo>
                <a:cubicBezTo>
                  <a:pt x="120396" y="219646"/>
                  <a:pt x="130493" y="209645"/>
                  <a:pt x="130493" y="197358"/>
                </a:cubicBezTo>
                <a:cubicBezTo>
                  <a:pt x="130493" y="185452"/>
                  <a:pt x="120777" y="175070"/>
                  <a:pt x="108204" y="175070"/>
                </a:cubicBezTo>
                <a:close/>
                <a:moveTo>
                  <a:pt x="108204" y="175070"/>
                </a:moveTo>
                <a:cubicBezTo>
                  <a:pt x="95917" y="175070"/>
                  <a:pt x="85916" y="185071"/>
                  <a:pt x="85916" y="197358"/>
                </a:cubicBezTo>
                <a:cubicBezTo>
                  <a:pt x="85916" y="209645"/>
                  <a:pt x="96012" y="219646"/>
                  <a:pt x="108204" y="219646"/>
                </a:cubicBezTo>
                <a:cubicBezTo>
                  <a:pt x="120396" y="219646"/>
                  <a:pt x="130493" y="209645"/>
                  <a:pt x="130493" y="197358"/>
                </a:cubicBezTo>
                <a:cubicBezTo>
                  <a:pt x="130493" y="185452"/>
                  <a:pt x="120777" y="175070"/>
                  <a:pt x="108204" y="175070"/>
                </a:cubicBezTo>
                <a:close/>
                <a:moveTo>
                  <a:pt x="108204" y="175070"/>
                </a:moveTo>
                <a:cubicBezTo>
                  <a:pt x="95917" y="175070"/>
                  <a:pt x="85916" y="185071"/>
                  <a:pt x="85916" y="197358"/>
                </a:cubicBezTo>
                <a:cubicBezTo>
                  <a:pt x="85916" y="209645"/>
                  <a:pt x="96012" y="219646"/>
                  <a:pt x="108204" y="219646"/>
                </a:cubicBezTo>
                <a:cubicBezTo>
                  <a:pt x="120396" y="219646"/>
                  <a:pt x="130493" y="209645"/>
                  <a:pt x="130493" y="197358"/>
                </a:cubicBezTo>
                <a:cubicBezTo>
                  <a:pt x="130493" y="185452"/>
                  <a:pt x="120777" y="175070"/>
                  <a:pt x="108204" y="175070"/>
                </a:cubicBezTo>
                <a:close/>
                <a:moveTo>
                  <a:pt x="241935" y="97060"/>
                </a:moveTo>
                <a:cubicBezTo>
                  <a:pt x="229648" y="97060"/>
                  <a:pt x="219646" y="107061"/>
                  <a:pt x="219646" y="119348"/>
                </a:cubicBezTo>
                <a:cubicBezTo>
                  <a:pt x="219646" y="131635"/>
                  <a:pt x="229743" y="141637"/>
                  <a:pt x="241935" y="141637"/>
                </a:cubicBezTo>
                <a:cubicBezTo>
                  <a:pt x="254222" y="141637"/>
                  <a:pt x="264223" y="131635"/>
                  <a:pt x="264223" y="119348"/>
                </a:cubicBezTo>
                <a:cubicBezTo>
                  <a:pt x="264223" y="107061"/>
                  <a:pt x="254222" y="97060"/>
                  <a:pt x="241935" y="97060"/>
                </a:cubicBezTo>
                <a:close/>
                <a:moveTo>
                  <a:pt x="241935" y="97060"/>
                </a:moveTo>
                <a:cubicBezTo>
                  <a:pt x="229648" y="97060"/>
                  <a:pt x="219646" y="107061"/>
                  <a:pt x="219646" y="119348"/>
                </a:cubicBezTo>
                <a:cubicBezTo>
                  <a:pt x="219646" y="131635"/>
                  <a:pt x="229743" y="141637"/>
                  <a:pt x="241935" y="141637"/>
                </a:cubicBezTo>
                <a:cubicBezTo>
                  <a:pt x="254222" y="141637"/>
                  <a:pt x="264223" y="131635"/>
                  <a:pt x="264223" y="119348"/>
                </a:cubicBezTo>
                <a:cubicBezTo>
                  <a:pt x="264223" y="107061"/>
                  <a:pt x="254222" y="97060"/>
                  <a:pt x="241935" y="97060"/>
                </a:cubicBezTo>
                <a:close/>
                <a:moveTo>
                  <a:pt x="108204" y="175070"/>
                </a:moveTo>
                <a:cubicBezTo>
                  <a:pt x="95917" y="175070"/>
                  <a:pt x="85916" y="185071"/>
                  <a:pt x="85916" y="197358"/>
                </a:cubicBezTo>
                <a:cubicBezTo>
                  <a:pt x="85916" y="209645"/>
                  <a:pt x="96012" y="219646"/>
                  <a:pt x="108204" y="219646"/>
                </a:cubicBezTo>
                <a:cubicBezTo>
                  <a:pt x="120396" y="219646"/>
                  <a:pt x="130493" y="209645"/>
                  <a:pt x="130493" y="197358"/>
                </a:cubicBezTo>
                <a:cubicBezTo>
                  <a:pt x="130493" y="185452"/>
                  <a:pt x="120777" y="175070"/>
                  <a:pt x="108204" y="175070"/>
                </a:cubicBezTo>
                <a:close/>
                <a:moveTo>
                  <a:pt x="197358" y="7144"/>
                </a:moveTo>
                <a:cubicBezTo>
                  <a:pt x="92869" y="7144"/>
                  <a:pt x="7144" y="92773"/>
                  <a:pt x="7144" y="197358"/>
                </a:cubicBezTo>
                <a:cubicBezTo>
                  <a:pt x="7144" y="301942"/>
                  <a:pt x="92773" y="387572"/>
                  <a:pt x="197358" y="387572"/>
                </a:cubicBezTo>
                <a:cubicBezTo>
                  <a:pt x="301847" y="387572"/>
                  <a:pt x="387572" y="301942"/>
                  <a:pt x="387572" y="197358"/>
                </a:cubicBezTo>
                <a:cubicBezTo>
                  <a:pt x="387572" y="92773"/>
                  <a:pt x="301943" y="7144"/>
                  <a:pt x="197358" y="7144"/>
                </a:cubicBezTo>
                <a:close/>
                <a:moveTo>
                  <a:pt x="152781" y="197358"/>
                </a:moveTo>
                <a:cubicBezTo>
                  <a:pt x="152781" y="201549"/>
                  <a:pt x="152115" y="205645"/>
                  <a:pt x="150972" y="209359"/>
                </a:cubicBezTo>
                <a:lnTo>
                  <a:pt x="210503" y="243935"/>
                </a:lnTo>
                <a:cubicBezTo>
                  <a:pt x="218504" y="235648"/>
                  <a:pt x="229648" y="230791"/>
                  <a:pt x="241935" y="230791"/>
                </a:cubicBezTo>
                <a:cubicBezTo>
                  <a:pt x="266415" y="230791"/>
                  <a:pt x="286512" y="250888"/>
                  <a:pt x="286512" y="275368"/>
                </a:cubicBezTo>
                <a:cubicBezTo>
                  <a:pt x="286512" y="299847"/>
                  <a:pt x="266415" y="319945"/>
                  <a:pt x="241935" y="319945"/>
                </a:cubicBezTo>
                <a:cubicBezTo>
                  <a:pt x="217456" y="319945"/>
                  <a:pt x="197358" y="299847"/>
                  <a:pt x="197358" y="275368"/>
                </a:cubicBezTo>
                <a:cubicBezTo>
                  <a:pt x="197358" y="271177"/>
                  <a:pt x="198025" y="267081"/>
                  <a:pt x="199168" y="263366"/>
                </a:cubicBezTo>
                <a:lnTo>
                  <a:pt x="139637" y="228791"/>
                </a:lnTo>
                <a:cubicBezTo>
                  <a:pt x="131636" y="237077"/>
                  <a:pt x="120491" y="241935"/>
                  <a:pt x="108204" y="241935"/>
                </a:cubicBezTo>
                <a:cubicBezTo>
                  <a:pt x="83725" y="241935"/>
                  <a:pt x="63627" y="221837"/>
                  <a:pt x="63627" y="197358"/>
                </a:cubicBezTo>
                <a:cubicBezTo>
                  <a:pt x="63627" y="172879"/>
                  <a:pt x="83725" y="152781"/>
                  <a:pt x="108204" y="152781"/>
                </a:cubicBezTo>
                <a:cubicBezTo>
                  <a:pt x="120491" y="152781"/>
                  <a:pt x="131636" y="157639"/>
                  <a:pt x="139637" y="165925"/>
                </a:cubicBezTo>
                <a:lnTo>
                  <a:pt x="199168" y="131350"/>
                </a:lnTo>
                <a:cubicBezTo>
                  <a:pt x="198025" y="127540"/>
                  <a:pt x="197358" y="123539"/>
                  <a:pt x="197358" y="119348"/>
                </a:cubicBezTo>
                <a:cubicBezTo>
                  <a:pt x="197358" y="94869"/>
                  <a:pt x="217456" y="74771"/>
                  <a:pt x="241935" y="74771"/>
                </a:cubicBezTo>
                <a:cubicBezTo>
                  <a:pt x="266415" y="74771"/>
                  <a:pt x="286512" y="94869"/>
                  <a:pt x="286512" y="119348"/>
                </a:cubicBezTo>
                <a:cubicBezTo>
                  <a:pt x="286512" y="143827"/>
                  <a:pt x="266415" y="163925"/>
                  <a:pt x="241935" y="163925"/>
                </a:cubicBezTo>
                <a:cubicBezTo>
                  <a:pt x="229648" y="163925"/>
                  <a:pt x="218504" y="159067"/>
                  <a:pt x="210503" y="150781"/>
                </a:cubicBezTo>
                <a:lnTo>
                  <a:pt x="150972" y="185356"/>
                </a:lnTo>
                <a:cubicBezTo>
                  <a:pt x="152115" y="189071"/>
                  <a:pt x="152781" y="193072"/>
                  <a:pt x="152781" y="197358"/>
                </a:cubicBezTo>
                <a:close/>
                <a:moveTo>
                  <a:pt x="241935" y="141637"/>
                </a:moveTo>
                <a:cubicBezTo>
                  <a:pt x="254222" y="141637"/>
                  <a:pt x="264223" y="131635"/>
                  <a:pt x="264223" y="119348"/>
                </a:cubicBezTo>
                <a:cubicBezTo>
                  <a:pt x="264223" y="107061"/>
                  <a:pt x="254222" y="97060"/>
                  <a:pt x="241935" y="97060"/>
                </a:cubicBezTo>
                <a:cubicBezTo>
                  <a:pt x="229648" y="97060"/>
                  <a:pt x="219646" y="107061"/>
                  <a:pt x="219646" y="119348"/>
                </a:cubicBezTo>
                <a:cubicBezTo>
                  <a:pt x="219646" y="131540"/>
                  <a:pt x="229743" y="141637"/>
                  <a:pt x="241935" y="141637"/>
                </a:cubicBezTo>
                <a:close/>
                <a:moveTo>
                  <a:pt x="241935" y="297656"/>
                </a:moveTo>
                <a:cubicBezTo>
                  <a:pt x="254222" y="297656"/>
                  <a:pt x="264223" y="287655"/>
                  <a:pt x="264223" y="275368"/>
                </a:cubicBezTo>
                <a:cubicBezTo>
                  <a:pt x="264223" y="263080"/>
                  <a:pt x="254222" y="253079"/>
                  <a:pt x="241935" y="253079"/>
                </a:cubicBezTo>
                <a:cubicBezTo>
                  <a:pt x="229362" y="253079"/>
                  <a:pt x="219646" y="263557"/>
                  <a:pt x="219646" y="275368"/>
                </a:cubicBezTo>
                <a:cubicBezTo>
                  <a:pt x="219646" y="287560"/>
                  <a:pt x="229743" y="297656"/>
                  <a:pt x="241935" y="297656"/>
                </a:cubicBezTo>
                <a:close/>
                <a:moveTo>
                  <a:pt x="108204" y="175070"/>
                </a:moveTo>
                <a:cubicBezTo>
                  <a:pt x="95917" y="175070"/>
                  <a:pt x="85916" y="185071"/>
                  <a:pt x="85916" y="197358"/>
                </a:cubicBezTo>
                <a:cubicBezTo>
                  <a:pt x="85916" y="209645"/>
                  <a:pt x="96012" y="219646"/>
                  <a:pt x="108204" y="219646"/>
                </a:cubicBezTo>
                <a:cubicBezTo>
                  <a:pt x="120396" y="219646"/>
                  <a:pt x="130493" y="209645"/>
                  <a:pt x="130493" y="197358"/>
                </a:cubicBezTo>
                <a:cubicBezTo>
                  <a:pt x="130493" y="185452"/>
                  <a:pt x="120777" y="175070"/>
                  <a:pt x="108204" y="175070"/>
                </a:cubicBezTo>
                <a:close/>
                <a:moveTo>
                  <a:pt x="108204" y="175070"/>
                </a:moveTo>
                <a:cubicBezTo>
                  <a:pt x="95917" y="175070"/>
                  <a:pt x="85916" y="185071"/>
                  <a:pt x="85916" y="197358"/>
                </a:cubicBezTo>
                <a:cubicBezTo>
                  <a:pt x="85916" y="209645"/>
                  <a:pt x="96012" y="219646"/>
                  <a:pt x="108204" y="219646"/>
                </a:cubicBezTo>
                <a:cubicBezTo>
                  <a:pt x="120396" y="219646"/>
                  <a:pt x="130493" y="209645"/>
                  <a:pt x="130493" y="197358"/>
                </a:cubicBezTo>
                <a:cubicBezTo>
                  <a:pt x="130493" y="185452"/>
                  <a:pt x="120777" y="175070"/>
                  <a:pt x="108204" y="175070"/>
                </a:cubicBezTo>
                <a:close/>
                <a:moveTo>
                  <a:pt x="241935" y="97060"/>
                </a:moveTo>
                <a:cubicBezTo>
                  <a:pt x="229648" y="97060"/>
                  <a:pt x="219646" y="107061"/>
                  <a:pt x="219646" y="119348"/>
                </a:cubicBezTo>
                <a:cubicBezTo>
                  <a:pt x="219646" y="131635"/>
                  <a:pt x="229743" y="141637"/>
                  <a:pt x="241935" y="141637"/>
                </a:cubicBezTo>
                <a:cubicBezTo>
                  <a:pt x="254222" y="141637"/>
                  <a:pt x="264223" y="131635"/>
                  <a:pt x="264223" y="119348"/>
                </a:cubicBezTo>
                <a:cubicBezTo>
                  <a:pt x="264223" y="107061"/>
                  <a:pt x="254222" y="97060"/>
                  <a:pt x="241935" y="97060"/>
                </a:cubicBezTo>
                <a:close/>
                <a:moveTo>
                  <a:pt x="241935" y="97060"/>
                </a:moveTo>
                <a:cubicBezTo>
                  <a:pt x="229648" y="97060"/>
                  <a:pt x="219646" y="107061"/>
                  <a:pt x="219646" y="119348"/>
                </a:cubicBezTo>
                <a:cubicBezTo>
                  <a:pt x="219646" y="131635"/>
                  <a:pt x="229743" y="141637"/>
                  <a:pt x="241935" y="141637"/>
                </a:cubicBezTo>
                <a:cubicBezTo>
                  <a:pt x="254222" y="141637"/>
                  <a:pt x="264223" y="131635"/>
                  <a:pt x="264223" y="119348"/>
                </a:cubicBezTo>
                <a:cubicBezTo>
                  <a:pt x="264223" y="107061"/>
                  <a:pt x="254222" y="97060"/>
                  <a:pt x="241935" y="97060"/>
                </a:cubicBezTo>
                <a:close/>
                <a:moveTo>
                  <a:pt x="108204" y="175070"/>
                </a:moveTo>
                <a:cubicBezTo>
                  <a:pt x="95917" y="175070"/>
                  <a:pt x="85916" y="185071"/>
                  <a:pt x="85916" y="197358"/>
                </a:cubicBezTo>
                <a:cubicBezTo>
                  <a:pt x="85916" y="209645"/>
                  <a:pt x="96012" y="219646"/>
                  <a:pt x="108204" y="219646"/>
                </a:cubicBezTo>
                <a:cubicBezTo>
                  <a:pt x="120396" y="219646"/>
                  <a:pt x="130493" y="209645"/>
                  <a:pt x="130493" y="197358"/>
                </a:cubicBezTo>
                <a:cubicBezTo>
                  <a:pt x="130493" y="185452"/>
                  <a:pt x="120777" y="175070"/>
                  <a:pt x="108204" y="175070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grpSp>
        <p:nvGrpSpPr>
          <p:cNvPr id="428" name="그룹 427">
            <a:extLst>
              <a:ext uri="{FF2B5EF4-FFF2-40B4-BE49-F238E27FC236}">
                <a16:creationId xmlns:a16="http://schemas.microsoft.com/office/drawing/2014/main" id="{70E603BE-EFF9-44F5-9895-9BB9343ECBFE}"/>
              </a:ext>
            </a:extLst>
          </p:cNvPr>
          <p:cNvGrpSpPr/>
          <p:nvPr/>
        </p:nvGrpSpPr>
        <p:grpSpPr>
          <a:xfrm>
            <a:off x="6798957" y="5589841"/>
            <a:ext cx="390525" cy="343947"/>
            <a:chOff x="6798957" y="5589841"/>
            <a:chExt cx="390525" cy="343947"/>
          </a:xfrm>
          <a:solidFill>
            <a:schemeClr val="bg1"/>
          </a:solidFill>
        </p:grpSpPr>
        <p:sp>
          <p:nvSpPr>
            <p:cNvPr id="429" name="자유형: 도형 428">
              <a:extLst>
                <a:ext uri="{FF2B5EF4-FFF2-40B4-BE49-F238E27FC236}">
                  <a16:creationId xmlns:a16="http://schemas.microsoft.com/office/drawing/2014/main" id="{4C1E2F7E-AF64-4C8D-865A-10B22BE4B07E}"/>
                </a:ext>
              </a:extLst>
            </p:cNvPr>
            <p:cNvSpPr/>
            <p:nvPr/>
          </p:nvSpPr>
          <p:spPr>
            <a:xfrm>
              <a:off x="6798957" y="5589841"/>
              <a:ext cx="390525" cy="276225"/>
            </a:xfrm>
            <a:custGeom>
              <a:avLst/>
              <a:gdLst>
                <a:gd name="connsiteX0" fmla="*/ 130471 w 390525"/>
                <a:gd name="connsiteY0" fmla="*/ 230124 h 276225"/>
                <a:gd name="connsiteX1" fmla="*/ 331830 w 390525"/>
                <a:gd name="connsiteY1" fmla="*/ 230124 h 276225"/>
                <a:gd name="connsiteX2" fmla="*/ 342498 w 390525"/>
                <a:gd name="connsiteY2" fmla="*/ 222028 h 276225"/>
                <a:gd name="connsiteX3" fmla="*/ 387075 w 390525"/>
                <a:gd name="connsiteY3" fmla="*/ 66008 h 276225"/>
                <a:gd name="connsiteX4" fmla="*/ 385265 w 390525"/>
                <a:gd name="connsiteY4" fmla="*/ 56198 h 276225"/>
                <a:gd name="connsiteX5" fmla="*/ 376407 w 390525"/>
                <a:gd name="connsiteY5" fmla="*/ 51721 h 276225"/>
                <a:gd name="connsiteX6" fmla="*/ 104754 w 390525"/>
                <a:gd name="connsiteY6" fmla="*/ 51721 h 276225"/>
                <a:gd name="connsiteX7" fmla="*/ 96753 w 390525"/>
                <a:gd name="connsiteY7" fmla="*/ 15907 h 276225"/>
                <a:gd name="connsiteX8" fmla="*/ 85894 w 390525"/>
                <a:gd name="connsiteY8" fmla="*/ 7144 h 276225"/>
                <a:gd name="connsiteX9" fmla="*/ 18552 w 390525"/>
                <a:gd name="connsiteY9" fmla="*/ 7144 h 276225"/>
                <a:gd name="connsiteX10" fmla="*/ 7218 w 390525"/>
                <a:gd name="connsiteY10" fmla="*/ 17050 h 276225"/>
                <a:gd name="connsiteX11" fmla="*/ 18266 w 390525"/>
                <a:gd name="connsiteY11" fmla="*/ 29433 h 276225"/>
                <a:gd name="connsiteX12" fmla="*/ 76941 w 390525"/>
                <a:gd name="connsiteY12" fmla="*/ 29433 h 276225"/>
                <a:gd name="connsiteX13" fmla="*/ 117231 w 390525"/>
                <a:gd name="connsiteY13" fmla="*/ 210503 h 276225"/>
                <a:gd name="connsiteX14" fmla="*/ 97134 w 390525"/>
                <a:gd name="connsiteY14" fmla="*/ 243269 h 276225"/>
                <a:gd name="connsiteX15" fmla="*/ 131043 w 390525"/>
                <a:gd name="connsiteY15" fmla="*/ 274606 h 276225"/>
                <a:gd name="connsiteX16" fmla="*/ 331544 w 390525"/>
                <a:gd name="connsiteY16" fmla="*/ 274606 h 276225"/>
                <a:gd name="connsiteX17" fmla="*/ 342879 w 390525"/>
                <a:gd name="connsiteY17" fmla="*/ 264700 h 276225"/>
                <a:gd name="connsiteX18" fmla="*/ 331830 w 390525"/>
                <a:gd name="connsiteY18" fmla="*/ 252317 h 276225"/>
                <a:gd name="connsiteX19" fmla="*/ 130471 w 390525"/>
                <a:gd name="connsiteY19" fmla="*/ 252317 h 276225"/>
                <a:gd name="connsiteX20" fmla="*/ 119327 w 390525"/>
                <a:gd name="connsiteY20" fmla="*/ 241173 h 276225"/>
                <a:gd name="connsiteX21" fmla="*/ 130471 w 390525"/>
                <a:gd name="connsiteY21" fmla="*/ 230124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90525" h="276225">
                  <a:moveTo>
                    <a:pt x="130471" y="230124"/>
                  </a:moveTo>
                  <a:lnTo>
                    <a:pt x="331830" y="230124"/>
                  </a:lnTo>
                  <a:cubicBezTo>
                    <a:pt x="336782" y="230124"/>
                    <a:pt x="341164" y="226790"/>
                    <a:pt x="342498" y="222028"/>
                  </a:cubicBezTo>
                  <a:lnTo>
                    <a:pt x="387075" y="66008"/>
                  </a:lnTo>
                  <a:cubicBezTo>
                    <a:pt x="388027" y="62675"/>
                    <a:pt x="387360" y="59055"/>
                    <a:pt x="385265" y="56198"/>
                  </a:cubicBezTo>
                  <a:cubicBezTo>
                    <a:pt x="383169" y="53435"/>
                    <a:pt x="379836" y="51721"/>
                    <a:pt x="376407" y="51721"/>
                  </a:cubicBezTo>
                  <a:lnTo>
                    <a:pt x="104754" y="51721"/>
                  </a:lnTo>
                  <a:lnTo>
                    <a:pt x="96753" y="15907"/>
                  </a:lnTo>
                  <a:cubicBezTo>
                    <a:pt x="95609" y="10763"/>
                    <a:pt x="91133" y="7144"/>
                    <a:pt x="85894" y="7144"/>
                  </a:cubicBezTo>
                  <a:lnTo>
                    <a:pt x="18552" y="7144"/>
                  </a:lnTo>
                  <a:cubicBezTo>
                    <a:pt x="12838" y="7144"/>
                    <a:pt x="7789" y="11335"/>
                    <a:pt x="7218" y="17050"/>
                  </a:cubicBezTo>
                  <a:cubicBezTo>
                    <a:pt x="6455" y="23813"/>
                    <a:pt x="11694" y="29433"/>
                    <a:pt x="18266" y="29433"/>
                  </a:cubicBezTo>
                  <a:lnTo>
                    <a:pt x="76941" y="29433"/>
                  </a:lnTo>
                  <a:lnTo>
                    <a:pt x="117231" y="210503"/>
                  </a:lnTo>
                  <a:cubicBezTo>
                    <a:pt x="104754" y="215932"/>
                    <a:pt x="96276" y="228600"/>
                    <a:pt x="97134" y="243269"/>
                  </a:cubicBezTo>
                  <a:cubicBezTo>
                    <a:pt x="98181" y="260985"/>
                    <a:pt x="113326" y="274606"/>
                    <a:pt x="131043" y="274606"/>
                  </a:cubicBezTo>
                  <a:lnTo>
                    <a:pt x="331544" y="274606"/>
                  </a:lnTo>
                  <a:cubicBezTo>
                    <a:pt x="337259" y="274606"/>
                    <a:pt x="342307" y="270415"/>
                    <a:pt x="342879" y="264700"/>
                  </a:cubicBezTo>
                  <a:cubicBezTo>
                    <a:pt x="343641" y="257937"/>
                    <a:pt x="338402" y="252317"/>
                    <a:pt x="331830" y="252317"/>
                  </a:cubicBezTo>
                  <a:lnTo>
                    <a:pt x="130471" y="252317"/>
                  </a:lnTo>
                  <a:cubicBezTo>
                    <a:pt x="124375" y="252317"/>
                    <a:pt x="119327" y="247365"/>
                    <a:pt x="119327" y="241173"/>
                  </a:cubicBezTo>
                  <a:cubicBezTo>
                    <a:pt x="119327" y="234982"/>
                    <a:pt x="124375" y="230124"/>
                    <a:pt x="130471" y="23012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30" name="자유형: 도형 429">
              <a:extLst>
                <a:ext uri="{FF2B5EF4-FFF2-40B4-BE49-F238E27FC236}">
                  <a16:creationId xmlns:a16="http://schemas.microsoft.com/office/drawing/2014/main" id="{B2AAA9CB-7E3A-486B-9D81-CC3011428828}"/>
                </a:ext>
              </a:extLst>
            </p:cNvPr>
            <p:cNvSpPr/>
            <p:nvPr/>
          </p:nvSpPr>
          <p:spPr>
            <a:xfrm>
              <a:off x="6911141" y="5857588"/>
              <a:ext cx="76200" cy="76200"/>
            </a:xfrm>
            <a:custGeom>
              <a:avLst/>
              <a:gdLst>
                <a:gd name="connsiteX0" fmla="*/ 7144 w 76200"/>
                <a:gd name="connsiteY0" fmla="*/ 40577 h 76200"/>
                <a:gd name="connsiteX1" fmla="*/ 40576 w 76200"/>
                <a:gd name="connsiteY1" fmla="*/ 74009 h 76200"/>
                <a:gd name="connsiteX2" fmla="*/ 74009 w 76200"/>
                <a:gd name="connsiteY2" fmla="*/ 40577 h 76200"/>
                <a:gd name="connsiteX3" fmla="*/ 40576 w 76200"/>
                <a:gd name="connsiteY3" fmla="*/ 7144 h 76200"/>
                <a:gd name="connsiteX4" fmla="*/ 7144 w 76200"/>
                <a:gd name="connsiteY4" fmla="*/ 40577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7144" y="40577"/>
                  </a:moveTo>
                  <a:cubicBezTo>
                    <a:pt x="7144" y="59055"/>
                    <a:pt x="22098" y="74009"/>
                    <a:pt x="40576" y="74009"/>
                  </a:cubicBezTo>
                  <a:cubicBezTo>
                    <a:pt x="59055" y="74009"/>
                    <a:pt x="74009" y="59055"/>
                    <a:pt x="74009" y="40577"/>
                  </a:cubicBezTo>
                  <a:cubicBezTo>
                    <a:pt x="74009" y="22098"/>
                    <a:pt x="59055" y="7144"/>
                    <a:pt x="40576" y="7144"/>
                  </a:cubicBezTo>
                  <a:cubicBezTo>
                    <a:pt x="22193" y="7144"/>
                    <a:pt x="7144" y="22098"/>
                    <a:pt x="7144" y="4057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31" name="자유형: 도형 430">
              <a:extLst>
                <a:ext uri="{FF2B5EF4-FFF2-40B4-BE49-F238E27FC236}">
                  <a16:creationId xmlns:a16="http://schemas.microsoft.com/office/drawing/2014/main" id="{3674B9B4-A2E1-4DCC-86FD-206BD17AB8A1}"/>
                </a:ext>
              </a:extLst>
            </p:cNvPr>
            <p:cNvSpPr/>
            <p:nvPr/>
          </p:nvSpPr>
          <p:spPr>
            <a:xfrm>
              <a:off x="7067922" y="5857588"/>
              <a:ext cx="76200" cy="76200"/>
            </a:xfrm>
            <a:custGeom>
              <a:avLst/>
              <a:gdLst>
                <a:gd name="connsiteX0" fmla="*/ 7144 w 76200"/>
                <a:gd name="connsiteY0" fmla="*/ 40577 h 76200"/>
                <a:gd name="connsiteX1" fmla="*/ 40577 w 76200"/>
                <a:gd name="connsiteY1" fmla="*/ 74009 h 76200"/>
                <a:gd name="connsiteX2" fmla="*/ 74009 w 76200"/>
                <a:gd name="connsiteY2" fmla="*/ 40577 h 76200"/>
                <a:gd name="connsiteX3" fmla="*/ 40577 w 76200"/>
                <a:gd name="connsiteY3" fmla="*/ 7144 h 76200"/>
                <a:gd name="connsiteX4" fmla="*/ 7144 w 76200"/>
                <a:gd name="connsiteY4" fmla="*/ 40577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7144" y="40577"/>
                  </a:moveTo>
                  <a:cubicBezTo>
                    <a:pt x="7144" y="59055"/>
                    <a:pt x="22098" y="74009"/>
                    <a:pt x="40577" y="74009"/>
                  </a:cubicBezTo>
                  <a:cubicBezTo>
                    <a:pt x="59055" y="74009"/>
                    <a:pt x="74009" y="59055"/>
                    <a:pt x="74009" y="40577"/>
                  </a:cubicBezTo>
                  <a:cubicBezTo>
                    <a:pt x="74009" y="22098"/>
                    <a:pt x="59055" y="7144"/>
                    <a:pt x="40577" y="7144"/>
                  </a:cubicBezTo>
                  <a:cubicBezTo>
                    <a:pt x="22193" y="7144"/>
                    <a:pt x="7144" y="22098"/>
                    <a:pt x="7144" y="4057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432" name="그룹 431">
            <a:extLst>
              <a:ext uri="{FF2B5EF4-FFF2-40B4-BE49-F238E27FC236}">
                <a16:creationId xmlns:a16="http://schemas.microsoft.com/office/drawing/2014/main" id="{6FE3379F-5601-4BCE-B471-7354417F154A}"/>
              </a:ext>
            </a:extLst>
          </p:cNvPr>
          <p:cNvGrpSpPr/>
          <p:nvPr/>
        </p:nvGrpSpPr>
        <p:grpSpPr>
          <a:xfrm>
            <a:off x="1496845" y="2235136"/>
            <a:ext cx="247650" cy="392049"/>
            <a:chOff x="1496845" y="2235136"/>
            <a:chExt cx="247650" cy="392049"/>
          </a:xfrm>
          <a:solidFill>
            <a:schemeClr val="bg1"/>
          </a:solidFill>
        </p:grpSpPr>
        <p:sp>
          <p:nvSpPr>
            <p:cNvPr id="433" name="자유형: 도형 432">
              <a:extLst>
                <a:ext uri="{FF2B5EF4-FFF2-40B4-BE49-F238E27FC236}">
                  <a16:creationId xmlns:a16="http://schemas.microsoft.com/office/drawing/2014/main" id="{D9287191-7439-492F-ACB3-6D4B1B4789E6}"/>
                </a:ext>
              </a:extLst>
            </p:cNvPr>
            <p:cNvSpPr/>
            <p:nvPr/>
          </p:nvSpPr>
          <p:spPr>
            <a:xfrm>
              <a:off x="1496845" y="2550985"/>
              <a:ext cx="247650" cy="76200"/>
            </a:xfrm>
            <a:custGeom>
              <a:avLst/>
              <a:gdLst>
                <a:gd name="connsiteX0" fmla="*/ 7144 w 247650"/>
                <a:gd name="connsiteY0" fmla="*/ 7144 h 76200"/>
                <a:gd name="connsiteX1" fmla="*/ 7144 w 247650"/>
                <a:gd name="connsiteY1" fmla="*/ 29051 h 76200"/>
                <a:gd name="connsiteX2" fmla="*/ 49911 w 247650"/>
                <a:gd name="connsiteY2" fmla="*/ 71818 h 76200"/>
                <a:gd name="connsiteX3" fmla="*/ 199263 w 247650"/>
                <a:gd name="connsiteY3" fmla="*/ 71818 h 76200"/>
                <a:gd name="connsiteX4" fmla="*/ 242030 w 247650"/>
                <a:gd name="connsiteY4" fmla="*/ 29051 h 76200"/>
                <a:gd name="connsiteX5" fmla="*/ 242030 w 247650"/>
                <a:gd name="connsiteY5" fmla="*/ 7144 h 76200"/>
                <a:gd name="connsiteX6" fmla="*/ 7144 w 247650"/>
                <a:gd name="connsiteY6" fmla="*/ 7144 h 76200"/>
                <a:gd name="connsiteX7" fmla="*/ 113443 w 247650"/>
                <a:gd name="connsiteY7" fmla="*/ 36100 h 76200"/>
                <a:gd name="connsiteX8" fmla="*/ 125825 w 247650"/>
                <a:gd name="connsiteY8" fmla="*/ 25051 h 76200"/>
                <a:gd name="connsiteX9" fmla="*/ 135731 w 247650"/>
                <a:gd name="connsiteY9" fmla="*/ 36385 h 76200"/>
                <a:gd name="connsiteX10" fmla="*/ 135731 w 247650"/>
                <a:gd name="connsiteY10" fmla="*/ 37243 h 76200"/>
                <a:gd name="connsiteX11" fmla="*/ 125825 w 247650"/>
                <a:gd name="connsiteY11" fmla="*/ 48577 h 76200"/>
                <a:gd name="connsiteX12" fmla="*/ 113443 w 247650"/>
                <a:gd name="connsiteY12" fmla="*/ 37528 h 76200"/>
                <a:gd name="connsiteX13" fmla="*/ 113443 w 247650"/>
                <a:gd name="connsiteY13" fmla="*/ 361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7650" h="76200">
                  <a:moveTo>
                    <a:pt x="7144" y="7144"/>
                  </a:moveTo>
                  <a:lnTo>
                    <a:pt x="7144" y="29051"/>
                  </a:lnTo>
                  <a:cubicBezTo>
                    <a:pt x="7144" y="52673"/>
                    <a:pt x="26289" y="71818"/>
                    <a:pt x="49911" y="71818"/>
                  </a:cubicBezTo>
                  <a:lnTo>
                    <a:pt x="199263" y="71818"/>
                  </a:lnTo>
                  <a:cubicBezTo>
                    <a:pt x="222885" y="71818"/>
                    <a:pt x="242030" y="52673"/>
                    <a:pt x="242030" y="29051"/>
                  </a:cubicBezTo>
                  <a:lnTo>
                    <a:pt x="242030" y="7144"/>
                  </a:lnTo>
                  <a:lnTo>
                    <a:pt x="7144" y="7144"/>
                  </a:lnTo>
                  <a:close/>
                  <a:moveTo>
                    <a:pt x="113443" y="36100"/>
                  </a:moveTo>
                  <a:cubicBezTo>
                    <a:pt x="113443" y="29527"/>
                    <a:pt x="119158" y="24289"/>
                    <a:pt x="125825" y="25051"/>
                  </a:cubicBezTo>
                  <a:cubicBezTo>
                    <a:pt x="131540" y="25717"/>
                    <a:pt x="135731" y="30670"/>
                    <a:pt x="135731" y="36385"/>
                  </a:cubicBezTo>
                  <a:lnTo>
                    <a:pt x="135731" y="37243"/>
                  </a:lnTo>
                  <a:cubicBezTo>
                    <a:pt x="135731" y="42958"/>
                    <a:pt x="131540" y="48006"/>
                    <a:pt x="125825" y="48577"/>
                  </a:cubicBezTo>
                  <a:cubicBezTo>
                    <a:pt x="119063" y="49339"/>
                    <a:pt x="113443" y="44101"/>
                    <a:pt x="113443" y="37528"/>
                  </a:cubicBezTo>
                  <a:lnTo>
                    <a:pt x="113443" y="361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34" name="자유형: 도형 433">
              <a:extLst>
                <a:ext uri="{FF2B5EF4-FFF2-40B4-BE49-F238E27FC236}">
                  <a16:creationId xmlns:a16="http://schemas.microsoft.com/office/drawing/2014/main" id="{6E949BB1-89DE-4524-B677-8AA8F6FD2EFD}"/>
                </a:ext>
              </a:extLst>
            </p:cNvPr>
            <p:cNvSpPr/>
            <p:nvPr/>
          </p:nvSpPr>
          <p:spPr>
            <a:xfrm>
              <a:off x="1496845" y="2235136"/>
              <a:ext cx="247650" cy="304800"/>
            </a:xfrm>
            <a:custGeom>
              <a:avLst/>
              <a:gdLst>
                <a:gd name="connsiteX0" fmla="*/ 241935 w 247650"/>
                <a:gd name="connsiteY0" fmla="*/ 300704 h 304800"/>
                <a:gd name="connsiteX1" fmla="*/ 241935 w 247650"/>
                <a:gd name="connsiteY1" fmla="*/ 49911 h 304800"/>
                <a:gd name="connsiteX2" fmla="*/ 199168 w 247650"/>
                <a:gd name="connsiteY2" fmla="*/ 7144 h 304800"/>
                <a:gd name="connsiteX3" fmla="*/ 49911 w 247650"/>
                <a:gd name="connsiteY3" fmla="*/ 7144 h 304800"/>
                <a:gd name="connsiteX4" fmla="*/ 7144 w 247650"/>
                <a:gd name="connsiteY4" fmla="*/ 49911 h 304800"/>
                <a:gd name="connsiteX5" fmla="*/ 7144 w 247650"/>
                <a:gd name="connsiteY5" fmla="*/ 300704 h 304800"/>
                <a:gd name="connsiteX6" fmla="*/ 241935 w 247650"/>
                <a:gd name="connsiteY6" fmla="*/ 300704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7650" h="304800">
                  <a:moveTo>
                    <a:pt x="241935" y="300704"/>
                  </a:moveTo>
                  <a:lnTo>
                    <a:pt x="241935" y="49911"/>
                  </a:lnTo>
                  <a:cubicBezTo>
                    <a:pt x="241935" y="26289"/>
                    <a:pt x="222790" y="7144"/>
                    <a:pt x="199168" y="7144"/>
                  </a:cubicBezTo>
                  <a:lnTo>
                    <a:pt x="49911" y="7144"/>
                  </a:lnTo>
                  <a:cubicBezTo>
                    <a:pt x="26289" y="7144"/>
                    <a:pt x="7144" y="26289"/>
                    <a:pt x="7144" y="49911"/>
                  </a:cubicBezTo>
                  <a:lnTo>
                    <a:pt x="7144" y="300704"/>
                  </a:lnTo>
                  <a:lnTo>
                    <a:pt x="241935" y="3007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435" name="그룹 434">
            <a:extLst>
              <a:ext uri="{FF2B5EF4-FFF2-40B4-BE49-F238E27FC236}">
                <a16:creationId xmlns:a16="http://schemas.microsoft.com/office/drawing/2014/main" id="{29F8DEA7-66A1-43A9-8553-05BD58E4CF61}"/>
              </a:ext>
            </a:extLst>
          </p:cNvPr>
          <p:cNvGrpSpPr/>
          <p:nvPr/>
        </p:nvGrpSpPr>
        <p:grpSpPr>
          <a:xfrm>
            <a:off x="2800745" y="4238339"/>
            <a:ext cx="323850" cy="389466"/>
            <a:chOff x="2800745" y="4238339"/>
            <a:chExt cx="323850" cy="389466"/>
          </a:xfrm>
          <a:solidFill>
            <a:schemeClr val="bg1"/>
          </a:solidFill>
        </p:grpSpPr>
        <p:sp>
          <p:nvSpPr>
            <p:cNvPr id="436" name="자유형: 도형 435">
              <a:extLst>
                <a:ext uri="{FF2B5EF4-FFF2-40B4-BE49-F238E27FC236}">
                  <a16:creationId xmlns:a16="http://schemas.microsoft.com/office/drawing/2014/main" id="{0959A7BB-C48D-4F2C-BCE0-215678B28203}"/>
                </a:ext>
              </a:extLst>
            </p:cNvPr>
            <p:cNvSpPr/>
            <p:nvPr/>
          </p:nvSpPr>
          <p:spPr>
            <a:xfrm>
              <a:off x="2800745" y="4238339"/>
              <a:ext cx="323850" cy="180975"/>
            </a:xfrm>
            <a:custGeom>
              <a:avLst/>
              <a:gdLst>
                <a:gd name="connsiteX0" fmla="*/ 266867 w 323850"/>
                <a:gd name="connsiteY0" fmla="*/ 62294 h 180975"/>
                <a:gd name="connsiteX1" fmla="*/ 239912 w 323850"/>
                <a:gd name="connsiteY1" fmla="*/ 69056 h 180975"/>
                <a:gd name="connsiteX2" fmla="*/ 158187 w 323850"/>
                <a:gd name="connsiteY2" fmla="*/ 7144 h 180975"/>
                <a:gd name="connsiteX3" fmla="*/ 73319 w 323850"/>
                <a:gd name="connsiteY3" fmla="*/ 92012 h 180975"/>
                <a:gd name="connsiteX4" fmla="*/ 73319 w 323850"/>
                <a:gd name="connsiteY4" fmla="*/ 92202 h 180975"/>
                <a:gd name="connsiteX5" fmla="*/ 50269 w 323850"/>
                <a:gd name="connsiteY5" fmla="*/ 92202 h 180975"/>
                <a:gd name="connsiteX6" fmla="*/ 7216 w 323850"/>
                <a:gd name="connsiteY6" fmla="*/ 136970 h 180975"/>
                <a:gd name="connsiteX7" fmla="*/ 49507 w 323850"/>
                <a:gd name="connsiteY7" fmla="*/ 176879 h 180975"/>
                <a:gd name="connsiteX8" fmla="*/ 266963 w 323850"/>
                <a:gd name="connsiteY8" fmla="*/ 176879 h 180975"/>
                <a:gd name="connsiteX9" fmla="*/ 269153 w 323850"/>
                <a:gd name="connsiteY9" fmla="*/ 176784 h 180975"/>
                <a:gd name="connsiteX10" fmla="*/ 324208 w 323850"/>
                <a:gd name="connsiteY10" fmla="*/ 119539 h 180975"/>
                <a:gd name="connsiteX11" fmla="*/ 266867 w 323850"/>
                <a:gd name="connsiteY11" fmla="*/ 62294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23850" h="180975">
                  <a:moveTo>
                    <a:pt x="266867" y="62294"/>
                  </a:moveTo>
                  <a:cubicBezTo>
                    <a:pt x="257152" y="62294"/>
                    <a:pt x="247913" y="64770"/>
                    <a:pt x="239912" y="69056"/>
                  </a:cubicBezTo>
                  <a:cubicBezTo>
                    <a:pt x="229910" y="33338"/>
                    <a:pt x="197144" y="7144"/>
                    <a:pt x="158187" y="7144"/>
                  </a:cubicBezTo>
                  <a:cubicBezTo>
                    <a:pt x="111324" y="7144"/>
                    <a:pt x="73319" y="45148"/>
                    <a:pt x="73319" y="92012"/>
                  </a:cubicBezTo>
                  <a:lnTo>
                    <a:pt x="73319" y="92202"/>
                  </a:lnTo>
                  <a:lnTo>
                    <a:pt x="50269" y="92202"/>
                  </a:lnTo>
                  <a:cubicBezTo>
                    <a:pt x="25790" y="92202"/>
                    <a:pt x="5787" y="112490"/>
                    <a:pt x="7216" y="136970"/>
                  </a:cubicBezTo>
                  <a:cubicBezTo>
                    <a:pt x="8454" y="159258"/>
                    <a:pt x="26933" y="176879"/>
                    <a:pt x="49507" y="176879"/>
                  </a:cubicBezTo>
                  <a:lnTo>
                    <a:pt x="266963" y="176879"/>
                  </a:lnTo>
                  <a:cubicBezTo>
                    <a:pt x="267725" y="176879"/>
                    <a:pt x="268391" y="176879"/>
                    <a:pt x="269153" y="176784"/>
                  </a:cubicBezTo>
                  <a:cubicBezTo>
                    <a:pt x="299729" y="175641"/>
                    <a:pt x="324208" y="150495"/>
                    <a:pt x="324208" y="119539"/>
                  </a:cubicBezTo>
                  <a:cubicBezTo>
                    <a:pt x="324113" y="87916"/>
                    <a:pt x="298490" y="62294"/>
                    <a:pt x="266867" y="622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37" name="자유형: 도형 436">
              <a:extLst>
                <a:ext uri="{FF2B5EF4-FFF2-40B4-BE49-F238E27FC236}">
                  <a16:creationId xmlns:a16="http://schemas.microsoft.com/office/drawing/2014/main" id="{324A91A9-F908-4AFE-B425-4DF6C3AD5FC2}"/>
                </a:ext>
              </a:extLst>
            </p:cNvPr>
            <p:cNvSpPr/>
            <p:nvPr/>
          </p:nvSpPr>
          <p:spPr>
            <a:xfrm>
              <a:off x="2951979" y="4554378"/>
              <a:ext cx="38100" cy="38100"/>
            </a:xfrm>
            <a:custGeom>
              <a:avLst/>
              <a:gdLst>
                <a:gd name="connsiteX0" fmla="*/ 32099 w 38100"/>
                <a:gd name="connsiteY0" fmla="*/ 19621 h 38100"/>
                <a:gd name="connsiteX1" fmla="*/ 19621 w 38100"/>
                <a:gd name="connsiteY1" fmla="*/ 32099 h 38100"/>
                <a:gd name="connsiteX2" fmla="*/ 7144 w 38100"/>
                <a:gd name="connsiteY2" fmla="*/ 19621 h 38100"/>
                <a:gd name="connsiteX3" fmla="*/ 19621 w 38100"/>
                <a:gd name="connsiteY3" fmla="*/ 7144 h 38100"/>
                <a:gd name="connsiteX4" fmla="*/ 32099 w 38100"/>
                <a:gd name="connsiteY4" fmla="*/ 19621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32099" y="19621"/>
                  </a:moveTo>
                  <a:cubicBezTo>
                    <a:pt x="32099" y="26575"/>
                    <a:pt x="26479" y="32099"/>
                    <a:pt x="19621" y="32099"/>
                  </a:cubicBezTo>
                  <a:cubicBezTo>
                    <a:pt x="12668" y="32099"/>
                    <a:pt x="7144" y="26479"/>
                    <a:pt x="7144" y="19621"/>
                  </a:cubicBezTo>
                  <a:cubicBezTo>
                    <a:pt x="7144" y="12668"/>
                    <a:pt x="12763" y="7144"/>
                    <a:pt x="19621" y="7144"/>
                  </a:cubicBezTo>
                  <a:cubicBezTo>
                    <a:pt x="26479" y="7144"/>
                    <a:pt x="32099" y="12763"/>
                    <a:pt x="32099" y="1962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38" name="자유형: 도형 437">
              <a:extLst>
                <a:ext uri="{FF2B5EF4-FFF2-40B4-BE49-F238E27FC236}">
                  <a16:creationId xmlns:a16="http://schemas.microsoft.com/office/drawing/2014/main" id="{DDCF1DDE-8F9B-4197-B072-3355265E3DE6}"/>
                </a:ext>
              </a:extLst>
            </p:cNvPr>
            <p:cNvSpPr/>
            <p:nvPr/>
          </p:nvSpPr>
          <p:spPr>
            <a:xfrm>
              <a:off x="2857205" y="4467225"/>
              <a:ext cx="38100" cy="38100"/>
            </a:xfrm>
            <a:custGeom>
              <a:avLst/>
              <a:gdLst>
                <a:gd name="connsiteX0" fmla="*/ 32099 w 38100"/>
                <a:gd name="connsiteY0" fmla="*/ 19621 h 38100"/>
                <a:gd name="connsiteX1" fmla="*/ 19621 w 38100"/>
                <a:gd name="connsiteY1" fmla="*/ 32099 h 38100"/>
                <a:gd name="connsiteX2" fmla="*/ 7144 w 38100"/>
                <a:gd name="connsiteY2" fmla="*/ 19621 h 38100"/>
                <a:gd name="connsiteX3" fmla="*/ 19621 w 38100"/>
                <a:gd name="connsiteY3" fmla="*/ 7144 h 38100"/>
                <a:gd name="connsiteX4" fmla="*/ 32099 w 38100"/>
                <a:gd name="connsiteY4" fmla="*/ 19621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32099" y="19621"/>
                  </a:moveTo>
                  <a:cubicBezTo>
                    <a:pt x="32099" y="26575"/>
                    <a:pt x="26479" y="32099"/>
                    <a:pt x="19621" y="32099"/>
                  </a:cubicBezTo>
                  <a:cubicBezTo>
                    <a:pt x="12763" y="32099"/>
                    <a:pt x="7144" y="26479"/>
                    <a:pt x="7144" y="19621"/>
                  </a:cubicBezTo>
                  <a:cubicBezTo>
                    <a:pt x="7144" y="12763"/>
                    <a:pt x="12763" y="7144"/>
                    <a:pt x="19621" y="7144"/>
                  </a:cubicBezTo>
                  <a:cubicBezTo>
                    <a:pt x="26479" y="7144"/>
                    <a:pt x="32099" y="12763"/>
                    <a:pt x="32099" y="1962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39" name="자유형: 도형 438">
              <a:extLst>
                <a:ext uri="{FF2B5EF4-FFF2-40B4-BE49-F238E27FC236}">
                  <a16:creationId xmlns:a16="http://schemas.microsoft.com/office/drawing/2014/main" id="{76AF998B-80C4-4408-8291-4052AFAA83BD}"/>
                </a:ext>
              </a:extLst>
            </p:cNvPr>
            <p:cNvSpPr/>
            <p:nvPr/>
          </p:nvSpPr>
          <p:spPr>
            <a:xfrm>
              <a:off x="3040847" y="4467225"/>
              <a:ext cx="38100" cy="38100"/>
            </a:xfrm>
            <a:custGeom>
              <a:avLst/>
              <a:gdLst>
                <a:gd name="connsiteX0" fmla="*/ 32099 w 38100"/>
                <a:gd name="connsiteY0" fmla="*/ 19621 h 38100"/>
                <a:gd name="connsiteX1" fmla="*/ 19621 w 38100"/>
                <a:gd name="connsiteY1" fmla="*/ 32099 h 38100"/>
                <a:gd name="connsiteX2" fmla="*/ 7144 w 38100"/>
                <a:gd name="connsiteY2" fmla="*/ 19621 h 38100"/>
                <a:gd name="connsiteX3" fmla="*/ 19621 w 38100"/>
                <a:gd name="connsiteY3" fmla="*/ 7144 h 38100"/>
                <a:gd name="connsiteX4" fmla="*/ 32099 w 38100"/>
                <a:gd name="connsiteY4" fmla="*/ 19621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32099" y="19621"/>
                  </a:moveTo>
                  <a:cubicBezTo>
                    <a:pt x="32099" y="26575"/>
                    <a:pt x="26479" y="32099"/>
                    <a:pt x="19621" y="32099"/>
                  </a:cubicBezTo>
                  <a:cubicBezTo>
                    <a:pt x="12668" y="32099"/>
                    <a:pt x="7144" y="26479"/>
                    <a:pt x="7144" y="19621"/>
                  </a:cubicBezTo>
                  <a:cubicBezTo>
                    <a:pt x="7144" y="12763"/>
                    <a:pt x="12763" y="7144"/>
                    <a:pt x="19621" y="7144"/>
                  </a:cubicBezTo>
                  <a:cubicBezTo>
                    <a:pt x="26575" y="7144"/>
                    <a:pt x="32099" y="12763"/>
                    <a:pt x="32099" y="1962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40" name="자유형: 도형 439">
              <a:extLst>
                <a:ext uri="{FF2B5EF4-FFF2-40B4-BE49-F238E27FC236}">
                  <a16:creationId xmlns:a16="http://schemas.microsoft.com/office/drawing/2014/main" id="{A4EE03A4-8A86-4ED9-950C-7BA186267906}"/>
                </a:ext>
              </a:extLst>
            </p:cNvPr>
            <p:cNvSpPr/>
            <p:nvPr/>
          </p:nvSpPr>
          <p:spPr>
            <a:xfrm>
              <a:off x="2831908" y="4532555"/>
              <a:ext cx="85725" cy="95250"/>
            </a:xfrm>
            <a:custGeom>
              <a:avLst/>
              <a:gdLst>
                <a:gd name="connsiteX0" fmla="*/ 81019 w 85725"/>
                <a:gd name="connsiteY0" fmla="*/ 28872 h 95250"/>
                <a:gd name="connsiteX1" fmla="*/ 65303 w 85725"/>
                <a:gd name="connsiteY1" fmla="*/ 24681 h 95250"/>
                <a:gd name="connsiteX2" fmla="*/ 56349 w 85725"/>
                <a:gd name="connsiteY2" fmla="*/ 29824 h 95250"/>
                <a:gd name="connsiteX3" fmla="*/ 56349 w 85725"/>
                <a:gd name="connsiteY3" fmla="*/ 19061 h 95250"/>
                <a:gd name="connsiteX4" fmla="*/ 45396 w 85725"/>
                <a:gd name="connsiteY4" fmla="*/ 7155 h 95250"/>
                <a:gd name="connsiteX5" fmla="*/ 33394 w 85725"/>
                <a:gd name="connsiteY5" fmla="*/ 18680 h 95250"/>
                <a:gd name="connsiteX6" fmla="*/ 33394 w 85725"/>
                <a:gd name="connsiteY6" fmla="*/ 29824 h 95250"/>
                <a:gd name="connsiteX7" fmla="*/ 24440 w 85725"/>
                <a:gd name="connsiteY7" fmla="*/ 24681 h 95250"/>
                <a:gd name="connsiteX8" fmla="*/ 8724 w 85725"/>
                <a:gd name="connsiteY8" fmla="*/ 28872 h 95250"/>
                <a:gd name="connsiteX9" fmla="*/ 12915 w 85725"/>
                <a:gd name="connsiteY9" fmla="*/ 44588 h 95250"/>
                <a:gd name="connsiteX10" fmla="*/ 21869 w 85725"/>
                <a:gd name="connsiteY10" fmla="*/ 49732 h 95250"/>
                <a:gd name="connsiteX11" fmla="*/ 12915 w 85725"/>
                <a:gd name="connsiteY11" fmla="*/ 54875 h 95250"/>
                <a:gd name="connsiteX12" fmla="*/ 8724 w 85725"/>
                <a:gd name="connsiteY12" fmla="*/ 70591 h 95250"/>
                <a:gd name="connsiteX13" fmla="*/ 24440 w 85725"/>
                <a:gd name="connsiteY13" fmla="*/ 74782 h 95250"/>
                <a:gd name="connsiteX14" fmla="*/ 33394 w 85725"/>
                <a:gd name="connsiteY14" fmla="*/ 69639 h 95250"/>
                <a:gd name="connsiteX15" fmla="*/ 33394 w 85725"/>
                <a:gd name="connsiteY15" fmla="*/ 80402 h 95250"/>
                <a:gd name="connsiteX16" fmla="*/ 44348 w 85725"/>
                <a:gd name="connsiteY16" fmla="*/ 92308 h 95250"/>
                <a:gd name="connsiteX17" fmla="*/ 56349 w 85725"/>
                <a:gd name="connsiteY17" fmla="*/ 80783 h 95250"/>
                <a:gd name="connsiteX18" fmla="*/ 56349 w 85725"/>
                <a:gd name="connsiteY18" fmla="*/ 69639 h 95250"/>
                <a:gd name="connsiteX19" fmla="*/ 65303 w 85725"/>
                <a:gd name="connsiteY19" fmla="*/ 74782 h 95250"/>
                <a:gd name="connsiteX20" fmla="*/ 81019 w 85725"/>
                <a:gd name="connsiteY20" fmla="*/ 70591 h 95250"/>
                <a:gd name="connsiteX21" fmla="*/ 76828 w 85725"/>
                <a:gd name="connsiteY21" fmla="*/ 54875 h 95250"/>
                <a:gd name="connsiteX22" fmla="*/ 67875 w 85725"/>
                <a:gd name="connsiteY22" fmla="*/ 49732 h 95250"/>
                <a:gd name="connsiteX23" fmla="*/ 76828 w 85725"/>
                <a:gd name="connsiteY23" fmla="*/ 44588 h 95250"/>
                <a:gd name="connsiteX24" fmla="*/ 81019 w 85725"/>
                <a:gd name="connsiteY24" fmla="*/ 28872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85725" h="95250">
                  <a:moveTo>
                    <a:pt x="81019" y="28872"/>
                  </a:moveTo>
                  <a:cubicBezTo>
                    <a:pt x="77876" y="23348"/>
                    <a:pt x="70827" y="21442"/>
                    <a:pt x="65303" y="24681"/>
                  </a:cubicBezTo>
                  <a:lnTo>
                    <a:pt x="56349" y="29824"/>
                  </a:lnTo>
                  <a:lnTo>
                    <a:pt x="56349" y="19061"/>
                  </a:lnTo>
                  <a:cubicBezTo>
                    <a:pt x="56349" y="12870"/>
                    <a:pt x="51587" y="7441"/>
                    <a:pt x="45396" y="7155"/>
                  </a:cubicBezTo>
                  <a:cubicBezTo>
                    <a:pt x="38823" y="6869"/>
                    <a:pt x="33394" y="12108"/>
                    <a:pt x="33394" y="18680"/>
                  </a:cubicBezTo>
                  <a:lnTo>
                    <a:pt x="33394" y="29824"/>
                  </a:lnTo>
                  <a:lnTo>
                    <a:pt x="24440" y="24681"/>
                  </a:lnTo>
                  <a:cubicBezTo>
                    <a:pt x="18916" y="21538"/>
                    <a:pt x="11868" y="23348"/>
                    <a:pt x="8724" y="28872"/>
                  </a:cubicBezTo>
                  <a:cubicBezTo>
                    <a:pt x="5581" y="34397"/>
                    <a:pt x="7391" y="41445"/>
                    <a:pt x="12915" y="44588"/>
                  </a:cubicBezTo>
                  <a:lnTo>
                    <a:pt x="21869" y="49732"/>
                  </a:lnTo>
                  <a:lnTo>
                    <a:pt x="12915" y="54875"/>
                  </a:lnTo>
                  <a:cubicBezTo>
                    <a:pt x="7391" y="58019"/>
                    <a:pt x="5486" y="65067"/>
                    <a:pt x="8724" y="70591"/>
                  </a:cubicBezTo>
                  <a:cubicBezTo>
                    <a:pt x="11868" y="76116"/>
                    <a:pt x="18916" y="78021"/>
                    <a:pt x="24440" y="74782"/>
                  </a:cubicBezTo>
                  <a:lnTo>
                    <a:pt x="33394" y="69639"/>
                  </a:lnTo>
                  <a:lnTo>
                    <a:pt x="33394" y="80402"/>
                  </a:lnTo>
                  <a:cubicBezTo>
                    <a:pt x="33394" y="86594"/>
                    <a:pt x="38156" y="92023"/>
                    <a:pt x="44348" y="92308"/>
                  </a:cubicBezTo>
                  <a:cubicBezTo>
                    <a:pt x="50920" y="92594"/>
                    <a:pt x="56349" y="87356"/>
                    <a:pt x="56349" y="80783"/>
                  </a:cubicBezTo>
                  <a:lnTo>
                    <a:pt x="56349" y="69639"/>
                  </a:lnTo>
                  <a:lnTo>
                    <a:pt x="65303" y="74782"/>
                  </a:lnTo>
                  <a:cubicBezTo>
                    <a:pt x="70827" y="77926"/>
                    <a:pt x="77876" y="76116"/>
                    <a:pt x="81019" y="70591"/>
                  </a:cubicBezTo>
                  <a:cubicBezTo>
                    <a:pt x="84162" y="65067"/>
                    <a:pt x="82352" y="58019"/>
                    <a:pt x="76828" y="54875"/>
                  </a:cubicBezTo>
                  <a:lnTo>
                    <a:pt x="67875" y="49732"/>
                  </a:lnTo>
                  <a:lnTo>
                    <a:pt x="76828" y="44588"/>
                  </a:lnTo>
                  <a:cubicBezTo>
                    <a:pt x="82257" y="41445"/>
                    <a:pt x="84162" y="34397"/>
                    <a:pt x="81019" y="2887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41" name="자유형: 도형 440">
              <a:extLst>
                <a:ext uri="{FF2B5EF4-FFF2-40B4-BE49-F238E27FC236}">
                  <a16:creationId xmlns:a16="http://schemas.microsoft.com/office/drawing/2014/main" id="{3610B349-0AAE-4BA9-BAA1-C4A6C7525F08}"/>
                </a:ext>
              </a:extLst>
            </p:cNvPr>
            <p:cNvSpPr/>
            <p:nvPr/>
          </p:nvSpPr>
          <p:spPr>
            <a:xfrm>
              <a:off x="3015359" y="4532555"/>
              <a:ext cx="85725" cy="95250"/>
            </a:xfrm>
            <a:custGeom>
              <a:avLst/>
              <a:gdLst>
                <a:gd name="connsiteX0" fmla="*/ 81019 w 85725"/>
                <a:gd name="connsiteY0" fmla="*/ 28872 h 95250"/>
                <a:gd name="connsiteX1" fmla="*/ 65303 w 85725"/>
                <a:gd name="connsiteY1" fmla="*/ 24681 h 95250"/>
                <a:gd name="connsiteX2" fmla="*/ 56349 w 85725"/>
                <a:gd name="connsiteY2" fmla="*/ 29824 h 95250"/>
                <a:gd name="connsiteX3" fmla="*/ 56349 w 85725"/>
                <a:gd name="connsiteY3" fmla="*/ 19061 h 95250"/>
                <a:gd name="connsiteX4" fmla="*/ 45396 w 85725"/>
                <a:gd name="connsiteY4" fmla="*/ 7155 h 95250"/>
                <a:gd name="connsiteX5" fmla="*/ 33394 w 85725"/>
                <a:gd name="connsiteY5" fmla="*/ 18680 h 95250"/>
                <a:gd name="connsiteX6" fmla="*/ 33394 w 85725"/>
                <a:gd name="connsiteY6" fmla="*/ 29824 h 95250"/>
                <a:gd name="connsiteX7" fmla="*/ 24441 w 85725"/>
                <a:gd name="connsiteY7" fmla="*/ 24681 h 95250"/>
                <a:gd name="connsiteX8" fmla="*/ 8724 w 85725"/>
                <a:gd name="connsiteY8" fmla="*/ 28872 h 95250"/>
                <a:gd name="connsiteX9" fmla="*/ 12915 w 85725"/>
                <a:gd name="connsiteY9" fmla="*/ 44588 h 95250"/>
                <a:gd name="connsiteX10" fmla="*/ 21869 w 85725"/>
                <a:gd name="connsiteY10" fmla="*/ 49732 h 95250"/>
                <a:gd name="connsiteX11" fmla="*/ 12915 w 85725"/>
                <a:gd name="connsiteY11" fmla="*/ 54875 h 95250"/>
                <a:gd name="connsiteX12" fmla="*/ 8724 w 85725"/>
                <a:gd name="connsiteY12" fmla="*/ 70591 h 95250"/>
                <a:gd name="connsiteX13" fmla="*/ 24441 w 85725"/>
                <a:gd name="connsiteY13" fmla="*/ 74782 h 95250"/>
                <a:gd name="connsiteX14" fmla="*/ 33394 w 85725"/>
                <a:gd name="connsiteY14" fmla="*/ 69639 h 95250"/>
                <a:gd name="connsiteX15" fmla="*/ 33394 w 85725"/>
                <a:gd name="connsiteY15" fmla="*/ 80402 h 95250"/>
                <a:gd name="connsiteX16" fmla="*/ 44348 w 85725"/>
                <a:gd name="connsiteY16" fmla="*/ 92308 h 95250"/>
                <a:gd name="connsiteX17" fmla="*/ 56349 w 85725"/>
                <a:gd name="connsiteY17" fmla="*/ 80783 h 95250"/>
                <a:gd name="connsiteX18" fmla="*/ 56349 w 85725"/>
                <a:gd name="connsiteY18" fmla="*/ 69639 h 95250"/>
                <a:gd name="connsiteX19" fmla="*/ 65303 w 85725"/>
                <a:gd name="connsiteY19" fmla="*/ 74782 h 95250"/>
                <a:gd name="connsiteX20" fmla="*/ 81019 w 85725"/>
                <a:gd name="connsiteY20" fmla="*/ 70591 h 95250"/>
                <a:gd name="connsiteX21" fmla="*/ 76828 w 85725"/>
                <a:gd name="connsiteY21" fmla="*/ 54875 h 95250"/>
                <a:gd name="connsiteX22" fmla="*/ 67875 w 85725"/>
                <a:gd name="connsiteY22" fmla="*/ 49732 h 95250"/>
                <a:gd name="connsiteX23" fmla="*/ 76828 w 85725"/>
                <a:gd name="connsiteY23" fmla="*/ 44588 h 95250"/>
                <a:gd name="connsiteX24" fmla="*/ 81019 w 85725"/>
                <a:gd name="connsiteY24" fmla="*/ 28872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85725" h="95250">
                  <a:moveTo>
                    <a:pt x="81019" y="28872"/>
                  </a:moveTo>
                  <a:cubicBezTo>
                    <a:pt x="77876" y="23348"/>
                    <a:pt x="70827" y="21442"/>
                    <a:pt x="65303" y="24681"/>
                  </a:cubicBezTo>
                  <a:lnTo>
                    <a:pt x="56349" y="29824"/>
                  </a:lnTo>
                  <a:lnTo>
                    <a:pt x="56349" y="19061"/>
                  </a:lnTo>
                  <a:cubicBezTo>
                    <a:pt x="56349" y="12870"/>
                    <a:pt x="51587" y="7441"/>
                    <a:pt x="45396" y="7155"/>
                  </a:cubicBezTo>
                  <a:cubicBezTo>
                    <a:pt x="38823" y="6869"/>
                    <a:pt x="33394" y="12108"/>
                    <a:pt x="33394" y="18680"/>
                  </a:cubicBezTo>
                  <a:lnTo>
                    <a:pt x="33394" y="29824"/>
                  </a:lnTo>
                  <a:lnTo>
                    <a:pt x="24441" y="24681"/>
                  </a:lnTo>
                  <a:cubicBezTo>
                    <a:pt x="18916" y="21538"/>
                    <a:pt x="11868" y="23348"/>
                    <a:pt x="8724" y="28872"/>
                  </a:cubicBezTo>
                  <a:cubicBezTo>
                    <a:pt x="5581" y="34397"/>
                    <a:pt x="7391" y="41445"/>
                    <a:pt x="12915" y="44588"/>
                  </a:cubicBezTo>
                  <a:lnTo>
                    <a:pt x="21869" y="49732"/>
                  </a:lnTo>
                  <a:lnTo>
                    <a:pt x="12915" y="54875"/>
                  </a:lnTo>
                  <a:cubicBezTo>
                    <a:pt x="7391" y="58019"/>
                    <a:pt x="5486" y="65067"/>
                    <a:pt x="8724" y="70591"/>
                  </a:cubicBezTo>
                  <a:cubicBezTo>
                    <a:pt x="11868" y="76116"/>
                    <a:pt x="18916" y="78021"/>
                    <a:pt x="24441" y="74782"/>
                  </a:cubicBezTo>
                  <a:lnTo>
                    <a:pt x="33394" y="69639"/>
                  </a:lnTo>
                  <a:lnTo>
                    <a:pt x="33394" y="80402"/>
                  </a:lnTo>
                  <a:cubicBezTo>
                    <a:pt x="33394" y="86594"/>
                    <a:pt x="38157" y="92023"/>
                    <a:pt x="44348" y="92308"/>
                  </a:cubicBezTo>
                  <a:cubicBezTo>
                    <a:pt x="50920" y="92594"/>
                    <a:pt x="56349" y="87356"/>
                    <a:pt x="56349" y="80783"/>
                  </a:cubicBezTo>
                  <a:lnTo>
                    <a:pt x="56349" y="69639"/>
                  </a:lnTo>
                  <a:lnTo>
                    <a:pt x="65303" y="74782"/>
                  </a:lnTo>
                  <a:cubicBezTo>
                    <a:pt x="70827" y="77926"/>
                    <a:pt x="77876" y="76116"/>
                    <a:pt x="81019" y="70591"/>
                  </a:cubicBezTo>
                  <a:cubicBezTo>
                    <a:pt x="84162" y="65067"/>
                    <a:pt x="82353" y="58019"/>
                    <a:pt x="76828" y="54875"/>
                  </a:cubicBezTo>
                  <a:lnTo>
                    <a:pt x="67875" y="49732"/>
                  </a:lnTo>
                  <a:lnTo>
                    <a:pt x="76828" y="44588"/>
                  </a:lnTo>
                  <a:cubicBezTo>
                    <a:pt x="82353" y="41445"/>
                    <a:pt x="84258" y="34397"/>
                    <a:pt x="81019" y="2887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42" name="자유형: 도형 441">
              <a:extLst>
                <a:ext uri="{FF2B5EF4-FFF2-40B4-BE49-F238E27FC236}">
                  <a16:creationId xmlns:a16="http://schemas.microsoft.com/office/drawing/2014/main" id="{7EBA85F7-19A8-4DE5-A5D9-70248E89B04B}"/>
                </a:ext>
              </a:extLst>
            </p:cNvPr>
            <p:cNvSpPr/>
            <p:nvPr/>
          </p:nvSpPr>
          <p:spPr>
            <a:xfrm>
              <a:off x="2926967" y="4437114"/>
              <a:ext cx="85725" cy="95250"/>
            </a:xfrm>
            <a:custGeom>
              <a:avLst/>
              <a:gdLst>
                <a:gd name="connsiteX0" fmla="*/ 81019 w 85725"/>
                <a:gd name="connsiteY0" fmla="*/ 28872 h 95250"/>
                <a:gd name="connsiteX1" fmla="*/ 65303 w 85725"/>
                <a:gd name="connsiteY1" fmla="*/ 24681 h 95250"/>
                <a:gd name="connsiteX2" fmla="*/ 56349 w 85725"/>
                <a:gd name="connsiteY2" fmla="*/ 29824 h 95250"/>
                <a:gd name="connsiteX3" fmla="*/ 56349 w 85725"/>
                <a:gd name="connsiteY3" fmla="*/ 19061 h 95250"/>
                <a:gd name="connsiteX4" fmla="*/ 45396 w 85725"/>
                <a:gd name="connsiteY4" fmla="*/ 7155 h 95250"/>
                <a:gd name="connsiteX5" fmla="*/ 33394 w 85725"/>
                <a:gd name="connsiteY5" fmla="*/ 18680 h 95250"/>
                <a:gd name="connsiteX6" fmla="*/ 33394 w 85725"/>
                <a:gd name="connsiteY6" fmla="*/ 29824 h 95250"/>
                <a:gd name="connsiteX7" fmla="*/ 24441 w 85725"/>
                <a:gd name="connsiteY7" fmla="*/ 24681 h 95250"/>
                <a:gd name="connsiteX8" fmla="*/ 8724 w 85725"/>
                <a:gd name="connsiteY8" fmla="*/ 28872 h 95250"/>
                <a:gd name="connsiteX9" fmla="*/ 12915 w 85725"/>
                <a:gd name="connsiteY9" fmla="*/ 44588 h 95250"/>
                <a:gd name="connsiteX10" fmla="*/ 21869 w 85725"/>
                <a:gd name="connsiteY10" fmla="*/ 49732 h 95250"/>
                <a:gd name="connsiteX11" fmla="*/ 12915 w 85725"/>
                <a:gd name="connsiteY11" fmla="*/ 54875 h 95250"/>
                <a:gd name="connsiteX12" fmla="*/ 8724 w 85725"/>
                <a:gd name="connsiteY12" fmla="*/ 70591 h 95250"/>
                <a:gd name="connsiteX13" fmla="*/ 24441 w 85725"/>
                <a:gd name="connsiteY13" fmla="*/ 74782 h 95250"/>
                <a:gd name="connsiteX14" fmla="*/ 33394 w 85725"/>
                <a:gd name="connsiteY14" fmla="*/ 69639 h 95250"/>
                <a:gd name="connsiteX15" fmla="*/ 33394 w 85725"/>
                <a:gd name="connsiteY15" fmla="*/ 80402 h 95250"/>
                <a:gd name="connsiteX16" fmla="*/ 44348 w 85725"/>
                <a:gd name="connsiteY16" fmla="*/ 92308 h 95250"/>
                <a:gd name="connsiteX17" fmla="*/ 56349 w 85725"/>
                <a:gd name="connsiteY17" fmla="*/ 80783 h 95250"/>
                <a:gd name="connsiteX18" fmla="*/ 56349 w 85725"/>
                <a:gd name="connsiteY18" fmla="*/ 69639 h 95250"/>
                <a:gd name="connsiteX19" fmla="*/ 65303 w 85725"/>
                <a:gd name="connsiteY19" fmla="*/ 74782 h 95250"/>
                <a:gd name="connsiteX20" fmla="*/ 81019 w 85725"/>
                <a:gd name="connsiteY20" fmla="*/ 70591 h 95250"/>
                <a:gd name="connsiteX21" fmla="*/ 76828 w 85725"/>
                <a:gd name="connsiteY21" fmla="*/ 54875 h 95250"/>
                <a:gd name="connsiteX22" fmla="*/ 67875 w 85725"/>
                <a:gd name="connsiteY22" fmla="*/ 49732 h 95250"/>
                <a:gd name="connsiteX23" fmla="*/ 76828 w 85725"/>
                <a:gd name="connsiteY23" fmla="*/ 44588 h 95250"/>
                <a:gd name="connsiteX24" fmla="*/ 81019 w 85725"/>
                <a:gd name="connsiteY24" fmla="*/ 28872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85725" h="95250">
                  <a:moveTo>
                    <a:pt x="81019" y="28872"/>
                  </a:moveTo>
                  <a:cubicBezTo>
                    <a:pt x="77876" y="23348"/>
                    <a:pt x="70827" y="21442"/>
                    <a:pt x="65303" y="24681"/>
                  </a:cubicBezTo>
                  <a:lnTo>
                    <a:pt x="56349" y="29824"/>
                  </a:lnTo>
                  <a:lnTo>
                    <a:pt x="56349" y="19061"/>
                  </a:lnTo>
                  <a:cubicBezTo>
                    <a:pt x="56349" y="12870"/>
                    <a:pt x="51587" y="7441"/>
                    <a:pt x="45396" y="7155"/>
                  </a:cubicBezTo>
                  <a:cubicBezTo>
                    <a:pt x="38823" y="6869"/>
                    <a:pt x="33394" y="12108"/>
                    <a:pt x="33394" y="18680"/>
                  </a:cubicBezTo>
                  <a:lnTo>
                    <a:pt x="33394" y="29824"/>
                  </a:lnTo>
                  <a:lnTo>
                    <a:pt x="24441" y="24681"/>
                  </a:lnTo>
                  <a:cubicBezTo>
                    <a:pt x="18916" y="21538"/>
                    <a:pt x="11868" y="23348"/>
                    <a:pt x="8724" y="28872"/>
                  </a:cubicBezTo>
                  <a:cubicBezTo>
                    <a:pt x="5581" y="34397"/>
                    <a:pt x="7391" y="41445"/>
                    <a:pt x="12915" y="44588"/>
                  </a:cubicBezTo>
                  <a:lnTo>
                    <a:pt x="21869" y="49732"/>
                  </a:lnTo>
                  <a:lnTo>
                    <a:pt x="12915" y="54875"/>
                  </a:lnTo>
                  <a:cubicBezTo>
                    <a:pt x="7391" y="58018"/>
                    <a:pt x="5486" y="65067"/>
                    <a:pt x="8724" y="70591"/>
                  </a:cubicBezTo>
                  <a:cubicBezTo>
                    <a:pt x="11868" y="76116"/>
                    <a:pt x="18916" y="78021"/>
                    <a:pt x="24441" y="74782"/>
                  </a:cubicBezTo>
                  <a:lnTo>
                    <a:pt x="33394" y="69639"/>
                  </a:lnTo>
                  <a:lnTo>
                    <a:pt x="33394" y="80402"/>
                  </a:lnTo>
                  <a:cubicBezTo>
                    <a:pt x="33394" y="86593"/>
                    <a:pt x="38156" y="92023"/>
                    <a:pt x="44348" y="92308"/>
                  </a:cubicBezTo>
                  <a:cubicBezTo>
                    <a:pt x="50920" y="92594"/>
                    <a:pt x="56349" y="87356"/>
                    <a:pt x="56349" y="80783"/>
                  </a:cubicBezTo>
                  <a:lnTo>
                    <a:pt x="56349" y="69639"/>
                  </a:lnTo>
                  <a:lnTo>
                    <a:pt x="65303" y="74782"/>
                  </a:lnTo>
                  <a:cubicBezTo>
                    <a:pt x="70827" y="77926"/>
                    <a:pt x="77876" y="76116"/>
                    <a:pt x="81019" y="70591"/>
                  </a:cubicBezTo>
                  <a:cubicBezTo>
                    <a:pt x="84162" y="65067"/>
                    <a:pt x="82353" y="58018"/>
                    <a:pt x="76828" y="54875"/>
                  </a:cubicBezTo>
                  <a:lnTo>
                    <a:pt x="67875" y="49732"/>
                  </a:lnTo>
                  <a:lnTo>
                    <a:pt x="76828" y="44588"/>
                  </a:lnTo>
                  <a:cubicBezTo>
                    <a:pt x="82353" y="41350"/>
                    <a:pt x="84258" y="34301"/>
                    <a:pt x="81019" y="2887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443" name="자유형: 도형 442">
            <a:extLst>
              <a:ext uri="{FF2B5EF4-FFF2-40B4-BE49-F238E27FC236}">
                <a16:creationId xmlns:a16="http://schemas.microsoft.com/office/drawing/2014/main" id="{80EB99F2-AFF8-456F-8777-9810C6B4E0B9}"/>
              </a:ext>
            </a:extLst>
          </p:cNvPr>
          <p:cNvSpPr/>
          <p:nvPr/>
        </p:nvSpPr>
        <p:spPr>
          <a:xfrm>
            <a:off x="4806320" y="4236792"/>
            <a:ext cx="342900" cy="390525"/>
          </a:xfrm>
          <a:custGeom>
            <a:avLst/>
            <a:gdLst>
              <a:gd name="connsiteX0" fmla="*/ 327836 w 342900"/>
              <a:gd name="connsiteY0" fmla="*/ 250340 h 390525"/>
              <a:gd name="connsiteX1" fmla="*/ 303929 w 342900"/>
              <a:gd name="connsiteY1" fmla="*/ 247006 h 390525"/>
              <a:gd name="connsiteX2" fmla="*/ 292023 w 342900"/>
              <a:gd name="connsiteY2" fmla="*/ 253007 h 390525"/>
              <a:gd name="connsiteX3" fmla="*/ 262781 w 342900"/>
              <a:gd name="connsiteY3" fmla="*/ 235767 h 390525"/>
              <a:gd name="connsiteX4" fmla="*/ 291927 w 342900"/>
              <a:gd name="connsiteY4" fmla="*/ 227956 h 390525"/>
              <a:gd name="connsiteX5" fmla="*/ 299833 w 342900"/>
              <a:gd name="connsiteY5" fmla="*/ 214336 h 390525"/>
              <a:gd name="connsiteX6" fmla="*/ 286212 w 342900"/>
              <a:gd name="connsiteY6" fmla="*/ 206430 h 390525"/>
              <a:gd name="connsiteX7" fmla="*/ 235920 w 342900"/>
              <a:gd name="connsiteY7" fmla="*/ 219955 h 390525"/>
              <a:gd name="connsiteX8" fmla="*/ 197249 w 342900"/>
              <a:gd name="connsiteY8" fmla="*/ 197191 h 390525"/>
              <a:gd name="connsiteX9" fmla="*/ 235825 w 342900"/>
              <a:gd name="connsiteY9" fmla="*/ 174521 h 390525"/>
              <a:gd name="connsiteX10" fmla="*/ 286117 w 342900"/>
              <a:gd name="connsiteY10" fmla="*/ 188047 h 390525"/>
              <a:gd name="connsiteX11" fmla="*/ 288974 w 342900"/>
              <a:gd name="connsiteY11" fmla="*/ 188428 h 390525"/>
              <a:gd name="connsiteX12" fmla="*/ 299738 w 342900"/>
              <a:gd name="connsiteY12" fmla="*/ 180141 h 390525"/>
              <a:gd name="connsiteX13" fmla="*/ 291832 w 342900"/>
              <a:gd name="connsiteY13" fmla="*/ 166520 h 390525"/>
              <a:gd name="connsiteX14" fmla="*/ 262781 w 342900"/>
              <a:gd name="connsiteY14" fmla="*/ 158710 h 390525"/>
              <a:gd name="connsiteX15" fmla="*/ 292118 w 342900"/>
              <a:gd name="connsiteY15" fmla="*/ 141470 h 390525"/>
              <a:gd name="connsiteX16" fmla="*/ 304024 w 342900"/>
              <a:gd name="connsiteY16" fmla="*/ 147470 h 390525"/>
              <a:gd name="connsiteX17" fmla="*/ 312025 w 342900"/>
              <a:gd name="connsiteY17" fmla="*/ 148518 h 390525"/>
              <a:gd name="connsiteX18" fmla="*/ 327932 w 342900"/>
              <a:gd name="connsiteY18" fmla="*/ 144136 h 390525"/>
              <a:gd name="connsiteX19" fmla="*/ 339171 w 342900"/>
              <a:gd name="connsiteY19" fmla="*/ 100893 h 390525"/>
              <a:gd name="connsiteX20" fmla="*/ 319931 w 342900"/>
              <a:gd name="connsiteY20" fmla="*/ 86320 h 390525"/>
              <a:gd name="connsiteX21" fmla="*/ 296023 w 342900"/>
              <a:gd name="connsiteY21" fmla="*/ 89653 h 390525"/>
              <a:gd name="connsiteX22" fmla="*/ 280878 w 342900"/>
              <a:gd name="connsiteY22" fmla="*/ 122229 h 390525"/>
              <a:gd name="connsiteX23" fmla="*/ 252017 w 342900"/>
              <a:gd name="connsiteY23" fmla="*/ 139184 h 390525"/>
              <a:gd name="connsiteX24" fmla="*/ 259637 w 342900"/>
              <a:gd name="connsiteY24" fmla="*/ 110609 h 390525"/>
              <a:gd name="connsiteX25" fmla="*/ 251732 w 342900"/>
              <a:gd name="connsiteY25" fmla="*/ 96988 h 390525"/>
              <a:gd name="connsiteX26" fmla="*/ 238111 w 342900"/>
              <a:gd name="connsiteY26" fmla="*/ 104894 h 390525"/>
              <a:gd name="connsiteX27" fmla="*/ 224585 w 342900"/>
              <a:gd name="connsiteY27" fmla="*/ 155281 h 390525"/>
              <a:gd name="connsiteX28" fmla="*/ 186390 w 342900"/>
              <a:gd name="connsiteY28" fmla="*/ 177760 h 390525"/>
              <a:gd name="connsiteX29" fmla="*/ 186390 w 342900"/>
              <a:gd name="connsiteY29" fmla="*/ 133373 h 390525"/>
              <a:gd name="connsiteX30" fmla="*/ 223252 w 342900"/>
              <a:gd name="connsiteY30" fmla="*/ 96511 h 390525"/>
              <a:gd name="connsiteX31" fmla="*/ 223252 w 342900"/>
              <a:gd name="connsiteY31" fmla="*/ 80795 h 390525"/>
              <a:gd name="connsiteX32" fmla="*/ 207536 w 342900"/>
              <a:gd name="connsiteY32" fmla="*/ 80795 h 390525"/>
              <a:gd name="connsiteX33" fmla="*/ 186485 w 342900"/>
              <a:gd name="connsiteY33" fmla="*/ 101941 h 390525"/>
              <a:gd name="connsiteX34" fmla="*/ 186485 w 342900"/>
              <a:gd name="connsiteY34" fmla="*/ 68318 h 390525"/>
              <a:gd name="connsiteX35" fmla="*/ 206583 w 342900"/>
              <a:gd name="connsiteY35" fmla="*/ 34409 h 390525"/>
              <a:gd name="connsiteX36" fmla="*/ 178961 w 342900"/>
              <a:gd name="connsiteY36" fmla="*/ 7357 h 390525"/>
              <a:gd name="connsiteX37" fmla="*/ 143718 w 342900"/>
              <a:gd name="connsiteY37" fmla="*/ 38695 h 390525"/>
              <a:gd name="connsiteX38" fmla="*/ 164197 w 342900"/>
              <a:gd name="connsiteY38" fmla="*/ 68222 h 390525"/>
              <a:gd name="connsiteX39" fmla="*/ 164197 w 342900"/>
              <a:gd name="connsiteY39" fmla="*/ 101845 h 390525"/>
              <a:gd name="connsiteX40" fmla="*/ 143147 w 342900"/>
              <a:gd name="connsiteY40" fmla="*/ 80700 h 390525"/>
              <a:gd name="connsiteX41" fmla="*/ 127430 w 342900"/>
              <a:gd name="connsiteY41" fmla="*/ 80700 h 390525"/>
              <a:gd name="connsiteX42" fmla="*/ 127430 w 342900"/>
              <a:gd name="connsiteY42" fmla="*/ 96416 h 390525"/>
              <a:gd name="connsiteX43" fmla="*/ 164292 w 342900"/>
              <a:gd name="connsiteY43" fmla="*/ 133278 h 390525"/>
              <a:gd name="connsiteX44" fmla="*/ 164292 w 342900"/>
              <a:gd name="connsiteY44" fmla="*/ 177664 h 390525"/>
              <a:gd name="connsiteX45" fmla="*/ 126097 w 342900"/>
              <a:gd name="connsiteY45" fmla="*/ 155186 h 390525"/>
              <a:gd name="connsiteX46" fmla="*/ 112571 w 342900"/>
              <a:gd name="connsiteY46" fmla="*/ 104798 h 390525"/>
              <a:gd name="connsiteX47" fmla="*/ 98951 w 342900"/>
              <a:gd name="connsiteY47" fmla="*/ 96893 h 390525"/>
              <a:gd name="connsiteX48" fmla="*/ 91045 w 342900"/>
              <a:gd name="connsiteY48" fmla="*/ 110513 h 390525"/>
              <a:gd name="connsiteX49" fmla="*/ 98665 w 342900"/>
              <a:gd name="connsiteY49" fmla="*/ 139088 h 390525"/>
              <a:gd name="connsiteX50" fmla="*/ 69804 w 342900"/>
              <a:gd name="connsiteY50" fmla="*/ 122134 h 390525"/>
              <a:gd name="connsiteX51" fmla="*/ 54659 w 342900"/>
              <a:gd name="connsiteY51" fmla="*/ 89558 h 390525"/>
              <a:gd name="connsiteX52" fmla="*/ 30752 w 342900"/>
              <a:gd name="connsiteY52" fmla="*/ 86224 h 390525"/>
              <a:gd name="connsiteX53" fmla="*/ 11511 w 342900"/>
              <a:gd name="connsiteY53" fmla="*/ 100798 h 390525"/>
              <a:gd name="connsiteX54" fmla="*/ 22751 w 342900"/>
              <a:gd name="connsiteY54" fmla="*/ 144041 h 390525"/>
              <a:gd name="connsiteX55" fmla="*/ 38657 w 342900"/>
              <a:gd name="connsiteY55" fmla="*/ 148423 h 390525"/>
              <a:gd name="connsiteX56" fmla="*/ 46658 w 342900"/>
              <a:gd name="connsiteY56" fmla="*/ 147375 h 390525"/>
              <a:gd name="connsiteX57" fmla="*/ 58565 w 342900"/>
              <a:gd name="connsiteY57" fmla="*/ 141374 h 390525"/>
              <a:gd name="connsiteX58" fmla="*/ 87902 w 342900"/>
              <a:gd name="connsiteY58" fmla="*/ 158614 h 390525"/>
              <a:gd name="connsiteX59" fmla="*/ 58755 w 342900"/>
              <a:gd name="connsiteY59" fmla="*/ 166425 h 390525"/>
              <a:gd name="connsiteX60" fmla="*/ 50849 w 342900"/>
              <a:gd name="connsiteY60" fmla="*/ 180046 h 390525"/>
              <a:gd name="connsiteX61" fmla="*/ 61613 w 342900"/>
              <a:gd name="connsiteY61" fmla="*/ 188332 h 390525"/>
              <a:gd name="connsiteX62" fmla="*/ 64470 w 342900"/>
              <a:gd name="connsiteY62" fmla="*/ 187952 h 390525"/>
              <a:gd name="connsiteX63" fmla="*/ 114762 w 342900"/>
              <a:gd name="connsiteY63" fmla="*/ 174426 h 390525"/>
              <a:gd name="connsiteX64" fmla="*/ 153338 w 342900"/>
              <a:gd name="connsiteY64" fmla="*/ 197095 h 390525"/>
              <a:gd name="connsiteX65" fmla="*/ 114667 w 342900"/>
              <a:gd name="connsiteY65" fmla="*/ 219860 h 390525"/>
              <a:gd name="connsiteX66" fmla="*/ 64375 w 342900"/>
              <a:gd name="connsiteY66" fmla="*/ 206335 h 390525"/>
              <a:gd name="connsiteX67" fmla="*/ 50754 w 342900"/>
              <a:gd name="connsiteY67" fmla="*/ 214240 h 390525"/>
              <a:gd name="connsiteX68" fmla="*/ 58660 w 342900"/>
              <a:gd name="connsiteY68" fmla="*/ 227861 h 390525"/>
              <a:gd name="connsiteX69" fmla="*/ 87806 w 342900"/>
              <a:gd name="connsiteY69" fmla="*/ 235672 h 390525"/>
              <a:gd name="connsiteX70" fmla="*/ 58565 w 342900"/>
              <a:gd name="connsiteY70" fmla="*/ 252912 h 390525"/>
              <a:gd name="connsiteX71" fmla="*/ 46658 w 342900"/>
              <a:gd name="connsiteY71" fmla="*/ 246911 h 390525"/>
              <a:gd name="connsiteX72" fmla="*/ 22751 w 342900"/>
              <a:gd name="connsiteY72" fmla="*/ 250245 h 390525"/>
              <a:gd name="connsiteX73" fmla="*/ 11511 w 342900"/>
              <a:gd name="connsiteY73" fmla="*/ 293488 h 390525"/>
              <a:gd name="connsiteX74" fmla="*/ 30752 w 342900"/>
              <a:gd name="connsiteY74" fmla="*/ 308062 h 390525"/>
              <a:gd name="connsiteX75" fmla="*/ 38752 w 342900"/>
              <a:gd name="connsiteY75" fmla="*/ 309110 h 390525"/>
              <a:gd name="connsiteX76" fmla="*/ 54659 w 342900"/>
              <a:gd name="connsiteY76" fmla="*/ 304728 h 390525"/>
              <a:gd name="connsiteX77" fmla="*/ 69804 w 342900"/>
              <a:gd name="connsiteY77" fmla="*/ 272153 h 390525"/>
              <a:gd name="connsiteX78" fmla="*/ 98569 w 342900"/>
              <a:gd name="connsiteY78" fmla="*/ 255198 h 390525"/>
              <a:gd name="connsiteX79" fmla="*/ 90950 w 342900"/>
              <a:gd name="connsiteY79" fmla="*/ 283773 h 390525"/>
              <a:gd name="connsiteX80" fmla="*/ 98855 w 342900"/>
              <a:gd name="connsiteY80" fmla="*/ 297394 h 390525"/>
              <a:gd name="connsiteX81" fmla="*/ 101713 w 342900"/>
              <a:gd name="connsiteY81" fmla="*/ 297775 h 390525"/>
              <a:gd name="connsiteX82" fmla="*/ 112476 w 342900"/>
              <a:gd name="connsiteY82" fmla="*/ 289488 h 390525"/>
              <a:gd name="connsiteX83" fmla="*/ 126002 w 342900"/>
              <a:gd name="connsiteY83" fmla="*/ 239101 h 390525"/>
              <a:gd name="connsiteX84" fmla="*/ 164292 w 342900"/>
              <a:gd name="connsiteY84" fmla="*/ 216622 h 390525"/>
              <a:gd name="connsiteX85" fmla="*/ 164292 w 342900"/>
              <a:gd name="connsiteY85" fmla="*/ 261199 h 390525"/>
              <a:gd name="connsiteX86" fmla="*/ 127430 w 342900"/>
              <a:gd name="connsiteY86" fmla="*/ 298061 h 390525"/>
              <a:gd name="connsiteX87" fmla="*/ 127430 w 342900"/>
              <a:gd name="connsiteY87" fmla="*/ 313777 h 390525"/>
              <a:gd name="connsiteX88" fmla="*/ 135336 w 342900"/>
              <a:gd name="connsiteY88" fmla="*/ 317015 h 390525"/>
              <a:gd name="connsiteX89" fmla="*/ 143242 w 342900"/>
              <a:gd name="connsiteY89" fmla="*/ 313777 h 390525"/>
              <a:gd name="connsiteX90" fmla="*/ 164292 w 342900"/>
              <a:gd name="connsiteY90" fmla="*/ 292631 h 390525"/>
              <a:gd name="connsiteX91" fmla="*/ 164292 w 342900"/>
              <a:gd name="connsiteY91" fmla="*/ 326159 h 390525"/>
              <a:gd name="connsiteX92" fmla="*/ 144194 w 342900"/>
              <a:gd name="connsiteY92" fmla="*/ 360068 h 390525"/>
              <a:gd name="connsiteX93" fmla="*/ 171817 w 342900"/>
              <a:gd name="connsiteY93" fmla="*/ 387119 h 390525"/>
              <a:gd name="connsiteX94" fmla="*/ 207059 w 342900"/>
              <a:gd name="connsiteY94" fmla="*/ 355782 h 390525"/>
              <a:gd name="connsiteX95" fmla="*/ 186581 w 342900"/>
              <a:gd name="connsiteY95" fmla="*/ 326254 h 390525"/>
              <a:gd name="connsiteX96" fmla="*/ 186581 w 342900"/>
              <a:gd name="connsiteY96" fmla="*/ 292727 h 390525"/>
              <a:gd name="connsiteX97" fmla="*/ 207631 w 342900"/>
              <a:gd name="connsiteY97" fmla="*/ 313872 h 390525"/>
              <a:gd name="connsiteX98" fmla="*/ 215536 w 342900"/>
              <a:gd name="connsiteY98" fmla="*/ 317111 h 390525"/>
              <a:gd name="connsiteX99" fmla="*/ 223442 w 342900"/>
              <a:gd name="connsiteY99" fmla="*/ 313872 h 390525"/>
              <a:gd name="connsiteX100" fmla="*/ 223442 w 342900"/>
              <a:gd name="connsiteY100" fmla="*/ 298156 h 390525"/>
              <a:gd name="connsiteX101" fmla="*/ 186581 w 342900"/>
              <a:gd name="connsiteY101" fmla="*/ 261294 h 390525"/>
              <a:gd name="connsiteX102" fmla="*/ 186581 w 342900"/>
              <a:gd name="connsiteY102" fmla="*/ 216717 h 390525"/>
              <a:gd name="connsiteX103" fmla="*/ 224871 w 342900"/>
              <a:gd name="connsiteY103" fmla="*/ 239196 h 390525"/>
              <a:gd name="connsiteX104" fmla="*/ 238397 w 342900"/>
              <a:gd name="connsiteY104" fmla="*/ 289583 h 390525"/>
              <a:gd name="connsiteX105" fmla="*/ 249160 w 342900"/>
              <a:gd name="connsiteY105" fmla="*/ 297870 h 390525"/>
              <a:gd name="connsiteX106" fmla="*/ 252017 w 342900"/>
              <a:gd name="connsiteY106" fmla="*/ 297489 h 390525"/>
              <a:gd name="connsiteX107" fmla="*/ 259923 w 342900"/>
              <a:gd name="connsiteY107" fmla="*/ 283868 h 390525"/>
              <a:gd name="connsiteX108" fmla="*/ 252303 w 342900"/>
              <a:gd name="connsiteY108" fmla="*/ 255293 h 390525"/>
              <a:gd name="connsiteX109" fmla="*/ 281069 w 342900"/>
              <a:gd name="connsiteY109" fmla="*/ 272153 h 390525"/>
              <a:gd name="connsiteX110" fmla="*/ 296213 w 342900"/>
              <a:gd name="connsiteY110" fmla="*/ 304728 h 390525"/>
              <a:gd name="connsiteX111" fmla="*/ 312120 w 342900"/>
              <a:gd name="connsiteY111" fmla="*/ 309110 h 390525"/>
              <a:gd name="connsiteX112" fmla="*/ 320121 w 342900"/>
              <a:gd name="connsiteY112" fmla="*/ 308062 h 390525"/>
              <a:gd name="connsiteX113" fmla="*/ 339361 w 342900"/>
              <a:gd name="connsiteY113" fmla="*/ 293488 h 390525"/>
              <a:gd name="connsiteX114" fmla="*/ 327836 w 342900"/>
              <a:gd name="connsiteY114" fmla="*/ 250340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</a:cxnLst>
            <a:rect l="l" t="t" r="r" b="b"/>
            <a:pathLst>
              <a:path w="342900" h="390525">
                <a:moveTo>
                  <a:pt x="327836" y="250340"/>
                </a:moveTo>
                <a:cubicBezTo>
                  <a:pt x="320598" y="246054"/>
                  <a:pt x="312025" y="244911"/>
                  <a:pt x="303929" y="247006"/>
                </a:cubicBezTo>
                <a:cubicBezTo>
                  <a:pt x="299547" y="248149"/>
                  <a:pt x="295451" y="250245"/>
                  <a:pt x="292023" y="253007"/>
                </a:cubicBezTo>
                <a:lnTo>
                  <a:pt x="262781" y="235767"/>
                </a:lnTo>
                <a:lnTo>
                  <a:pt x="291927" y="227956"/>
                </a:lnTo>
                <a:cubicBezTo>
                  <a:pt x="297833" y="226337"/>
                  <a:pt x="301357" y="220241"/>
                  <a:pt x="299833" y="214336"/>
                </a:cubicBezTo>
                <a:cubicBezTo>
                  <a:pt x="298214" y="208430"/>
                  <a:pt x="292118" y="204906"/>
                  <a:pt x="286212" y="206430"/>
                </a:cubicBezTo>
                <a:lnTo>
                  <a:pt x="235920" y="219955"/>
                </a:lnTo>
                <a:lnTo>
                  <a:pt x="197249" y="197191"/>
                </a:lnTo>
                <a:lnTo>
                  <a:pt x="235825" y="174521"/>
                </a:lnTo>
                <a:lnTo>
                  <a:pt x="286117" y="188047"/>
                </a:lnTo>
                <a:cubicBezTo>
                  <a:pt x="287069" y="188332"/>
                  <a:pt x="288022" y="188428"/>
                  <a:pt x="288974" y="188428"/>
                </a:cubicBezTo>
                <a:cubicBezTo>
                  <a:pt x="293927" y="188428"/>
                  <a:pt x="298404" y="185189"/>
                  <a:pt x="299738" y="180141"/>
                </a:cubicBezTo>
                <a:cubicBezTo>
                  <a:pt x="301357" y="174236"/>
                  <a:pt x="297833" y="168044"/>
                  <a:pt x="291832" y="166520"/>
                </a:cubicBezTo>
                <a:lnTo>
                  <a:pt x="262781" y="158710"/>
                </a:lnTo>
                <a:lnTo>
                  <a:pt x="292118" y="141470"/>
                </a:lnTo>
                <a:cubicBezTo>
                  <a:pt x="295547" y="144232"/>
                  <a:pt x="299547" y="146327"/>
                  <a:pt x="304024" y="147470"/>
                </a:cubicBezTo>
                <a:cubicBezTo>
                  <a:pt x="306691" y="148137"/>
                  <a:pt x="309358" y="148518"/>
                  <a:pt x="312025" y="148518"/>
                </a:cubicBezTo>
                <a:cubicBezTo>
                  <a:pt x="317549" y="148518"/>
                  <a:pt x="323074" y="146994"/>
                  <a:pt x="327932" y="144136"/>
                </a:cubicBezTo>
                <a:cubicBezTo>
                  <a:pt x="342981" y="135278"/>
                  <a:pt x="347934" y="115943"/>
                  <a:pt x="339171" y="100893"/>
                </a:cubicBezTo>
                <a:cubicBezTo>
                  <a:pt x="334885" y="93654"/>
                  <a:pt x="328027" y="88415"/>
                  <a:pt x="319931" y="86320"/>
                </a:cubicBezTo>
                <a:cubicBezTo>
                  <a:pt x="311739" y="84224"/>
                  <a:pt x="303262" y="85367"/>
                  <a:pt x="296023" y="89653"/>
                </a:cubicBezTo>
                <a:cubicBezTo>
                  <a:pt x="284402" y="96511"/>
                  <a:pt x="278783" y="109656"/>
                  <a:pt x="280878" y="122229"/>
                </a:cubicBezTo>
                <a:lnTo>
                  <a:pt x="252017" y="139184"/>
                </a:lnTo>
                <a:lnTo>
                  <a:pt x="259637" y="110609"/>
                </a:lnTo>
                <a:cubicBezTo>
                  <a:pt x="261257" y="104703"/>
                  <a:pt x="257732" y="98512"/>
                  <a:pt x="251732" y="96988"/>
                </a:cubicBezTo>
                <a:cubicBezTo>
                  <a:pt x="245826" y="95369"/>
                  <a:pt x="239635" y="98893"/>
                  <a:pt x="238111" y="104894"/>
                </a:cubicBezTo>
                <a:lnTo>
                  <a:pt x="224585" y="155281"/>
                </a:lnTo>
                <a:lnTo>
                  <a:pt x="186390" y="177760"/>
                </a:lnTo>
                <a:lnTo>
                  <a:pt x="186390" y="133373"/>
                </a:lnTo>
                <a:lnTo>
                  <a:pt x="223252" y="96511"/>
                </a:lnTo>
                <a:cubicBezTo>
                  <a:pt x="227633" y="92130"/>
                  <a:pt x="227633" y="85081"/>
                  <a:pt x="223252" y="80795"/>
                </a:cubicBezTo>
                <a:cubicBezTo>
                  <a:pt x="218870" y="76414"/>
                  <a:pt x="211822" y="76414"/>
                  <a:pt x="207536" y="80795"/>
                </a:cubicBezTo>
                <a:lnTo>
                  <a:pt x="186485" y="101941"/>
                </a:lnTo>
                <a:lnTo>
                  <a:pt x="186485" y="68318"/>
                </a:lnTo>
                <a:cubicBezTo>
                  <a:pt x="199630" y="63364"/>
                  <a:pt x="208679" y="49744"/>
                  <a:pt x="206583" y="34409"/>
                </a:cubicBezTo>
                <a:cubicBezTo>
                  <a:pt x="204678" y="20216"/>
                  <a:pt x="193248" y="8977"/>
                  <a:pt x="178961" y="7357"/>
                </a:cubicBezTo>
                <a:cubicBezTo>
                  <a:pt x="159911" y="5167"/>
                  <a:pt x="143718" y="20121"/>
                  <a:pt x="143718" y="38695"/>
                </a:cubicBezTo>
                <a:cubicBezTo>
                  <a:pt x="143718" y="52220"/>
                  <a:pt x="152195" y="63745"/>
                  <a:pt x="164197" y="68222"/>
                </a:cubicBezTo>
                <a:lnTo>
                  <a:pt x="164197" y="101845"/>
                </a:lnTo>
                <a:lnTo>
                  <a:pt x="143147" y="80700"/>
                </a:lnTo>
                <a:cubicBezTo>
                  <a:pt x="138765" y="76319"/>
                  <a:pt x="131717" y="76319"/>
                  <a:pt x="127430" y="80700"/>
                </a:cubicBezTo>
                <a:cubicBezTo>
                  <a:pt x="123049" y="85081"/>
                  <a:pt x="123049" y="92130"/>
                  <a:pt x="127430" y="96416"/>
                </a:cubicBezTo>
                <a:lnTo>
                  <a:pt x="164292" y="133278"/>
                </a:lnTo>
                <a:lnTo>
                  <a:pt x="164292" y="177664"/>
                </a:lnTo>
                <a:lnTo>
                  <a:pt x="126097" y="155186"/>
                </a:lnTo>
                <a:lnTo>
                  <a:pt x="112571" y="104798"/>
                </a:lnTo>
                <a:cubicBezTo>
                  <a:pt x="110952" y="98893"/>
                  <a:pt x="104856" y="95369"/>
                  <a:pt x="98951" y="96893"/>
                </a:cubicBezTo>
                <a:cubicBezTo>
                  <a:pt x="93045" y="98512"/>
                  <a:pt x="89521" y="104608"/>
                  <a:pt x="91045" y="110513"/>
                </a:cubicBezTo>
                <a:lnTo>
                  <a:pt x="98665" y="139088"/>
                </a:lnTo>
                <a:lnTo>
                  <a:pt x="69804" y="122134"/>
                </a:lnTo>
                <a:cubicBezTo>
                  <a:pt x="71995" y="109561"/>
                  <a:pt x="66280" y="96416"/>
                  <a:pt x="54659" y="89558"/>
                </a:cubicBezTo>
                <a:cubicBezTo>
                  <a:pt x="47420" y="85272"/>
                  <a:pt x="38848" y="84129"/>
                  <a:pt x="30752" y="86224"/>
                </a:cubicBezTo>
                <a:cubicBezTo>
                  <a:pt x="22560" y="88320"/>
                  <a:pt x="15702" y="93559"/>
                  <a:pt x="11511" y="100798"/>
                </a:cubicBezTo>
                <a:cubicBezTo>
                  <a:pt x="2653" y="115847"/>
                  <a:pt x="7701" y="135183"/>
                  <a:pt x="22751" y="144041"/>
                </a:cubicBezTo>
                <a:cubicBezTo>
                  <a:pt x="27704" y="146899"/>
                  <a:pt x="33133" y="148423"/>
                  <a:pt x="38657" y="148423"/>
                </a:cubicBezTo>
                <a:cubicBezTo>
                  <a:pt x="41324" y="148423"/>
                  <a:pt x="43991" y="148042"/>
                  <a:pt x="46658" y="147375"/>
                </a:cubicBezTo>
                <a:cubicBezTo>
                  <a:pt x="51040" y="146232"/>
                  <a:pt x="55135" y="144136"/>
                  <a:pt x="58565" y="141374"/>
                </a:cubicBezTo>
                <a:lnTo>
                  <a:pt x="87902" y="158614"/>
                </a:lnTo>
                <a:lnTo>
                  <a:pt x="58755" y="166425"/>
                </a:lnTo>
                <a:cubicBezTo>
                  <a:pt x="52850" y="168044"/>
                  <a:pt x="49325" y="174140"/>
                  <a:pt x="50849" y="180046"/>
                </a:cubicBezTo>
                <a:cubicBezTo>
                  <a:pt x="52183" y="184999"/>
                  <a:pt x="56660" y="188332"/>
                  <a:pt x="61613" y="188332"/>
                </a:cubicBezTo>
                <a:cubicBezTo>
                  <a:pt x="62565" y="188332"/>
                  <a:pt x="63518" y="188237"/>
                  <a:pt x="64470" y="187952"/>
                </a:cubicBezTo>
                <a:lnTo>
                  <a:pt x="114762" y="174426"/>
                </a:lnTo>
                <a:lnTo>
                  <a:pt x="153338" y="197095"/>
                </a:lnTo>
                <a:lnTo>
                  <a:pt x="114667" y="219860"/>
                </a:lnTo>
                <a:lnTo>
                  <a:pt x="64375" y="206335"/>
                </a:lnTo>
                <a:cubicBezTo>
                  <a:pt x="58469" y="204715"/>
                  <a:pt x="52278" y="208240"/>
                  <a:pt x="50754" y="214240"/>
                </a:cubicBezTo>
                <a:cubicBezTo>
                  <a:pt x="49135" y="220146"/>
                  <a:pt x="52659" y="226337"/>
                  <a:pt x="58660" y="227861"/>
                </a:cubicBezTo>
                <a:lnTo>
                  <a:pt x="87806" y="235672"/>
                </a:lnTo>
                <a:lnTo>
                  <a:pt x="58565" y="252912"/>
                </a:lnTo>
                <a:cubicBezTo>
                  <a:pt x="55135" y="250150"/>
                  <a:pt x="51135" y="248054"/>
                  <a:pt x="46658" y="246911"/>
                </a:cubicBezTo>
                <a:cubicBezTo>
                  <a:pt x="38467" y="244816"/>
                  <a:pt x="29990" y="245959"/>
                  <a:pt x="22751" y="250245"/>
                </a:cubicBezTo>
                <a:cubicBezTo>
                  <a:pt x="7701" y="259103"/>
                  <a:pt x="2748" y="278439"/>
                  <a:pt x="11511" y="293488"/>
                </a:cubicBezTo>
                <a:cubicBezTo>
                  <a:pt x="15797" y="300728"/>
                  <a:pt x="22655" y="305966"/>
                  <a:pt x="30752" y="308062"/>
                </a:cubicBezTo>
                <a:cubicBezTo>
                  <a:pt x="33419" y="308728"/>
                  <a:pt x="36085" y="309110"/>
                  <a:pt x="38752" y="309110"/>
                </a:cubicBezTo>
                <a:cubicBezTo>
                  <a:pt x="44277" y="309110"/>
                  <a:pt x="49802" y="307586"/>
                  <a:pt x="54659" y="304728"/>
                </a:cubicBezTo>
                <a:cubicBezTo>
                  <a:pt x="66280" y="297870"/>
                  <a:pt x="71900" y="284726"/>
                  <a:pt x="69804" y="272153"/>
                </a:cubicBezTo>
                <a:lnTo>
                  <a:pt x="98569" y="255198"/>
                </a:lnTo>
                <a:lnTo>
                  <a:pt x="90950" y="283773"/>
                </a:lnTo>
                <a:cubicBezTo>
                  <a:pt x="89330" y="289678"/>
                  <a:pt x="92855" y="295870"/>
                  <a:pt x="98855" y="297394"/>
                </a:cubicBezTo>
                <a:cubicBezTo>
                  <a:pt x="99808" y="297679"/>
                  <a:pt x="100760" y="297775"/>
                  <a:pt x="101713" y="297775"/>
                </a:cubicBezTo>
                <a:cubicBezTo>
                  <a:pt x="106666" y="297775"/>
                  <a:pt x="111143" y="294536"/>
                  <a:pt x="112476" y="289488"/>
                </a:cubicBezTo>
                <a:lnTo>
                  <a:pt x="126002" y="239101"/>
                </a:lnTo>
                <a:lnTo>
                  <a:pt x="164292" y="216622"/>
                </a:lnTo>
                <a:lnTo>
                  <a:pt x="164292" y="261199"/>
                </a:lnTo>
                <a:lnTo>
                  <a:pt x="127430" y="298061"/>
                </a:lnTo>
                <a:cubicBezTo>
                  <a:pt x="123049" y="302442"/>
                  <a:pt x="123049" y="309490"/>
                  <a:pt x="127430" y="313777"/>
                </a:cubicBezTo>
                <a:cubicBezTo>
                  <a:pt x="129621" y="315968"/>
                  <a:pt x="132479" y="317015"/>
                  <a:pt x="135336" y="317015"/>
                </a:cubicBezTo>
                <a:cubicBezTo>
                  <a:pt x="138194" y="317015"/>
                  <a:pt x="141051" y="315968"/>
                  <a:pt x="143242" y="313777"/>
                </a:cubicBezTo>
                <a:lnTo>
                  <a:pt x="164292" y="292631"/>
                </a:lnTo>
                <a:lnTo>
                  <a:pt x="164292" y="326159"/>
                </a:lnTo>
                <a:cubicBezTo>
                  <a:pt x="151148" y="331112"/>
                  <a:pt x="142099" y="344733"/>
                  <a:pt x="144194" y="360068"/>
                </a:cubicBezTo>
                <a:cubicBezTo>
                  <a:pt x="146099" y="374261"/>
                  <a:pt x="157529" y="385500"/>
                  <a:pt x="171817" y="387119"/>
                </a:cubicBezTo>
                <a:cubicBezTo>
                  <a:pt x="190867" y="389310"/>
                  <a:pt x="207059" y="374356"/>
                  <a:pt x="207059" y="355782"/>
                </a:cubicBezTo>
                <a:cubicBezTo>
                  <a:pt x="207059" y="342256"/>
                  <a:pt x="198582" y="330731"/>
                  <a:pt x="186581" y="326254"/>
                </a:cubicBezTo>
                <a:lnTo>
                  <a:pt x="186581" y="292727"/>
                </a:lnTo>
                <a:lnTo>
                  <a:pt x="207631" y="313872"/>
                </a:lnTo>
                <a:cubicBezTo>
                  <a:pt x="209822" y="316063"/>
                  <a:pt x="212679" y="317111"/>
                  <a:pt x="215536" y="317111"/>
                </a:cubicBezTo>
                <a:cubicBezTo>
                  <a:pt x="218394" y="317111"/>
                  <a:pt x="221252" y="316063"/>
                  <a:pt x="223442" y="313872"/>
                </a:cubicBezTo>
                <a:cubicBezTo>
                  <a:pt x="227824" y="309490"/>
                  <a:pt x="227824" y="302442"/>
                  <a:pt x="223442" y="298156"/>
                </a:cubicBezTo>
                <a:lnTo>
                  <a:pt x="186581" y="261294"/>
                </a:lnTo>
                <a:lnTo>
                  <a:pt x="186581" y="216717"/>
                </a:lnTo>
                <a:lnTo>
                  <a:pt x="224871" y="239196"/>
                </a:lnTo>
                <a:lnTo>
                  <a:pt x="238397" y="289583"/>
                </a:lnTo>
                <a:cubicBezTo>
                  <a:pt x="239730" y="294536"/>
                  <a:pt x="244207" y="297870"/>
                  <a:pt x="249160" y="297870"/>
                </a:cubicBezTo>
                <a:cubicBezTo>
                  <a:pt x="250112" y="297870"/>
                  <a:pt x="251065" y="297775"/>
                  <a:pt x="252017" y="297489"/>
                </a:cubicBezTo>
                <a:cubicBezTo>
                  <a:pt x="257923" y="295870"/>
                  <a:pt x="261447" y="289774"/>
                  <a:pt x="259923" y="283868"/>
                </a:cubicBezTo>
                <a:lnTo>
                  <a:pt x="252303" y="255293"/>
                </a:lnTo>
                <a:lnTo>
                  <a:pt x="281069" y="272153"/>
                </a:lnTo>
                <a:cubicBezTo>
                  <a:pt x="278878" y="284726"/>
                  <a:pt x="284593" y="297870"/>
                  <a:pt x="296213" y="304728"/>
                </a:cubicBezTo>
                <a:cubicBezTo>
                  <a:pt x="301166" y="307586"/>
                  <a:pt x="306596" y="309110"/>
                  <a:pt x="312120" y="309110"/>
                </a:cubicBezTo>
                <a:cubicBezTo>
                  <a:pt x="314787" y="309110"/>
                  <a:pt x="317454" y="308728"/>
                  <a:pt x="320121" y="308062"/>
                </a:cubicBezTo>
                <a:cubicBezTo>
                  <a:pt x="328313" y="305966"/>
                  <a:pt x="335171" y="300728"/>
                  <a:pt x="339361" y="293488"/>
                </a:cubicBezTo>
                <a:cubicBezTo>
                  <a:pt x="347839" y="278534"/>
                  <a:pt x="342791" y="259103"/>
                  <a:pt x="327836" y="250340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grpSp>
        <p:nvGrpSpPr>
          <p:cNvPr id="444" name="그룹 443">
            <a:extLst>
              <a:ext uri="{FF2B5EF4-FFF2-40B4-BE49-F238E27FC236}">
                <a16:creationId xmlns:a16="http://schemas.microsoft.com/office/drawing/2014/main" id="{6AFBBDE6-91ED-45B5-B82F-117E90E3BC90}"/>
              </a:ext>
            </a:extLst>
          </p:cNvPr>
          <p:cNvGrpSpPr/>
          <p:nvPr/>
        </p:nvGrpSpPr>
        <p:grpSpPr>
          <a:xfrm>
            <a:off x="4106409" y="2258397"/>
            <a:ext cx="394532" cy="342900"/>
            <a:chOff x="4106409" y="2258397"/>
            <a:chExt cx="394532" cy="342900"/>
          </a:xfrm>
          <a:solidFill>
            <a:schemeClr val="bg1"/>
          </a:solidFill>
        </p:grpSpPr>
        <p:sp>
          <p:nvSpPr>
            <p:cNvPr id="445" name="자유형: 도형 444">
              <a:extLst>
                <a:ext uri="{FF2B5EF4-FFF2-40B4-BE49-F238E27FC236}">
                  <a16:creationId xmlns:a16="http://schemas.microsoft.com/office/drawing/2014/main" id="{AD1A0490-56A0-4C2A-A708-D8BA097F0BCC}"/>
                </a:ext>
              </a:extLst>
            </p:cNvPr>
            <p:cNvSpPr/>
            <p:nvPr/>
          </p:nvSpPr>
          <p:spPr>
            <a:xfrm>
              <a:off x="4106409" y="2258397"/>
              <a:ext cx="257175" cy="342900"/>
            </a:xfrm>
            <a:custGeom>
              <a:avLst/>
              <a:gdLst>
                <a:gd name="connsiteX0" fmla="*/ 18288 w 257175"/>
                <a:gd name="connsiteY0" fmla="*/ 92944 h 342900"/>
                <a:gd name="connsiteX1" fmla="*/ 7144 w 257175"/>
                <a:gd name="connsiteY1" fmla="*/ 103993 h 342900"/>
                <a:gd name="connsiteX2" fmla="*/ 7144 w 257175"/>
                <a:gd name="connsiteY2" fmla="*/ 237819 h 342900"/>
                <a:gd name="connsiteX3" fmla="*/ 18288 w 257175"/>
                <a:gd name="connsiteY3" fmla="*/ 248963 h 342900"/>
                <a:gd name="connsiteX4" fmla="*/ 97060 w 257175"/>
                <a:gd name="connsiteY4" fmla="*/ 248963 h 342900"/>
                <a:gd name="connsiteX5" fmla="*/ 97060 w 257175"/>
                <a:gd name="connsiteY5" fmla="*/ 92944 h 342900"/>
                <a:gd name="connsiteX6" fmla="*/ 18288 w 257175"/>
                <a:gd name="connsiteY6" fmla="*/ 92944 h 342900"/>
                <a:gd name="connsiteX7" fmla="*/ 18288 w 257175"/>
                <a:gd name="connsiteY7" fmla="*/ 92944 h 342900"/>
                <a:gd name="connsiteX8" fmla="*/ 247269 w 257175"/>
                <a:gd name="connsiteY8" fmla="*/ 8552 h 342900"/>
                <a:gd name="connsiteX9" fmla="*/ 235934 w 257175"/>
                <a:gd name="connsiteY9" fmla="*/ 8743 h 342900"/>
                <a:gd name="connsiteX10" fmla="*/ 119348 w 257175"/>
                <a:gd name="connsiteY10" fmla="*/ 83895 h 342900"/>
                <a:gd name="connsiteX11" fmla="*/ 119348 w 257175"/>
                <a:gd name="connsiteY11" fmla="*/ 258869 h 342900"/>
                <a:gd name="connsiteX12" fmla="*/ 235648 w 257175"/>
                <a:gd name="connsiteY12" fmla="*/ 336688 h 342900"/>
                <a:gd name="connsiteX13" fmla="*/ 247269 w 257175"/>
                <a:gd name="connsiteY13" fmla="*/ 337165 h 342900"/>
                <a:gd name="connsiteX14" fmla="*/ 253079 w 257175"/>
                <a:gd name="connsiteY14" fmla="*/ 327354 h 342900"/>
                <a:gd name="connsiteX15" fmla="*/ 253079 w 257175"/>
                <a:gd name="connsiteY15" fmla="*/ 18172 h 342900"/>
                <a:gd name="connsiteX16" fmla="*/ 247269 w 257175"/>
                <a:gd name="connsiteY16" fmla="*/ 8552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7175" h="342900">
                  <a:moveTo>
                    <a:pt x="18288" y="92944"/>
                  </a:moveTo>
                  <a:cubicBezTo>
                    <a:pt x="12002" y="92944"/>
                    <a:pt x="7144" y="97801"/>
                    <a:pt x="7144" y="103993"/>
                  </a:cubicBezTo>
                  <a:lnTo>
                    <a:pt x="7144" y="237819"/>
                  </a:lnTo>
                  <a:cubicBezTo>
                    <a:pt x="7144" y="244010"/>
                    <a:pt x="12097" y="248963"/>
                    <a:pt x="18288" y="248963"/>
                  </a:cubicBezTo>
                  <a:lnTo>
                    <a:pt x="97060" y="248963"/>
                  </a:lnTo>
                  <a:lnTo>
                    <a:pt x="97060" y="92944"/>
                  </a:lnTo>
                  <a:lnTo>
                    <a:pt x="18288" y="92944"/>
                  </a:lnTo>
                  <a:lnTo>
                    <a:pt x="18288" y="92944"/>
                  </a:lnTo>
                  <a:close/>
                  <a:moveTo>
                    <a:pt x="247269" y="8552"/>
                  </a:moveTo>
                  <a:cubicBezTo>
                    <a:pt x="243745" y="6552"/>
                    <a:pt x="239268" y="6742"/>
                    <a:pt x="235934" y="8743"/>
                  </a:cubicBezTo>
                  <a:lnTo>
                    <a:pt x="119348" y="83895"/>
                  </a:lnTo>
                  <a:lnTo>
                    <a:pt x="119348" y="258869"/>
                  </a:lnTo>
                  <a:lnTo>
                    <a:pt x="235648" y="336688"/>
                  </a:lnTo>
                  <a:cubicBezTo>
                    <a:pt x="239459" y="338784"/>
                    <a:pt x="243173" y="339165"/>
                    <a:pt x="247269" y="337165"/>
                  </a:cubicBezTo>
                  <a:cubicBezTo>
                    <a:pt x="250793" y="335164"/>
                    <a:pt x="253079" y="331354"/>
                    <a:pt x="253079" y="327354"/>
                  </a:cubicBezTo>
                  <a:lnTo>
                    <a:pt x="253079" y="18172"/>
                  </a:lnTo>
                  <a:cubicBezTo>
                    <a:pt x="253079" y="14172"/>
                    <a:pt x="250793" y="10362"/>
                    <a:pt x="247269" y="855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46" name="자유형: 도형 445">
              <a:extLst>
                <a:ext uri="{FF2B5EF4-FFF2-40B4-BE49-F238E27FC236}">
                  <a16:creationId xmlns:a16="http://schemas.microsoft.com/office/drawing/2014/main" id="{585CEF29-DE37-40AC-A423-53EA521D3F4B}"/>
                </a:ext>
              </a:extLst>
            </p:cNvPr>
            <p:cNvSpPr/>
            <p:nvPr/>
          </p:nvSpPr>
          <p:spPr>
            <a:xfrm>
              <a:off x="4365019" y="2376779"/>
              <a:ext cx="38100" cy="104775"/>
            </a:xfrm>
            <a:custGeom>
              <a:avLst/>
              <a:gdLst>
                <a:gd name="connsiteX0" fmla="*/ 27521 w 38100"/>
                <a:gd name="connsiteY0" fmla="*/ 12091 h 104775"/>
                <a:gd name="connsiteX1" fmla="*/ 12091 w 38100"/>
                <a:gd name="connsiteY1" fmla="*/ 9042 h 104775"/>
                <a:gd name="connsiteX2" fmla="*/ 9043 w 38100"/>
                <a:gd name="connsiteY2" fmla="*/ 24473 h 104775"/>
                <a:gd name="connsiteX3" fmla="*/ 9043 w 38100"/>
                <a:gd name="connsiteY3" fmla="*/ 81433 h 104775"/>
                <a:gd name="connsiteX4" fmla="*/ 12091 w 38100"/>
                <a:gd name="connsiteY4" fmla="*/ 96863 h 104775"/>
                <a:gd name="connsiteX5" fmla="*/ 27521 w 38100"/>
                <a:gd name="connsiteY5" fmla="*/ 93815 h 104775"/>
                <a:gd name="connsiteX6" fmla="*/ 27521 w 38100"/>
                <a:gd name="connsiteY6" fmla="*/ 12091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00" h="104775">
                  <a:moveTo>
                    <a:pt x="27521" y="12091"/>
                  </a:moveTo>
                  <a:cubicBezTo>
                    <a:pt x="24092" y="6947"/>
                    <a:pt x="17139" y="5613"/>
                    <a:pt x="12091" y="9042"/>
                  </a:cubicBezTo>
                  <a:cubicBezTo>
                    <a:pt x="6947" y="12471"/>
                    <a:pt x="5613" y="19425"/>
                    <a:pt x="9043" y="24473"/>
                  </a:cubicBezTo>
                  <a:cubicBezTo>
                    <a:pt x="20568" y="41713"/>
                    <a:pt x="20568" y="64097"/>
                    <a:pt x="9043" y="81433"/>
                  </a:cubicBezTo>
                  <a:cubicBezTo>
                    <a:pt x="5613" y="86576"/>
                    <a:pt x="7042" y="93434"/>
                    <a:pt x="12091" y="96863"/>
                  </a:cubicBezTo>
                  <a:cubicBezTo>
                    <a:pt x="17139" y="100292"/>
                    <a:pt x="24092" y="98958"/>
                    <a:pt x="27521" y="93815"/>
                  </a:cubicBezTo>
                  <a:cubicBezTo>
                    <a:pt x="44094" y="68955"/>
                    <a:pt x="44094" y="36855"/>
                    <a:pt x="27521" y="1209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47" name="자유형: 도형 446">
              <a:extLst>
                <a:ext uri="{FF2B5EF4-FFF2-40B4-BE49-F238E27FC236}">
                  <a16:creationId xmlns:a16="http://schemas.microsoft.com/office/drawing/2014/main" id="{9BAA5A12-65E4-429F-B84E-BE24A4B514E9}"/>
                </a:ext>
              </a:extLst>
            </p:cNvPr>
            <p:cNvSpPr/>
            <p:nvPr/>
          </p:nvSpPr>
          <p:spPr>
            <a:xfrm>
              <a:off x="4434266" y="2319820"/>
              <a:ext cx="66675" cy="219075"/>
            </a:xfrm>
            <a:custGeom>
              <a:avLst/>
              <a:gdLst>
                <a:gd name="connsiteX0" fmla="*/ 32474 w 66675"/>
                <a:gd name="connsiteY0" fmla="*/ 19615 h 219075"/>
                <a:gd name="connsiteX1" fmla="*/ 27521 w 66675"/>
                <a:gd name="connsiteY1" fmla="*/ 12091 h 219075"/>
                <a:gd name="connsiteX2" fmla="*/ 12090 w 66675"/>
                <a:gd name="connsiteY2" fmla="*/ 9042 h 219075"/>
                <a:gd name="connsiteX3" fmla="*/ 9042 w 66675"/>
                <a:gd name="connsiteY3" fmla="*/ 24473 h 219075"/>
                <a:gd name="connsiteX4" fmla="*/ 13996 w 66675"/>
                <a:gd name="connsiteY4" fmla="*/ 31998 h 219075"/>
                <a:gd name="connsiteX5" fmla="*/ 13996 w 66675"/>
                <a:gd name="connsiteY5" fmla="*/ 187827 h 219075"/>
                <a:gd name="connsiteX6" fmla="*/ 9042 w 66675"/>
                <a:gd name="connsiteY6" fmla="*/ 195256 h 219075"/>
                <a:gd name="connsiteX7" fmla="*/ 12090 w 66675"/>
                <a:gd name="connsiteY7" fmla="*/ 210687 h 219075"/>
                <a:gd name="connsiteX8" fmla="*/ 27521 w 66675"/>
                <a:gd name="connsiteY8" fmla="*/ 207639 h 219075"/>
                <a:gd name="connsiteX9" fmla="*/ 32474 w 66675"/>
                <a:gd name="connsiteY9" fmla="*/ 200209 h 219075"/>
                <a:gd name="connsiteX10" fmla="*/ 32474 w 66675"/>
                <a:gd name="connsiteY10" fmla="*/ 19615 h 219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6675" h="219075">
                  <a:moveTo>
                    <a:pt x="32474" y="19615"/>
                  </a:moveTo>
                  <a:lnTo>
                    <a:pt x="27521" y="12091"/>
                  </a:lnTo>
                  <a:cubicBezTo>
                    <a:pt x="24092" y="6947"/>
                    <a:pt x="17234" y="5613"/>
                    <a:pt x="12090" y="9042"/>
                  </a:cubicBezTo>
                  <a:cubicBezTo>
                    <a:pt x="6947" y="12471"/>
                    <a:pt x="5614" y="19329"/>
                    <a:pt x="9042" y="24473"/>
                  </a:cubicBezTo>
                  <a:lnTo>
                    <a:pt x="13996" y="31998"/>
                  </a:lnTo>
                  <a:cubicBezTo>
                    <a:pt x="45523" y="79337"/>
                    <a:pt x="45523" y="140487"/>
                    <a:pt x="13996" y="187827"/>
                  </a:cubicBezTo>
                  <a:lnTo>
                    <a:pt x="9042" y="195256"/>
                  </a:lnTo>
                  <a:cubicBezTo>
                    <a:pt x="5614" y="200400"/>
                    <a:pt x="7042" y="207258"/>
                    <a:pt x="12090" y="210687"/>
                  </a:cubicBezTo>
                  <a:cubicBezTo>
                    <a:pt x="17329" y="214116"/>
                    <a:pt x="24187" y="212687"/>
                    <a:pt x="27521" y="207639"/>
                  </a:cubicBezTo>
                  <a:lnTo>
                    <a:pt x="32474" y="200209"/>
                  </a:lnTo>
                  <a:cubicBezTo>
                    <a:pt x="69050" y="145345"/>
                    <a:pt x="69050" y="74479"/>
                    <a:pt x="32474" y="196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48" name="자유형: 도형 447">
              <a:extLst>
                <a:ext uri="{FF2B5EF4-FFF2-40B4-BE49-F238E27FC236}">
                  <a16:creationId xmlns:a16="http://schemas.microsoft.com/office/drawing/2014/main" id="{9F658CD3-C698-415C-A0C4-2142D98CB174}"/>
                </a:ext>
              </a:extLst>
            </p:cNvPr>
            <p:cNvSpPr/>
            <p:nvPr/>
          </p:nvSpPr>
          <p:spPr>
            <a:xfrm>
              <a:off x="4397214" y="2344489"/>
              <a:ext cx="57150" cy="161925"/>
            </a:xfrm>
            <a:custGeom>
              <a:avLst/>
              <a:gdLst>
                <a:gd name="connsiteX0" fmla="*/ 32474 w 57150"/>
                <a:gd name="connsiteY0" fmla="*/ 19615 h 161925"/>
                <a:gd name="connsiteX1" fmla="*/ 27521 w 57150"/>
                <a:gd name="connsiteY1" fmla="*/ 12091 h 161925"/>
                <a:gd name="connsiteX2" fmla="*/ 12090 w 57150"/>
                <a:gd name="connsiteY2" fmla="*/ 9042 h 161925"/>
                <a:gd name="connsiteX3" fmla="*/ 9043 w 57150"/>
                <a:gd name="connsiteY3" fmla="*/ 24473 h 161925"/>
                <a:gd name="connsiteX4" fmla="*/ 13995 w 57150"/>
                <a:gd name="connsiteY4" fmla="*/ 31998 h 161925"/>
                <a:gd name="connsiteX5" fmla="*/ 13995 w 57150"/>
                <a:gd name="connsiteY5" fmla="*/ 138392 h 161925"/>
                <a:gd name="connsiteX6" fmla="*/ 9043 w 57150"/>
                <a:gd name="connsiteY6" fmla="*/ 145917 h 161925"/>
                <a:gd name="connsiteX7" fmla="*/ 12090 w 57150"/>
                <a:gd name="connsiteY7" fmla="*/ 161347 h 161925"/>
                <a:gd name="connsiteX8" fmla="*/ 27521 w 57150"/>
                <a:gd name="connsiteY8" fmla="*/ 158299 h 161925"/>
                <a:gd name="connsiteX9" fmla="*/ 32474 w 57150"/>
                <a:gd name="connsiteY9" fmla="*/ 150774 h 161925"/>
                <a:gd name="connsiteX10" fmla="*/ 32474 w 57150"/>
                <a:gd name="connsiteY10" fmla="*/ 19615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7150" h="161925">
                  <a:moveTo>
                    <a:pt x="32474" y="19615"/>
                  </a:moveTo>
                  <a:lnTo>
                    <a:pt x="27521" y="12091"/>
                  </a:lnTo>
                  <a:cubicBezTo>
                    <a:pt x="24092" y="6947"/>
                    <a:pt x="17234" y="5613"/>
                    <a:pt x="12090" y="9042"/>
                  </a:cubicBezTo>
                  <a:cubicBezTo>
                    <a:pt x="6947" y="12471"/>
                    <a:pt x="5613" y="19329"/>
                    <a:pt x="9043" y="24473"/>
                  </a:cubicBezTo>
                  <a:lnTo>
                    <a:pt x="13995" y="31998"/>
                  </a:lnTo>
                  <a:cubicBezTo>
                    <a:pt x="35522" y="64287"/>
                    <a:pt x="35522" y="106007"/>
                    <a:pt x="13995" y="138392"/>
                  </a:cubicBezTo>
                  <a:lnTo>
                    <a:pt x="9043" y="145917"/>
                  </a:lnTo>
                  <a:cubicBezTo>
                    <a:pt x="5613" y="151060"/>
                    <a:pt x="7042" y="157918"/>
                    <a:pt x="12090" y="161347"/>
                  </a:cubicBezTo>
                  <a:cubicBezTo>
                    <a:pt x="17329" y="164776"/>
                    <a:pt x="24187" y="163347"/>
                    <a:pt x="27521" y="158299"/>
                  </a:cubicBezTo>
                  <a:lnTo>
                    <a:pt x="32474" y="150774"/>
                  </a:lnTo>
                  <a:cubicBezTo>
                    <a:pt x="58953" y="110960"/>
                    <a:pt x="58953" y="59525"/>
                    <a:pt x="32474" y="196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449" name="그룹 448">
            <a:extLst>
              <a:ext uri="{FF2B5EF4-FFF2-40B4-BE49-F238E27FC236}">
                <a16:creationId xmlns:a16="http://schemas.microsoft.com/office/drawing/2014/main" id="{F99D6607-05C6-4ECF-B074-36D8A3693C42}"/>
              </a:ext>
            </a:extLst>
          </p:cNvPr>
          <p:cNvGrpSpPr/>
          <p:nvPr/>
        </p:nvGrpSpPr>
        <p:grpSpPr>
          <a:xfrm>
            <a:off x="2769004" y="2900267"/>
            <a:ext cx="390620" cy="387667"/>
            <a:chOff x="2769004" y="2900267"/>
            <a:chExt cx="390620" cy="387667"/>
          </a:xfrm>
          <a:solidFill>
            <a:schemeClr val="bg1"/>
          </a:solidFill>
        </p:grpSpPr>
        <p:sp>
          <p:nvSpPr>
            <p:cNvPr id="450" name="자유형: 도형 449">
              <a:extLst>
                <a:ext uri="{FF2B5EF4-FFF2-40B4-BE49-F238E27FC236}">
                  <a16:creationId xmlns:a16="http://schemas.microsoft.com/office/drawing/2014/main" id="{2F911B65-AE5E-4F66-B368-E0A8E7F406FD}"/>
                </a:ext>
              </a:extLst>
            </p:cNvPr>
            <p:cNvSpPr/>
            <p:nvPr/>
          </p:nvSpPr>
          <p:spPr>
            <a:xfrm>
              <a:off x="2769004" y="2900267"/>
              <a:ext cx="276225" cy="95250"/>
            </a:xfrm>
            <a:custGeom>
              <a:avLst/>
              <a:gdLst>
                <a:gd name="connsiteX0" fmla="*/ 275368 w 276225"/>
                <a:gd name="connsiteY0" fmla="*/ 7144 h 95250"/>
                <a:gd name="connsiteX1" fmla="*/ 18288 w 276225"/>
                <a:gd name="connsiteY1" fmla="*/ 7144 h 95250"/>
                <a:gd name="connsiteX2" fmla="*/ 7144 w 276225"/>
                <a:gd name="connsiteY2" fmla="*/ 18288 h 95250"/>
                <a:gd name="connsiteX3" fmla="*/ 7144 w 276225"/>
                <a:gd name="connsiteY3" fmla="*/ 96298 h 95250"/>
                <a:gd name="connsiteX4" fmla="*/ 275368 w 276225"/>
                <a:gd name="connsiteY4" fmla="*/ 96298 h 95250"/>
                <a:gd name="connsiteX5" fmla="*/ 275368 w 276225"/>
                <a:gd name="connsiteY5" fmla="*/ 7144 h 95250"/>
                <a:gd name="connsiteX6" fmla="*/ 63627 w 276225"/>
                <a:gd name="connsiteY6" fmla="*/ 63151 h 95250"/>
                <a:gd name="connsiteX7" fmla="*/ 52483 w 276225"/>
                <a:gd name="connsiteY7" fmla="*/ 52006 h 95250"/>
                <a:gd name="connsiteX8" fmla="*/ 63627 w 276225"/>
                <a:gd name="connsiteY8" fmla="*/ 40862 h 95250"/>
                <a:gd name="connsiteX9" fmla="*/ 74771 w 276225"/>
                <a:gd name="connsiteY9" fmla="*/ 52006 h 95250"/>
                <a:gd name="connsiteX10" fmla="*/ 63627 w 276225"/>
                <a:gd name="connsiteY10" fmla="*/ 63151 h 95250"/>
                <a:gd name="connsiteX11" fmla="*/ 108204 w 276225"/>
                <a:gd name="connsiteY11" fmla="*/ 63151 h 95250"/>
                <a:gd name="connsiteX12" fmla="*/ 97060 w 276225"/>
                <a:gd name="connsiteY12" fmla="*/ 52006 h 95250"/>
                <a:gd name="connsiteX13" fmla="*/ 108204 w 276225"/>
                <a:gd name="connsiteY13" fmla="*/ 40862 h 95250"/>
                <a:gd name="connsiteX14" fmla="*/ 119348 w 276225"/>
                <a:gd name="connsiteY14" fmla="*/ 52006 h 95250"/>
                <a:gd name="connsiteX15" fmla="*/ 108204 w 276225"/>
                <a:gd name="connsiteY15" fmla="*/ 63151 h 95250"/>
                <a:gd name="connsiteX16" fmla="*/ 152781 w 276225"/>
                <a:gd name="connsiteY16" fmla="*/ 63151 h 95250"/>
                <a:gd name="connsiteX17" fmla="*/ 141637 w 276225"/>
                <a:gd name="connsiteY17" fmla="*/ 52006 h 95250"/>
                <a:gd name="connsiteX18" fmla="*/ 152781 w 276225"/>
                <a:gd name="connsiteY18" fmla="*/ 40862 h 95250"/>
                <a:gd name="connsiteX19" fmla="*/ 163925 w 276225"/>
                <a:gd name="connsiteY19" fmla="*/ 52006 h 95250"/>
                <a:gd name="connsiteX20" fmla="*/ 152781 w 276225"/>
                <a:gd name="connsiteY20" fmla="*/ 63151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76225" h="95250">
                  <a:moveTo>
                    <a:pt x="275368" y="7144"/>
                  </a:moveTo>
                  <a:lnTo>
                    <a:pt x="18288" y="7144"/>
                  </a:lnTo>
                  <a:cubicBezTo>
                    <a:pt x="12097" y="7144"/>
                    <a:pt x="7144" y="12097"/>
                    <a:pt x="7144" y="18288"/>
                  </a:cubicBezTo>
                  <a:lnTo>
                    <a:pt x="7144" y="96298"/>
                  </a:lnTo>
                  <a:lnTo>
                    <a:pt x="275368" y="96298"/>
                  </a:lnTo>
                  <a:lnTo>
                    <a:pt x="275368" y="7144"/>
                  </a:lnTo>
                  <a:close/>
                  <a:moveTo>
                    <a:pt x="63627" y="63151"/>
                  </a:moveTo>
                  <a:cubicBezTo>
                    <a:pt x="57436" y="63151"/>
                    <a:pt x="52483" y="58198"/>
                    <a:pt x="52483" y="52006"/>
                  </a:cubicBezTo>
                  <a:cubicBezTo>
                    <a:pt x="52483" y="45815"/>
                    <a:pt x="57436" y="40862"/>
                    <a:pt x="63627" y="40862"/>
                  </a:cubicBezTo>
                  <a:cubicBezTo>
                    <a:pt x="69818" y="40862"/>
                    <a:pt x="74771" y="45815"/>
                    <a:pt x="74771" y="52006"/>
                  </a:cubicBezTo>
                  <a:cubicBezTo>
                    <a:pt x="74771" y="58198"/>
                    <a:pt x="69818" y="63151"/>
                    <a:pt x="63627" y="63151"/>
                  </a:cubicBezTo>
                  <a:close/>
                  <a:moveTo>
                    <a:pt x="108204" y="63151"/>
                  </a:moveTo>
                  <a:cubicBezTo>
                    <a:pt x="102013" y="63151"/>
                    <a:pt x="97060" y="58198"/>
                    <a:pt x="97060" y="52006"/>
                  </a:cubicBezTo>
                  <a:cubicBezTo>
                    <a:pt x="97060" y="45815"/>
                    <a:pt x="102013" y="40862"/>
                    <a:pt x="108204" y="40862"/>
                  </a:cubicBezTo>
                  <a:cubicBezTo>
                    <a:pt x="114395" y="40862"/>
                    <a:pt x="119348" y="45815"/>
                    <a:pt x="119348" y="52006"/>
                  </a:cubicBezTo>
                  <a:cubicBezTo>
                    <a:pt x="119348" y="58198"/>
                    <a:pt x="114395" y="63151"/>
                    <a:pt x="108204" y="63151"/>
                  </a:cubicBezTo>
                  <a:close/>
                  <a:moveTo>
                    <a:pt x="152781" y="63151"/>
                  </a:moveTo>
                  <a:cubicBezTo>
                    <a:pt x="146590" y="63151"/>
                    <a:pt x="141637" y="58198"/>
                    <a:pt x="141637" y="52006"/>
                  </a:cubicBezTo>
                  <a:cubicBezTo>
                    <a:pt x="141637" y="45815"/>
                    <a:pt x="146590" y="40862"/>
                    <a:pt x="152781" y="40862"/>
                  </a:cubicBezTo>
                  <a:cubicBezTo>
                    <a:pt x="158972" y="40862"/>
                    <a:pt x="163925" y="45815"/>
                    <a:pt x="163925" y="52006"/>
                  </a:cubicBezTo>
                  <a:cubicBezTo>
                    <a:pt x="163925" y="58198"/>
                    <a:pt x="158972" y="63151"/>
                    <a:pt x="152781" y="631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51" name="자유형: 도형 450">
              <a:extLst>
                <a:ext uri="{FF2B5EF4-FFF2-40B4-BE49-F238E27FC236}">
                  <a16:creationId xmlns:a16="http://schemas.microsoft.com/office/drawing/2014/main" id="{649D50AF-590F-47E9-8F0C-6440BCCB7922}"/>
                </a:ext>
              </a:extLst>
            </p:cNvPr>
            <p:cNvSpPr/>
            <p:nvPr/>
          </p:nvSpPr>
          <p:spPr>
            <a:xfrm>
              <a:off x="3059516" y="2900267"/>
              <a:ext cx="95250" cy="95250"/>
            </a:xfrm>
            <a:custGeom>
              <a:avLst/>
              <a:gdLst>
                <a:gd name="connsiteX0" fmla="*/ 85916 w 95250"/>
                <a:gd name="connsiteY0" fmla="*/ 7144 h 95250"/>
                <a:gd name="connsiteX1" fmla="*/ 7144 w 95250"/>
                <a:gd name="connsiteY1" fmla="*/ 7144 h 95250"/>
                <a:gd name="connsiteX2" fmla="*/ 7144 w 95250"/>
                <a:gd name="connsiteY2" fmla="*/ 96298 h 95250"/>
                <a:gd name="connsiteX3" fmla="*/ 97060 w 95250"/>
                <a:gd name="connsiteY3" fmla="*/ 96298 h 95250"/>
                <a:gd name="connsiteX4" fmla="*/ 97060 w 95250"/>
                <a:gd name="connsiteY4" fmla="*/ 18288 h 95250"/>
                <a:gd name="connsiteX5" fmla="*/ 85916 w 95250"/>
                <a:gd name="connsiteY5" fmla="*/ 7144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5250" h="95250">
                  <a:moveTo>
                    <a:pt x="85916" y="7144"/>
                  </a:moveTo>
                  <a:lnTo>
                    <a:pt x="7144" y="7144"/>
                  </a:lnTo>
                  <a:lnTo>
                    <a:pt x="7144" y="96298"/>
                  </a:lnTo>
                  <a:lnTo>
                    <a:pt x="97060" y="96298"/>
                  </a:lnTo>
                  <a:lnTo>
                    <a:pt x="97060" y="18288"/>
                  </a:lnTo>
                  <a:cubicBezTo>
                    <a:pt x="97060" y="12192"/>
                    <a:pt x="92107" y="7144"/>
                    <a:pt x="8591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52" name="자유형: 도형 451">
              <a:extLst>
                <a:ext uri="{FF2B5EF4-FFF2-40B4-BE49-F238E27FC236}">
                  <a16:creationId xmlns:a16="http://schemas.microsoft.com/office/drawing/2014/main" id="{2523B538-D11A-4CFB-8D95-F3BFF51E1FC9}"/>
                </a:ext>
              </a:extLst>
            </p:cNvPr>
            <p:cNvSpPr/>
            <p:nvPr/>
          </p:nvSpPr>
          <p:spPr>
            <a:xfrm>
              <a:off x="2948074" y="3113055"/>
              <a:ext cx="57150" cy="76200"/>
            </a:xfrm>
            <a:custGeom>
              <a:avLst/>
              <a:gdLst>
                <a:gd name="connsiteX0" fmla="*/ 29432 w 57150"/>
                <a:gd name="connsiteY0" fmla="*/ 74009 h 76200"/>
                <a:gd name="connsiteX1" fmla="*/ 34862 w 57150"/>
                <a:gd name="connsiteY1" fmla="*/ 72866 h 76200"/>
                <a:gd name="connsiteX2" fmla="*/ 32671 w 57150"/>
                <a:gd name="connsiteY2" fmla="*/ 70675 h 76200"/>
                <a:gd name="connsiteX3" fmla="*/ 32671 w 57150"/>
                <a:gd name="connsiteY3" fmla="*/ 54959 h 76200"/>
                <a:gd name="connsiteX4" fmla="*/ 48387 w 57150"/>
                <a:gd name="connsiteY4" fmla="*/ 54959 h 76200"/>
                <a:gd name="connsiteX5" fmla="*/ 50578 w 57150"/>
                <a:gd name="connsiteY5" fmla="*/ 57150 h 76200"/>
                <a:gd name="connsiteX6" fmla="*/ 51721 w 57150"/>
                <a:gd name="connsiteY6" fmla="*/ 51721 h 76200"/>
                <a:gd name="connsiteX7" fmla="*/ 51721 w 57150"/>
                <a:gd name="connsiteY7" fmla="*/ 29432 h 76200"/>
                <a:gd name="connsiteX8" fmla="*/ 29432 w 57150"/>
                <a:gd name="connsiteY8" fmla="*/ 7144 h 76200"/>
                <a:gd name="connsiteX9" fmla="*/ 7144 w 57150"/>
                <a:gd name="connsiteY9" fmla="*/ 29432 h 76200"/>
                <a:gd name="connsiteX10" fmla="*/ 7144 w 57150"/>
                <a:gd name="connsiteY10" fmla="*/ 51721 h 76200"/>
                <a:gd name="connsiteX11" fmla="*/ 29432 w 57150"/>
                <a:gd name="connsiteY11" fmla="*/ 74009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7150" h="76200">
                  <a:moveTo>
                    <a:pt x="29432" y="74009"/>
                  </a:moveTo>
                  <a:cubicBezTo>
                    <a:pt x="31337" y="74009"/>
                    <a:pt x="33052" y="73342"/>
                    <a:pt x="34862" y="72866"/>
                  </a:cubicBezTo>
                  <a:lnTo>
                    <a:pt x="32671" y="70675"/>
                  </a:lnTo>
                  <a:cubicBezTo>
                    <a:pt x="28289" y="66294"/>
                    <a:pt x="28289" y="59246"/>
                    <a:pt x="32671" y="54959"/>
                  </a:cubicBezTo>
                  <a:cubicBezTo>
                    <a:pt x="37052" y="50578"/>
                    <a:pt x="44101" y="50578"/>
                    <a:pt x="48387" y="54959"/>
                  </a:cubicBezTo>
                  <a:lnTo>
                    <a:pt x="50578" y="57150"/>
                  </a:lnTo>
                  <a:cubicBezTo>
                    <a:pt x="51054" y="55340"/>
                    <a:pt x="51721" y="53626"/>
                    <a:pt x="51721" y="51721"/>
                  </a:cubicBezTo>
                  <a:lnTo>
                    <a:pt x="51721" y="29432"/>
                  </a:lnTo>
                  <a:cubicBezTo>
                    <a:pt x="51721" y="17145"/>
                    <a:pt x="41720" y="7144"/>
                    <a:pt x="29432" y="7144"/>
                  </a:cubicBezTo>
                  <a:cubicBezTo>
                    <a:pt x="17145" y="7144"/>
                    <a:pt x="7144" y="17145"/>
                    <a:pt x="7144" y="29432"/>
                  </a:cubicBezTo>
                  <a:lnTo>
                    <a:pt x="7144" y="51721"/>
                  </a:lnTo>
                  <a:cubicBezTo>
                    <a:pt x="7144" y="64008"/>
                    <a:pt x="17145" y="74009"/>
                    <a:pt x="29432" y="7400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53" name="자유형: 도형 452">
              <a:extLst>
                <a:ext uri="{FF2B5EF4-FFF2-40B4-BE49-F238E27FC236}">
                  <a16:creationId xmlns:a16="http://schemas.microsoft.com/office/drawing/2014/main" id="{40A32922-53A9-4783-BDD8-25ECA3CB400C}"/>
                </a:ext>
              </a:extLst>
            </p:cNvPr>
            <p:cNvSpPr/>
            <p:nvPr/>
          </p:nvSpPr>
          <p:spPr>
            <a:xfrm>
              <a:off x="2769099" y="3011709"/>
              <a:ext cx="390525" cy="276225"/>
            </a:xfrm>
            <a:custGeom>
              <a:avLst/>
              <a:gdLst>
                <a:gd name="connsiteX0" fmla="*/ 18288 w 390525"/>
                <a:gd name="connsiteY0" fmla="*/ 276130 h 276225"/>
                <a:gd name="connsiteX1" fmla="*/ 376428 w 390525"/>
                <a:gd name="connsiteY1" fmla="*/ 276130 h 276225"/>
                <a:gd name="connsiteX2" fmla="*/ 387572 w 390525"/>
                <a:gd name="connsiteY2" fmla="*/ 264985 h 276225"/>
                <a:gd name="connsiteX3" fmla="*/ 387572 w 390525"/>
                <a:gd name="connsiteY3" fmla="*/ 7144 h 276225"/>
                <a:gd name="connsiteX4" fmla="*/ 7144 w 390525"/>
                <a:gd name="connsiteY4" fmla="*/ 7144 h 276225"/>
                <a:gd name="connsiteX5" fmla="*/ 7144 w 390525"/>
                <a:gd name="connsiteY5" fmla="*/ 264985 h 276225"/>
                <a:gd name="connsiteX6" fmla="*/ 18288 w 390525"/>
                <a:gd name="connsiteY6" fmla="*/ 276130 h 276225"/>
                <a:gd name="connsiteX7" fmla="*/ 275272 w 390525"/>
                <a:gd name="connsiteY7" fmla="*/ 97060 h 276225"/>
                <a:gd name="connsiteX8" fmla="*/ 287655 w 390525"/>
                <a:gd name="connsiteY8" fmla="*/ 86011 h 276225"/>
                <a:gd name="connsiteX9" fmla="*/ 297561 w 390525"/>
                <a:gd name="connsiteY9" fmla="*/ 97346 h 276225"/>
                <a:gd name="connsiteX10" fmla="*/ 297561 w 390525"/>
                <a:gd name="connsiteY10" fmla="*/ 175070 h 276225"/>
                <a:gd name="connsiteX11" fmla="*/ 330708 w 390525"/>
                <a:gd name="connsiteY11" fmla="*/ 175070 h 276225"/>
                <a:gd name="connsiteX12" fmla="*/ 342043 w 390525"/>
                <a:gd name="connsiteY12" fmla="*/ 184975 h 276225"/>
                <a:gd name="connsiteX13" fmla="*/ 330994 w 390525"/>
                <a:gd name="connsiteY13" fmla="*/ 197358 h 276225"/>
                <a:gd name="connsiteX14" fmla="*/ 286417 w 390525"/>
                <a:gd name="connsiteY14" fmla="*/ 197358 h 276225"/>
                <a:gd name="connsiteX15" fmla="*/ 275272 w 390525"/>
                <a:gd name="connsiteY15" fmla="*/ 186214 h 276225"/>
                <a:gd name="connsiteX16" fmla="*/ 275272 w 390525"/>
                <a:gd name="connsiteY16" fmla="*/ 97060 h 276225"/>
                <a:gd name="connsiteX17" fmla="*/ 163830 w 390525"/>
                <a:gd name="connsiteY17" fmla="*/ 130778 h 276225"/>
                <a:gd name="connsiteX18" fmla="*/ 208407 w 390525"/>
                <a:gd name="connsiteY18" fmla="*/ 86201 h 276225"/>
                <a:gd name="connsiteX19" fmla="*/ 252984 w 390525"/>
                <a:gd name="connsiteY19" fmla="*/ 130778 h 276225"/>
                <a:gd name="connsiteX20" fmla="*/ 252984 w 390525"/>
                <a:gd name="connsiteY20" fmla="*/ 153067 h 276225"/>
                <a:gd name="connsiteX21" fmla="*/ 246697 w 390525"/>
                <a:gd name="connsiteY21" fmla="*/ 175546 h 276225"/>
                <a:gd name="connsiteX22" fmla="*/ 249746 w 390525"/>
                <a:gd name="connsiteY22" fmla="*/ 178594 h 276225"/>
                <a:gd name="connsiteX23" fmla="*/ 249746 w 390525"/>
                <a:gd name="connsiteY23" fmla="*/ 194310 h 276225"/>
                <a:gd name="connsiteX24" fmla="*/ 234029 w 390525"/>
                <a:gd name="connsiteY24" fmla="*/ 194310 h 276225"/>
                <a:gd name="connsiteX25" fmla="*/ 230981 w 390525"/>
                <a:gd name="connsiteY25" fmla="*/ 191262 h 276225"/>
                <a:gd name="connsiteX26" fmla="*/ 208502 w 390525"/>
                <a:gd name="connsiteY26" fmla="*/ 197548 h 276225"/>
                <a:gd name="connsiteX27" fmla="*/ 163925 w 390525"/>
                <a:gd name="connsiteY27" fmla="*/ 152971 h 276225"/>
                <a:gd name="connsiteX28" fmla="*/ 163925 w 390525"/>
                <a:gd name="connsiteY28" fmla="*/ 130778 h 276225"/>
                <a:gd name="connsiteX29" fmla="*/ 108109 w 390525"/>
                <a:gd name="connsiteY29" fmla="*/ 152781 h 276225"/>
                <a:gd name="connsiteX30" fmla="*/ 74771 w 390525"/>
                <a:gd name="connsiteY30" fmla="*/ 117538 h 276225"/>
                <a:gd name="connsiteX31" fmla="*/ 108680 w 390525"/>
                <a:gd name="connsiteY31" fmla="*/ 85916 h 276225"/>
                <a:gd name="connsiteX32" fmla="*/ 130111 w 390525"/>
                <a:gd name="connsiteY32" fmla="*/ 85916 h 276225"/>
                <a:gd name="connsiteX33" fmla="*/ 141446 w 390525"/>
                <a:gd name="connsiteY33" fmla="*/ 95821 h 276225"/>
                <a:gd name="connsiteX34" fmla="*/ 130397 w 390525"/>
                <a:gd name="connsiteY34" fmla="*/ 108204 h 276225"/>
                <a:gd name="connsiteX35" fmla="*/ 108394 w 390525"/>
                <a:gd name="connsiteY35" fmla="*/ 108204 h 276225"/>
                <a:gd name="connsiteX36" fmla="*/ 97060 w 390525"/>
                <a:gd name="connsiteY36" fmla="*/ 118110 h 276225"/>
                <a:gd name="connsiteX37" fmla="*/ 108109 w 390525"/>
                <a:gd name="connsiteY37" fmla="*/ 130492 h 276225"/>
                <a:gd name="connsiteX38" fmla="*/ 141446 w 390525"/>
                <a:gd name="connsiteY38" fmla="*/ 165735 h 276225"/>
                <a:gd name="connsiteX39" fmla="*/ 107537 w 390525"/>
                <a:gd name="connsiteY39" fmla="*/ 197358 h 276225"/>
                <a:gd name="connsiteX40" fmla="*/ 86106 w 390525"/>
                <a:gd name="connsiteY40" fmla="*/ 197358 h 276225"/>
                <a:gd name="connsiteX41" fmla="*/ 74771 w 390525"/>
                <a:gd name="connsiteY41" fmla="*/ 187452 h 276225"/>
                <a:gd name="connsiteX42" fmla="*/ 85820 w 390525"/>
                <a:gd name="connsiteY42" fmla="*/ 175070 h 276225"/>
                <a:gd name="connsiteX43" fmla="*/ 107823 w 390525"/>
                <a:gd name="connsiteY43" fmla="*/ 175070 h 276225"/>
                <a:gd name="connsiteX44" fmla="*/ 119158 w 390525"/>
                <a:gd name="connsiteY44" fmla="*/ 165163 h 276225"/>
                <a:gd name="connsiteX45" fmla="*/ 108109 w 390525"/>
                <a:gd name="connsiteY45" fmla="*/ 152781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390525" h="276225">
                  <a:moveTo>
                    <a:pt x="18288" y="276130"/>
                  </a:moveTo>
                  <a:lnTo>
                    <a:pt x="376428" y="276130"/>
                  </a:lnTo>
                  <a:cubicBezTo>
                    <a:pt x="382619" y="276130"/>
                    <a:pt x="387572" y="271177"/>
                    <a:pt x="387572" y="264985"/>
                  </a:cubicBezTo>
                  <a:lnTo>
                    <a:pt x="387572" y="7144"/>
                  </a:lnTo>
                  <a:lnTo>
                    <a:pt x="7144" y="7144"/>
                  </a:lnTo>
                  <a:lnTo>
                    <a:pt x="7144" y="264985"/>
                  </a:lnTo>
                  <a:cubicBezTo>
                    <a:pt x="7144" y="271177"/>
                    <a:pt x="12097" y="276130"/>
                    <a:pt x="18288" y="276130"/>
                  </a:cubicBezTo>
                  <a:close/>
                  <a:moveTo>
                    <a:pt x="275272" y="97060"/>
                  </a:moveTo>
                  <a:cubicBezTo>
                    <a:pt x="275272" y="90488"/>
                    <a:pt x="280988" y="85249"/>
                    <a:pt x="287655" y="86011"/>
                  </a:cubicBezTo>
                  <a:cubicBezTo>
                    <a:pt x="293370" y="86677"/>
                    <a:pt x="297561" y="91630"/>
                    <a:pt x="297561" y="97346"/>
                  </a:cubicBezTo>
                  <a:lnTo>
                    <a:pt x="297561" y="175070"/>
                  </a:lnTo>
                  <a:lnTo>
                    <a:pt x="330708" y="175070"/>
                  </a:lnTo>
                  <a:cubicBezTo>
                    <a:pt x="336423" y="175070"/>
                    <a:pt x="341471" y="179260"/>
                    <a:pt x="342043" y="184975"/>
                  </a:cubicBezTo>
                  <a:cubicBezTo>
                    <a:pt x="342805" y="191738"/>
                    <a:pt x="337566" y="197358"/>
                    <a:pt x="330994" y="197358"/>
                  </a:cubicBezTo>
                  <a:lnTo>
                    <a:pt x="286417" y="197358"/>
                  </a:lnTo>
                  <a:cubicBezTo>
                    <a:pt x="280225" y="197358"/>
                    <a:pt x="275272" y="192405"/>
                    <a:pt x="275272" y="186214"/>
                  </a:cubicBezTo>
                  <a:lnTo>
                    <a:pt x="275272" y="97060"/>
                  </a:lnTo>
                  <a:close/>
                  <a:moveTo>
                    <a:pt x="163830" y="130778"/>
                  </a:moveTo>
                  <a:cubicBezTo>
                    <a:pt x="163830" y="106204"/>
                    <a:pt x="183832" y="86201"/>
                    <a:pt x="208407" y="86201"/>
                  </a:cubicBezTo>
                  <a:cubicBezTo>
                    <a:pt x="232981" y="86201"/>
                    <a:pt x="252984" y="106204"/>
                    <a:pt x="252984" y="130778"/>
                  </a:cubicBezTo>
                  <a:lnTo>
                    <a:pt x="252984" y="153067"/>
                  </a:lnTo>
                  <a:cubicBezTo>
                    <a:pt x="252984" y="161354"/>
                    <a:pt x="250603" y="168973"/>
                    <a:pt x="246697" y="175546"/>
                  </a:cubicBezTo>
                  <a:lnTo>
                    <a:pt x="249746" y="178594"/>
                  </a:lnTo>
                  <a:cubicBezTo>
                    <a:pt x="254127" y="182975"/>
                    <a:pt x="254127" y="190024"/>
                    <a:pt x="249746" y="194310"/>
                  </a:cubicBezTo>
                  <a:cubicBezTo>
                    <a:pt x="245364" y="198692"/>
                    <a:pt x="238315" y="198692"/>
                    <a:pt x="234029" y="194310"/>
                  </a:cubicBezTo>
                  <a:lnTo>
                    <a:pt x="230981" y="191262"/>
                  </a:lnTo>
                  <a:cubicBezTo>
                    <a:pt x="224314" y="195167"/>
                    <a:pt x="216694" y="197548"/>
                    <a:pt x="208502" y="197548"/>
                  </a:cubicBezTo>
                  <a:cubicBezTo>
                    <a:pt x="183928" y="197548"/>
                    <a:pt x="163925" y="177546"/>
                    <a:pt x="163925" y="152971"/>
                  </a:cubicBezTo>
                  <a:lnTo>
                    <a:pt x="163925" y="130778"/>
                  </a:lnTo>
                  <a:close/>
                  <a:moveTo>
                    <a:pt x="108109" y="152781"/>
                  </a:moveTo>
                  <a:cubicBezTo>
                    <a:pt x="89059" y="152781"/>
                    <a:pt x="73723" y="136779"/>
                    <a:pt x="74771" y="117538"/>
                  </a:cubicBezTo>
                  <a:cubicBezTo>
                    <a:pt x="75724" y="100108"/>
                    <a:pt x="91249" y="85916"/>
                    <a:pt x="108680" y="85916"/>
                  </a:cubicBezTo>
                  <a:lnTo>
                    <a:pt x="130111" y="85916"/>
                  </a:lnTo>
                  <a:cubicBezTo>
                    <a:pt x="135826" y="85916"/>
                    <a:pt x="140875" y="90106"/>
                    <a:pt x="141446" y="95821"/>
                  </a:cubicBezTo>
                  <a:cubicBezTo>
                    <a:pt x="142208" y="102584"/>
                    <a:pt x="136969" y="108204"/>
                    <a:pt x="130397" y="108204"/>
                  </a:cubicBezTo>
                  <a:lnTo>
                    <a:pt x="108394" y="108204"/>
                  </a:lnTo>
                  <a:cubicBezTo>
                    <a:pt x="102679" y="108204"/>
                    <a:pt x="97631" y="112395"/>
                    <a:pt x="97060" y="118110"/>
                  </a:cubicBezTo>
                  <a:cubicBezTo>
                    <a:pt x="96298" y="124873"/>
                    <a:pt x="101536" y="130492"/>
                    <a:pt x="108109" y="130492"/>
                  </a:cubicBezTo>
                  <a:cubicBezTo>
                    <a:pt x="127159" y="130492"/>
                    <a:pt x="142494" y="146495"/>
                    <a:pt x="141446" y="165735"/>
                  </a:cubicBezTo>
                  <a:cubicBezTo>
                    <a:pt x="140494" y="183166"/>
                    <a:pt x="124968" y="197358"/>
                    <a:pt x="107537" y="197358"/>
                  </a:cubicBezTo>
                  <a:lnTo>
                    <a:pt x="86106" y="197358"/>
                  </a:lnTo>
                  <a:cubicBezTo>
                    <a:pt x="80391" y="197358"/>
                    <a:pt x="75343" y="193167"/>
                    <a:pt x="74771" y="187452"/>
                  </a:cubicBezTo>
                  <a:cubicBezTo>
                    <a:pt x="74009" y="180689"/>
                    <a:pt x="79248" y="175070"/>
                    <a:pt x="85820" y="175070"/>
                  </a:cubicBezTo>
                  <a:lnTo>
                    <a:pt x="107823" y="175070"/>
                  </a:lnTo>
                  <a:cubicBezTo>
                    <a:pt x="113538" y="175070"/>
                    <a:pt x="118586" y="170879"/>
                    <a:pt x="119158" y="165163"/>
                  </a:cubicBezTo>
                  <a:cubicBezTo>
                    <a:pt x="120015" y="158496"/>
                    <a:pt x="114681" y="152781"/>
                    <a:pt x="108109" y="15278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454" name="그룹 453">
            <a:extLst>
              <a:ext uri="{FF2B5EF4-FFF2-40B4-BE49-F238E27FC236}">
                <a16:creationId xmlns:a16="http://schemas.microsoft.com/office/drawing/2014/main" id="{33A8EE21-5AA5-43ED-BAF6-AD781A96C455}"/>
              </a:ext>
            </a:extLst>
          </p:cNvPr>
          <p:cNvGrpSpPr/>
          <p:nvPr/>
        </p:nvGrpSpPr>
        <p:grpSpPr>
          <a:xfrm>
            <a:off x="6819320" y="1585851"/>
            <a:ext cx="343756" cy="351021"/>
            <a:chOff x="6819320" y="1585851"/>
            <a:chExt cx="343756" cy="351021"/>
          </a:xfrm>
          <a:solidFill>
            <a:schemeClr val="bg1"/>
          </a:solidFill>
        </p:grpSpPr>
        <p:sp>
          <p:nvSpPr>
            <p:cNvPr id="455" name="자유형: 도형 454">
              <a:extLst>
                <a:ext uri="{FF2B5EF4-FFF2-40B4-BE49-F238E27FC236}">
                  <a16:creationId xmlns:a16="http://schemas.microsoft.com/office/drawing/2014/main" id="{5A197A9A-AA60-40B0-8A5A-DFE332F20C8A}"/>
                </a:ext>
              </a:extLst>
            </p:cNvPr>
            <p:cNvSpPr/>
            <p:nvPr/>
          </p:nvSpPr>
          <p:spPr>
            <a:xfrm>
              <a:off x="7110308" y="1676971"/>
              <a:ext cx="47625" cy="66675"/>
            </a:xfrm>
            <a:custGeom>
              <a:avLst/>
              <a:gdLst>
                <a:gd name="connsiteX0" fmla="*/ 7144 w 47625"/>
                <a:gd name="connsiteY0" fmla="*/ 7144 h 66675"/>
                <a:gd name="connsiteX1" fmla="*/ 7144 w 47625"/>
                <a:gd name="connsiteY1" fmla="*/ 65437 h 66675"/>
                <a:gd name="connsiteX2" fmla="*/ 41815 w 47625"/>
                <a:gd name="connsiteY2" fmla="*/ 33623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625" h="66675">
                  <a:moveTo>
                    <a:pt x="7144" y="7144"/>
                  </a:moveTo>
                  <a:lnTo>
                    <a:pt x="7144" y="65437"/>
                  </a:lnTo>
                  <a:lnTo>
                    <a:pt x="41815" y="3362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56" name="자유형: 도형 455">
              <a:extLst>
                <a:ext uri="{FF2B5EF4-FFF2-40B4-BE49-F238E27FC236}">
                  <a16:creationId xmlns:a16="http://schemas.microsoft.com/office/drawing/2014/main" id="{46A9813E-A3EB-4277-90D8-681916042999}"/>
                </a:ext>
              </a:extLst>
            </p:cNvPr>
            <p:cNvSpPr/>
            <p:nvPr/>
          </p:nvSpPr>
          <p:spPr>
            <a:xfrm>
              <a:off x="6884852" y="1630108"/>
              <a:ext cx="219075" cy="180975"/>
            </a:xfrm>
            <a:custGeom>
              <a:avLst/>
              <a:gdLst>
                <a:gd name="connsiteX0" fmla="*/ 89821 w 219075"/>
                <a:gd name="connsiteY0" fmla="*/ 159163 h 180975"/>
                <a:gd name="connsiteX1" fmla="*/ 130016 w 219075"/>
                <a:gd name="connsiteY1" fmla="*/ 159163 h 180975"/>
                <a:gd name="connsiteX2" fmla="*/ 156115 w 219075"/>
                <a:gd name="connsiteY2" fmla="*/ 182594 h 180975"/>
                <a:gd name="connsiteX3" fmla="*/ 212503 w 219075"/>
                <a:gd name="connsiteY3" fmla="*/ 131064 h 180975"/>
                <a:gd name="connsiteX4" fmla="*/ 212407 w 219075"/>
                <a:gd name="connsiteY4" fmla="*/ 17240 h 180975"/>
                <a:gd name="connsiteX5" fmla="*/ 202311 w 219075"/>
                <a:gd name="connsiteY5" fmla="*/ 7144 h 180975"/>
                <a:gd name="connsiteX6" fmla="*/ 17240 w 219075"/>
                <a:gd name="connsiteY6" fmla="*/ 7144 h 180975"/>
                <a:gd name="connsiteX7" fmla="*/ 7144 w 219075"/>
                <a:gd name="connsiteY7" fmla="*/ 17240 h 180975"/>
                <a:gd name="connsiteX8" fmla="*/ 7144 w 219075"/>
                <a:gd name="connsiteY8" fmla="*/ 130207 h 180975"/>
                <a:gd name="connsiteX9" fmla="*/ 63818 w 219075"/>
                <a:gd name="connsiteY9" fmla="*/ 182023 h 180975"/>
                <a:gd name="connsiteX10" fmla="*/ 89821 w 219075"/>
                <a:gd name="connsiteY10" fmla="*/ 159163 h 180975"/>
                <a:gd name="connsiteX11" fmla="*/ 90773 w 219075"/>
                <a:gd name="connsiteY11" fmla="*/ 52864 h 180975"/>
                <a:gd name="connsiteX12" fmla="*/ 168307 w 219075"/>
                <a:gd name="connsiteY12" fmla="*/ 52864 h 180975"/>
                <a:gd name="connsiteX13" fmla="*/ 178594 w 219075"/>
                <a:gd name="connsiteY13" fmla="*/ 61817 h 180975"/>
                <a:gd name="connsiteX14" fmla="*/ 168593 w 219075"/>
                <a:gd name="connsiteY14" fmla="*/ 73057 h 180975"/>
                <a:gd name="connsiteX15" fmla="*/ 91059 w 219075"/>
                <a:gd name="connsiteY15" fmla="*/ 73057 h 180975"/>
                <a:gd name="connsiteX16" fmla="*/ 80772 w 219075"/>
                <a:gd name="connsiteY16" fmla="*/ 64103 h 180975"/>
                <a:gd name="connsiteX17" fmla="*/ 90773 w 219075"/>
                <a:gd name="connsiteY17" fmla="*/ 52864 h 180975"/>
                <a:gd name="connsiteX18" fmla="*/ 90773 w 219075"/>
                <a:gd name="connsiteY18" fmla="*/ 93059 h 180975"/>
                <a:gd name="connsiteX19" fmla="*/ 168307 w 219075"/>
                <a:gd name="connsiteY19" fmla="*/ 93059 h 180975"/>
                <a:gd name="connsiteX20" fmla="*/ 178594 w 219075"/>
                <a:gd name="connsiteY20" fmla="*/ 102013 h 180975"/>
                <a:gd name="connsiteX21" fmla="*/ 168593 w 219075"/>
                <a:gd name="connsiteY21" fmla="*/ 113252 h 180975"/>
                <a:gd name="connsiteX22" fmla="*/ 91059 w 219075"/>
                <a:gd name="connsiteY22" fmla="*/ 113252 h 180975"/>
                <a:gd name="connsiteX23" fmla="*/ 80772 w 219075"/>
                <a:gd name="connsiteY23" fmla="*/ 104299 h 180975"/>
                <a:gd name="connsiteX24" fmla="*/ 90773 w 219075"/>
                <a:gd name="connsiteY24" fmla="*/ 93059 h 180975"/>
                <a:gd name="connsiteX25" fmla="*/ 50578 w 219075"/>
                <a:gd name="connsiteY25" fmla="*/ 113062 h 180975"/>
                <a:gd name="connsiteX26" fmla="*/ 40481 w 219075"/>
                <a:gd name="connsiteY26" fmla="*/ 102965 h 180975"/>
                <a:gd name="connsiteX27" fmla="*/ 50578 w 219075"/>
                <a:gd name="connsiteY27" fmla="*/ 92869 h 180975"/>
                <a:gd name="connsiteX28" fmla="*/ 60674 w 219075"/>
                <a:gd name="connsiteY28" fmla="*/ 102965 h 180975"/>
                <a:gd name="connsiteX29" fmla="*/ 50578 w 219075"/>
                <a:gd name="connsiteY29" fmla="*/ 113062 h 180975"/>
                <a:gd name="connsiteX30" fmla="*/ 50578 w 219075"/>
                <a:gd name="connsiteY30" fmla="*/ 72866 h 180975"/>
                <a:gd name="connsiteX31" fmla="*/ 40481 w 219075"/>
                <a:gd name="connsiteY31" fmla="*/ 62770 h 180975"/>
                <a:gd name="connsiteX32" fmla="*/ 50578 w 219075"/>
                <a:gd name="connsiteY32" fmla="*/ 52673 h 180975"/>
                <a:gd name="connsiteX33" fmla="*/ 60674 w 219075"/>
                <a:gd name="connsiteY33" fmla="*/ 62770 h 180975"/>
                <a:gd name="connsiteX34" fmla="*/ 50578 w 219075"/>
                <a:gd name="connsiteY34" fmla="*/ 72866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219075" h="180975">
                  <a:moveTo>
                    <a:pt x="89821" y="159163"/>
                  </a:moveTo>
                  <a:cubicBezTo>
                    <a:pt x="101346" y="148876"/>
                    <a:pt x="118491" y="148876"/>
                    <a:pt x="130016" y="159163"/>
                  </a:cubicBezTo>
                  <a:lnTo>
                    <a:pt x="156115" y="182594"/>
                  </a:lnTo>
                  <a:cubicBezTo>
                    <a:pt x="164402" y="174974"/>
                    <a:pt x="208979" y="134969"/>
                    <a:pt x="212503" y="131064"/>
                  </a:cubicBezTo>
                  <a:cubicBezTo>
                    <a:pt x="212503" y="93154"/>
                    <a:pt x="212407" y="55150"/>
                    <a:pt x="212407" y="17240"/>
                  </a:cubicBezTo>
                  <a:cubicBezTo>
                    <a:pt x="212407" y="11716"/>
                    <a:pt x="207931" y="7144"/>
                    <a:pt x="202311" y="7144"/>
                  </a:cubicBezTo>
                  <a:lnTo>
                    <a:pt x="17240" y="7144"/>
                  </a:lnTo>
                  <a:cubicBezTo>
                    <a:pt x="11716" y="7144"/>
                    <a:pt x="7144" y="11621"/>
                    <a:pt x="7144" y="17240"/>
                  </a:cubicBezTo>
                  <a:lnTo>
                    <a:pt x="7144" y="130207"/>
                  </a:lnTo>
                  <a:lnTo>
                    <a:pt x="63818" y="182023"/>
                  </a:lnTo>
                  <a:lnTo>
                    <a:pt x="89821" y="159163"/>
                  </a:lnTo>
                  <a:close/>
                  <a:moveTo>
                    <a:pt x="90773" y="52864"/>
                  </a:moveTo>
                  <a:lnTo>
                    <a:pt x="168307" y="52864"/>
                  </a:lnTo>
                  <a:cubicBezTo>
                    <a:pt x="173450" y="52864"/>
                    <a:pt x="178022" y="56674"/>
                    <a:pt x="178594" y="61817"/>
                  </a:cubicBezTo>
                  <a:cubicBezTo>
                    <a:pt x="179261" y="67913"/>
                    <a:pt x="174498" y="73057"/>
                    <a:pt x="168593" y="73057"/>
                  </a:cubicBezTo>
                  <a:lnTo>
                    <a:pt x="91059" y="73057"/>
                  </a:lnTo>
                  <a:cubicBezTo>
                    <a:pt x="85915" y="73057"/>
                    <a:pt x="81343" y="69247"/>
                    <a:pt x="80772" y="64103"/>
                  </a:cubicBezTo>
                  <a:cubicBezTo>
                    <a:pt x="80105" y="57912"/>
                    <a:pt x="84867" y="52864"/>
                    <a:pt x="90773" y="52864"/>
                  </a:cubicBezTo>
                  <a:close/>
                  <a:moveTo>
                    <a:pt x="90773" y="93059"/>
                  </a:moveTo>
                  <a:lnTo>
                    <a:pt x="168307" y="93059"/>
                  </a:lnTo>
                  <a:cubicBezTo>
                    <a:pt x="173450" y="93059"/>
                    <a:pt x="178022" y="96869"/>
                    <a:pt x="178594" y="102013"/>
                  </a:cubicBezTo>
                  <a:cubicBezTo>
                    <a:pt x="179261" y="108109"/>
                    <a:pt x="174498" y="113252"/>
                    <a:pt x="168593" y="113252"/>
                  </a:cubicBezTo>
                  <a:lnTo>
                    <a:pt x="91059" y="113252"/>
                  </a:lnTo>
                  <a:cubicBezTo>
                    <a:pt x="85915" y="113252"/>
                    <a:pt x="81343" y="109442"/>
                    <a:pt x="80772" y="104299"/>
                  </a:cubicBezTo>
                  <a:cubicBezTo>
                    <a:pt x="80105" y="98203"/>
                    <a:pt x="84867" y="93059"/>
                    <a:pt x="90773" y="93059"/>
                  </a:cubicBezTo>
                  <a:close/>
                  <a:moveTo>
                    <a:pt x="50578" y="113062"/>
                  </a:moveTo>
                  <a:cubicBezTo>
                    <a:pt x="45053" y="113062"/>
                    <a:pt x="40481" y="108585"/>
                    <a:pt x="40481" y="102965"/>
                  </a:cubicBezTo>
                  <a:cubicBezTo>
                    <a:pt x="40481" y="97441"/>
                    <a:pt x="44958" y="92869"/>
                    <a:pt x="50578" y="92869"/>
                  </a:cubicBezTo>
                  <a:cubicBezTo>
                    <a:pt x="56102" y="92869"/>
                    <a:pt x="60674" y="97346"/>
                    <a:pt x="60674" y="102965"/>
                  </a:cubicBezTo>
                  <a:cubicBezTo>
                    <a:pt x="60579" y="108585"/>
                    <a:pt x="56102" y="113062"/>
                    <a:pt x="50578" y="113062"/>
                  </a:cubicBezTo>
                  <a:close/>
                  <a:moveTo>
                    <a:pt x="50578" y="72866"/>
                  </a:moveTo>
                  <a:cubicBezTo>
                    <a:pt x="45053" y="72866"/>
                    <a:pt x="40481" y="68390"/>
                    <a:pt x="40481" y="62770"/>
                  </a:cubicBezTo>
                  <a:cubicBezTo>
                    <a:pt x="40481" y="57245"/>
                    <a:pt x="44958" y="52673"/>
                    <a:pt x="50578" y="52673"/>
                  </a:cubicBezTo>
                  <a:cubicBezTo>
                    <a:pt x="56102" y="52673"/>
                    <a:pt x="60674" y="57150"/>
                    <a:pt x="60674" y="62770"/>
                  </a:cubicBezTo>
                  <a:cubicBezTo>
                    <a:pt x="60579" y="68294"/>
                    <a:pt x="56102" y="72866"/>
                    <a:pt x="50578" y="7286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57" name="자유형: 도형 456">
              <a:extLst>
                <a:ext uri="{FF2B5EF4-FFF2-40B4-BE49-F238E27FC236}">
                  <a16:creationId xmlns:a16="http://schemas.microsoft.com/office/drawing/2014/main" id="{FB58E4D5-66CB-445B-9420-ECF6560932EB}"/>
                </a:ext>
              </a:extLst>
            </p:cNvPr>
            <p:cNvSpPr/>
            <p:nvPr/>
          </p:nvSpPr>
          <p:spPr>
            <a:xfrm>
              <a:off x="6952098" y="1585851"/>
              <a:ext cx="76200" cy="38100"/>
            </a:xfrm>
            <a:custGeom>
              <a:avLst/>
              <a:gdLst>
                <a:gd name="connsiteX0" fmla="*/ 48577 w 76200"/>
                <a:gd name="connsiteY0" fmla="*/ 9300 h 38100"/>
                <a:gd name="connsiteX1" fmla="*/ 36195 w 76200"/>
                <a:gd name="connsiteY1" fmla="*/ 9205 h 38100"/>
                <a:gd name="connsiteX2" fmla="*/ 7144 w 76200"/>
                <a:gd name="connsiteY2" fmla="*/ 31398 h 38100"/>
                <a:gd name="connsiteX3" fmla="*/ 77343 w 76200"/>
                <a:gd name="connsiteY3" fmla="*/ 31398 h 38100"/>
                <a:gd name="connsiteX4" fmla="*/ 48577 w 76200"/>
                <a:gd name="connsiteY4" fmla="*/ 930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38100">
                  <a:moveTo>
                    <a:pt x="48577" y="9300"/>
                  </a:moveTo>
                  <a:cubicBezTo>
                    <a:pt x="45053" y="6538"/>
                    <a:pt x="40005" y="6347"/>
                    <a:pt x="36195" y="9205"/>
                  </a:cubicBezTo>
                  <a:lnTo>
                    <a:pt x="7144" y="31398"/>
                  </a:lnTo>
                  <a:lnTo>
                    <a:pt x="77343" y="31398"/>
                  </a:lnTo>
                  <a:lnTo>
                    <a:pt x="48577" y="93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58" name="자유형: 도형 457">
              <a:extLst>
                <a:ext uri="{FF2B5EF4-FFF2-40B4-BE49-F238E27FC236}">
                  <a16:creationId xmlns:a16="http://schemas.microsoft.com/office/drawing/2014/main" id="{C712F149-2A6D-4623-B049-C0FDF1E11075}"/>
                </a:ext>
              </a:extLst>
            </p:cNvPr>
            <p:cNvSpPr/>
            <p:nvPr/>
          </p:nvSpPr>
          <p:spPr>
            <a:xfrm>
              <a:off x="6831607" y="1793997"/>
              <a:ext cx="323850" cy="142875"/>
            </a:xfrm>
            <a:custGeom>
              <a:avLst/>
              <a:gdLst>
                <a:gd name="connsiteX0" fmla="*/ 156020 w 323850"/>
                <a:gd name="connsiteY0" fmla="*/ 9751 h 142875"/>
                <a:gd name="connsiteX1" fmla="*/ 7144 w 323850"/>
                <a:gd name="connsiteY1" fmla="*/ 141768 h 142875"/>
                <a:gd name="connsiteX2" fmla="*/ 316802 w 323850"/>
                <a:gd name="connsiteY2" fmla="*/ 141768 h 142875"/>
                <a:gd name="connsiteX3" fmla="*/ 169545 w 323850"/>
                <a:gd name="connsiteY3" fmla="*/ 9751 h 142875"/>
                <a:gd name="connsiteX4" fmla="*/ 156020 w 323850"/>
                <a:gd name="connsiteY4" fmla="*/ 9751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3850" h="142875">
                  <a:moveTo>
                    <a:pt x="156020" y="9751"/>
                  </a:moveTo>
                  <a:lnTo>
                    <a:pt x="7144" y="141768"/>
                  </a:lnTo>
                  <a:lnTo>
                    <a:pt x="316802" y="141768"/>
                  </a:lnTo>
                  <a:lnTo>
                    <a:pt x="169545" y="9751"/>
                  </a:lnTo>
                  <a:cubicBezTo>
                    <a:pt x="165735" y="6227"/>
                    <a:pt x="159925" y="6322"/>
                    <a:pt x="156020" y="97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59" name="자유형: 도형 458">
              <a:extLst>
                <a:ext uri="{FF2B5EF4-FFF2-40B4-BE49-F238E27FC236}">
                  <a16:creationId xmlns:a16="http://schemas.microsoft.com/office/drawing/2014/main" id="{82469B67-C9F8-42BC-AE57-6B672AE802AF}"/>
                </a:ext>
              </a:extLst>
            </p:cNvPr>
            <p:cNvSpPr/>
            <p:nvPr/>
          </p:nvSpPr>
          <p:spPr>
            <a:xfrm>
              <a:off x="6830464" y="1676876"/>
              <a:ext cx="47625" cy="66675"/>
            </a:xfrm>
            <a:custGeom>
              <a:avLst/>
              <a:gdLst>
                <a:gd name="connsiteX0" fmla="*/ 41624 w 47625"/>
                <a:gd name="connsiteY0" fmla="*/ 7144 h 66675"/>
                <a:gd name="connsiteX1" fmla="*/ 7144 w 47625"/>
                <a:gd name="connsiteY1" fmla="*/ 33433 h 66675"/>
                <a:gd name="connsiteX2" fmla="*/ 41624 w 47625"/>
                <a:gd name="connsiteY2" fmla="*/ 64865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625" h="66675">
                  <a:moveTo>
                    <a:pt x="41624" y="7144"/>
                  </a:moveTo>
                  <a:lnTo>
                    <a:pt x="7144" y="33433"/>
                  </a:lnTo>
                  <a:lnTo>
                    <a:pt x="41624" y="6486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60" name="자유형: 도형 459">
              <a:extLst>
                <a:ext uri="{FF2B5EF4-FFF2-40B4-BE49-F238E27FC236}">
                  <a16:creationId xmlns:a16="http://schemas.microsoft.com/office/drawing/2014/main" id="{BDDBDC5B-B199-449A-9EAF-9AF0FC963127}"/>
                </a:ext>
              </a:extLst>
            </p:cNvPr>
            <p:cNvSpPr/>
            <p:nvPr/>
          </p:nvSpPr>
          <p:spPr>
            <a:xfrm>
              <a:off x="6819320" y="1720595"/>
              <a:ext cx="114300" cy="200025"/>
            </a:xfrm>
            <a:custGeom>
              <a:avLst/>
              <a:gdLst>
                <a:gd name="connsiteX0" fmla="*/ 7144 w 114300"/>
                <a:gd name="connsiteY0" fmla="*/ 7144 h 200025"/>
                <a:gd name="connsiteX1" fmla="*/ 7144 w 114300"/>
                <a:gd name="connsiteY1" fmla="*/ 199168 h 200025"/>
                <a:gd name="connsiteX2" fmla="*/ 113729 w 114300"/>
                <a:gd name="connsiteY2" fmla="*/ 104680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4300" h="200025">
                  <a:moveTo>
                    <a:pt x="7144" y="7144"/>
                  </a:moveTo>
                  <a:lnTo>
                    <a:pt x="7144" y="199168"/>
                  </a:lnTo>
                  <a:lnTo>
                    <a:pt x="113729" y="1046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61" name="자유형: 도형 460">
              <a:extLst>
                <a:ext uri="{FF2B5EF4-FFF2-40B4-BE49-F238E27FC236}">
                  <a16:creationId xmlns:a16="http://schemas.microsoft.com/office/drawing/2014/main" id="{E05D6B13-2B88-49B2-A3C0-F2CE6A8AA741}"/>
                </a:ext>
              </a:extLst>
            </p:cNvPr>
            <p:cNvSpPr/>
            <p:nvPr/>
          </p:nvSpPr>
          <p:spPr>
            <a:xfrm>
              <a:off x="7048776" y="1721262"/>
              <a:ext cx="114300" cy="200025"/>
            </a:xfrm>
            <a:custGeom>
              <a:avLst/>
              <a:gdLst>
                <a:gd name="connsiteX0" fmla="*/ 7144 w 114300"/>
                <a:gd name="connsiteY0" fmla="*/ 104585 h 200025"/>
                <a:gd name="connsiteX1" fmla="*/ 113634 w 114300"/>
                <a:gd name="connsiteY1" fmla="*/ 200025 h 200025"/>
                <a:gd name="connsiteX2" fmla="*/ 113634 w 114300"/>
                <a:gd name="connsiteY2" fmla="*/ 7144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4300" h="200025">
                  <a:moveTo>
                    <a:pt x="7144" y="104585"/>
                  </a:moveTo>
                  <a:lnTo>
                    <a:pt x="113634" y="200025"/>
                  </a:lnTo>
                  <a:lnTo>
                    <a:pt x="11363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462" name="그룹 461">
            <a:extLst>
              <a:ext uri="{FF2B5EF4-FFF2-40B4-BE49-F238E27FC236}">
                <a16:creationId xmlns:a16="http://schemas.microsoft.com/office/drawing/2014/main" id="{C8E5E0E4-6BEF-4A5E-B679-C6C6054A2AB3}"/>
              </a:ext>
            </a:extLst>
          </p:cNvPr>
          <p:cNvGrpSpPr/>
          <p:nvPr/>
        </p:nvGrpSpPr>
        <p:grpSpPr>
          <a:xfrm>
            <a:off x="1425598" y="4257220"/>
            <a:ext cx="390525" cy="341354"/>
            <a:chOff x="1425598" y="4257220"/>
            <a:chExt cx="390525" cy="341354"/>
          </a:xfrm>
          <a:solidFill>
            <a:schemeClr val="bg1"/>
          </a:solidFill>
        </p:grpSpPr>
        <p:sp>
          <p:nvSpPr>
            <p:cNvPr id="463" name="자유형: 도형 462">
              <a:extLst>
                <a:ext uri="{FF2B5EF4-FFF2-40B4-BE49-F238E27FC236}">
                  <a16:creationId xmlns:a16="http://schemas.microsoft.com/office/drawing/2014/main" id="{FE4E0EA2-A11E-4736-B793-35084CA3644D}"/>
                </a:ext>
              </a:extLst>
            </p:cNvPr>
            <p:cNvSpPr/>
            <p:nvPr/>
          </p:nvSpPr>
          <p:spPr>
            <a:xfrm>
              <a:off x="1604572" y="4257220"/>
              <a:ext cx="28575" cy="76200"/>
            </a:xfrm>
            <a:custGeom>
              <a:avLst/>
              <a:gdLst>
                <a:gd name="connsiteX0" fmla="*/ 29432 w 28575"/>
                <a:gd name="connsiteY0" fmla="*/ 63320 h 76200"/>
                <a:gd name="connsiteX1" fmla="*/ 29432 w 28575"/>
                <a:gd name="connsiteY1" fmla="*/ 18552 h 76200"/>
                <a:gd name="connsiteX2" fmla="*/ 19526 w 28575"/>
                <a:gd name="connsiteY2" fmla="*/ 7218 h 76200"/>
                <a:gd name="connsiteX3" fmla="*/ 7144 w 28575"/>
                <a:gd name="connsiteY3" fmla="*/ 18267 h 76200"/>
                <a:gd name="connsiteX4" fmla="*/ 7144 w 28575"/>
                <a:gd name="connsiteY4" fmla="*/ 63606 h 76200"/>
                <a:gd name="connsiteX5" fmla="*/ 19526 w 28575"/>
                <a:gd name="connsiteY5" fmla="*/ 74655 h 76200"/>
                <a:gd name="connsiteX6" fmla="*/ 29432 w 28575"/>
                <a:gd name="connsiteY6" fmla="*/ 63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575" h="76200">
                  <a:moveTo>
                    <a:pt x="29432" y="63320"/>
                  </a:moveTo>
                  <a:lnTo>
                    <a:pt x="29432" y="18552"/>
                  </a:lnTo>
                  <a:cubicBezTo>
                    <a:pt x="29432" y="12837"/>
                    <a:pt x="25241" y="7789"/>
                    <a:pt x="19526" y="7218"/>
                  </a:cubicBezTo>
                  <a:cubicBezTo>
                    <a:pt x="12764" y="6456"/>
                    <a:pt x="7144" y="11694"/>
                    <a:pt x="7144" y="18267"/>
                  </a:cubicBezTo>
                  <a:lnTo>
                    <a:pt x="7144" y="63606"/>
                  </a:lnTo>
                  <a:cubicBezTo>
                    <a:pt x="7144" y="70178"/>
                    <a:pt x="12859" y="75417"/>
                    <a:pt x="19526" y="74655"/>
                  </a:cubicBezTo>
                  <a:cubicBezTo>
                    <a:pt x="25241" y="74083"/>
                    <a:pt x="29432" y="69035"/>
                    <a:pt x="29432" y="633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64" name="자유형: 도형 463">
              <a:extLst>
                <a:ext uri="{FF2B5EF4-FFF2-40B4-BE49-F238E27FC236}">
                  <a16:creationId xmlns:a16="http://schemas.microsoft.com/office/drawing/2014/main" id="{18B8D53E-8409-469C-B936-06D353D9196C}"/>
                </a:ext>
              </a:extLst>
            </p:cNvPr>
            <p:cNvSpPr/>
            <p:nvPr/>
          </p:nvSpPr>
          <p:spPr>
            <a:xfrm>
              <a:off x="1544933" y="4292141"/>
              <a:ext cx="38100" cy="57150"/>
            </a:xfrm>
            <a:custGeom>
              <a:avLst/>
              <a:gdLst>
                <a:gd name="connsiteX0" fmla="*/ 16587 w 38100"/>
                <a:gd name="connsiteY0" fmla="*/ 43162 h 57150"/>
                <a:gd name="connsiteX1" fmla="*/ 26874 w 38100"/>
                <a:gd name="connsiteY1" fmla="*/ 50020 h 57150"/>
                <a:gd name="connsiteX2" fmla="*/ 31160 w 38100"/>
                <a:gd name="connsiteY2" fmla="*/ 49163 h 57150"/>
                <a:gd name="connsiteX3" fmla="*/ 37161 w 38100"/>
                <a:gd name="connsiteY3" fmla="*/ 34589 h 57150"/>
                <a:gd name="connsiteX4" fmla="*/ 28588 w 38100"/>
                <a:gd name="connsiteY4" fmla="*/ 14015 h 57150"/>
                <a:gd name="connsiteX5" fmla="*/ 14015 w 38100"/>
                <a:gd name="connsiteY5" fmla="*/ 8014 h 57150"/>
                <a:gd name="connsiteX6" fmla="*/ 8014 w 38100"/>
                <a:gd name="connsiteY6" fmla="*/ 22588 h 57150"/>
                <a:gd name="connsiteX7" fmla="*/ 16587 w 38100"/>
                <a:gd name="connsiteY7" fmla="*/ 4316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8100" h="57150">
                  <a:moveTo>
                    <a:pt x="16587" y="43162"/>
                  </a:moveTo>
                  <a:cubicBezTo>
                    <a:pt x="18397" y="47448"/>
                    <a:pt x="22492" y="50020"/>
                    <a:pt x="26874" y="50020"/>
                  </a:cubicBezTo>
                  <a:cubicBezTo>
                    <a:pt x="28303" y="50020"/>
                    <a:pt x="29731" y="49734"/>
                    <a:pt x="31160" y="49163"/>
                  </a:cubicBezTo>
                  <a:cubicBezTo>
                    <a:pt x="36875" y="46781"/>
                    <a:pt x="39542" y="40304"/>
                    <a:pt x="37161" y="34589"/>
                  </a:cubicBezTo>
                  <a:lnTo>
                    <a:pt x="28588" y="14015"/>
                  </a:lnTo>
                  <a:cubicBezTo>
                    <a:pt x="26207" y="8300"/>
                    <a:pt x="19730" y="5633"/>
                    <a:pt x="14015" y="8014"/>
                  </a:cubicBezTo>
                  <a:cubicBezTo>
                    <a:pt x="8300" y="10396"/>
                    <a:pt x="5633" y="16873"/>
                    <a:pt x="8014" y="22588"/>
                  </a:cubicBezTo>
                  <a:lnTo>
                    <a:pt x="16587" y="4316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65" name="자유형: 도형 464">
              <a:extLst>
                <a:ext uri="{FF2B5EF4-FFF2-40B4-BE49-F238E27FC236}">
                  <a16:creationId xmlns:a16="http://schemas.microsoft.com/office/drawing/2014/main" id="{DE7A2C69-DCCF-4150-B198-E2AA28099D66}"/>
                </a:ext>
              </a:extLst>
            </p:cNvPr>
            <p:cNvSpPr/>
            <p:nvPr/>
          </p:nvSpPr>
          <p:spPr>
            <a:xfrm>
              <a:off x="1655899" y="4292155"/>
              <a:ext cx="38100" cy="57150"/>
            </a:xfrm>
            <a:custGeom>
              <a:avLst/>
              <a:gdLst>
                <a:gd name="connsiteX0" fmla="*/ 14015 w 38100"/>
                <a:gd name="connsiteY0" fmla="*/ 49149 h 57150"/>
                <a:gd name="connsiteX1" fmla="*/ 18301 w 38100"/>
                <a:gd name="connsiteY1" fmla="*/ 50007 h 57150"/>
                <a:gd name="connsiteX2" fmla="*/ 28588 w 38100"/>
                <a:gd name="connsiteY2" fmla="*/ 43149 h 57150"/>
                <a:gd name="connsiteX3" fmla="*/ 37161 w 38100"/>
                <a:gd name="connsiteY3" fmla="*/ 22575 h 57150"/>
                <a:gd name="connsiteX4" fmla="*/ 31160 w 38100"/>
                <a:gd name="connsiteY4" fmla="*/ 8001 h 57150"/>
                <a:gd name="connsiteX5" fmla="*/ 16587 w 38100"/>
                <a:gd name="connsiteY5" fmla="*/ 14002 h 57150"/>
                <a:gd name="connsiteX6" fmla="*/ 8014 w 38100"/>
                <a:gd name="connsiteY6" fmla="*/ 34576 h 57150"/>
                <a:gd name="connsiteX7" fmla="*/ 14015 w 38100"/>
                <a:gd name="connsiteY7" fmla="*/ 4914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8100" h="57150">
                  <a:moveTo>
                    <a:pt x="14015" y="49149"/>
                  </a:moveTo>
                  <a:cubicBezTo>
                    <a:pt x="15444" y="49721"/>
                    <a:pt x="16873" y="50007"/>
                    <a:pt x="18301" y="50007"/>
                  </a:cubicBezTo>
                  <a:cubicBezTo>
                    <a:pt x="22683" y="50007"/>
                    <a:pt x="26779" y="47435"/>
                    <a:pt x="28588" y="43149"/>
                  </a:cubicBezTo>
                  <a:lnTo>
                    <a:pt x="37161" y="22575"/>
                  </a:lnTo>
                  <a:cubicBezTo>
                    <a:pt x="39542" y="16860"/>
                    <a:pt x="36780" y="10383"/>
                    <a:pt x="31160" y="8001"/>
                  </a:cubicBezTo>
                  <a:cubicBezTo>
                    <a:pt x="25445" y="5620"/>
                    <a:pt x="18968" y="8382"/>
                    <a:pt x="16587" y="14002"/>
                  </a:cubicBezTo>
                  <a:lnTo>
                    <a:pt x="8014" y="34576"/>
                  </a:lnTo>
                  <a:cubicBezTo>
                    <a:pt x="5633" y="40291"/>
                    <a:pt x="8300" y="46768"/>
                    <a:pt x="14015" y="491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66" name="자유형: 도형 465">
              <a:extLst>
                <a:ext uri="{FF2B5EF4-FFF2-40B4-BE49-F238E27FC236}">
                  <a16:creationId xmlns:a16="http://schemas.microsoft.com/office/drawing/2014/main" id="{9B0CECD5-8232-4933-9357-B5725F119C6E}"/>
                </a:ext>
              </a:extLst>
            </p:cNvPr>
            <p:cNvSpPr/>
            <p:nvPr/>
          </p:nvSpPr>
          <p:spPr>
            <a:xfrm>
              <a:off x="1425693" y="4436268"/>
              <a:ext cx="76200" cy="28575"/>
            </a:xfrm>
            <a:custGeom>
              <a:avLst/>
              <a:gdLst>
                <a:gd name="connsiteX0" fmla="*/ 18288 w 76200"/>
                <a:gd name="connsiteY0" fmla="*/ 29432 h 28575"/>
                <a:gd name="connsiteX1" fmla="*/ 63627 w 76200"/>
                <a:gd name="connsiteY1" fmla="*/ 29432 h 28575"/>
                <a:gd name="connsiteX2" fmla="*/ 74771 w 76200"/>
                <a:gd name="connsiteY2" fmla="*/ 18288 h 28575"/>
                <a:gd name="connsiteX3" fmla="*/ 63627 w 76200"/>
                <a:gd name="connsiteY3" fmla="*/ 7144 h 28575"/>
                <a:gd name="connsiteX4" fmla="*/ 18288 w 76200"/>
                <a:gd name="connsiteY4" fmla="*/ 7144 h 28575"/>
                <a:gd name="connsiteX5" fmla="*/ 7144 w 76200"/>
                <a:gd name="connsiteY5" fmla="*/ 18288 h 28575"/>
                <a:gd name="connsiteX6" fmla="*/ 18288 w 76200"/>
                <a:gd name="connsiteY6" fmla="*/ 29432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6200" h="28575">
                  <a:moveTo>
                    <a:pt x="18288" y="29432"/>
                  </a:moveTo>
                  <a:lnTo>
                    <a:pt x="63627" y="29432"/>
                  </a:lnTo>
                  <a:cubicBezTo>
                    <a:pt x="69818" y="29432"/>
                    <a:pt x="74771" y="24479"/>
                    <a:pt x="74771" y="18288"/>
                  </a:cubicBezTo>
                  <a:cubicBezTo>
                    <a:pt x="74771" y="12097"/>
                    <a:pt x="69818" y="7144"/>
                    <a:pt x="63627" y="7144"/>
                  </a:cubicBezTo>
                  <a:lnTo>
                    <a:pt x="18288" y="7144"/>
                  </a:lnTo>
                  <a:cubicBezTo>
                    <a:pt x="12097" y="7144"/>
                    <a:pt x="7144" y="12097"/>
                    <a:pt x="7144" y="18288"/>
                  </a:cubicBezTo>
                  <a:cubicBezTo>
                    <a:pt x="7144" y="24479"/>
                    <a:pt x="12097" y="29432"/>
                    <a:pt x="18288" y="2943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67" name="자유형: 도형 466">
              <a:extLst>
                <a:ext uri="{FF2B5EF4-FFF2-40B4-BE49-F238E27FC236}">
                  <a16:creationId xmlns:a16="http://schemas.microsoft.com/office/drawing/2014/main" id="{F32B37AE-0A33-4C1C-98FE-61A73ACB052A}"/>
                </a:ext>
              </a:extLst>
            </p:cNvPr>
            <p:cNvSpPr/>
            <p:nvPr/>
          </p:nvSpPr>
          <p:spPr>
            <a:xfrm>
              <a:off x="1738399" y="4436268"/>
              <a:ext cx="76200" cy="28575"/>
            </a:xfrm>
            <a:custGeom>
              <a:avLst/>
              <a:gdLst>
                <a:gd name="connsiteX0" fmla="*/ 7144 w 76200"/>
                <a:gd name="connsiteY0" fmla="*/ 18288 h 28575"/>
                <a:gd name="connsiteX1" fmla="*/ 18288 w 76200"/>
                <a:gd name="connsiteY1" fmla="*/ 29432 h 28575"/>
                <a:gd name="connsiteX2" fmla="*/ 63627 w 76200"/>
                <a:gd name="connsiteY2" fmla="*/ 29432 h 28575"/>
                <a:gd name="connsiteX3" fmla="*/ 74771 w 76200"/>
                <a:gd name="connsiteY3" fmla="*/ 18288 h 28575"/>
                <a:gd name="connsiteX4" fmla="*/ 63627 w 76200"/>
                <a:gd name="connsiteY4" fmla="*/ 7144 h 28575"/>
                <a:gd name="connsiteX5" fmla="*/ 18288 w 76200"/>
                <a:gd name="connsiteY5" fmla="*/ 7144 h 28575"/>
                <a:gd name="connsiteX6" fmla="*/ 7144 w 76200"/>
                <a:gd name="connsiteY6" fmla="*/ 1828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6200" h="28575">
                  <a:moveTo>
                    <a:pt x="7144" y="18288"/>
                  </a:moveTo>
                  <a:cubicBezTo>
                    <a:pt x="7144" y="24479"/>
                    <a:pt x="12097" y="29432"/>
                    <a:pt x="18288" y="29432"/>
                  </a:cubicBezTo>
                  <a:lnTo>
                    <a:pt x="63627" y="29432"/>
                  </a:lnTo>
                  <a:cubicBezTo>
                    <a:pt x="69818" y="29432"/>
                    <a:pt x="74771" y="24479"/>
                    <a:pt x="74771" y="18288"/>
                  </a:cubicBezTo>
                  <a:cubicBezTo>
                    <a:pt x="74771" y="12097"/>
                    <a:pt x="69818" y="7144"/>
                    <a:pt x="63627" y="7144"/>
                  </a:cubicBez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68" name="자유형: 도형 467">
              <a:extLst>
                <a:ext uri="{FF2B5EF4-FFF2-40B4-BE49-F238E27FC236}">
                  <a16:creationId xmlns:a16="http://schemas.microsoft.com/office/drawing/2014/main" id="{498C694A-B8BD-4D23-B695-626895DDB652}"/>
                </a:ext>
              </a:extLst>
            </p:cNvPr>
            <p:cNvSpPr/>
            <p:nvPr/>
          </p:nvSpPr>
          <p:spPr>
            <a:xfrm>
              <a:off x="1478700" y="4310205"/>
              <a:ext cx="66675" cy="66675"/>
            </a:xfrm>
            <a:custGeom>
              <a:avLst/>
              <a:gdLst>
                <a:gd name="connsiteX0" fmla="*/ 41862 w 66675"/>
                <a:gd name="connsiteY0" fmla="*/ 57674 h 66675"/>
                <a:gd name="connsiteX1" fmla="*/ 49768 w 66675"/>
                <a:gd name="connsiteY1" fmla="*/ 60912 h 66675"/>
                <a:gd name="connsiteX2" fmla="*/ 57674 w 66675"/>
                <a:gd name="connsiteY2" fmla="*/ 57674 h 66675"/>
                <a:gd name="connsiteX3" fmla="*/ 57674 w 66675"/>
                <a:gd name="connsiteY3" fmla="*/ 41958 h 66675"/>
                <a:gd name="connsiteX4" fmla="*/ 26146 w 66675"/>
                <a:gd name="connsiteY4" fmla="*/ 10430 h 66675"/>
                <a:gd name="connsiteX5" fmla="*/ 10430 w 66675"/>
                <a:gd name="connsiteY5" fmla="*/ 10430 h 66675"/>
                <a:gd name="connsiteX6" fmla="*/ 10430 w 66675"/>
                <a:gd name="connsiteY6" fmla="*/ 26146 h 66675"/>
                <a:gd name="connsiteX7" fmla="*/ 41862 w 66675"/>
                <a:gd name="connsiteY7" fmla="*/ 5767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6675" h="66675">
                  <a:moveTo>
                    <a:pt x="41862" y="57674"/>
                  </a:moveTo>
                  <a:cubicBezTo>
                    <a:pt x="44053" y="59865"/>
                    <a:pt x="46911" y="60912"/>
                    <a:pt x="49768" y="60912"/>
                  </a:cubicBezTo>
                  <a:cubicBezTo>
                    <a:pt x="52626" y="60912"/>
                    <a:pt x="55483" y="59865"/>
                    <a:pt x="57674" y="57674"/>
                  </a:cubicBezTo>
                  <a:cubicBezTo>
                    <a:pt x="62055" y="53292"/>
                    <a:pt x="62055" y="46244"/>
                    <a:pt x="57674" y="41958"/>
                  </a:cubicBezTo>
                  <a:lnTo>
                    <a:pt x="26146" y="10430"/>
                  </a:lnTo>
                  <a:cubicBezTo>
                    <a:pt x="21765" y="6048"/>
                    <a:pt x="14716" y="6048"/>
                    <a:pt x="10430" y="10430"/>
                  </a:cubicBezTo>
                  <a:cubicBezTo>
                    <a:pt x="6048" y="14812"/>
                    <a:pt x="6048" y="21860"/>
                    <a:pt x="10430" y="26146"/>
                  </a:cubicBezTo>
                  <a:lnTo>
                    <a:pt x="41862" y="5767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69" name="자유형: 도형 468">
              <a:extLst>
                <a:ext uri="{FF2B5EF4-FFF2-40B4-BE49-F238E27FC236}">
                  <a16:creationId xmlns:a16="http://schemas.microsoft.com/office/drawing/2014/main" id="{A4CC0D1B-9507-4898-8297-28B49B7D25AD}"/>
                </a:ext>
              </a:extLst>
            </p:cNvPr>
            <p:cNvSpPr/>
            <p:nvPr/>
          </p:nvSpPr>
          <p:spPr>
            <a:xfrm>
              <a:off x="1699299" y="4310205"/>
              <a:ext cx="66675" cy="66675"/>
            </a:xfrm>
            <a:custGeom>
              <a:avLst/>
              <a:gdLst>
                <a:gd name="connsiteX0" fmla="*/ 18240 w 66675"/>
                <a:gd name="connsiteY0" fmla="*/ 60912 h 66675"/>
                <a:gd name="connsiteX1" fmla="*/ 26146 w 66675"/>
                <a:gd name="connsiteY1" fmla="*/ 57674 h 66675"/>
                <a:gd name="connsiteX2" fmla="*/ 57674 w 66675"/>
                <a:gd name="connsiteY2" fmla="*/ 26146 h 66675"/>
                <a:gd name="connsiteX3" fmla="*/ 57674 w 66675"/>
                <a:gd name="connsiteY3" fmla="*/ 10430 h 66675"/>
                <a:gd name="connsiteX4" fmla="*/ 41958 w 66675"/>
                <a:gd name="connsiteY4" fmla="*/ 10430 h 66675"/>
                <a:gd name="connsiteX5" fmla="*/ 10430 w 66675"/>
                <a:gd name="connsiteY5" fmla="*/ 41958 h 66675"/>
                <a:gd name="connsiteX6" fmla="*/ 10430 w 66675"/>
                <a:gd name="connsiteY6" fmla="*/ 57674 h 66675"/>
                <a:gd name="connsiteX7" fmla="*/ 18240 w 66675"/>
                <a:gd name="connsiteY7" fmla="*/ 60912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6675" h="66675">
                  <a:moveTo>
                    <a:pt x="18240" y="60912"/>
                  </a:moveTo>
                  <a:cubicBezTo>
                    <a:pt x="21098" y="60912"/>
                    <a:pt x="23955" y="59865"/>
                    <a:pt x="26146" y="57674"/>
                  </a:cubicBezTo>
                  <a:lnTo>
                    <a:pt x="57674" y="26146"/>
                  </a:lnTo>
                  <a:cubicBezTo>
                    <a:pt x="62055" y="21765"/>
                    <a:pt x="62055" y="14716"/>
                    <a:pt x="57674" y="10430"/>
                  </a:cubicBezTo>
                  <a:cubicBezTo>
                    <a:pt x="53292" y="6048"/>
                    <a:pt x="46244" y="6048"/>
                    <a:pt x="41958" y="10430"/>
                  </a:cubicBezTo>
                  <a:lnTo>
                    <a:pt x="10430" y="41958"/>
                  </a:lnTo>
                  <a:cubicBezTo>
                    <a:pt x="6048" y="46339"/>
                    <a:pt x="6048" y="53388"/>
                    <a:pt x="10430" y="57674"/>
                  </a:cubicBezTo>
                  <a:cubicBezTo>
                    <a:pt x="12525" y="59865"/>
                    <a:pt x="15383" y="60912"/>
                    <a:pt x="18240" y="6091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70" name="자유형: 도형 469">
              <a:extLst>
                <a:ext uri="{FF2B5EF4-FFF2-40B4-BE49-F238E27FC236}">
                  <a16:creationId xmlns:a16="http://schemas.microsoft.com/office/drawing/2014/main" id="{3F27E0C0-034A-41FC-B9F4-6E57ABC1D443}"/>
                </a:ext>
              </a:extLst>
            </p:cNvPr>
            <p:cNvSpPr/>
            <p:nvPr/>
          </p:nvSpPr>
          <p:spPr>
            <a:xfrm>
              <a:off x="1728246" y="4376533"/>
              <a:ext cx="47625" cy="38100"/>
            </a:xfrm>
            <a:custGeom>
              <a:avLst/>
              <a:gdLst>
                <a:gd name="connsiteX0" fmla="*/ 7962 w 47625"/>
                <a:gd name="connsiteY0" fmla="*/ 31160 h 38100"/>
                <a:gd name="connsiteX1" fmla="*/ 18249 w 47625"/>
                <a:gd name="connsiteY1" fmla="*/ 38018 h 38100"/>
                <a:gd name="connsiteX2" fmla="*/ 22535 w 47625"/>
                <a:gd name="connsiteY2" fmla="*/ 37161 h 38100"/>
                <a:gd name="connsiteX3" fmla="*/ 43109 w 47625"/>
                <a:gd name="connsiteY3" fmla="*/ 28588 h 38100"/>
                <a:gd name="connsiteX4" fmla="*/ 49110 w 47625"/>
                <a:gd name="connsiteY4" fmla="*/ 14015 h 38100"/>
                <a:gd name="connsiteX5" fmla="*/ 34536 w 47625"/>
                <a:gd name="connsiteY5" fmla="*/ 8014 h 38100"/>
                <a:gd name="connsiteX6" fmla="*/ 13962 w 47625"/>
                <a:gd name="connsiteY6" fmla="*/ 16587 h 38100"/>
                <a:gd name="connsiteX7" fmla="*/ 7962 w 47625"/>
                <a:gd name="connsiteY7" fmla="*/ 3116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625" h="38100">
                  <a:moveTo>
                    <a:pt x="7962" y="31160"/>
                  </a:moveTo>
                  <a:cubicBezTo>
                    <a:pt x="9771" y="35446"/>
                    <a:pt x="13867" y="38018"/>
                    <a:pt x="18249" y="38018"/>
                  </a:cubicBezTo>
                  <a:cubicBezTo>
                    <a:pt x="19677" y="38018"/>
                    <a:pt x="21106" y="37732"/>
                    <a:pt x="22535" y="37161"/>
                  </a:cubicBezTo>
                  <a:lnTo>
                    <a:pt x="43109" y="28588"/>
                  </a:lnTo>
                  <a:cubicBezTo>
                    <a:pt x="48824" y="26207"/>
                    <a:pt x="51491" y="19730"/>
                    <a:pt x="49110" y="14015"/>
                  </a:cubicBezTo>
                  <a:cubicBezTo>
                    <a:pt x="46728" y="8300"/>
                    <a:pt x="40251" y="5633"/>
                    <a:pt x="34536" y="8014"/>
                  </a:cubicBezTo>
                  <a:lnTo>
                    <a:pt x="13962" y="16587"/>
                  </a:lnTo>
                  <a:cubicBezTo>
                    <a:pt x="8343" y="18873"/>
                    <a:pt x="5676" y="25445"/>
                    <a:pt x="7962" y="3116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71" name="자유형: 도형 470">
              <a:extLst>
                <a:ext uri="{FF2B5EF4-FFF2-40B4-BE49-F238E27FC236}">
                  <a16:creationId xmlns:a16="http://schemas.microsoft.com/office/drawing/2014/main" id="{1C051CDB-EBFD-498F-8DBB-5921C4D51ACE}"/>
                </a:ext>
              </a:extLst>
            </p:cNvPr>
            <p:cNvSpPr/>
            <p:nvPr/>
          </p:nvSpPr>
          <p:spPr>
            <a:xfrm>
              <a:off x="1460554" y="4376546"/>
              <a:ext cx="57150" cy="38100"/>
            </a:xfrm>
            <a:custGeom>
              <a:avLst/>
              <a:gdLst>
                <a:gd name="connsiteX0" fmla="*/ 14002 w 57150"/>
                <a:gd name="connsiteY0" fmla="*/ 28575 h 38100"/>
                <a:gd name="connsiteX1" fmla="*/ 34576 w 57150"/>
                <a:gd name="connsiteY1" fmla="*/ 37148 h 38100"/>
                <a:gd name="connsiteX2" fmla="*/ 38862 w 57150"/>
                <a:gd name="connsiteY2" fmla="*/ 38005 h 38100"/>
                <a:gd name="connsiteX3" fmla="*/ 49149 w 57150"/>
                <a:gd name="connsiteY3" fmla="*/ 31147 h 38100"/>
                <a:gd name="connsiteX4" fmla="*/ 43149 w 57150"/>
                <a:gd name="connsiteY4" fmla="*/ 16574 h 38100"/>
                <a:gd name="connsiteX5" fmla="*/ 22575 w 57150"/>
                <a:gd name="connsiteY5" fmla="*/ 8001 h 38100"/>
                <a:gd name="connsiteX6" fmla="*/ 8001 w 57150"/>
                <a:gd name="connsiteY6" fmla="*/ 14002 h 38100"/>
                <a:gd name="connsiteX7" fmla="*/ 14002 w 57150"/>
                <a:gd name="connsiteY7" fmla="*/ 28575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150" h="38100">
                  <a:moveTo>
                    <a:pt x="14002" y="28575"/>
                  </a:moveTo>
                  <a:lnTo>
                    <a:pt x="34576" y="37148"/>
                  </a:lnTo>
                  <a:cubicBezTo>
                    <a:pt x="36005" y="37719"/>
                    <a:pt x="37434" y="38005"/>
                    <a:pt x="38862" y="38005"/>
                  </a:cubicBezTo>
                  <a:cubicBezTo>
                    <a:pt x="43244" y="38005"/>
                    <a:pt x="47340" y="35433"/>
                    <a:pt x="49149" y="31147"/>
                  </a:cubicBezTo>
                  <a:cubicBezTo>
                    <a:pt x="51531" y="25432"/>
                    <a:pt x="48768" y="18955"/>
                    <a:pt x="43149" y="16574"/>
                  </a:cubicBezTo>
                  <a:lnTo>
                    <a:pt x="22575" y="8001"/>
                  </a:lnTo>
                  <a:cubicBezTo>
                    <a:pt x="16860" y="5620"/>
                    <a:pt x="10383" y="8382"/>
                    <a:pt x="8001" y="14002"/>
                  </a:cubicBezTo>
                  <a:cubicBezTo>
                    <a:pt x="5620" y="19717"/>
                    <a:pt x="8382" y="26289"/>
                    <a:pt x="14002" y="2857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72" name="자유형: 도형 471">
              <a:extLst>
                <a:ext uri="{FF2B5EF4-FFF2-40B4-BE49-F238E27FC236}">
                  <a16:creationId xmlns:a16="http://schemas.microsoft.com/office/drawing/2014/main" id="{6C4759F4-88B8-4915-9550-9A0B72AA69DE}"/>
                </a:ext>
              </a:extLst>
            </p:cNvPr>
            <p:cNvSpPr/>
            <p:nvPr/>
          </p:nvSpPr>
          <p:spPr>
            <a:xfrm>
              <a:off x="1425598" y="4347114"/>
              <a:ext cx="390525" cy="161925"/>
            </a:xfrm>
            <a:custGeom>
              <a:avLst/>
              <a:gdLst>
                <a:gd name="connsiteX0" fmla="*/ 376428 w 390525"/>
                <a:gd name="connsiteY0" fmla="*/ 140875 h 161925"/>
                <a:gd name="connsiteX1" fmla="*/ 291941 w 390525"/>
                <a:gd name="connsiteY1" fmla="*/ 140875 h 161925"/>
                <a:gd name="connsiteX2" fmla="*/ 297656 w 390525"/>
                <a:gd name="connsiteY2" fmla="*/ 107442 h 161925"/>
                <a:gd name="connsiteX3" fmla="*/ 197358 w 390525"/>
                <a:gd name="connsiteY3" fmla="*/ 7144 h 161925"/>
                <a:gd name="connsiteX4" fmla="*/ 97060 w 390525"/>
                <a:gd name="connsiteY4" fmla="*/ 107442 h 161925"/>
                <a:gd name="connsiteX5" fmla="*/ 102775 w 390525"/>
                <a:gd name="connsiteY5" fmla="*/ 140875 h 161925"/>
                <a:gd name="connsiteX6" fmla="*/ 18288 w 390525"/>
                <a:gd name="connsiteY6" fmla="*/ 140875 h 161925"/>
                <a:gd name="connsiteX7" fmla="*/ 7144 w 390525"/>
                <a:gd name="connsiteY7" fmla="*/ 152019 h 161925"/>
                <a:gd name="connsiteX8" fmla="*/ 18288 w 390525"/>
                <a:gd name="connsiteY8" fmla="*/ 163163 h 161925"/>
                <a:gd name="connsiteX9" fmla="*/ 274511 w 390525"/>
                <a:gd name="connsiteY9" fmla="*/ 163163 h 161925"/>
                <a:gd name="connsiteX10" fmla="*/ 274606 w 390525"/>
                <a:gd name="connsiteY10" fmla="*/ 163163 h 161925"/>
                <a:gd name="connsiteX11" fmla="*/ 274701 w 390525"/>
                <a:gd name="connsiteY11" fmla="*/ 163163 h 161925"/>
                <a:gd name="connsiteX12" fmla="*/ 376523 w 390525"/>
                <a:gd name="connsiteY12" fmla="*/ 163163 h 161925"/>
                <a:gd name="connsiteX13" fmla="*/ 387667 w 390525"/>
                <a:gd name="connsiteY13" fmla="*/ 152019 h 161925"/>
                <a:gd name="connsiteX14" fmla="*/ 376428 w 390525"/>
                <a:gd name="connsiteY14" fmla="*/ 140875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90525" h="161925">
                  <a:moveTo>
                    <a:pt x="376428" y="140875"/>
                  </a:moveTo>
                  <a:lnTo>
                    <a:pt x="291941" y="140875"/>
                  </a:lnTo>
                  <a:cubicBezTo>
                    <a:pt x="295751" y="130207"/>
                    <a:pt x="297656" y="118872"/>
                    <a:pt x="297656" y="107442"/>
                  </a:cubicBezTo>
                  <a:cubicBezTo>
                    <a:pt x="297656" y="52101"/>
                    <a:pt x="252698" y="7144"/>
                    <a:pt x="197358" y="7144"/>
                  </a:cubicBezTo>
                  <a:cubicBezTo>
                    <a:pt x="142018" y="7144"/>
                    <a:pt x="97060" y="52101"/>
                    <a:pt x="97060" y="107442"/>
                  </a:cubicBezTo>
                  <a:cubicBezTo>
                    <a:pt x="97060" y="118872"/>
                    <a:pt x="99060" y="130207"/>
                    <a:pt x="102775" y="140875"/>
                  </a:cubicBezTo>
                  <a:lnTo>
                    <a:pt x="18288" y="140875"/>
                  </a:lnTo>
                  <a:cubicBezTo>
                    <a:pt x="12097" y="140875"/>
                    <a:pt x="7144" y="145828"/>
                    <a:pt x="7144" y="152019"/>
                  </a:cubicBezTo>
                  <a:cubicBezTo>
                    <a:pt x="7144" y="158210"/>
                    <a:pt x="12097" y="163163"/>
                    <a:pt x="18288" y="163163"/>
                  </a:cubicBezTo>
                  <a:lnTo>
                    <a:pt x="274511" y="163163"/>
                  </a:lnTo>
                  <a:cubicBezTo>
                    <a:pt x="274511" y="163163"/>
                    <a:pt x="274511" y="163163"/>
                    <a:pt x="274606" y="163163"/>
                  </a:cubicBezTo>
                  <a:cubicBezTo>
                    <a:pt x="274606" y="163163"/>
                    <a:pt x="274606" y="163163"/>
                    <a:pt x="274701" y="163163"/>
                  </a:cubicBezTo>
                  <a:lnTo>
                    <a:pt x="376523" y="163163"/>
                  </a:lnTo>
                  <a:cubicBezTo>
                    <a:pt x="382715" y="163163"/>
                    <a:pt x="387667" y="158210"/>
                    <a:pt x="387667" y="152019"/>
                  </a:cubicBezTo>
                  <a:cubicBezTo>
                    <a:pt x="387572" y="145828"/>
                    <a:pt x="382619" y="140875"/>
                    <a:pt x="376428" y="14087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73" name="자유형: 도형 472">
              <a:extLst>
                <a:ext uri="{FF2B5EF4-FFF2-40B4-BE49-F238E27FC236}">
                  <a16:creationId xmlns:a16="http://schemas.microsoft.com/office/drawing/2014/main" id="{79D46875-9EDE-45B3-B5A7-52E0AC499ABB}"/>
                </a:ext>
              </a:extLst>
            </p:cNvPr>
            <p:cNvSpPr/>
            <p:nvPr/>
          </p:nvSpPr>
          <p:spPr>
            <a:xfrm>
              <a:off x="1470270" y="4525422"/>
              <a:ext cx="304800" cy="28575"/>
            </a:xfrm>
            <a:custGeom>
              <a:avLst/>
              <a:gdLst>
                <a:gd name="connsiteX0" fmla="*/ 287179 w 304800"/>
                <a:gd name="connsiteY0" fmla="*/ 7144 h 28575"/>
                <a:gd name="connsiteX1" fmla="*/ 18288 w 304800"/>
                <a:gd name="connsiteY1" fmla="*/ 7144 h 28575"/>
                <a:gd name="connsiteX2" fmla="*/ 7144 w 304800"/>
                <a:gd name="connsiteY2" fmla="*/ 18288 h 28575"/>
                <a:gd name="connsiteX3" fmla="*/ 18288 w 304800"/>
                <a:gd name="connsiteY3" fmla="*/ 29433 h 28575"/>
                <a:gd name="connsiteX4" fmla="*/ 287274 w 304800"/>
                <a:gd name="connsiteY4" fmla="*/ 29433 h 28575"/>
                <a:gd name="connsiteX5" fmla="*/ 298418 w 304800"/>
                <a:gd name="connsiteY5" fmla="*/ 18288 h 28575"/>
                <a:gd name="connsiteX6" fmla="*/ 287179 w 304800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4800" h="28575">
                  <a:moveTo>
                    <a:pt x="287179" y="7144"/>
                  </a:moveTo>
                  <a:lnTo>
                    <a:pt x="18288" y="7144"/>
                  </a:lnTo>
                  <a:cubicBezTo>
                    <a:pt x="12097" y="7144"/>
                    <a:pt x="7144" y="12097"/>
                    <a:pt x="7144" y="18288"/>
                  </a:cubicBezTo>
                  <a:cubicBezTo>
                    <a:pt x="7144" y="24479"/>
                    <a:pt x="12097" y="29433"/>
                    <a:pt x="18288" y="29433"/>
                  </a:cubicBezTo>
                  <a:lnTo>
                    <a:pt x="287274" y="29433"/>
                  </a:lnTo>
                  <a:cubicBezTo>
                    <a:pt x="293465" y="29433"/>
                    <a:pt x="298418" y="24479"/>
                    <a:pt x="298418" y="18288"/>
                  </a:cubicBezTo>
                  <a:cubicBezTo>
                    <a:pt x="298323" y="12097"/>
                    <a:pt x="293370" y="7144"/>
                    <a:pt x="28717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74" name="자유형: 도형 473">
              <a:extLst>
                <a:ext uri="{FF2B5EF4-FFF2-40B4-BE49-F238E27FC236}">
                  <a16:creationId xmlns:a16="http://schemas.microsoft.com/office/drawing/2014/main" id="{6F0B4D5E-4946-4C56-BDFF-3CECC25D0565}"/>
                </a:ext>
              </a:extLst>
            </p:cNvPr>
            <p:cNvSpPr/>
            <p:nvPr/>
          </p:nvSpPr>
          <p:spPr>
            <a:xfrm>
              <a:off x="1514847" y="4569999"/>
              <a:ext cx="209550" cy="28575"/>
            </a:xfrm>
            <a:custGeom>
              <a:avLst/>
              <a:gdLst>
                <a:gd name="connsiteX0" fmla="*/ 198025 w 209550"/>
                <a:gd name="connsiteY0" fmla="*/ 7144 h 28575"/>
                <a:gd name="connsiteX1" fmla="*/ 18288 w 209550"/>
                <a:gd name="connsiteY1" fmla="*/ 7144 h 28575"/>
                <a:gd name="connsiteX2" fmla="*/ 7144 w 209550"/>
                <a:gd name="connsiteY2" fmla="*/ 18288 h 28575"/>
                <a:gd name="connsiteX3" fmla="*/ 18288 w 209550"/>
                <a:gd name="connsiteY3" fmla="*/ 29432 h 28575"/>
                <a:gd name="connsiteX4" fmla="*/ 198120 w 209550"/>
                <a:gd name="connsiteY4" fmla="*/ 29432 h 28575"/>
                <a:gd name="connsiteX5" fmla="*/ 209264 w 209550"/>
                <a:gd name="connsiteY5" fmla="*/ 18288 h 28575"/>
                <a:gd name="connsiteX6" fmla="*/ 198025 w 209550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9550" h="28575">
                  <a:moveTo>
                    <a:pt x="198025" y="7144"/>
                  </a:moveTo>
                  <a:lnTo>
                    <a:pt x="18288" y="7144"/>
                  </a:lnTo>
                  <a:cubicBezTo>
                    <a:pt x="12097" y="7144"/>
                    <a:pt x="7144" y="12097"/>
                    <a:pt x="7144" y="18288"/>
                  </a:cubicBezTo>
                  <a:cubicBezTo>
                    <a:pt x="7144" y="24479"/>
                    <a:pt x="12097" y="29432"/>
                    <a:pt x="18288" y="29432"/>
                  </a:cubicBezTo>
                  <a:lnTo>
                    <a:pt x="198120" y="29432"/>
                  </a:lnTo>
                  <a:cubicBezTo>
                    <a:pt x="204311" y="29432"/>
                    <a:pt x="209264" y="24479"/>
                    <a:pt x="209264" y="18288"/>
                  </a:cubicBezTo>
                  <a:cubicBezTo>
                    <a:pt x="209169" y="12192"/>
                    <a:pt x="204216" y="7144"/>
                    <a:pt x="198025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475" name="그룹 474">
            <a:extLst>
              <a:ext uri="{FF2B5EF4-FFF2-40B4-BE49-F238E27FC236}">
                <a16:creationId xmlns:a16="http://schemas.microsoft.com/office/drawing/2014/main" id="{CCD901D1-B201-4CEA-A8A1-DDB69722AD33}"/>
              </a:ext>
            </a:extLst>
          </p:cNvPr>
          <p:cNvGrpSpPr/>
          <p:nvPr/>
        </p:nvGrpSpPr>
        <p:grpSpPr>
          <a:xfrm>
            <a:off x="4107647" y="4896992"/>
            <a:ext cx="394132" cy="389001"/>
            <a:chOff x="4107647" y="4896992"/>
            <a:chExt cx="394132" cy="389001"/>
          </a:xfrm>
          <a:solidFill>
            <a:schemeClr val="bg1"/>
          </a:solidFill>
        </p:grpSpPr>
        <p:sp>
          <p:nvSpPr>
            <p:cNvPr id="476" name="자유형: 도형 475">
              <a:extLst>
                <a:ext uri="{FF2B5EF4-FFF2-40B4-BE49-F238E27FC236}">
                  <a16:creationId xmlns:a16="http://schemas.microsoft.com/office/drawing/2014/main" id="{A80947FE-132B-42ED-B03B-2E67F744106C}"/>
                </a:ext>
              </a:extLst>
            </p:cNvPr>
            <p:cNvSpPr/>
            <p:nvPr/>
          </p:nvSpPr>
          <p:spPr>
            <a:xfrm>
              <a:off x="4398827" y="5142928"/>
              <a:ext cx="76200" cy="76200"/>
            </a:xfrm>
            <a:custGeom>
              <a:avLst/>
              <a:gdLst>
                <a:gd name="connsiteX0" fmla="*/ 74009 w 76200"/>
                <a:gd name="connsiteY0" fmla="*/ 40577 h 76200"/>
                <a:gd name="connsiteX1" fmla="*/ 40576 w 76200"/>
                <a:gd name="connsiteY1" fmla="*/ 7144 h 76200"/>
                <a:gd name="connsiteX2" fmla="*/ 7144 w 76200"/>
                <a:gd name="connsiteY2" fmla="*/ 40577 h 76200"/>
                <a:gd name="connsiteX3" fmla="*/ 40576 w 76200"/>
                <a:gd name="connsiteY3" fmla="*/ 74009 h 76200"/>
                <a:gd name="connsiteX4" fmla="*/ 74009 w 76200"/>
                <a:gd name="connsiteY4" fmla="*/ 40577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74009" y="40577"/>
                  </a:moveTo>
                  <a:cubicBezTo>
                    <a:pt x="74009" y="22098"/>
                    <a:pt x="59055" y="7144"/>
                    <a:pt x="40576" y="7144"/>
                  </a:cubicBezTo>
                  <a:cubicBezTo>
                    <a:pt x="22098" y="7144"/>
                    <a:pt x="7144" y="22098"/>
                    <a:pt x="7144" y="40577"/>
                  </a:cubicBezTo>
                  <a:cubicBezTo>
                    <a:pt x="7144" y="59055"/>
                    <a:pt x="22098" y="74009"/>
                    <a:pt x="40576" y="74009"/>
                  </a:cubicBezTo>
                  <a:cubicBezTo>
                    <a:pt x="59055" y="74009"/>
                    <a:pt x="74009" y="58960"/>
                    <a:pt x="74009" y="4057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77" name="자유형: 도형 476">
              <a:extLst>
                <a:ext uri="{FF2B5EF4-FFF2-40B4-BE49-F238E27FC236}">
                  <a16:creationId xmlns:a16="http://schemas.microsoft.com/office/drawing/2014/main" id="{8F84005A-B019-4219-AD97-2964E8D527C0}"/>
                </a:ext>
              </a:extLst>
            </p:cNvPr>
            <p:cNvSpPr/>
            <p:nvPr/>
          </p:nvSpPr>
          <p:spPr>
            <a:xfrm>
              <a:off x="4376538" y="5209793"/>
              <a:ext cx="123825" cy="76200"/>
            </a:xfrm>
            <a:custGeom>
              <a:avLst/>
              <a:gdLst>
                <a:gd name="connsiteX0" fmla="*/ 62865 w 123825"/>
                <a:gd name="connsiteY0" fmla="*/ 7144 h 76200"/>
                <a:gd name="connsiteX1" fmla="*/ 7144 w 123825"/>
                <a:gd name="connsiteY1" fmla="*/ 63722 h 76200"/>
                <a:gd name="connsiteX2" fmla="*/ 18288 w 123825"/>
                <a:gd name="connsiteY2" fmla="*/ 74771 h 76200"/>
                <a:gd name="connsiteX3" fmla="*/ 107443 w 123825"/>
                <a:gd name="connsiteY3" fmla="*/ 74771 h 76200"/>
                <a:gd name="connsiteX4" fmla="*/ 118587 w 123825"/>
                <a:gd name="connsiteY4" fmla="*/ 63722 h 76200"/>
                <a:gd name="connsiteX5" fmla="*/ 62865 w 123825"/>
                <a:gd name="connsiteY5" fmla="*/ 71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3825" h="76200">
                  <a:moveTo>
                    <a:pt x="62865" y="7144"/>
                  </a:moveTo>
                  <a:cubicBezTo>
                    <a:pt x="32100" y="7144"/>
                    <a:pt x="7049" y="32957"/>
                    <a:pt x="7144" y="63722"/>
                  </a:cubicBezTo>
                  <a:cubicBezTo>
                    <a:pt x="7144" y="69818"/>
                    <a:pt x="12193" y="74771"/>
                    <a:pt x="18288" y="74771"/>
                  </a:cubicBezTo>
                  <a:lnTo>
                    <a:pt x="107443" y="74771"/>
                  </a:lnTo>
                  <a:cubicBezTo>
                    <a:pt x="113538" y="74771"/>
                    <a:pt x="118587" y="69818"/>
                    <a:pt x="118587" y="63722"/>
                  </a:cubicBezTo>
                  <a:cubicBezTo>
                    <a:pt x="118682" y="32957"/>
                    <a:pt x="93631" y="7144"/>
                    <a:pt x="62865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78" name="자유형: 도형 477">
              <a:extLst>
                <a:ext uri="{FF2B5EF4-FFF2-40B4-BE49-F238E27FC236}">
                  <a16:creationId xmlns:a16="http://schemas.microsoft.com/office/drawing/2014/main" id="{FE063293-0B98-4EB9-BBAD-5512EA0B94E8}"/>
                </a:ext>
              </a:extLst>
            </p:cNvPr>
            <p:cNvSpPr/>
            <p:nvPr/>
          </p:nvSpPr>
          <p:spPr>
            <a:xfrm>
              <a:off x="4107647" y="5209793"/>
              <a:ext cx="123825" cy="76200"/>
            </a:xfrm>
            <a:custGeom>
              <a:avLst/>
              <a:gdLst>
                <a:gd name="connsiteX0" fmla="*/ 18288 w 123825"/>
                <a:gd name="connsiteY0" fmla="*/ 74771 h 76200"/>
                <a:gd name="connsiteX1" fmla="*/ 107442 w 123825"/>
                <a:gd name="connsiteY1" fmla="*/ 74771 h 76200"/>
                <a:gd name="connsiteX2" fmla="*/ 118586 w 123825"/>
                <a:gd name="connsiteY2" fmla="*/ 63722 h 76200"/>
                <a:gd name="connsiteX3" fmla="*/ 62865 w 123825"/>
                <a:gd name="connsiteY3" fmla="*/ 7144 h 76200"/>
                <a:gd name="connsiteX4" fmla="*/ 7144 w 123825"/>
                <a:gd name="connsiteY4" fmla="*/ 63722 h 76200"/>
                <a:gd name="connsiteX5" fmla="*/ 18288 w 123825"/>
                <a:gd name="connsiteY5" fmla="*/ 7477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3825" h="76200">
                  <a:moveTo>
                    <a:pt x="18288" y="74771"/>
                  </a:moveTo>
                  <a:lnTo>
                    <a:pt x="107442" y="74771"/>
                  </a:lnTo>
                  <a:cubicBezTo>
                    <a:pt x="113538" y="74771"/>
                    <a:pt x="118586" y="69818"/>
                    <a:pt x="118586" y="63722"/>
                  </a:cubicBezTo>
                  <a:cubicBezTo>
                    <a:pt x="118682" y="32957"/>
                    <a:pt x="93631" y="7144"/>
                    <a:pt x="62865" y="7144"/>
                  </a:cubicBezTo>
                  <a:cubicBezTo>
                    <a:pt x="32099" y="7144"/>
                    <a:pt x="7049" y="32957"/>
                    <a:pt x="7144" y="63722"/>
                  </a:cubicBezTo>
                  <a:cubicBezTo>
                    <a:pt x="7144" y="69818"/>
                    <a:pt x="12192" y="74771"/>
                    <a:pt x="18288" y="747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79" name="자유형: 도형 478">
              <a:extLst>
                <a:ext uri="{FF2B5EF4-FFF2-40B4-BE49-F238E27FC236}">
                  <a16:creationId xmlns:a16="http://schemas.microsoft.com/office/drawing/2014/main" id="{B6B6BDAD-0094-4C42-97E3-FB7A12B68E7B}"/>
                </a:ext>
              </a:extLst>
            </p:cNvPr>
            <p:cNvSpPr/>
            <p:nvPr/>
          </p:nvSpPr>
          <p:spPr>
            <a:xfrm>
              <a:off x="4398827" y="4896992"/>
              <a:ext cx="76200" cy="76200"/>
            </a:xfrm>
            <a:custGeom>
              <a:avLst/>
              <a:gdLst>
                <a:gd name="connsiteX0" fmla="*/ 74009 w 76200"/>
                <a:gd name="connsiteY0" fmla="*/ 40577 h 76200"/>
                <a:gd name="connsiteX1" fmla="*/ 40576 w 76200"/>
                <a:gd name="connsiteY1" fmla="*/ 7144 h 76200"/>
                <a:gd name="connsiteX2" fmla="*/ 7144 w 76200"/>
                <a:gd name="connsiteY2" fmla="*/ 40577 h 76200"/>
                <a:gd name="connsiteX3" fmla="*/ 40576 w 76200"/>
                <a:gd name="connsiteY3" fmla="*/ 74009 h 76200"/>
                <a:gd name="connsiteX4" fmla="*/ 74009 w 76200"/>
                <a:gd name="connsiteY4" fmla="*/ 40577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74009" y="40577"/>
                  </a:moveTo>
                  <a:cubicBezTo>
                    <a:pt x="74009" y="22098"/>
                    <a:pt x="59055" y="7144"/>
                    <a:pt x="40576" y="7144"/>
                  </a:cubicBezTo>
                  <a:cubicBezTo>
                    <a:pt x="22098" y="7144"/>
                    <a:pt x="7144" y="22098"/>
                    <a:pt x="7144" y="40577"/>
                  </a:cubicBezTo>
                  <a:cubicBezTo>
                    <a:pt x="7144" y="59055"/>
                    <a:pt x="22098" y="74009"/>
                    <a:pt x="40576" y="74009"/>
                  </a:cubicBezTo>
                  <a:cubicBezTo>
                    <a:pt x="59055" y="74009"/>
                    <a:pt x="74009" y="58960"/>
                    <a:pt x="74009" y="4057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80" name="자유형: 도형 479">
              <a:extLst>
                <a:ext uri="{FF2B5EF4-FFF2-40B4-BE49-F238E27FC236}">
                  <a16:creationId xmlns:a16="http://schemas.microsoft.com/office/drawing/2014/main" id="{B2D199A4-B8EE-4782-80CE-04EBB522A59C}"/>
                </a:ext>
              </a:extLst>
            </p:cNvPr>
            <p:cNvSpPr/>
            <p:nvPr/>
          </p:nvSpPr>
          <p:spPr>
            <a:xfrm>
              <a:off x="4129936" y="4896992"/>
              <a:ext cx="76200" cy="76200"/>
            </a:xfrm>
            <a:custGeom>
              <a:avLst/>
              <a:gdLst>
                <a:gd name="connsiteX0" fmla="*/ 74009 w 76200"/>
                <a:gd name="connsiteY0" fmla="*/ 40577 h 76200"/>
                <a:gd name="connsiteX1" fmla="*/ 40577 w 76200"/>
                <a:gd name="connsiteY1" fmla="*/ 7144 h 76200"/>
                <a:gd name="connsiteX2" fmla="*/ 7144 w 76200"/>
                <a:gd name="connsiteY2" fmla="*/ 40577 h 76200"/>
                <a:gd name="connsiteX3" fmla="*/ 40577 w 76200"/>
                <a:gd name="connsiteY3" fmla="*/ 74009 h 76200"/>
                <a:gd name="connsiteX4" fmla="*/ 74009 w 76200"/>
                <a:gd name="connsiteY4" fmla="*/ 40577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74009" y="40577"/>
                  </a:moveTo>
                  <a:cubicBezTo>
                    <a:pt x="74009" y="22098"/>
                    <a:pt x="59055" y="7144"/>
                    <a:pt x="40577" y="7144"/>
                  </a:cubicBezTo>
                  <a:cubicBezTo>
                    <a:pt x="22098" y="7144"/>
                    <a:pt x="7144" y="22098"/>
                    <a:pt x="7144" y="40577"/>
                  </a:cubicBezTo>
                  <a:cubicBezTo>
                    <a:pt x="7144" y="59055"/>
                    <a:pt x="22098" y="74009"/>
                    <a:pt x="40577" y="74009"/>
                  </a:cubicBezTo>
                  <a:cubicBezTo>
                    <a:pt x="58960" y="74009"/>
                    <a:pt x="74009" y="58960"/>
                    <a:pt x="74009" y="4057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81" name="자유형: 도형 480">
              <a:extLst>
                <a:ext uri="{FF2B5EF4-FFF2-40B4-BE49-F238E27FC236}">
                  <a16:creationId xmlns:a16="http://schemas.microsoft.com/office/drawing/2014/main" id="{1CAAC5CA-9534-4EB4-875E-4FEAC9E5F74F}"/>
                </a:ext>
              </a:extLst>
            </p:cNvPr>
            <p:cNvSpPr/>
            <p:nvPr/>
          </p:nvSpPr>
          <p:spPr>
            <a:xfrm>
              <a:off x="4271858" y="5076180"/>
              <a:ext cx="152400" cy="133350"/>
            </a:xfrm>
            <a:custGeom>
              <a:avLst/>
              <a:gdLst>
                <a:gd name="connsiteX0" fmla="*/ 130778 w 152400"/>
                <a:gd name="connsiteY0" fmla="*/ 74083 h 133350"/>
                <a:gd name="connsiteX1" fmla="*/ 140684 w 152400"/>
                <a:gd name="connsiteY1" fmla="*/ 79798 h 133350"/>
                <a:gd name="connsiteX2" fmla="*/ 146399 w 152400"/>
                <a:gd name="connsiteY2" fmla="*/ 79702 h 133350"/>
                <a:gd name="connsiteX3" fmla="*/ 148971 w 152400"/>
                <a:gd name="connsiteY3" fmla="*/ 74654 h 133350"/>
                <a:gd name="connsiteX4" fmla="*/ 144971 w 152400"/>
                <a:gd name="connsiteY4" fmla="*/ 12361 h 133350"/>
                <a:gd name="connsiteX5" fmla="*/ 142208 w 152400"/>
                <a:gd name="connsiteY5" fmla="*/ 7884 h 133350"/>
                <a:gd name="connsiteX6" fmla="*/ 136970 w 152400"/>
                <a:gd name="connsiteY6" fmla="*/ 7693 h 133350"/>
                <a:gd name="connsiteX7" fmla="*/ 81629 w 152400"/>
                <a:gd name="connsiteY7" fmla="*/ 35792 h 133350"/>
                <a:gd name="connsiteX8" fmla="*/ 78581 w 152400"/>
                <a:gd name="connsiteY8" fmla="*/ 40555 h 133350"/>
                <a:gd name="connsiteX9" fmla="*/ 81344 w 152400"/>
                <a:gd name="connsiteY9" fmla="*/ 45508 h 133350"/>
                <a:gd name="connsiteX10" fmla="*/ 92869 w 152400"/>
                <a:gd name="connsiteY10" fmla="*/ 52175 h 133350"/>
                <a:gd name="connsiteX11" fmla="*/ 83725 w 152400"/>
                <a:gd name="connsiteY11" fmla="*/ 62367 h 133350"/>
                <a:gd name="connsiteX12" fmla="*/ 31718 w 152400"/>
                <a:gd name="connsiteY12" fmla="*/ 84370 h 133350"/>
                <a:gd name="connsiteX13" fmla="*/ 13335 w 152400"/>
                <a:gd name="connsiteY13" fmla="*/ 81703 h 133350"/>
                <a:gd name="connsiteX14" fmla="*/ 11239 w 152400"/>
                <a:gd name="connsiteY14" fmla="*/ 113707 h 133350"/>
                <a:gd name="connsiteX15" fmla="*/ 7144 w 152400"/>
                <a:gd name="connsiteY15" fmla="*/ 126470 h 133350"/>
                <a:gd name="connsiteX16" fmla="*/ 32195 w 152400"/>
                <a:gd name="connsiteY16" fmla="*/ 129518 h 133350"/>
                <a:gd name="connsiteX17" fmla="*/ 124778 w 152400"/>
                <a:gd name="connsiteY17" fmla="*/ 82369 h 133350"/>
                <a:gd name="connsiteX18" fmla="*/ 130778 w 152400"/>
                <a:gd name="connsiteY18" fmla="*/ 74083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52400" h="133350">
                  <a:moveTo>
                    <a:pt x="130778" y="74083"/>
                  </a:moveTo>
                  <a:lnTo>
                    <a:pt x="140684" y="79798"/>
                  </a:lnTo>
                  <a:cubicBezTo>
                    <a:pt x="142494" y="80846"/>
                    <a:pt x="144685" y="80750"/>
                    <a:pt x="146399" y="79702"/>
                  </a:cubicBezTo>
                  <a:cubicBezTo>
                    <a:pt x="148114" y="78655"/>
                    <a:pt x="149162" y="76655"/>
                    <a:pt x="148971" y="74654"/>
                  </a:cubicBezTo>
                  <a:lnTo>
                    <a:pt x="144971" y="12361"/>
                  </a:lnTo>
                  <a:cubicBezTo>
                    <a:pt x="144875" y="10551"/>
                    <a:pt x="143828" y="8836"/>
                    <a:pt x="142208" y="7884"/>
                  </a:cubicBezTo>
                  <a:cubicBezTo>
                    <a:pt x="140589" y="6931"/>
                    <a:pt x="138684" y="6931"/>
                    <a:pt x="136970" y="7693"/>
                  </a:cubicBezTo>
                  <a:lnTo>
                    <a:pt x="81629" y="35792"/>
                  </a:lnTo>
                  <a:cubicBezTo>
                    <a:pt x="79820" y="36745"/>
                    <a:pt x="78581" y="38555"/>
                    <a:pt x="78581" y="40555"/>
                  </a:cubicBezTo>
                  <a:cubicBezTo>
                    <a:pt x="78486" y="42555"/>
                    <a:pt x="79629" y="44555"/>
                    <a:pt x="81344" y="45508"/>
                  </a:cubicBezTo>
                  <a:lnTo>
                    <a:pt x="92869" y="52175"/>
                  </a:lnTo>
                  <a:lnTo>
                    <a:pt x="83725" y="62367"/>
                  </a:lnTo>
                  <a:cubicBezTo>
                    <a:pt x="71247" y="76369"/>
                    <a:pt x="51340" y="84370"/>
                    <a:pt x="31718" y="84370"/>
                  </a:cubicBezTo>
                  <a:cubicBezTo>
                    <a:pt x="25432" y="84370"/>
                    <a:pt x="19241" y="83322"/>
                    <a:pt x="13335" y="81703"/>
                  </a:cubicBezTo>
                  <a:lnTo>
                    <a:pt x="11239" y="113707"/>
                  </a:lnTo>
                  <a:cubicBezTo>
                    <a:pt x="10954" y="118374"/>
                    <a:pt x="9525" y="122660"/>
                    <a:pt x="7144" y="126470"/>
                  </a:cubicBezTo>
                  <a:cubicBezTo>
                    <a:pt x="15335" y="128375"/>
                    <a:pt x="23717" y="129518"/>
                    <a:pt x="32195" y="129518"/>
                  </a:cubicBezTo>
                  <a:cubicBezTo>
                    <a:pt x="68294" y="129518"/>
                    <a:pt x="103822" y="111897"/>
                    <a:pt x="124778" y="82369"/>
                  </a:cubicBezTo>
                  <a:lnTo>
                    <a:pt x="130778" y="7408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82" name="자유형: 도형 481">
              <a:extLst>
                <a:ext uri="{FF2B5EF4-FFF2-40B4-BE49-F238E27FC236}">
                  <a16:creationId xmlns:a16="http://schemas.microsoft.com/office/drawing/2014/main" id="{452C5991-A458-411A-86B1-CD6D53237521}"/>
                </a:ext>
              </a:extLst>
            </p:cNvPr>
            <p:cNvSpPr/>
            <p:nvPr/>
          </p:nvSpPr>
          <p:spPr>
            <a:xfrm>
              <a:off x="4107647" y="4963953"/>
              <a:ext cx="161925" cy="257175"/>
            </a:xfrm>
            <a:custGeom>
              <a:avLst/>
              <a:gdLst>
                <a:gd name="connsiteX0" fmla="*/ 157258 w 161925"/>
                <a:gd name="connsiteY0" fmla="*/ 163163 h 257175"/>
                <a:gd name="connsiteX1" fmla="*/ 156020 w 161925"/>
                <a:gd name="connsiteY1" fmla="*/ 159163 h 257175"/>
                <a:gd name="connsiteX2" fmla="*/ 148971 w 161925"/>
                <a:gd name="connsiteY2" fmla="*/ 157925 h 257175"/>
                <a:gd name="connsiteX3" fmla="*/ 137446 w 161925"/>
                <a:gd name="connsiteY3" fmla="*/ 164592 h 257175"/>
                <a:gd name="connsiteX4" fmla="*/ 133160 w 161925"/>
                <a:gd name="connsiteY4" fmla="*/ 151638 h 257175"/>
                <a:gd name="connsiteX5" fmla="*/ 129731 w 161925"/>
                <a:gd name="connsiteY5" fmla="*/ 129730 h 257175"/>
                <a:gd name="connsiteX6" fmla="*/ 150686 w 161925"/>
                <a:gd name="connsiteY6" fmla="*/ 81344 h 257175"/>
                <a:gd name="connsiteX7" fmla="*/ 124301 w 161925"/>
                <a:gd name="connsiteY7" fmla="*/ 63722 h 257175"/>
                <a:gd name="connsiteX8" fmla="*/ 118396 w 161925"/>
                <a:gd name="connsiteY8" fmla="*/ 58388 h 257175"/>
                <a:gd name="connsiteX9" fmla="*/ 62865 w 161925"/>
                <a:gd name="connsiteY9" fmla="*/ 7144 h 257175"/>
                <a:gd name="connsiteX10" fmla="*/ 7144 w 161925"/>
                <a:gd name="connsiteY10" fmla="*/ 62960 h 257175"/>
                <a:gd name="connsiteX11" fmla="*/ 18288 w 161925"/>
                <a:gd name="connsiteY11" fmla="*/ 74009 h 257175"/>
                <a:gd name="connsiteX12" fmla="*/ 100299 w 161925"/>
                <a:gd name="connsiteY12" fmla="*/ 74009 h 257175"/>
                <a:gd name="connsiteX13" fmla="*/ 85154 w 161925"/>
                <a:gd name="connsiteY13" fmla="*/ 129730 h 257175"/>
                <a:gd name="connsiteX14" fmla="*/ 95441 w 161925"/>
                <a:gd name="connsiteY14" fmla="*/ 177165 h 257175"/>
                <a:gd name="connsiteX15" fmla="*/ 99727 w 161925"/>
                <a:gd name="connsiteY15" fmla="*/ 186404 h 257175"/>
                <a:gd name="connsiteX16" fmla="*/ 89821 w 161925"/>
                <a:gd name="connsiteY16" fmla="*/ 192119 h 257175"/>
                <a:gd name="connsiteX17" fmla="*/ 87059 w 161925"/>
                <a:gd name="connsiteY17" fmla="*/ 196501 h 257175"/>
                <a:gd name="connsiteX18" fmla="*/ 60198 w 161925"/>
                <a:gd name="connsiteY18" fmla="*/ 186309 h 257175"/>
                <a:gd name="connsiteX19" fmla="*/ 29623 w 161925"/>
                <a:gd name="connsiteY19" fmla="*/ 216599 h 257175"/>
                <a:gd name="connsiteX20" fmla="*/ 64580 w 161925"/>
                <a:gd name="connsiteY20" fmla="*/ 253079 h 257175"/>
                <a:gd name="connsiteX21" fmla="*/ 96298 w 161925"/>
                <a:gd name="connsiteY21" fmla="*/ 220980 h 257175"/>
                <a:gd name="connsiteX22" fmla="*/ 91726 w 161925"/>
                <a:gd name="connsiteY22" fmla="*/ 202883 h 257175"/>
                <a:gd name="connsiteX23" fmla="*/ 145352 w 161925"/>
                <a:gd name="connsiteY23" fmla="*/ 229457 h 257175"/>
                <a:gd name="connsiteX24" fmla="*/ 150591 w 161925"/>
                <a:gd name="connsiteY24" fmla="*/ 229267 h 257175"/>
                <a:gd name="connsiteX25" fmla="*/ 153353 w 161925"/>
                <a:gd name="connsiteY25" fmla="*/ 224790 h 257175"/>
                <a:gd name="connsiteX26" fmla="*/ 157258 w 161925"/>
                <a:gd name="connsiteY26" fmla="*/ 163163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61925" h="257175">
                  <a:moveTo>
                    <a:pt x="157258" y="163163"/>
                  </a:moveTo>
                  <a:cubicBezTo>
                    <a:pt x="157353" y="161735"/>
                    <a:pt x="156972" y="160211"/>
                    <a:pt x="156020" y="159163"/>
                  </a:cubicBezTo>
                  <a:cubicBezTo>
                    <a:pt x="154210" y="157067"/>
                    <a:pt x="151257" y="156591"/>
                    <a:pt x="148971" y="157925"/>
                  </a:cubicBezTo>
                  <a:lnTo>
                    <a:pt x="137446" y="164592"/>
                  </a:lnTo>
                  <a:lnTo>
                    <a:pt x="133160" y="151638"/>
                  </a:lnTo>
                  <a:cubicBezTo>
                    <a:pt x="130874" y="144780"/>
                    <a:pt x="129731" y="136970"/>
                    <a:pt x="129731" y="129730"/>
                  </a:cubicBezTo>
                  <a:cubicBezTo>
                    <a:pt x="129731" y="110966"/>
                    <a:pt x="137636" y="93726"/>
                    <a:pt x="150686" y="81344"/>
                  </a:cubicBezTo>
                  <a:lnTo>
                    <a:pt x="124301" y="63722"/>
                  </a:lnTo>
                  <a:cubicBezTo>
                    <a:pt x="122016" y="62198"/>
                    <a:pt x="120110" y="60388"/>
                    <a:pt x="118396" y="58388"/>
                  </a:cubicBezTo>
                  <a:cubicBezTo>
                    <a:pt x="116110" y="29718"/>
                    <a:pt x="92107" y="7144"/>
                    <a:pt x="62865" y="7144"/>
                  </a:cubicBezTo>
                  <a:cubicBezTo>
                    <a:pt x="32099" y="7144"/>
                    <a:pt x="7049" y="32195"/>
                    <a:pt x="7144" y="62960"/>
                  </a:cubicBezTo>
                  <a:cubicBezTo>
                    <a:pt x="7144" y="69056"/>
                    <a:pt x="12192" y="74009"/>
                    <a:pt x="18288" y="74009"/>
                  </a:cubicBezTo>
                  <a:lnTo>
                    <a:pt x="100299" y="74009"/>
                  </a:lnTo>
                  <a:cubicBezTo>
                    <a:pt x="90583" y="90678"/>
                    <a:pt x="85154" y="109919"/>
                    <a:pt x="85154" y="129730"/>
                  </a:cubicBezTo>
                  <a:cubicBezTo>
                    <a:pt x="85154" y="145733"/>
                    <a:pt x="88678" y="162687"/>
                    <a:pt x="95441" y="177165"/>
                  </a:cubicBezTo>
                  <a:lnTo>
                    <a:pt x="99727" y="186404"/>
                  </a:lnTo>
                  <a:lnTo>
                    <a:pt x="89821" y="192119"/>
                  </a:lnTo>
                  <a:cubicBezTo>
                    <a:pt x="88202" y="193072"/>
                    <a:pt x="87249" y="194691"/>
                    <a:pt x="87059" y="196501"/>
                  </a:cubicBezTo>
                  <a:cubicBezTo>
                    <a:pt x="80391" y="189547"/>
                    <a:pt x="70771" y="185452"/>
                    <a:pt x="60198" y="186309"/>
                  </a:cubicBezTo>
                  <a:cubicBezTo>
                    <a:pt x="44101" y="187643"/>
                    <a:pt x="31052" y="200501"/>
                    <a:pt x="29623" y="216599"/>
                  </a:cubicBezTo>
                  <a:cubicBezTo>
                    <a:pt x="27813" y="236982"/>
                    <a:pt x="44387" y="254032"/>
                    <a:pt x="64580" y="253079"/>
                  </a:cubicBezTo>
                  <a:cubicBezTo>
                    <a:pt x="81725" y="252222"/>
                    <a:pt x="95631" y="238125"/>
                    <a:pt x="96298" y="220980"/>
                  </a:cubicBezTo>
                  <a:cubicBezTo>
                    <a:pt x="96584" y="214313"/>
                    <a:pt x="94869" y="208121"/>
                    <a:pt x="91726" y="202883"/>
                  </a:cubicBezTo>
                  <a:lnTo>
                    <a:pt x="145352" y="229457"/>
                  </a:lnTo>
                  <a:cubicBezTo>
                    <a:pt x="146971" y="230314"/>
                    <a:pt x="148971" y="230219"/>
                    <a:pt x="150591" y="229267"/>
                  </a:cubicBezTo>
                  <a:cubicBezTo>
                    <a:pt x="152210" y="228314"/>
                    <a:pt x="153257" y="226695"/>
                    <a:pt x="153353" y="224790"/>
                  </a:cubicBezTo>
                  <a:lnTo>
                    <a:pt x="157258" y="16316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83" name="자유형: 도형 482">
              <a:extLst>
                <a:ext uri="{FF2B5EF4-FFF2-40B4-BE49-F238E27FC236}">
                  <a16:creationId xmlns:a16="http://schemas.microsoft.com/office/drawing/2014/main" id="{675954A5-6909-475B-B7C8-B7F27A138E2B}"/>
                </a:ext>
              </a:extLst>
            </p:cNvPr>
            <p:cNvSpPr/>
            <p:nvPr/>
          </p:nvSpPr>
          <p:spPr>
            <a:xfrm>
              <a:off x="4235079" y="4957499"/>
              <a:ext cx="266700" cy="123825"/>
            </a:xfrm>
            <a:custGeom>
              <a:avLst/>
              <a:gdLst>
                <a:gd name="connsiteX0" fmla="*/ 9538 w 266700"/>
                <a:gd name="connsiteY0" fmla="*/ 51507 h 123825"/>
                <a:gd name="connsiteX1" fmla="*/ 60877 w 266700"/>
                <a:gd name="connsiteY1" fmla="*/ 85702 h 123825"/>
                <a:gd name="connsiteX2" fmla="*/ 67926 w 266700"/>
                <a:gd name="connsiteY2" fmla="*/ 84940 h 123825"/>
                <a:gd name="connsiteX3" fmla="*/ 69450 w 266700"/>
                <a:gd name="connsiteY3" fmla="*/ 80940 h 123825"/>
                <a:gd name="connsiteX4" fmla="*/ 69450 w 266700"/>
                <a:gd name="connsiteY4" fmla="*/ 67795 h 123825"/>
                <a:gd name="connsiteX5" fmla="*/ 82785 w 266700"/>
                <a:gd name="connsiteY5" fmla="*/ 70557 h 123825"/>
                <a:gd name="connsiteX6" fmla="*/ 135744 w 266700"/>
                <a:gd name="connsiteY6" fmla="*/ 120564 h 123825"/>
                <a:gd name="connsiteX7" fmla="*/ 164224 w 266700"/>
                <a:gd name="connsiteY7" fmla="*/ 106467 h 123825"/>
                <a:gd name="connsiteX8" fmla="*/ 176606 w 266700"/>
                <a:gd name="connsiteY8" fmla="*/ 103609 h 123825"/>
                <a:gd name="connsiteX9" fmla="*/ 177559 w 266700"/>
                <a:gd name="connsiteY9" fmla="*/ 103704 h 123825"/>
                <a:gd name="connsiteX10" fmla="*/ 167367 w 266700"/>
                <a:gd name="connsiteY10" fmla="*/ 80368 h 123825"/>
                <a:gd name="connsiteX11" fmla="*/ 249282 w 266700"/>
                <a:gd name="connsiteY11" fmla="*/ 80368 h 123825"/>
                <a:gd name="connsiteX12" fmla="*/ 260426 w 266700"/>
                <a:gd name="connsiteY12" fmla="*/ 69319 h 123825"/>
                <a:gd name="connsiteX13" fmla="*/ 204705 w 266700"/>
                <a:gd name="connsiteY13" fmla="*/ 13503 h 123825"/>
                <a:gd name="connsiteX14" fmla="*/ 150127 w 266700"/>
                <a:gd name="connsiteY14" fmla="*/ 57889 h 123825"/>
                <a:gd name="connsiteX15" fmla="*/ 79642 w 266700"/>
                <a:gd name="connsiteY15" fmla="*/ 25123 h 123825"/>
                <a:gd name="connsiteX16" fmla="*/ 69545 w 266700"/>
                <a:gd name="connsiteY16" fmla="*/ 24171 h 123825"/>
                <a:gd name="connsiteX17" fmla="*/ 69545 w 266700"/>
                <a:gd name="connsiteY17" fmla="*/ 12836 h 123825"/>
                <a:gd name="connsiteX18" fmla="*/ 68021 w 266700"/>
                <a:gd name="connsiteY18" fmla="*/ 8835 h 123825"/>
                <a:gd name="connsiteX19" fmla="*/ 60973 w 266700"/>
                <a:gd name="connsiteY19" fmla="*/ 8073 h 123825"/>
                <a:gd name="connsiteX20" fmla="*/ 9728 w 266700"/>
                <a:gd name="connsiteY20" fmla="*/ 42173 h 123825"/>
                <a:gd name="connsiteX21" fmla="*/ 7633 w 266700"/>
                <a:gd name="connsiteY21" fmla="*/ 44649 h 123825"/>
                <a:gd name="connsiteX22" fmla="*/ 9538 w 266700"/>
                <a:gd name="connsiteY22" fmla="*/ 51507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66700" h="123825">
                  <a:moveTo>
                    <a:pt x="9538" y="51507"/>
                  </a:moveTo>
                  <a:lnTo>
                    <a:pt x="60877" y="85702"/>
                  </a:lnTo>
                  <a:cubicBezTo>
                    <a:pt x="63068" y="87131"/>
                    <a:pt x="66021" y="86940"/>
                    <a:pt x="67926" y="84940"/>
                  </a:cubicBezTo>
                  <a:cubicBezTo>
                    <a:pt x="68974" y="83892"/>
                    <a:pt x="69450" y="82464"/>
                    <a:pt x="69450" y="80940"/>
                  </a:cubicBezTo>
                  <a:lnTo>
                    <a:pt x="69450" y="67795"/>
                  </a:lnTo>
                  <a:lnTo>
                    <a:pt x="82785" y="70557"/>
                  </a:lnTo>
                  <a:cubicBezTo>
                    <a:pt x="108598" y="75796"/>
                    <a:pt x="129743" y="95799"/>
                    <a:pt x="135744" y="120564"/>
                  </a:cubicBezTo>
                  <a:lnTo>
                    <a:pt x="164224" y="106467"/>
                  </a:lnTo>
                  <a:cubicBezTo>
                    <a:pt x="168034" y="104562"/>
                    <a:pt x="172320" y="103609"/>
                    <a:pt x="176606" y="103609"/>
                  </a:cubicBezTo>
                  <a:cubicBezTo>
                    <a:pt x="176987" y="103609"/>
                    <a:pt x="177273" y="103704"/>
                    <a:pt x="177559" y="103704"/>
                  </a:cubicBezTo>
                  <a:cubicBezTo>
                    <a:pt x="175082" y="95513"/>
                    <a:pt x="171558" y="87702"/>
                    <a:pt x="167367" y="80368"/>
                  </a:cubicBezTo>
                  <a:lnTo>
                    <a:pt x="249282" y="80368"/>
                  </a:lnTo>
                  <a:cubicBezTo>
                    <a:pt x="255378" y="80368"/>
                    <a:pt x="260426" y="75415"/>
                    <a:pt x="260426" y="69319"/>
                  </a:cubicBezTo>
                  <a:cubicBezTo>
                    <a:pt x="260521" y="38553"/>
                    <a:pt x="235471" y="13503"/>
                    <a:pt x="204705" y="13503"/>
                  </a:cubicBezTo>
                  <a:cubicBezTo>
                    <a:pt x="177844" y="13503"/>
                    <a:pt x="155461" y="32553"/>
                    <a:pt x="150127" y="57889"/>
                  </a:cubicBezTo>
                  <a:cubicBezTo>
                    <a:pt x="132125" y="39697"/>
                    <a:pt x="106407" y="27600"/>
                    <a:pt x="79642" y="25123"/>
                  </a:cubicBezTo>
                  <a:lnTo>
                    <a:pt x="69545" y="24171"/>
                  </a:lnTo>
                  <a:lnTo>
                    <a:pt x="69545" y="12836"/>
                  </a:lnTo>
                  <a:cubicBezTo>
                    <a:pt x="69545" y="11407"/>
                    <a:pt x="69069" y="9883"/>
                    <a:pt x="68021" y="8835"/>
                  </a:cubicBezTo>
                  <a:cubicBezTo>
                    <a:pt x="66116" y="6835"/>
                    <a:pt x="63068" y="6645"/>
                    <a:pt x="60973" y="8073"/>
                  </a:cubicBezTo>
                  <a:lnTo>
                    <a:pt x="9728" y="42173"/>
                  </a:lnTo>
                  <a:cubicBezTo>
                    <a:pt x="8776" y="42744"/>
                    <a:pt x="8014" y="43602"/>
                    <a:pt x="7633" y="44649"/>
                  </a:cubicBezTo>
                  <a:cubicBezTo>
                    <a:pt x="6490" y="47316"/>
                    <a:pt x="7442" y="50079"/>
                    <a:pt x="9538" y="5150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484" name="자유형: 도형 483">
            <a:extLst>
              <a:ext uri="{FF2B5EF4-FFF2-40B4-BE49-F238E27FC236}">
                <a16:creationId xmlns:a16="http://schemas.microsoft.com/office/drawing/2014/main" id="{1E53CDB2-AFD8-4C32-81F6-22681588E3F3}"/>
              </a:ext>
            </a:extLst>
          </p:cNvPr>
          <p:cNvSpPr/>
          <p:nvPr/>
        </p:nvSpPr>
        <p:spPr>
          <a:xfrm>
            <a:off x="7452851" y="1577434"/>
            <a:ext cx="409575" cy="361950"/>
          </a:xfrm>
          <a:custGeom>
            <a:avLst/>
            <a:gdLst>
              <a:gd name="connsiteX0" fmla="*/ 14264 w 409575"/>
              <a:gd name="connsiteY0" fmla="*/ 175166 h 361950"/>
              <a:gd name="connsiteX1" fmla="*/ 106942 w 409575"/>
              <a:gd name="connsiteY1" fmla="*/ 209741 h 361950"/>
              <a:gd name="connsiteX2" fmla="*/ 142851 w 409575"/>
              <a:gd name="connsiteY2" fmla="*/ 325089 h 361950"/>
              <a:gd name="connsiteX3" fmla="*/ 160187 w 409575"/>
              <a:gd name="connsiteY3" fmla="*/ 330328 h 361950"/>
              <a:gd name="connsiteX4" fmla="*/ 211908 w 409575"/>
              <a:gd name="connsiteY4" fmla="*/ 288227 h 361950"/>
              <a:gd name="connsiteX5" fmla="*/ 230672 w 409575"/>
              <a:gd name="connsiteY5" fmla="*/ 287656 h 361950"/>
              <a:gd name="connsiteX6" fmla="*/ 323826 w 409575"/>
              <a:gd name="connsiteY6" fmla="*/ 355283 h 361950"/>
              <a:gd name="connsiteX7" fmla="*/ 340971 w 409575"/>
              <a:gd name="connsiteY7" fmla="*/ 348711 h 361950"/>
              <a:gd name="connsiteX8" fmla="*/ 409265 w 409575"/>
              <a:gd name="connsiteY8" fmla="*/ 20289 h 361950"/>
              <a:gd name="connsiteX9" fmla="*/ 394597 w 409575"/>
              <a:gd name="connsiteY9" fmla="*/ 7907 h 361950"/>
              <a:gd name="connsiteX10" fmla="*/ 14169 w 409575"/>
              <a:gd name="connsiteY10" fmla="*/ 154687 h 361950"/>
              <a:gd name="connsiteX11" fmla="*/ 14264 w 409575"/>
              <a:gd name="connsiteY11" fmla="*/ 175166 h 361950"/>
              <a:gd name="connsiteX12" fmla="*/ 137041 w 409575"/>
              <a:gd name="connsiteY12" fmla="*/ 191358 h 361950"/>
              <a:gd name="connsiteX13" fmla="*/ 318206 w 409575"/>
              <a:gd name="connsiteY13" fmla="*/ 79820 h 361950"/>
              <a:gd name="connsiteX14" fmla="*/ 322017 w 409575"/>
              <a:gd name="connsiteY14" fmla="*/ 84773 h 361950"/>
              <a:gd name="connsiteX15" fmla="*/ 172474 w 409575"/>
              <a:gd name="connsiteY15" fmla="*/ 223743 h 361950"/>
              <a:gd name="connsiteX16" fmla="*/ 162854 w 409575"/>
              <a:gd name="connsiteY16" fmla="*/ 242317 h 361950"/>
              <a:gd name="connsiteX17" fmla="*/ 157806 w 409575"/>
              <a:gd name="connsiteY17" fmla="*/ 280036 h 361950"/>
              <a:gd name="connsiteX18" fmla="*/ 148661 w 409575"/>
              <a:gd name="connsiteY18" fmla="*/ 280703 h 361950"/>
              <a:gd name="connsiteX19" fmla="*/ 129040 w 409575"/>
              <a:gd name="connsiteY19" fmla="*/ 211837 h 361950"/>
              <a:gd name="connsiteX20" fmla="*/ 137041 w 409575"/>
              <a:gd name="connsiteY20" fmla="*/ 191358 h 361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09575" h="361950">
                <a:moveTo>
                  <a:pt x="14264" y="175166"/>
                </a:moveTo>
                <a:lnTo>
                  <a:pt x="106942" y="209741"/>
                </a:lnTo>
                <a:lnTo>
                  <a:pt x="142851" y="325089"/>
                </a:lnTo>
                <a:cubicBezTo>
                  <a:pt x="145137" y="332519"/>
                  <a:pt x="154186" y="335186"/>
                  <a:pt x="160187" y="330328"/>
                </a:cubicBezTo>
                <a:lnTo>
                  <a:pt x="211908" y="288227"/>
                </a:lnTo>
                <a:cubicBezTo>
                  <a:pt x="217337" y="283846"/>
                  <a:pt x="225052" y="283560"/>
                  <a:pt x="230672" y="287656"/>
                </a:cubicBezTo>
                <a:lnTo>
                  <a:pt x="323826" y="355283"/>
                </a:lnTo>
                <a:cubicBezTo>
                  <a:pt x="330208" y="359951"/>
                  <a:pt x="339352" y="356426"/>
                  <a:pt x="340971" y="348711"/>
                </a:cubicBezTo>
                <a:lnTo>
                  <a:pt x="409265" y="20289"/>
                </a:lnTo>
                <a:cubicBezTo>
                  <a:pt x="410980" y="11812"/>
                  <a:pt x="402693" y="4763"/>
                  <a:pt x="394597" y="7907"/>
                </a:cubicBezTo>
                <a:lnTo>
                  <a:pt x="14169" y="154687"/>
                </a:lnTo>
                <a:cubicBezTo>
                  <a:pt x="4739" y="158306"/>
                  <a:pt x="4834" y="171641"/>
                  <a:pt x="14264" y="175166"/>
                </a:cubicBezTo>
                <a:close/>
                <a:moveTo>
                  <a:pt x="137041" y="191358"/>
                </a:moveTo>
                <a:lnTo>
                  <a:pt x="318206" y="79820"/>
                </a:lnTo>
                <a:cubicBezTo>
                  <a:pt x="321445" y="77820"/>
                  <a:pt x="324779" y="82202"/>
                  <a:pt x="322017" y="84773"/>
                </a:cubicBezTo>
                <a:lnTo>
                  <a:pt x="172474" y="223743"/>
                </a:lnTo>
                <a:cubicBezTo>
                  <a:pt x="167235" y="228601"/>
                  <a:pt x="163806" y="235173"/>
                  <a:pt x="162854" y="242317"/>
                </a:cubicBezTo>
                <a:lnTo>
                  <a:pt x="157806" y="280036"/>
                </a:lnTo>
                <a:cubicBezTo>
                  <a:pt x="157139" y="285084"/>
                  <a:pt x="150090" y="285560"/>
                  <a:pt x="148661" y="280703"/>
                </a:cubicBezTo>
                <a:lnTo>
                  <a:pt x="129040" y="211837"/>
                </a:lnTo>
                <a:cubicBezTo>
                  <a:pt x="126849" y="204026"/>
                  <a:pt x="130088" y="195644"/>
                  <a:pt x="137041" y="191358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grpSp>
        <p:nvGrpSpPr>
          <p:cNvPr id="485" name="그룹 484">
            <a:extLst>
              <a:ext uri="{FF2B5EF4-FFF2-40B4-BE49-F238E27FC236}">
                <a16:creationId xmlns:a16="http://schemas.microsoft.com/office/drawing/2014/main" id="{424950F8-9CAA-4994-8258-CFF575DED3CB}"/>
              </a:ext>
            </a:extLst>
          </p:cNvPr>
          <p:cNvGrpSpPr/>
          <p:nvPr/>
        </p:nvGrpSpPr>
        <p:grpSpPr>
          <a:xfrm>
            <a:off x="4123320" y="4184332"/>
            <a:ext cx="371475" cy="481012"/>
            <a:chOff x="4123320" y="4184332"/>
            <a:chExt cx="371475" cy="481012"/>
          </a:xfrm>
          <a:solidFill>
            <a:schemeClr val="bg1"/>
          </a:solidFill>
        </p:grpSpPr>
        <p:sp>
          <p:nvSpPr>
            <p:cNvPr id="486" name="자유형: 도형 485">
              <a:extLst>
                <a:ext uri="{FF2B5EF4-FFF2-40B4-BE49-F238E27FC236}">
                  <a16:creationId xmlns:a16="http://schemas.microsoft.com/office/drawing/2014/main" id="{22F115B8-C319-4614-BF65-12309EEF48B2}"/>
                </a:ext>
              </a:extLst>
            </p:cNvPr>
            <p:cNvSpPr/>
            <p:nvPr/>
          </p:nvSpPr>
          <p:spPr>
            <a:xfrm>
              <a:off x="4123320" y="4231671"/>
              <a:ext cx="371475" cy="219075"/>
            </a:xfrm>
            <a:custGeom>
              <a:avLst/>
              <a:gdLst>
                <a:gd name="connsiteX0" fmla="*/ 306653 w 371475"/>
                <a:gd name="connsiteY0" fmla="*/ 67246 h 219075"/>
                <a:gd name="connsiteX1" fmla="*/ 284555 w 371475"/>
                <a:gd name="connsiteY1" fmla="*/ 68866 h 219075"/>
                <a:gd name="connsiteX2" fmla="*/ 192162 w 371475"/>
                <a:gd name="connsiteY2" fmla="*/ 7144 h 219075"/>
                <a:gd name="connsiteX3" fmla="*/ 95293 w 371475"/>
                <a:gd name="connsiteY3" fmla="*/ 82487 h 219075"/>
                <a:gd name="connsiteX4" fmla="*/ 69480 w 371475"/>
                <a:gd name="connsiteY4" fmla="*/ 73438 h 219075"/>
                <a:gd name="connsiteX5" fmla="*/ 79386 w 371475"/>
                <a:gd name="connsiteY5" fmla="*/ 212408 h 219075"/>
                <a:gd name="connsiteX6" fmla="*/ 294461 w 371475"/>
                <a:gd name="connsiteY6" fmla="*/ 212408 h 219075"/>
                <a:gd name="connsiteX7" fmla="*/ 306653 w 371475"/>
                <a:gd name="connsiteY7" fmla="*/ 67246 h 219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71475" h="219075">
                  <a:moveTo>
                    <a:pt x="306653" y="67246"/>
                  </a:moveTo>
                  <a:cubicBezTo>
                    <a:pt x="302557" y="67246"/>
                    <a:pt x="289889" y="67532"/>
                    <a:pt x="284555" y="68866"/>
                  </a:cubicBezTo>
                  <a:cubicBezTo>
                    <a:pt x="269886" y="33338"/>
                    <a:pt x="235025" y="7144"/>
                    <a:pt x="192162" y="7144"/>
                  </a:cubicBezTo>
                  <a:cubicBezTo>
                    <a:pt x="141204" y="7144"/>
                    <a:pt x="104151" y="42863"/>
                    <a:pt x="95293" y="82487"/>
                  </a:cubicBezTo>
                  <a:cubicBezTo>
                    <a:pt x="95293" y="82487"/>
                    <a:pt x="83958" y="73438"/>
                    <a:pt x="69480" y="73438"/>
                  </a:cubicBezTo>
                  <a:cubicBezTo>
                    <a:pt x="-14149" y="73438"/>
                    <a:pt x="-16340" y="212408"/>
                    <a:pt x="79386" y="212408"/>
                  </a:cubicBezTo>
                  <a:lnTo>
                    <a:pt x="294461" y="212408"/>
                  </a:lnTo>
                  <a:cubicBezTo>
                    <a:pt x="387996" y="212503"/>
                    <a:pt x="386663" y="67246"/>
                    <a:pt x="306653" y="6724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87" name="자유형: 도형 486">
              <a:extLst>
                <a:ext uri="{FF2B5EF4-FFF2-40B4-BE49-F238E27FC236}">
                  <a16:creationId xmlns:a16="http://schemas.microsoft.com/office/drawing/2014/main" id="{C74AAA9C-063F-4074-9022-04C76B911AFF}"/>
                </a:ext>
              </a:extLst>
            </p:cNvPr>
            <p:cNvSpPr/>
            <p:nvPr/>
          </p:nvSpPr>
          <p:spPr>
            <a:xfrm>
              <a:off x="4192434" y="4465319"/>
              <a:ext cx="228600" cy="200025"/>
            </a:xfrm>
            <a:custGeom>
              <a:avLst/>
              <a:gdLst>
                <a:gd name="connsiteX0" fmla="*/ 217060 w 228600"/>
                <a:gd name="connsiteY0" fmla="*/ 47244 h 200025"/>
                <a:gd name="connsiteX1" fmla="*/ 155338 w 228600"/>
                <a:gd name="connsiteY1" fmla="*/ 47244 h 200025"/>
                <a:gd name="connsiteX2" fmla="*/ 173436 w 228600"/>
                <a:gd name="connsiteY2" fmla="*/ 7144 h 200025"/>
                <a:gd name="connsiteX3" fmla="*/ 37324 w 228600"/>
                <a:gd name="connsiteY3" fmla="*/ 7144 h 200025"/>
                <a:gd name="connsiteX4" fmla="*/ 7891 w 228600"/>
                <a:gd name="connsiteY4" fmla="*/ 74771 h 200025"/>
                <a:gd name="connsiteX5" fmla="*/ 16178 w 228600"/>
                <a:gd name="connsiteY5" fmla="*/ 87344 h 200025"/>
                <a:gd name="connsiteX6" fmla="*/ 73519 w 228600"/>
                <a:gd name="connsiteY6" fmla="*/ 87344 h 200025"/>
                <a:gd name="connsiteX7" fmla="*/ 40467 w 228600"/>
                <a:gd name="connsiteY7" fmla="*/ 189738 h 200025"/>
                <a:gd name="connsiteX8" fmla="*/ 49135 w 228600"/>
                <a:gd name="connsiteY8" fmla="*/ 201549 h 200025"/>
                <a:gd name="connsiteX9" fmla="*/ 54754 w 228600"/>
                <a:gd name="connsiteY9" fmla="*/ 199454 h 200025"/>
                <a:gd name="connsiteX10" fmla="*/ 222680 w 228600"/>
                <a:gd name="connsiteY10" fmla="*/ 63151 h 200025"/>
                <a:gd name="connsiteX11" fmla="*/ 217060 w 228600"/>
                <a:gd name="connsiteY11" fmla="*/ 47244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28600" h="200025">
                  <a:moveTo>
                    <a:pt x="217060" y="47244"/>
                  </a:moveTo>
                  <a:lnTo>
                    <a:pt x="155338" y="47244"/>
                  </a:lnTo>
                  <a:lnTo>
                    <a:pt x="173436" y="7144"/>
                  </a:lnTo>
                  <a:lnTo>
                    <a:pt x="37324" y="7144"/>
                  </a:lnTo>
                  <a:lnTo>
                    <a:pt x="7891" y="74771"/>
                  </a:lnTo>
                  <a:cubicBezTo>
                    <a:pt x="5320" y="80677"/>
                    <a:pt x="9701" y="87344"/>
                    <a:pt x="16178" y="87344"/>
                  </a:cubicBezTo>
                  <a:lnTo>
                    <a:pt x="73519" y="87344"/>
                  </a:lnTo>
                  <a:lnTo>
                    <a:pt x="40467" y="189738"/>
                  </a:lnTo>
                  <a:cubicBezTo>
                    <a:pt x="38371" y="196120"/>
                    <a:pt x="43515" y="201549"/>
                    <a:pt x="49135" y="201549"/>
                  </a:cubicBezTo>
                  <a:cubicBezTo>
                    <a:pt x="51040" y="201549"/>
                    <a:pt x="53040" y="200883"/>
                    <a:pt x="54754" y="199454"/>
                  </a:cubicBezTo>
                  <a:lnTo>
                    <a:pt x="222680" y="63151"/>
                  </a:lnTo>
                  <a:cubicBezTo>
                    <a:pt x="229348" y="57912"/>
                    <a:pt x="225633" y="47244"/>
                    <a:pt x="217060" y="472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88" name="자유형: 도형 487">
              <a:extLst>
                <a:ext uri="{FF2B5EF4-FFF2-40B4-BE49-F238E27FC236}">
                  <a16:creationId xmlns:a16="http://schemas.microsoft.com/office/drawing/2014/main" id="{3DD849BC-B620-4768-844E-D2E18E118363}"/>
                </a:ext>
              </a:extLst>
            </p:cNvPr>
            <p:cNvSpPr/>
            <p:nvPr/>
          </p:nvSpPr>
          <p:spPr>
            <a:xfrm>
              <a:off x="4125974" y="4184332"/>
              <a:ext cx="152400" cy="114300"/>
            </a:xfrm>
            <a:custGeom>
              <a:avLst/>
              <a:gdLst>
                <a:gd name="connsiteX0" fmla="*/ 66827 w 152400"/>
                <a:gd name="connsiteY0" fmla="*/ 92488 h 114300"/>
                <a:gd name="connsiteX1" fmla="*/ 76352 w 152400"/>
                <a:gd name="connsiteY1" fmla="*/ 93154 h 114300"/>
                <a:gd name="connsiteX2" fmla="*/ 107213 w 152400"/>
                <a:gd name="connsiteY2" fmla="*/ 55436 h 114300"/>
                <a:gd name="connsiteX3" fmla="*/ 151504 w 152400"/>
                <a:gd name="connsiteY3" fmla="*/ 31623 h 114300"/>
                <a:gd name="connsiteX4" fmla="*/ 99688 w 152400"/>
                <a:gd name="connsiteY4" fmla="*/ 7525 h 114300"/>
                <a:gd name="connsiteX5" fmla="*/ 91878 w 152400"/>
                <a:gd name="connsiteY5" fmla="*/ 7144 h 114300"/>
                <a:gd name="connsiteX6" fmla="*/ 7486 w 152400"/>
                <a:gd name="connsiteY6" fmla="*/ 84201 h 114300"/>
                <a:gd name="connsiteX7" fmla="*/ 9677 w 152400"/>
                <a:gd name="connsiteY7" fmla="*/ 112395 h 114300"/>
                <a:gd name="connsiteX8" fmla="*/ 66827 w 152400"/>
                <a:gd name="connsiteY8" fmla="*/ 92488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2400" h="114300">
                  <a:moveTo>
                    <a:pt x="66827" y="92488"/>
                  </a:moveTo>
                  <a:cubicBezTo>
                    <a:pt x="70161" y="92488"/>
                    <a:pt x="73304" y="92774"/>
                    <a:pt x="76352" y="93154"/>
                  </a:cubicBezTo>
                  <a:cubicBezTo>
                    <a:pt x="83972" y="78867"/>
                    <a:pt x="94449" y="66008"/>
                    <a:pt x="107213" y="55436"/>
                  </a:cubicBezTo>
                  <a:cubicBezTo>
                    <a:pt x="120453" y="44482"/>
                    <a:pt x="135407" y="36481"/>
                    <a:pt x="151504" y="31623"/>
                  </a:cubicBezTo>
                  <a:cubicBezTo>
                    <a:pt x="137979" y="18288"/>
                    <a:pt x="119976" y="9430"/>
                    <a:pt x="99688" y="7525"/>
                  </a:cubicBezTo>
                  <a:cubicBezTo>
                    <a:pt x="97021" y="7239"/>
                    <a:pt x="94449" y="7144"/>
                    <a:pt x="91878" y="7144"/>
                  </a:cubicBezTo>
                  <a:cubicBezTo>
                    <a:pt x="48539" y="7144"/>
                    <a:pt x="11487" y="40196"/>
                    <a:pt x="7486" y="84201"/>
                  </a:cubicBezTo>
                  <a:cubicBezTo>
                    <a:pt x="6629" y="93917"/>
                    <a:pt x="7391" y="103442"/>
                    <a:pt x="9677" y="112395"/>
                  </a:cubicBezTo>
                  <a:cubicBezTo>
                    <a:pt x="25203" y="99536"/>
                    <a:pt x="45014" y="92488"/>
                    <a:pt x="66827" y="924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489" name="그룹 488">
            <a:extLst>
              <a:ext uri="{FF2B5EF4-FFF2-40B4-BE49-F238E27FC236}">
                <a16:creationId xmlns:a16="http://schemas.microsoft.com/office/drawing/2014/main" id="{0A287E54-0AC1-44FB-9A12-52CACFE91FA7}"/>
              </a:ext>
            </a:extLst>
          </p:cNvPr>
          <p:cNvGrpSpPr/>
          <p:nvPr/>
        </p:nvGrpSpPr>
        <p:grpSpPr>
          <a:xfrm>
            <a:off x="4778017" y="4901660"/>
            <a:ext cx="389321" cy="389244"/>
            <a:chOff x="4778017" y="4901660"/>
            <a:chExt cx="389321" cy="389244"/>
          </a:xfrm>
          <a:solidFill>
            <a:schemeClr val="bg1"/>
          </a:solidFill>
        </p:grpSpPr>
        <p:sp>
          <p:nvSpPr>
            <p:cNvPr id="490" name="자유형: 도형 489">
              <a:extLst>
                <a:ext uri="{FF2B5EF4-FFF2-40B4-BE49-F238E27FC236}">
                  <a16:creationId xmlns:a16="http://schemas.microsoft.com/office/drawing/2014/main" id="{76BE63BB-0738-4309-AB4D-697E74B00DAF}"/>
                </a:ext>
              </a:extLst>
            </p:cNvPr>
            <p:cNvSpPr/>
            <p:nvPr/>
          </p:nvSpPr>
          <p:spPr>
            <a:xfrm>
              <a:off x="4778017" y="5014679"/>
              <a:ext cx="209550" cy="276225"/>
            </a:xfrm>
            <a:custGeom>
              <a:avLst/>
              <a:gdLst>
                <a:gd name="connsiteX0" fmla="*/ 152019 w 209550"/>
                <a:gd name="connsiteY0" fmla="*/ 140823 h 276225"/>
                <a:gd name="connsiteX1" fmla="*/ 140875 w 209550"/>
                <a:gd name="connsiteY1" fmla="*/ 140823 h 276225"/>
                <a:gd name="connsiteX2" fmla="*/ 140875 w 209550"/>
                <a:gd name="connsiteY2" fmla="*/ 129488 h 276225"/>
                <a:gd name="connsiteX3" fmla="*/ 163163 w 209550"/>
                <a:gd name="connsiteY3" fmla="*/ 85101 h 276225"/>
                <a:gd name="connsiteX4" fmla="*/ 163163 w 209550"/>
                <a:gd name="connsiteY4" fmla="*/ 65194 h 276225"/>
                <a:gd name="connsiteX5" fmla="*/ 116681 w 209550"/>
                <a:gd name="connsiteY5" fmla="*/ 7853 h 276225"/>
                <a:gd name="connsiteX6" fmla="*/ 71342 w 209550"/>
                <a:gd name="connsiteY6" fmla="*/ 20331 h 276225"/>
                <a:gd name="connsiteX7" fmla="*/ 51721 w 209550"/>
                <a:gd name="connsiteY7" fmla="*/ 62813 h 276225"/>
                <a:gd name="connsiteX8" fmla="*/ 51721 w 209550"/>
                <a:gd name="connsiteY8" fmla="*/ 85101 h 276225"/>
                <a:gd name="connsiteX9" fmla="*/ 74009 w 209550"/>
                <a:gd name="connsiteY9" fmla="*/ 129488 h 276225"/>
                <a:gd name="connsiteX10" fmla="*/ 74009 w 209550"/>
                <a:gd name="connsiteY10" fmla="*/ 140823 h 276225"/>
                <a:gd name="connsiteX11" fmla="*/ 62865 w 209550"/>
                <a:gd name="connsiteY11" fmla="*/ 140823 h 276225"/>
                <a:gd name="connsiteX12" fmla="*/ 7144 w 209550"/>
                <a:gd name="connsiteY12" fmla="*/ 196544 h 276225"/>
                <a:gd name="connsiteX13" fmla="*/ 7144 w 209550"/>
                <a:gd name="connsiteY13" fmla="*/ 263409 h 276225"/>
                <a:gd name="connsiteX14" fmla="*/ 18288 w 209550"/>
                <a:gd name="connsiteY14" fmla="*/ 274553 h 276225"/>
                <a:gd name="connsiteX15" fmla="*/ 196596 w 209550"/>
                <a:gd name="connsiteY15" fmla="*/ 274553 h 276225"/>
                <a:gd name="connsiteX16" fmla="*/ 207740 w 209550"/>
                <a:gd name="connsiteY16" fmla="*/ 263409 h 276225"/>
                <a:gd name="connsiteX17" fmla="*/ 207740 w 209550"/>
                <a:gd name="connsiteY17" fmla="*/ 196544 h 276225"/>
                <a:gd name="connsiteX18" fmla="*/ 152019 w 209550"/>
                <a:gd name="connsiteY18" fmla="*/ 140823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09550" h="276225">
                  <a:moveTo>
                    <a:pt x="152019" y="140823"/>
                  </a:moveTo>
                  <a:lnTo>
                    <a:pt x="140875" y="140823"/>
                  </a:lnTo>
                  <a:lnTo>
                    <a:pt x="140875" y="129488"/>
                  </a:lnTo>
                  <a:cubicBezTo>
                    <a:pt x="154781" y="119010"/>
                    <a:pt x="163163" y="102532"/>
                    <a:pt x="163163" y="85101"/>
                  </a:cubicBezTo>
                  <a:lnTo>
                    <a:pt x="163163" y="65194"/>
                  </a:lnTo>
                  <a:cubicBezTo>
                    <a:pt x="163163" y="36809"/>
                    <a:pt x="143161" y="12140"/>
                    <a:pt x="116681" y="7853"/>
                  </a:cubicBezTo>
                  <a:cubicBezTo>
                    <a:pt x="100298" y="5282"/>
                    <a:pt x="83820" y="9758"/>
                    <a:pt x="71342" y="20331"/>
                  </a:cubicBezTo>
                  <a:cubicBezTo>
                    <a:pt x="58864" y="30904"/>
                    <a:pt x="51721" y="46430"/>
                    <a:pt x="51721" y="62813"/>
                  </a:cubicBezTo>
                  <a:lnTo>
                    <a:pt x="51721" y="85101"/>
                  </a:lnTo>
                  <a:cubicBezTo>
                    <a:pt x="51721" y="102532"/>
                    <a:pt x="60103" y="119010"/>
                    <a:pt x="74009" y="129488"/>
                  </a:cubicBezTo>
                  <a:lnTo>
                    <a:pt x="74009" y="140823"/>
                  </a:lnTo>
                  <a:lnTo>
                    <a:pt x="62865" y="140823"/>
                  </a:lnTo>
                  <a:cubicBezTo>
                    <a:pt x="32099" y="140823"/>
                    <a:pt x="7144" y="165778"/>
                    <a:pt x="7144" y="196544"/>
                  </a:cubicBezTo>
                  <a:lnTo>
                    <a:pt x="7144" y="263409"/>
                  </a:lnTo>
                  <a:cubicBezTo>
                    <a:pt x="7144" y="269600"/>
                    <a:pt x="12097" y="274553"/>
                    <a:pt x="18288" y="274553"/>
                  </a:cubicBezTo>
                  <a:lnTo>
                    <a:pt x="196596" y="274553"/>
                  </a:lnTo>
                  <a:cubicBezTo>
                    <a:pt x="202787" y="274553"/>
                    <a:pt x="207740" y="269600"/>
                    <a:pt x="207740" y="263409"/>
                  </a:cubicBezTo>
                  <a:lnTo>
                    <a:pt x="207740" y="196544"/>
                  </a:lnTo>
                  <a:cubicBezTo>
                    <a:pt x="207740" y="165778"/>
                    <a:pt x="182785" y="140823"/>
                    <a:pt x="152019" y="14082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91" name="자유형: 도형 490">
              <a:extLst>
                <a:ext uri="{FF2B5EF4-FFF2-40B4-BE49-F238E27FC236}">
                  <a16:creationId xmlns:a16="http://schemas.microsoft.com/office/drawing/2014/main" id="{9D48D0F3-90C9-4DF3-BAFD-6C89A1EA5DC6}"/>
                </a:ext>
              </a:extLst>
            </p:cNvPr>
            <p:cNvSpPr/>
            <p:nvPr/>
          </p:nvSpPr>
          <p:spPr>
            <a:xfrm>
              <a:off x="4957788" y="4901660"/>
              <a:ext cx="209550" cy="209550"/>
            </a:xfrm>
            <a:custGeom>
              <a:avLst/>
              <a:gdLst>
                <a:gd name="connsiteX0" fmla="*/ 107503 w 209550"/>
                <a:gd name="connsiteY0" fmla="*/ 7144 h 209550"/>
                <a:gd name="connsiteX1" fmla="*/ 7205 w 209550"/>
                <a:gd name="connsiteY1" fmla="*/ 107442 h 209550"/>
                <a:gd name="connsiteX2" fmla="*/ 25683 w 209550"/>
                <a:gd name="connsiteY2" fmla="*/ 165450 h 209550"/>
                <a:gd name="connsiteX3" fmla="*/ 9014 w 209550"/>
                <a:gd name="connsiteY3" fmla="*/ 190405 h 209550"/>
                <a:gd name="connsiteX4" fmla="*/ 8443 w 209550"/>
                <a:gd name="connsiteY4" fmla="*/ 201835 h 209550"/>
                <a:gd name="connsiteX5" fmla="*/ 18253 w 209550"/>
                <a:gd name="connsiteY5" fmla="*/ 207741 h 209550"/>
                <a:gd name="connsiteX6" fmla="*/ 107407 w 209550"/>
                <a:gd name="connsiteY6" fmla="*/ 207741 h 209550"/>
                <a:gd name="connsiteX7" fmla="*/ 207706 w 209550"/>
                <a:gd name="connsiteY7" fmla="*/ 107442 h 209550"/>
                <a:gd name="connsiteX8" fmla="*/ 107503 w 209550"/>
                <a:gd name="connsiteY8" fmla="*/ 7144 h 209550"/>
                <a:gd name="connsiteX9" fmla="*/ 107503 w 209550"/>
                <a:gd name="connsiteY9" fmla="*/ 174308 h 209550"/>
                <a:gd name="connsiteX10" fmla="*/ 96358 w 209550"/>
                <a:gd name="connsiteY10" fmla="*/ 163163 h 209550"/>
                <a:gd name="connsiteX11" fmla="*/ 107503 w 209550"/>
                <a:gd name="connsiteY11" fmla="*/ 152019 h 209550"/>
                <a:gd name="connsiteX12" fmla="*/ 118647 w 209550"/>
                <a:gd name="connsiteY12" fmla="*/ 163163 h 209550"/>
                <a:gd name="connsiteX13" fmla="*/ 107503 w 209550"/>
                <a:gd name="connsiteY13" fmla="*/ 174308 h 209550"/>
                <a:gd name="connsiteX14" fmla="*/ 123028 w 209550"/>
                <a:gd name="connsiteY14" fmla="*/ 114776 h 209550"/>
                <a:gd name="connsiteX15" fmla="*/ 118647 w 209550"/>
                <a:gd name="connsiteY15" fmla="*/ 123635 h 209550"/>
                <a:gd name="connsiteX16" fmla="*/ 118647 w 209550"/>
                <a:gd name="connsiteY16" fmla="*/ 129731 h 209550"/>
                <a:gd name="connsiteX17" fmla="*/ 107503 w 209550"/>
                <a:gd name="connsiteY17" fmla="*/ 140875 h 209550"/>
                <a:gd name="connsiteX18" fmla="*/ 96358 w 209550"/>
                <a:gd name="connsiteY18" fmla="*/ 129731 h 209550"/>
                <a:gd name="connsiteX19" fmla="*/ 96358 w 209550"/>
                <a:gd name="connsiteY19" fmla="*/ 123635 h 209550"/>
                <a:gd name="connsiteX20" fmla="*/ 112646 w 209550"/>
                <a:gd name="connsiteY20" fmla="*/ 95060 h 209550"/>
                <a:gd name="connsiteX21" fmla="*/ 118647 w 209550"/>
                <a:gd name="connsiteY21" fmla="*/ 85154 h 209550"/>
                <a:gd name="connsiteX22" fmla="*/ 107503 w 209550"/>
                <a:gd name="connsiteY22" fmla="*/ 74009 h 209550"/>
                <a:gd name="connsiteX23" fmla="*/ 96358 w 209550"/>
                <a:gd name="connsiteY23" fmla="*/ 85154 h 209550"/>
                <a:gd name="connsiteX24" fmla="*/ 85214 w 209550"/>
                <a:gd name="connsiteY24" fmla="*/ 96298 h 209550"/>
                <a:gd name="connsiteX25" fmla="*/ 74070 w 209550"/>
                <a:gd name="connsiteY25" fmla="*/ 85154 h 209550"/>
                <a:gd name="connsiteX26" fmla="*/ 107503 w 209550"/>
                <a:gd name="connsiteY26" fmla="*/ 51721 h 209550"/>
                <a:gd name="connsiteX27" fmla="*/ 140935 w 209550"/>
                <a:gd name="connsiteY27" fmla="*/ 85154 h 209550"/>
                <a:gd name="connsiteX28" fmla="*/ 123028 w 209550"/>
                <a:gd name="connsiteY28" fmla="*/ 114776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09550" h="209550">
                  <a:moveTo>
                    <a:pt x="107503" y="7144"/>
                  </a:moveTo>
                  <a:cubicBezTo>
                    <a:pt x="52162" y="7144"/>
                    <a:pt x="7205" y="52102"/>
                    <a:pt x="7205" y="107442"/>
                  </a:cubicBezTo>
                  <a:cubicBezTo>
                    <a:pt x="7205" y="128302"/>
                    <a:pt x="13681" y="148590"/>
                    <a:pt x="25683" y="165450"/>
                  </a:cubicBezTo>
                  <a:lnTo>
                    <a:pt x="9014" y="190405"/>
                  </a:lnTo>
                  <a:cubicBezTo>
                    <a:pt x="6728" y="193834"/>
                    <a:pt x="6538" y="198216"/>
                    <a:pt x="8443" y="201835"/>
                  </a:cubicBezTo>
                  <a:cubicBezTo>
                    <a:pt x="10348" y="205454"/>
                    <a:pt x="14158" y="207741"/>
                    <a:pt x="18253" y="207741"/>
                  </a:cubicBezTo>
                  <a:lnTo>
                    <a:pt x="107407" y="207741"/>
                  </a:lnTo>
                  <a:cubicBezTo>
                    <a:pt x="162748" y="207741"/>
                    <a:pt x="207706" y="162783"/>
                    <a:pt x="207706" y="107442"/>
                  </a:cubicBezTo>
                  <a:cubicBezTo>
                    <a:pt x="207801" y="52102"/>
                    <a:pt x="162748" y="7144"/>
                    <a:pt x="107503" y="7144"/>
                  </a:cubicBezTo>
                  <a:close/>
                  <a:moveTo>
                    <a:pt x="107503" y="174308"/>
                  </a:moveTo>
                  <a:cubicBezTo>
                    <a:pt x="101311" y="174308"/>
                    <a:pt x="96358" y="169355"/>
                    <a:pt x="96358" y="163163"/>
                  </a:cubicBezTo>
                  <a:cubicBezTo>
                    <a:pt x="96358" y="156972"/>
                    <a:pt x="101311" y="152019"/>
                    <a:pt x="107503" y="152019"/>
                  </a:cubicBezTo>
                  <a:cubicBezTo>
                    <a:pt x="113694" y="152019"/>
                    <a:pt x="118647" y="156972"/>
                    <a:pt x="118647" y="163163"/>
                  </a:cubicBezTo>
                  <a:cubicBezTo>
                    <a:pt x="118647" y="169355"/>
                    <a:pt x="113599" y="174308"/>
                    <a:pt x="107503" y="174308"/>
                  </a:cubicBezTo>
                  <a:close/>
                  <a:moveTo>
                    <a:pt x="123028" y="114776"/>
                  </a:moveTo>
                  <a:cubicBezTo>
                    <a:pt x="120361" y="116205"/>
                    <a:pt x="118647" y="119729"/>
                    <a:pt x="118647" y="123635"/>
                  </a:cubicBezTo>
                  <a:lnTo>
                    <a:pt x="118647" y="129731"/>
                  </a:lnTo>
                  <a:cubicBezTo>
                    <a:pt x="118647" y="135922"/>
                    <a:pt x="113694" y="140875"/>
                    <a:pt x="107503" y="140875"/>
                  </a:cubicBezTo>
                  <a:cubicBezTo>
                    <a:pt x="101311" y="140875"/>
                    <a:pt x="96358" y="135922"/>
                    <a:pt x="96358" y="129731"/>
                  </a:cubicBezTo>
                  <a:lnTo>
                    <a:pt x="96358" y="123635"/>
                  </a:lnTo>
                  <a:cubicBezTo>
                    <a:pt x="96358" y="111252"/>
                    <a:pt x="102645" y="100299"/>
                    <a:pt x="112646" y="95060"/>
                  </a:cubicBezTo>
                  <a:cubicBezTo>
                    <a:pt x="116361" y="93155"/>
                    <a:pt x="118647" y="89345"/>
                    <a:pt x="118647" y="85154"/>
                  </a:cubicBezTo>
                  <a:cubicBezTo>
                    <a:pt x="118647" y="78962"/>
                    <a:pt x="113694" y="74009"/>
                    <a:pt x="107503" y="74009"/>
                  </a:cubicBezTo>
                  <a:cubicBezTo>
                    <a:pt x="101311" y="74009"/>
                    <a:pt x="96358" y="78962"/>
                    <a:pt x="96358" y="85154"/>
                  </a:cubicBezTo>
                  <a:cubicBezTo>
                    <a:pt x="96358" y="91345"/>
                    <a:pt x="91405" y="96298"/>
                    <a:pt x="85214" y="96298"/>
                  </a:cubicBezTo>
                  <a:cubicBezTo>
                    <a:pt x="79023" y="96298"/>
                    <a:pt x="74070" y="91345"/>
                    <a:pt x="74070" y="85154"/>
                  </a:cubicBezTo>
                  <a:cubicBezTo>
                    <a:pt x="74070" y="66675"/>
                    <a:pt x="89024" y="51721"/>
                    <a:pt x="107503" y="51721"/>
                  </a:cubicBezTo>
                  <a:cubicBezTo>
                    <a:pt x="125981" y="51721"/>
                    <a:pt x="140935" y="66675"/>
                    <a:pt x="140935" y="85154"/>
                  </a:cubicBezTo>
                  <a:cubicBezTo>
                    <a:pt x="140935" y="97631"/>
                    <a:pt x="134077" y="108966"/>
                    <a:pt x="123028" y="11477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492" name="그룹 491">
            <a:extLst>
              <a:ext uri="{FF2B5EF4-FFF2-40B4-BE49-F238E27FC236}">
                <a16:creationId xmlns:a16="http://schemas.microsoft.com/office/drawing/2014/main" id="{641E60CA-6407-4268-96F3-ED69828E0B63}"/>
              </a:ext>
            </a:extLst>
          </p:cNvPr>
          <p:cNvGrpSpPr/>
          <p:nvPr/>
        </p:nvGrpSpPr>
        <p:grpSpPr>
          <a:xfrm>
            <a:off x="7484331" y="4233291"/>
            <a:ext cx="342067" cy="392430"/>
            <a:chOff x="7484331" y="4233291"/>
            <a:chExt cx="342067" cy="392430"/>
          </a:xfrm>
          <a:solidFill>
            <a:schemeClr val="bg1"/>
          </a:solidFill>
        </p:grpSpPr>
        <p:sp>
          <p:nvSpPr>
            <p:cNvPr id="493" name="자유형: 도형 492">
              <a:extLst>
                <a:ext uri="{FF2B5EF4-FFF2-40B4-BE49-F238E27FC236}">
                  <a16:creationId xmlns:a16="http://schemas.microsoft.com/office/drawing/2014/main" id="{4182852F-8A46-49FF-B2F7-C2DAA41E2C90}"/>
                </a:ext>
              </a:extLst>
            </p:cNvPr>
            <p:cNvSpPr/>
            <p:nvPr/>
          </p:nvSpPr>
          <p:spPr>
            <a:xfrm>
              <a:off x="7484331" y="4282821"/>
              <a:ext cx="247650" cy="342900"/>
            </a:xfrm>
            <a:custGeom>
              <a:avLst/>
              <a:gdLst>
                <a:gd name="connsiteX0" fmla="*/ 225385 w 247650"/>
                <a:gd name="connsiteY0" fmla="*/ 164211 h 342900"/>
                <a:gd name="connsiteX1" fmla="*/ 139946 w 247650"/>
                <a:gd name="connsiteY1" fmla="*/ 16383 h 342900"/>
                <a:gd name="connsiteX2" fmla="*/ 123944 w 247650"/>
                <a:gd name="connsiteY2" fmla="*/ 7144 h 342900"/>
                <a:gd name="connsiteX3" fmla="*/ 107942 w 247650"/>
                <a:gd name="connsiteY3" fmla="*/ 16383 h 342900"/>
                <a:gd name="connsiteX4" fmla="*/ 22503 w 247650"/>
                <a:gd name="connsiteY4" fmla="*/ 164211 h 342900"/>
                <a:gd name="connsiteX5" fmla="*/ 22503 w 247650"/>
                <a:gd name="connsiteY5" fmla="*/ 279749 h 342900"/>
                <a:gd name="connsiteX6" fmla="*/ 124135 w 247650"/>
                <a:gd name="connsiteY6" fmla="*/ 338042 h 342900"/>
                <a:gd name="connsiteX7" fmla="*/ 182047 w 247650"/>
                <a:gd name="connsiteY7" fmla="*/ 322707 h 342900"/>
                <a:gd name="connsiteX8" fmla="*/ 236815 w 247650"/>
                <a:gd name="connsiteY8" fmla="*/ 252126 h 342900"/>
                <a:gd name="connsiteX9" fmla="*/ 225385 w 247650"/>
                <a:gd name="connsiteY9" fmla="*/ 164211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7650" h="342900">
                  <a:moveTo>
                    <a:pt x="225385" y="164211"/>
                  </a:moveTo>
                  <a:lnTo>
                    <a:pt x="139946" y="16383"/>
                  </a:lnTo>
                  <a:cubicBezTo>
                    <a:pt x="136612" y="10668"/>
                    <a:pt x="130517" y="7144"/>
                    <a:pt x="123944" y="7144"/>
                  </a:cubicBezTo>
                  <a:cubicBezTo>
                    <a:pt x="117372" y="7144"/>
                    <a:pt x="111181" y="10668"/>
                    <a:pt x="107942" y="16383"/>
                  </a:cubicBezTo>
                  <a:lnTo>
                    <a:pt x="22503" y="164211"/>
                  </a:lnTo>
                  <a:cubicBezTo>
                    <a:pt x="2024" y="199930"/>
                    <a:pt x="2024" y="244221"/>
                    <a:pt x="22503" y="279749"/>
                  </a:cubicBezTo>
                  <a:cubicBezTo>
                    <a:pt x="44125" y="317087"/>
                    <a:pt x="83558" y="338042"/>
                    <a:pt x="124135" y="338042"/>
                  </a:cubicBezTo>
                  <a:cubicBezTo>
                    <a:pt x="143851" y="338042"/>
                    <a:pt x="163759" y="333089"/>
                    <a:pt x="182047" y="322707"/>
                  </a:cubicBezTo>
                  <a:cubicBezTo>
                    <a:pt x="209193" y="307276"/>
                    <a:pt x="228719" y="282226"/>
                    <a:pt x="236815" y="252126"/>
                  </a:cubicBezTo>
                  <a:cubicBezTo>
                    <a:pt x="245007" y="222313"/>
                    <a:pt x="240911" y="191071"/>
                    <a:pt x="225385" y="16421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94" name="자유형: 도형 493">
              <a:extLst>
                <a:ext uri="{FF2B5EF4-FFF2-40B4-BE49-F238E27FC236}">
                  <a16:creationId xmlns:a16="http://schemas.microsoft.com/office/drawing/2014/main" id="{D0443A85-59F2-4C5E-B922-1E0EA141C180}"/>
                </a:ext>
              </a:extLst>
            </p:cNvPr>
            <p:cNvSpPr/>
            <p:nvPr/>
          </p:nvSpPr>
          <p:spPr>
            <a:xfrm>
              <a:off x="7664473" y="4233291"/>
              <a:ext cx="161925" cy="257175"/>
            </a:xfrm>
            <a:custGeom>
              <a:avLst/>
              <a:gdLst>
                <a:gd name="connsiteX0" fmla="*/ 149543 w 161925"/>
                <a:gd name="connsiteY0" fmla="*/ 120301 h 257175"/>
                <a:gd name="connsiteX1" fmla="*/ 86963 w 161925"/>
                <a:gd name="connsiteY1" fmla="*/ 15335 h 257175"/>
                <a:gd name="connsiteX2" fmla="*/ 72676 w 161925"/>
                <a:gd name="connsiteY2" fmla="*/ 7144 h 257175"/>
                <a:gd name="connsiteX3" fmla="*/ 58388 w 161925"/>
                <a:gd name="connsiteY3" fmla="*/ 15335 h 257175"/>
                <a:gd name="connsiteX4" fmla="*/ 7144 w 161925"/>
                <a:gd name="connsiteY4" fmla="*/ 101822 h 257175"/>
                <a:gd name="connsiteX5" fmla="*/ 67533 w 161925"/>
                <a:gd name="connsiteY5" fmla="*/ 206312 h 257175"/>
                <a:gd name="connsiteX6" fmla="*/ 82391 w 161925"/>
                <a:gd name="connsiteY6" fmla="*/ 251746 h 257175"/>
                <a:gd name="connsiteX7" fmla="*/ 116681 w 161925"/>
                <a:gd name="connsiteY7" fmla="*/ 240602 h 257175"/>
                <a:gd name="connsiteX8" fmla="*/ 158210 w 161925"/>
                <a:gd name="connsiteY8" fmla="*/ 187071 h 257175"/>
                <a:gd name="connsiteX9" fmla="*/ 149543 w 161925"/>
                <a:gd name="connsiteY9" fmla="*/ 120301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1925" h="257175">
                  <a:moveTo>
                    <a:pt x="149543" y="120301"/>
                  </a:moveTo>
                  <a:lnTo>
                    <a:pt x="86963" y="15335"/>
                  </a:lnTo>
                  <a:cubicBezTo>
                    <a:pt x="84011" y="10287"/>
                    <a:pt x="78581" y="7144"/>
                    <a:pt x="72676" y="7144"/>
                  </a:cubicBezTo>
                  <a:cubicBezTo>
                    <a:pt x="66770" y="7144"/>
                    <a:pt x="61341" y="10287"/>
                    <a:pt x="58388" y="15335"/>
                  </a:cubicBezTo>
                  <a:lnTo>
                    <a:pt x="7144" y="101822"/>
                  </a:lnTo>
                  <a:lnTo>
                    <a:pt x="67533" y="206312"/>
                  </a:lnTo>
                  <a:cubicBezTo>
                    <a:pt x="75724" y="220504"/>
                    <a:pt x="80772" y="235934"/>
                    <a:pt x="82391" y="251746"/>
                  </a:cubicBezTo>
                  <a:cubicBezTo>
                    <a:pt x="94298" y="250412"/>
                    <a:pt x="105918" y="246697"/>
                    <a:pt x="116681" y="240602"/>
                  </a:cubicBezTo>
                  <a:cubicBezTo>
                    <a:pt x="137256" y="228886"/>
                    <a:pt x="152019" y="209931"/>
                    <a:pt x="158210" y="187071"/>
                  </a:cubicBezTo>
                  <a:cubicBezTo>
                    <a:pt x="164402" y="164402"/>
                    <a:pt x="161354" y="140684"/>
                    <a:pt x="149543" y="12030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495" name="그룹 494">
            <a:extLst>
              <a:ext uri="{FF2B5EF4-FFF2-40B4-BE49-F238E27FC236}">
                <a16:creationId xmlns:a16="http://schemas.microsoft.com/office/drawing/2014/main" id="{51D711A0-FFE3-41F1-B199-DE1E67159EE3}"/>
              </a:ext>
            </a:extLst>
          </p:cNvPr>
          <p:cNvGrpSpPr/>
          <p:nvPr/>
        </p:nvGrpSpPr>
        <p:grpSpPr>
          <a:xfrm>
            <a:off x="3437087" y="3568446"/>
            <a:ext cx="386824" cy="386143"/>
            <a:chOff x="3437087" y="3568446"/>
            <a:chExt cx="386824" cy="386143"/>
          </a:xfrm>
          <a:solidFill>
            <a:schemeClr val="bg1"/>
          </a:solidFill>
        </p:grpSpPr>
        <p:sp>
          <p:nvSpPr>
            <p:cNvPr id="496" name="자유형: 도형 495">
              <a:extLst>
                <a:ext uri="{FF2B5EF4-FFF2-40B4-BE49-F238E27FC236}">
                  <a16:creationId xmlns:a16="http://schemas.microsoft.com/office/drawing/2014/main" id="{336190A5-2B44-463B-8074-7C0A316B05D1}"/>
                </a:ext>
              </a:extLst>
            </p:cNvPr>
            <p:cNvSpPr/>
            <p:nvPr/>
          </p:nvSpPr>
          <p:spPr>
            <a:xfrm>
              <a:off x="3661986" y="3725989"/>
              <a:ext cx="161925" cy="228600"/>
            </a:xfrm>
            <a:custGeom>
              <a:avLst/>
              <a:gdLst>
                <a:gd name="connsiteX0" fmla="*/ 161054 w 161925"/>
                <a:gd name="connsiteY0" fmla="*/ 73057 h 228600"/>
                <a:gd name="connsiteX1" fmla="*/ 117334 w 161925"/>
                <a:gd name="connsiteY1" fmla="*/ 14859 h 228600"/>
                <a:gd name="connsiteX2" fmla="*/ 117334 w 161925"/>
                <a:gd name="connsiteY2" fmla="*/ 14669 h 228600"/>
                <a:gd name="connsiteX3" fmla="*/ 116858 w 161925"/>
                <a:gd name="connsiteY3" fmla="*/ 14478 h 228600"/>
                <a:gd name="connsiteX4" fmla="*/ 84092 w 161925"/>
                <a:gd name="connsiteY4" fmla="*/ 7144 h 228600"/>
                <a:gd name="connsiteX5" fmla="*/ 18370 w 161925"/>
                <a:gd name="connsiteY5" fmla="*/ 127540 h 228600"/>
                <a:gd name="connsiteX6" fmla="*/ 74567 w 161925"/>
                <a:gd name="connsiteY6" fmla="*/ 224504 h 228600"/>
                <a:gd name="connsiteX7" fmla="*/ 93712 w 161925"/>
                <a:gd name="connsiteY7" fmla="*/ 224504 h 228600"/>
                <a:gd name="connsiteX8" fmla="*/ 152958 w 161925"/>
                <a:gd name="connsiteY8" fmla="*/ 122015 h 228600"/>
                <a:gd name="connsiteX9" fmla="*/ 161054 w 161925"/>
                <a:gd name="connsiteY9" fmla="*/ 73057 h 228600"/>
                <a:gd name="connsiteX10" fmla="*/ 84092 w 161925"/>
                <a:gd name="connsiteY10" fmla="*/ 118491 h 228600"/>
                <a:gd name="connsiteX11" fmla="*/ 50659 w 161925"/>
                <a:gd name="connsiteY11" fmla="*/ 85058 h 228600"/>
                <a:gd name="connsiteX12" fmla="*/ 84092 w 161925"/>
                <a:gd name="connsiteY12" fmla="*/ 51626 h 228600"/>
                <a:gd name="connsiteX13" fmla="*/ 117525 w 161925"/>
                <a:gd name="connsiteY13" fmla="*/ 85058 h 228600"/>
                <a:gd name="connsiteX14" fmla="*/ 84092 w 161925"/>
                <a:gd name="connsiteY14" fmla="*/ 118491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61925" h="228600">
                  <a:moveTo>
                    <a:pt x="161054" y="73057"/>
                  </a:moveTo>
                  <a:cubicBezTo>
                    <a:pt x="158101" y="49625"/>
                    <a:pt x="142290" y="26956"/>
                    <a:pt x="117334" y="14859"/>
                  </a:cubicBezTo>
                  <a:lnTo>
                    <a:pt x="117334" y="14669"/>
                  </a:lnTo>
                  <a:cubicBezTo>
                    <a:pt x="117144" y="14669"/>
                    <a:pt x="117144" y="14478"/>
                    <a:pt x="116858" y="14478"/>
                  </a:cubicBezTo>
                  <a:cubicBezTo>
                    <a:pt x="107047" y="9811"/>
                    <a:pt x="95713" y="7144"/>
                    <a:pt x="84092" y="7144"/>
                  </a:cubicBezTo>
                  <a:cubicBezTo>
                    <a:pt x="33800" y="7144"/>
                    <a:pt x="-15634" y="64389"/>
                    <a:pt x="18370" y="127540"/>
                  </a:cubicBezTo>
                  <a:cubicBezTo>
                    <a:pt x="42563" y="169069"/>
                    <a:pt x="30847" y="148971"/>
                    <a:pt x="74567" y="224504"/>
                  </a:cubicBezTo>
                  <a:cubicBezTo>
                    <a:pt x="79044" y="231934"/>
                    <a:pt x="89331" y="231934"/>
                    <a:pt x="93712" y="224504"/>
                  </a:cubicBezTo>
                  <a:lnTo>
                    <a:pt x="152958" y="122015"/>
                  </a:lnTo>
                  <a:cubicBezTo>
                    <a:pt x="163245" y="102965"/>
                    <a:pt x="163721" y="78486"/>
                    <a:pt x="161054" y="73057"/>
                  </a:cubicBezTo>
                  <a:close/>
                  <a:moveTo>
                    <a:pt x="84092" y="118491"/>
                  </a:moveTo>
                  <a:cubicBezTo>
                    <a:pt x="65614" y="118491"/>
                    <a:pt x="50659" y="103537"/>
                    <a:pt x="50659" y="85058"/>
                  </a:cubicBezTo>
                  <a:cubicBezTo>
                    <a:pt x="50659" y="66580"/>
                    <a:pt x="65614" y="51626"/>
                    <a:pt x="84092" y="51626"/>
                  </a:cubicBezTo>
                  <a:cubicBezTo>
                    <a:pt x="102571" y="51626"/>
                    <a:pt x="117525" y="66580"/>
                    <a:pt x="117525" y="85058"/>
                  </a:cubicBezTo>
                  <a:cubicBezTo>
                    <a:pt x="117525" y="103537"/>
                    <a:pt x="102571" y="118491"/>
                    <a:pt x="84092" y="11849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97" name="자유형: 도형 496">
              <a:extLst>
                <a:ext uri="{FF2B5EF4-FFF2-40B4-BE49-F238E27FC236}">
                  <a16:creationId xmlns:a16="http://schemas.microsoft.com/office/drawing/2014/main" id="{885AD07D-B887-4495-B19A-731DBCC881F1}"/>
                </a:ext>
              </a:extLst>
            </p:cNvPr>
            <p:cNvSpPr/>
            <p:nvPr/>
          </p:nvSpPr>
          <p:spPr>
            <a:xfrm>
              <a:off x="3727790" y="3792759"/>
              <a:ext cx="28575" cy="28575"/>
            </a:xfrm>
            <a:custGeom>
              <a:avLst/>
              <a:gdLst>
                <a:gd name="connsiteX0" fmla="*/ 18288 w 28575"/>
                <a:gd name="connsiteY0" fmla="*/ 7144 h 28575"/>
                <a:gd name="connsiteX1" fmla="*/ 7144 w 28575"/>
                <a:gd name="connsiteY1" fmla="*/ 18288 h 28575"/>
                <a:gd name="connsiteX2" fmla="*/ 18288 w 28575"/>
                <a:gd name="connsiteY2" fmla="*/ 29432 h 28575"/>
                <a:gd name="connsiteX3" fmla="*/ 29432 w 28575"/>
                <a:gd name="connsiteY3" fmla="*/ 18288 h 28575"/>
                <a:gd name="connsiteX4" fmla="*/ 18288 w 28575"/>
                <a:gd name="connsiteY4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18288" y="7144"/>
                  </a:moveTo>
                  <a:cubicBezTo>
                    <a:pt x="12002" y="7144"/>
                    <a:pt x="7144" y="12002"/>
                    <a:pt x="7144" y="18288"/>
                  </a:cubicBezTo>
                  <a:cubicBezTo>
                    <a:pt x="7144" y="24574"/>
                    <a:pt x="12002" y="29432"/>
                    <a:pt x="18288" y="29432"/>
                  </a:cubicBezTo>
                  <a:cubicBezTo>
                    <a:pt x="24574" y="29432"/>
                    <a:pt x="29432" y="24574"/>
                    <a:pt x="29432" y="18288"/>
                  </a:cubicBezTo>
                  <a:cubicBezTo>
                    <a:pt x="29432" y="12002"/>
                    <a:pt x="24574" y="7144"/>
                    <a:pt x="1828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98" name="자유형: 도형 497">
              <a:extLst>
                <a:ext uri="{FF2B5EF4-FFF2-40B4-BE49-F238E27FC236}">
                  <a16:creationId xmlns:a16="http://schemas.microsoft.com/office/drawing/2014/main" id="{DF93248A-2718-46CE-A4BA-F67EC6B3A42C}"/>
                </a:ext>
              </a:extLst>
            </p:cNvPr>
            <p:cNvSpPr/>
            <p:nvPr/>
          </p:nvSpPr>
          <p:spPr>
            <a:xfrm>
              <a:off x="3437087" y="3568636"/>
              <a:ext cx="161925" cy="180975"/>
            </a:xfrm>
            <a:custGeom>
              <a:avLst/>
              <a:gdLst>
                <a:gd name="connsiteX0" fmla="*/ 7144 w 161925"/>
                <a:gd name="connsiteY0" fmla="*/ 175641 h 180975"/>
                <a:gd name="connsiteX1" fmla="*/ 73819 w 161925"/>
                <a:gd name="connsiteY1" fmla="*/ 175641 h 180975"/>
                <a:gd name="connsiteX2" fmla="*/ 163163 w 161925"/>
                <a:gd name="connsiteY2" fmla="*/ 7620 h 180975"/>
                <a:gd name="connsiteX3" fmla="*/ 163163 w 161925"/>
                <a:gd name="connsiteY3" fmla="*/ 7144 h 180975"/>
                <a:gd name="connsiteX4" fmla="*/ 7144 w 161925"/>
                <a:gd name="connsiteY4" fmla="*/ 175641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925" h="180975">
                  <a:moveTo>
                    <a:pt x="7144" y="175641"/>
                  </a:moveTo>
                  <a:lnTo>
                    <a:pt x="73819" y="175641"/>
                  </a:lnTo>
                  <a:cubicBezTo>
                    <a:pt x="73819" y="88202"/>
                    <a:pt x="112300" y="16573"/>
                    <a:pt x="163163" y="7620"/>
                  </a:cubicBezTo>
                  <a:lnTo>
                    <a:pt x="163163" y="7144"/>
                  </a:lnTo>
                  <a:cubicBezTo>
                    <a:pt x="76200" y="12954"/>
                    <a:pt x="7144" y="87249"/>
                    <a:pt x="7144" y="17564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99" name="자유형: 도형 498">
              <a:extLst>
                <a:ext uri="{FF2B5EF4-FFF2-40B4-BE49-F238E27FC236}">
                  <a16:creationId xmlns:a16="http://schemas.microsoft.com/office/drawing/2014/main" id="{D5B99B17-3681-4AC4-B959-5789EFF094BD}"/>
                </a:ext>
              </a:extLst>
            </p:cNvPr>
            <p:cNvSpPr/>
            <p:nvPr/>
          </p:nvSpPr>
          <p:spPr>
            <a:xfrm>
              <a:off x="3438706" y="3759422"/>
              <a:ext cx="161925" cy="152400"/>
            </a:xfrm>
            <a:custGeom>
              <a:avLst/>
              <a:gdLst>
                <a:gd name="connsiteX0" fmla="*/ 73343 w 161925"/>
                <a:gd name="connsiteY0" fmla="*/ 7144 h 152400"/>
                <a:gd name="connsiteX1" fmla="*/ 7144 w 161925"/>
                <a:gd name="connsiteY1" fmla="*/ 7144 h 152400"/>
                <a:gd name="connsiteX2" fmla="*/ 161544 w 161925"/>
                <a:gd name="connsiteY2" fmla="*/ 151447 h 152400"/>
                <a:gd name="connsiteX3" fmla="*/ 161544 w 161925"/>
                <a:gd name="connsiteY3" fmla="*/ 150971 h 152400"/>
                <a:gd name="connsiteX4" fmla="*/ 73343 w 161925"/>
                <a:gd name="connsiteY4" fmla="*/ 7144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925" h="152400">
                  <a:moveTo>
                    <a:pt x="73343" y="7144"/>
                  </a:moveTo>
                  <a:lnTo>
                    <a:pt x="7144" y="7144"/>
                  </a:lnTo>
                  <a:cubicBezTo>
                    <a:pt x="17621" y="85154"/>
                    <a:pt x="82010" y="146209"/>
                    <a:pt x="161544" y="151447"/>
                  </a:cubicBezTo>
                  <a:lnTo>
                    <a:pt x="161544" y="150971"/>
                  </a:lnTo>
                  <a:cubicBezTo>
                    <a:pt x="115157" y="142780"/>
                    <a:pt x="79248" y="83915"/>
                    <a:pt x="73343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00" name="자유형: 도형 499">
              <a:extLst>
                <a:ext uri="{FF2B5EF4-FFF2-40B4-BE49-F238E27FC236}">
                  <a16:creationId xmlns:a16="http://schemas.microsoft.com/office/drawing/2014/main" id="{33121850-BEFE-49A2-B159-E0935B17F303}"/>
                </a:ext>
              </a:extLst>
            </p:cNvPr>
            <p:cNvSpPr/>
            <p:nvPr/>
          </p:nvSpPr>
          <p:spPr>
            <a:xfrm>
              <a:off x="3526241" y="3592067"/>
              <a:ext cx="76200" cy="152400"/>
            </a:xfrm>
            <a:custGeom>
              <a:avLst/>
              <a:gdLst>
                <a:gd name="connsiteX0" fmla="*/ 7144 w 76200"/>
                <a:gd name="connsiteY0" fmla="*/ 152210 h 152400"/>
                <a:gd name="connsiteX1" fmla="*/ 74009 w 76200"/>
                <a:gd name="connsiteY1" fmla="*/ 152210 h 152400"/>
                <a:gd name="connsiteX2" fmla="*/ 74009 w 76200"/>
                <a:gd name="connsiteY2" fmla="*/ 7144 h 152400"/>
                <a:gd name="connsiteX3" fmla="*/ 7144 w 76200"/>
                <a:gd name="connsiteY3" fmla="*/ 15221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152400">
                  <a:moveTo>
                    <a:pt x="7144" y="152210"/>
                  </a:moveTo>
                  <a:lnTo>
                    <a:pt x="74009" y="152210"/>
                  </a:lnTo>
                  <a:lnTo>
                    <a:pt x="74009" y="7144"/>
                  </a:lnTo>
                  <a:cubicBezTo>
                    <a:pt x="36767" y="17621"/>
                    <a:pt x="7144" y="80677"/>
                    <a:pt x="7144" y="15221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01" name="자유형: 도형 500">
              <a:extLst>
                <a:ext uri="{FF2B5EF4-FFF2-40B4-BE49-F238E27FC236}">
                  <a16:creationId xmlns:a16="http://schemas.microsoft.com/office/drawing/2014/main" id="{933E5E74-76C2-43EE-9BDB-30C8AABF1539}"/>
                </a:ext>
              </a:extLst>
            </p:cNvPr>
            <p:cNvSpPr/>
            <p:nvPr/>
          </p:nvSpPr>
          <p:spPr>
            <a:xfrm>
              <a:off x="3615395" y="3759422"/>
              <a:ext cx="47625" cy="133350"/>
            </a:xfrm>
            <a:custGeom>
              <a:avLst/>
              <a:gdLst>
                <a:gd name="connsiteX0" fmla="*/ 41338 w 47625"/>
                <a:gd name="connsiteY0" fmla="*/ 7144 h 133350"/>
                <a:gd name="connsiteX1" fmla="*/ 7144 w 47625"/>
                <a:gd name="connsiteY1" fmla="*/ 7144 h 133350"/>
                <a:gd name="connsiteX2" fmla="*/ 7144 w 47625"/>
                <a:gd name="connsiteY2" fmla="*/ 128016 h 133350"/>
                <a:gd name="connsiteX3" fmla="*/ 43529 w 47625"/>
                <a:gd name="connsiteY3" fmla="*/ 100108 h 133350"/>
                <a:gd name="connsiteX4" fmla="*/ 41338 w 47625"/>
                <a:gd name="connsiteY4" fmla="*/ 7144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133350">
                  <a:moveTo>
                    <a:pt x="41338" y="7144"/>
                  </a:moveTo>
                  <a:lnTo>
                    <a:pt x="7144" y="7144"/>
                  </a:lnTo>
                  <a:lnTo>
                    <a:pt x="7144" y="128016"/>
                  </a:lnTo>
                  <a:cubicBezTo>
                    <a:pt x="20098" y="124396"/>
                    <a:pt x="33338" y="114395"/>
                    <a:pt x="43529" y="100108"/>
                  </a:cubicBezTo>
                  <a:cubicBezTo>
                    <a:pt x="28289" y="68771"/>
                    <a:pt x="27622" y="34957"/>
                    <a:pt x="4133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02" name="자유형: 도형 501">
              <a:extLst>
                <a:ext uri="{FF2B5EF4-FFF2-40B4-BE49-F238E27FC236}">
                  <a16:creationId xmlns:a16="http://schemas.microsoft.com/office/drawing/2014/main" id="{39BC0069-A8C0-4B45-9643-D254E3C557D4}"/>
                </a:ext>
              </a:extLst>
            </p:cNvPr>
            <p:cNvSpPr/>
            <p:nvPr/>
          </p:nvSpPr>
          <p:spPr>
            <a:xfrm>
              <a:off x="3615395" y="3592067"/>
              <a:ext cx="76200" cy="152400"/>
            </a:xfrm>
            <a:custGeom>
              <a:avLst/>
              <a:gdLst>
                <a:gd name="connsiteX0" fmla="*/ 7144 w 76200"/>
                <a:gd name="connsiteY0" fmla="*/ 7144 h 152400"/>
                <a:gd name="connsiteX1" fmla="*/ 7144 w 76200"/>
                <a:gd name="connsiteY1" fmla="*/ 152210 h 152400"/>
                <a:gd name="connsiteX2" fmla="*/ 56388 w 76200"/>
                <a:gd name="connsiteY2" fmla="*/ 152210 h 152400"/>
                <a:gd name="connsiteX3" fmla="*/ 74390 w 76200"/>
                <a:gd name="connsiteY3" fmla="*/ 136588 h 152400"/>
                <a:gd name="connsiteX4" fmla="*/ 7144 w 76200"/>
                <a:gd name="connsiteY4" fmla="*/ 7144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152400">
                  <a:moveTo>
                    <a:pt x="7144" y="7144"/>
                  </a:moveTo>
                  <a:lnTo>
                    <a:pt x="7144" y="152210"/>
                  </a:lnTo>
                  <a:lnTo>
                    <a:pt x="56388" y="152210"/>
                  </a:lnTo>
                  <a:cubicBezTo>
                    <a:pt x="61817" y="146209"/>
                    <a:pt x="67818" y="141065"/>
                    <a:pt x="74390" y="136588"/>
                  </a:cubicBezTo>
                  <a:cubicBezTo>
                    <a:pt x="70390" y="72104"/>
                    <a:pt x="41624" y="1676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03" name="자유형: 도형 502">
              <a:extLst>
                <a:ext uri="{FF2B5EF4-FFF2-40B4-BE49-F238E27FC236}">
                  <a16:creationId xmlns:a16="http://schemas.microsoft.com/office/drawing/2014/main" id="{AEDBFA32-9FD9-47A9-9599-862F68D6E08B}"/>
                </a:ext>
              </a:extLst>
            </p:cNvPr>
            <p:cNvSpPr/>
            <p:nvPr/>
          </p:nvSpPr>
          <p:spPr>
            <a:xfrm>
              <a:off x="3527289" y="3759422"/>
              <a:ext cx="76200" cy="133350"/>
            </a:xfrm>
            <a:custGeom>
              <a:avLst/>
              <a:gdLst>
                <a:gd name="connsiteX0" fmla="*/ 7144 w 76200"/>
                <a:gd name="connsiteY0" fmla="*/ 7144 h 133350"/>
                <a:gd name="connsiteX1" fmla="*/ 72961 w 76200"/>
                <a:gd name="connsiteY1" fmla="*/ 128016 h 133350"/>
                <a:gd name="connsiteX2" fmla="*/ 72961 w 76200"/>
                <a:gd name="connsiteY2" fmla="*/ 7144 h 133350"/>
                <a:gd name="connsiteX3" fmla="*/ 7144 w 76200"/>
                <a:gd name="connsiteY3" fmla="*/ 7144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133350">
                  <a:moveTo>
                    <a:pt x="7144" y="7144"/>
                  </a:moveTo>
                  <a:cubicBezTo>
                    <a:pt x="12573" y="68771"/>
                    <a:pt x="39624" y="118681"/>
                    <a:pt x="72961" y="128016"/>
                  </a:cubicBezTo>
                  <a:lnTo>
                    <a:pt x="72961" y="7144"/>
                  </a:ln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04" name="자유형: 도형 503">
              <a:extLst>
                <a:ext uri="{FF2B5EF4-FFF2-40B4-BE49-F238E27FC236}">
                  <a16:creationId xmlns:a16="http://schemas.microsoft.com/office/drawing/2014/main" id="{FDEAE43E-4F24-40CB-AADF-E5CC1692D4F9}"/>
                </a:ext>
              </a:extLst>
            </p:cNvPr>
            <p:cNvSpPr/>
            <p:nvPr/>
          </p:nvSpPr>
          <p:spPr>
            <a:xfrm>
              <a:off x="3615395" y="3568446"/>
              <a:ext cx="161925" cy="152400"/>
            </a:xfrm>
            <a:custGeom>
              <a:avLst/>
              <a:gdLst>
                <a:gd name="connsiteX0" fmla="*/ 7144 w 161925"/>
                <a:gd name="connsiteY0" fmla="*/ 7144 h 152400"/>
                <a:gd name="connsiteX1" fmla="*/ 7144 w 161925"/>
                <a:gd name="connsiteY1" fmla="*/ 7620 h 152400"/>
                <a:gd name="connsiteX2" fmla="*/ 96107 w 161925"/>
                <a:gd name="connsiteY2" fmla="*/ 148780 h 152400"/>
                <a:gd name="connsiteX3" fmla="*/ 130873 w 161925"/>
                <a:gd name="connsiteY3" fmla="*/ 142399 h 152400"/>
                <a:gd name="connsiteX4" fmla="*/ 161830 w 161925"/>
                <a:gd name="connsiteY4" fmla="*/ 147828 h 152400"/>
                <a:gd name="connsiteX5" fmla="*/ 7144 w 161925"/>
                <a:gd name="connsiteY5" fmla="*/ 7144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1925" h="152400">
                  <a:moveTo>
                    <a:pt x="7144" y="7144"/>
                  </a:moveTo>
                  <a:lnTo>
                    <a:pt x="7144" y="7620"/>
                  </a:lnTo>
                  <a:cubicBezTo>
                    <a:pt x="52578" y="15621"/>
                    <a:pt x="89154" y="74390"/>
                    <a:pt x="96107" y="148780"/>
                  </a:cubicBezTo>
                  <a:cubicBezTo>
                    <a:pt x="107156" y="144684"/>
                    <a:pt x="118872" y="142399"/>
                    <a:pt x="130873" y="142399"/>
                  </a:cubicBezTo>
                  <a:cubicBezTo>
                    <a:pt x="141446" y="142399"/>
                    <a:pt x="151829" y="144494"/>
                    <a:pt x="161830" y="147828"/>
                  </a:cubicBezTo>
                  <a:cubicBezTo>
                    <a:pt x="149066" y="72485"/>
                    <a:pt x="84677" y="12287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05" name="자유형: 도형 504">
              <a:extLst>
                <a:ext uri="{FF2B5EF4-FFF2-40B4-BE49-F238E27FC236}">
                  <a16:creationId xmlns:a16="http://schemas.microsoft.com/office/drawing/2014/main" id="{936906A7-E1F0-44C1-8181-9C8FACF95252}"/>
                </a:ext>
              </a:extLst>
            </p:cNvPr>
            <p:cNvSpPr/>
            <p:nvPr/>
          </p:nvSpPr>
          <p:spPr>
            <a:xfrm>
              <a:off x="3727790" y="3792759"/>
              <a:ext cx="28575" cy="28575"/>
            </a:xfrm>
            <a:custGeom>
              <a:avLst/>
              <a:gdLst>
                <a:gd name="connsiteX0" fmla="*/ 18288 w 28575"/>
                <a:gd name="connsiteY0" fmla="*/ 7144 h 28575"/>
                <a:gd name="connsiteX1" fmla="*/ 7144 w 28575"/>
                <a:gd name="connsiteY1" fmla="*/ 18288 h 28575"/>
                <a:gd name="connsiteX2" fmla="*/ 18288 w 28575"/>
                <a:gd name="connsiteY2" fmla="*/ 29432 h 28575"/>
                <a:gd name="connsiteX3" fmla="*/ 29432 w 28575"/>
                <a:gd name="connsiteY3" fmla="*/ 18288 h 28575"/>
                <a:gd name="connsiteX4" fmla="*/ 18288 w 28575"/>
                <a:gd name="connsiteY4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18288" y="7144"/>
                  </a:moveTo>
                  <a:cubicBezTo>
                    <a:pt x="12192" y="7144"/>
                    <a:pt x="7144" y="12097"/>
                    <a:pt x="7144" y="18288"/>
                  </a:cubicBezTo>
                  <a:cubicBezTo>
                    <a:pt x="7144" y="24479"/>
                    <a:pt x="12192" y="29432"/>
                    <a:pt x="18288" y="29432"/>
                  </a:cubicBezTo>
                  <a:cubicBezTo>
                    <a:pt x="24384" y="29432"/>
                    <a:pt x="29432" y="24479"/>
                    <a:pt x="29432" y="18288"/>
                  </a:cubicBezTo>
                  <a:cubicBezTo>
                    <a:pt x="29432" y="12097"/>
                    <a:pt x="24479" y="7144"/>
                    <a:pt x="1828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06" name="자유형: 도형 505">
              <a:extLst>
                <a:ext uri="{FF2B5EF4-FFF2-40B4-BE49-F238E27FC236}">
                  <a16:creationId xmlns:a16="http://schemas.microsoft.com/office/drawing/2014/main" id="{A9EFAC11-638A-4535-A7EF-825DA4675D18}"/>
                </a:ext>
              </a:extLst>
            </p:cNvPr>
            <p:cNvSpPr/>
            <p:nvPr/>
          </p:nvSpPr>
          <p:spPr>
            <a:xfrm>
              <a:off x="3615395" y="3873912"/>
              <a:ext cx="66675" cy="38100"/>
            </a:xfrm>
            <a:custGeom>
              <a:avLst/>
              <a:gdLst>
                <a:gd name="connsiteX0" fmla="*/ 55435 w 66675"/>
                <a:gd name="connsiteY0" fmla="*/ 7144 h 38100"/>
                <a:gd name="connsiteX1" fmla="*/ 7144 w 66675"/>
                <a:gd name="connsiteY1" fmla="*/ 36481 h 38100"/>
                <a:gd name="connsiteX2" fmla="*/ 7144 w 66675"/>
                <a:gd name="connsiteY2" fmla="*/ 36957 h 38100"/>
                <a:gd name="connsiteX3" fmla="*/ 64675 w 66675"/>
                <a:gd name="connsiteY3" fmla="*/ 23146 h 38100"/>
                <a:gd name="connsiteX4" fmla="*/ 55435 w 66675"/>
                <a:gd name="connsiteY4" fmla="*/ 714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38100">
                  <a:moveTo>
                    <a:pt x="55435" y="7144"/>
                  </a:moveTo>
                  <a:cubicBezTo>
                    <a:pt x="41910" y="22955"/>
                    <a:pt x="24765" y="33338"/>
                    <a:pt x="7144" y="36481"/>
                  </a:cubicBezTo>
                  <a:lnTo>
                    <a:pt x="7144" y="36957"/>
                  </a:lnTo>
                  <a:cubicBezTo>
                    <a:pt x="27051" y="35624"/>
                    <a:pt x="47244" y="30766"/>
                    <a:pt x="64675" y="23146"/>
                  </a:cubicBezTo>
                  <a:lnTo>
                    <a:pt x="55435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507" name="TextBox 506">
            <a:extLst>
              <a:ext uri="{FF2B5EF4-FFF2-40B4-BE49-F238E27FC236}">
                <a16:creationId xmlns:a16="http://schemas.microsoft.com/office/drawing/2014/main" id="{CA8BA88A-220F-4094-9ED6-70D1D97B6E38}"/>
              </a:ext>
            </a:extLst>
          </p:cNvPr>
          <p:cNvSpPr txBox="1"/>
          <p:nvPr/>
        </p:nvSpPr>
        <p:spPr>
          <a:xfrm>
            <a:off x="9037297" y="4239100"/>
            <a:ext cx="262272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You can resize these icons keeping the quality.</a:t>
            </a:r>
          </a:p>
          <a:p>
            <a:endParaRPr lang="en-US" altLang="ko-KR" sz="1600" dirty="0">
              <a:solidFill>
                <a:schemeClr val="bg1"/>
              </a:solidFill>
            </a:endParaRPr>
          </a:p>
          <a:p>
            <a:r>
              <a:rPr lang="en-US" altLang="ko-KR" sz="1600" dirty="0">
                <a:solidFill>
                  <a:schemeClr val="bg1"/>
                </a:solidFill>
              </a:rPr>
              <a:t>You can change the stroke and fill color; just select the icon and click on the paint bucket/pen.</a:t>
            </a:r>
          </a:p>
        </p:txBody>
      </p:sp>
      <p:sp>
        <p:nvSpPr>
          <p:cNvPr id="508" name="TextBox 507">
            <a:extLst>
              <a:ext uri="{FF2B5EF4-FFF2-40B4-BE49-F238E27FC236}">
                <a16:creationId xmlns:a16="http://schemas.microsoft.com/office/drawing/2014/main" id="{C60D6E97-FAA2-4B0B-8F28-38FD6A557F23}"/>
              </a:ext>
            </a:extLst>
          </p:cNvPr>
          <p:cNvSpPr txBox="1"/>
          <p:nvPr/>
        </p:nvSpPr>
        <p:spPr>
          <a:xfrm>
            <a:off x="8978001" y="3655123"/>
            <a:ext cx="26227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0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altLang="ko-KR" sz="2000" b="0" dirty="0">
                <a:solidFill>
                  <a:schemeClr val="bg1"/>
                </a:solidFill>
              </a:rPr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32471222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A8866202-E134-4AED-A1D1-DE6448D0D437}"/>
              </a:ext>
            </a:extLst>
          </p:cNvPr>
          <p:cNvGrpSpPr/>
          <p:nvPr/>
        </p:nvGrpSpPr>
        <p:grpSpPr>
          <a:xfrm>
            <a:off x="6830083" y="5571172"/>
            <a:ext cx="342900" cy="390525"/>
            <a:chOff x="6830083" y="5571172"/>
            <a:chExt cx="342900" cy="390525"/>
          </a:xfrm>
          <a:solidFill>
            <a:schemeClr val="bg1"/>
          </a:solidFill>
        </p:grpSpPr>
        <p:sp>
          <p:nvSpPr>
            <p:cNvPr id="3" name="자유형: 도형 2">
              <a:extLst>
                <a:ext uri="{FF2B5EF4-FFF2-40B4-BE49-F238E27FC236}">
                  <a16:creationId xmlns:a16="http://schemas.microsoft.com/office/drawing/2014/main" id="{435DB68B-19A0-4AEC-8CC3-D72E319E2020}"/>
                </a:ext>
              </a:extLst>
            </p:cNvPr>
            <p:cNvSpPr/>
            <p:nvPr/>
          </p:nvSpPr>
          <p:spPr>
            <a:xfrm>
              <a:off x="6830083" y="5571172"/>
              <a:ext cx="342900" cy="390525"/>
            </a:xfrm>
            <a:custGeom>
              <a:avLst/>
              <a:gdLst>
                <a:gd name="connsiteX0" fmla="*/ 329375 w 342900"/>
                <a:gd name="connsiteY0" fmla="*/ 318802 h 390525"/>
                <a:gd name="connsiteX1" fmla="*/ 307181 w 342900"/>
                <a:gd name="connsiteY1" fmla="*/ 318802 h 390525"/>
                <a:gd name="connsiteX2" fmla="*/ 340423 w 342900"/>
                <a:gd name="connsiteY2" fmla="*/ 218885 h 390525"/>
                <a:gd name="connsiteX3" fmla="*/ 204121 w 342900"/>
                <a:gd name="connsiteY3" fmla="*/ 54388 h 390525"/>
                <a:gd name="connsiteX4" fmla="*/ 207169 w 342900"/>
                <a:gd name="connsiteY4" fmla="*/ 40481 h 390525"/>
                <a:gd name="connsiteX5" fmla="*/ 173831 w 342900"/>
                <a:gd name="connsiteY5" fmla="*/ 7144 h 390525"/>
                <a:gd name="connsiteX6" fmla="*/ 140494 w 342900"/>
                <a:gd name="connsiteY6" fmla="*/ 40481 h 390525"/>
                <a:gd name="connsiteX7" fmla="*/ 143542 w 342900"/>
                <a:gd name="connsiteY7" fmla="*/ 54388 h 390525"/>
                <a:gd name="connsiteX8" fmla="*/ 7239 w 342900"/>
                <a:gd name="connsiteY8" fmla="*/ 218885 h 390525"/>
                <a:gd name="connsiteX9" fmla="*/ 40481 w 342900"/>
                <a:gd name="connsiteY9" fmla="*/ 318802 h 390525"/>
                <a:gd name="connsiteX10" fmla="*/ 18288 w 342900"/>
                <a:gd name="connsiteY10" fmla="*/ 318802 h 390525"/>
                <a:gd name="connsiteX11" fmla="*/ 7144 w 342900"/>
                <a:gd name="connsiteY11" fmla="*/ 329946 h 390525"/>
                <a:gd name="connsiteX12" fmla="*/ 23336 w 342900"/>
                <a:gd name="connsiteY12" fmla="*/ 369475 h 390525"/>
                <a:gd name="connsiteX13" fmla="*/ 62675 w 342900"/>
                <a:gd name="connsiteY13" fmla="*/ 386239 h 390525"/>
                <a:gd name="connsiteX14" fmla="*/ 284702 w 342900"/>
                <a:gd name="connsiteY14" fmla="*/ 386239 h 390525"/>
                <a:gd name="connsiteX15" fmla="*/ 324040 w 342900"/>
                <a:gd name="connsiteY15" fmla="*/ 369475 h 390525"/>
                <a:gd name="connsiteX16" fmla="*/ 340233 w 342900"/>
                <a:gd name="connsiteY16" fmla="*/ 329946 h 390525"/>
                <a:gd name="connsiteX17" fmla="*/ 329375 w 342900"/>
                <a:gd name="connsiteY17" fmla="*/ 318802 h 390525"/>
                <a:gd name="connsiteX18" fmla="*/ 162782 w 342900"/>
                <a:gd name="connsiteY18" fmla="*/ 40481 h 390525"/>
                <a:gd name="connsiteX19" fmla="*/ 173927 w 342900"/>
                <a:gd name="connsiteY19" fmla="*/ 29337 h 390525"/>
                <a:gd name="connsiteX20" fmla="*/ 185071 w 342900"/>
                <a:gd name="connsiteY20" fmla="*/ 40481 h 390525"/>
                <a:gd name="connsiteX21" fmla="*/ 173927 w 342900"/>
                <a:gd name="connsiteY21" fmla="*/ 51626 h 390525"/>
                <a:gd name="connsiteX22" fmla="*/ 162782 w 342900"/>
                <a:gd name="connsiteY22" fmla="*/ 40481 h 390525"/>
                <a:gd name="connsiteX23" fmla="*/ 29623 w 342900"/>
                <a:gd name="connsiteY23" fmla="*/ 218885 h 390525"/>
                <a:gd name="connsiteX24" fmla="*/ 173927 w 342900"/>
                <a:gd name="connsiteY24" fmla="*/ 73819 h 390525"/>
                <a:gd name="connsiteX25" fmla="*/ 318230 w 342900"/>
                <a:gd name="connsiteY25" fmla="*/ 218885 h 390525"/>
                <a:gd name="connsiteX26" fmla="*/ 278035 w 342900"/>
                <a:gd name="connsiteY26" fmla="*/ 318802 h 390525"/>
                <a:gd name="connsiteX27" fmla="*/ 244030 w 342900"/>
                <a:gd name="connsiteY27" fmla="*/ 318802 h 390525"/>
                <a:gd name="connsiteX28" fmla="*/ 296037 w 342900"/>
                <a:gd name="connsiteY28" fmla="*/ 218885 h 390525"/>
                <a:gd name="connsiteX29" fmla="*/ 173927 w 342900"/>
                <a:gd name="connsiteY29" fmla="*/ 96774 h 390525"/>
                <a:gd name="connsiteX30" fmla="*/ 51816 w 342900"/>
                <a:gd name="connsiteY30" fmla="*/ 218885 h 390525"/>
                <a:gd name="connsiteX31" fmla="*/ 103822 w 342900"/>
                <a:gd name="connsiteY31" fmla="*/ 318802 h 390525"/>
                <a:gd name="connsiteX32" fmla="*/ 69818 w 342900"/>
                <a:gd name="connsiteY32" fmla="*/ 318802 h 390525"/>
                <a:gd name="connsiteX33" fmla="*/ 29623 w 342900"/>
                <a:gd name="connsiteY33" fmla="*/ 218885 h 390525"/>
                <a:gd name="connsiteX34" fmla="*/ 119348 w 342900"/>
                <a:gd name="connsiteY34" fmla="*/ 273844 h 390525"/>
                <a:gd name="connsiteX35" fmla="*/ 103632 w 342900"/>
                <a:gd name="connsiteY35" fmla="*/ 273844 h 390525"/>
                <a:gd name="connsiteX36" fmla="*/ 96298 w 342900"/>
                <a:gd name="connsiteY36" fmla="*/ 281178 h 390525"/>
                <a:gd name="connsiteX37" fmla="*/ 75057 w 342900"/>
                <a:gd name="connsiteY37" fmla="*/ 229933 h 390525"/>
                <a:gd name="connsiteX38" fmla="*/ 85249 w 342900"/>
                <a:gd name="connsiteY38" fmla="*/ 229933 h 390525"/>
                <a:gd name="connsiteX39" fmla="*/ 96584 w 342900"/>
                <a:gd name="connsiteY39" fmla="*/ 220123 h 390525"/>
                <a:gd name="connsiteX40" fmla="*/ 85534 w 342900"/>
                <a:gd name="connsiteY40" fmla="*/ 207741 h 390525"/>
                <a:gd name="connsiteX41" fmla="*/ 75057 w 342900"/>
                <a:gd name="connsiteY41" fmla="*/ 207741 h 390525"/>
                <a:gd name="connsiteX42" fmla="*/ 96298 w 342900"/>
                <a:gd name="connsiteY42" fmla="*/ 156496 h 390525"/>
                <a:gd name="connsiteX43" fmla="*/ 103632 w 342900"/>
                <a:gd name="connsiteY43" fmla="*/ 163830 h 390525"/>
                <a:gd name="connsiteX44" fmla="*/ 119348 w 342900"/>
                <a:gd name="connsiteY44" fmla="*/ 163830 h 390525"/>
                <a:gd name="connsiteX45" fmla="*/ 119348 w 342900"/>
                <a:gd name="connsiteY45" fmla="*/ 148114 h 390525"/>
                <a:gd name="connsiteX46" fmla="*/ 112014 w 342900"/>
                <a:gd name="connsiteY46" fmla="*/ 140779 h 390525"/>
                <a:gd name="connsiteX47" fmla="*/ 163259 w 342900"/>
                <a:gd name="connsiteY47" fmla="*/ 119539 h 390525"/>
                <a:gd name="connsiteX48" fmla="*/ 163259 w 342900"/>
                <a:gd name="connsiteY48" fmla="*/ 129730 h 390525"/>
                <a:gd name="connsiteX49" fmla="*/ 173069 w 342900"/>
                <a:gd name="connsiteY49" fmla="*/ 141065 h 390525"/>
                <a:gd name="connsiteX50" fmla="*/ 185451 w 342900"/>
                <a:gd name="connsiteY50" fmla="*/ 130016 h 390525"/>
                <a:gd name="connsiteX51" fmla="*/ 185451 w 342900"/>
                <a:gd name="connsiteY51" fmla="*/ 119539 h 390525"/>
                <a:gd name="connsiteX52" fmla="*/ 236696 w 342900"/>
                <a:gd name="connsiteY52" fmla="*/ 140779 h 390525"/>
                <a:gd name="connsiteX53" fmla="*/ 229362 w 342900"/>
                <a:gd name="connsiteY53" fmla="*/ 148114 h 390525"/>
                <a:gd name="connsiteX54" fmla="*/ 229362 w 342900"/>
                <a:gd name="connsiteY54" fmla="*/ 163830 h 390525"/>
                <a:gd name="connsiteX55" fmla="*/ 245078 w 342900"/>
                <a:gd name="connsiteY55" fmla="*/ 163830 h 390525"/>
                <a:gd name="connsiteX56" fmla="*/ 252413 w 342900"/>
                <a:gd name="connsiteY56" fmla="*/ 156496 h 390525"/>
                <a:gd name="connsiteX57" fmla="*/ 273653 w 342900"/>
                <a:gd name="connsiteY57" fmla="*/ 207741 h 390525"/>
                <a:gd name="connsiteX58" fmla="*/ 263461 w 342900"/>
                <a:gd name="connsiteY58" fmla="*/ 207741 h 390525"/>
                <a:gd name="connsiteX59" fmla="*/ 252126 w 342900"/>
                <a:gd name="connsiteY59" fmla="*/ 217551 h 390525"/>
                <a:gd name="connsiteX60" fmla="*/ 263176 w 342900"/>
                <a:gd name="connsiteY60" fmla="*/ 229933 h 390525"/>
                <a:gd name="connsiteX61" fmla="*/ 273653 w 342900"/>
                <a:gd name="connsiteY61" fmla="*/ 229933 h 390525"/>
                <a:gd name="connsiteX62" fmla="*/ 252413 w 342900"/>
                <a:gd name="connsiteY62" fmla="*/ 281178 h 390525"/>
                <a:gd name="connsiteX63" fmla="*/ 245078 w 342900"/>
                <a:gd name="connsiteY63" fmla="*/ 273844 h 390525"/>
                <a:gd name="connsiteX64" fmla="*/ 229362 w 342900"/>
                <a:gd name="connsiteY64" fmla="*/ 273844 h 390525"/>
                <a:gd name="connsiteX65" fmla="*/ 229362 w 342900"/>
                <a:gd name="connsiteY65" fmla="*/ 289560 h 390525"/>
                <a:gd name="connsiteX66" fmla="*/ 236696 w 342900"/>
                <a:gd name="connsiteY66" fmla="*/ 296894 h 390525"/>
                <a:gd name="connsiteX67" fmla="*/ 185451 w 342900"/>
                <a:gd name="connsiteY67" fmla="*/ 318135 h 390525"/>
                <a:gd name="connsiteX68" fmla="*/ 185451 w 342900"/>
                <a:gd name="connsiteY68" fmla="*/ 307943 h 390525"/>
                <a:gd name="connsiteX69" fmla="*/ 175641 w 342900"/>
                <a:gd name="connsiteY69" fmla="*/ 296608 h 390525"/>
                <a:gd name="connsiteX70" fmla="*/ 163259 w 342900"/>
                <a:gd name="connsiteY70" fmla="*/ 307658 h 390525"/>
                <a:gd name="connsiteX71" fmla="*/ 163259 w 342900"/>
                <a:gd name="connsiteY71" fmla="*/ 318135 h 390525"/>
                <a:gd name="connsiteX72" fmla="*/ 112014 w 342900"/>
                <a:gd name="connsiteY72" fmla="*/ 296894 h 390525"/>
                <a:gd name="connsiteX73" fmla="*/ 119348 w 342900"/>
                <a:gd name="connsiteY73" fmla="*/ 289560 h 390525"/>
                <a:gd name="connsiteX74" fmla="*/ 119348 w 342900"/>
                <a:gd name="connsiteY74" fmla="*/ 273844 h 390525"/>
                <a:gd name="connsiteX75" fmla="*/ 284226 w 342900"/>
                <a:gd name="connsiteY75" fmla="*/ 363950 h 390525"/>
                <a:gd name="connsiteX76" fmla="*/ 63627 w 342900"/>
                <a:gd name="connsiteY76" fmla="*/ 363950 h 390525"/>
                <a:gd name="connsiteX77" fmla="*/ 32385 w 342900"/>
                <a:gd name="connsiteY77" fmla="*/ 340995 h 390525"/>
                <a:gd name="connsiteX78" fmla="*/ 315373 w 342900"/>
                <a:gd name="connsiteY78" fmla="*/ 340995 h 390525"/>
                <a:gd name="connsiteX79" fmla="*/ 284226 w 342900"/>
                <a:gd name="connsiteY79" fmla="*/ 363950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</a:cxnLst>
              <a:rect l="l" t="t" r="r" b="b"/>
              <a:pathLst>
                <a:path w="342900" h="390525">
                  <a:moveTo>
                    <a:pt x="329375" y="318802"/>
                  </a:moveTo>
                  <a:lnTo>
                    <a:pt x="307181" y="318802"/>
                  </a:lnTo>
                  <a:cubicBezTo>
                    <a:pt x="328803" y="290131"/>
                    <a:pt x="340423" y="255460"/>
                    <a:pt x="340423" y="218885"/>
                  </a:cubicBezTo>
                  <a:cubicBezTo>
                    <a:pt x="340423" y="137065"/>
                    <a:pt x="281559" y="68771"/>
                    <a:pt x="204121" y="54388"/>
                  </a:cubicBezTo>
                  <a:cubicBezTo>
                    <a:pt x="206026" y="50197"/>
                    <a:pt x="207169" y="45434"/>
                    <a:pt x="207169" y="40481"/>
                  </a:cubicBezTo>
                  <a:cubicBezTo>
                    <a:pt x="207169" y="22098"/>
                    <a:pt x="192214" y="7144"/>
                    <a:pt x="173831" y="7144"/>
                  </a:cubicBezTo>
                  <a:cubicBezTo>
                    <a:pt x="155448" y="7144"/>
                    <a:pt x="140494" y="22098"/>
                    <a:pt x="140494" y="40481"/>
                  </a:cubicBezTo>
                  <a:cubicBezTo>
                    <a:pt x="140494" y="45434"/>
                    <a:pt x="141637" y="50102"/>
                    <a:pt x="143542" y="54388"/>
                  </a:cubicBezTo>
                  <a:cubicBezTo>
                    <a:pt x="66104" y="68771"/>
                    <a:pt x="7239" y="137065"/>
                    <a:pt x="7239" y="218885"/>
                  </a:cubicBezTo>
                  <a:cubicBezTo>
                    <a:pt x="7239" y="255460"/>
                    <a:pt x="18955" y="290131"/>
                    <a:pt x="40481" y="318802"/>
                  </a:cubicBezTo>
                  <a:lnTo>
                    <a:pt x="18288" y="318802"/>
                  </a:lnTo>
                  <a:cubicBezTo>
                    <a:pt x="12192" y="318802"/>
                    <a:pt x="7144" y="323755"/>
                    <a:pt x="7144" y="329946"/>
                  </a:cubicBezTo>
                  <a:cubicBezTo>
                    <a:pt x="7144" y="344805"/>
                    <a:pt x="12859" y="358807"/>
                    <a:pt x="23336" y="369475"/>
                  </a:cubicBezTo>
                  <a:cubicBezTo>
                    <a:pt x="33909" y="380238"/>
                    <a:pt x="47815" y="386239"/>
                    <a:pt x="62675" y="386239"/>
                  </a:cubicBezTo>
                  <a:lnTo>
                    <a:pt x="284702" y="386239"/>
                  </a:lnTo>
                  <a:cubicBezTo>
                    <a:pt x="299561" y="386239"/>
                    <a:pt x="313468" y="380333"/>
                    <a:pt x="324040" y="369475"/>
                  </a:cubicBezTo>
                  <a:cubicBezTo>
                    <a:pt x="334423" y="358807"/>
                    <a:pt x="340233" y="344805"/>
                    <a:pt x="340233" y="329946"/>
                  </a:cubicBezTo>
                  <a:cubicBezTo>
                    <a:pt x="340423" y="323755"/>
                    <a:pt x="335470" y="318802"/>
                    <a:pt x="329375" y="318802"/>
                  </a:cubicBezTo>
                  <a:close/>
                  <a:moveTo>
                    <a:pt x="162782" y="40481"/>
                  </a:moveTo>
                  <a:cubicBezTo>
                    <a:pt x="162782" y="34385"/>
                    <a:pt x="167735" y="29337"/>
                    <a:pt x="173927" y="29337"/>
                  </a:cubicBezTo>
                  <a:cubicBezTo>
                    <a:pt x="180022" y="29337"/>
                    <a:pt x="185071" y="34290"/>
                    <a:pt x="185071" y="40481"/>
                  </a:cubicBezTo>
                  <a:cubicBezTo>
                    <a:pt x="185071" y="46577"/>
                    <a:pt x="180118" y="51626"/>
                    <a:pt x="173927" y="51626"/>
                  </a:cubicBezTo>
                  <a:cubicBezTo>
                    <a:pt x="167830" y="51626"/>
                    <a:pt x="162782" y="46577"/>
                    <a:pt x="162782" y="40481"/>
                  </a:cubicBezTo>
                  <a:close/>
                  <a:moveTo>
                    <a:pt x="29623" y="218885"/>
                  </a:moveTo>
                  <a:cubicBezTo>
                    <a:pt x="29623" y="138875"/>
                    <a:pt x="94392" y="73819"/>
                    <a:pt x="173927" y="73819"/>
                  </a:cubicBezTo>
                  <a:cubicBezTo>
                    <a:pt x="253460" y="73819"/>
                    <a:pt x="318230" y="138875"/>
                    <a:pt x="318230" y="218885"/>
                  </a:cubicBezTo>
                  <a:cubicBezTo>
                    <a:pt x="318230" y="256508"/>
                    <a:pt x="303943" y="291846"/>
                    <a:pt x="278035" y="318802"/>
                  </a:cubicBezTo>
                  <a:lnTo>
                    <a:pt x="244030" y="318802"/>
                  </a:lnTo>
                  <a:cubicBezTo>
                    <a:pt x="276510" y="295942"/>
                    <a:pt x="296037" y="258985"/>
                    <a:pt x="296037" y="218885"/>
                  </a:cubicBezTo>
                  <a:cubicBezTo>
                    <a:pt x="296037" y="151543"/>
                    <a:pt x="241268" y="96774"/>
                    <a:pt x="173927" y="96774"/>
                  </a:cubicBezTo>
                  <a:cubicBezTo>
                    <a:pt x="106585" y="96774"/>
                    <a:pt x="51816" y="151543"/>
                    <a:pt x="51816" y="218885"/>
                  </a:cubicBezTo>
                  <a:cubicBezTo>
                    <a:pt x="51816" y="258890"/>
                    <a:pt x="71342" y="295942"/>
                    <a:pt x="103822" y="318802"/>
                  </a:cubicBezTo>
                  <a:lnTo>
                    <a:pt x="69818" y="318802"/>
                  </a:lnTo>
                  <a:cubicBezTo>
                    <a:pt x="43815" y="291751"/>
                    <a:pt x="29623" y="256508"/>
                    <a:pt x="29623" y="218885"/>
                  </a:cubicBezTo>
                  <a:close/>
                  <a:moveTo>
                    <a:pt x="119348" y="273844"/>
                  </a:moveTo>
                  <a:cubicBezTo>
                    <a:pt x="114967" y="269558"/>
                    <a:pt x="108013" y="269558"/>
                    <a:pt x="103632" y="273844"/>
                  </a:cubicBezTo>
                  <a:lnTo>
                    <a:pt x="96298" y="281178"/>
                  </a:lnTo>
                  <a:cubicBezTo>
                    <a:pt x="84772" y="266795"/>
                    <a:pt x="77152" y="249174"/>
                    <a:pt x="75057" y="229933"/>
                  </a:cubicBezTo>
                  <a:lnTo>
                    <a:pt x="85249" y="229933"/>
                  </a:lnTo>
                  <a:cubicBezTo>
                    <a:pt x="90964" y="229933"/>
                    <a:pt x="95917" y="225742"/>
                    <a:pt x="96584" y="220123"/>
                  </a:cubicBezTo>
                  <a:cubicBezTo>
                    <a:pt x="97345" y="213455"/>
                    <a:pt x="92107" y="207741"/>
                    <a:pt x="85534" y="207741"/>
                  </a:cubicBezTo>
                  <a:lnTo>
                    <a:pt x="75057" y="207741"/>
                  </a:lnTo>
                  <a:cubicBezTo>
                    <a:pt x="77152" y="188500"/>
                    <a:pt x="84772" y="170879"/>
                    <a:pt x="96298" y="156496"/>
                  </a:cubicBezTo>
                  <a:lnTo>
                    <a:pt x="103632" y="163830"/>
                  </a:lnTo>
                  <a:cubicBezTo>
                    <a:pt x="108013" y="168116"/>
                    <a:pt x="114967" y="168212"/>
                    <a:pt x="119348" y="163830"/>
                  </a:cubicBezTo>
                  <a:cubicBezTo>
                    <a:pt x="123730" y="159449"/>
                    <a:pt x="123634" y="152495"/>
                    <a:pt x="119348" y="148114"/>
                  </a:cubicBezTo>
                  <a:lnTo>
                    <a:pt x="112014" y="140779"/>
                  </a:lnTo>
                  <a:cubicBezTo>
                    <a:pt x="126396" y="129254"/>
                    <a:pt x="144018" y="121634"/>
                    <a:pt x="163259" y="119539"/>
                  </a:cubicBezTo>
                  <a:lnTo>
                    <a:pt x="163259" y="129730"/>
                  </a:lnTo>
                  <a:cubicBezTo>
                    <a:pt x="163259" y="135446"/>
                    <a:pt x="167450" y="140399"/>
                    <a:pt x="173069" y="141065"/>
                  </a:cubicBezTo>
                  <a:cubicBezTo>
                    <a:pt x="179737" y="141827"/>
                    <a:pt x="185451" y="136588"/>
                    <a:pt x="185451" y="130016"/>
                  </a:cubicBezTo>
                  <a:lnTo>
                    <a:pt x="185451" y="119539"/>
                  </a:lnTo>
                  <a:cubicBezTo>
                    <a:pt x="204692" y="121634"/>
                    <a:pt x="222313" y="129254"/>
                    <a:pt x="236696" y="140779"/>
                  </a:cubicBezTo>
                  <a:lnTo>
                    <a:pt x="229362" y="148114"/>
                  </a:lnTo>
                  <a:cubicBezTo>
                    <a:pt x="225076" y="152495"/>
                    <a:pt x="224980" y="159449"/>
                    <a:pt x="229362" y="163830"/>
                  </a:cubicBezTo>
                  <a:cubicBezTo>
                    <a:pt x="233743" y="168116"/>
                    <a:pt x="240696" y="168116"/>
                    <a:pt x="245078" y="163830"/>
                  </a:cubicBezTo>
                  <a:lnTo>
                    <a:pt x="252413" y="156496"/>
                  </a:lnTo>
                  <a:cubicBezTo>
                    <a:pt x="263937" y="170879"/>
                    <a:pt x="271558" y="188500"/>
                    <a:pt x="273653" y="207741"/>
                  </a:cubicBezTo>
                  <a:lnTo>
                    <a:pt x="263461" y="207741"/>
                  </a:lnTo>
                  <a:cubicBezTo>
                    <a:pt x="257746" y="207741"/>
                    <a:pt x="252793" y="211932"/>
                    <a:pt x="252126" y="217551"/>
                  </a:cubicBezTo>
                  <a:cubicBezTo>
                    <a:pt x="251365" y="224219"/>
                    <a:pt x="256604" y="229933"/>
                    <a:pt x="263176" y="229933"/>
                  </a:cubicBezTo>
                  <a:lnTo>
                    <a:pt x="273653" y="229933"/>
                  </a:lnTo>
                  <a:cubicBezTo>
                    <a:pt x="271558" y="249174"/>
                    <a:pt x="263937" y="266795"/>
                    <a:pt x="252413" y="281178"/>
                  </a:cubicBezTo>
                  <a:lnTo>
                    <a:pt x="245078" y="273844"/>
                  </a:lnTo>
                  <a:cubicBezTo>
                    <a:pt x="240696" y="269558"/>
                    <a:pt x="233743" y="269558"/>
                    <a:pt x="229362" y="273844"/>
                  </a:cubicBezTo>
                  <a:cubicBezTo>
                    <a:pt x="224980" y="278225"/>
                    <a:pt x="225076" y="285179"/>
                    <a:pt x="229362" y="289560"/>
                  </a:cubicBezTo>
                  <a:lnTo>
                    <a:pt x="236696" y="296894"/>
                  </a:lnTo>
                  <a:cubicBezTo>
                    <a:pt x="222313" y="308420"/>
                    <a:pt x="204692" y="316040"/>
                    <a:pt x="185451" y="318135"/>
                  </a:cubicBezTo>
                  <a:lnTo>
                    <a:pt x="185451" y="307943"/>
                  </a:lnTo>
                  <a:cubicBezTo>
                    <a:pt x="185451" y="302228"/>
                    <a:pt x="181260" y="297275"/>
                    <a:pt x="175641" y="296608"/>
                  </a:cubicBezTo>
                  <a:cubicBezTo>
                    <a:pt x="168973" y="295847"/>
                    <a:pt x="163259" y="301085"/>
                    <a:pt x="163259" y="307658"/>
                  </a:cubicBezTo>
                  <a:lnTo>
                    <a:pt x="163259" y="318135"/>
                  </a:lnTo>
                  <a:cubicBezTo>
                    <a:pt x="144018" y="316040"/>
                    <a:pt x="126396" y="308420"/>
                    <a:pt x="112014" y="296894"/>
                  </a:cubicBezTo>
                  <a:lnTo>
                    <a:pt x="119348" y="289560"/>
                  </a:lnTo>
                  <a:cubicBezTo>
                    <a:pt x="123634" y="285179"/>
                    <a:pt x="123634" y="278130"/>
                    <a:pt x="119348" y="273844"/>
                  </a:cubicBezTo>
                  <a:close/>
                  <a:moveTo>
                    <a:pt x="284226" y="363950"/>
                  </a:moveTo>
                  <a:lnTo>
                    <a:pt x="63627" y="363950"/>
                  </a:lnTo>
                  <a:cubicBezTo>
                    <a:pt x="49435" y="363950"/>
                    <a:pt x="37052" y="354140"/>
                    <a:pt x="32385" y="340995"/>
                  </a:cubicBezTo>
                  <a:lnTo>
                    <a:pt x="315373" y="340995"/>
                  </a:lnTo>
                  <a:cubicBezTo>
                    <a:pt x="310801" y="354044"/>
                    <a:pt x="298418" y="363950"/>
                    <a:pt x="284226" y="36395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" name="자유형: 도형 3">
              <a:extLst>
                <a:ext uri="{FF2B5EF4-FFF2-40B4-BE49-F238E27FC236}">
                  <a16:creationId xmlns:a16="http://schemas.microsoft.com/office/drawing/2014/main" id="{6FE8445C-C8C1-41FC-806E-2AFFCD5CAED5}"/>
                </a:ext>
              </a:extLst>
            </p:cNvPr>
            <p:cNvSpPr/>
            <p:nvPr/>
          </p:nvSpPr>
          <p:spPr>
            <a:xfrm>
              <a:off x="6986102" y="5727308"/>
              <a:ext cx="76200" cy="76200"/>
            </a:xfrm>
            <a:custGeom>
              <a:avLst/>
              <a:gdLst>
                <a:gd name="connsiteX0" fmla="*/ 18288 w 76200"/>
                <a:gd name="connsiteY0" fmla="*/ 73797 h 76200"/>
                <a:gd name="connsiteX1" fmla="*/ 62389 w 76200"/>
                <a:gd name="connsiteY1" fmla="*/ 73797 h 76200"/>
                <a:gd name="connsiteX2" fmla="*/ 73723 w 76200"/>
                <a:gd name="connsiteY2" fmla="*/ 63987 h 76200"/>
                <a:gd name="connsiteX3" fmla="*/ 62674 w 76200"/>
                <a:gd name="connsiteY3" fmla="*/ 51604 h 76200"/>
                <a:gd name="connsiteX4" fmla="*/ 29337 w 76200"/>
                <a:gd name="connsiteY4" fmla="*/ 51604 h 76200"/>
                <a:gd name="connsiteX5" fmla="*/ 29337 w 76200"/>
                <a:gd name="connsiteY5" fmla="*/ 18552 h 76200"/>
                <a:gd name="connsiteX6" fmla="*/ 19526 w 76200"/>
                <a:gd name="connsiteY6" fmla="*/ 7218 h 76200"/>
                <a:gd name="connsiteX7" fmla="*/ 7144 w 76200"/>
                <a:gd name="connsiteY7" fmla="*/ 18267 h 76200"/>
                <a:gd name="connsiteX8" fmla="*/ 7144 w 76200"/>
                <a:gd name="connsiteY8" fmla="*/ 62653 h 76200"/>
                <a:gd name="connsiteX9" fmla="*/ 18288 w 76200"/>
                <a:gd name="connsiteY9" fmla="*/ 73797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6200" h="76200">
                  <a:moveTo>
                    <a:pt x="18288" y="73797"/>
                  </a:moveTo>
                  <a:lnTo>
                    <a:pt x="62389" y="73797"/>
                  </a:lnTo>
                  <a:cubicBezTo>
                    <a:pt x="68103" y="73797"/>
                    <a:pt x="73057" y="69606"/>
                    <a:pt x="73723" y="63987"/>
                  </a:cubicBezTo>
                  <a:cubicBezTo>
                    <a:pt x="74486" y="57319"/>
                    <a:pt x="69246" y="51604"/>
                    <a:pt x="62674" y="51604"/>
                  </a:cubicBezTo>
                  <a:lnTo>
                    <a:pt x="29337" y="51604"/>
                  </a:lnTo>
                  <a:lnTo>
                    <a:pt x="29337" y="18552"/>
                  </a:lnTo>
                  <a:cubicBezTo>
                    <a:pt x="29337" y="12838"/>
                    <a:pt x="25146" y="7884"/>
                    <a:pt x="19526" y="7218"/>
                  </a:cubicBezTo>
                  <a:cubicBezTo>
                    <a:pt x="12859" y="6456"/>
                    <a:pt x="7144" y="11694"/>
                    <a:pt x="7144" y="18267"/>
                  </a:cubicBezTo>
                  <a:lnTo>
                    <a:pt x="7144" y="62653"/>
                  </a:lnTo>
                  <a:cubicBezTo>
                    <a:pt x="7144" y="68845"/>
                    <a:pt x="12096" y="73797"/>
                    <a:pt x="18288" y="7379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E7E6841C-3801-4B70-8457-96BA17CC58AF}"/>
              </a:ext>
            </a:extLst>
          </p:cNvPr>
          <p:cNvGrpSpPr/>
          <p:nvPr/>
        </p:nvGrpSpPr>
        <p:grpSpPr>
          <a:xfrm>
            <a:off x="1458840" y="2905696"/>
            <a:ext cx="390525" cy="390525"/>
            <a:chOff x="1458840" y="2905696"/>
            <a:chExt cx="390525" cy="390525"/>
          </a:xfrm>
          <a:solidFill>
            <a:schemeClr val="bg1"/>
          </a:solidFill>
        </p:grpSpPr>
        <p:sp>
          <p:nvSpPr>
            <p:cNvPr id="6" name="자유형: 도형 5">
              <a:extLst>
                <a:ext uri="{FF2B5EF4-FFF2-40B4-BE49-F238E27FC236}">
                  <a16:creationId xmlns:a16="http://schemas.microsoft.com/office/drawing/2014/main" id="{113B3CEA-4C77-42E7-9F06-D8D206300B5C}"/>
                </a:ext>
              </a:extLst>
            </p:cNvPr>
            <p:cNvSpPr/>
            <p:nvPr/>
          </p:nvSpPr>
          <p:spPr>
            <a:xfrm>
              <a:off x="1458840" y="2905696"/>
              <a:ext cx="390525" cy="390525"/>
            </a:xfrm>
            <a:custGeom>
              <a:avLst/>
              <a:gdLst>
                <a:gd name="connsiteX0" fmla="*/ 374999 w 390525"/>
                <a:gd name="connsiteY0" fmla="*/ 7144 h 390525"/>
                <a:gd name="connsiteX1" fmla="*/ 18288 w 390525"/>
                <a:gd name="connsiteY1" fmla="*/ 7144 h 390525"/>
                <a:gd name="connsiteX2" fmla="*/ 7144 w 390525"/>
                <a:gd name="connsiteY2" fmla="*/ 18288 h 390525"/>
                <a:gd name="connsiteX3" fmla="*/ 7144 w 390525"/>
                <a:gd name="connsiteY3" fmla="*/ 374999 h 390525"/>
                <a:gd name="connsiteX4" fmla="*/ 18288 w 390525"/>
                <a:gd name="connsiteY4" fmla="*/ 386144 h 390525"/>
                <a:gd name="connsiteX5" fmla="*/ 374999 w 390525"/>
                <a:gd name="connsiteY5" fmla="*/ 386144 h 390525"/>
                <a:gd name="connsiteX6" fmla="*/ 386144 w 390525"/>
                <a:gd name="connsiteY6" fmla="*/ 374999 h 390525"/>
                <a:gd name="connsiteX7" fmla="*/ 386144 w 390525"/>
                <a:gd name="connsiteY7" fmla="*/ 18288 h 390525"/>
                <a:gd name="connsiteX8" fmla="*/ 374999 w 390525"/>
                <a:gd name="connsiteY8" fmla="*/ 7144 h 390525"/>
                <a:gd name="connsiteX9" fmla="*/ 363855 w 390525"/>
                <a:gd name="connsiteY9" fmla="*/ 95917 h 390525"/>
                <a:gd name="connsiteX10" fmla="*/ 296513 w 390525"/>
                <a:gd name="connsiteY10" fmla="*/ 95917 h 390525"/>
                <a:gd name="connsiteX11" fmla="*/ 296513 w 390525"/>
                <a:gd name="connsiteY11" fmla="*/ 29337 h 390525"/>
                <a:gd name="connsiteX12" fmla="*/ 363855 w 390525"/>
                <a:gd name="connsiteY12" fmla="*/ 29337 h 390525"/>
                <a:gd name="connsiteX13" fmla="*/ 363855 w 390525"/>
                <a:gd name="connsiteY13" fmla="*/ 95917 h 390525"/>
                <a:gd name="connsiteX14" fmla="*/ 274320 w 390525"/>
                <a:gd name="connsiteY14" fmla="*/ 29337 h 390525"/>
                <a:gd name="connsiteX15" fmla="*/ 274320 w 390525"/>
                <a:gd name="connsiteY15" fmla="*/ 95917 h 390525"/>
                <a:gd name="connsiteX16" fmla="*/ 29337 w 390525"/>
                <a:gd name="connsiteY16" fmla="*/ 95917 h 390525"/>
                <a:gd name="connsiteX17" fmla="*/ 29337 w 390525"/>
                <a:gd name="connsiteY17" fmla="*/ 29337 h 390525"/>
                <a:gd name="connsiteX18" fmla="*/ 274320 w 390525"/>
                <a:gd name="connsiteY18" fmla="*/ 29337 h 390525"/>
                <a:gd name="connsiteX19" fmla="*/ 29337 w 390525"/>
                <a:gd name="connsiteY19" fmla="*/ 363855 h 390525"/>
                <a:gd name="connsiteX20" fmla="*/ 29337 w 390525"/>
                <a:gd name="connsiteY20" fmla="*/ 118110 h 390525"/>
                <a:gd name="connsiteX21" fmla="*/ 363855 w 390525"/>
                <a:gd name="connsiteY21" fmla="*/ 118110 h 390525"/>
                <a:gd name="connsiteX22" fmla="*/ 363855 w 390525"/>
                <a:gd name="connsiteY22" fmla="*/ 363855 h 390525"/>
                <a:gd name="connsiteX23" fmla="*/ 29337 w 390525"/>
                <a:gd name="connsiteY23" fmla="*/ 363855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90525" h="390525">
                  <a:moveTo>
                    <a:pt x="374999" y="7144"/>
                  </a:move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lnTo>
                    <a:pt x="7144" y="374999"/>
                  </a:lnTo>
                  <a:cubicBezTo>
                    <a:pt x="7144" y="381095"/>
                    <a:pt x="12097" y="386144"/>
                    <a:pt x="18288" y="386144"/>
                  </a:cubicBezTo>
                  <a:lnTo>
                    <a:pt x="374999" y="386144"/>
                  </a:lnTo>
                  <a:cubicBezTo>
                    <a:pt x="381095" y="386144"/>
                    <a:pt x="386144" y="381191"/>
                    <a:pt x="386144" y="374999"/>
                  </a:cubicBezTo>
                  <a:lnTo>
                    <a:pt x="386144" y="18288"/>
                  </a:lnTo>
                  <a:cubicBezTo>
                    <a:pt x="386048" y="12097"/>
                    <a:pt x="381095" y="7144"/>
                    <a:pt x="374999" y="7144"/>
                  </a:cubicBezTo>
                  <a:close/>
                  <a:moveTo>
                    <a:pt x="363855" y="95917"/>
                  </a:moveTo>
                  <a:lnTo>
                    <a:pt x="296513" y="95917"/>
                  </a:lnTo>
                  <a:lnTo>
                    <a:pt x="296513" y="29337"/>
                  </a:lnTo>
                  <a:lnTo>
                    <a:pt x="363855" y="29337"/>
                  </a:lnTo>
                  <a:lnTo>
                    <a:pt x="363855" y="95917"/>
                  </a:lnTo>
                  <a:close/>
                  <a:moveTo>
                    <a:pt x="274320" y="29337"/>
                  </a:moveTo>
                  <a:lnTo>
                    <a:pt x="274320" y="95917"/>
                  </a:lnTo>
                  <a:lnTo>
                    <a:pt x="29337" y="95917"/>
                  </a:lnTo>
                  <a:lnTo>
                    <a:pt x="29337" y="29337"/>
                  </a:lnTo>
                  <a:lnTo>
                    <a:pt x="274320" y="29337"/>
                  </a:lnTo>
                  <a:close/>
                  <a:moveTo>
                    <a:pt x="29337" y="363855"/>
                  </a:moveTo>
                  <a:lnTo>
                    <a:pt x="29337" y="118110"/>
                  </a:lnTo>
                  <a:lnTo>
                    <a:pt x="363855" y="118110"/>
                  </a:lnTo>
                  <a:lnTo>
                    <a:pt x="363855" y="363855"/>
                  </a:lnTo>
                  <a:lnTo>
                    <a:pt x="29337" y="36385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" name="자유형: 도형 6">
              <a:extLst>
                <a:ext uri="{FF2B5EF4-FFF2-40B4-BE49-F238E27FC236}">
                  <a16:creationId xmlns:a16="http://schemas.microsoft.com/office/drawing/2014/main" id="{D32AE473-6513-4C37-910F-BF343FF78A5B}"/>
                </a:ext>
              </a:extLst>
            </p:cNvPr>
            <p:cNvSpPr/>
            <p:nvPr/>
          </p:nvSpPr>
          <p:spPr>
            <a:xfrm>
              <a:off x="1502940" y="2949987"/>
              <a:ext cx="28575" cy="28575"/>
            </a:xfrm>
            <a:custGeom>
              <a:avLst/>
              <a:gdLst>
                <a:gd name="connsiteX0" fmla="*/ 18956 w 28575"/>
                <a:gd name="connsiteY0" fmla="*/ 29432 h 28575"/>
                <a:gd name="connsiteX1" fmla="*/ 30100 w 28575"/>
                <a:gd name="connsiteY1" fmla="*/ 18288 h 28575"/>
                <a:gd name="connsiteX2" fmla="*/ 18956 w 28575"/>
                <a:gd name="connsiteY2" fmla="*/ 7144 h 28575"/>
                <a:gd name="connsiteX3" fmla="*/ 7145 w 28575"/>
                <a:gd name="connsiteY3" fmla="*/ 18288 h 28575"/>
                <a:gd name="connsiteX4" fmla="*/ 18956 w 28575"/>
                <a:gd name="connsiteY4" fmla="*/ 29432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18956" y="29432"/>
                  </a:moveTo>
                  <a:cubicBezTo>
                    <a:pt x="25052" y="29432"/>
                    <a:pt x="30100" y="24479"/>
                    <a:pt x="30100" y="18288"/>
                  </a:cubicBezTo>
                  <a:cubicBezTo>
                    <a:pt x="30100" y="12192"/>
                    <a:pt x="25147" y="7144"/>
                    <a:pt x="18956" y="7144"/>
                  </a:cubicBezTo>
                  <a:cubicBezTo>
                    <a:pt x="12860" y="7144"/>
                    <a:pt x="7145" y="12097"/>
                    <a:pt x="7145" y="18288"/>
                  </a:cubicBezTo>
                  <a:cubicBezTo>
                    <a:pt x="7050" y="24479"/>
                    <a:pt x="12765" y="29432"/>
                    <a:pt x="18956" y="2943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" name="자유형: 도형 7">
              <a:extLst>
                <a:ext uri="{FF2B5EF4-FFF2-40B4-BE49-F238E27FC236}">
                  <a16:creationId xmlns:a16="http://schemas.microsoft.com/office/drawing/2014/main" id="{12B81F4C-CAD6-4529-BD8C-893B87EBC2DA}"/>
                </a:ext>
              </a:extLst>
            </p:cNvPr>
            <p:cNvSpPr/>
            <p:nvPr/>
          </p:nvSpPr>
          <p:spPr>
            <a:xfrm>
              <a:off x="1547994" y="2950083"/>
              <a:ext cx="28575" cy="28575"/>
            </a:xfrm>
            <a:custGeom>
              <a:avLst/>
              <a:gdLst>
                <a:gd name="connsiteX0" fmla="*/ 29432 w 28575"/>
                <a:gd name="connsiteY0" fmla="*/ 18288 h 28575"/>
                <a:gd name="connsiteX1" fmla="*/ 18288 w 28575"/>
                <a:gd name="connsiteY1" fmla="*/ 29432 h 28575"/>
                <a:gd name="connsiteX2" fmla="*/ 7144 w 28575"/>
                <a:gd name="connsiteY2" fmla="*/ 18288 h 28575"/>
                <a:gd name="connsiteX3" fmla="*/ 18288 w 28575"/>
                <a:gd name="connsiteY3" fmla="*/ 7144 h 28575"/>
                <a:gd name="connsiteX4" fmla="*/ 29432 w 28575"/>
                <a:gd name="connsiteY4" fmla="*/ 1828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9432" y="18288"/>
                  </a:moveTo>
                  <a:cubicBezTo>
                    <a:pt x="29432" y="24384"/>
                    <a:pt x="24479" y="29432"/>
                    <a:pt x="18288" y="29432"/>
                  </a:cubicBezTo>
                  <a:cubicBezTo>
                    <a:pt x="12192" y="29432"/>
                    <a:pt x="7144" y="24479"/>
                    <a:pt x="7144" y="18288"/>
                  </a:cubicBezTo>
                  <a:cubicBezTo>
                    <a:pt x="7144" y="12192"/>
                    <a:pt x="12097" y="7144"/>
                    <a:pt x="18288" y="7144"/>
                  </a:cubicBezTo>
                  <a:cubicBezTo>
                    <a:pt x="24384" y="7144"/>
                    <a:pt x="29432" y="12097"/>
                    <a:pt x="29432" y="18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" name="자유형: 도형 8">
              <a:extLst>
                <a:ext uri="{FF2B5EF4-FFF2-40B4-BE49-F238E27FC236}">
                  <a16:creationId xmlns:a16="http://schemas.microsoft.com/office/drawing/2014/main" id="{B519861C-7D19-4F7F-BDE4-CCF5D405CBB5}"/>
                </a:ext>
              </a:extLst>
            </p:cNvPr>
            <p:cNvSpPr/>
            <p:nvPr/>
          </p:nvSpPr>
          <p:spPr>
            <a:xfrm>
              <a:off x="1592380" y="2950083"/>
              <a:ext cx="28575" cy="28575"/>
            </a:xfrm>
            <a:custGeom>
              <a:avLst/>
              <a:gdLst>
                <a:gd name="connsiteX0" fmla="*/ 29432 w 28575"/>
                <a:gd name="connsiteY0" fmla="*/ 18288 h 28575"/>
                <a:gd name="connsiteX1" fmla="*/ 18288 w 28575"/>
                <a:gd name="connsiteY1" fmla="*/ 29432 h 28575"/>
                <a:gd name="connsiteX2" fmla="*/ 7144 w 28575"/>
                <a:gd name="connsiteY2" fmla="*/ 18288 h 28575"/>
                <a:gd name="connsiteX3" fmla="*/ 18288 w 28575"/>
                <a:gd name="connsiteY3" fmla="*/ 7144 h 28575"/>
                <a:gd name="connsiteX4" fmla="*/ 29432 w 28575"/>
                <a:gd name="connsiteY4" fmla="*/ 1828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9432" y="18288"/>
                  </a:moveTo>
                  <a:cubicBezTo>
                    <a:pt x="29432" y="24384"/>
                    <a:pt x="24479" y="29432"/>
                    <a:pt x="18288" y="29432"/>
                  </a:cubicBezTo>
                  <a:cubicBezTo>
                    <a:pt x="12192" y="29432"/>
                    <a:pt x="7144" y="24479"/>
                    <a:pt x="7144" y="18288"/>
                  </a:cubicBezTo>
                  <a:cubicBezTo>
                    <a:pt x="7144" y="12192"/>
                    <a:pt x="12097" y="7144"/>
                    <a:pt x="18288" y="7144"/>
                  </a:cubicBezTo>
                  <a:cubicBezTo>
                    <a:pt x="24479" y="7144"/>
                    <a:pt x="29432" y="12097"/>
                    <a:pt x="29432" y="18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" name="자유형: 도형 9">
              <a:extLst>
                <a:ext uri="{FF2B5EF4-FFF2-40B4-BE49-F238E27FC236}">
                  <a16:creationId xmlns:a16="http://schemas.microsoft.com/office/drawing/2014/main" id="{99DEE7B2-16E5-4A24-B808-4DEA0695D193}"/>
                </a:ext>
              </a:extLst>
            </p:cNvPr>
            <p:cNvSpPr/>
            <p:nvPr/>
          </p:nvSpPr>
          <p:spPr>
            <a:xfrm>
              <a:off x="1637148" y="3084099"/>
              <a:ext cx="95250" cy="123825"/>
            </a:xfrm>
            <a:custGeom>
              <a:avLst/>
              <a:gdLst>
                <a:gd name="connsiteX0" fmla="*/ 96869 w 95250"/>
                <a:gd name="connsiteY0" fmla="*/ 38576 h 123825"/>
                <a:gd name="connsiteX1" fmla="*/ 63055 w 95250"/>
                <a:gd name="connsiteY1" fmla="*/ 7144 h 123825"/>
                <a:gd name="connsiteX2" fmla="*/ 19240 w 95250"/>
                <a:gd name="connsiteY2" fmla="*/ 7144 h 123825"/>
                <a:gd name="connsiteX3" fmla="*/ 18764 w 95250"/>
                <a:gd name="connsiteY3" fmla="*/ 7144 h 123825"/>
                <a:gd name="connsiteX4" fmla="*/ 18288 w 95250"/>
                <a:gd name="connsiteY4" fmla="*/ 7144 h 123825"/>
                <a:gd name="connsiteX5" fmla="*/ 7144 w 95250"/>
                <a:gd name="connsiteY5" fmla="*/ 18288 h 123825"/>
                <a:gd name="connsiteX6" fmla="*/ 7144 w 95250"/>
                <a:gd name="connsiteY6" fmla="*/ 106775 h 123825"/>
                <a:gd name="connsiteX7" fmla="*/ 16954 w 95250"/>
                <a:gd name="connsiteY7" fmla="*/ 118110 h 123825"/>
                <a:gd name="connsiteX8" fmla="*/ 29337 w 95250"/>
                <a:gd name="connsiteY8" fmla="*/ 107061 h 123825"/>
                <a:gd name="connsiteX9" fmla="*/ 29337 w 95250"/>
                <a:gd name="connsiteY9" fmla="*/ 73724 h 123825"/>
                <a:gd name="connsiteX10" fmla="*/ 63532 w 95250"/>
                <a:gd name="connsiteY10" fmla="*/ 73724 h 123825"/>
                <a:gd name="connsiteX11" fmla="*/ 96869 w 95250"/>
                <a:gd name="connsiteY11" fmla="*/ 38576 h 123825"/>
                <a:gd name="connsiteX12" fmla="*/ 63341 w 95250"/>
                <a:gd name="connsiteY12" fmla="*/ 51530 h 123825"/>
                <a:gd name="connsiteX13" fmla="*/ 29432 w 95250"/>
                <a:gd name="connsiteY13" fmla="*/ 51530 h 123825"/>
                <a:gd name="connsiteX14" fmla="*/ 29432 w 95250"/>
                <a:gd name="connsiteY14" fmla="*/ 29337 h 123825"/>
                <a:gd name="connsiteX15" fmla="*/ 63627 w 95250"/>
                <a:gd name="connsiteY15" fmla="*/ 29337 h 123825"/>
                <a:gd name="connsiteX16" fmla="*/ 74676 w 95250"/>
                <a:gd name="connsiteY16" fmla="*/ 41720 h 123825"/>
                <a:gd name="connsiteX17" fmla="*/ 63341 w 95250"/>
                <a:gd name="connsiteY17" fmla="*/ 51530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95250" h="123825">
                  <a:moveTo>
                    <a:pt x="96869" y="38576"/>
                  </a:moveTo>
                  <a:cubicBezTo>
                    <a:pt x="95917" y="21241"/>
                    <a:pt x="80391" y="7144"/>
                    <a:pt x="63055" y="7144"/>
                  </a:cubicBezTo>
                  <a:lnTo>
                    <a:pt x="19240" y="7144"/>
                  </a:lnTo>
                  <a:cubicBezTo>
                    <a:pt x="19050" y="7144"/>
                    <a:pt x="18955" y="7144"/>
                    <a:pt x="18764" y="7144"/>
                  </a:cubicBezTo>
                  <a:cubicBezTo>
                    <a:pt x="18574" y="7144"/>
                    <a:pt x="18478" y="7144"/>
                    <a:pt x="18288" y="7144"/>
                  </a:cubicBezTo>
                  <a:cubicBezTo>
                    <a:pt x="12192" y="7144"/>
                    <a:pt x="7144" y="12097"/>
                    <a:pt x="7144" y="18288"/>
                  </a:cubicBezTo>
                  <a:lnTo>
                    <a:pt x="7144" y="106775"/>
                  </a:lnTo>
                  <a:cubicBezTo>
                    <a:pt x="7144" y="112490"/>
                    <a:pt x="11335" y="117443"/>
                    <a:pt x="16954" y="118110"/>
                  </a:cubicBezTo>
                  <a:cubicBezTo>
                    <a:pt x="23622" y="118872"/>
                    <a:pt x="29337" y="113633"/>
                    <a:pt x="29337" y="107061"/>
                  </a:cubicBezTo>
                  <a:lnTo>
                    <a:pt x="29337" y="73724"/>
                  </a:lnTo>
                  <a:lnTo>
                    <a:pt x="63532" y="73724"/>
                  </a:lnTo>
                  <a:cubicBezTo>
                    <a:pt x="82582" y="73724"/>
                    <a:pt x="97917" y="57722"/>
                    <a:pt x="96869" y="38576"/>
                  </a:cubicBezTo>
                  <a:close/>
                  <a:moveTo>
                    <a:pt x="63341" y="51530"/>
                  </a:moveTo>
                  <a:lnTo>
                    <a:pt x="29432" y="51530"/>
                  </a:lnTo>
                  <a:lnTo>
                    <a:pt x="29432" y="29337"/>
                  </a:lnTo>
                  <a:lnTo>
                    <a:pt x="63627" y="29337"/>
                  </a:lnTo>
                  <a:cubicBezTo>
                    <a:pt x="70199" y="29337"/>
                    <a:pt x="75438" y="35052"/>
                    <a:pt x="74676" y="41720"/>
                  </a:cubicBezTo>
                  <a:cubicBezTo>
                    <a:pt x="74009" y="47339"/>
                    <a:pt x="68961" y="51530"/>
                    <a:pt x="63341" y="515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" name="자유형: 도형 10">
              <a:extLst>
                <a:ext uri="{FF2B5EF4-FFF2-40B4-BE49-F238E27FC236}">
                  <a16:creationId xmlns:a16="http://schemas.microsoft.com/office/drawing/2014/main" id="{4EB651CF-40D9-4093-8559-A5CA5D9804FC}"/>
                </a:ext>
              </a:extLst>
            </p:cNvPr>
            <p:cNvSpPr/>
            <p:nvPr/>
          </p:nvSpPr>
          <p:spPr>
            <a:xfrm>
              <a:off x="1526182" y="3084046"/>
              <a:ext cx="95250" cy="123825"/>
            </a:xfrm>
            <a:custGeom>
              <a:avLst/>
              <a:gdLst>
                <a:gd name="connsiteX0" fmla="*/ 53721 w 95250"/>
                <a:gd name="connsiteY0" fmla="*/ 7197 h 123825"/>
                <a:gd name="connsiteX1" fmla="*/ 7144 w 95250"/>
                <a:gd name="connsiteY1" fmla="*/ 51584 h 123825"/>
                <a:gd name="connsiteX2" fmla="*/ 7144 w 95250"/>
                <a:gd name="connsiteY2" fmla="*/ 106829 h 123825"/>
                <a:gd name="connsiteX3" fmla="*/ 16954 w 95250"/>
                <a:gd name="connsiteY3" fmla="*/ 118164 h 123825"/>
                <a:gd name="connsiteX4" fmla="*/ 29337 w 95250"/>
                <a:gd name="connsiteY4" fmla="*/ 107115 h 123825"/>
                <a:gd name="connsiteX5" fmla="*/ 29337 w 95250"/>
                <a:gd name="connsiteY5" fmla="*/ 73777 h 123825"/>
                <a:gd name="connsiteX6" fmla="*/ 73723 w 95250"/>
                <a:gd name="connsiteY6" fmla="*/ 73777 h 123825"/>
                <a:gd name="connsiteX7" fmla="*/ 73723 w 95250"/>
                <a:gd name="connsiteY7" fmla="*/ 106829 h 123825"/>
                <a:gd name="connsiteX8" fmla="*/ 83534 w 95250"/>
                <a:gd name="connsiteY8" fmla="*/ 118164 h 123825"/>
                <a:gd name="connsiteX9" fmla="*/ 95917 w 95250"/>
                <a:gd name="connsiteY9" fmla="*/ 107115 h 123825"/>
                <a:gd name="connsiteX10" fmla="*/ 95917 w 95250"/>
                <a:gd name="connsiteY10" fmla="*/ 52251 h 123825"/>
                <a:gd name="connsiteX11" fmla="*/ 53721 w 95250"/>
                <a:gd name="connsiteY11" fmla="*/ 7197 h 123825"/>
                <a:gd name="connsiteX12" fmla="*/ 28956 w 95250"/>
                <a:gd name="connsiteY12" fmla="*/ 51584 h 123825"/>
                <a:gd name="connsiteX13" fmla="*/ 51149 w 95250"/>
                <a:gd name="connsiteY13" fmla="*/ 29391 h 123825"/>
                <a:gd name="connsiteX14" fmla="*/ 73342 w 95250"/>
                <a:gd name="connsiteY14" fmla="*/ 51584 h 123825"/>
                <a:gd name="connsiteX15" fmla="*/ 28956 w 95250"/>
                <a:gd name="connsiteY15" fmla="*/ 51584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95250" h="123825">
                  <a:moveTo>
                    <a:pt x="53721" y="7197"/>
                  </a:moveTo>
                  <a:cubicBezTo>
                    <a:pt x="28289" y="5959"/>
                    <a:pt x="7144" y="26343"/>
                    <a:pt x="7144" y="51584"/>
                  </a:cubicBezTo>
                  <a:lnTo>
                    <a:pt x="7144" y="106829"/>
                  </a:lnTo>
                  <a:cubicBezTo>
                    <a:pt x="7144" y="112544"/>
                    <a:pt x="11335" y="117497"/>
                    <a:pt x="16954" y="118164"/>
                  </a:cubicBezTo>
                  <a:cubicBezTo>
                    <a:pt x="23622" y="118926"/>
                    <a:pt x="29337" y="113687"/>
                    <a:pt x="29337" y="107115"/>
                  </a:cubicBezTo>
                  <a:lnTo>
                    <a:pt x="29337" y="73777"/>
                  </a:lnTo>
                  <a:lnTo>
                    <a:pt x="73723" y="73777"/>
                  </a:lnTo>
                  <a:lnTo>
                    <a:pt x="73723" y="106829"/>
                  </a:lnTo>
                  <a:cubicBezTo>
                    <a:pt x="73723" y="112544"/>
                    <a:pt x="77915" y="117497"/>
                    <a:pt x="83534" y="118164"/>
                  </a:cubicBezTo>
                  <a:cubicBezTo>
                    <a:pt x="90202" y="118926"/>
                    <a:pt x="95917" y="113687"/>
                    <a:pt x="95917" y="107115"/>
                  </a:cubicBezTo>
                  <a:lnTo>
                    <a:pt x="95917" y="52251"/>
                  </a:lnTo>
                  <a:cubicBezTo>
                    <a:pt x="96012" y="28438"/>
                    <a:pt x="77533" y="8340"/>
                    <a:pt x="53721" y="7197"/>
                  </a:cubicBezTo>
                  <a:close/>
                  <a:moveTo>
                    <a:pt x="28956" y="51584"/>
                  </a:moveTo>
                  <a:cubicBezTo>
                    <a:pt x="28956" y="39297"/>
                    <a:pt x="38957" y="29391"/>
                    <a:pt x="51149" y="29391"/>
                  </a:cubicBezTo>
                  <a:cubicBezTo>
                    <a:pt x="63341" y="29391"/>
                    <a:pt x="73342" y="39392"/>
                    <a:pt x="73342" y="51584"/>
                  </a:cubicBezTo>
                  <a:lnTo>
                    <a:pt x="28956" y="515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" name="자유형: 도형 11">
              <a:extLst>
                <a:ext uri="{FF2B5EF4-FFF2-40B4-BE49-F238E27FC236}">
                  <a16:creationId xmlns:a16="http://schemas.microsoft.com/office/drawing/2014/main" id="{38732C22-1C97-4B09-AAD1-73A79384B52D}"/>
                </a:ext>
              </a:extLst>
            </p:cNvPr>
            <p:cNvSpPr/>
            <p:nvPr/>
          </p:nvSpPr>
          <p:spPr>
            <a:xfrm>
              <a:off x="1748209" y="3084025"/>
              <a:ext cx="28575" cy="123825"/>
            </a:xfrm>
            <a:custGeom>
              <a:avLst/>
              <a:gdLst>
                <a:gd name="connsiteX0" fmla="*/ 7144 w 28575"/>
                <a:gd name="connsiteY0" fmla="*/ 18552 h 123825"/>
                <a:gd name="connsiteX1" fmla="*/ 7144 w 28575"/>
                <a:gd name="connsiteY1" fmla="*/ 106754 h 123825"/>
                <a:gd name="connsiteX2" fmla="*/ 16954 w 28575"/>
                <a:gd name="connsiteY2" fmla="*/ 118089 h 123825"/>
                <a:gd name="connsiteX3" fmla="*/ 29337 w 28575"/>
                <a:gd name="connsiteY3" fmla="*/ 107040 h 123825"/>
                <a:gd name="connsiteX4" fmla="*/ 29337 w 28575"/>
                <a:gd name="connsiteY4" fmla="*/ 18267 h 123825"/>
                <a:gd name="connsiteX5" fmla="*/ 16954 w 28575"/>
                <a:gd name="connsiteY5" fmla="*/ 7218 h 123825"/>
                <a:gd name="connsiteX6" fmla="*/ 7144 w 28575"/>
                <a:gd name="connsiteY6" fmla="*/ 18552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575" h="123825">
                  <a:moveTo>
                    <a:pt x="7144" y="18552"/>
                  </a:moveTo>
                  <a:lnTo>
                    <a:pt x="7144" y="106754"/>
                  </a:lnTo>
                  <a:cubicBezTo>
                    <a:pt x="7144" y="112469"/>
                    <a:pt x="11335" y="117422"/>
                    <a:pt x="16954" y="118089"/>
                  </a:cubicBezTo>
                  <a:cubicBezTo>
                    <a:pt x="23622" y="118851"/>
                    <a:pt x="29337" y="113612"/>
                    <a:pt x="29337" y="107040"/>
                  </a:cubicBezTo>
                  <a:lnTo>
                    <a:pt x="29337" y="18267"/>
                  </a:lnTo>
                  <a:cubicBezTo>
                    <a:pt x="29337" y="11694"/>
                    <a:pt x="23717" y="6456"/>
                    <a:pt x="16954" y="7218"/>
                  </a:cubicBezTo>
                  <a:cubicBezTo>
                    <a:pt x="11335" y="7884"/>
                    <a:pt x="7144" y="12837"/>
                    <a:pt x="7144" y="1855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13" name="자유형: 도형 12">
            <a:extLst>
              <a:ext uri="{FF2B5EF4-FFF2-40B4-BE49-F238E27FC236}">
                <a16:creationId xmlns:a16="http://schemas.microsoft.com/office/drawing/2014/main" id="{82F3A14C-0072-4324-A8C2-777AF7FCB596}"/>
              </a:ext>
            </a:extLst>
          </p:cNvPr>
          <p:cNvSpPr/>
          <p:nvPr/>
        </p:nvSpPr>
        <p:spPr>
          <a:xfrm>
            <a:off x="5496868" y="4903561"/>
            <a:ext cx="323850" cy="390525"/>
          </a:xfrm>
          <a:custGeom>
            <a:avLst/>
            <a:gdLst>
              <a:gd name="connsiteX0" fmla="*/ 324136 w 323850"/>
              <a:gd name="connsiteY0" fmla="*/ 165643 h 390525"/>
              <a:gd name="connsiteX1" fmla="*/ 301181 w 323850"/>
              <a:gd name="connsiteY1" fmla="*/ 83538 h 390525"/>
              <a:gd name="connsiteX2" fmla="*/ 320612 w 323850"/>
              <a:gd name="connsiteY2" fmla="*/ 65250 h 390525"/>
              <a:gd name="connsiteX3" fmla="*/ 323279 w 323850"/>
              <a:gd name="connsiteY3" fmla="*/ 53248 h 390525"/>
              <a:gd name="connsiteX4" fmla="*/ 313087 w 323850"/>
              <a:gd name="connsiteY4" fmla="*/ 46390 h 390525"/>
              <a:gd name="connsiteX5" fmla="*/ 284893 w 323850"/>
              <a:gd name="connsiteY5" fmla="*/ 46390 h 390525"/>
              <a:gd name="connsiteX6" fmla="*/ 284893 w 323850"/>
              <a:gd name="connsiteY6" fmla="*/ 18196 h 390525"/>
              <a:gd name="connsiteX7" fmla="*/ 278035 w 323850"/>
              <a:gd name="connsiteY7" fmla="*/ 8004 h 390525"/>
              <a:gd name="connsiteX8" fmla="*/ 266033 w 323850"/>
              <a:gd name="connsiteY8" fmla="*/ 10671 h 390525"/>
              <a:gd name="connsiteX9" fmla="*/ 247745 w 323850"/>
              <a:gd name="connsiteY9" fmla="*/ 30102 h 390525"/>
              <a:gd name="connsiteX10" fmla="*/ 164592 w 323850"/>
              <a:gd name="connsiteY10" fmla="*/ 7147 h 390525"/>
              <a:gd name="connsiteX11" fmla="*/ 7144 w 323850"/>
              <a:gd name="connsiteY11" fmla="*/ 166024 h 390525"/>
              <a:gd name="connsiteX12" fmla="*/ 64675 w 323850"/>
              <a:gd name="connsiteY12" fmla="*/ 287658 h 390525"/>
              <a:gd name="connsiteX13" fmla="*/ 52864 w 323850"/>
              <a:gd name="connsiteY13" fmla="*/ 373574 h 390525"/>
              <a:gd name="connsiteX14" fmla="*/ 63723 w 323850"/>
              <a:gd name="connsiteY14" fmla="*/ 385956 h 390525"/>
              <a:gd name="connsiteX15" fmla="*/ 107442 w 323850"/>
              <a:gd name="connsiteY15" fmla="*/ 385956 h 390525"/>
              <a:gd name="connsiteX16" fmla="*/ 118015 w 323850"/>
              <a:gd name="connsiteY16" fmla="*/ 377955 h 390525"/>
              <a:gd name="connsiteX17" fmla="*/ 133827 w 323850"/>
              <a:gd name="connsiteY17" fmla="*/ 320805 h 390525"/>
              <a:gd name="connsiteX18" fmla="*/ 165831 w 323850"/>
              <a:gd name="connsiteY18" fmla="*/ 324044 h 390525"/>
              <a:gd name="connsiteX19" fmla="*/ 197835 w 323850"/>
              <a:gd name="connsiteY19" fmla="*/ 320805 h 390525"/>
              <a:gd name="connsiteX20" fmla="*/ 213646 w 323850"/>
              <a:gd name="connsiteY20" fmla="*/ 377955 h 390525"/>
              <a:gd name="connsiteX21" fmla="*/ 224219 w 323850"/>
              <a:gd name="connsiteY21" fmla="*/ 385956 h 390525"/>
              <a:gd name="connsiteX22" fmla="*/ 267938 w 323850"/>
              <a:gd name="connsiteY22" fmla="*/ 385956 h 390525"/>
              <a:gd name="connsiteX23" fmla="*/ 278797 w 323850"/>
              <a:gd name="connsiteY23" fmla="*/ 373574 h 390525"/>
              <a:gd name="connsiteX24" fmla="*/ 266986 w 323850"/>
              <a:gd name="connsiteY24" fmla="*/ 287658 h 390525"/>
              <a:gd name="connsiteX25" fmla="*/ 324136 w 323850"/>
              <a:gd name="connsiteY25" fmla="*/ 165643 h 390525"/>
              <a:gd name="connsiteX26" fmla="*/ 98965 w 323850"/>
              <a:gd name="connsiteY26" fmla="*/ 363858 h 390525"/>
              <a:gd name="connsiteX27" fmla="*/ 76105 w 323850"/>
              <a:gd name="connsiteY27" fmla="*/ 363858 h 390525"/>
              <a:gd name="connsiteX28" fmla="*/ 84677 w 323850"/>
              <a:gd name="connsiteY28" fmla="*/ 301565 h 390525"/>
              <a:gd name="connsiteX29" fmla="*/ 112491 w 323850"/>
              <a:gd name="connsiteY29" fmla="*/ 314614 h 390525"/>
              <a:gd name="connsiteX30" fmla="*/ 98965 w 323850"/>
              <a:gd name="connsiteY30" fmla="*/ 363858 h 390525"/>
              <a:gd name="connsiteX31" fmla="*/ 232220 w 323850"/>
              <a:gd name="connsiteY31" fmla="*/ 363858 h 390525"/>
              <a:gd name="connsiteX32" fmla="*/ 218694 w 323850"/>
              <a:gd name="connsiteY32" fmla="*/ 314709 h 390525"/>
              <a:gd name="connsiteX33" fmla="*/ 246507 w 323850"/>
              <a:gd name="connsiteY33" fmla="*/ 301660 h 390525"/>
              <a:gd name="connsiteX34" fmla="*/ 255080 w 323850"/>
              <a:gd name="connsiteY34" fmla="*/ 363954 h 390525"/>
              <a:gd name="connsiteX35" fmla="*/ 232220 w 323850"/>
              <a:gd name="connsiteY35" fmla="*/ 363954 h 390525"/>
              <a:gd name="connsiteX36" fmla="*/ 258318 w 323850"/>
              <a:gd name="connsiteY36" fmla="*/ 165929 h 390525"/>
              <a:gd name="connsiteX37" fmla="*/ 144495 w 323850"/>
              <a:gd name="connsiteY37" fmla="*/ 256512 h 390525"/>
              <a:gd name="connsiteX38" fmla="*/ 74771 w 323850"/>
              <a:gd name="connsiteY38" fmla="*/ 186789 h 390525"/>
              <a:gd name="connsiteX39" fmla="*/ 165355 w 323850"/>
              <a:gd name="connsiteY39" fmla="*/ 72965 h 390525"/>
              <a:gd name="connsiteX40" fmla="*/ 214694 w 323850"/>
              <a:gd name="connsiteY40" fmla="*/ 87157 h 390525"/>
              <a:gd name="connsiteX41" fmla="*/ 214694 w 323850"/>
              <a:gd name="connsiteY41" fmla="*/ 101159 h 390525"/>
              <a:gd name="connsiteX42" fmla="*/ 207264 w 323850"/>
              <a:gd name="connsiteY42" fmla="*/ 108588 h 390525"/>
              <a:gd name="connsiteX43" fmla="*/ 162211 w 323850"/>
              <a:gd name="connsiteY43" fmla="*/ 94968 h 390525"/>
              <a:gd name="connsiteX44" fmla="*/ 94488 w 323850"/>
              <a:gd name="connsiteY44" fmla="*/ 162500 h 390525"/>
              <a:gd name="connsiteX45" fmla="*/ 168879 w 323850"/>
              <a:gd name="connsiteY45" fmla="*/ 236890 h 390525"/>
              <a:gd name="connsiteX46" fmla="*/ 236411 w 323850"/>
              <a:gd name="connsiteY46" fmla="*/ 169167 h 390525"/>
              <a:gd name="connsiteX47" fmla="*/ 222790 w 323850"/>
              <a:gd name="connsiteY47" fmla="*/ 124019 h 390525"/>
              <a:gd name="connsiteX48" fmla="*/ 230220 w 323850"/>
              <a:gd name="connsiteY48" fmla="*/ 116589 h 390525"/>
              <a:gd name="connsiteX49" fmla="*/ 244221 w 323850"/>
              <a:gd name="connsiteY49" fmla="*/ 116589 h 390525"/>
              <a:gd name="connsiteX50" fmla="*/ 258318 w 323850"/>
              <a:gd name="connsiteY50" fmla="*/ 165929 h 390525"/>
              <a:gd name="connsiteX51" fmla="*/ 214789 w 323850"/>
              <a:gd name="connsiteY51" fmla="*/ 165643 h 390525"/>
              <a:gd name="connsiteX52" fmla="*/ 165640 w 323850"/>
              <a:gd name="connsiteY52" fmla="*/ 214792 h 390525"/>
              <a:gd name="connsiteX53" fmla="*/ 116491 w 323850"/>
              <a:gd name="connsiteY53" fmla="*/ 165643 h 390525"/>
              <a:gd name="connsiteX54" fmla="*/ 165640 w 323850"/>
              <a:gd name="connsiteY54" fmla="*/ 116494 h 390525"/>
              <a:gd name="connsiteX55" fmla="*/ 191834 w 323850"/>
              <a:gd name="connsiteY55" fmla="*/ 124019 h 390525"/>
              <a:gd name="connsiteX56" fmla="*/ 157925 w 323850"/>
              <a:gd name="connsiteY56" fmla="*/ 157928 h 390525"/>
              <a:gd name="connsiteX57" fmla="*/ 157925 w 323850"/>
              <a:gd name="connsiteY57" fmla="*/ 173358 h 390525"/>
              <a:gd name="connsiteX58" fmla="*/ 173355 w 323850"/>
              <a:gd name="connsiteY58" fmla="*/ 173358 h 390525"/>
              <a:gd name="connsiteX59" fmla="*/ 207264 w 323850"/>
              <a:gd name="connsiteY59" fmla="*/ 139450 h 390525"/>
              <a:gd name="connsiteX60" fmla="*/ 214789 w 323850"/>
              <a:gd name="connsiteY60" fmla="*/ 165643 h 390525"/>
              <a:gd name="connsiteX61" fmla="*/ 274511 w 323850"/>
              <a:gd name="connsiteY61" fmla="*/ 67821 h 390525"/>
              <a:gd name="connsiteX62" fmla="*/ 286322 w 323850"/>
              <a:gd name="connsiteY62" fmla="*/ 67821 h 390525"/>
              <a:gd name="connsiteX63" fmla="*/ 258033 w 323850"/>
              <a:gd name="connsiteY63" fmla="*/ 94491 h 390525"/>
              <a:gd name="connsiteX64" fmla="*/ 236887 w 323850"/>
              <a:gd name="connsiteY64" fmla="*/ 94491 h 390525"/>
              <a:gd name="connsiteX65" fmla="*/ 236887 w 323850"/>
              <a:gd name="connsiteY65" fmla="*/ 73346 h 390525"/>
              <a:gd name="connsiteX66" fmla="*/ 263557 w 323850"/>
              <a:gd name="connsiteY66" fmla="*/ 45057 h 390525"/>
              <a:gd name="connsiteX67" fmla="*/ 263557 w 323850"/>
              <a:gd name="connsiteY67" fmla="*/ 56963 h 390525"/>
              <a:gd name="connsiteX68" fmla="*/ 274511 w 323850"/>
              <a:gd name="connsiteY68" fmla="*/ 67821 h 390525"/>
              <a:gd name="connsiteX69" fmla="*/ 28956 w 323850"/>
              <a:gd name="connsiteY69" fmla="*/ 165643 h 390525"/>
              <a:gd name="connsiteX70" fmla="*/ 165545 w 323850"/>
              <a:gd name="connsiteY70" fmla="*/ 29054 h 390525"/>
              <a:gd name="connsiteX71" fmla="*/ 232315 w 323850"/>
              <a:gd name="connsiteY71" fmla="*/ 46485 h 390525"/>
              <a:gd name="connsiteX72" fmla="*/ 217837 w 323850"/>
              <a:gd name="connsiteY72" fmla="*/ 61916 h 390525"/>
              <a:gd name="connsiteX73" fmla="*/ 216885 w 323850"/>
              <a:gd name="connsiteY73" fmla="*/ 63059 h 390525"/>
              <a:gd name="connsiteX74" fmla="*/ 165545 w 323850"/>
              <a:gd name="connsiteY74" fmla="*/ 50962 h 390525"/>
              <a:gd name="connsiteX75" fmla="*/ 50769 w 323850"/>
              <a:gd name="connsiteY75" fmla="*/ 165738 h 390525"/>
              <a:gd name="connsiteX76" fmla="*/ 165545 w 323850"/>
              <a:gd name="connsiteY76" fmla="*/ 280515 h 390525"/>
              <a:gd name="connsiteX77" fmla="*/ 280321 w 323850"/>
              <a:gd name="connsiteY77" fmla="*/ 165738 h 390525"/>
              <a:gd name="connsiteX78" fmla="*/ 268224 w 323850"/>
              <a:gd name="connsiteY78" fmla="*/ 114399 h 390525"/>
              <a:gd name="connsiteX79" fmla="*/ 269367 w 323850"/>
              <a:gd name="connsiteY79" fmla="*/ 113446 h 390525"/>
              <a:gd name="connsiteX80" fmla="*/ 284798 w 323850"/>
              <a:gd name="connsiteY80" fmla="*/ 98968 h 390525"/>
              <a:gd name="connsiteX81" fmla="*/ 302229 w 323850"/>
              <a:gd name="connsiteY81" fmla="*/ 165738 h 390525"/>
              <a:gd name="connsiteX82" fmla="*/ 165640 w 323850"/>
              <a:gd name="connsiteY82" fmla="*/ 302327 h 390525"/>
              <a:gd name="connsiteX83" fmla="*/ 28956 w 323850"/>
              <a:gd name="connsiteY83" fmla="*/ 165643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</a:cxnLst>
            <a:rect l="l" t="t" r="r" b="b"/>
            <a:pathLst>
              <a:path w="323850" h="390525">
                <a:moveTo>
                  <a:pt x="324136" y="165643"/>
                </a:moveTo>
                <a:cubicBezTo>
                  <a:pt x="324136" y="136401"/>
                  <a:pt x="316230" y="108208"/>
                  <a:pt x="301181" y="83538"/>
                </a:cubicBezTo>
                <a:lnTo>
                  <a:pt x="320612" y="65250"/>
                </a:lnTo>
                <a:cubicBezTo>
                  <a:pt x="323850" y="62202"/>
                  <a:pt x="324898" y="57439"/>
                  <a:pt x="323279" y="53248"/>
                </a:cubicBezTo>
                <a:cubicBezTo>
                  <a:pt x="321660" y="49057"/>
                  <a:pt x="317564" y="46390"/>
                  <a:pt x="313087" y="46390"/>
                </a:cubicBezTo>
                <a:lnTo>
                  <a:pt x="284893" y="46390"/>
                </a:lnTo>
                <a:lnTo>
                  <a:pt x="284893" y="18196"/>
                </a:lnTo>
                <a:cubicBezTo>
                  <a:pt x="284893" y="13719"/>
                  <a:pt x="282131" y="9719"/>
                  <a:pt x="278035" y="8004"/>
                </a:cubicBezTo>
                <a:cubicBezTo>
                  <a:pt x="273844" y="6385"/>
                  <a:pt x="269081" y="7433"/>
                  <a:pt x="266033" y="10671"/>
                </a:cubicBezTo>
                <a:lnTo>
                  <a:pt x="247745" y="30102"/>
                </a:lnTo>
                <a:cubicBezTo>
                  <a:pt x="222790" y="14862"/>
                  <a:pt x="194215" y="6957"/>
                  <a:pt x="164592" y="7147"/>
                </a:cubicBezTo>
                <a:cubicBezTo>
                  <a:pt x="77629" y="7719"/>
                  <a:pt x="6953" y="79061"/>
                  <a:pt x="7144" y="166024"/>
                </a:cubicBezTo>
                <a:cubicBezTo>
                  <a:pt x="7239" y="214887"/>
                  <a:pt x="29623" y="258607"/>
                  <a:pt x="64675" y="287658"/>
                </a:cubicBezTo>
                <a:lnTo>
                  <a:pt x="52864" y="373574"/>
                </a:lnTo>
                <a:cubicBezTo>
                  <a:pt x="52007" y="380051"/>
                  <a:pt x="57150" y="385956"/>
                  <a:pt x="63723" y="385956"/>
                </a:cubicBezTo>
                <a:lnTo>
                  <a:pt x="107442" y="385956"/>
                </a:lnTo>
                <a:cubicBezTo>
                  <a:pt x="112395" y="385956"/>
                  <a:pt x="116682" y="382718"/>
                  <a:pt x="118015" y="377955"/>
                </a:cubicBezTo>
                <a:lnTo>
                  <a:pt x="133827" y="320805"/>
                </a:lnTo>
                <a:cubicBezTo>
                  <a:pt x="144113" y="322901"/>
                  <a:pt x="154877" y="324044"/>
                  <a:pt x="165831" y="324044"/>
                </a:cubicBezTo>
                <a:cubicBezTo>
                  <a:pt x="176784" y="324044"/>
                  <a:pt x="187452" y="322901"/>
                  <a:pt x="197835" y="320805"/>
                </a:cubicBezTo>
                <a:lnTo>
                  <a:pt x="213646" y="377955"/>
                </a:lnTo>
                <a:cubicBezTo>
                  <a:pt x="214979" y="382718"/>
                  <a:pt x="219266" y="385956"/>
                  <a:pt x="224219" y="385956"/>
                </a:cubicBezTo>
                <a:lnTo>
                  <a:pt x="267938" y="385956"/>
                </a:lnTo>
                <a:cubicBezTo>
                  <a:pt x="274511" y="385956"/>
                  <a:pt x="279655" y="380051"/>
                  <a:pt x="278797" y="373574"/>
                </a:cubicBezTo>
                <a:lnTo>
                  <a:pt x="266986" y="287658"/>
                </a:lnTo>
                <a:cubicBezTo>
                  <a:pt x="301752" y="258607"/>
                  <a:pt x="324136" y="214697"/>
                  <a:pt x="324136" y="165643"/>
                </a:cubicBezTo>
                <a:close/>
                <a:moveTo>
                  <a:pt x="98965" y="363858"/>
                </a:moveTo>
                <a:lnTo>
                  <a:pt x="76105" y="363858"/>
                </a:lnTo>
                <a:lnTo>
                  <a:pt x="84677" y="301565"/>
                </a:lnTo>
                <a:cubicBezTo>
                  <a:pt x="93536" y="306804"/>
                  <a:pt x="102775" y="311185"/>
                  <a:pt x="112491" y="314614"/>
                </a:cubicBezTo>
                <a:lnTo>
                  <a:pt x="98965" y="363858"/>
                </a:lnTo>
                <a:close/>
                <a:moveTo>
                  <a:pt x="232220" y="363858"/>
                </a:moveTo>
                <a:lnTo>
                  <a:pt x="218694" y="314709"/>
                </a:lnTo>
                <a:cubicBezTo>
                  <a:pt x="228410" y="311280"/>
                  <a:pt x="237649" y="306899"/>
                  <a:pt x="246507" y="301660"/>
                </a:cubicBezTo>
                <a:lnTo>
                  <a:pt x="255080" y="363954"/>
                </a:lnTo>
                <a:lnTo>
                  <a:pt x="232220" y="363954"/>
                </a:lnTo>
                <a:close/>
                <a:moveTo>
                  <a:pt x="258318" y="165929"/>
                </a:moveTo>
                <a:cubicBezTo>
                  <a:pt x="258318" y="223936"/>
                  <a:pt x="204788" y="269751"/>
                  <a:pt x="144495" y="256512"/>
                </a:cubicBezTo>
                <a:cubicBezTo>
                  <a:pt x="113157" y="249654"/>
                  <a:pt x="81629" y="218031"/>
                  <a:pt x="74771" y="186789"/>
                </a:cubicBezTo>
                <a:cubicBezTo>
                  <a:pt x="61532" y="126495"/>
                  <a:pt x="107347" y="72965"/>
                  <a:pt x="165355" y="72965"/>
                </a:cubicBezTo>
                <a:cubicBezTo>
                  <a:pt x="182976" y="72965"/>
                  <a:pt x="199930" y="77823"/>
                  <a:pt x="214694" y="87157"/>
                </a:cubicBezTo>
                <a:lnTo>
                  <a:pt x="214694" y="101159"/>
                </a:lnTo>
                <a:lnTo>
                  <a:pt x="207264" y="108588"/>
                </a:lnTo>
                <a:cubicBezTo>
                  <a:pt x="194691" y="99349"/>
                  <a:pt x="179071" y="94206"/>
                  <a:pt x="162211" y="94968"/>
                </a:cubicBezTo>
                <a:cubicBezTo>
                  <a:pt x="125730" y="96587"/>
                  <a:pt x="96203" y="126019"/>
                  <a:pt x="94488" y="162500"/>
                </a:cubicBezTo>
                <a:cubicBezTo>
                  <a:pt x="92488" y="204410"/>
                  <a:pt x="126969" y="238891"/>
                  <a:pt x="168879" y="236890"/>
                </a:cubicBezTo>
                <a:cubicBezTo>
                  <a:pt x="205359" y="235176"/>
                  <a:pt x="234792" y="205648"/>
                  <a:pt x="236411" y="169167"/>
                </a:cubicBezTo>
                <a:cubicBezTo>
                  <a:pt x="237173" y="152308"/>
                  <a:pt x="231934" y="136592"/>
                  <a:pt x="222790" y="124019"/>
                </a:cubicBezTo>
                <a:lnTo>
                  <a:pt x="230220" y="116589"/>
                </a:lnTo>
                <a:lnTo>
                  <a:pt x="244221" y="116589"/>
                </a:lnTo>
                <a:cubicBezTo>
                  <a:pt x="253461" y="131448"/>
                  <a:pt x="258318" y="148308"/>
                  <a:pt x="258318" y="165929"/>
                </a:cubicBezTo>
                <a:close/>
                <a:moveTo>
                  <a:pt x="214789" y="165643"/>
                </a:moveTo>
                <a:cubicBezTo>
                  <a:pt x="214789" y="192789"/>
                  <a:pt x="192691" y="214792"/>
                  <a:pt x="165640" y="214792"/>
                </a:cubicBezTo>
                <a:cubicBezTo>
                  <a:pt x="138494" y="214792"/>
                  <a:pt x="116491" y="192694"/>
                  <a:pt x="116491" y="165643"/>
                </a:cubicBezTo>
                <a:cubicBezTo>
                  <a:pt x="116491" y="138497"/>
                  <a:pt x="138589" y="116494"/>
                  <a:pt x="165640" y="116494"/>
                </a:cubicBezTo>
                <a:cubicBezTo>
                  <a:pt x="175260" y="116494"/>
                  <a:pt x="184214" y="119256"/>
                  <a:pt x="191834" y="124019"/>
                </a:cubicBezTo>
                <a:lnTo>
                  <a:pt x="157925" y="157928"/>
                </a:lnTo>
                <a:cubicBezTo>
                  <a:pt x="153638" y="162214"/>
                  <a:pt x="153638" y="169072"/>
                  <a:pt x="157925" y="173358"/>
                </a:cubicBezTo>
                <a:cubicBezTo>
                  <a:pt x="162116" y="177550"/>
                  <a:pt x="169164" y="177550"/>
                  <a:pt x="173355" y="173358"/>
                </a:cubicBezTo>
                <a:lnTo>
                  <a:pt x="207264" y="139450"/>
                </a:lnTo>
                <a:cubicBezTo>
                  <a:pt x="212027" y="147069"/>
                  <a:pt x="214789" y="156023"/>
                  <a:pt x="214789" y="165643"/>
                </a:cubicBezTo>
                <a:close/>
                <a:moveTo>
                  <a:pt x="274511" y="67821"/>
                </a:moveTo>
                <a:lnTo>
                  <a:pt x="286322" y="67821"/>
                </a:lnTo>
                <a:lnTo>
                  <a:pt x="258033" y="94491"/>
                </a:lnTo>
                <a:lnTo>
                  <a:pt x="236887" y="94491"/>
                </a:lnTo>
                <a:lnTo>
                  <a:pt x="236887" y="73346"/>
                </a:lnTo>
                <a:lnTo>
                  <a:pt x="263557" y="45057"/>
                </a:lnTo>
                <a:lnTo>
                  <a:pt x="263557" y="56963"/>
                </a:lnTo>
                <a:cubicBezTo>
                  <a:pt x="263557" y="62964"/>
                  <a:pt x="268415" y="67821"/>
                  <a:pt x="274511" y="67821"/>
                </a:cubicBezTo>
                <a:close/>
                <a:moveTo>
                  <a:pt x="28956" y="165643"/>
                </a:moveTo>
                <a:cubicBezTo>
                  <a:pt x="28956" y="90300"/>
                  <a:pt x="90202" y="29054"/>
                  <a:pt x="165545" y="29054"/>
                </a:cubicBezTo>
                <a:cubicBezTo>
                  <a:pt x="189167" y="29054"/>
                  <a:pt x="212027" y="35055"/>
                  <a:pt x="232315" y="46485"/>
                </a:cubicBezTo>
                <a:lnTo>
                  <a:pt x="217837" y="61916"/>
                </a:lnTo>
                <a:cubicBezTo>
                  <a:pt x="217456" y="62297"/>
                  <a:pt x="217171" y="62678"/>
                  <a:pt x="216885" y="63059"/>
                </a:cubicBezTo>
                <a:cubicBezTo>
                  <a:pt x="201073" y="55153"/>
                  <a:pt x="183547" y="50962"/>
                  <a:pt x="165545" y="50962"/>
                </a:cubicBezTo>
                <a:cubicBezTo>
                  <a:pt x="102299" y="50962"/>
                  <a:pt x="50769" y="102492"/>
                  <a:pt x="50769" y="165738"/>
                </a:cubicBezTo>
                <a:cubicBezTo>
                  <a:pt x="50769" y="228984"/>
                  <a:pt x="102299" y="280515"/>
                  <a:pt x="165545" y="280515"/>
                </a:cubicBezTo>
                <a:cubicBezTo>
                  <a:pt x="228791" y="280515"/>
                  <a:pt x="280321" y="228984"/>
                  <a:pt x="280321" y="165738"/>
                </a:cubicBezTo>
                <a:cubicBezTo>
                  <a:pt x="280321" y="147736"/>
                  <a:pt x="276225" y="130210"/>
                  <a:pt x="268224" y="114399"/>
                </a:cubicBezTo>
                <a:cubicBezTo>
                  <a:pt x="268605" y="114113"/>
                  <a:pt x="268986" y="113827"/>
                  <a:pt x="269367" y="113446"/>
                </a:cubicBezTo>
                <a:lnTo>
                  <a:pt x="284798" y="98968"/>
                </a:lnTo>
                <a:cubicBezTo>
                  <a:pt x="296228" y="119256"/>
                  <a:pt x="302229" y="142116"/>
                  <a:pt x="302229" y="165738"/>
                </a:cubicBezTo>
                <a:cubicBezTo>
                  <a:pt x="302229" y="241081"/>
                  <a:pt x="240888" y="302327"/>
                  <a:pt x="165640" y="302327"/>
                </a:cubicBezTo>
                <a:cubicBezTo>
                  <a:pt x="90202" y="302232"/>
                  <a:pt x="28956" y="240986"/>
                  <a:pt x="28956" y="165643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4AFF1010-E95B-442B-A1C0-2C200E0E585B}"/>
              </a:ext>
            </a:extLst>
          </p:cNvPr>
          <p:cNvGrpSpPr/>
          <p:nvPr/>
        </p:nvGrpSpPr>
        <p:grpSpPr>
          <a:xfrm>
            <a:off x="4152034" y="5552122"/>
            <a:ext cx="391763" cy="390525"/>
            <a:chOff x="4152034" y="5552122"/>
            <a:chExt cx="391763" cy="390525"/>
          </a:xfrm>
          <a:solidFill>
            <a:schemeClr val="bg1"/>
          </a:solidFill>
        </p:grpSpPr>
        <p:sp>
          <p:nvSpPr>
            <p:cNvPr id="15" name="자유형: 도형 14">
              <a:extLst>
                <a:ext uri="{FF2B5EF4-FFF2-40B4-BE49-F238E27FC236}">
                  <a16:creationId xmlns:a16="http://schemas.microsoft.com/office/drawing/2014/main" id="{53EA1030-630C-4B48-9F39-AE4ABFFEF6DC}"/>
                </a:ext>
              </a:extLst>
            </p:cNvPr>
            <p:cNvSpPr/>
            <p:nvPr/>
          </p:nvSpPr>
          <p:spPr>
            <a:xfrm>
              <a:off x="4152034" y="5552122"/>
              <a:ext cx="257175" cy="390525"/>
            </a:xfrm>
            <a:custGeom>
              <a:avLst/>
              <a:gdLst>
                <a:gd name="connsiteX0" fmla="*/ 240316 w 257175"/>
                <a:gd name="connsiteY0" fmla="*/ 7144 h 390525"/>
                <a:gd name="connsiteX1" fmla="*/ 18288 w 257175"/>
                <a:gd name="connsiteY1" fmla="*/ 7144 h 390525"/>
                <a:gd name="connsiteX2" fmla="*/ 7144 w 257175"/>
                <a:gd name="connsiteY2" fmla="*/ 18288 h 390525"/>
                <a:gd name="connsiteX3" fmla="*/ 7144 w 257175"/>
                <a:gd name="connsiteY3" fmla="*/ 375000 h 390525"/>
                <a:gd name="connsiteX4" fmla="*/ 18288 w 257175"/>
                <a:gd name="connsiteY4" fmla="*/ 386144 h 390525"/>
                <a:gd name="connsiteX5" fmla="*/ 240316 w 257175"/>
                <a:gd name="connsiteY5" fmla="*/ 386144 h 390525"/>
                <a:gd name="connsiteX6" fmla="*/ 251460 w 257175"/>
                <a:gd name="connsiteY6" fmla="*/ 375000 h 390525"/>
                <a:gd name="connsiteX7" fmla="*/ 251460 w 257175"/>
                <a:gd name="connsiteY7" fmla="*/ 18288 h 390525"/>
                <a:gd name="connsiteX8" fmla="*/ 240316 w 257175"/>
                <a:gd name="connsiteY8" fmla="*/ 7144 h 390525"/>
                <a:gd name="connsiteX9" fmla="*/ 229267 w 257175"/>
                <a:gd name="connsiteY9" fmla="*/ 29432 h 390525"/>
                <a:gd name="connsiteX10" fmla="*/ 229267 w 257175"/>
                <a:gd name="connsiteY10" fmla="*/ 141161 h 390525"/>
                <a:gd name="connsiteX11" fmla="*/ 29432 w 257175"/>
                <a:gd name="connsiteY11" fmla="*/ 141161 h 390525"/>
                <a:gd name="connsiteX12" fmla="*/ 29432 w 257175"/>
                <a:gd name="connsiteY12" fmla="*/ 29432 h 390525"/>
                <a:gd name="connsiteX13" fmla="*/ 229267 w 257175"/>
                <a:gd name="connsiteY13" fmla="*/ 29432 h 390525"/>
                <a:gd name="connsiteX14" fmla="*/ 29432 w 257175"/>
                <a:gd name="connsiteY14" fmla="*/ 363950 h 390525"/>
                <a:gd name="connsiteX15" fmla="*/ 29432 w 257175"/>
                <a:gd name="connsiteY15" fmla="*/ 163354 h 390525"/>
                <a:gd name="connsiteX16" fmla="*/ 229267 w 257175"/>
                <a:gd name="connsiteY16" fmla="*/ 163354 h 390525"/>
                <a:gd name="connsiteX17" fmla="*/ 229267 w 257175"/>
                <a:gd name="connsiteY17" fmla="*/ 363950 h 390525"/>
                <a:gd name="connsiteX18" fmla="*/ 29432 w 257175"/>
                <a:gd name="connsiteY18" fmla="*/ 363950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57175" h="390525">
                  <a:moveTo>
                    <a:pt x="240316" y="7144"/>
                  </a:move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lnTo>
                    <a:pt x="7144" y="375000"/>
                  </a:lnTo>
                  <a:cubicBezTo>
                    <a:pt x="7144" y="381095"/>
                    <a:pt x="12097" y="386144"/>
                    <a:pt x="18288" y="386144"/>
                  </a:cubicBezTo>
                  <a:lnTo>
                    <a:pt x="240316" y="386144"/>
                  </a:lnTo>
                  <a:cubicBezTo>
                    <a:pt x="246412" y="386144"/>
                    <a:pt x="251460" y="381190"/>
                    <a:pt x="251460" y="375000"/>
                  </a:cubicBezTo>
                  <a:lnTo>
                    <a:pt x="251460" y="18288"/>
                  </a:lnTo>
                  <a:cubicBezTo>
                    <a:pt x="251460" y="12192"/>
                    <a:pt x="246507" y="7144"/>
                    <a:pt x="240316" y="7144"/>
                  </a:cubicBezTo>
                  <a:close/>
                  <a:moveTo>
                    <a:pt x="229267" y="29432"/>
                  </a:moveTo>
                  <a:lnTo>
                    <a:pt x="229267" y="141161"/>
                  </a:lnTo>
                  <a:lnTo>
                    <a:pt x="29432" y="141161"/>
                  </a:lnTo>
                  <a:lnTo>
                    <a:pt x="29432" y="29432"/>
                  </a:lnTo>
                  <a:lnTo>
                    <a:pt x="229267" y="29432"/>
                  </a:lnTo>
                  <a:close/>
                  <a:moveTo>
                    <a:pt x="29432" y="363950"/>
                  </a:moveTo>
                  <a:lnTo>
                    <a:pt x="29432" y="163354"/>
                  </a:lnTo>
                  <a:lnTo>
                    <a:pt x="229267" y="163354"/>
                  </a:lnTo>
                  <a:lnTo>
                    <a:pt x="229267" y="363950"/>
                  </a:lnTo>
                  <a:lnTo>
                    <a:pt x="29432" y="36395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E2292D6A-A003-4A22-9610-B98C82C6FF4F}"/>
                </a:ext>
              </a:extLst>
            </p:cNvPr>
            <p:cNvSpPr/>
            <p:nvPr/>
          </p:nvSpPr>
          <p:spPr>
            <a:xfrm>
              <a:off x="4196420" y="5597271"/>
              <a:ext cx="161925" cy="76200"/>
            </a:xfrm>
            <a:custGeom>
              <a:avLst/>
              <a:gdLst>
                <a:gd name="connsiteX0" fmla="*/ 18288 w 161925"/>
                <a:gd name="connsiteY0" fmla="*/ 73819 h 76200"/>
                <a:gd name="connsiteX1" fmla="*/ 151543 w 161925"/>
                <a:gd name="connsiteY1" fmla="*/ 73819 h 76200"/>
                <a:gd name="connsiteX2" fmla="*/ 162687 w 161925"/>
                <a:gd name="connsiteY2" fmla="*/ 62674 h 76200"/>
                <a:gd name="connsiteX3" fmla="*/ 162687 w 161925"/>
                <a:gd name="connsiteY3" fmla="*/ 18288 h 76200"/>
                <a:gd name="connsiteX4" fmla="*/ 151543 w 161925"/>
                <a:gd name="connsiteY4" fmla="*/ 7144 h 76200"/>
                <a:gd name="connsiteX5" fmla="*/ 18288 w 161925"/>
                <a:gd name="connsiteY5" fmla="*/ 7144 h 76200"/>
                <a:gd name="connsiteX6" fmla="*/ 7144 w 161925"/>
                <a:gd name="connsiteY6" fmla="*/ 18288 h 76200"/>
                <a:gd name="connsiteX7" fmla="*/ 7144 w 161925"/>
                <a:gd name="connsiteY7" fmla="*/ 62674 h 76200"/>
                <a:gd name="connsiteX8" fmla="*/ 18288 w 161925"/>
                <a:gd name="connsiteY8" fmla="*/ 73819 h 76200"/>
                <a:gd name="connsiteX9" fmla="*/ 29432 w 161925"/>
                <a:gd name="connsiteY9" fmla="*/ 29432 h 76200"/>
                <a:gd name="connsiteX10" fmla="*/ 140494 w 161925"/>
                <a:gd name="connsiteY10" fmla="*/ 29432 h 76200"/>
                <a:gd name="connsiteX11" fmla="*/ 140494 w 161925"/>
                <a:gd name="connsiteY11" fmla="*/ 51625 h 76200"/>
                <a:gd name="connsiteX12" fmla="*/ 29432 w 161925"/>
                <a:gd name="connsiteY12" fmla="*/ 51625 h 76200"/>
                <a:gd name="connsiteX13" fmla="*/ 29432 w 161925"/>
                <a:gd name="connsiteY13" fmla="*/ 29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1925" h="76200">
                  <a:moveTo>
                    <a:pt x="18288" y="73819"/>
                  </a:moveTo>
                  <a:lnTo>
                    <a:pt x="151543" y="73819"/>
                  </a:lnTo>
                  <a:cubicBezTo>
                    <a:pt x="157639" y="73819"/>
                    <a:pt x="162687" y="68866"/>
                    <a:pt x="162687" y="62674"/>
                  </a:cubicBezTo>
                  <a:lnTo>
                    <a:pt x="162687" y="18288"/>
                  </a:lnTo>
                  <a:cubicBezTo>
                    <a:pt x="162687" y="12192"/>
                    <a:pt x="157734" y="7144"/>
                    <a:pt x="151543" y="7144"/>
                  </a:cubicBez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lnTo>
                    <a:pt x="7144" y="62674"/>
                  </a:lnTo>
                  <a:cubicBezTo>
                    <a:pt x="7239" y="68866"/>
                    <a:pt x="12192" y="73819"/>
                    <a:pt x="18288" y="73819"/>
                  </a:cubicBezTo>
                  <a:close/>
                  <a:moveTo>
                    <a:pt x="29432" y="29432"/>
                  </a:moveTo>
                  <a:lnTo>
                    <a:pt x="140494" y="29432"/>
                  </a:lnTo>
                  <a:lnTo>
                    <a:pt x="140494" y="51625"/>
                  </a:lnTo>
                  <a:lnTo>
                    <a:pt x="29432" y="51625"/>
                  </a:lnTo>
                  <a:lnTo>
                    <a:pt x="29432" y="29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" name="자유형: 도형 16">
              <a:extLst>
                <a:ext uri="{FF2B5EF4-FFF2-40B4-BE49-F238E27FC236}">
                  <a16:creationId xmlns:a16="http://schemas.microsoft.com/office/drawing/2014/main" id="{7E355D55-A18F-4698-9A14-824BC7939E08}"/>
                </a:ext>
              </a:extLst>
            </p:cNvPr>
            <p:cNvSpPr/>
            <p:nvPr/>
          </p:nvSpPr>
          <p:spPr>
            <a:xfrm>
              <a:off x="4196135" y="5730525"/>
              <a:ext cx="161925" cy="161925"/>
            </a:xfrm>
            <a:custGeom>
              <a:avLst/>
              <a:gdLst>
                <a:gd name="connsiteX0" fmla="*/ 84867 w 161925"/>
                <a:gd name="connsiteY0" fmla="*/ 7144 h 161925"/>
                <a:gd name="connsiteX1" fmla="*/ 7144 w 161925"/>
                <a:gd name="connsiteY1" fmla="*/ 84867 h 161925"/>
                <a:gd name="connsiteX2" fmla="*/ 84867 w 161925"/>
                <a:gd name="connsiteY2" fmla="*/ 162592 h 161925"/>
                <a:gd name="connsiteX3" fmla="*/ 162592 w 161925"/>
                <a:gd name="connsiteY3" fmla="*/ 84867 h 161925"/>
                <a:gd name="connsiteX4" fmla="*/ 84867 w 161925"/>
                <a:gd name="connsiteY4" fmla="*/ 7144 h 161925"/>
                <a:gd name="connsiteX5" fmla="*/ 84867 w 161925"/>
                <a:gd name="connsiteY5" fmla="*/ 140398 h 161925"/>
                <a:gd name="connsiteX6" fmla="*/ 29337 w 161925"/>
                <a:gd name="connsiteY6" fmla="*/ 84867 h 161925"/>
                <a:gd name="connsiteX7" fmla="*/ 84867 w 161925"/>
                <a:gd name="connsiteY7" fmla="*/ 29337 h 161925"/>
                <a:gd name="connsiteX8" fmla="*/ 140398 w 161925"/>
                <a:gd name="connsiteY8" fmla="*/ 84867 h 161925"/>
                <a:gd name="connsiteX9" fmla="*/ 84867 w 161925"/>
                <a:gd name="connsiteY9" fmla="*/ 140398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1925" h="161925">
                  <a:moveTo>
                    <a:pt x="84867" y="7144"/>
                  </a:moveTo>
                  <a:cubicBezTo>
                    <a:pt x="42005" y="7144"/>
                    <a:pt x="7144" y="42005"/>
                    <a:pt x="7144" y="84867"/>
                  </a:cubicBezTo>
                  <a:cubicBezTo>
                    <a:pt x="7144" y="127730"/>
                    <a:pt x="42005" y="162592"/>
                    <a:pt x="84867" y="162592"/>
                  </a:cubicBezTo>
                  <a:cubicBezTo>
                    <a:pt x="127730" y="162592"/>
                    <a:pt x="162592" y="127730"/>
                    <a:pt x="162592" y="84867"/>
                  </a:cubicBezTo>
                  <a:cubicBezTo>
                    <a:pt x="162592" y="42005"/>
                    <a:pt x="127730" y="7144"/>
                    <a:pt x="84867" y="7144"/>
                  </a:cubicBezTo>
                  <a:close/>
                  <a:moveTo>
                    <a:pt x="84867" y="140398"/>
                  </a:moveTo>
                  <a:cubicBezTo>
                    <a:pt x="54292" y="140398"/>
                    <a:pt x="29337" y="115538"/>
                    <a:pt x="29337" y="84867"/>
                  </a:cubicBezTo>
                  <a:cubicBezTo>
                    <a:pt x="29337" y="54197"/>
                    <a:pt x="54197" y="29337"/>
                    <a:pt x="84867" y="29337"/>
                  </a:cubicBezTo>
                  <a:cubicBezTo>
                    <a:pt x="115538" y="29337"/>
                    <a:pt x="140398" y="54197"/>
                    <a:pt x="140398" y="84867"/>
                  </a:cubicBezTo>
                  <a:cubicBezTo>
                    <a:pt x="140398" y="115538"/>
                    <a:pt x="115443" y="140398"/>
                    <a:pt x="84867" y="14039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" name="자유형: 도형 17">
              <a:extLst>
                <a:ext uri="{FF2B5EF4-FFF2-40B4-BE49-F238E27FC236}">
                  <a16:creationId xmlns:a16="http://schemas.microsoft.com/office/drawing/2014/main" id="{A85C2BB0-2790-478E-BF5A-6B564F989E3B}"/>
                </a:ext>
              </a:extLst>
            </p:cNvPr>
            <p:cNvSpPr/>
            <p:nvPr/>
          </p:nvSpPr>
          <p:spPr>
            <a:xfrm>
              <a:off x="4240521" y="5774912"/>
              <a:ext cx="76200" cy="76200"/>
            </a:xfrm>
            <a:custGeom>
              <a:avLst/>
              <a:gdLst>
                <a:gd name="connsiteX0" fmla="*/ 40481 w 76200"/>
                <a:gd name="connsiteY0" fmla="*/ 7144 h 76200"/>
                <a:gd name="connsiteX1" fmla="*/ 7144 w 76200"/>
                <a:gd name="connsiteY1" fmla="*/ 40481 h 76200"/>
                <a:gd name="connsiteX2" fmla="*/ 40481 w 76200"/>
                <a:gd name="connsiteY2" fmla="*/ 73819 h 76200"/>
                <a:gd name="connsiteX3" fmla="*/ 73819 w 76200"/>
                <a:gd name="connsiteY3" fmla="*/ 40481 h 76200"/>
                <a:gd name="connsiteX4" fmla="*/ 40481 w 76200"/>
                <a:gd name="connsiteY4" fmla="*/ 7144 h 76200"/>
                <a:gd name="connsiteX5" fmla="*/ 40481 w 76200"/>
                <a:gd name="connsiteY5" fmla="*/ 51531 h 76200"/>
                <a:gd name="connsiteX6" fmla="*/ 29337 w 76200"/>
                <a:gd name="connsiteY6" fmla="*/ 40386 h 76200"/>
                <a:gd name="connsiteX7" fmla="*/ 40481 w 76200"/>
                <a:gd name="connsiteY7" fmla="*/ 29242 h 76200"/>
                <a:gd name="connsiteX8" fmla="*/ 51626 w 76200"/>
                <a:gd name="connsiteY8" fmla="*/ 40386 h 76200"/>
                <a:gd name="connsiteX9" fmla="*/ 40481 w 76200"/>
                <a:gd name="connsiteY9" fmla="*/ 5153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6200" h="76200">
                  <a:moveTo>
                    <a:pt x="40481" y="7144"/>
                  </a:moveTo>
                  <a:cubicBezTo>
                    <a:pt x="22098" y="7144"/>
                    <a:pt x="7144" y="22098"/>
                    <a:pt x="7144" y="40481"/>
                  </a:cubicBezTo>
                  <a:cubicBezTo>
                    <a:pt x="7144" y="58864"/>
                    <a:pt x="22098" y="73819"/>
                    <a:pt x="40481" y="73819"/>
                  </a:cubicBezTo>
                  <a:cubicBezTo>
                    <a:pt x="58865" y="73819"/>
                    <a:pt x="73819" y="58864"/>
                    <a:pt x="73819" y="40481"/>
                  </a:cubicBezTo>
                  <a:cubicBezTo>
                    <a:pt x="73724" y="22098"/>
                    <a:pt x="58865" y="7144"/>
                    <a:pt x="40481" y="7144"/>
                  </a:cubicBezTo>
                  <a:close/>
                  <a:moveTo>
                    <a:pt x="40481" y="51531"/>
                  </a:moveTo>
                  <a:cubicBezTo>
                    <a:pt x="34385" y="51531"/>
                    <a:pt x="29337" y="46577"/>
                    <a:pt x="29337" y="40386"/>
                  </a:cubicBezTo>
                  <a:cubicBezTo>
                    <a:pt x="29337" y="34290"/>
                    <a:pt x="34290" y="29242"/>
                    <a:pt x="40481" y="29242"/>
                  </a:cubicBezTo>
                  <a:cubicBezTo>
                    <a:pt x="46673" y="29242"/>
                    <a:pt x="51626" y="34195"/>
                    <a:pt x="51626" y="40386"/>
                  </a:cubicBezTo>
                  <a:cubicBezTo>
                    <a:pt x="51530" y="46577"/>
                    <a:pt x="46577" y="51531"/>
                    <a:pt x="40481" y="5153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7F298563-63D4-44A4-8DE5-A8F728092734}"/>
                </a:ext>
              </a:extLst>
            </p:cNvPr>
            <p:cNvSpPr/>
            <p:nvPr/>
          </p:nvSpPr>
          <p:spPr>
            <a:xfrm>
              <a:off x="4419964" y="5575171"/>
              <a:ext cx="123825" cy="161925"/>
            </a:xfrm>
            <a:custGeom>
              <a:avLst/>
              <a:gdLst>
                <a:gd name="connsiteX0" fmla="*/ 73827 w 123825"/>
                <a:gd name="connsiteY0" fmla="*/ 129636 h 161925"/>
                <a:gd name="connsiteX1" fmla="*/ 73827 w 123825"/>
                <a:gd name="connsiteY1" fmla="*/ 31243 h 161925"/>
                <a:gd name="connsiteX2" fmla="*/ 96020 w 123825"/>
                <a:gd name="connsiteY2" fmla="*/ 62675 h 161925"/>
                <a:gd name="connsiteX3" fmla="*/ 104783 w 123825"/>
                <a:gd name="connsiteY3" fmla="*/ 73534 h 161925"/>
                <a:gd name="connsiteX4" fmla="*/ 118213 w 123825"/>
                <a:gd name="connsiteY4" fmla="*/ 62675 h 161925"/>
                <a:gd name="connsiteX5" fmla="*/ 62302 w 123825"/>
                <a:gd name="connsiteY5" fmla="*/ 7145 h 161925"/>
                <a:gd name="connsiteX6" fmla="*/ 51634 w 123825"/>
                <a:gd name="connsiteY6" fmla="*/ 17908 h 161925"/>
                <a:gd name="connsiteX7" fmla="*/ 51634 w 123825"/>
                <a:gd name="connsiteY7" fmla="*/ 97823 h 161925"/>
                <a:gd name="connsiteX8" fmla="*/ 29059 w 123825"/>
                <a:gd name="connsiteY8" fmla="*/ 97823 h 161925"/>
                <a:gd name="connsiteX9" fmla="*/ 8866 w 123825"/>
                <a:gd name="connsiteY9" fmla="*/ 118397 h 161925"/>
                <a:gd name="connsiteX10" fmla="*/ 51157 w 123825"/>
                <a:gd name="connsiteY10" fmla="*/ 160878 h 161925"/>
                <a:gd name="connsiteX11" fmla="*/ 73827 w 123825"/>
                <a:gd name="connsiteY11" fmla="*/ 129636 h 161925"/>
                <a:gd name="connsiteX12" fmla="*/ 40108 w 123825"/>
                <a:gd name="connsiteY12" fmla="*/ 118111 h 161925"/>
                <a:gd name="connsiteX13" fmla="*/ 51253 w 123825"/>
                <a:gd name="connsiteY13" fmla="*/ 129255 h 161925"/>
                <a:gd name="connsiteX14" fmla="*/ 40108 w 123825"/>
                <a:gd name="connsiteY14" fmla="*/ 140400 h 161925"/>
                <a:gd name="connsiteX15" fmla="*/ 28964 w 123825"/>
                <a:gd name="connsiteY15" fmla="*/ 129255 h 161925"/>
                <a:gd name="connsiteX16" fmla="*/ 40108 w 123825"/>
                <a:gd name="connsiteY16" fmla="*/ 118111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23825" h="161925">
                  <a:moveTo>
                    <a:pt x="73827" y="129636"/>
                  </a:moveTo>
                  <a:lnTo>
                    <a:pt x="73827" y="31243"/>
                  </a:lnTo>
                  <a:cubicBezTo>
                    <a:pt x="86781" y="35815"/>
                    <a:pt x="96020" y="48198"/>
                    <a:pt x="96020" y="62675"/>
                  </a:cubicBezTo>
                  <a:cubicBezTo>
                    <a:pt x="96020" y="67914"/>
                    <a:pt x="99735" y="72486"/>
                    <a:pt x="104783" y="73534"/>
                  </a:cubicBezTo>
                  <a:cubicBezTo>
                    <a:pt x="111927" y="74963"/>
                    <a:pt x="118213" y="69533"/>
                    <a:pt x="118213" y="62675"/>
                  </a:cubicBezTo>
                  <a:cubicBezTo>
                    <a:pt x="118213" y="31910"/>
                    <a:pt x="93067" y="6954"/>
                    <a:pt x="62302" y="7145"/>
                  </a:cubicBezTo>
                  <a:cubicBezTo>
                    <a:pt x="56396" y="7145"/>
                    <a:pt x="51634" y="12002"/>
                    <a:pt x="51634" y="17908"/>
                  </a:cubicBezTo>
                  <a:lnTo>
                    <a:pt x="51634" y="97823"/>
                  </a:lnTo>
                  <a:cubicBezTo>
                    <a:pt x="44871" y="95441"/>
                    <a:pt x="37060" y="95156"/>
                    <a:pt x="29059" y="97823"/>
                  </a:cubicBezTo>
                  <a:cubicBezTo>
                    <a:pt x="19534" y="101061"/>
                    <a:pt x="12010" y="108776"/>
                    <a:pt x="8866" y="118397"/>
                  </a:cubicBezTo>
                  <a:cubicBezTo>
                    <a:pt x="389" y="144972"/>
                    <a:pt x="24583" y="169165"/>
                    <a:pt x="51157" y="160878"/>
                  </a:cubicBezTo>
                  <a:cubicBezTo>
                    <a:pt x="63635" y="156878"/>
                    <a:pt x="73827" y="142685"/>
                    <a:pt x="73827" y="129636"/>
                  </a:cubicBezTo>
                  <a:close/>
                  <a:moveTo>
                    <a:pt x="40108" y="118111"/>
                  </a:moveTo>
                  <a:cubicBezTo>
                    <a:pt x="46204" y="118111"/>
                    <a:pt x="51253" y="123064"/>
                    <a:pt x="51253" y="129255"/>
                  </a:cubicBezTo>
                  <a:cubicBezTo>
                    <a:pt x="51253" y="135447"/>
                    <a:pt x="46300" y="140400"/>
                    <a:pt x="40108" y="140400"/>
                  </a:cubicBezTo>
                  <a:cubicBezTo>
                    <a:pt x="34012" y="140400"/>
                    <a:pt x="28964" y="135447"/>
                    <a:pt x="28964" y="129255"/>
                  </a:cubicBezTo>
                  <a:cubicBezTo>
                    <a:pt x="28964" y="123064"/>
                    <a:pt x="34012" y="118111"/>
                    <a:pt x="40108" y="11811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" name="자유형: 도형 19">
              <a:extLst>
                <a:ext uri="{FF2B5EF4-FFF2-40B4-BE49-F238E27FC236}">
                  <a16:creationId xmlns:a16="http://schemas.microsoft.com/office/drawing/2014/main" id="{31D8885D-C186-4051-B352-F9567BAB632F}"/>
                </a:ext>
              </a:extLst>
            </p:cNvPr>
            <p:cNvSpPr/>
            <p:nvPr/>
          </p:nvSpPr>
          <p:spPr>
            <a:xfrm>
              <a:off x="4419972" y="5752623"/>
              <a:ext cx="123825" cy="161925"/>
            </a:xfrm>
            <a:custGeom>
              <a:avLst/>
              <a:gdLst>
                <a:gd name="connsiteX0" fmla="*/ 87154 w 123825"/>
                <a:gd name="connsiteY0" fmla="*/ 96107 h 161925"/>
                <a:gd name="connsiteX1" fmla="*/ 73819 w 123825"/>
                <a:gd name="connsiteY1" fmla="*/ 97917 h 161925"/>
                <a:gd name="connsiteX2" fmla="*/ 73819 w 123825"/>
                <a:gd name="connsiteY2" fmla="*/ 18288 h 161925"/>
                <a:gd name="connsiteX3" fmla="*/ 62674 w 123825"/>
                <a:gd name="connsiteY3" fmla="*/ 7144 h 161925"/>
                <a:gd name="connsiteX4" fmla="*/ 7144 w 123825"/>
                <a:gd name="connsiteY4" fmla="*/ 62293 h 161925"/>
                <a:gd name="connsiteX5" fmla="*/ 17145 w 123825"/>
                <a:gd name="connsiteY5" fmla="*/ 73723 h 161925"/>
                <a:gd name="connsiteX6" fmla="*/ 29337 w 123825"/>
                <a:gd name="connsiteY6" fmla="*/ 62675 h 161925"/>
                <a:gd name="connsiteX7" fmla="*/ 51530 w 123825"/>
                <a:gd name="connsiteY7" fmla="*/ 31242 h 161925"/>
                <a:gd name="connsiteX8" fmla="*/ 51530 w 123825"/>
                <a:gd name="connsiteY8" fmla="*/ 128778 h 161925"/>
                <a:gd name="connsiteX9" fmla="*/ 82582 w 123825"/>
                <a:gd name="connsiteY9" fmla="*/ 162496 h 161925"/>
                <a:gd name="connsiteX10" fmla="*/ 118015 w 123825"/>
                <a:gd name="connsiteY10" fmla="*/ 126778 h 161925"/>
                <a:gd name="connsiteX11" fmla="*/ 87154 w 123825"/>
                <a:gd name="connsiteY11" fmla="*/ 96107 h 161925"/>
                <a:gd name="connsiteX12" fmla="*/ 84487 w 123825"/>
                <a:gd name="connsiteY12" fmla="*/ 140494 h 161925"/>
                <a:gd name="connsiteX13" fmla="*/ 73342 w 123825"/>
                <a:gd name="connsiteY13" fmla="*/ 129350 h 161925"/>
                <a:gd name="connsiteX14" fmla="*/ 84487 w 123825"/>
                <a:gd name="connsiteY14" fmla="*/ 118205 h 161925"/>
                <a:gd name="connsiteX15" fmla="*/ 95631 w 123825"/>
                <a:gd name="connsiteY15" fmla="*/ 129350 h 161925"/>
                <a:gd name="connsiteX16" fmla="*/ 84487 w 123825"/>
                <a:gd name="connsiteY16" fmla="*/ 140494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23825" h="161925">
                  <a:moveTo>
                    <a:pt x="87154" y="96107"/>
                  </a:moveTo>
                  <a:cubicBezTo>
                    <a:pt x="82486" y="95821"/>
                    <a:pt x="77914" y="96488"/>
                    <a:pt x="73819" y="97917"/>
                  </a:cubicBezTo>
                  <a:lnTo>
                    <a:pt x="73819" y="18288"/>
                  </a:lnTo>
                  <a:cubicBezTo>
                    <a:pt x="73819" y="12192"/>
                    <a:pt x="68866" y="7144"/>
                    <a:pt x="62674" y="7144"/>
                  </a:cubicBezTo>
                  <a:cubicBezTo>
                    <a:pt x="32194" y="7144"/>
                    <a:pt x="7334" y="31813"/>
                    <a:pt x="7144" y="62293"/>
                  </a:cubicBezTo>
                  <a:cubicBezTo>
                    <a:pt x="7144" y="68103"/>
                    <a:pt x="11430" y="73152"/>
                    <a:pt x="17145" y="73723"/>
                  </a:cubicBezTo>
                  <a:cubicBezTo>
                    <a:pt x="23717" y="74295"/>
                    <a:pt x="29337" y="69152"/>
                    <a:pt x="29337" y="62675"/>
                  </a:cubicBezTo>
                  <a:cubicBezTo>
                    <a:pt x="29337" y="48196"/>
                    <a:pt x="38576" y="35814"/>
                    <a:pt x="51530" y="31242"/>
                  </a:cubicBezTo>
                  <a:lnTo>
                    <a:pt x="51530" y="128778"/>
                  </a:lnTo>
                  <a:cubicBezTo>
                    <a:pt x="51530" y="145923"/>
                    <a:pt x="65532" y="161354"/>
                    <a:pt x="82582" y="162496"/>
                  </a:cubicBezTo>
                  <a:cubicBezTo>
                    <a:pt x="102775" y="163830"/>
                    <a:pt x="119539" y="147066"/>
                    <a:pt x="118015" y="126778"/>
                  </a:cubicBezTo>
                  <a:cubicBezTo>
                    <a:pt x="116872" y="110490"/>
                    <a:pt x="103632" y="97250"/>
                    <a:pt x="87154" y="96107"/>
                  </a:cubicBezTo>
                  <a:close/>
                  <a:moveTo>
                    <a:pt x="84487" y="140494"/>
                  </a:moveTo>
                  <a:cubicBezTo>
                    <a:pt x="78391" y="140494"/>
                    <a:pt x="73342" y="135541"/>
                    <a:pt x="73342" y="129350"/>
                  </a:cubicBezTo>
                  <a:cubicBezTo>
                    <a:pt x="73342" y="123254"/>
                    <a:pt x="78296" y="118205"/>
                    <a:pt x="84487" y="118205"/>
                  </a:cubicBezTo>
                  <a:cubicBezTo>
                    <a:pt x="90678" y="118205"/>
                    <a:pt x="95631" y="123158"/>
                    <a:pt x="95631" y="129350"/>
                  </a:cubicBezTo>
                  <a:cubicBezTo>
                    <a:pt x="95631" y="135445"/>
                    <a:pt x="90678" y="140494"/>
                    <a:pt x="84487" y="1404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21" name="자유형: 도형 20">
            <a:extLst>
              <a:ext uri="{FF2B5EF4-FFF2-40B4-BE49-F238E27FC236}">
                <a16:creationId xmlns:a16="http://schemas.microsoft.com/office/drawing/2014/main" id="{E05288CC-4258-4158-A71F-0ED98711A283}"/>
              </a:ext>
            </a:extLst>
          </p:cNvPr>
          <p:cNvSpPr/>
          <p:nvPr/>
        </p:nvSpPr>
        <p:spPr>
          <a:xfrm>
            <a:off x="6159827" y="4903657"/>
            <a:ext cx="314325" cy="390525"/>
          </a:xfrm>
          <a:custGeom>
            <a:avLst/>
            <a:gdLst>
              <a:gd name="connsiteX0" fmla="*/ 161906 w 314325"/>
              <a:gd name="connsiteY0" fmla="*/ 7147 h 390525"/>
              <a:gd name="connsiteX1" fmla="*/ 207531 w 314325"/>
              <a:gd name="connsiteY1" fmla="*/ 32674 h 390525"/>
              <a:gd name="connsiteX2" fmla="*/ 256489 w 314325"/>
              <a:gd name="connsiteY2" fmla="*/ 37912 h 390525"/>
              <a:gd name="connsiteX3" fmla="*/ 278397 w 314325"/>
              <a:gd name="connsiteY3" fmla="*/ 85442 h 390525"/>
              <a:gd name="connsiteX4" fmla="*/ 314878 w 314325"/>
              <a:gd name="connsiteY4" fmla="*/ 118494 h 390525"/>
              <a:gd name="connsiteX5" fmla="*/ 304686 w 314325"/>
              <a:gd name="connsiteY5" fmla="*/ 169738 h 390525"/>
              <a:gd name="connsiteX6" fmla="*/ 314782 w 314325"/>
              <a:gd name="connsiteY6" fmla="*/ 217935 h 390525"/>
              <a:gd name="connsiteX7" fmla="*/ 276396 w 314325"/>
              <a:gd name="connsiteY7" fmla="*/ 253368 h 390525"/>
              <a:gd name="connsiteX8" fmla="*/ 256203 w 314325"/>
              <a:gd name="connsiteY8" fmla="*/ 298326 h 390525"/>
              <a:gd name="connsiteX9" fmla="*/ 238678 w 314325"/>
              <a:gd name="connsiteY9" fmla="*/ 304517 h 390525"/>
              <a:gd name="connsiteX10" fmla="*/ 238678 w 314325"/>
              <a:gd name="connsiteY10" fmla="*/ 374621 h 390525"/>
              <a:gd name="connsiteX11" fmla="*/ 228677 w 314325"/>
              <a:gd name="connsiteY11" fmla="*/ 385956 h 390525"/>
              <a:gd name="connsiteX12" fmla="*/ 223247 w 314325"/>
              <a:gd name="connsiteY12" fmla="*/ 385099 h 390525"/>
              <a:gd name="connsiteX13" fmla="*/ 161716 w 314325"/>
              <a:gd name="connsiteY13" fmla="*/ 364334 h 390525"/>
              <a:gd name="connsiteX14" fmla="*/ 99327 w 314325"/>
              <a:gd name="connsiteY14" fmla="*/ 385384 h 390525"/>
              <a:gd name="connsiteX15" fmla="*/ 84753 w 314325"/>
              <a:gd name="connsiteY15" fmla="*/ 374907 h 390525"/>
              <a:gd name="connsiteX16" fmla="*/ 84753 w 314325"/>
              <a:gd name="connsiteY16" fmla="*/ 304326 h 390525"/>
              <a:gd name="connsiteX17" fmla="*/ 67037 w 314325"/>
              <a:gd name="connsiteY17" fmla="*/ 298231 h 390525"/>
              <a:gd name="connsiteX18" fmla="*/ 45130 w 314325"/>
              <a:gd name="connsiteY18" fmla="*/ 250701 h 390525"/>
              <a:gd name="connsiteX19" fmla="*/ 8649 w 314325"/>
              <a:gd name="connsiteY19" fmla="*/ 217649 h 390525"/>
              <a:gd name="connsiteX20" fmla="*/ 18841 w 314325"/>
              <a:gd name="connsiteY20" fmla="*/ 166405 h 390525"/>
              <a:gd name="connsiteX21" fmla="*/ 8744 w 314325"/>
              <a:gd name="connsiteY21" fmla="*/ 118208 h 390525"/>
              <a:gd name="connsiteX22" fmla="*/ 47130 w 314325"/>
              <a:gd name="connsiteY22" fmla="*/ 82775 h 390525"/>
              <a:gd name="connsiteX23" fmla="*/ 67323 w 314325"/>
              <a:gd name="connsiteY23" fmla="*/ 37817 h 390525"/>
              <a:gd name="connsiteX24" fmla="*/ 119234 w 314325"/>
              <a:gd name="connsiteY24" fmla="*/ 31626 h 390525"/>
              <a:gd name="connsiteX25" fmla="*/ 161906 w 314325"/>
              <a:gd name="connsiteY25" fmla="*/ 7147 h 390525"/>
              <a:gd name="connsiteX26" fmla="*/ 161906 w 314325"/>
              <a:gd name="connsiteY26" fmla="*/ 7147 h 390525"/>
              <a:gd name="connsiteX27" fmla="*/ 216580 w 314325"/>
              <a:gd name="connsiteY27" fmla="*/ 303660 h 390525"/>
              <a:gd name="connsiteX28" fmla="*/ 191434 w 314325"/>
              <a:gd name="connsiteY28" fmla="*/ 313947 h 390525"/>
              <a:gd name="connsiteX29" fmla="*/ 161716 w 314325"/>
              <a:gd name="connsiteY29" fmla="*/ 328996 h 390525"/>
              <a:gd name="connsiteX30" fmla="*/ 116091 w 314325"/>
              <a:gd name="connsiteY30" fmla="*/ 303469 h 390525"/>
              <a:gd name="connsiteX31" fmla="*/ 107042 w 314325"/>
              <a:gd name="connsiteY31" fmla="*/ 302802 h 390525"/>
              <a:gd name="connsiteX32" fmla="*/ 107042 w 314325"/>
              <a:gd name="connsiteY32" fmla="*/ 359476 h 390525"/>
              <a:gd name="connsiteX33" fmla="*/ 158287 w 314325"/>
              <a:gd name="connsiteY33" fmla="*/ 342236 h 390525"/>
              <a:gd name="connsiteX34" fmla="*/ 165335 w 314325"/>
              <a:gd name="connsiteY34" fmla="*/ 342236 h 390525"/>
              <a:gd name="connsiteX35" fmla="*/ 216580 w 314325"/>
              <a:gd name="connsiteY35" fmla="*/ 359476 h 390525"/>
              <a:gd name="connsiteX36" fmla="*/ 216580 w 314325"/>
              <a:gd name="connsiteY36" fmla="*/ 303660 h 390525"/>
              <a:gd name="connsiteX37" fmla="*/ 216580 w 314325"/>
              <a:gd name="connsiteY37" fmla="*/ 303660 h 390525"/>
              <a:gd name="connsiteX38" fmla="*/ 161716 w 314325"/>
              <a:gd name="connsiteY38" fmla="*/ 40293 h 390525"/>
              <a:gd name="connsiteX39" fmla="*/ 181146 w 314325"/>
              <a:gd name="connsiteY39" fmla="*/ 41722 h 390525"/>
              <a:gd name="connsiteX40" fmla="*/ 161525 w 314325"/>
              <a:gd name="connsiteY40" fmla="*/ 29245 h 390525"/>
              <a:gd name="connsiteX41" fmla="*/ 143713 w 314325"/>
              <a:gd name="connsiteY41" fmla="*/ 41532 h 390525"/>
              <a:gd name="connsiteX42" fmla="*/ 161716 w 314325"/>
              <a:gd name="connsiteY42" fmla="*/ 40293 h 390525"/>
              <a:gd name="connsiteX43" fmla="*/ 161716 w 314325"/>
              <a:gd name="connsiteY43" fmla="*/ 40293 h 390525"/>
              <a:gd name="connsiteX44" fmla="*/ 221628 w 314325"/>
              <a:gd name="connsiteY44" fmla="*/ 55152 h 390525"/>
              <a:gd name="connsiteX45" fmla="*/ 251727 w 314325"/>
              <a:gd name="connsiteY45" fmla="*/ 77346 h 390525"/>
              <a:gd name="connsiteX46" fmla="*/ 243250 w 314325"/>
              <a:gd name="connsiteY46" fmla="*/ 55724 h 390525"/>
              <a:gd name="connsiteX47" fmla="*/ 221628 w 314325"/>
              <a:gd name="connsiteY47" fmla="*/ 55152 h 390525"/>
              <a:gd name="connsiteX48" fmla="*/ 221628 w 314325"/>
              <a:gd name="connsiteY48" fmla="*/ 55152 h 390525"/>
              <a:gd name="connsiteX49" fmla="*/ 276587 w 314325"/>
              <a:gd name="connsiteY49" fmla="*/ 111922 h 390525"/>
              <a:gd name="connsiteX50" fmla="*/ 287922 w 314325"/>
              <a:gd name="connsiteY50" fmla="*/ 147450 h 390525"/>
              <a:gd name="connsiteX51" fmla="*/ 293732 w 314325"/>
              <a:gd name="connsiteY51" fmla="*/ 125066 h 390525"/>
              <a:gd name="connsiteX52" fmla="*/ 276587 w 314325"/>
              <a:gd name="connsiteY52" fmla="*/ 111922 h 390525"/>
              <a:gd name="connsiteX53" fmla="*/ 276587 w 314325"/>
              <a:gd name="connsiteY53" fmla="*/ 111922 h 390525"/>
              <a:gd name="connsiteX54" fmla="*/ 287636 w 314325"/>
              <a:gd name="connsiteY54" fmla="*/ 190217 h 390525"/>
              <a:gd name="connsiteX55" fmla="*/ 275920 w 314325"/>
              <a:gd name="connsiteY55" fmla="*/ 225650 h 390525"/>
              <a:gd name="connsiteX56" fmla="*/ 293827 w 314325"/>
              <a:gd name="connsiteY56" fmla="*/ 210886 h 390525"/>
              <a:gd name="connsiteX57" fmla="*/ 287636 w 314325"/>
              <a:gd name="connsiteY57" fmla="*/ 190217 h 390525"/>
              <a:gd name="connsiteX58" fmla="*/ 287636 w 314325"/>
              <a:gd name="connsiteY58" fmla="*/ 190217 h 390525"/>
              <a:gd name="connsiteX59" fmla="*/ 250679 w 314325"/>
              <a:gd name="connsiteY59" fmla="*/ 259940 h 390525"/>
              <a:gd name="connsiteX60" fmla="*/ 220389 w 314325"/>
              <a:gd name="connsiteY60" fmla="*/ 281752 h 390525"/>
              <a:gd name="connsiteX61" fmla="*/ 243536 w 314325"/>
              <a:gd name="connsiteY61" fmla="*/ 280324 h 390525"/>
              <a:gd name="connsiteX62" fmla="*/ 250679 w 314325"/>
              <a:gd name="connsiteY62" fmla="*/ 259940 h 390525"/>
              <a:gd name="connsiteX63" fmla="*/ 250679 w 314325"/>
              <a:gd name="connsiteY63" fmla="*/ 259940 h 390525"/>
              <a:gd name="connsiteX64" fmla="*/ 179623 w 314325"/>
              <a:gd name="connsiteY64" fmla="*/ 294706 h 390525"/>
              <a:gd name="connsiteX65" fmla="*/ 142285 w 314325"/>
              <a:gd name="connsiteY65" fmla="*/ 294516 h 390525"/>
              <a:gd name="connsiteX66" fmla="*/ 161906 w 314325"/>
              <a:gd name="connsiteY66" fmla="*/ 306993 h 390525"/>
              <a:gd name="connsiteX67" fmla="*/ 179623 w 314325"/>
              <a:gd name="connsiteY67" fmla="*/ 294706 h 390525"/>
              <a:gd name="connsiteX68" fmla="*/ 179623 w 314325"/>
              <a:gd name="connsiteY68" fmla="*/ 294706 h 390525"/>
              <a:gd name="connsiteX69" fmla="*/ 101804 w 314325"/>
              <a:gd name="connsiteY69" fmla="*/ 280990 h 390525"/>
              <a:gd name="connsiteX70" fmla="*/ 71704 w 314325"/>
              <a:gd name="connsiteY70" fmla="*/ 258797 h 390525"/>
              <a:gd name="connsiteX71" fmla="*/ 80182 w 314325"/>
              <a:gd name="connsiteY71" fmla="*/ 280419 h 390525"/>
              <a:gd name="connsiteX72" fmla="*/ 101804 w 314325"/>
              <a:gd name="connsiteY72" fmla="*/ 280990 h 390525"/>
              <a:gd name="connsiteX73" fmla="*/ 101804 w 314325"/>
              <a:gd name="connsiteY73" fmla="*/ 280990 h 390525"/>
              <a:gd name="connsiteX74" fmla="*/ 46939 w 314325"/>
              <a:gd name="connsiteY74" fmla="*/ 224221 h 390525"/>
              <a:gd name="connsiteX75" fmla="*/ 35605 w 314325"/>
              <a:gd name="connsiteY75" fmla="*/ 188693 h 390525"/>
              <a:gd name="connsiteX76" fmla="*/ 29795 w 314325"/>
              <a:gd name="connsiteY76" fmla="*/ 211077 h 390525"/>
              <a:gd name="connsiteX77" fmla="*/ 46939 w 314325"/>
              <a:gd name="connsiteY77" fmla="*/ 224221 h 390525"/>
              <a:gd name="connsiteX78" fmla="*/ 46939 w 314325"/>
              <a:gd name="connsiteY78" fmla="*/ 224221 h 390525"/>
              <a:gd name="connsiteX79" fmla="*/ 35890 w 314325"/>
              <a:gd name="connsiteY79" fmla="*/ 146021 h 390525"/>
              <a:gd name="connsiteX80" fmla="*/ 47606 w 314325"/>
              <a:gd name="connsiteY80" fmla="*/ 110588 h 390525"/>
              <a:gd name="connsiteX81" fmla="*/ 29699 w 314325"/>
              <a:gd name="connsiteY81" fmla="*/ 125352 h 390525"/>
              <a:gd name="connsiteX82" fmla="*/ 35890 w 314325"/>
              <a:gd name="connsiteY82" fmla="*/ 146021 h 390525"/>
              <a:gd name="connsiteX83" fmla="*/ 35890 w 314325"/>
              <a:gd name="connsiteY83" fmla="*/ 146021 h 390525"/>
              <a:gd name="connsiteX84" fmla="*/ 72847 w 314325"/>
              <a:gd name="connsiteY84" fmla="*/ 76298 h 390525"/>
              <a:gd name="connsiteX85" fmla="*/ 103137 w 314325"/>
              <a:gd name="connsiteY85" fmla="*/ 54486 h 390525"/>
              <a:gd name="connsiteX86" fmla="*/ 79991 w 314325"/>
              <a:gd name="connsiteY86" fmla="*/ 55915 h 390525"/>
              <a:gd name="connsiteX87" fmla="*/ 72847 w 314325"/>
              <a:gd name="connsiteY87" fmla="*/ 76298 h 390525"/>
              <a:gd name="connsiteX88" fmla="*/ 72847 w 314325"/>
              <a:gd name="connsiteY88" fmla="*/ 76298 h 390525"/>
              <a:gd name="connsiteX89" fmla="*/ 171050 w 314325"/>
              <a:gd name="connsiteY89" fmla="*/ 111922 h 390525"/>
              <a:gd name="connsiteX90" fmla="*/ 152571 w 314325"/>
              <a:gd name="connsiteY90" fmla="*/ 111731 h 390525"/>
              <a:gd name="connsiteX91" fmla="*/ 139332 w 314325"/>
              <a:gd name="connsiteY91" fmla="*/ 131352 h 390525"/>
              <a:gd name="connsiteX92" fmla="*/ 119044 w 314325"/>
              <a:gd name="connsiteY92" fmla="*/ 137258 h 390525"/>
              <a:gd name="connsiteX93" fmla="*/ 113519 w 314325"/>
              <a:gd name="connsiteY93" fmla="*/ 133162 h 390525"/>
              <a:gd name="connsiteX94" fmla="*/ 95803 w 314325"/>
              <a:gd name="connsiteY94" fmla="*/ 138973 h 390525"/>
              <a:gd name="connsiteX95" fmla="*/ 91326 w 314325"/>
              <a:gd name="connsiteY95" fmla="*/ 155927 h 390525"/>
              <a:gd name="connsiteX96" fmla="*/ 77420 w 314325"/>
              <a:gd name="connsiteY96" fmla="*/ 165833 h 390525"/>
              <a:gd name="connsiteX97" fmla="*/ 77420 w 314325"/>
              <a:gd name="connsiteY97" fmla="*/ 184502 h 390525"/>
              <a:gd name="connsiteX98" fmla="*/ 92183 w 314325"/>
              <a:gd name="connsiteY98" fmla="*/ 194027 h 390525"/>
              <a:gd name="connsiteX99" fmla="*/ 97422 w 314325"/>
              <a:gd name="connsiteY99" fmla="*/ 210696 h 390525"/>
              <a:gd name="connsiteX100" fmla="*/ 97422 w 314325"/>
              <a:gd name="connsiteY100" fmla="*/ 210696 h 390525"/>
              <a:gd name="connsiteX101" fmla="*/ 114948 w 314325"/>
              <a:gd name="connsiteY101" fmla="*/ 216030 h 390525"/>
              <a:gd name="connsiteX102" fmla="*/ 127616 w 314325"/>
              <a:gd name="connsiteY102" fmla="*/ 205648 h 390525"/>
              <a:gd name="connsiteX103" fmla="*/ 139427 w 314325"/>
              <a:gd name="connsiteY103" fmla="*/ 208505 h 390525"/>
              <a:gd name="connsiteX104" fmla="*/ 161620 w 314325"/>
              <a:gd name="connsiteY104" fmla="*/ 200504 h 390525"/>
              <a:gd name="connsiteX105" fmla="*/ 183814 w 314325"/>
              <a:gd name="connsiteY105" fmla="*/ 208505 h 390525"/>
              <a:gd name="connsiteX106" fmla="*/ 183814 w 314325"/>
              <a:gd name="connsiteY106" fmla="*/ 208505 h 390525"/>
              <a:gd name="connsiteX107" fmla="*/ 195339 w 314325"/>
              <a:gd name="connsiteY107" fmla="*/ 206029 h 390525"/>
              <a:gd name="connsiteX108" fmla="*/ 207626 w 314325"/>
              <a:gd name="connsiteY108" fmla="*/ 216030 h 390525"/>
              <a:gd name="connsiteX109" fmla="*/ 225152 w 314325"/>
              <a:gd name="connsiteY109" fmla="*/ 210696 h 390525"/>
              <a:gd name="connsiteX110" fmla="*/ 225152 w 314325"/>
              <a:gd name="connsiteY110" fmla="*/ 210696 h 390525"/>
              <a:gd name="connsiteX111" fmla="*/ 230391 w 314325"/>
              <a:gd name="connsiteY111" fmla="*/ 194027 h 390525"/>
              <a:gd name="connsiteX112" fmla="*/ 245155 w 314325"/>
              <a:gd name="connsiteY112" fmla="*/ 184502 h 390525"/>
              <a:gd name="connsiteX113" fmla="*/ 245155 w 314325"/>
              <a:gd name="connsiteY113" fmla="*/ 165833 h 390525"/>
              <a:gd name="connsiteX114" fmla="*/ 231248 w 314325"/>
              <a:gd name="connsiteY114" fmla="*/ 155927 h 390525"/>
              <a:gd name="connsiteX115" fmla="*/ 226772 w 314325"/>
              <a:gd name="connsiteY115" fmla="*/ 138973 h 390525"/>
              <a:gd name="connsiteX116" fmla="*/ 209055 w 314325"/>
              <a:gd name="connsiteY116" fmla="*/ 133162 h 390525"/>
              <a:gd name="connsiteX117" fmla="*/ 203816 w 314325"/>
              <a:gd name="connsiteY117" fmla="*/ 137067 h 390525"/>
              <a:gd name="connsiteX118" fmla="*/ 184004 w 314325"/>
              <a:gd name="connsiteY118" fmla="*/ 131352 h 390525"/>
              <a:gd name="connsiteX119" fmla="*/ 171050 w 314325"/>
              <a:gd name="connsiteY119" fmla="*/ 111922 h 390525"/>
              <a:gd name="connsiteX120" fmla="*/ 171050 w 314325"/>
              <a:gd name="connsiteY120" fmla="*/ 111922 h 390525"/>
              <a:gd name="connsiteX121" fmla="*/ 206959 w 314325"/>
              <a:gd name="connsiteY121" fmla="*/ 162404 h 390525"/>
              <a:gd name="connsiteX122" fmla="*/ 198006 w 314325"/>
              <a:gd name="connsiteY122" fmla="*/ 173929 h 390525"/>
              <a:gd name="connsiteX123" fmla="*/ 198292 w 314325"/>
              <a:gd name="connsiteY123" fmla="*/ 182597 h 390525"/>
              <a:gd name="connsiteX124" fmla="*/ 205054 w 314325"/>
              <a:gd name="connsiteY124" fmla="*/ 185074 h 390525"/>
              <a:gd name="connsiteX125" fmla="*/ 205054 w 314325"/>
              <a:gd name="connsiteY125" fmla="*/ 185074 h 390525"/>
              <a:gd name="connsiteX126" fmla="*/ 209055 w 314325"/>
              <a:gd name="connsiteY126" fmla="*/ 188407 h 390525"/>
              <a:gd name="connsiteX127" fmla="*/ 219532 w 314325"/>
              <a:gd name="connsiteY127" fmla="*/ 174691 h 390525"/>
              <a:gd name="connsiteX128" fmla="*/ 211055 w 314325"/>
              <a:gd name="connsiteY128" fmla="*/ 165452 h 390525"/>
              <a:gd name="connsiteX129" fmla="*/ 209721 w 314325"/>
              <a:gd name="connsiteY129" fmla="*/ 160404 h 390525"/>
              <a:gd name="connsiteX130" fmla="*/ 206959 w 314325"/>
              <a:gd name="connsiteY130" fmla="*/ 162404 h 390525"/>
              <a:gd name="connsiteX131" fmla="*/ 206959 w 314325"/>
              <a:gd name="connsiteY131" fmla="*/ 162404 h 390525"/>
              <a:gd name="connsiteX132" fmla="*/ 125235 w 314325"/>
              <a:gd name="connsiteY132" fmla="*/ 182597 h 390525"/>
              <a:gd name="connsiteX133" fmla="*/ 125521 w 314325"/>
              <a:gd name="connsiteY133" fmla="*/ 173929 h 390525"/>
              <a:gd name="connsiteX134" fmla="*/ 117519 w 314325"/>
              <a:gd name="connsiteY134" fmla="*/ 163738 h 390525"/>
              <a:gd name="connsiteX135" fmla="*/ 113043 w 314325"/>
              <a:gd name="connsiteY135" fmla="*/ 160404 h 390525"/>
              <a:gd name="connsiteX136" fmla="*/ 111709 w 314325"/>
              <a:gd name="connsiteY136" fmla="*/ 165452 h 390525"/>
              <a:gd name="connsiteX137" fmla="*/ 103232 w 314325"/>
              <a:gd name="connsiteY137" fmla="*/ 174691 h 390525"/>
              <a:gd name="connsiteX138" fmla="*/ 113710 w 314325"/>
              <a:gd name="connsiteY138" fmla="*/ 188407 h 390525"/>
              <a:gd name="connsiteX139" fmla="*/ 117710 w 314325"/>
              <a:gd name="connsiteY139" fmla="*/ 185074 h 390525"/>
              <a:gd name="connsiteX140" fmla="*/ 117710 w 314325"/>
              <a:gd name="connsiteY140" fmla="*/ 185074 h 390525"/>
              <a:gd name="connsiteX141" fmla="*/ 125235 w 314325"/>
              <a:gd name="connsiteY141" fmla="*/ 182597 h 390525"/>
              <a:gd name="connsiteX142" fmla="*/ 125235 w 314325"/>
              <a:gd name="connsiteY142" fmla="*/ 182597 h 390525"/>
              <a:gd name="connsiteX143" fmla="*/ 168002 w 314325"/>
              <a:gd name="connsiteY143" fmla="*/ 147069 h 390525"/>
              <a:gd name="connsiteX144" fmla="*/ 161716 w 314325"/>
              <a:gd name="connsiteY144" fmla="*/ 137734 h 390525"/>
              <a:gd name="connsiteX145" fmla="*/ 155429 w 314325"/>
              <a:gd name="connsiteY145" fmla="*/ 146974 h 390525"/>
              <a:gd name="connsiteX146" fmla="*/ 149333 w 314325"/>
              <a:gd name="connsiteY146" fmla="*/ 151450 h 390525"/>
              <a:gd name="connsiteX147" fmla="*/ 138475 w 314325"/>
              <a:gd name="connsiteY147" fmla="*/ 154593 h 390525"/>
              <a:gd name="connsiteX148" fmla="*/ 145238 w 314325"/>
              <a:gd name="connsiteY148" fmla="*/ 163261 h 390525"/>
              <a:gd name="connsiteX149" fmla="*/ 147714 w 314325"/>
              <a:gd name="connsiteY149" fmla="*/ 170596 h 390525"/>
              <a:gd name="connsiteX150" fmla="*/ 147333 w 314325"/>
              <a:gd name="connsiteY150" fmla="*/ 181835 h 390525"/>
              <a:gd name="connsiteX151" fmla="*/ 157905 w 314325"/>
              <a:gd name="connsiteY151" fmla="*/ 178025 h 390525"/>
              <a:gd name="connsiteX152" fmla="*/ 165430 w 314325"/>
              <a:gd name="connsiteY152" fmla="*/ 178025 h 390525"/>
              <a:gd name="connsiteX153" fmla="*/ 176003 w 314325"/>
              <a:gd name="connsiteY153" fmla="*/ 181835 h 390525"/>
              <a:gd name="connsiteX154" fmla="*/ 175622 w 314325"/>
              <a:gd name="connsiteY154" fmla="*/ 170596 h 390525"/>
              <a:gd name="connsiteX155" fmla="*/ 175622 w 314325"/>
              <a:gd name="connsiteY155" fmla="*/ 170596 h 390525"/>
              <a:gd name="connsiteX156" fmla="*/ 178004 w 314325"/>
              <a:gd name="connsiteY156" fmla="*/ 163452 h 390525"/>
              <a:gd name="connsiteX157" fmla="*/ 184957 w 314325"/>
              <a:gd name="connsiteY157" fmla="*/ 154593 h 390525"/>
              <a:gd name="connsiteX158" fmla="*/ 175051 w 314325"/>
              <a:gd name="connsiteY158" fmla="*/ 151736 h 390525"/>
              <a:gd name="connsiteX159" fmla="*/ 168002 w 314325"/>
              <a:gd name="connsiteY159" fmla="*/ 147069 h 390525"/>
              <a:gd name="connsiteX160" fmla="*/ 168002 w 314325"/>
              <a:gd name="connsiteY160" fmla="*/ 147069 h 390525"/>
              <a:gd name="connsiteX161" fmla="*/ 236392 w 314325"/>
              <a:gd name="connsiteY161" fmla="*/ 93443 h 390525"/>
              <a:gd name="connsiteX162" fmla="*/ 87039 w 314325"/>
              <a:gd name="connsiteY162" fmla="*/ 93443 h 390525"/>
              <a:gd name="connsiteX163" fmla="*/ 87039 w 314325"/>
              <a:gd name="connsiteY163" fmla="*/ 242795 h 390525"/>
              <a:gd name="connsiteX164" fmla="*/ 236392 w 314325"/>
              <a:gd name="connsiteY164" fmla="*/ 242795 h 390525"/>
              <a:gd name="connsiteX165" fmla="*/ 236392 w 314325"/>
              <a:gd name="connsiteY165" fmla="*/ 93443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</a:cxnLst>
            <a:rect l="l" t="t" r="r" b="b"/>
            <a:pathLst>
              <a:path w="314325" h="390525">
                <a:moveTo>
                  <a:pt x="161906" y="7147"/>
                </a:moveTo>
                <a:cubicBezTo>
                  <a:pt x="183623" y="7432"/>
                  <a:pt x="194768" y="28578"/>
                  <a:pt x="207531" y="32674"/>
                </a:cubicBezTo>
                <a:cubicBezTo>
                  <a:pt x="218961" y="36388"/>
                  <a:pt x="239725" y="25434"/>
                  <a:pt x="256489" y="37912"/>
                </a:cubicBezTo>
                <a:cubicBezTo>
                  <a:pt x="273825" y="50866"/>
                  <a:pt x="270491" y="74584"/>
                  <a:pt x="278397" y="85442"/>
                </a:cubicBezTo>
                <a:cubicBezTo>
                  <a:pt x="285445" y="95158"/>
                  <a:pt x="308686" y="98491"/>
                  <a:pt x="314878" y="118494"/>
                </a:cubicBezTo>
                <a:cubicBezTo>
                  <a:pt x="321355" y="139163"/>
                  <a:pt x="304686" y="156499"/>
                  <a:pt x="304686" y="169738"/>
                </a:cubicBezTo>
                <a:cubicBezTo>
                  <a:pt x="304686" y="181835"/>
                  <a:pt x="321545" y="198123"/>
                  <a:pt x="314782" y="217935"/>
                </a:cubicBezTo>
                <a:cubicBezTo>
                  <a:pt x="307829" y="238414"/>
                  <a:pt x="284302" y="242509"/>
                  <a:pt x="276396" y="253368"/>
                </a:cubicBezTo>
                <a:cubicBezTo>
                  <a:pt x="269253" y="263179"/>
                  <a:pt x="273349" y="286134"/>
                  <a:pt x="256203" y="298326"/>
                </a:cubicBezTo>
                <a:cubicBezTo>
                  <a:pt x="250584" y="302326"/>
                  <a:pt x="244679" y="304041"/>
                  <a:pt x="238678" y="304517"/>
                </a:cubicBezTo>
                <a:lnTo>
                  <a:pt x="238678" y="374621"/>
                </a:lnTo>
                <a:cubicBezTo>
                  <a:pt x="238678" y="380146"/>
                  <a:pt x="234201" y="385384"/>
                  <a:pt x="228677" y="385956"/>
                </a:cubicBezTo>
                <a:cubicBezTo>
                  <a:pt x="226676" y="386146"/>
                  <a:pt x="224866" y="385860"/>
                  <a:pt x="223247" y="385099"/>
                </a:cubicBezTo>
                <a:lnTo>
                  <a:pt x="161716" y="364334"/>
                </a:lnTo>
                <a:lnTo>
                  <a:pt x="99327" y="385384"/>
                </a:lnTo>
                <a:cubicBezTo>
                  <a:pt x="92088" y="387766"/>
                  <a:pt x="84753" y="382336"/>
                  <a:pt x="84753" y="374907"/>
                </a:cubicBezTo>
                <a:lnTo>
                  <a:pt x="84753" y="304326"/>
                </a:lnTo>
                <a:cubicBezTo>
                  <a:pt x="78658" y="304041"/>
                  <a:pt x="72752" y="302422"/>
                  <a:pt x="67037" y="298231"/>
                </a:cubicBezTo>
                <a:cubicBezTo>
                  <a:pt x="49702" y="285276"/>
                  <a:pt x="53036" y="261559"/>
                  <a:pt x="45130" y="250701"/>
                </a:cubicBezTo>
                <a:cubicBezTo>
                  <a:pt x="38081" y="240985"/>
                  <a:pt x="14840" y="237651"/>
                  <a:pt x="8649" y="217649"/>
                </a:cubicBezTo>
                <a:cubicBezTo>
                  <a:pt x="2172" y="196980"/>
                  <a:pt x="18841" y="179644"/>
                  <a:pt x="18841" y="166405"/>
                </a:cubicBezTo>
                <a:cubicBezTo>
                  <a:pt x="18841" y="154308"/>
                  <a:pt x="1981" y="138020"/>
                  <a:pt x="8744" y="118208"/>
                </a:cubicBezTo>
                <a:cubicBezTo>
                  <a:pt x="15697" y="97729"/>
                  <a:pt x="39224" y="93634"/>
                  <a:pt x="47130" y="82775"/>
                </a:cubicBezTo>
                <a:cubicBezTo>
                  <a:pt x="54274" y="72964"/>
                  <a:pt x="50178" y="50009"/>
                  <a:pt x="67323" y="37817"/>
                </a:cubicBezTo>
                <a:cubicBezTo>
                  <a:pt x="85039" y="25244"/>
                  <a:pt x="106566" y="35722"/>
                  <a:pt x="119234" y="31626"/>
                </a:cubicBezTo>
                <a:cubicBezTo>
                  <a:pt x="130569" y="27911"/>
                  <a:pt x="140951" y="6861"/>
                  <a:pt x="161906" y="7147"/>
                </a:cubicBezTo>
                <a:lnTo>
                  <a:pt x="161906" y="7147"/>
                </a:lnTo>
                <a:close/>
                <a:moveTo>
                  <a:pt x="216580" y="303660"/>
                </a:moveTo>
                <a:cubicBezTo>
                  <a:pt x="203721" y="302898"/>
                  <a:pt x="201435" y="304803"/>
                  <a:pt x="191434" y="313947"/>
                </a:cubicBezTo>
                <a:cubicBezTo>
                  <a:pt x="182956" y="321662"/>
                  <a:pt x="174669" y="329187"/>
                  <a:pt x="161716" y="328996"/>
                </a:cubicBezTo>
                <a:cubicBezTo>
                  <a:pt x="139999" y="328710"/>
                  <a:pt x="128854" y="307565"/>
                  <a:pt x="116091" y="303469"/>
                </a:cubicBezTo>
                <a:cubicBezTo>
                  <a:pt x="113614" y="302707"/>
                  <a:pt x="110471" y="302612"/>
                  <a:pt x="107042" y="302802"/>
                </a:cubicBezTo>
                <a:lnTo>
                  <a:pt x="107042" y="359476"/>
                </a:lnTo>
                <a:lnTo>
                  <a:pt x="158287" y="342236"/>
                </a:lnTo>
                <a:cubicBezTo>
                  <a:pt x="160477" y="341474"/>
                  <a:pt x="162954" y="341474"/>
                  <a:pt x="165335" y="342236"/>
                </a:cubicBezTo>
                <a:lnTo>
                  <a:pt x="216580" y="359476"/>
                </a:lnTo>
                <a:lnTo>
                  <a:pt x="216580" y="303660"/>
                </a:lnTo>
                <a:lnTo>
                  <a:pt x="216580" y="303660"/>
                </a:lnTo>
                <a:close/>
                <a:moveTo>
                  <a:pt x="161716" y="40293"/>
                </a:moveTo>
                <a:cubicBezTo>
                  <a:pt x="168288" y="40293"/>
                  <a:pt x="174860" y="40770"/>
                  <a:pt x="181146" y="41722"/>
                </a:cubicBezTo>
                <a:cubicBezTo>
                  <a:pt x="175051" y="36579"/>
                  <a:pt x="167621" y="29340"/>
                  <a:pt x="161525" y="29245"/>
                </a:cubicBezTo>
                <a:cubicBezTo>
                  <a:pt x="156382" y="29149"/>
                  <a:pt x="149143" y="36674"/>
                  <a:pt x="143713" y="41532"/>
                </a:cubicBezTo>
                <a:cubicBezTo>
                  <a:pt x="149714" y="40675"/>
                  <a:pt x="155715" y="40293"/>
                  <a:pt x="161716" y="40293"/>
                </a:cubicBezTo>
                <a:lnTo>
                  <a:pt x="161716" y="40293"/>
                </a:lnTo>
                <a:close/>
                <a:moveTo>
                  <a:pt x="221628" y="55152"/>
                </a:moveTo>
                <a:cubicBezTo>
                  <a:pt x="232677" y="61058"/>
                  <a:pt x="242869" y="68583"/>
                  <a:pt x="251727" y="77346"/>
                </a:cubicBezTo>
                <a:cubicBezTo>
                  <a:pt x="249822" y="69631"/>
                  <a:pt x="248107" y="59439"/>
                  <a:pt x="243250" y="55724"/>
                </a:cubicBezTo>
                <a:cubicBezTo>
                  <a:pt x="239059" y="52581"/>
                  <a:pt x="228867" y="54486"/>
                  <a:pt x="221628" y="55152"/>
                </a:cubicBezTo>
                <a:lnTo>
                  <a:pt x="221628" y="55152"/>
                </a:lnTo>
                <a:close/>
                <a:moveTo>
                  <a:pt x="276587" y="111922"/>
                </a:moveTo>
                <a:cubicBezTo>
                  <a:pt x="282016" y="122971"/>
                  <a:pt x="285827" y="134877"/>
                  <a:pt x="287922" y="147450"/>
                </a:cubicBezTo>
                <a:cubicBezTo>
                  <a:pt x="290970" y="140116"/>
                  <a:pt x="295542" y="130781"/>
                  <a:pt x="293732" y="125066"/>
                </a:cubicBezTo>
                <a:cubicBezTo>
                  <a:pt x="292208" y="120113"/>
                  <a:pt x="282779" y="115636"/>
                  <a:pt x="276587" y="111922"/>
                </a:cubicBezTo>
                <a:lnTo>
                  <a:pt x="276587" y="111922"/>
                </a:lnTo>
                <a:close/>
                <a:moveTo>
                  <a:pt x="287636" y="190217"/>
                </a:moveTo>
                <a:cubicBezTo>
                  <a:pt x="285445" y="202790"/>
                  <a:pt x="281445" y="214696"/>
                  <a:pt x="275920" y="225650"/>
                </a:cubicBezTo>
                <a:cubicBezTo>
                  <a:pt x="282683" y="221459"/>
                  <a:pt x="291827" y="216697"/>
                  <a:pt x="293827" y="210886"/>
                </a:cubicBezTo>
                <a:cubicBezTo>
                  <a:pt x="295446" y="205933"/>
                  <a:pt x="290589" y="196789"/>
                  <a:pt x="287636" y="190217"/>
                </a:cubicBezTo>
                <a:lnTo>
                  <a:pt x="287636" y="190217"/>
                </a:lnTo>
                <a:close/>
                <a:moveTo>
                  <a:pt x="250679" y="259940"/>
                </a:moveTo>
                <a:cubicBezTo>
                  <a:pt x="241726" y="268608"/>
                  <a:pt x="231534" y="275942"/>
                  <a:pt x="220389" y="281752"/>
                </a:cubicBezTo>
                <a:cubicBezTo>
                  <a:pt x="228295" y="282324"/>
                  <a:pt x="238678" y="283848"/>
                  <a:pt x="243536" y="280324"/>
                </a:cubicBezTo>
                <a:cubicBezTo>
                  <a:pt x="247727" y="277371"/>
                  <a:pt x="249155" y="266989"/>
                  <a:pt x="250679" y="259940"/>
                </a:cubicBezTo>
                <a:lnTo>
                  <a:pt x="250679" y="259940"/>
                </a:lnTo>
                <a:close/>
                <a:moveTo>
                  <a:pt x="179623" y="294706"/>
                </a:moveTo>
                <a:cubicBezTo>
                  <a:pt x="167240" y="296421"/>
                  <a:pt x="154572" y="296326"/>
                  <a:pt x="142285" y="294516"/>
                </a:cubicBezTo>
                <a:cubicBezTo>
                  <a:pt x="148380" y="299659"/>
                  <a:pt x="155810" y="306898"/>
                  <a:pt x="161906" y="306993"/>
                </a:cubicBezTo>
                <a:cubicBezTo>
                  <a:pt x="167050" y="306993"/>
                  <a:pt x="174289" y="299469"/>
                  <a:pt x="179623" y="294706"/>
                </a:cubicBezTo>
                <a:lnTo>
                  <a:pt x="179623" y="294706"/>
                </a:lnTo>
                <a:close/>
                <a:moveTo>
                  <a:pt x="101804" y="280990"/>
                </a:moveTo>
                <a:cubicBezTo>
                  <a:pt x="90754" y="275085"/>
                  <a:pt x="80562" y="267560"/>
                  <a:pt x="71704" y="258797"/>
                </a:cubicBezTo>
                <a:cubicBezTo>
                  <a:pt x="73609" y="266512"/>
                  <a:pt x="75324" y="276704"/>
                  <a:pt x="80182" y="280419"/>
                </a:cubicBezTo>
                <a:cubicBezTo>
                  <a:pt x="84468" y="283562"/>
                  <a:pt x="94660" y="281752"/>
                  <a:pt x="101804" y="280990"/>
                </a:cubicBezTo>
                <a:lnTo>
                  <a:pt x="101804" y="280990"/>
                </a:lnTo>
                <a:close/>
                <a:moveTo>
                  <a:pt x="46939" y="224221"/>
                </a:moveTo>
                <a:cubicBezTo>
                  <a:pt x="41510" y="213172"/>
                  <a:pt x="37700" y="201266"/>
                  <a:pt x="35605" y="188693"/>
                </a:cubicBezTo>
                <a:cubicBezTo>
                  <a:pt x="32557" y="196027"/>
                  <a:pt x="27985" y="205362"/>
                  <a:pt x="29795" y="211077"/>
                </a:cubicBezTo>
                <a:cubicBezTo>
                  <a:pt x="31318" y="216125"/>
                  <a:pt x="40653" y="220602"/>
                  <a:pt x="46939" y="224221"/>
                </a:cubicBezTo>
                <a:lnTo>
                  <a:pt x="46939" y="224221"/>
                </a:lnTo>
                <a:close/>
                <a:moveTo>
                  <a:pt x="35890" y="146021"/>
                </a:moveTo>
                <a:cubicBezTo>
                  <a:pt x="38081" y="133448"/>
                  <a:pt x="42082" y="121542"/>
                  <a:pt x="47606" y="110588"/>
                </a:cubicBezTo>
                <a:cubicBezTo>
                  <a:pt x="40843" y="114779"/>
                  <a:pt x="31699" y="119542"/>
                  <a:pt x="29699" y="125352"/>
                </a:cubicBezTo>
                <a:cubicBezTo>
                  <a:pt x="28080" y="130209"/>
                  <a:pt x="32937" y="139354"/>
                  <a:pt x="35890" y="146021"/>
                </a:cubicBezTo>
                <a:lnTo>
                  <a:pt x="35890" y="146021"/>
                </a:lnTo>
                <a:close/>
                <a:moveTo>
                  <a:pt x="72847" y="76298"/>
                </a:moveTo>
                <a:cubicBezTo>
                  <a:pt x="81801" y="67630"/>
                  <a:pt x="91993" y="60296"/>
                  <a:pt x="103137" y="54486"/>
                </a:cubicBezTo>
                <a:cubicBezTo>
                  <a:pt x="95231" y="53914"/>
                  <a:pt x="84849" y="52390"/>
                  <a:pt x="79991" y="55915"/>
                </a:cubicBezTo>
                <a:cubicBezTo>
                  <a:pt x="75800" y="58867"/>
                  <a:pt x="74372" y="69250"/>
                  <a:pt x="72847" y="76298"/>
                </a:cubicBezTo>
                <a:lnTo>
                  <a:pt x="72847" y="76298"/>
                </a:lnTo>
                <a:close/>
                <a:moveTo>
                  <a:pt x="171050" y="111922"/>
                </a:moveTo>
                <a:cubicBezTo>
                  <a:pt x="166764" y="105349"/>
                  <a:pt x="157048" y="105064"/>
                  <a:pt x="152571" y="111731"/>
                </a:cubicBezTo>
                <a:lnTo>
                  <a:pt x="139332" y="131352"/>
                </a:lnTo>
                <a:lnTo>
                  <a:pt x="119044" y="137258"/>
                </a:lnTo>
                <a:lnTo>
                  <a:pt x="113519" y="133162"/>
                </a:lnTo>
                <a:cubicBezTo>
                  <a:pt x="106756" y="127924"/>
                  <a:pt x="97803" y="131448"/>
                  <a:pt x="95803" y="138973"/>
                </a:cubicBezTo>
                <a:lnTo>
                  <a:pt x="91326" y="155927"/>
                </a:lnTo>
                <a:lnTo>
                  <a:pt x="77420" y="165833"/>
                </a:lnTo>
                <a:cubicBezTo>
                  <a:pt x="70371" y="170596"/>
                  <a:pt x="70943" y="180311"/>
                  <a:pt x="77420" y="184502"/>
                </a:cubicBezTo>
                <a:lnTo>
                  <a:pt x="92183" y="194027"/>
                </a:lnTo>
                <a:lnTo>
                  <a:pt x="97422" y="210696"/>
                </a:lnTo>
                <a:lnTo>
                  <a:pt x="97422" y="210696"/>
                </a:lnTo>
                <a:cubicBezTo>
                  <a:pt x="99708" y="218030"/>
                  <a:pt x="108852" y="220983"/>
                  <a:pt x="114948" y="216030"/>
                </a:cubicBezTo>
                <a:lnTo>
                  <a:pt x="127616" y="205648"/>
                </a:lnTo>
                <a:cubicBezTo>
                  <a:pt x="130569" y="208791"/>
                  <a:pt x="135141" y="210029"/>
                  <a:pt x="139427" y="208505"/>
                </a:cubicBezTo>
                <a:lnTo>
                  <a:pt x="161620" y="200504"/>
                </a:lnTo>
                <a:lnTo>
                  <a:pt x="183814" y="208505"/>
                </a:lnTo>
                <a:lnTo>
                  <a:pt x="183814" y="208505"/>
                </a:lnTo>
                <a:cubicBezTo>
                  <a:pt x="187814" y="209934"/>
                  <a:pt x="192291" y="208981"/>
                  <a:pt x="195339" y="206029"/>
                </a:cubicBezTo>
                <a:lnTo>
                  <a:pt x="207626" y="216030"/>
                </a:lnTo>
                <a:cubicBezTo>
                  <a:pt x="213722" y="220983"/>
                  <a:pt x="222866" y="218030"/>
                  <a:pt x="225152" y="210696"/>
                </a:cubicBezTo>
                <a:lnTo>
                  <a:pt x="225152" y="210696"/>
                </a:lnTo>
                <a:lnTo>
                  <a:pt x="230391" y="194027"/>
                </a:lnTo>
                <a:lnTo>
                  <a:pt x="245155" y="184502"/>
                </a:lnTo>
                <a:cubicBezTo>
                  <a:pt x="251632" y="180311"/>
                  <a:pt x="252203" y="170691"/>
                  <a:pt x="245155" y="165833"/>
                </a:cubicBezTo>
                <a:lnTo>
                  <a:pt x="231248" y="155927"/>
                </a:lnTo>
                <a:lnTo>
                  <a:pt x="226772" y="138973"/>
                </a:lnTo>
                <a:cubicBezTo>
                  <a:pt x="224771" y="131543"/>
                  <a:pt x="215818" y="127924"/>
                  <a:pt x="209055" y="133162"/>
                </a:cubicBezTo>
                <a:lnTo>
                  <a:pt x="203816" y="137067"/>
                </a:lnTo>
                <a:lnTo>
                  <a:pt x="184004" y="131352"/>
                </a:lnTo>
                <a:lnTo>
                  <a:pt x="171050" y="111922"/>
                </a:lnTo>
                <a:lnTo>
                  <a:pt x="171050" y="111922"/>
                </a:lnTo>
                <a:close/>
                <a:moveTo>
                  <a:pt x="206959" y="162404"/>
                </a:moveTo>
                <a:lnTo>
                  <a:pt x="198006" y="173929"/>
                </a:lnTo>
                <a:lnTo>
                  <a:pt x="198292" y="182597"/>
                </a:lnTo>
                <a:cubicBezTo>
                  <a:pt x="200863" y="182692"/>
                  <a:pt x="203149" y="183550"/>
                  <a:pt x="205054" y="185074"/>
                </a:cubicBezTo>
                <a:lnTo>
                  <a:pt x="205054" y="185074"/>
                </a:lnTo>
                <a:lnTo>
                  <a:pt x="209055" y="188407"/>
                </a:lnTo>
                <a:cubicBezTo>
                  <a:pt x="212008" y="179073"/>
                  <a:pt x="211436" y="179835"/>
                  <a:pt x="219532" y="174691"/>
                </a:cubicBezTo>
                <a:cubicBezTo>
                  <a:pt x="215627" y="171929"/>
                  <a:pt x="212293" y="170215"/>
                  <a:pt x="211055" y="165452"/>
                </a:cubicBezTo>
                <a:lnTo>
                  <a:pt x="209721" y="160404"/>
                </a:lnTo>
                <a:lnTo>
                  <a:pt x="206959" y="162404"/>
                </a:lnTo>
                <a:lnTo>
                  <a:pt x="206959" y="162404"/>
                </a:lnTo>
                <a:close/>
                <a:moveTo>
                  <a:pt x="125235" y="182597"/>
                </a:moveTo>
                <a:lnTo>
                  <a:pt x="125521" y="173929"/>
                </a:lnTo>
                <a:lnTo>
                  <a:pt x="117519" y="163738"/>
                </a:lnTo>
                <a:lnTo>
                  <a:pt x="113043" y="160404"/>
                </a:lnTo>
                <a:lnTo>
                  <a:pt x="111709" y="165452"/>
                </a:lnTo>
                <a:cubicBezTo>
                  <a:pt x="110471" y="170215"/>
                  <a:pt x="107138" y="171929"/>
                  <a:pt x="103232" y="174691"/>
                </a:cubicBezTo>
                <a:cubicBezTo>
                  <a:pt x="111329" y="179930"/>
                  <a:pt x="110852" y="179168"/>
                  <a:pt x="113710" y="188407"/>
                </a:cubicBezTo>
                <a:lnTo>
                  <a:pt x="117710" y="185074"/>
                </a:lnTo>
                <a:lnTo>
                  <a:pt x="117710" y="185074"/>
                </a:lnTo>
                <a:cubicBezTo>
                  <a:pt x="119901" y="183264"/>
                  <a:pt x="122282" y="182502"/>
                  <a:pt x="125235" y="182597"/>
                </a:cubicBezTo>
                <a:lnTo>
                  <a:pt x="125235" y="182597"/>
                </a:lnTo>
                <a:close/>
                <a:moveTo>
                  <a:pt x="168002" y="147069"/>
                </a:moveTo>
                <a:lnTo>
                  <a:pt x="161716" y="137734"/>
                </a:lnTo>
                <a:lnTo>
                  <a:pt x="155429" y="146974"/>
                </a:lnTo>
                <a:cubicBezTo>
                  <a:pt x="154000" y="149069"/>
                  <a:pt x="151905" y="150688"/>
                  <a:pt x="149333" y="151450"/>
                </a:cubicBezTo>
                <a:lnTo>
                  <a:pt x="138475" y="154593"/>
                </a:lnTo>
                <a:lnTo>
                  <a:pt x="145238" y="163261"/>
                </a:lnTo>
                <a:cubicBezTo>
                  <a:pt x="146857" y="165262"/>
                  <a:pt x="147809" y="167833"/>
                  <a:pt x="147714" y="170596"/>
                </a:cubicBezTo>
                <a:lnTo>
                  <a:pt x="147333" y="181835"/>
                </a:lnTo>
                <a:lnTo>
                  <a:pt x="157905" y="178025"/>
                </a:lnTo>
                <a:cubicBezTo>
                  <a:pt x="160287" y="177168"/>
                  <a:pt x="162954" y="177073"/>
                  <a:pt x="165430" y="178025"/>
                </a:cubicBezTo>
                <a:lnTo>
                  <a:pt x="176003" y="181835"/>
                </a:lnTo>
                <a:lnTo>
                  <a:pt x="175622" y="170596"/>
                </a:lnTo>
                <a:lnTo>
                  <a:pt x="175622" y="170596"/>
                </a:lnTo>
                <a:cubicBezTo>
                  <a:pt x="175527" y="168119"/>
                  <a:pt x="176289" y="165547"/>
                  <a:pt x="178004" y="163452"/>
                </a:cubicBezTo>
                <a:lnTo>
                  <a:pt x="184957" y="154593"/>
                </a:lnTo>
                <a:lnTo>
                  <a:pt x="175051" y="151736"/>
                </a:lnTo>
                <a:cubicBezTo>
                  <a:pt x="172288" y="151260"/>
                  <a:pt x="169717" y="149641"/>
                  <a:pt x="168002" y="147069"/>
                </a:cubicBezTo>
                <a:lnTo>
                  <a:pt x="168002" y="147069"/>
                </a:lnTo>
                <a:close/>
                <a:moveTo>
                  <a:pt x="236392" y="93443"/>
                </a:moveTo>
                <a:cubicBezTo>
                  <a:pt x="195148" y="52200"/>
                  <a:pt x="128283" y="52200"/>
                  <a:pt x="87039" y="93443"/>
                </a:cubicBezTo>
                <a:cubicBezTo>
                  <a:pt x="45797" y="134686"/>
                  <a:pt x="45797" y="201552"/>
                  <a:pt x="87039" y="242795"/>
                </a:cubicBezTo>
                <a:cubicBezTo>
                  <a:pt x="128283" y="284038"/>
                  <a:pt x="195148" y="284038"/>
                  <a:pt x="236392" y="242795"/>
                </a:cubicBezTo>
                <a:cubicBezTo>
                  <a:pt x="277635" y="201552"/>
                  <a:pt x="277635" y="134686"/>
                  <a:pt x="236392" y="93443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7ED65D5A-0FBB-4983-88D3-BCD9E4C278FA}"/>
              </a:ext>
            </a:extLst>
          </p:cNvPr>
          <p:cNvGrpSpPr/>
          <p:nvPr/>
        </p:nvGrpSpPr>
        <p:grpSpPr>
          <a:xfrm>
            <a:off x="1486558" y="892968"/>
            <a:ext cx="295275" cy="390525"/>
            <a:chOff x="1486558" y="892968"/>
            <a:chExt cx="295275" cy="390525"/>
          </a:xfrm>
          <a:solidFill>
            <a:schemeClr val="bg1"/>
          </a:solidFill>
        </p:grpSpPr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F8098336-154B-4390-B01D-94E5C08F56DD}"/>
                </a:ext>
              </a:extLst>
            </p:cNvPr>
            <p:cNvSpPr/>
            <p:nvPr/>
          </p:nvSpPr>
          <p:spPr>
            <a:xfrm>
              <a:off x="1486558" y="892968"/>
              <a:ext cx="295275" cy="390525"/>
            </a:xfrm>
            <a:custGeom>
              <a:avLst/>
              <a:gdLst>
                <a:gd name="connsiteX0" fmla="*/ 280416 w 295275"/>
                <a:gd name="connsiteY0" fmla="*/ 7144 h 390525"/>
                <a:gd name="connsiteX1" fmla="*/ 18098 w 295275"/>
                <a:gd name="connsiteY1" fmla="*/ 7144 h 390525"/>
                <a:gd name="connsiteX2" fmla="*/ 7144 w 295275"/>
                <a:gd name="connsiteY2" fmla="*/ 18098 h 390525"/>
                <a:gd name="connsiteX3" fmla="*/ 7144 w 295275"/>
                <a:gd name="connsiteY3" fmla="*/ 375190 h 390525"/>
                <a:gd name="connsiteX4" fmla="*/ 18098 w 295275"/>
                <a:gd name="connsiteY4" fmla="*/ 386144 h 390525"/>
                <a:gd name="connsiteX5" fmla="*/ 280416 w 295275"/>
                <a:gd name="connsiteY5" fmla="*/ 386144 h 390525"/>
                <a:gd name="connsiteX6" fmla="*/ 291370 w 295275"/>
                <a:gd name="connsiteY6" fmla="*/ 375190 h 390525"/>
                <a:gd name="connsiteX7" fmla="*/ 291370 w 295275"/>
                <a:gd name="connsiteY7" fmla="*/ 18098 h 390525"/>
                <a:gd name="connsiteX8" fmla="*/ 280416 w 295275"/>
                <a:gd name="connsiteY8" fmla="*/ 7144 h 390525"/>
                <a:gd name="connsiteX9" fmla="*/ 269081 w 295275"/>
                <a:gd name="connsiteY9" fmla="*/ 363855 h 390525"/>
                <a:gd name="connsiteX10" fmla="*/ 28575 w 295275"/>
                <a:gd name="connsiteY10" fmla="*/ 363855 h 390525"/>
                <a:gd name="connsiteX11" fmla="*/ 28575 w 295275"/>
                <a:gd name="connsiteY11" fmla="*/ 28575 h 390525"/>
                <a:gd name="connsiteX12" fmla="*/ 269081 w 295275"/>
                <a:gd name="connsiteY12" fmla="*/ 28575 h 390525"/>
                <a:gd name="connsiteX13" fmla="*/ 269081 w 295275"/>
                <a:gd name="connsiteY13" fmla="*/ 363855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95275" h="390525">
                  <a:moveTo>
                    <a:pt x="280416" y="7144"/>
                  </a:moveTo>
                  <a:lnTo>
                    <a:pt x="18098" y="7144"/>
                  </a:lnTo>
                  <a:cubicBezTo>
                    <a:pt x="12097" y="7144"/>
                    <a:pt x="7144" y="12002"/>
                    <a:pt x="7144" y="18098"/>
                  </a:cubicBezTo>
                  <a:lnTo>
                    <a:pt x="7144" y="375190"/>
                  </a:lnTo>
                  <a:cubicBezTo>
                    <a:pt x="7144" y="381191"/>
                    <a:pt x="12002" y="386144"/>
                    <a:pt x="18098" y="386144"/>
                  </a:cubicBezTo>
                  <a:lnTo>
                    <a:pt x="280416" y="386144"/>
                  </a:lnTo>
                  <a:cubicBezTo>
                    <a:pt x="286417" y="386144"/>
                    <a:pt x="291370" y="381286"/>
                    <a:pt x="291370" y="375190"/>
                  </a:cubicBezTo>
                  <a:lnTo>
                    <a:pt x="291370" y="18098"/>
                  </a:lnTo>
                  <a:cubicBezTo>
                    <a:pt x="291370" y="12002"/>
                    <a:pt x="286417" y="7144"/>
                    <a:pt x="280416" y="7144"/>
                  </a:cubicBezTo>
                  <a:close/>
                  <a:moveTo>
                    <a:pt x="269081" y="363855"/>
                  </a:moveTo>
                  <a:lnTo>
                    <a:pt x="28575" y="363855"/>
                  </a:lnTo>
                  <a:lnTo>
                    <a:pt x="28575" y="28575"/>
                  </a:lnTo>
                  <a:lnTo>
                    <a:pt x="269081" y="28575"/>
                  </a:lnTo>
                  <a:lnTo>
                    <a:pt x="269081" y="36385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4" name="자유형: 도형 23">
              <a:extLst>
                <a:ext uri="{FF2B5EF4-FFF2-40B4-BE49-F238E27FC236}">
                  <a16:creationId xmlns:a16="http://schemas.microsoft.com/office/drawing/2014/main" id="{BF9E1982-54E7-460D-900F-9109299164B0}"/>
                </a:ext>
              </a:extLst>
            </p:cNvPr>
            <p:cNvSpPr/>
            <p:nvPr/>
          </p:nvSpPr>
          <p:spPr>
            <a:xfrm>
              <a:off x="1645660" y="1085408"/>
              <a:ext cx="95250" cy="152400"/>
            </a:xfrm>
            <a:custGeom>
              <a:avLst/>
              <a:gdLst>
                <a:gd name="connsiteX0" fmla="*/ 40923 w 95250"/>
                <a:gd name="connsiteY0" fmla="*/ 55211 h 152400"/>
                <a:gd name="connsiteX1" fmla="*/ 77404 w 95250"/>
                <a:gd name="connsiteY1" fmla="*/ 55211 h 152400"/>
                <a:gd name="connsiteX2" fmla="*/ 88262 w 95250"/>
                <a:gd name="connsiteY2" fmla="*/ 46924 h 152400"/>
                <a:gd name="connsiteX3" fmla="*/ 77499 w 95250"/>
                <a:gd name="connsiteY3" fmla="*/ 33017 h 152400"/>
                <a:gd name="connsiteX4" fmla="*/ 59021 w 95250"/>
                <a:gd name="connsiteY4" fmla="*/ 33017 h 152400"/>
                <a:gd name="connsiteX5" fmla="*/ 59021 w 95250"/>
                <a:gd name="connsiteY5" fmla="*/ 18349 h 152400"/>
                <a:gd name="connsiteX6" fmla="*/ 50734 w 95250"/>
                <a:gd name="connsiteY6" fmla="*/ 7490 h 152400"/>
                <a:gd name="connsiteX7" fmla="*/ 36827 w 95250"/>
                <a:gd name="connsiteY7" fmla="*/ 18254 h 152400"/>
                <a:gd name="connsiteX8" fmla="*/ 36827 w 95250"/>
                <a:gd name="connsiteY8" fmla="*/ 32541 h 152400"/>
                <a:gd name="connsiteX9" fmla="*/ 7967 w 95250"/>
                <a:gd name="connsiteY9" fmla="*/ 65593 h 152400"/>
                <a:gd name="connsiteX10" fmla="*/ 7967 w 95250"/>
                <a:gd name="connsiteY10" fmla="*/ 76832 h 152400"/>
                <a:gd name="connsiteX11" fmla="*/ 18920 w 95250"/>
                <a:gd name="connsiteY11" fmla="*/ 87786 h 152400"/>
                <a:gd name="connsiteX12" fmla="*/ 65688 w 95250"/>
                <a:gd name="connsiteY12" fmla="*/ 87786 h 152400"/>
                <a:gd name="connsiteX13" fmla="*/ 54830 w 95250"/>
                <a:gd name="connsiteY13" fmla="*/ 98930 h 152400"/>
                <a:gd name="connsiteX14" fmla="*/ 18349 w 95250"/>
                <a:gd name="connsiteY14" fmla="*/ 98930 h 152400"/>
                <a:gd name="connsiteX15" fmla="*/ 7490 w 95250"/>
                <a:gd name="connsiteY15" fmla="*/ 107217 h 152400"/>
                <a:gd name="connsiteX16" fmla="*/ 18254 w 95250"/>
                <a:gd name="connsiteY16" fmla="*/ 121124 h 152400"/>
                <a:gd name="connsiteX17" fmla="*/ 36732 w 95250"/>
                <a:gd name="connsiteY17" fmla="*/ 121124 h 152400"/>
                <a:gd name="connsiteX18" fmla="*/ 36732 w 95250"/>
                <a:gd name="connsiteY18" fmla="*/ 135792 h 152400"/>
                <a:gd name="connsiteX19" fmla="*/ 45019 w 95250"/>
                <a:gd name="connsiteY19" fmla="*/ 146651 h 152400"/>
                <a:gd name="connsiteX20" fmla="*/ 58925 w 95250"/>
                <a:gd name="connsiteY20" fmla="*/ 135887 h 152400"/>
                <a:gd name="connsiteX21" fmla="*/ 58925 w 95250"/>
                <a:gd name="connsiteY21" fmla="*/ 121600 h 152400"/>
                <a:gd name="connsiteX22" fmla="*/ 87786 w 95250"/>
                <a:gd name="connsiteY22" fmla="*/ 88548 h 152400"/>
                <a:gd name="connsiteX23" fmla="*/ 87786 w 95250"/>
                <a:gd name="connsiteY23" fmla="*/ 77309 h 152400"/>
                <a:gd name="connsiteX24" fmla="*/ 76832 w 95250"/>
                <a:gd name="connsiteY24" fmla="*/ 66355 h 152400"/>
                <a:gd name="connsiteX25" fmla="*/ 30065 w 95250"/>
                <a:gd name="connsiteY25" fmla="*/ 66355 h 152400"/>
                <a:gd name="connsiteX26" fmla="*/ 40923 w 95250"/>
                <a:gd name="connsiteY26" fmla="*/ 55211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95250" h="152400">
                  <a:moveTo>
                    <a:pt x="40923" y="55211"/>
                  </a:moveTo>
                  <a:lnTo>
                    <a:pt x="77404" y="55211"/>
                  </a:lnTo>
                  <a:cubicBezTo>
                    <a:pt x="82452" y="55211"/>
                    <a:pt x="87024" y="51877"/>
                    <a:pt x="88262" y="46924"/>
                  </a:cubicBezTo>
                  <a:cubicBezTo>
                    <a:pt x="90072" y="39590"/>
                    <a:pt x="84548" y="33017"/>
                    <a:pt x="77499" y="33017"/>
                  </a:cubicBezTo>
                  <a:lnTo>
                    <a:pt x="59021" y="33017"/>
                  </a:lnTo>
                  <a:lnTo>
                    <a:pt x="59021" y="18349"/>
                  </a:lnTo>
                  <a:cubicBezTo>
                    <a:pt x="59021" y="13301"/>
                    <a:pt x="55687" y="8729"/>
                    <a:pt x="50734" y="7490"/>
                  </a:cubicBezTo>
                  <a:cubicBezTo>
                    <a:pt x="43400" y="5681"/>
                    <a:pt x="36827" y="11205"/>
                    <a:pt x="36827" y="18254"/>
                  </a:cubicBezTo>
                  <a:lnTo>
                    <a:pt x="36827" y="32541"/>
                  </a:lnTo>
                  <a:cubicBezTo>
                    <a:pt x="20635" y="34351"/>
                    <a:pt x="7967" y="48543"/>
                    <a:pt x="7967" y="65593"/>
                  </a:cubicBezTo>
                  <a:lnTo>
                    <a:pt x="7967" y="76832"/>
                  </a:lnTo>
                  <a:cubicBezTo>
                    <a:pt x="7967" y="82833"/>
                    <a:pt x="12824" y="87786"/>
                    <a:pt x="18920" y="87786"/>
                  </a:cubicBezTo>
                  <a:lnTo>
                    <a:pt x="65688" y="87786"/>
                  </a:lnTo>
                  <a:cubicBezTo>
                    <a:pt x="65688" y="93882"/>
                    <a:pt x="60830" y="98930"/>
                    <a:pt x="54830" y="98930"/>
                  </a:cubicBezTo>
                  <a:lnTo>
                    <a:pt x="18349" y="98930"/>
                  </a:lnTo>
                  <a:cubicBezTo>
                    <a:pt x="13301" y="98930"/>
                    <a:pt x="8729" y="102264"/>
                    <a:pt x="7490" y="107217"/>
                  </a:cubicBezTo>
                  <a:cubicBezTo>
                    <a:pt x="5681" y="114551"/>
                    <a:pt x="11205" y="121124"/>
                    <a:pt x="18254" y="121124"/>
                  </a:cubicBezTo>
                  <a:lnTo>
                    <a:pt x="36732" y="121124"/>
                  </a:lnTo>
                  <a:lnTo>
                    <a:pt x="36732" y="135792"/>
                  </a:lnTo>
                  <a:cubicBezTo>
                    <a:pt x="36732" y="140840"/>
                    <a:pt x="40066" y="145412"/>
                    <a:pt x="45019" y="146651"/>
                  </a:cubicBezTo>
                  <a:cubicBezTo>
                    <a:pt x="52353" y="148460"/>
                    <a:pt x="58925" y="142936"/>
                    <a:pt x="58925" y="135887"/>
                  </a:cubicBezTo>
                  <a:lnTo>
                    <a:pt x="58925" y="121600"/>
                  </a:lnTo>
                  <a:cubicBezTo>
                    <a:pt x="75118" y="119790"/>
                    <a:pt x="87786" y="105598"/>
                    <a:pt x="87786" y="88548"/>
                  </a:cubicBezTo>
                  <a:lnTo>
                    <a:pt x="87786" y="77309"/>
                  </a:lnTo>
                  <a:cubicBezTo>
                    <a:pt x="87786" y="71308"/>
                    <a:pt x="82928" y="66355"/>
                    <a:pt x="76832" y="66355"/>
                  </a:cubicBezTo>
                  <a:lnTo>
                    <a:pt x="30065" y="66355"/>
                  </a:lnTo>
                  <a:cubicBezTo>
                    <a:pt x="30065" y="60259"/>
                    <a:pt x="34922" y="55211"/>
                    <a:pt x="40923" y="5521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" name="자유형: 도형 24">
              <a:extLst>
                <a:ext uri="{FF2B5EF4-FFF2-40B4-BE49-F238E27FC236}">
                  <a16:creationId xmlns:a16="http://schemas.microsoft.com/office/drawing/2014/main" id="{6F8692EF-848A-4608-8B5C-D05533B12AE3}"/>
                </a:ext>
              </a:extLst>
            </p:cNvPr>
            <p:cNvSpPr/>
            <p:nvPr/>
          </p:nvSpPr>
          <p:spPr>
            <a:xfrm>
              <a:off x="1529264" y="940307"/>
              <a:ext cx="95250" cy="28575"/>
            </a:xfrm>
            <a:custGeom>
              <a:avLst/>
              <a:gdLst>
                <a:gd name="connsiteX0" fmla="*/ 18254 w 95250"/>
                <a:gd name="connsiteY0" fmla="*/ 29337 h 28575"/>
                <a:gd name="connsiteX1" fmla="*/ 77309 w 95250"/>
                <a:gd name="connsiteY1" fmla="*/ 29337 h 28575"/>
                <a:gd name="connsiteX2" fmla="*/ 88167 w 95250"/>
                <a:gd name="connsiteY2" fmla="*/ 21050 h 28575"/>
                <a:gd name="connsiteX3" fmla="*/ 77404 w 95250"/>
                <a:gd name="connsiteY3" fmla="*/ 7144 h 28575"/>
                <a:gd name="connsiteX4" fmla="*/ 18349 w 95250"/>
                <a:gd name="connsiteY4" fmla="*/ 7144 h 28575"/>
                <a:gd name="connsiteX5" fmla="*/ 7490 w 95250"/>
                <a:gd name="connsiteY5" fmla="*/ 15431 h 28575"/>
                <a:gd name="connsiteX6" fmla="*/ 18254 w 95250"/>
                <a:gd name="connsiteY6" fmla="*/ 29337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5250" h="28575">
                  <a:moveTo>
                    <a:pt x="18254" y="29337"/>
                  </a:moveTo>
                  <a:lnTo>
                    <a:pt x="77309" y="29337"/>
                  </a:lnTo>
                  <a:cubicBezTo>
                    <a:pt x="82357" y="29337"/>
                    <a:pt x="86929" y="26003"/>
                    <a:pt x="88167" y="21050"/>
                  </a:cubicBezTo>
                  <a:cubicBezTo>
                    <a:pt x="89977" y="13716"/>
                    <a:pt x="84452" y="7144"/>
                    <a:pt x="77404" y="7144"/>
                  </a:cubicBezTo>
                  <a:lnTo>
                    <a:pt x="18349" y="7144"/>
                  </a:lnTo>
                  <a:cubicBezTo>
                    <a:pt x="13301" y="7144"/>
                    <a:pt x="8729" y="10478"/>
                    <a:pt x="7490" y="15431"/>
                  </a:cubicBezTo>
                  <a:cubicBezTo>
                    <a:pt x="5681" y="22765"/>
                    <a:pt x="11205" y="29337"/>
                    <a:pt x="18254" y="2933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2A297460-0B04-44F1-AC36-69EC0348C31E}"/>
                </a:ext>
              </a:extLst>
            </p:cNvPr>
            <p:cNvSpPr/>
            <p:nvPr/>
          </p:nvSpPr>
          <p:spPr>
            <a:xfrm>
              <a:off x="1529926" y="983932"/>
              <a:ext cx="209550" cy="28575"/>
            </a:xfrm>
            <a:custGeom>
              <a:avLst/>
              <a:gdLst>
                <a:gd name="connsiteX0" fmla="*/ 18068 w 209550"/>
                <a:gd name="connsiteY0" fmla="*/ 29432 h 28575"/>
                <a:gd name="connsiteX1" fmla="*/ 192661 w 209550"/>
                <a:gd name="connsiteY1" fmla="*/ 29432 h 28575"/>
                <a:gd name="connsiteX2" fmla="*/ 203520 w 209550"/>
                <a:gd name="connsiteY2" fmla="*/ 21050 h 28575"/>
                <a:gd name="connsiteX3" fmla="*/ 192947 w 209550"/>
                <a:gd name="connsiteY3" fmla="*/ 7144 h 28575"/>
                <a:gd name="connsiteX4" fmla="*/ 18354 w 209550"/>
                <a:gd name="connsiteY4" fmla="*/ 7144 h 28575"/>
                <a:gd name="connsiteX5" fmla="*/ 7495 w 209550"/>
                <a:gd name="connsiteY5" fmla="*/ 15526 h 28575"/>
                <a:gd name="connsiteX6" fmla="*/ 18068 w 209550"/>
                <a:gd name="connsiteY6" fmla="*/ 29432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9550" h="28575">
                  <a:moveTo>
                    <a:pt x="18068" y="29432"/>
                  </a:moveTo>
                  <a:lnTo>
                    <a:pt x="192661" y="29432"/>
                  </a:lnTo>
                  <a:cubicBezTo>
                    <a:pt x="197709" y="29432"/>
                    <a:pt x="202377" y="26098"/>
                    <a:pt x="203520" y="21050"/>
                  </a:cubicBezTo>
                  <a:cubicBezTo>
                    <a:pt x="205234" y="13716"/>
                    <a:pt x="199805" y="7144"/>
                    <a:pt x="192947" y="7144"/>
                  </a:cubicBezTo>
                  <a:lnTo>
                    <a:pt x="18354" y="7144"/>
                  </a:lnTo>
                  <a:cubicBezTo>
                    <a:pt x="13305" y="7144"/>
                    <a:pt x="8638" y="10477"/>
                    <a:pt x="7495" y="15526"/>
                  </a:cubicBezTo>
                  <a:cubicBezTo>
                    <a:pt x="5685" y="22860"/>
                    <a:pt x="11115" y="29432"/>
                    <a:pt x="18068" y="2943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7" name="자유형: 도형 26">
              <a:extLst>
                <a:ext uri="{FF2B5EF4-FFF2-40B4-BE49-F238E27FC236}">
                  <a16:creationId xmlns:a16="http://schemas.microsoft.com/office/drawing/2014/main" id="{85BA35ED-49D3-4730-A07D-BC40E8B45AD3}"/>
                </a:ext>
              </a:extLst>
            </p:cNvPr>
            <p:cNvSpPr/>
            <p:nvPr/>
          </p:nvSpPr>
          <p:spPr>
            <a:xfrm>
              <a:off x="1529926" y="1027557"/>
              <a:ext cx="209550" cy="28575"/>
            </a:xfrm>
            <a:custGeom>
              <a:avLst/>
              <a:gdLst>
                <a:gd name="connsiteX0" fmla="*/ 18068 w 209550"/>
                <a:gd name="connsiteY0" fmla="*/ 29432 h 28575"/>
                <a:gd name="connsiteX1" fmla="*/ 192661 w 209550"/>
                <a:gd name="connsiteY1" fmla="*/ 29432 h 28575"/>
                <a:gd name="connsiteX2" fmla="*/ 203520 w 209550"/>
                <a:gd name="connsiteY2" fmla="*/ 21050 h 28575"/>
                <a:gd name="connsiteX3" fmla="*/ 192947 w 209550"/>
                <a:gd name="connsiteY3" fmla="*/ 7144 h 28575"/>
                <a:gd name="connsiteX4" fmla="*/ 18354 w 209550"/>
                <a:gd name="connsiteY4" fmla="*/ 7144 h 28575"/>
                <a:gd name="connsiteX5" fmla="*/ 7495 w 209550"/>
                <a:gd name="connsiteY5" fmla="*/ 15526 h 28575"/>
                <a:gd name="connsiteX6" fmla="*/ 18068 w 209550"/>
                <a:gd name="connsiteY6" fmla="*/ 29432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9550" h="28575">
                  <a:moveTo>
                    <a:pt x="18068" y="29432"/>
                  </a:moveTo>
                  <a:lnTo>
                    <a:pt x="192661" y="29432"/>
                  </a:lnTo>
                  <a:cubicBezTo>
                    <a:pt x="197709" y="29432"/>
                    <a:pt x="202377" y="26099"/>
                    <a:pt x="203520" y="21050"/>
                  </a:cubicBezTo>
                  <a:cubicBezTo>
                    <a:pt x="205234" y="13716"/>
                    <a:pt x="199805" y="7144"/>
                    <a:pt x="192947" y="7144"/>
                  </a:cubicBezTo>
                  <a:lnTo>
                    <a:pt x="18354" y="7144"/>
                  </a:lnTo>
                  <a:cubicBezTo>
                    <a:pt x="13305" y="7144"/>
                    <a:pt x="8638" y="10477"/>
                    <a:pt x="7495" y="15526"/>
                  </a:cubicBezTo>
                  <a:cubicBezTo>
                    <a:pt x="5685" y="22955"/>
                    <a:pt x="11115" y="29432"/>
                    <a:pt x="18068" y="2943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8" name="자유형: 도형 27">
              <a:extLst>
                <a:ext uri="{FF2B5EF4-FFF2-40B4-BE49-F238E27FC236}">
                  <a16:creationId xmlns:a16="http://schemas.microsoft.com/office/drawing/2014/main" id="{35D16973-4510-4F1C-A4A1-7E77C110BB92}"/>
                </a:ext>
              </a:extLst>
            </p:cNvPr>
            <p:cNvSpPr/>
            <p:nvPr/>
          </p:nvSpPr>
          <p:spPr>
            <a:xfrm>
              <a:off x="1528974" y="1071371"/>
              <a:ext cx="133350" cy="28575"/>
            </a:xfrm>
            <a:custGeom>
              <a:avLst/>
              <a:gdLst>
                <a:gd name="connsiteX0" fmla="*/ 18163 w 133350"/>
                <a:gd name="connsiteY0" fmla="*/ 29337 h 28575"/>
                <a:gd name="connsiteX1" fmla="*/ 121700 w 133350"/>
                <a:gd name="connsiteY1" fmla="*/ 29337 h 28575"/>
                <a:gd name="connsiteX2" fmla="*/ 132558 w 133350"/>
                <a:gd name="connsiteY2" fmla="*/ 21050 h 28575"/>
                <a:gd name="connsiteX3" fmla="*/ 121795 w 133350"/>
                <a:gd name="connsiteY3" fmla="*/ 7144 h 28575"/>
                <a:gd name="connsiteX4" fmla="*/ 18353 w 133350"/>
                <a:gd name="connsiteY4" fmla="*/ 7144 h 28575"/>
                <a:gd name="connsiteX5" fmla="*/ 7495 w 133350"/>
                <a:gd name="connsiteY5" fmla="*/ 15431 h 28575"/>
                <a:gd name="connsiteX6" fmla="*/ 18163 w 133350"/>
                <a:gd name="connsiteY6" fmla="*/ 29337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3350" h="28575">
                  <a:moveTo>
                    <a:pt x="18163" y="29337"/>
                  </a:moveTo>
                  <a:lnTo>
                    <a:pt x="121700" y="29337"/>
                  </a:lnTo>
                  <a:cubicBezTo>
                    <a:pt x="126748" y="29337"/>
                    <a:pt x="131320" y="26003"/>
                    <a:pt x="132558" y="21050"/>
                  </a:cubicBezTo>
                  <a:cubicBezTo>
                    <a:pt x="134368" y="13716"/>
                    <a:pt x="128843" y="7144"/>
                    <a:pt x="121795" y="7144"/>
                  </a:cubicBezTo>
                  <a:lnTo>
                    <a:pt x="18353" y="7144"/>
                  </a:lnTo>
                  <a:cubicBezTo>
                    <a:pt x="13305" y="7144"/>
                    <a:pt x="8733" y="10478"/>
                    <a:pt x="7495" y="15431"/>
                  </a:cubicBezTo>
                  <a:cubicBezTo>
                    <a:pt x="5685" y="22765"/>
                    <a:pt x="11114" y="29337"/>
                    <a:pt x="18163" y="2933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9" name="자유형: 도형 28">
              <a:extLst>
                <a:ext uri="{FF2B5EF4-FFF2-40B4-BE49-F238E27FC236}">
                  <a16:creationId xmlns:a16="http://schemas.microsoft.com/office/drawing/2014/main" id="{FFE4F108-23C6-4E4F-B3F6-70DDFB10242C}"/>
                </a:ext>
              </a:extLst>
            </p:cNvPr>
            <p:cNvSpPr/>
            <p:nvPr/>
          </p:nvSpPr>
          <p:spPr>
            <a:xfrm>
              <a:off x="1529169" y="1114996"/>
              <a:ext cx="104775" cy="28575"/>
            </a:xfrm>
            <a:custGeom>
              <a:avLst/>
              <a:gdLst>
                <a:gd name="connsiteX0" fmla="*/ 18254 w 104775"/>
                <a:gd name="connsiteY0" fmla="*/ 29337 h 28575"/>
                <a:gd name="connsiteX1" fmla="*/ 92168 w 104775"/>
                <a:gd name="connsiteY1" fmla="*/ 29337 h 28575"/>
                <a:gd name="connsiteX2" fmla="*/ 103026 w 104775"/>
                <a:gd name="connsiteY2" fmla="*/ 21050 h 28575"/>
                <a:gd name="connsiteX3" fmla="*/ 92263 w 104775"/>
                <a:gd name="connsiteY3" fmla="*/ 7144 h 28575"/>
                <a:gd name="connsiteX4" fmla="*/ 18349 w 104775"/>
                <a:gd name="connsiteY4" fmla="*/ 7144 h 28575"/>
                <a:gd name="connsiteX5" fmla="*/ 7490 w 104775"/>
                <a:gd name="connsiteY5" fmla="*/ 15431 h 28575"/>
                <a:gd name="connsiteX6" fmla="*/ 18254 w 104775"/>
                <a:gd name="connsiteY6" fmla="*/ 29337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4775" h="28575">
                  <a:moveTo>
                    <a:pt x="18254" y="29337"/>
                  </a:moveTo>
                  <a:lnTo>
                    <a:pt x="92168" y="29337"/>
                  </a:lnTo>
                  <a:cubicBezTo>
                    <a:pt x="97216" y="29337"/>
                    <a:pt x="101788" y="26003"/>
                    <a:pt x="103026" y="21050"/>
                  </a:cubicBezTo>
                  <a:cubicBezTo>
                    <a:pt x="104836" y="13716"/>
                    <a:pt x="99311" y="7144"/>
                    <a:pt x="92263" y="7144"/>
                  </a:cubicBezTo>
                  <a:lnTo>
                    <a:pt x="18349" y="7144"/>
                  </a:lnTo>
                  <a:cubicBezTo>
                    <a:pt x="13301" y="7144"/>
                    <a:pt x="8729" y="10478"/>
                    <a:pt x="7490" y="15431"/>
                  </a:cubicBezTo>
                  <a:cubicBezTo>
                    <a:pt x="5681" y="22765"/>
                    <a:pt x="11205" y="29337"/>
                    <a:pt x="18254" y="2933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0" name="자유형: 도형 29">
              <a:extLst>
                <a:ext uri="{FF2B5EF4-FFF2-40B4-BE49-F238E27FC236}">
                  <a16:creationId xmlns:a16="http://schemas.microsoft.com/office/drawing/2014/main" id="{BE5EEAF6-CA9F-4954-BE72-38687CD19EC7}"/>
                </a:ext>
              </a:extLst>
            </p:cNvPr>
            <p:cNvSpPr/>
            <p:nvPr/>
          </p:nvSpPr>
          <p:spPr>
            <a:xfrm>
              <a:off x="1529169" y="1158716"/>
              <a:ext cx="104775" cy="28575"/>
            </a:xfrm>
            <a:custGeom>
              <a:avLst/>
              <a:gdLst>
                <a:gd name="connsiteX0" fmla="*/ 18254 w 104775"/>
                <a:gd name="connsiteY0" fmla="*/ 29337 h 28575"/>
                <a:gd name="connsiteX1" fmla="*/ 92168 w 104775"/>
                <a:gd name="connsiteY1" fmla="*/ 29337 h 28575"/>
                <a:gd name="connsiteX2" fmla="*/ 103026 w 104775"/>
                <a:gd name="connsiteY2" fmla="*/ 21050 h 28575"/>
                <a:gd name="connsiteX3" fmla="*/ 92263 w 104775"/>
                <a:gd name="connsiteY3" fmla="*/ 7144 h 28575"/>
                <a:gd name="connsiteX4" fmla="*/ 18349 w 104775"/>
                <a:gd name="connsiteY4" fmla="*/ 7144 h 28575"/>
                <a:gd name="connsiteX5" fmla="*/ 7490 w 104775"/>
                <a:gd name="connsiteY5" fmla="*/ 15431 h 28575"/>
                <a:gd name="connsiteX6" fmla="*/ 18254 w 104775"/>
                <a:gd name="connsiteY6" fmla="*/ 29337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4775" h="28575">
                  <a:moveTo>
                    <a:pt x="18254" y="29337"/>
                  </a:moveTo>
                  <a:lnTo>
                    <a:pt x="92168" y="29337"/>
                  </a:lnTo>
                  <a:cubicBezTo>
                    <a:pt x="97216" y="29337"/>
                    <a:pt x="101788" y="26003"/>
                    <a:pt x="103026" y="21050"/>
                  </a:cubicBezTo>
                  <a:cubicBezTo>
                    <a:pt x="104836" y="13716"/>
                    <a:pt x="99311" y="7144"/>
                    <a:pt x="92263" y="7144"/>
                  </a:cubicBezTo>
                  <a:lnTo>
                    <a:pt x="18349" y="7144"/>
                  </a:lnTo>
                  <a:cubicBezTo>
                    <a:pt x="13301" y="7144"/>
                    <a:pt x="8729" y="10478"/>
                    <a:pt x="7490" y="15431"/>
                  </a:cubicBezTo>
                  <a:cubicBezTo>
                    <a:pt x="5681" y="22765"/>
                    <a:pt x="11205" y="29337"/>
                    <a:pt x="18254" y="2933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1" name="자유형: 도형 30">
              <a:extLst>
                <a:ext uri="{FF2B5EF4-FFF2-40B4-BE49-F238E27FC236}">
                  <a16:creationId xmlns:a16="http://schemas.microsoft.com/office/drawing/2014/main" id="{8951728E-E7F7-45A2-ABD3-D63137CB5E25}"/>
                </a:ext>
              </a:extLst>
            </p:cNvPr>
            <p:cNvSpPr/>
            <p:nvPr/>
          </p:nvSpPr>
          <p:spPr>
            <a:xfrm>
              <a:off x="1529169" y="1202340"/>
              <a:ext cx="104775" cy="28575"/>
            </a:xfrm>
            <a:custGeom>
              <a:avLst/>
              <a:gdLst>
                <a:gd name="connsiteX0" fmla="*/ 18254 w 104775"/>
                <a:gd name="connsiteY0" fmla="*/ 29337 h 28575"/>
                <a:gd name="connsiteX1" fmla="*/ 92168 w 104775"/>
                <a:gd name="connsiteY1" fmla="*/ 29337 h 28575"/>
                <a:gd name="connsiteX2" fmla="*/ 103026 w 104775"/>
                <a:gd name="connsiteY2" fmla="*/ 21050 h 28575"/>
                <a:gd name="connsiteX3" fmla="*/ 92263 w 104775"/>
                <a:gd name="connsiteY3" fmla="*/ 7144 h 28575"/>
                <a:gd name="connsiteX4" fmla="*/ 18349 w 104775"/>
                <a:gd name="connsiteY4" fmla="*/ 7144 h 28575"/>
                <a:gd name="connsiteX5" fmla="*/ 7490 w 104775"/>
                <a:gd name="connsiteY5" fmla="*/ 15430 h 28575"/>
                <a:gd name="connsiteX6" fmla="*/ 18254 w 104775"/>
                <a:gd name="connsiteY6" fmla="*/ 29337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4775" h="28575">
                  <a:moveTo>
                    <a:pt x="18254" y="29337"/>
                  </a:moveTo>
                  <a:lnTo>
                    <a:pt x="92168" y="29337"/>
                  </a:lnTo>
                  <a:cubicBezTo>
                    <a:pt x="97216" y="29337"/>
                    <a:pt x="101788" y="26003"/>
                    <a:pt x="103026" y="21050"/>
                  </a:cubicBezTo>
                  <a:cubicBezTo>
                    <a:pt x="104836" y="13716"/>
                    <a:pt x="99311" y="7144"/>
                    <a:pt x="92263" y="7144"/>
                  </a:cubicBezTo>
                  <a:lnTo>
                    <a:pt x="18349" y="7144"/>
                  </a:lnTo>
                  <a:cubicBezTo>
                    <a:pt x="13301" y="7144"/>
                    <a:pt x="8729" y="10478"/>
                    <a:pt x="7490" y="15430"/>
                  </a:cubicBezTo>
                  <a:cubicBezTo>
                    <a:pt x="5681" y="22765"/>
                    <a:pt x="11205" y="29337"/>
                    <a:pt x="18254" y="2933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32" name="자유형: 도형 31">
            <a:extLst>
              <a:ext uri="{FF2B5EF4-FFF2-40B4-BE49-F238E27FC236}">
                <a16:creationId xmlns:a16="http://schemas.microsoft.com/office/drawing/2014/main" id="{86B66463-BC8B-4096-9153-7BEE7CD6DF45}"/>
              </a:ext>
            </a:extLst>
          </p:cNvPr>
          <p:cNvSpPr/>
          <p:nvPr/>
        </p:nvSpPr>
        <p:spPr>
          <a:xfrm>
            <a:off x="3461047" y="1589436"/>
            <a:ext cx="390525" cy="390525"/>
          </a:xfrm>
          <a:custGeom>
            <a:avLst/>
            <a:gdLst>
              <a:gd name="connsiteX0" fmla="*/ 18332 w 390525"/>
              <a:gd name="connsiteY0" fmla="*/ 386144 h 390525"/>
              <a:gd name="connsiteX1" fmla="*/ 374757 w 390525"/>
              <a:gd name="connsiteY1" fmla="*/ 386144 h 390525"/>
              <a:gd name="connsiteX2" fmla="*/ 386092 w 390525"/>
              <a:gd name="connsiteY2" fmla="*/ 376333 h 390525"/>
              <a:gd name="connsiteX3" fmla="*/ 375043 w 390525"/>
              <a:gd name="connsiteY3" fmla="*/ 363950 h 390525"/>
              <a:gd name="connsiteX4" fmla="*/ 341038 w 390525"/>
              <a:gd name="connsiteY4" fmla="*/ 363950 h 390525"/>
              <a:gd name="connsiteX5" fmla="*/ 341038 w 390525"/>
              <a:gd name="connsiteY5" fmla="*/ 107061 h 390525"/>
              <a:gd name="connsiteX6" fmla="*/ 329894 w 390525"/>
              <a:gd name="connsiteY6" fmla="*/ 95917 h 390525"/>
              <a:gd name="connsiteX7" fmla="*/ 263315 w 390525"/>
              <a:gd name="connsiteY7" fmla="*/ 95917 h 390525"/>
              <a:gd name="connsiteX8" fmla="*/ 252170 w 390525"/>
              <a:gd name="connsiteY8" fmla="*/ 107061 h 390525"/>
              <a:gd name="connsiteX9" fmla="*/ 252170 w 390525"/>
              <a:gd name="connsiteY9" fmla="*/ 363855 h 390525"/>
              <a:gd name="connsiteX10" fmla="*/ 229977 w 390525"/>
              <a:gd name="connsiteY10" fmla="*/ 363855 h 390525"/>
              <a:gd name="connsiteX11" fmla="*/ 229977 w 390525"/>
              <a:gd name="connsiteY11" fmla="*/ 18288 h 390525"/>
              <a:gd name="connsiteX12" fmla="*/ 218833 w 390525"/>
              <a:gd name="connsiteY12" fmla="*/ 7144 h 390525"/>
              <a:gd name="connsiteX13" fmla="*/ 152253 w 390525"/>
              <a:gd name="connsiteY13" fmla="*/ 7144 h 390525"/>
              <a:gd name="connsiteX14" fmla="*/ 141109 w 390525"/>
              <a:gd name="connsiteY14" fmla="*/ 18288 h 390525"/>
              <a:gd name="connsiteX15" fmla="*/ 141109 w 390525"/>
              <a:gd name="connsiteY15" fmla="*/ 363950 h 390525"/>
              <a:gd name="connsiteX16" fmla="*/ 118916 w 390525"/>
              <a:gd name="connsiteY16" fmla="*/ 363950 h 390525"/>
              <a:gd name="connsiteX17" fmla="*/ 118916 w 390525"/>
              <a:gd name="connsiteY17" fmla="*/ 195929 h 390525"/>
              <a:gd name="connsiteX18" fmla="*/ 107771 w 390525"/>
              <a:gd name="connsiteY18" fmla="*/ 184785 h 390525"/>
              <a:gd name="connsiteX19" fmla="*/ 41191 w 390525"/>
              <a:gd name="connsiteY19" fmla="*/ 184785 h 390525"/>
              <a:gd name="connsiteX20" fmla="*/ 30047 w 390525"/>
              <a:gd name="connsiteY20" fmla="*/ 195929 h 390525"/>
              <a:gd name="connsiteX21" fmla="*/ 30047 w 390525"/>
              <a:gd name="connsiteY21" fmla="*/ 363950 h 390525"/>
              <a:gd name="connsiteX22" fmla="*/ 18522 w 390525"/>
              <a:gd name="connsiteY22" fmla="*/ 363950 h 390525"/>
              <a:gd name="connsiteX23" fmla="*/ 7187 w 390525"/>
              <a:gd name="connsiteY23" fmla="*/ 373761 h 390525"/>
              <a:gd name="connsiteX24" fmla="*/ 18332 w 390525"/>
              <a:gd name="connsiteY24" fmla="*/ 386144 h 390525"/>
              <a:gd name="connsiteX25" fmla="*/ 274459 w 390525"/>
              <a:gd name="connsiteY25" fmla="*/ 118205 h 390525"/>
              <a:gd name="connsiteX26" fmla="*/ 318845 w 390525"/>
              <a:gd name="connsiteY26" fmla="*/ 118205 h 390525"/>
              <a:gd name="connsiteX27" fmla="*/ 318845 w 390525"/>
              <a:gd name="connsiteY27" fmla="*/ 363950 h 390525"/>
              <a:gd name="connsiteX28" fmla="*/ 274459 w 390525"/>
              <a:gd name="connsiteY28" fmla="*/ 363950 h 390525"/>
              <a:gd name="connsiteX29" fmla="*/ 274459 w 390525"/>
              <a:gd name="connsiteY29" fmla="*/ 118205 h 390525"/>
              <a:gd name="connsiteX30" fmla="*/ 163397 w 390525"/>
              <a:gd name="connsiteY30" fmla="*/ 29337 h 390525"/>
              <a:gd name="connsiteX31" fmla="*/ 207784 w 390525"/>
              <a:gd name="connsiteY31" fmla="*/ 29337 h 390525"/>
              <a:gd name="connsiteX32" fmla="*/ 207784 w 390525"/>
              <a:gd name="connsiteY32" fmla="*/ 363855 h 390525"/>
              <a:gd name="connsiteX33" fmla="*/ 163397 w 390525"/>
              <a:gd name="connsiteY33" fmla="*/ 363855 h 390525"/>
              <a:gd name="connsiteX34" fmla="*/ 163397 w 390525"/>
              <a:gd name="connsiteY34" fmla="*/ 29337 h 390525"/>
              <a:gd name="connsiteX35" fmla="*/ 52431 w 390525"/>
              <a:gd name="connsiteY35" fmla="*/ 206978 h 390525"/>
              <a:gd name="connsiteX36" fmla="*/ 96817 w 390525"/>
              <a:gd name="connsiteY36" fmla="*/ 206978 h 390525"/>
              <a:gd name="connsiteX37" fmla="*/ 96817 w 390525"/>
              <a:gd name="connsiteY37" fmla="*/ 363855 h 390525"/>
              <a:gd name="connsiteX38" fmla="*/ 52431 w 390525"/>
              <a:gd name="connsiteY38" fmla="*/ 363855 h 390525"/>
              <a:gd name="connsiteX39" fmla="*/ 52431 w 390525"/>
              <a:gd name="connsiteY39" fmla="*/ 206978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390525" h="390525">
                <a:moveTo>
                  <a:pt x="18332" y="386144"/>
                </a:moveTo>
                <a:lnTo>
                  <a:pt x="374757" y="386144"/>
                </a:lnTo>
                <a:cubicBezTo>
                  <a:pt x="380472" y="386144"/>
                  <a:pt x="385425" y="381953"/>
                  <a:pt x="386092" y="376333"/>
                </a:cubicBezTo>
                <a:cubicBezTo>
                  <a:pt x="386854" y="369665"/>
                  <a:pt x="381615" y="363950"/>
                  <a:pt x="375043" y="363950"/>
                </a:cubicBezTo>
                <a:lnTo>
                  <a:pt x="341038" y="363950"/>
                </a:lnTo>
                <a:lnTo>
                  <a:pt x="341038" y="107061"/>
                </a:lnTo>
                <a:cubicBezTo>
                  <a:pt x="341038" y="100965"/>
                  <a:pt x="336085" y="95917"/>
                  <a:pt x="329894" y="95917"/>
                </a:cubicBezTo>
                <a:lnTo>
                  <a:pt x="263315" y="95917"/>
                </a:lnTo>
                <a:cubicBezTo>
                  <a:pt x="257218" y="95917"/>
                  <a:pt x="252170" y="100870"/>
                  <a:pt x="252170" y="107061"/>
                </a:cubicBezTo>
                <a:lnTo>
                  <a:pt x="252170" y="363855"/>
                </a:lnTo>
                <a:lnTo>
                  <a:pt x="229977" y="363855"/>
                </a:lnTo>
                <a:lnTo>
                  <a:pt x="229977" y="18288"/>
                </a:lnTo>
                <a:cubicBezTo>
                  <a:pt x="229977" y="12192"/>
                  <a:pt x="225024" y="7144"/>
                  <a:pt x="218833" y="7144"/>
                </a:cubicBezTo>
                <a:lnTo>
                  <a:pt x="152253" y="7144"/>
                </a:lnTo>
                <a:cubicBezTo>
                  <a:pt x="146157" y="7144"/>
                  <a:pt x="141109" y="12097"/>
                  <a:pt x="141109" y="18288"/>
                </a:cubicBezTo>
                <a:lnTo>
                  <a:pt x="141109" y="363950"/>
                </a:lnTo>
                <a:lnTo>
                  <a:pt x="118916" y="363950"/>
                </a:lnTo>
                <a:lnTo>
                  <a:pt x="118916" y="195929"/>
                </a:lnTo>
                <a:cubicBezTo>
                  <a:pt x="118916" y="189833"/>
                  <a:pt x="113962" y="184785"/>
                  <a:pt x="107771" y="184785"/>
                </a:cubicBezTo>
                <a:lnTo>
                  <a:pt x="41191" y="184785"/>
                </a:lnTo>
                <a:cubicBezTo>
                  <a:pt x="35095" y="184785"/>
                  <a:pt x="30047" y="189738"/>
                  <a:pt x="30047" y="195929"/>
                </a:cubicBezTo>
                <a:lnTo>
                  <a:pt x="30047" y="363950"/>
                </a:lnTo>
                <a:lnTo>
                  <a:pt x="18522" y="363950"/>
                </a:lnTo>
                <a:cubicBezTo>
                  <a:pt x="12807" y="363950"/>
                  <a:pt x="7854" y="368141"/>
                  <a:pt x="7187" y="373761"/>
                </a:cubicBezTo>
                <a:cubicBezTo>
                  <a:pt x="6616" y="380428"/>
                  <a:pt x="11759" y="386144"/>
                  <a:pt x="18332" y="386144"/>
                </a:cubicBezTo>
                <a:close/>
                <a:moveTo>
                  <a:pt x="274459" y="118205"/>
                </a:moveTo>
                <a:lnTo>
                  <a:pt x="318845" y="118205"/>
                </a:lnTo>
                <a:lnTo>
                  <a:pt x="318845" y="363950"/>
                </a:lnTo>
                <a:lnTo>
                  <a:pt x="274459" y="363950"/>
                </a:lnTo>
                <a:lnTo>
                  <a:pt x="274459" y="118205"/>
                </a:lnTo>
                <a:close/>
                <a:moveTo>
                  <a:pt x="163397" y="29337"/>
                </a:moveTo>
                <a:lnTo>
                  <a:pt x="207784" y="29337"/>
                </a:lnTo>
                <a:lnTo>
                  <a:pt x="207784" y="363855"/>
                </a:lnTo>
                <a:lnTo>
                  <a:pt x="163397" y="363855"/>
                </a:lnTo>
                <a:lnTo>
                  <a:pt x="163397" y="29337"/>
                </a:lnTo>
                <a:close/>
                <a:moveTo>
                  <a:pt x="52431" y="206978"/>
                </a:moveTo>
                <a:lnTo>
                  <a:pt x="96817" y="206978"/>
                </a:lnTo>
                <a:lnTo>
                  <a:pt x="96817" y="363855"/>
                </a:lnTo>
                <a:lnTo>
                  <a:pt x="52431" y="363855"/>
                </a:lnTo>
                <a:lnTo>
                  <a:pt x="52431" y="20697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0EF83650-4CAE-440F-918B-5E4BA019C744}"/>
              </a:ext>
            </a:extLst>
          </p:cNvPr>
          <p:cNvGrpSpPr/>
          <p:nvPr/>
        </p:nvGrpSpPr>
        <p:grpSpPr>
          <a:xfrm>
            <a:off x="2771338" y="5552146"/>
            <a:ext cx="387211" cy="371284"/>
            <a:chOff x="2771338" y="5552146"/>
            <a:chExt cx="387211" cy="371284"/>
          </a:xfrm>
          <a:solidFill>
            <a:schemeClr val="bg1"/>
          </a:solidFill>
        </p:grpSpPr>
        <p:sp>
          <p:nvSpPr>
            <p:cNvPr id="34" name="자유형: 도형 33">
              <a:extLst>
                <a:ext uri="{FF2B5EF4-FFF2-40B4-BE49-F238E27FC236}">
                  <a16:creationId xmlns:a16="http://schemas.microsoft.com/office/drawing/2014/main" id="{94941935-E26D-4C98-BFBE-0EFADA829B3E}"/>
                </a:ext>
              </a:extLst>
            </p:cNvPr>
            <p:cNvSpPr/>
            <p:nvPr/>
          </p:nvSpPr>
          <p:spPr>
            <a:xfrm>
              <a:off x="2771338" y="5618630"/>
              <a:ext cx="304800" cy="304800"/>
            </a:xfrm>
            <a:custGeom>
              <a:avLst/>
              <a:gdLst>
                <a:gd name="connsiteX0" fmla="*/ 114633 w 304800"/>
                <a:gd name="connsiteY0" fmla="*/ 10359 h 304800"/>
                <a:gd name="connsiteX1" fmla="*/ 98917 w 304800"/>
                <a:gd name="connsiteY1" fmla="*/ 10359 h 304800"/>
                <a:gd name="connsiteX2" fmla="*/ 98917 w 304800"/>
                <a:gd name="connsiteY2" fmla="*/ 26075 h 304800"/>
                <a:gd name="connsiteX3" fmla="*/ 109204 w 304800"/>
                <a:gd name="connsiteY3" fmla="*/ 36362 h 304800"/>
                <a:gd name="connsiteX4" fmla="*/ 10048 w 304800"/>
                <a:gd name="connsiteY4" fmla="*/ 259152 h 304800"/>
                <a:gd name="connsiteX5" fmla="*/ 16906 w 304800"/>
                <a:gd name="connsiteY5" fmla="*/ 296204 h 304800"/>
                <a:gd name="connsiteX6" fmla="*/ 53959 w 304800"/>
                <a:gd name="connsiteY6" fmla="*/ 303062 h 304800"/>
                <a:gd name="connsiteX7" fmla="*/ 276748 w 304800"/>
                <a:gd name="connsiteY7" fmla="*/ 203906 h 304800"/>
                <a:gd name="connsiteX8" fmla="*/ 287035 w 304800"/>
                <a:gd name="connsiteY8" fmla="*/ 214193 h 304800"/>
                <a:gd name="connsiteX9" fmla="*/ 302751 w 304800"/>
                <a:gd name="connsiteY9" fmla="*/ 214193 h 304800"/>
                <a:gd name="connsiteX10" fmla="*/ 302751 w 304800"/>
                <a:gd name="connsiteY10" fmla="*/ 198477 h 304800"/>
                <a:gd name="connsiteX11" fmla="*/ 114633 w 304800"/>
                <a:gd name="connsiteY11" fmla="*/ 10359 h 304800"/>
                <a:gd name="connsiteX12" fmla="*/ 163877 w 304800"/>
                <a:gd name="connsiteY12" fmla="*/ 229815 h 304800"/>
                <a:gd name="connsiteX13" fmla="*/ 89772 w 304800"/>
                <a:gd name="connsiteY13" fmla="*/ 134565 h 304800"/>
                <a:gd name="connsiteX14" fmla="*/ 99869 w 304800"/>
                <a:gd name="connsiteY14" fmla="*/ 111990 h 304800"/>
                <a:gd name="connsiteX15" fmla="*/ 184451 w 304800"/>
                <a:gd name="connsiteY15" fmla="*/ 220766 h 304800"/>
                <a:gd name="connsiteX16" fmla="*/ 163877 w 304800"/>
                <a:gd name="connsiteY16" fmla="*/ 229815 h 304800"/>
                <a:gd name="connsiteX17" fmla="*/ 122538 w 304800"/>
                <a:gd name="connsiteY17" fmla="*/ 248198 h 304800"/>
                <a:gd name="connsiteX18" fmla="*/ 69580 w 304800"/>
                <a:gd name="connsiteY18" fmla="*/ 180094 h 304800"/>
                <a:gd name="connsiteX19" fmla="*/ 79676 w 304800"/>
                <a:gd name="connsiteY19" fmla="*/ 157520 h 304800"/>
                <a:gd name="connsiteX20" fmla="*/ 143113 w 304800"/>
                <a:gd name="connsiteY20" fmla="*/ 239149 h 304800"/>
                <a:gd name="connsiteX21" fmla="*/ 122538 w 304800"/>
                <a:gd name="connsiteY21" fmla="*/ 248198 h 304800"/>
                <a:gd name="connsiteX22" fmla="*/ 44910 w 304800"/>
                <a:gd name="connsiteY22" fmla="*/ 282678 h 304800"/>
                <a:gd name="connsiteX23" fmla="*/ 32527 w 304800"/>
                <a:gd name="connsiteY23" fmla="*/ 280392 h 304800"/>
                <a:gd name="connsiteX24" fmla="*/ 30241 w 304800"/>
                <a:gd name="connsiteY24" fmla="*/ 268105 h 304800"/>
                <a:gd name="connsiteX25" fmla="*/ 59197 w 304800"/>
                <a:gd name="connsiteY25" fmla="*/ 203049 h 304800"/>
                <a:gd name="connsiteX26" fmla="*/ 101584 w 304800"/>
                <a:gd name="connsiteY26" fmla="*/ 257532 h 304800"/>
                <a:gd name="connsiteX27" fmla="*/ 44910 w 304800"/>
                <a:gd name="connsiteY27" fmla="*/ 282678 h 304800"/>
                <a:gd name="connsiteX28" fmla="*/ 205311 w 304800"/>
                <a:gd name="connsiteY28" fmla="*/ 211336 h 304800"/>
                <a:gd name="connsiteX29" fmla="*/ 110061 w 304800"/>
                <a:gd name="connsiteY29" fmla="*/ 88940 h 304800"/>
                <a:gd name="connsiteX30" fmla="*/ 125967 w 304800"/>
                <a:gd name="connsiteY30" fmla="*/ 53126 h 304800"/>
                <a:gd name="connsiteX31" fmla="*/ 259889 w 304800"/>
                <a:gd name="connsiteY31" fmla="*/ 187047 h 304800"/>
                <a:gd name="connsiteX32" fmla="*/ 205311 w 304800"/>
                <a:gd name="connsiteY32" fmla="*/ 211336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304800" h="304800">
                  <a:moveTo>
                    <a:pt x="114633" y="10359"/>
                  </a:moveTo>
                  <a:cubicBezTo>
                    <a:pt x="110346" y="6072"/>
                    <a:pt x="103298" y="6072"/>
                    <a:pt x="98917" y="10359"/>
                  </a:cubicBezTo>
                  <a:cubicBezTo>
                    <a:pt x="94535" y="14645"/>
                    <a:pt x="94630" y="21693"/>
                    <a:pt x="98917" y="26075"/>
                  </a:cubicBezTo>
                  <a:lnTo>
                    <a:pt x="109204" y="36362"/>
                  </a:lnTo>
                  <a:cubicBezTo>
                    <a:pt x="105775" y="44077"/>
                    <a:pt x="12525" y="253627"/>
                    <a:pt x="10048" y="259152"/>
                  </a:cubicBezTo>
                  <a:cubicBezTo>
                    <a:pt x="4429" y="271820"/>
                    <a:pt x="7096" y="286393"/>
                    <a:pt x="16906" y="296204"/>
                  </a:cubicBezTo>
                  <a:cubicBezTo>
                    <a:pt x="26717" y="306015"/>
                    <a:pt x="41290" y="308681"/>
                    <a:pt x="53959" y="303062"/>
                  </a:cubicBezTo>
                  <a:cubicBezTo>
                    <a:pt x="60721" y="300014"/>
                    <a:pt x="272176" y="205907"/>
                    <a:pt x="276748" y="203906"/>
                  </a:cubicBezTo>
                  <a:lnTo>
                    <a:pt x="287035" y="214193"/>
                  </a:lnTo>
                  <a:cubicBezTo>
                    <a:pt x="291322" y="218480"/>
                    <a:pt x="298370" y="218480"/>
                    <a:pt x="302751" y="214193"/>
                  </a:cubicBezTo>
                  <a:cubicBezTo>
                    <a:pt x="307038" y="209907"/>
                    <a:pt x="307038" y="202859"/>
                    <a:pt x="302751" y="198477"/>
                  </a:cubicBezTo>
                  <a:lnTo>
                    <a:pt x="114633" y="10359"/>
                  </a:lnTo>
                  <a:close/>
                  <a:moveTo>
                    <a:pt x="163877" y="229815"/>
                  </a:moveTo>
                  <a:lnTo>
                    <a:pt x="89772" y="134565"/>
                  </a:lnTo>
                  <a:lnTo>
                    <a:pt x="99869" y="111990"/>
                  </a:lnTo>
                  <a:lnTo>
                    <a:pt x="184451" y="220766"/>
                  </a:lnTo>
                  <a:lnTo>
                    <a:pt x="163877" y="229815"/>
                  </a:lnTo>
                  <a:close/>
                  <a:moveTo>
                    <a:pt x="122538" y="248198"/>
                  </a:moveTo>
                  <a:lnTo>
                    <a:pt x="69580" y="180094"/>
                  </a:lnTo>
                  <a:lnTo>
                    <a:pt x="79676" y="157520"/>
                  </a:lnTo>
                  <a:lnTo>
                    <a:pt x="143113" y="239149"/>
                  </a:lnTo>
                  <a:lnTo>
                    <a:pt x="122538" y="248198"/>
                  </a:lnTo>
                  <a:close/>
                  <a:moveTo>
                    <a:pt x="44910" y="282678"/>
                  </a:moveTo>
                  <a:cubicBezTo>
                    <a:pt x="38433" y="285536"/>
                    <a:pt x="33861" y="281631"/>
                    <a:pt x="32527" y="280392"/>
                  </a:cubicBezTo>
                  <a:cubicBezTo>
                    <a:pt x="31289" y="279154"/>
                    <a:pt x="27384" y="274487"/>
                    <a:pt x="30241" y="268105"/>
                  </a:cubicBezTo>
                  <a:lnTo>
                    <a:pt x="59197" y="203049"/>
                  </a:lnTo>
                  <a:lnTo>
                    <a:pt x="101584" y="257532"/>
                  </a:lnTo>
                  <a:lnTo>
                    <a:pt x="44910" y="282678"/>
                  </a:lnTo>
                  <a:close/>
                  <a:moveTo>
                    <a:pt x="205311" y="211336"/>
                  </a:moveTo>
                  <a:lnTo>
                    <a:pt x="110061" y="88940"/>
                  </a:lnTo>
                  <a:lnTo>
                    <a:pt x="125967" y="53126"/>
                  </a:lnTo>
                  <a:lnTo>
                    <a:pt x="259889" y="187047"/>
                  </a:lnTo>
                  <a:lnTo>
                    <a:pt x="205311" y="211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" name="자유형: 도형 34">
              <a:extLst>
                <a:ext uri="{FF2B5EF4-FFF2-40B4-BE49-F238E27FC236}">
                  <a16:creationId xmlns:a16="http://schemas.microsoft.com/office/drawing/2014/main" id="{7D97D214-67C0-4FDD-B4C1-CBB7494262EA}"/>
                </a:ext>
              </a:extLst>
            </p:cNvPr>
            <p:cNvSpPr/>
            <p:nvPr/>
          </p:nvSpPr>
          <p:spPr>
            <a:xfrm>
              <a:off x="2957623" y="5552146"/>
              <a:ext cx="66675" cy="66675"/>
            </a:xfrm>
            <a:custGeom>
              <a:avLst/>
              <a:gdLst>
                <a:gd name="connsiteX0" fmla="*/ 10358 w 66675"/>
                <a:gd name="connsiteY0" fmla="*/ 57412 h 66675"/>
                <a:gd name="connsiteX1" fmla="*/ 26075 w 66675"/>
                <a:gd name="connsiteY1" fmla="*/ 57412 h 66675"/>
                <a:gd name="connsiteX2" fmla="*/ 33885 w 66675"/>
                <a:gd name="connsiteY2" fmla="*/ 49601 h 66675"/>
                <a:gd name="connsiteX3" fmla="*/ 41696 w 66675"/>
                <a:gd name="connsiteY3" fmla="*/ 57412 h 66675"/>
                <a:gd name="connsiteX4" fmla="*/ 57412 w 66675"/>
                <a:gd name="connsiteY4" fmla="*/ 57412 h 66675"/>
                <a:gd name="connsiteX5" fmla="*/ 57412 w 66675"/>
                <a:gd name="connsiteY5" fmla="*/ 41696 h 66675"/>
                <a:gd name="connsiteX6" fmla="*/ 49602 w 66675"/>
                <a:gd name="connsiteY6" fmla="*/ 33885 h 66675"/>
                <a:gd name="connsiteX7" fmla="*/ 57412 w 66675"/>
                <a:gd name="connsiteY7" fmla="*/ 26075 h 66675"/>
                <a:gd name="connsiteX8" fmla="*/ 57412 w 66675"/>
                <a:gd name="connsiteY8" fmla="*/ 10358 h 66675"/>
                <a:gd name="connsiteX9" fmla="*/ 41696 w 66675"/>
                <a:gd name="connsiteY9" fmla="*/ 10358 h 66675"/>
                <a:gd name="connsiteX10" fmla="*/ 33885 w 66675"/>
                <a:gd name="connsiteY10" fmla="*/ 18169 h 66675"/>
                <a:gd name="connsiteX11" fmla="*/ 26075 w 66675"/>
                <a:gd name="connsiteY11" fmla="*/ 10358 h 66675"/>
                <a:gd name="connsiteX12" fmla="*/ 10358 w 66675"/>
                <a:gd name="connsiteY12" fmla="*/ 10358 h 66675"/>
                <a:gd name="connsiteX13" fmla="*/ 10358 w 66675"/>
                <a:gd name="connsiteY13" fmla="*/ 26075 h 66675"/>
                <a:gd name="connsiteX14" fmla="*/ 18169 w 66675"/>
                <a:gd name="connsiteY14" fmla="*/ 33885 h 66675"/>
                <a:gd name="connsiteX15" fmla="*/ 10358 w 66675"/>
                <a:gd name="connsiteY15" fmla="*/ 41696 h 66675"/>
                <a:gd name="connsiteX16" fmla="*/ 10358 w 66675"/>
                <a:gd name="connsiteY16" fmla="*/ 57412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6675" h="66675">
                  <a:moveTo>
                    <a:pt x="10358" y="57412"/>
                  </a:moveTo>
                  <a:cubicBezTo>
                    <a:pt x="14645" y="61698"/>
                    <a:pt x="21693" y="61698"/>
                    <a:pt x="26075" y="57412"/>
                  </a:cubicBezTo>
                  <a:lnTo>
                    <a:pt x="33885" y="49601"/>
                  </a:lnTo>
                  <a:lnTo>
                    <a:pt x="41696" y="57412"/>
                  </a:lnTo>
                  <a:cubicBezTo>
                    <a:pt x="45982" y="61698"/>
                    <a:pt x="53031" y="61698"/>
                    <a:pt x="57412" y="57412"/>
                  </a:cubicBezTo>
                  <a:cubicBezTo>
                    <a:pt x="61698" y="53126"/>
                    <a:pt x="61698" y="46077"/>
                    <a:pt x="57412" y="41696"/>
                  </a:cubicBezTo>
                  <a:lnTo>
                    <a:pt x="49602" y="33885"/>
                  </a:lnTo>
                  <a:lnTo>
                    <a:pt x="57412" y="26075"/>
                  </a:lnTo>
                  <a:cubicBezTo>
                    <a:pt x="61698" y="21788"/>
                    <a:pt x="61698" y="14740"/>
                    <a:pt x="57412" y="10358"/>
                  </a:cubicBezTo>
                  <a:cubicBezTo>
                    <a:pt x="53126" y="6072"/>
                    <a:pt x="46077" y="6072"/>
                    <a:pt x="41696" y="10358"/>
                  </a:cubicBezTo>
                  <a:lnTo>
                    <a:pt x="33885" y="18169"/>
                  </a:lnTo>
                  <a:lnTo>
                    <a:pt x="26075" y="10358"/>
                  </a:lnTo>
                  <a:cubicBezTo>
                    <a:pt x="21788" y="6072"/>
                    <a:pt x="14740" y="6072"/>
                    <a:pt x="10358" y="10358"/>
                  </a:cubicBezTo>
                  <a:cubicBezTo>
                    <a:pt x="6072" y="14645"/>
                    <a:pt x="6072" y="21693"/>
                    <a:pt x="10358" y="26075"/>
                  </a:cubicBezTo>
                  <a:lnTo>
                    <a:pt x="18169" y="33885"/>
                  </a:lnTo>
                  <a:lnTo>
                    <a:pt x="10358" y="41696"/>
                  </a:lnTo>
                  <a:cubicBezTo>
                    <a:pt x="6072" y="46077"/>
                    <a:pt x="6072" y="53126"/>
                    <a:pt x="10358" y="5741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6" name="자유형: 도형 35">
              <a:extLst>
                <a:ext uri="{FF2B5EF4-FFF2-40B4-BE49-F238E27FC236}">
                  <a16:creationId xmlns:a16="http://schemas.microsoft.com/office/drawing/2014/main" id="{93A9DC15-E7FB-4E73-9536-05FBE8E0CCDE}"/>
                </a:ext>
              </a:extLst>
            </p:cNvPr>
            <p:cNvSpPr/>
            <p:nvPr/>
          </p:nvSpPr>
          <p:spPr>
            <a:xfrm>
              <a:off x="2966838" y="5624036"/>
              <a:ext cx="76200" cy="76200"/>
            </a:xfrm>
            <a:custGeom>
              <a:avLst/>
              <a:gdLst>
                <a:gd name="connsiteX0" fmla="*/ 16859 w 76200"/>
                <a:gd name="connsiteY0" fmla="*/ 16859 h 76200"/>
                <a:gd name="connsiteX1" fmla="*/ 16859 w 76200"/>
                <a:gd name="connsiteY1" fmla="*/ 63913 h 76200"/>
                <a:gd name="connsiteX2" fmla="*/ 63913 w 76200"/>
                <a:gd name="connsiteY2" fmla="*/ 63913 h 76200"/>
                <a:gd name="connsiteX3" fmla="*/ 63913 w 76200"/>
                <a:gd name="connsiteY3" fmla="*/ 16859 h 76200"/>
                <a:gd name="connsiteX4" fmla="*/ 16859 w 76200"/>
                <a:gd name="connsiteY4" fmla="*/ 16859 h 76200"/>
                <a:gd name="connsiteX5" fmla="*/ 48196 w 76200"/>
                <a:gd name="connsiteY5" fmla="*/ 32576 h 76200"/>
                <a:gd name="connsiteX6" fmla="*/ 48196 w 76200"/>
                <a:gd name="connsiteY6" fmla="*/ 48292 h 76200"/>
                <a:gd name="connsiteX7" fmla="*/ 32480 w 76200"/>
                <a:gd name="connsiteY7" fmla="*/ 48292 h 76200"/>
                <a:gd name="connsiteX8" fmla="*/ 32480 w 76200"/>
                <a:gd name="connsiteY8" fmla="*/ 32576 h 76200"/>
                <a:gd name="connsiteX9" fmla="*/ 48196 w 76200"/>
                <a:gd name="connsiteY9" fmla="*/ 325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6200" h="76200">
                  <a:moveTo>
                    <a:pt x="16859" y="16859"/>
                  </a:moveTo>
                  <a:cubicBezTo>
                    <a:pt x="3905" y="29813"/>
                    <a:pt x="3905" y="50959"/>
                    <a:pt x="16859" y="63913"/>
                  </a:cubicBezTo>
                  <a:cubicBezTo>
                    <a:pt x="29813" y="76867"/>
                    <a:pt x="50959" y="76867"/>
                    <a:pt x="63913" y="63913"/>
                  </a:cubicBezTo>
                  <a:cubicBezTo>
                    <a:pt x="76867" y="50959"/>
                    <a:pt x="76867" y="29813"/>
                    <a:pt x="63913" y="16859"/>
                  </a:cubicBezTo>
                  <a:cubicBezTo>
                    <a:pt x="50959" y="3905"/>
                    <a:pt x="29813" y="3905"/>
                    <a:pt x="16859" y="16859"/>
                  </a:cubicBezTo>
                  <a:close/>
                  <a:moveTo>
                    <a:pt x="48196" y="32576"/>
                  </a:moveTo>
                  <a:cubicBezTo>
                    <a:pt x="52483" y="36862"/>
                    <a:pt x="52483" y="43910"/>
                    <a:pt x="48196" y="48292"/>
                  </a:cubicBezTo>
                  <a:cubicBezTo>
                    <a:pt x="43910" y="52578"/>
                    <a:pt x="36862" y="52578"/>
                    <a:pt x="32480" y="48292"/>
                  </a:cubicBezTo>
                  <a:cubicBezTo>
                    <a:pt x="28194" y="44006"/>
                    <a:pt x="28194" y="36957"/>
                    <a:pt x="32480" y="32576"/>
                  </a:cubicBezTo>
                  <a:cubicBezTo>
                    <a:pt x="36862" y="28194"/>
                    <a:pt x="43910" y="28289"/>
                    <a:pt x="48196" y="3257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7" name="자유형: 도형 36">
              <a:extLst>
                <a:ext uri="{FF2B5EF4-FFF2-40B4-BE49-F238E27FC236}">
                  <a16:creationId xmlns:a16="http://schemas.microsoft.com/office/drawing/2014/main" id="{ADED70DA-EB66-45CB-A13E-94B0427EAA7D}"/>
                </a:ext>
              </a:extLst>
            </p:cNvPr>
            <p:cNvSpPr/>
            <p:nvPr/>
          </p:nvSpPr>
          <p:spPr>
            <a:xfrm>
              <a:off x="2910569" y="5599199"/>
              <a:ext cx="28575" cy="28575"/>
            </a:xfrm>
            <a:custGeom>
              <a:avLst/>
              <a:gdLst>
                <a:gd name="connsiteX0" fmla="*/ 26075 w 28575"/>
                <a:gd name="connsiteY0" fmla="*/ 10358 h 28575"/>
                <a:gd name="connsiteX1" fmla="*/ 10358 w 28575"/>
                <a:gd name="connsiteY1" fmla="*/ 10358 h 28575"/>
                <a:gd name="connsiteX2" fmla="*/ 10358 w 28575"/>
                <a:gd name="connsiteY2" fmla="*/ 26074 h 28575"/>
                <a:gd name="connsiteX3" fmla="*/ 26075 w 28575"/>
                <a:gd name="connsiteY3" fmla="*/ 26074 h 28575"/>
                <a:gd name="connsiteX4" fmla="*/ 26075 w 28575"/>
                <a:gd name="connsiteY4" fmla="*/ 1035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6075" y="10358"/>
                  </a:moveTo>
                  <a:cubicBezTo>
                    <a:pt x="21789" y="6072"/>
                    <a:pt x="14740" y="6072"/>
                    <a:pt x="10358" y="10358"/>
                  </a:cubicBezTo>
                  <a:cubicBezTo>
                    <a:pt x="6072" y="14645"/>
                    <a:pt x="6072" y="21693"/>
                    <a:pt x="10358" y="26074"/>
                  </a:cubicBezTo>
                  <a:cubicBezTo>
                    <a:pt x="14645" y="30361"/>
                    <a:pt x="21693" y="30361"/>
                    <a:pt x="26075" y="26074"/>
                  </a:cubicBezTo>
                  <a:cubicBezTo>
                    <a:pt x="30456" y="21693"/>
                    <a:pt x="30456" y="14740"/>
                    <a:pt x="26075" y="103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8" name="자유형: 도형 37">
              <a:extLst>
                <a:ext uri="{FF2B5EF4-FFF2-40B4-BE49-F238E27FC236}">
                  <a16:creationId xmlns:a16="http://schemas.microsoft.com/office/drawing/2014/main" id="{AA66112F-3939-451B-9688-155B7E03625B}"/>
                </a:ext>
              </a:extLst>
            </p:cNvPr>
            <p:cNvSpPr/>
            <p:nvPr/>
          </p:nvSpPr>
          <p:spPr>
            <a:xfrm>
              <a:off x="3051634" y="5740265"/>
              <a:ext cx="28575" cy="28575"/>
            </a:xfrm>
            <a:custGeom>
              <a:avLst/>
              <a:gdLst>
                <a:gd name="connsiteX0" fmla="*/ 26075 w 28575"/>
                <a:gd name="connsiteY0" fmla="*/ 10358 h 28575"/>
                <a:gd name="connsiteX1" fmla="*/ 10359 w 28575"/>
                <a:gd name="connsiteY1" fmla="*/ 10358 h 28575"/>
                <a:gd name="connsiteX2" fmla="*/ 10359 w 28575"/>
                <a:gd name="connsiteY2" fmla="*/ 26075 h 28575"/>
                <a:gd name="connsiteX3" fmla="*/ 26075 w 28575"/>
                <a:gd name="connsiteY3" fmla="*/ 26075 h 28575"/>
                <a:gd name="connsiteX4" fmla="*/ 26075 w 28575"/>
                <a:gd name="connsiteY4" fmla="*/ 1035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6075" y="10358"/>
                  </a:moveTo>
                  <a:cubicBezTo>
                    <a:pt x="21788" y="6072"/>
                    <a:pt x="14740" y="6072"/>
                    <a:pt x="10359" y="10358"/>
                  </a:cubicBezTo>
                  <a:cubicBezTo>
                    <a:pt x="6072" y="14645"/>
                    <a:pt x="6072" y="21693"/>
                    <a:pt x="10359" y="26075"/>
                  </a:cubicBezTo>
                  <a:cubicBezTo>
                    <a:pt x="14645" y="30361"/>
                    <a:pt x="21693" y="30361"/>
                    <a:pt x="26075" y="26075"/>
                  </a:cubicBezTo>
                  <a:cubicBezTo>
                    <a:pt x="30456" y="21693"/>
                    <a:pt x="30456" y="14740"/>
                    <a:pt x="26075" y="103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9" name="자유형: 도형 38">
              <a:extLst>
                <a:ext uri="{FF2B5EF4-FFF2-40B4-BE49-F238E27FC236}">
                  <a16:creationId xmlns:a16="http://schemas.microsoft.com/office/drawing/2014/main" id="{81E77C74-F382-4B6B-AF18-73943DAB7031}"/>
                </a:ext>
              </a:extLst>
            </p:cNvPr>
            <p:cNvSpPr/>
            <p:nvPr/>
          </p:nvSpPr>
          <p:spPr>
            <a:xfrm>
              <a:off x="3036013" y="5567862"/>
              <a:ext cx="28575" cy="28575"/>
            </a:xfrm>
            <a:custGeom>
              <a:avLst/>
              <a:gdLst>
                <a:gd name="connsiteX0" fmla="*/ 26075 w 28575"/>
                <a:gd name="connsiteY0" fmla="*/ 10359 h 28575"/>
                <a:gd name="connsiteX1" fmla="*/ 10359 w 28575"/>
                <a:gd name="connsiteY1" fmla="*/ 10359 h 28575"/>
                <a:gd name="connsiteX2" fmla="*/ 10359 w 28575"/>
                <a:gd name="connsiteY2" fmla="*/ 26075 h 28575"/>
                <a:gd name="connsiteX3" fmla="*/ 26075 w 28575"/>
                <a:gd name="connsiteY3" fmla="*/ 26075 h 28575"/>
                <a:gd name="connsiteX4" fmla="*/ 26075 w 28575"/>
                <a:gd name="connsiteY4" fmla="*/ 10359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6075" y="10359"/>
                  </a:moveTo>
                  <a:cubicBezTo>
                    <a:pt x="21788" y="6072"/>
                    <a:pt x="14740" y="6072"/>
                    <a:pt x="10359" y="10359"/>
                  </a:cubicBezTo>
                  <a:cubicBezTo>
                    <a:pt x="6072" y="14645"/>
                    <a:pt x="6072" y="21693"/>
                    <a:pt x="10359" y="26075"/>
                  </a:cubicBezTo>
                  <a:cubicBezTo>
                    <a:pt x="14645" y="30361"/>
                    <a:pt x="21693" y="30361"/>
                    <a:pt x="26075" y="26075"/>
                  </a:cubicBezTo>
                  <a:cubicBezTo>
                    <a:pt x="30361" y="21693"/>
                    <a:pt x="30361" y="14740"/>
                    <a:pt x="26075" y="1035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0" name="자유형: 도형 39">
              <a:extLst>
                <a:ext uri="{FF2B5EF4-FFF2-40B4-BE49-F238E27FC236}">
                  <a16:creationId xmlns:a16="http://schemas.microsoft.com/office/drawing/2014/main" id="{E2CFF3BD-7D7E-49E4-95C8-3C1D5D86FFED}"/>
                </a:ext>
              </a:extLst>
            </p:cNvPr>
            <p:cNvSpPr/>
            <p:nvPr/>
          </p:nvSpPr>
          <p:spPr>
            <a:xfrm>
              <a:off x="3082972" y="5552241"/>
              <a:ext cx="28575" cy="28575"/>
            </a:xfrm>
            <a:custGeom>
              <a:avLst/>
              <a:gdLst>
                <a:gd name="connsiteX0" fmla="*/ 26075 w 28575"/>
                <a:gd name="connsiteY0" fmla="*/ 10359 h 28575"/>
                <a:gd name="connsiteX1" fmla="*/ 10358 w 28575"/>
                <a:gd name="connsiteY1" fmla="*/ 10359 h 28575"/>
                <a:gd name="connsiteX2" fmla="*/ 10358 w 28575"/>
                <a:gd name="connsiteY2" fmla="*/ 26075 h 28575"/>
                <a:gd name="connsiteX3" fmla="*/ 26075 w 28575"/>
                <a:gd name="connsiteY3" fmla="*/ 26075 h 28575"/>
                <a:gd name="connsiteX4" fmla="*/ 26075 w 28575"/>
                <a:gd name="connsiteY4" fmla="*/ 10359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6075" y="10359"/>
                  </a:moveTo>
                  <a:cubicBezTo>
                    <a:pt x="21788" y="6072"/>
                    <a:pt x="14740" y="6072"/>
                    <a:pt x="10358" y="10359"/>
                  </a:cubicBezTo>
                  <a:cubicBezTo>
                    <a:pt x="6072" y="14645"/>
                    <a:pt x="6072" y="21693"/>
                    <a:pt x="10358" y="26075"/>
                  </a:cubicBezTo>
                  <a:cubicBezTo>
                    <a:pt x="14645" y="30361"/>
                    <a:pt x="21693" y="30361"/>
                    <a:pt x="26075" y="26075"/>
                  </a:cubicBezTo>
                  <a:cubicBezTo>
                    <a:pt x="30456" y="21693"/>
                    <a:pt x="30456" y="14645"/>
                    <a:pt x="26075" y="1035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1" name="자유형: 도형 40">
              <a:extLst>
                <a:ext uri="{FF2B5EF4-FFF2-40B4-BE49-F238E27FC236}">
                  <a16:creationId xmlns:a16="http://schemas.microsoft.com/office/drawing/2014/main" id="{8C943ECF-9194-4EEA-8FD9-92D17F8476FB}"/>
                </a:ext>
              </a:extLst>
            </p:cNvPr>
            <p:cNvSpPr/>
            <p:nvPr/>
          </p:nvSpPr>
          <p:spPr>
            <a:xfrm>
              <a:off x="3098688" y="5724644"/>
              <a:ext cx="28575" cy="28575"/>
            </a:xfrm>
            <a:custGeom>
              <a:avLst/>
              <a:gdLst>
                <a:gd name="connsiteX0" fmla="*/ 26075 w 28575"/>
                <a:gd name="connsiteY0" fmla="*/ 10359 h 28575"/>
                <a:gd name="connsiteX1" fmla="*/ 10358 w 28575"/>
                <a:gd name="connsiteY1" fmla="*/ 10359 h 28575"/>
                <a:gd name="connsiteX2" fmla="*/ 10358 w 28575"/>
                <a:gd name="connsiteY2" fmla="*/ 26075 h 28575"/>
                <a:gd name="connsiteX3" fmla="*/ 26075 w 28575"/>
                <a:gd name="connsiteY3" fmla="*/ 26075 h 28575"/>
                <a:gd name="connsiteX4" fmla="*/ 26075 w 28575"/>
                <a:gd name="connsiteY4" fmla="*/ 10359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6075" y="10359"/>
                  </a:moveTo>
                  <a:cubicBezTo>
                    <a:pt x="21789" y="6072"/>
                    <a:pt x="14740" y="6072"/>
                    <a:pt x="10358" y="10359"/>
                  </a:cubicBezTo>
                  <a:cubicBezTo>
                    <a:pt x="6072" y="14645"/>
                    <a:pt x="6072" y="21693"/>
                    <a:pt x="10358" y="26075"/>
                  </a:cubicBezTo>
                  <a:cubicBezTo>
                    <a:pt x="14645" y="30361"/>
                    <a:pt x="21693" y="30361"/>
                    <a:pt x="26075" y="26075"/>
                  </a:cubicBezTo>
                  <a:cubicBezTo>
                    <a:pt x="30361" y="21693"/>
                    <a:pt x="30361" y="14645"/>
                    <a:pt x="26075" y="1035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2" name="자유형: 도형 41">
              <a:extLst>
                <a:ext uri="{FF2B5EF4-FFF2-40B4-BE49-F238E27FC236}">
                  <a16:creationId xmlns:a16="http://schemas.microsoft.com/office/drawing/2014/main" id="{C3FC6383-7776-4A93-9C06-121559AAC47B}"/>
                </a:ext>
              </a:extLst>
            </p:cNvPr>
            <p:cNvSpPr/>
            <p:nvPr/>
          </p:nvSpPr>
          <p:spPr>
            <a:xfrm>
              <a:off x="3034724" y="5583578"/>
              <a:ext cx="123825" cy="142875"/>
            </a:xfrm>
            <a:custGeom>
              <a:avLst/>
              <a:gdLst>
                <a:gd name="connsiteX0" fmla="*/ 105754 w 123825"/>
                <a:gd name="connsiteY0" fmla="*/ 10359 h 142875"/>
                <a:gd name="connsiteX1" fmla="*/ 90038 w 123825"/>
                <a:gd name="connsiteY1" fmla="*/ 10359 h 142875"/>
                <a:gd name="connsiteX2" fmla="*/ 90038 w 123825"/>
                <a:gd name="connsiteY2" fmla="*/ 26075 h 142875"/>
                <a:gd name="connsiteX3" fmla="*/ 99754 w 123825"/>
                <a:gd name="connsiteY3" fmla="*/ 49601 h 142875"/>
                <a:gd name="connsiteX4" fmla="*/ 90038 w 123825"/>
                <a:gd name="connsiteY4" fmla="*/ 73128 h 142875"/>
                <a:gd name="connsiteX5" fmla="*/ 86514 w 123825"/>
                <a:gd name="connsiteY5" fmla="*/ 75605 h 142875"/>
                <a:gd name="connsiteX6" fmla="*/ 85085 w 123825"/>
                <a:gd name="connsiteY6" fmla="*/ 58650 h 142875"/>
                <a:gd name="connsiteX7" fmla="*/ 17458 w 123825"/>
                <a:gd name="connsiteY7" fmla="*/ 33123 h 142875"/>
                <a:gd name="connsiteX8" fmla="*/ 18124 w 123825"/>
                <a:gd name="connsiteY8" fmla="*/ 79319 h 142875"/>
                <a:gd name="connsiteX9" fmla="*/ 50700 w 123825"/>
                <a:gd name="connsiteY9" fmla="*/ 97131 h 142875"/>
                <a:gd name="connsiteX10" fmla="*/ 15457 w 123825"/>
                <a:gd name="connsiteY10" fmla="*/ 117801 h 142875"/>
                <a:gd name="connsiteX11" fmla="*/ 9171 w 123825"/>
                <a:gd name="connsiteY11" fmla="*/ 132183 h 142875"/>
                <a:gd name="connsiteX12" fmla="*/ 23554 w 123825"/>
                <a:gd name="connsiteY12" fmla="*/ 138470 h 142875"/>
                <a:gd name="connsiteX13" fmla="*/ 68321 w 123825"/>
                <a:gd name="connsiteY13" fmla="*/ 111038 h 142875"/>
                <a:gd name="connsiteX14" fmla="*/ 77275 w 123825"/>
                <a:gd name="connsiteY14" fmla="*/ 100370 h 142875"/>
                <a:gd name="connsiteX15" fmla="*/ 105754 w 123825"/>
                <a:gd name="connsiteY15" fmla="*/ 89035 h 142875"/>
                <a:gd name="connsiteX16" fmla="*/ 121947 w 123825"/>
                <a:gd name="connsiteY16" fmla="*/ 49887 h 142875"/>
                <a:gd name="connsiteX17" fmla="*/ 105754 w 123825"/>
                <a:gd name="connsiteY17" fmla="*/ 10359 h 142875"/>
                <a:gd name="connsiteX18" fmla="*/ 63749 w 123825"/>
                <a:gd name="connsiteY18" fmla="*/ 77129 h 142875"/>
                <a:gd name="connsiteX19" fmla="*/ 33745 w 123825"/>
                <a:gd name="connsiteY19" fmla="*/ 63413 h 142875"/>
                <a:gd name="connsiteX20" fmla="*/ 33269 w 123825"/>
                <a:gd name="connsiteY20" fmla="*/ 48554 h 142875"/>
                <a:gd name="connsiteX21" fmla="*/ 63749 w 123825"/>
                <a:gd name="connsiteY21" fmla="*/ 64365 h 142875"/>
                <a:gd name="connsiteX22" fmla="*/ 63749 w 123825"/>
                <a:gd name="connsiteY22" fmla="*/ 77129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3825" h="142875">
                  <a:moveTo>
                    <a:pt x="105754" y="10359"/>
                  </a:moveTo>
                  <a:cubicBezTo>
                    <a:pt x="101468" y="6072"/>
                    <a:pt x="94419" y="6072"/>
                    <a:pt x="90038" y="10359"/>
                  </a:cubicBezTo>
                  <a:cubicBezTo>
                    <a:pt x="85752" y="14645"/>
                    <a:pt x="85752" y="21693"/>
                    <a:pt x="90038" y="26075"/>
                  </a:cubicBezTo>
                  <a:cubicBezTo>
                    <a:pt x="96325" y="32361"/>
                    <a:pt x="99754" y="40743"/>
                    <a:pt x="99754" y="49601"/>
                  </a:cubicBezTo>
                  <a:cubicBezTo>
                    <a:pt x="99754" y="58460"/>
                    <a:pt x="96325" y="66842"/>
                    <a:pt x="90038" y="73128"/>
                  </a:cubicBezTo>
                  <a:cubicBezTo>
                    <a:pt x="89085" y="74081"/>
                    <a:pt x="87847" y="74938"/>
                    <a:pt x="86514" y="75605"/>
                  </a:cubicBezTo>
                  <a:cubicBezTo>
                    <a:pt x="87181" y="68747"/>
                    <a:pt x="86228" y="62841"/>
                    <a:pt x="85085" y="58650"/>
                  </a:cubicBezTo>
                  <a:cubicBezTo>
                    <a:pt x="76703" y="27503"/>
                    <a:pt x="39079" y="11216"/>
                    <a:pt x="17458" y="33123"/>
                  </a:cubicBezTo>
                  <a:cubicBezTo>
                    <a:pt x="3456" y="47316"/>
                    <a:pt x="3742" y="65032"/>
                    <a:pt x="18124" y="79319"/>
                  </a:cubicBezTo>
                  <a:cubicBezTo>
                    <a:pt x="26030" y="87130"/>
                    <a:pt x="37746" y="93512"/>
                    <a:pt x="50700" y="97131"/>
                  </a:cubicBezTo>
                  <a:cubicBezTo>
                    <a:pt x="42222" y="104942"/>
                    <a:pt x="30316" y="111895"/>
                    <a:pt x="15457" y="117801"/>
                  </a:cubicBezTo>
                  <a:cubicBezTo>
                    <a:pt x="9742" y="120086"/>
                    <a:pt x="6980" y="126468"/>
                    <a:pt x="9171" y="132183"/>
                  </a:cubicBezTo>
                  <a:cubicBezTo>
                    <a:pt x="11457" y="137898"/>
                    <a:pt x="17839" y="140660"/>
                    <a:pt x="23554" y="138470"/>
                  </a:cubicBezTo>
                  <a:cubicBezTo>
                    <a:pt x="42508" y="131040"/>
                    <a:pt x="57558" y="121706"/>
                    <a:pt x="68321" y="111038"/>
                  </a:cubicBezTo>
                  <a:cubicBezTo>
                    <a:pt x="71940" y="107418"/>
                    <a:pt x="74893" y="103894"/>
                    <a:pt x="77275" y="100370"/>
                  </a:cubicBezTo>
                  <a:cubicBezTo>
                    <a:pt x="89085" y="99608"/>
                    <a:pt x="98992" y="95798"/>
                    <a:pt x="105754" y="89035"/>
                  </a:cubicBezTo>
                  <a:cubicBezTo>
                    <a:pt x="116232" y="78558"/>
                    <a:pt x="121947" y="64651"/>
                    <a:pt x="121947" y="49887"/>
                  </a:cubicBezTo>
                  <a:cubicBezTo>
                    <a:pt x="121947" y="35124"/>
                    <a:pt x="116136" y="20836"/>
                    <a:pt x="105754" y="10359"/>
                  </a:cubicBezTo>
                  <a:close/>
                  <a:moveTo>
                    <a:pt x="63749" y="77129"/>
                  </a:moveTo>
                  <a:cubicBezTo>
                    <a:pt x="52510" y="75224"/>
                    <a:pt x="40794" y="70366"/>
                    <a:pt x="33745" y="63413"/>
                  </a:cubicBezTo>
                  <a:cubicBezTo>
                    <a:pt x="27364" y="57031"/>
                    <a:pt x="28697" y="53126"/>
                    <a:pt x="33269" y="48554"/>
                  </a:cubicBezTo>
                  <a:cubicBezTo>
                    <a:pt x="42222" y="39505"/>
                    <a:pt x="59748" y="49697"/>
                    <a:pt x="63749" y="64365"/>
                  </a:cubicBezTo>
                  <a:cubicBezTo>
                    <a:pt x="64797" y="68461"/>
                    <a:pt x="64892" y="72843"/>
                    <a:pt x="63749" y="7712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77D44D56-FC9B-4905-BA3C-A5981CA84141}"/>
              </a:ext>
            </a:extLst>
          </p:cNvPr>
          <p:cNvGrpSpPr/>
          <p:nvPr/>
        </p:nvGrpSpPr>
        <p:grpSpPr>
          <a:xfrm>
            <a:off x="3451851" y="5552217"/>
            <a:ext cx="385286" cy="391669"/>
            <a:chOff x="3451851" y="5552217"/>
            <a:chExt cx="385286" cy="391669"/>
          </a:xfrm>
          <a:solidFill>
            <a:schemeClr val="bg1"/>
          </a:solidFill>
        </p:grpSpPr>
        <p:sp>
          <p:nvSpPr>
            <p:cNvPr id="44" name="자유형: 도형 43">
              <a:extLst>
                <a:ext uri="{FF2B5EF4-FFF2-40B4-BE49-F238E27FC236}">
                  <a16:creationId xmlns:a16="http://schemas.microsoft.com/office/drawing/2014/main" id="{C9C9C466-A0FB-4051-BB65-17A1663B286E}"/>
                </a:ext>
              </a:extLst>
            </p:cNvPr>
            <p:cNvSpPr/>
            <p:nvPr/>
          </p:nvSpPr>
          <p:spPr>
            <a:xfrm>
              <a:off x="3593182" y="5693946"/>
              <a:ext cx="104775" cy="104775"/>
            </a:xfrm>
            <a:custGeom>
              <a:avLst/>
              <a:gdLst>
                <a:gd name="connsiteX0" fmla="*/ 102700 w 104775"/>
                <a:gd name="connsiteY0" fmla="*/ 40675 h 104775"/>
                <a:gd name="connsiteX1" fmla="*/ 94699 w 104775"/>
                <a:gd name="connsiteY1" fmla="*/ 33531 h 104775"/>
                <a:gd name="connsiteX2" fmla="*/ 75077 w 104775"/>
                <a:gd name="connsiteY2" fmla="*/ 29055 h 104775"/>
                <a:gd name="connsiteX3" fmla="*/ 64028 w 104775"/>
                <a:gd name="connsiteY3" fmla="*/ 12195 h 104775"/>
                <a:gd name="connsiteX4" fmla="*/ 54503 w 104775"/>
                <a:gd name="connsiteY4" fmla="*/ 7147 h 104775"/>
                <a:gd name="connsiteX5" fmla="*/ 45169 w 104775"/>
                <a:gd name="connsiteY5" fmla="*/ 12576 h 104775"/>
                <a:gd name="connsiteX6" fmla="*/ 34787 w 104775"/>
                <a:gd name="connsiteY6" fmla="*/ 29912 h 104775"/>
                <a:gd name="connsiteX7" fmla="*/ 15356 w 104775"/>
                <a:gd name="connsiteY7" fmla="*/ 35151 h 104775"/>
                <a:gd name="connsiteX8" fmla="*/ 7641 w 104775"/>
                <a:gd name="connsiteY8" fmla="*/ 42675 h 104775"/>
                <a:gd name="connsiteX9" fmla="*/ 9926 w 104775"/>
                <a:gd name="connsiteY9" fmla="*/ 53153 h 104775"/>
                <a:gd name="connsiteX10" fmla="*/ 23166 w 104775"/>
                <a:gd name="connsiteY10" fmla="*/ 68298 h 104775"/>
                <a:gd name="connsiteX11" fmla="*/ 22118 w 104775"/>
                <a:gd name="connsiteY11" fmla="*/ 88395 h 104775"/>
                <a:gd name="connsiteX12" fmla="*/ 26881 w 104775"/>
                <a:gd name="connsiteY12" fmla="*/ 98016 h 104775"/>
                <a:gd name="connsiteX13" fmla="*/ 37549 w 104775"/>
                <a:gd name="connsiteY13" fmla="*/ 99159 h 104775"/>
                <a:gd name="connsiteX14" fmla="*/ 56123 w 104775"/>
                <a:gd name="connsiteY14" fmla="*/ 91253 h 104775"/>
                <a:gd name="connsiteX15" fmla="*/ 74982 w 104775"/>
                <a:gd name="connsiteY15" fmla="*/ 98397 h 104775"/>
                <a:gd name="connsiteX16" fmla="*/ 85650 w 104775"/>
                <a:gd name="connsiteY16" fmla="*/ 96873 h 104775"/>
                <a:gd name="connsiteX17" fmla="*/ 90032 w 104775"/>
                <a:gd name="connsiteY17" fmla="*/ 87062 h 104775"/>
                <a:gd name="connsiteX18" fmla="*/ 88222 w 104775"/>
                <a:gd name="connsiteY18" fmla="*/ 66964 h 104775"/>
                <a:gd name="connsiteX19" fmla="*/ 100890 w 104775"/>
                <a:gd name="connsiteY19" fmla="*/ 51248 h 104775"/>
                <a:gd name="connsiteX20" fmla="*/ 102700 w 104775"/>
                <a:gd name="connsiteY20" fmla="*/ 40675 h 104775"/>
                <a:gd name="connsiteX21" fmla="*/ 68124 w 104775"/>
                <a:gd name="connsiteY21" fmla="*/ 56487 h 104775"/>
                <a:gd name="connsiteX22" fmla="*/ 65743 w 104775"/>
                <a:gd name="connsiteY22" fmla="*/ 64488 h 104775"/>
                <a:gd name="connsiteX23" fmla="*/ 66314 w 104775"/>
                <a:gd name="connsiteY23" fmla="*/ 71346 h 104775"/>
                <a:gd name="connsiteX24" fmla="*/ 59933 w 104775"/>
                <a:gd name="connsiteY24" fmla="*/ 68869 h 104775"/>
                <a:gd name="connsiteX25" fmla="*/ 51646 w 104775"/>
                <a:gd name="connsiteY25" fmla="*/ 69060 h 104775"/>
                <a:gd name="connsiteX26" fmla="*/ 45360 w 104775"/>
                <a:gd name="connsiteY26" fmla="*/ 71727 h 104775"/>
                <a:gd name="connsiteX27" fmla="*/ 45741 w 104775"/>
                <a:gd name="connsiteY27" fmla="*/ 64869 h 104775"/>
                <a:gd name="connsiteX28" fmla="*/ 42978 w 104775"/>
                <a:gd name="connsiteY28" fmla="*/ 56963 h 104775"/>
                <a:gd name="connsiteX29" fmla="*/ 38502 w 104775"/>
                <a:gd name="connsiteY29" fmla="*/ 51819 h 104775"/>
                <a:gd name="connsiteX30" fmla="*/ 45169 w 104775"/>
                <a:gd name="connsiteY30" fmla="*/ 50010 h 104775"/>
                <a:gd name="connsiteX31" fmla="*/ 51836 w 104775"/>
                <a:gd name="connsiteY31" fmla="*/ 44961 h 104775"/>
                <a:gd name="connsiteX32" fmla="*/ 55361 w 104775"/>
                <a:gd name="connsiteY32" fmla="*/ 39056 h 104775"/>
                <a:gd name="connsiteX33" fmla="*/ 59076 w 104775"/>
                <a:gd name="connsiteY33" fmla="*/ 44771 h 104775"/>
                <a:gd name="connsiteX34" fmla="*/ 65934 w 104775"/>
                <a:gd name="connsiteY34" fmla="*/ 49533 h 104775"/>
                <a:gd name="connsiteX35" fmla="*/ 72601 w 104775"/>
                <a:gd name="connsiteY35" fmla="*/ 51057 h 104775"/>
                <a:gd name="connsiteX36" fmla="*/ 68124 w 104775"/>
                <a:gd name="connsiteY36" fmla="*/ 56487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104775" h="104775">
                  <a:moveTo>
                    <a:pt x="102700" y="40675"/>
                  </a:moveTo>
                  <a:cubicBezTo>
                    <a:pt x="101462" y="37056"/>
                    <a:pt x="98414" y="34293"/>
                    <a:pt x="94699" y="33531"/>
                  </a:cubicBezTo>
                  <a:lnTo>
                    <a:pt x="75077" y="29055"/>
                  </a:lnTo>
                  <a:lnTo>
                    <a:pt x="64028" y="12195"/>
                  </a:lnTo>
                  <a:cubicBezTo>
                    <a:pt x="61933" y="8957"/>
                    <a:pt x="58313" y="7052"/>
                    <a:pt x="54503" y="7147"/>
                  </a:cubicBezTo>
                  <a:cubicBezTo>
                    <a:pt x="50693" y="7242"/>
                    <a:pt x="47169" y="9243"/>
                    <a:pt x="45169" y="12576"/>
                  </a:cubicBezTo>
                  <a:lnTo>
                    <a:pt x="34787" y="29912"/>
                  </a:lnTo>
                  <a:lnTo>
                    <a:pt x="15356" y="35151"/>
                  </a:lnTo>
                  <a:cubicBezTo>
                    <a:pt x="11641" y="36198"/>
                    <a:pt x="8784" y="38961"/>
                    <a:pt x="7641" y="42675"/>
                  </a:cubicBezTo>
                  <a:cubicBezTo>
                    <a:pt x="6497" y="46295"/>
                    <a:pt x="7355" y="50295"/>
                    <a:pt x="9926" y="53153"/>
                  </a:cubicBezTo>
                  <a:lnTo>
                    <a:pt x="23166" y="68298"/>
                  </a:lnTo>
                  <a:lnTo>
                    <a:pt x="22118" y="88395"/>
                  </a:lnTo>
                  <a:cubicBezTo>
                    <a:pt x="21928" y="92205"/>
                    <a:pt x="23738" y="95825"/>
                    <a:pt x="26881" y="98016"/>
                  </a:cubicBezTo>
                  <a:cubicBezTo>
                    <a:pt x="30024" y="100206"/>
                    <a:pt x="34120" y="100587"/>
                    <a:pt x="37549" y="99159"/>
                  </a:cubicBezTo>
                  <a:lnTo>
                    <a:pt x="56123" y="91253"/>
                  </a:lnTo>
                  <a:lnTo>
                    <a:pt x="74982" y="98397"/>
                  </a:lnTo>
                  <a:cubicBezTo>
                    <a:pt x="78602" y="99730"/>
                    <a:pt x="82602" y="99159"/>
                    <a:pt x="85650" y="96873"/>
                  </a:cubicBezTo>
                  <a:cubicBezTo>
                    <a:pt x="88698" y="94586"/>
                    <a:pt x="90318" y="90872"/>
                    <a:pt x="90032" y="87062"/>
                  </a:cubicBezTo>
                  <a:lnTo>
                    <a:pt x="88222" y="66964"/>
                  </a:lnTo>
                  <a:lnTo>
                    <a:pt x="100890" y="51248"/>
                  </a:lnTo>
                  <a:cubicBezTo>
                    <a:pt x="103271" y="48295"/>
                    <a:pt x="103938" y="44295"/>
                    <a:pt x="102700" y="40675"/>
                  </a:cubicBezTo>
                  <a:close/>
                  <a:moveTo>
                    <a:pt x="68124" y="56487"/>
                  </a:moveTo>
                  <a:cubicBezTo>
                    <a:pt x="66314" y="58773"/>
                    <a:pt x="65457" y="61535"/>
                    <a:pt x="65743" y="64488"/>
                  </a:cubicBezTo>
                  <a:lnTo>
                    <a:pt x="66314" y="71346"/>
                  </a:lnTo>
                  <a:lnTo>
                    <a:pt x="59933" y="68869"/>
                  </a:lnTo>
                  <a:cubicBezTo>
                    <a:pt x="57266" y="67821"/>
                    <a:pt x="54218" y="67917"/>
                    <a:pt x="51646" y="69060"/>
                  </a:cubicBezTo>
                  <a:lnTo>
                    <a:pt x="45360" y="71727"/>
                  </a:lnTo>
                  <a:lnTo>
                    <a:pt x="45741" y="64869"/>
                  </a:lnTo>
                  <a:cubicBezTo>
                    <a:pt x="45931" y="62011"/>
                    <a:pt x="44883" y="59154"/>
                    <a:pt x="42978" y="56963"/>
                  </a:cubicBezTo>
                  <a:lnTo>
                    <a:pt x="38502" y="51819"/>
                  </a:lnTo>
                  <a:lnTo>
                    <a:pt x="45169" y="50010"/>
                  </a:lnTo>
                  <a:cubicBezTo>
                    <a:pt x="47931" y="49248"/>
                    <a:pt x="50312" y="47438"/>
                    <a:pt x="51836" y="44961"/>
                  </a:cubicBezTo>
                  <a:lnTo>
                    <a:pt x="55361" y="39056"/>
                  </a:lnTo>
                  <a:lnTo>
                    <a:pt x="59076" y="44771"/>
                  </a:lnTo>
                  <a:cubicBezTo>
                    <a:pt x="60695" y="47152"/>
                    <a:pt x="63076" y="48867"/>
                    <a:pt x="65934" y="49533"/>
                  </a:cubicBezTo>
                  <a:lnTo>
                    <a:pt x="72601" y="51057"/>
                  </a:lnTo>
                  <a:lnTo>
                    <a:pt x="68124" y="5648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5" name="자유형: 도형 44">
              <a:extLst>
                <a:ext uri="{FF2B5EF4-FFF2-40B4-BE49-F238E27FC236}">
                  <a16:creationId xmlns:a16="http://schemas.microsoft.com/office/drawing/2014/main" id="{C9D20C1A-0714-47DA-9B05-0D6959BAF852}"/>
                </a:ext>
              </a:extLst>
            </p:cNvPr>
            <p:cNvSpPr/>
            <p:nvPr/>
          </p:nvSpPr>
          <p:spPr>
            <a:xfrm>
              <a:off x="3608061" y="5552217"/>
              <a:ext cx="76200" cy="123825"/>
            </a:xfrm>
            <a:custGeom>
              <a:avLst/>
              <a:gdLst>
                <a:gd name="connsiteX0" fmla="*/ 40481 w 76200"/>
                <a:gd name="connsiteY0" fmla="*/ 118110 h 123825"/>
                <a:gd name="connsiteX1" fmla="*/ 50768 w 76200"/>
                <a:gd name="connsiteY1" fmla="*/ 111252 h 123825"/>
                <a:gd name="connsiteX2" fmla="*/ 73819 w 76200"/>
                <a:gd name="connsiteY2" fmla="*/ 40481 h 123825"/>
                <a:gd name="connsiteX3" fmla="*/ 40481 w 76200"/>
                <a:gd name="connsiteY3" fmla="*/ 7144 h 123825"/>
                <a:gd name="connsiteX4" fmla="*/ 7144 w 76200"/>
                <a:gd name="connsiteY4" fmla="*/ 40481 h 123825"/>
                <a:gd name="connsiteX5" fmla="*/ 30194 w 76200"/>
                <a:gd name="connsiteY5" fmla="*/ 111252 h 123825"/>
                <a:gd name="connsiteX6" fmla="*/ 40481 w 76200"/>
                <a:gd name="connsiteY6" fmla="*/ 118110 h 123825"/>
                <a:gd name="connsiteX7" fmla="*/ 40481 w 76200"/>
                <a:gd name="connsiteY7" fmla="*/ 29337 h 123825"/>
                <a:gd name="connsiteX8" fmla="*/ 51626 w 76200"/>
                <a:gd name="connsiteY8" fmla="*/ 40481 h 123825"/>
                <a:gd name="connsiteX9" fmla="*/ 40481 w 76200"/>
                <a:gd name="connsiteY9" fmla="*/ 76486 h 123825"/>
                <a:gd name="connsiteX10" fmla="*/ 29337 w 76200"/>
                <a:gd name="connsiteY10" fmla="*/ 40481 h 123825"/>
                <a:gd name="connsiteX11" fmla="*/ 40481 w 76200"/>
                <a:gd name="connsiteY11" fmla="*/ 29337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6200" h="123825">
                  <a:moveTo>
                    <a:pt x="40481" y="118110"/>
                  </a:moveTo>
                  <a:cubicBezTo>
                    <a:pt x="44958" y="118110"/>
                    <a:pt x="49054" y="115348"/>
                    <a:pt x="50768" y="111252"/>
                  </a:cubicBezTo>
                  <a:cubicBezTo>
                    <a:pt x="56197" y="98012"/>
                    <a:pt x="73819" y="53816"/>
                    <a:pt x="73819" y="40481"/>
                  </a:cubicBezTo>
                  <a:cubicBezTo>
                    <a:pt x="73819" y="22098"/>
                    <a:pt x="58864" y="7144"/>
                    <a:pt x="40481" y="7144"/>
                  </a:cubicBezTo>
                  <a:cubicBezTo>
                    <a:pt x="22098" y="7144"/>
                    <a:pt x="7144" y="22098"/>
                    <a:pt x="7144" y="40481"/>
                  </a:cubicBezTo>
                  <a:cubicBezTo>
                    <a:pt x="7144" y="53912"/>
                    <a:pt x="24765" y="98107"/>
                    <a:pt x="30194" y="111252"/>
                  </a:cubicBezTo>
                  <a:cubicBezTo>
                    <a:pt x="31909" y="115348"/>
                    <a:pt x="36004" y="118110"/>
                    <a:pt x="40481" y="118110"/>
                  </a:cubicBezTo>
                  <a:close/>
                  <a:moveTo>
                    <a:pt x="40481" y="29337"/>
                  </a:moveTo>
                  <a:cubicBezTo>
                    <a:pt x="46577" y="29337"/>
                    <a:pt x="51626" y="34290"/>
                    <a:pt x="51626" y="40481"/>
                  </a:cubicBezTo>
                  <a:cubicBezTo>
                    <a:pt x="51530" y="44767"/>
                    <a:pt x="46768" y="59627"/>
                    <a:pt x="40481" y="76486"/>
                  </a:cubicBezTo>
                  <a:cubicBezTo>
                    <a:pt x="34290" y="59627"/>
                    <a:pt x="29432" y="44767"/>
                    <a:pt x="29337" y="40481"/>
                  </a:cubicBezTo>
                  <a:cubicBezTo>
                    <a:pt x="29432" y="34290"/>
                    <a:pt x="34385" y="29337"/>
                    <a:pt x="40481" y="2933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6" name="자유형: 도형 45">
              <a:extLst>
                <a:ext uri="{FF2B5EF4-FFF2-40B4-BE49-F238E27FC236}">
                  <a16:creationId xmlns:a16="http://schemas.microsoft.com/office/drawing/2014/main" id="{61D9C7B0-5099-46A6-8D22-9E5872155A6B}"/>
                </a:ext>
              </a:extLst>
            </p:cNvPr>
            <p:cNvSpPr/>
            <p:nvPr/>
          </p:nvSpPr>
          <p:spPr>
            <a:xfrm>
              <a:off x="3608061" y="5820061"/>
              <a:ext cx="76200" cy="123825"/>
            </a:xfrm>
            <a:custGeom>
              <a:avLst/>
              <a:gdLst>
                <a:gd name="connsiteX0" fmla="*/ 40481 w 76200"/>
                <a:gd name="connsiteY0" fmla="*/ 7144 h 123825"/>
                <a:gd name="connsiteX1" fmla="*/ 30194 w 76200"/>
                <a:gd name="connsiteY1" fmla="*/ 14001 h 123825"/>
                <a:gd name="connsiteX2" fmla="*/ 7144 w 76200"/>
                <a:gd name="connsiteY2" fmla="*/ 84772 h 123825"/>
                <a:gd name="connsiteX3" fmla="*/ 40481 w 76200"/>
                <a:gd name="connsiteY3" fmla="*/ 118110 h 123825"/>
                <a:gd name="connsiteX4" fmla="*/ 73819 w 76200"/>
                <a:gd name="connsiteY4" fmla="*/ 84772 h 123825"/>
                <a:gd name="connsiteX5" fmla="*/ 50768 w 76200"/>
                <a:gd name="connsiteY5" fmla="*/ 14001 h 123825"/>
                <a:gd name="connsiteX6" fmla="*/ 40481 w 76200"/>
                <a:gd name="connsiteY6" fmla="*/ 7144 h 123825"/>
                <a:gd name="connsiteX7" fmla="*/ 40481 w 76200"/>
                <a:gd name="connsiteY7" fmla="*/ 96012 h 123825"/>
                <a:gd name="connsiteX8" fmla="*/ 29337 w 76200"/>
                <a:gd name="connsiteY8" fmla="*/ 84963 h 123825"/>
                <a:gd name="connsiteX9" fmla="*/ 40481 w 76200"/>
                <a:gd name="connsiteY9" fmla="*/ 48958 h 123825"/>
                <a:gd name="connsiteX10" fmla="*/ 51626 w 76200"/>
                <a:gd name="connsiteY10" fmla="*/ 84963 h 123825"/>
                <a:gd name="connsiteX11" fmla="*/ 40481 w 76200"/>
                <a:gd name="connsiteY11" fmla="*/ 96012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6200" h="123825">
                  <a:moveTo>
                    <a:pt x="40481" y="7144"/>
                  </a:moveTo>
                  <a:cubicBezTo>
                    <a:pt x="36004" y="7144"/>
                    <a:pt x="31909" y="9906"/>
                    <a:pt x="30194" y="14001"/>
                  </a:cubicBezTo>
                  <a:cubicBezTo>
                    <a:pt x="24765" y="27241"/>
                    <a:pt x="7144" y="71438"/>
                    <a:pt x="7144" y="84772"/>
                  </a:cubicBezTo>
                  <a:cubicBezTo>
                    <a:pt x="7144" y="103155"/>
                    <a:pt x="22098" y="118110"/>
                    <a:pt x="40481" y="118110"/>
                  </a:cubicBezTo>
                  <a:cubicBezTo>
                    <a:pt x="58864" y="118110"/>
                    <a:pt x="73819" y="103155"/>
                    <a:pt x="73819" y="84772"/>
                  </a:cubicBezTo>
                  <a:cubicBezTo>
                    <a:pt x="73819" y="71342"/>
                    <a:pt x="56197" y="27146"/>
                    <a:pt x="50768" y="14001"/>
                  </a:cubicBezTo>
                  <a:cubicBezTo>
                    <a:pt x="49054" y="9906"/>
                    <a:pt x="45053" y="7144"/>
                    <a:pt x="40481" y="7144"/>
                  </a:cubicBezTo>
                  <a:close/>
                  <a:moveTo>
                    <a:pt x="40481" y="96012"/>
                  </a:moveTo>
                  <a:cubicBezTo>
                    <a:pt x="34385" y="96012"/>
                    <a:pt x="29337" y="91059"/>
                    <a:pt x="29337" y="84963"/>
                  </a:cubicBezTo>
                  <a:cubicBezTo>
                    <a:pt x="29432" y="80676"/>
                    <a:pt x="34195" y="65817"/>
                    <a:pt x="40481" y="48958"/>
                  </a:cubicBezTo>
                  <a:cubicBezTo>
                    <a:pt x="46672" y="65817"/>
                    <a:pt x="51530" y="80676"/>
                    <a:pt x="51626" y="84963"/>
                  </a:cubicBezTo>
                  <a:cubicBezTo>
                    <a:pt x="51626" y="90964"/>
                    <a:pt x="46672" y="96012"/>
                    <a:pt x="40481" y="9601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7" name="자유형: 도형 46">
              <a:extLst>
                <a:ext uri="{FF2B5EF4-FFF2-40B4-BE49-F238E27FC236}">
                  <a16:creationId xmlns:a16="http://schemas.microsoft.com/office/drawing/2014/main" id="{969A1A43-3779-4594-BC3C-1483EB54C0CF}"/>
                </a:ext>
              </a:extLst>
            </p:cNvPr>
            <p:cNvSpPr/>
            <p:nvPr/>
          </p:nvSpPr>
          <p:spPr>
            <a:xfrm>
              <a:off x="3473511" y="5630604"/>
              <a:ext cx="114300" cy="85725"/>
            </a:xfrm>
            <a:custGeom>
              <a:avLst/>
              <a:gdLst>
                <a:gd name="connsiteX0" fmla="*/ 23774 w 114300"/>
                <a:gd name="connsiteY0" fmla="*/ 69346 h 85725"/>
                <a:gd name="connsiteX1" fmla="*/ 96641 w 114300"/>
                <a:gd name="connsiteY1" fmla="*/ 84777 h 85725"/>
                <a:gd name="connsiteX2" fmla="*/ 107785 w 114300"/>
                <a:gd name="connsiteY2" fmla="*/ 79348 h 85725"/>
                <a:gd name="connsiteX3" fmla="*/ 106928 w 114300"/>
                <a:gd name="connsiteY3" fmla="*/ 66965 h 85725"/>
                <a:gd name="connsiteX4" fmla="*/ 57112 w 114300"/>
                <a:gd name="connsiteY4" fmla="*/ 11625 h 85725"/>
                <a:gd name="connsiteX5" fmla="*/ 11582 w 114300"/>
                <a:gd name="connsiteY5" fmla="*/ 23817 h 85725"/>
                <a:gd name="connsiteX6" fmla="*/ 23774 w 114300"/>
                <a:gd name="connsiteY6" fmla="*/ 69346 h 85725"/>
                <a:gd name="connsiteX7" fmla="*/ 30823 w 114300"/>
                <a:gd name="connsiteY7" fmla="*/ 34866 h 85725"/>
                <a:gd name="connsiteX8" fmla="*/ 45968 w 114300"/>
                <a:gd name="connsiteY8" fmla="*/ 30770 h 85725"/>
                <a:gd name="connsiteX9" fmla="*/ 71590 w 114300"/>
                <a:gd name="connsiteY9" fmla="*/ 58392 h 85725"/>
                <a:gd name="connsiteX10" fmla="*/ 34919 w 114300"/>
                <a:gd name="connsiteY10" fmla="*/ 50011 h 85725"/>
                <a:gd name="connsiteX11" fmla="*/ 30823 w 114300"/>
                <a:gd name="connsiteY11" fmla="*/ 34866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4300" h="85725">
                  <a:moveTo>
                    <a:pt x="23774" y="69346"/>
                  </a:moveTo>
                  <a:cubicBezTo>
                    <a:pt x="35395" y="76014"/>
                    <a:pt x="82448" y="82872"/>
                    <a:pt x="96641" y="84777"/>
                  </a:cubicBezTo>
                  <a:cubicBezTo>
                    <a:pt x="101118" y="85348"/>
                    <a:pt x="105499" y="83253"/>
                    <a:pt x="107785" y="79348"/>
                  </a:cubicBezTo>
                  <a:cubicBezTo>
                    <a:pt x="110071" y="75442"/>
                    <a:pt x="109690" y="70584"/>
                    <a:pt x="106928" y="66965"/>
                  </a:cubicBezTo>
                  <a:cubicBezTo>
                    <a:pt x="98165" y="55630"/>
                    <a:pt x="68732" y="18292"/>
                    <a:pt x="57112" y="11625"/>
                  </a:cubicBezTo>
                  <a:cubicBezTo>
                    <a:pt x="41205" y="2386"/>
                    <a:pt x="20822" y="7910"/>
                    <a:pt x="11582" y="23817"/>
                  </a:cubicBezTo>
                  <a:cubicBezTo>
                    <a:pt x="2438" y="39723"/>
                    <a:pt x="7868" y="60107"/>
                    <a:pt x="23774" y="69346"/>
                  </a:cubicBezTo>
                  <a:close/>
                  <a:moveTo>
                    <a:pt x="30823" y="34866"/>
                  </a:moveTo>
                  <a:cubicBezTo>
                    <a:pt x="33871" y="29532"/>
                    <a:pt x="40634" y="27722"/>
                    <a:pt x="45968" y="30770"/>
                  </a:cubicBezTo>
                  <a:cubicBezTo>
                    <a:pt x="49587" y="32961"/>
                    <a:pt x="60065" y="44581"/>
                    <a:pt x="71590" y="58392"/>
                  </a:cubicBezTo>
                  <a:cubicBezTo>
                    <a:pt x="53873" y="55345"/>
                    <a:pt x="38633" y="52106"/>
                    <a:pt x="34919" y="50011"/>
                  </a:cubicBezTo>
                  <a:cubicBezTo>
                    <a:pt x="29585" y="47058"/>
                    <a:pt x="27775" y="40200"/>
                    <a:pt x="30823" y="3486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8" name="자유형: 도형 47">
              <a:extLst>
                <a:ext uri="{FF2B5EF4-FFF2-40B4-BE49-F238E27FC236}">
                  <a16:creationId xmlns:a16="http://schemas.microsoft.com/office/drawing/2014/main" id="{8C756643-F3FF-4497-8437-69363952B00D}"/>
                </a:ext>
              </a:extLst>
            </p:cNvPr>
            <p:cNvSpPr/>
            <p:nvPr/>
          </p:nvSpPr>
          <p:spPr>
            <a:xfrm>
              <a:off x="3707152" y="5775009"/>
              <a:ext cx="114300" cy="85725"/>
            </a:xfrm>
            <a:custGeom>
              <a:avLst/>
              <a:gdLst>
                <a:gd name="connsiteX0" fmla="*/ 92647 w 114300"/>
                <a:gd name="connsiteY0" fmla="*/ 22667 h 85725"/>
                <a:gd name="connsiteX1" fmla="*/ 19781 w 114300"/>
                <a:gd name="connsiteY1" fmla="*/ 7237 h 85725"/>
                <a:gd name="connsiteX2" fmla="*/ 8637 w 114300"/>
                <a:gd name="connsiteY2" fmla="*/ 12666 h 85725"/>
                <a:gd name="connsiteX3" fmla="*/ 9494 w 114300"/>
                <a:gd name="connsiteY3" fmla="*/ 25048 h 85725"/>
                <a:gd name="connsiteX4" fmla="*/ 59310 w 114300"/>
                <a:gd name="connsiteY4" fmla="*/ 80389 h 85725"/>
                <a:gd name="connsiteX5" fmla="*/ 104839 w 114300"/>
                <a:gd name="connsiteY5" fmla="*/ 68197 h 85725"/>
                <a:gd name="connsiteX6" fmla="*/ 92647 w 114300"/>
                <a:gd name="connsiteY6" fmla="*/ 22667 h 85725"/>
                <a:gd name="connsiteX7" fmla="*/ 85599 w 114300"/>
                <a:gd name="connsiteY7" fmla="*/ 57052 h 85725"/>
                <a:gd name="connsiteX8" fmla="*/ 70454 w 114300"/>
                <a:gd name="connsiteY8" fmla="*/ 61148 h 85725"/>
                <a:gd name="connsiteX9" fmla="*/ 44832 w 114300"/>
                <a:gd name="connsiteY9" fmla="*/ 33526 h 85725"/>
                <a:gd name="connsiteX10" fmla="*/ 81503 w 114300"/>
                <a:gd name="connsiteY10" fmla="*/ 41908 h 85725"/>
                <a:gd name="connsiteX11" fmla="*/ 85599 w 114300"/>
                <a:gd name="connsiteY11" fmla="*/ 57052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4300" h="85725">
                  <a:moveTo>
                    <a:pt x="92647" y="22667"/>
                  </a:moveTo>
                  <a:cubicBezTo>
                    <a:pt x="81027" y="16000"/>
                    <a:pt x="33973" y="9142"/>
                    <a:pt x="19781" y="7237"/>
                  </a:cubicBezTo>
                  <a:cubicBezTo>
                    <a:pt x="15304" y="6665"/>
                    <a:pt x="10923" y="8760"/>
                    <a:pt x="8637" y="12666"/>
                  </a:cubicBezTo>
                  <a:cubicBezTo>
                    <a:pt x="6351" y="16571"/>
                    <a:pt x="6732" y="21429"/>
                    <a:pt x="9494" y="25048"/>
                  </a:cubicBezTo>
                  <a:cubicBezTo>
                    <a:pt x="18257" y="36383"/>
                    <a:pt x="47689" y="73721"/>
                    <a:pt x="59310" y="80389"/>
                  </a:cubicBezTo>
                  <a:cubicBezTo>
                    <a:pt x="75216" y="89628"/>
                    <a:pt x="95600" y="84104"/>
                    <a:pt x="104839" y="68197"/>
                  </a:cubicBezTo>
                  <a:cubicBezTo>
                    <a:pt x="114078" y="52195"/>
                    <a:pt x="108554" y="31811"/>
                    <a:pt x="92647" y="22667"/>
                  </a:cubicBezTo>
                  <a:close/>
                  <a:moveTo>
                    <a:pt x="85599" y="57052"/>
                  </a:moveTo>
                  <a:cubicBezTo>
                    <a:pt x="82551" y="62386"/>
                    <a:pt x="75788" y="64196"/>
                    <a:pt x="70454" y="61148"/>
                  </a:cubicBezTo>
                  <a:cubicBezTo>
                    <a:pt x="66834" y="58957"/>
                    <a:pt x="56357" y="47337"/>
                    <a:pt x="44832" y="33526"/>
                  </a:cubicBezTo>
                  <a:cubicBezTo>
                    <a:pt x="62453" y="36574"/>
                    <a:pt x="77788" y="39812"/>
                    <a:pt x="81503" y="41908"/>
                  </a:cubicBezTo>
                  <a:cubicBezTo>
                    <a:pt x="86837" y="44956"/>
                    <a:pt x="88647" y="51718"/>
                    <a:pt x="85599" y="5705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9" name="자유형: 도형 48">
              <a:extLst>
                <a:ext uri="{FF2B5EF4-FFF2-40B4-BE49-F238E27FC236}">
                  <a16:creationId xmlns:a16="http://schemas.microsoft.com/office/drawing/2014/main" id="{2D500C89-42C0-4D1D-8969-48DED02169EF}"/>
                </a:ext>
              </a:extLst>
            </p:cNvPr>
            <p:cNvSpPr/>
            <p:nvPr/>
          </p:nvSpPr>
          <p:spPr>
            <a:xfrm>
              <a:off x="3473511" y="5774984"/>
              <a:ext cx="114300" cy="85725"/>
            </a:xfrm>
            <a:custGeom>
              <a:avLst/>
              <a:gdLst>
                <a:gd name="connsiteX0" fmla="*/ 107785 w 114300"/>
                <a:gd name="connsiteY0" fmla="*/ 12692 h 85725"/>
                <a:gd name="connsiteX1" fmla="*/ 96641 w 114300"/>
                <a:gd name="connsiteY1" fmla="*/ 7262 h 85725"/>
                <a:gd name="connsiteX2" fmla="*/ 23774 w 114300"/>
                <a:gd name="connsiteY2" fmla="*/ 22693 h 85725"/>
                <a:gd name="connsiteX3" fmla="*/ 11582 w 114300"/>
                <a:gd name="connsiteY3" fmla="*/ 68223 h 85725"/>
                <a:gd name="connsiteX4" fmla="*/ 57112 w 114300"/>
                <a:gd name="connsiteY4" fmla="*/ 80414 h 85725"/>
                <a:gd name="connsiteX5" fmla="*/ 106928 w 114300"/>
                <a:gd name="connsiteY5" fmla="*/ 25074 h 85725"/>
                <a:gd name="connsiteX6" fmla="*/ 107785 w 114300"/>
                <a:gd name="connsiteY6" fmla="*/ 12692 h 85725"/>
                <a:gd name="connsiteX7" fmla="*/ 45968 w 114300"/>
                <a:gd name="connsiteY7" fmla="*/ 61079 h 85725"/>
                <a:gd name="connsiteX8" fmla="*/ 30823 w 114300"/>
                <a:gd name="connsiteY8" fmla="*/ 56983 h 85725"/>
                <a:gd name="connsiteX9" fmla="*/ 34919 w 114300"/>
                <a:gd name="connsiteY9" fmla="*/ 41838 h 85725"/>
                <a:gd name="connsiteX10" fmla="*/ 71590 w 114300"/>
                <a:gd name="connsiteY10" fmla="*/ 33456 h 85725"/>
                <a:gd name="connsiteX11" fmla="*/ 45968 w 114300"/>
                <a:gd name="connsiteY11" fmla="*/ 61079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4300" h="85725">
                  <a:moveTo>
                    <a:pt x="107785" y="12692"/>
                  </a:moveTo>
                  <a:cubicBezTo>
                    <a:pt x="105499" y="8786"/>
                    <a:pt x="101118" y="6596"/>
                    <a:pt x="96641" y="7262"/>
                  </a:cubicBezTo>
                  <a:cubicBezTo>
                    <a:pt x="82448" y="9167"/>
                    <a:pt x="35395" y="16025"/>
                    <a:pt x="23774" y="22693"/>
                  </a:cubicBezTo>
                  <a:cubicBezTo>
                    <a:pt x="7868" y="31837"/>
                    <a:pt x="2438" y="52315"/>
                    <a:pt x="11582" y="68223"/>
                  </a:cubicBezTo>
                  <a:cubicBezTo>
                    <a:pt x="20727" y="84129"/>
                    <a:pt x="41110" y="89654"/>
                    <a:pt x="57112" y="80414"/>
                  </a:cubicBezTo>
                  <a:cubicBezTo>
                    <a:pt x="68732" y="73747"/>
                    <a:pt x="98165" y="36313"/>
                    <a:pt x="106928" y="25074"/>
                  </a:cubicBezTo>
                  <a:cubicBezTo>
                    <a:pt x="109690" y="21454"/>
                    <a:pt x="109976" y="16597"/>
                    <a:pt x="107785" y="12692"/>
                  </a:cubicBezTo>
                  <a:close/>
                  <a:moveTo>
                    <a:pt x="45968" y="61079"/>
                  </a:moveTo>
                  <a:cubicBezTo>
                    <a:pt x="40634" y="64127"/>
                    <a:pt x="33871" y="62317"/>
                    <a:pt x="30823" y="56983"/>
                  </a:cubicBezTo>
                  <a:cubicBezTo>
                    <a:pt x="27775" y="51649"/>
                    <a:pt x="29585" y="44886"/>
                    <a:pt x="34919" y="41838"/>
                  </a:cubicBezTo>
                  <a:cubicBezTo>
                    <a:pt x="38633" y="39742"/>
                    <a:pt x="53969" y="36504"/>
                    <a:pt x="71590" y="33456"/>
                  </a:cubicBezTo>
                  <a:cubicBezTo>
                    <a:pt x="60160" y="47267"/>
                    <a:pt x="49682" y="58983"/>
                    <a:pt x="45968" y="6107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0" name="자유형: 도형 49">
              <a:extLst>
                <a:ext uri="{FF2B5EF4-FFF2-40B4-BE49-F238E27FC236}">
                  <a16:creationId xmlns:a16="http://schemas.microsoft.com/office/drawing/2014/main" id="{C5CC844E-F7BA-493E-A7FF-78A094504040}"/>
                </a:ext>
              </a:extLst>
            </p:cNvPr>
            <p:cNvSpPr/>
            <p:nvPr/>
          </p:nvSpPr>
          <p:spPr>
            <a:xfrm>
              <a:off x="3707247" y="5630604"/>
              <a:ext cx="114300" cy="85725"/>
            </a:xfrm>
            <a:custGeom>
              <a:avLst/>
              <a:gdLst>
                <a:gd name="connsiteX0" fmla="*/ 8637 w 114300"/>
                <a:gd name="connsiteY0" fmla="*/ 79348 h 85725"/>
                <a:gd name="connsiteX1" fmla="*/ 19781 w 114300"/>
                <a:gd name="connsiteY1" fmla="*/ 84777 h 85725"/>
                <a:gd name="connsiteX2" fmla="*/ 92647 w 114300"/>
                <a:gd name="connsiteY2" fmla="*/ 69346 h 85725"/>
                <a:gd name="connsiteX3" fmla="*/ 104839 w 114300"/>
                <a:gd name="connsiteY3" fmla="*/ 23817 h 85725"/>
                <a:gd name="connsiteX4" fmla="*/ 59310 w 114300"/>
                <a:gd name="connsiteY4" fmla="*/ 11625 h 85725"/>
                <a:gd name="connsiteX5" fmla="*/ 9494 w 114300"/>
                <a:gd name="connsiteY5" fmla="*/ 66965 h 85725"/>
                <a:gd name="connsiteX6" fmla="*/ 8637 w 114300"/>
                <a:gd name="connsiteY6" fmla="*/ 79348 h 85725"/>
                <a:gd name="connsiteX7" fmla="*/ 70359 w 114300"/>
                <a:gd name="connsiteY7" fmla="*/ 30865 h 85725"/>
                <a:gd name="connsiteX8" fmla="*/ 85503 w 114300"/>
                <a:gd name="connsiteY8" fmla="*/ 34961 h 85725"/>
                <a:gd name="connsiteX9" fmla="*/ 81408 w 114300"/>
                <a:gd name="connsiteY9" fmla="*/ 50106 h 85725"/>
                <a:gd name="connsiteX10" fmla="*/ 44736 w 114300"/>
                <a:gd name="connsiteY10" fmla="*/ 58488 h 85725"/>
                <a:gd name="connsiteX11" fmla="*/ 70359 w 114300"/>
                <a:gd name="connsiteY11" fmla="*/ 30865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4300" h="85725">
                  <a:moveTo>
                    <a:pt x="8637" y="79348"/>
                  </a:moveTo>
                  <a:cubicBezTo>
                    <a:pt x="10923" y="83253"/>
                    <a:pt x="15304" y="85443"/>
                    <a:pt x="19781" y="84777"/>
                  </a:cubicBezTo>
                  <a:cubicBezTo>
                    <a:pt x="33973" y="82872"/>
                    <a:pt x="81027" y="76014"/>
                    <a:pt x="92647" y="69346"/>
                  </a:cubicBezTo>
                  <a:cubicBezTo>
                    <a:pt x="108554" y="60202"/>
                    <a:pt x="113983" y="39723"/>
                    <a:pt x="104839" y="23817"/>
                  </a:cubicBezTo>
                  <a:cubicBezTo>
                    <a:pt x="95600" y="7910"/>
                    <a:pt x="75312" y="2386"/>
                    <a:pt x="59310" y="11625"/>
                  </a:cubicBezTo>
                  <a:cubicBezTo>
                    <a:pt x="47689" y="18292"/>
                    <a:pt x="18257" y="55725"/>
                    <a:pt x="9494" y="66965"/>
                  </a:cubicBezTo>
                  <a:cubicBezTo>
                    <a:pt x="6732" y="70489"/>
                    <a:pt x="6351" y="75442"/>
                    <a:pt x="8637" y="79348"/>
                  </a:cubicBezTo>
                  <a:close/>
                  <a:moveTo>
                    <a:pt x="70359" y="30865"/>
                  </a:moveTo>
                  <a:cubicBezTo>
                    <a:pt x="75693" y="27817"/>
                    <a:pt x="82455" y="29627"/>
                    <a:pt x="85503" y="34961"/>
                  </a:cubicBezTo>
                  <a:cubicBezTo>
                    <a:pt x="88552" y="40295"/>
                    <a:pt x="86742" y="47058"/>
                    <a:pt x="81408" y="50106"/>
                  </a:cubicBezTo>
                  <a:cubicBezTo>
                    <a:pt x="77693" y="52201"/>
                    <a:pt x="62358" y="55440"/>
                    <a:pt x="44736" y="58488"/>
                  </a:cubicBezTo>
                  <a:cubicBezTo>
                    <a:pt x="56262" y="44676"/>
                    <a:pt x="66739" y="33056"/>
                    <a:pt x="70359" y="3086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1" name="자유형: 도형 50">
              <a:extLst>
                <a:ext uri="{FF2B5EF4-FFF2-40B4-BE49-F238E27FC236}">
                  <a16:creationId xmlns:a16="http://schemas.microsoft.com/office/drawing/2014/main" id="{1BEBB1D9-4A11-4776-B5B2-D18263E1CED0}"/>
                </a:ext>
              </a:extLst>
            </p:cNvPr>
            <p:cNvSpPr/>
            <p:nvPr/>
          </p:nvSpPr>
          <p:spPr>
            <a:xfrm>
              <a:off x="3563720" y="5615128"/>
              <a:ext cx="57150" cy="66675"/>
            </a:xfrm>
            <a:custGeom>
              <a:avLst/>
              <a:gdLst>
                <a:gd name="connsiteX0" fmla="*/ 30816 w 57150"/>
                <a:gd name="connsiteY0" fmla="*/ 62248 h 66675"/>
                <a:gd name="connsiteX1" fmla="*/ 45960 w 57150"/>
                <a:gd name="connsiteY1" fmla="*/ 66344 h 66675"/>
                <a:gd name="connsiteX2" fmla="*/ 50056 w 57150"/>
                <a:gd name="connsiteY2" fmla="*/ 51199 h 66675"/>
                <a:gd name="connsiteX3" fmla="*/ 27863 w 57150"/>
                <a:gd name="connsiteY3" fmla="*/ 12718 h 66675"/>
                <a:gd name="connsiteX4" fmla="*/ 12718 w 57150"/>
                <a:gd name="connsiteY4" fmla="*/ 8622 h 66675"/>
                <a:gd name="connsiteX5" fmla="*/ 8622 w 57150"/>
                <a:gd name="connsiteY5" fmla="*/ 23767 h 66675"/>
                <a:gd name="connsiteX6" fmla="*/ 30816 w 57150"/>
                <a:gd name="connsiteY6" fmla="*/ 62248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66675">
                  <a:moveTo>
                    <a:pt x="30816" y="62248"/>
                  </a:moveTo>
                  <a:cubicBezTo>
                    <a:pt x="33863" y="67582"/>
                    <a:pt x="40626" y="69391"/>
                    <a:pt x="45960" y="66344"/>
                  </a:cubicBezTo>
                  <a:cubicBezTo>
                    <a:pt x="51294" y="63296"/>
                    <a:pt x="53104" y="56533"/>
                    <a:pt x="50056" y="51199"/>
                  </a:cubicBezTo>
                  <a:lnTo>
                    <a:pt x="27863" y="12718"/>
                  </a:lnTo>
                  <a:cubicBezTo>
                    <a:pt x="24815" y="7384"/>
                    <a:pt x="18052" y="5574"/>
                    <a:pt x="12718" y="8622"/>
                  </a:cubicBezTo>
                  <a:cubicBezTo>
                    <a:pt x="7384" y="11670"/>
                    <a:pt x="5574" y="18433"/>
                    <a:pt x="8622" y="23767"/>
                  </a:cubicBezTo>
                  <a:lnTo>
                    <a:pt x="30816" y="62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2" name="자유형: 도형 51">
              <a:extLst>
                <a:ext uri="{FF2B5EF4-FFF2-40B4-BE49-F238E27FC236}">
                  <a16:creationId xmlns:a16="http://schemas.microsoft.com/office/drawing/2014/main" id="{F76BE7B8-F83A-44B7-8D95-A87DB3909AB0}"/>
                </a:ext>
              </a:extLst>
            </p:cNvPr>
            <p:cNvSpPr/>
            <p:nvPr/>
          </p:nvSpPr>
          <p:spPr>
            <a:xfrm>
              <a:off x="3541527" y="5576647"/>
              <a:ext cx="28575" cy="28575"/>
            </a:xfrm>
            <a:custGeom>
              <a:avLst/>
              <a:gdLst>
                <a:gd name="connsiteX0" fmla="*/ 27863 w 28575"/>
                <a:gd name="connsiteY0" fmla="*/ 12718 h 28575"/>
                <a:gd name="connsiteX1" fmla="*/ 12718 w 28575"/>
                <a:gd name="connsiteY1" fmla="*/ 8622 h 28575"/>
                <a:gd name="connsiteX2" fmla="*/ 8622 w 28575"/>
                <a:gd name="connsiteY2" fmla="*/ 23767 h 28575"/>
                <a:gd name="connsiteX3" fmla="*/ 23767 w 28575"/>
                <a:gd name="connsiteY3" fmla="*/ 27863 h 28575"/>
                <a:gd name="connsiteX4" fmla="*/ 27863 w 28575"/>
                <a:gd name="connsiteY4" fmla="*/ 1271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7863" y="12718"/>
                  </a:moveTo>
                  <a:cubicBezTo>
                    <a:pt x="24815" y="7384"/>
                    <a:pt x="18052" y="5574"/>
                    <a:pt x="12718" y="8622"/>
                  </a:cubicBezTo>
                  <a:cubicBezTo>
                    <a:pt x="7384" y="11670"/>
                    <a:pt x="5574" y="18433"/>
                    <a:pt x="8622" y="23767"/>
                  </a:cubicBezTo>
                  <a:cubicBezTo>
                    <a:pt x="11670" y="29101"/>
                    <a:pt x="18433" y="30911"/>
                    <a:pt x="23767" y="27863"/>
                  </a:cubicBezTo>
                  <a:cubicBezTo>
                    <a:pt x="29101" y="24815"/>
                    <a:pt x="30911" y="18052"/>
                    <a:pt x="27863" y="1271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3" name="자유형: 도형 52">
              <a:extLst>
                <a:ext uri="{FF2B5EF4-FFF2-40B4-BE49-F238E27FC236}">
                  <a16:creationId xmlns:a16="http://schemas.microsoft.com/office/drawing/2014/main" id="{A5BDD84C-9B45-4D50-BE69-4D0B43CF154A}"/>
                </a:ext>
              </a:extLst>
            </p:cNvPr>
            <p:cNvSpPr/>
            <p:nvPr/>
          </p:nvSpPr>
          <p:spPr>
            <a:xfrm>
              <a:off x="3674686" y="5807437"/>
              <a:ext cx="57150" cy="66675"/>
            </a:xfrm>
            <a:custGeom>
              <a:avLst/>
              <a:gdLst>
                <a:gd name="connsiteX0" fmla="*/ 27863 w 57150"/>
                <a:gd name="connsiteY0" fmla="*/ 12718 h 66675"/>
                <a:gd name="connsiteX1" fmla="*/ 12718 w 57150"/>
                <a:gd name="connsiteY1" fmla="*/ 8622 h 66675"/>
                <a:gd name="connsiteX2" fmla="*/ 8622 w 57150"/>
                <a:gd name="connsiteY2" fmla="*/ 23767 h 66675"/>
                <a:gd name="connsiteX3" fmla="*/ 30815 w 57150"/>
                <a:gd name="connsiteY3" fmla="*/ 62248 h 66675"/>
                <a:gd name="connsiteX4" fmla="*/ 45960 w 57150"/>
                <a:gd name="connsiteY4" fmla="*/ 66344 h 66675"/>
                <a:gd name="connsiteX5" fmla="*/ 50056 w 57150"/>
                <a:gd name="connsiteY5" fmla="*/ 51199 h 66675"/>
                <a:gd name="connsiteX6" fmla="*/ 27863 w 57150"/>
                <a:gd name="connsiteY6" fmla="*/ 12718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66675">
                  <a:moveTo>
                    <a:pt x="27863" y="12718"/>
                  </a:moveTo>
                  <a:cubicBezTo>
                    <a:pt x="24815" y="7384"/>
                    <a:pt x="18052" y="5574"/>
                    <a:pt x="12718" y="8622"/>
                  </a:cubicBezTo>
                  <a:cubicBezTo>
                    <a:pt x="7384" y="11670"/>
                    <a:pt x="5574" y="18433"/>
                    <a:pt x="8622" y="23767"/>
                  </a:cubicBezTo>
                  <a:lnTo>
                    <a:pt x="30815" y="62248"/>
                  </a:lnTo>
                  <a:cubicBezTo>
                    <a:pt x="33864" y="67582"/>
                    <a:pt x="40626" y="69392"/>
                    <a:pt x="45960" y="66344"/>
                  </a:cubicBezTo>
                  <a:cubicBezTo>
                    <a:pt x="51294" y="63296"/>
                    <a:pt x="53104" y="56533"/>
                    <a:pt x="50056" y="51199"/>
                  </a:cubicBezTo>
                  <a:lnTo>
                    <a:pt x="27863" y="1271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4" name="자유형: 도형 53">
              <a:extLst>
                <a:ext uri="{FF2B5EF4-FFF2-40B4-BE49-F238E27FC236}">
                  <a16:creationId xmlns:a16="http://schemas.microsoft.com/office/drawing/2014/main" id="{45503412-6F39-456A-B4D2-509A81BD1126}"/>
                </a:ext>
              </a:extLst>
            </p:cNvPr>
            <p:cNvSpPr/>
            <p:nvPr/>
          </p:nvSpPr>
          <p:spPr>
            <a:xfrm>
              <a:off x="3719168" y="5884304"/>
              <a:ext cx="28575" cy="28575"/>
            </a:xfrm>
            <a:custGeom>
              <a:avLst/>
              <a:gdLst>
                <a:gd name="connsiteX0" fmla="*/ 27863 w 28575"/>
                <a:gd name="connsiteY0" fmla="*/ 12718 h 28575"/>
                <a:gd name="connsiteX1" fmla="*/ 12718 w 28575"/>
                <a:gd name="connsiteY1" fmla="*/ 8622 h 28575"/>
                <a:gd name="connsiteX2" fmla="*/ 8622 w 28575"/>
                <a:gd name="connsiteY2" fmla="*/ 23767 h 28575"/>
                <a:gd name="connsiteX3" fmla="*/ 23767 w 28575"/>
                <a:gd name="connsiteY3" fmla="*/ 27863 h 28575"/>
                <a:gd name="connsiteX4" fmla="*/ 27863 w 28575"/>
                <a:gd name="connsiteY4" fmla="*/ 1271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7863" y="12718"/>
                  </a:moveTo>
                  <a:cubicBezTo>
                    <a:pt x="24815" y="7384"/>
                    <a:pt x="18052" y="5574"/>
                    <a:pt x="12718" y="8622"/>
                  </a:cubicBezTo>
                  <a:cubicBezTo>
                    <a:pt x="7384" y="11670"/>
                    <a:pt x="5574" y="18433"/>
                    <a:pt x="8622" y="23767"/>
                  </a:cubicBezTo>
                  <a:cubicBezTo>
                    <a:pt x="11670" y="29101"/>
                    <a:pt x="18433" y="30911"/>
                    <a:pt x="23767" y="27863"/>
                  </a:cubicBezTo>
                  <a:cubicBezTo>
                    <a:pt x="29101" y="24815"/>
                    <a:pt x="30911" y="18052"/>
                    <a:pt x="27863" y="1271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5" name="자유형: 도형 54">
              <a:extLst>
                <a:ext uri="{FF2B5EF4-FFF2-40B4-BE49-F238E27FC236}">
                  <a16:creationId xmlns:a16="http://schemas.microsoft.com/office/drawing/2014/main" id="{E145BA56-9CC0-49E6-BF51-1FE1584D4B44}"/>
                </a:ext>
              </a:extLst>
            </p:cNvPr>
            <p:cNvSpPr/>
            <p:nvPr/>
          </p:nvSpPr>
          <p:spPr>
            <a:xfrm>
              <a:off x="3497095" y="5730525"/>
              <a:ext cx="76200" cy="28575"/>
            </a:xfrm>
            <a:custGeom>
              <a:avLst/>
              <a:gdLst>
                <a:gd name="connsiteX0" fmla="*/ 62674 w 76200"/>
                <a:gd name="connsiteY0" fmla="*/ 7144 h 28575"/>
                <a:gd name="connsiteX1" fmla="*/ 18288 w 76200"/>
                <a:gd name="connsiteY1" fmla="*/ 7144 h 28575"/>
                <a:gd name="connsiteX2" fmla="*/ 7144 w 76200"/>
                <a:gd name="connsiteY2" fmla="*/ 18288 h 28575"/>
                <a:gd name="connsiteX3" fmla="*/ 18288 w 76200"/>
                <a:gd name="connsiteY3" fmla="*/ 29432 h 28575"/>
                <a:gd name="connsiteX4" fmla="*/ 62674 w 76200"/>
                <a:gd name="connsiteY4" fmla="*/ 29432 h 28575"/>
                <a:gd name="connsiteX5" fmla="*/ 73819 w 76200"/>
                <a:gd name="connsiteY5" fmla="*/ 18288 h 28575"/>
                <a:gd name="connsiteX6" fmla="*/ 62674 w 76200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6200" h="28575">
                  <a:moveTo>
                    <a:pt x="62674" y="7144"/>
                  </a:move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cubicBezTo>
                    <a:pt x="7144" y="24479"/>
                    <a:pt x="12097" y="29432"/>
                    <a:pt x="18288" y="29432"/>
                  </a:cubicBezTo>
                  <a:lnTo>
                    <a:pt x="62674" y="29432"/>
                  </a:lnTo>
                  <a:cubicBezTo>
                    <a:pt x="68771" y="29432"/>
                    <a:pt x="73819" y="24479"/>
                    <a:pt x="73819" y="18288"/>
                  </a:cubicBezTo>
                  <a:cubicBezTo>
                    <a:pt x="73819" y="12097"/>
                    <a:pt x="68771" y="7144"/>
                    <a:pt x="6267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6" name="자유형: 도형 55">
              <a:extLst>
                <a:ext uri="{FF2B5EF4-FFF2-40B4-BE49-F238E27FC236}">
                  <a16:creationId xmlns:a16="http://schemas.microsoft.com/office/drawing/2014/main" id="{C362925F-2137-4674-8743-0D5FDFAAE89A}"/>
                </a:ext>
              </a:extLst>
            </p:cNvPr>
            <p:cNvSpPr/>
            <p:nvPr/>
          </p:nvSpPr>
          <p:spPr>
            <a:xfrm>
              <a:off x="3451851" y="5730525"/>
              <a:ext cx="28575" cy="28575"/>
            </a:xfrm>
            <a:custGeom>
              <a:avLst/>
              <a:gdLst>
                <a:gd name="connsiteX0" fmla="*/ 29432 w 28575"/>
                <a:gd name="connsiteY0" fmla="*/ 18288 h 28575"/>
                <a:gd name="connsiteX1" fmla="*/ 18288 w 28575"/>
                <a:gd name="connsiteY1" fmla="*/ 29432 h 28575"/>
                <a:gd name="connsiteX2" fmla="*/ 7144 w 28575"/>
                <a:gd name="connsiteY2" fmla="*/ 18288 h 28575"/>
                <a:gd name="connsiteX3" fmla="*/ 18288 w 28575"/>
                <a:gd name="connsiteY3" fmla="*/ 7144 h 28575"/>
                <a:gd name="connsiteX4" fmla="*/ 29432 w 28575"/>
                <a:gd name="connsiteY4" fmla="*/ 1828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9432" y="18288"/>
                  </a:moveTo>
                  <a:cubicBezTo>
                    <a:pt x="29432" y="24384"/>
                    <a:pt x="24479" y="29432"/>
                    <a:pt x="18288" y="29432"/>
                  </a:cubicBezTo>
                  <a:cubicBezTo>
                    <a:pt x="12097" y="29432"/>
                    <a:pt x="7144" y="24479"/>
                    <a:pt x="7144" y="18288"/>
                  </a:cubicBezTo>
                  <a:cubicBezTo>
                    <a:pt x="7144" y="12097"/>
                    <a:pt x="12097" y="7144"/>
                    <a:pt x="18288" y="7144"/>
                  </a:cubicBezTo>
                  <a:cubicBezTo>
                    <a:pt x="24479" y="7144"/>
                    <a:pt x="29432" y="12097"/>
                    <a:pt x="29432" y="18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7" name="자유형: 도형 56">
              <a:extLst>
                <a:ext uri="{FF2B5EF4-FFF2-40B4-BE49-F238E27FC236}">
                  <a16:creationId xmlns:a16="http://schemas.microsoft.com/office/drawing/2014/main" id="{2F349655-F49A-4A51-9FAF-39C5257A1844}"/>
                </a:ext>
              </a:extLst>
            </p:cNvPr>
            <p:cNvSpPr/>
            <p:nvPr/>
          </p:nvSpPr>
          <p:spPr>
            <a:xfrm>
              <a:off x="3719122" y="5730525"/>
              <a:ext cx="76200" cy="28575"/>
            </a:xfrm>
            <a:custGeom>
              <a:avLst/>
              <a:gdLst>
                <a:gd name="connsiteX0" fmla="*/ 18288 w 76200"/>
                <a:gd name="connsiteY0" fmla="*/ 7144 h 28575"/>
                <a:gd name="connsiteX1" fmla="*/ 7144 w 76200"/>
                <a:gd name="connsiteY1" fmla="*/ 18288 h 28575"/>
                <a:gd name="connsiteX2" fmla="*/ 18288 w 76200"/>
                <a:gd name="connsiteY2" fmla="*/ 29432 h 28575"/>
                <a:gd name="connsiteX3" fmla="*/ 62675 w 76200"/>
                <a:gd name="connsiteY3" fmla="*/ 29432 h 28575"/>
                <a:gd name="connsiteX4" fmla="*/ 73819 w 76200"/>
                <a:gd name="connsiteY4" fmla="*/ 18288 h 28575"/>
                <a:gd name="connsiteX5" fmla="*/ 62675 w 76200"/>
                <a:gd name="connsiteY5" fmla="*/ 7144 h 28575"/>
                <a:gd name="connsiteX6" fmla="*/ 18288 w 76200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6200" h="28575">
                  <a:moveTo>
                    <a:pt x="18288" y="7144"/>
                  </a:moveTo>
                  <a:cubicBezTo>
                    <a:pt x="12192" y="7144"/>
                    <a:pt x="7144" y="12097"/>
                    <a:pt x="7144" y="18288"/>
                  </a:cubicBezTo>
                  <a:cubicBezTo>
                    <a:pt x="7144" y="24479"/>
                    <a:pt x="12097" y="29432"/>
                    <a:pt x="18288" y="29432"/>
                  </a:cubicBezTo>
                  <a:lnTo>
                    <a:pt x="62675" y="29432"/>
                  </a:lnTo>
                  <a:cubicBezTo>
                    <a:pt x="68771" y="29432"/>
                    <a:pt x="73819" y="24479"/>
                    <a:pt x="73819" y="18288"/>
                  </a:cubicBezTo>
                  <a:cubicBezTo>
                    <a:pt x="73819" y="12097"/>
                    <a:pt x="68866" y="7144"/>
                    <a:pt x="62675" y="7144"/>
                  </a:cubicBezTo>
                  <a:lnTo>
                    <a:pt x="18288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8" name="자유형: 도형 57">
              <a:extLst>
                <a:ext uri="{FF2B5EF4-FFF2-40B4-BE49-F238E27FC236}">
                  <a16:creationId xmlns:a16="http://schemas.microsoft.com/office/drawing/2014/main" id="{AC235B59-39DB-44AC-BB50-351F051924CF}"/>
                </a:ext>
              </a:extLst>
            </p:cNvPr>
            <p:cNvSpPr/>
            <p:nvPr/>
          </p:nvSpPr>
          <p:spPr>
            <a:xfrm>
              <a:off x="3808562" y="5730525"/>
              <a:ext cx="28575" cy="28575"/>
            </a:xfrm>
            <a:custGeom>
              <a:avLst/>
              <a:gdLst>
                <a:gd name="connsiteX0" fmla="*/ 29432 w 28575"/>
                <a:gd name="connsiteY0" fmla="*/ 18288 h 28575"/>
                <a:gd name="connsiteX1" fmla="*/ 18288 w 28575"/>
                <a:gd name="connsiteY1" fmla="*/ 29432 h 28575"/>
                <a:gd name="connsiteX2" fmla="*/ 7144 w 28575"/>
                <a:gd name="connsiteY2" fmla="*/ 18288 h 28575"/>
                <a:gd name="connsiteX3" fmla="*/ 18288 w 28575"/>
                <a:gd name="connsiteY3" fmla="*/ 7144 h 28575"/>
                <a:gd name="connsiteX4" fmla="*/ 29432 w 28575"/>
                <a:gd name="connsiteY4" fmla="*/ 1828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9432" y="18288"/>
                  </a:moveTo>
                  <a:cubicBezTo>
                    <a:pt x="29432" y="24384"/>
                    <a:pt x="24479" y="29432"/>
                    <a:pt x="18288" y="29432"/>
                  </a:cubicBezTo>
                  <a:cubicBezTo>
                    <a:pt x="12192" y="29432"/>
                    <a:pt x="7144" y="24479"/>
                    <a:pt x="7144" y="18288"/>
                  </a:cubicBezTo>
                  <a:cubicBezTo>
                    <a:pt x="7144" y="12097"/>
                    <a:pt x="12097" y="7144"/>
                    <a:pt x="18288" y="7144"/>
                  </a:cubicBezTo>
                  <a:cubicBezTo>
                    <a:pt x="24479" y="7144"/>
                    <a:pt x="29432" y="12097"/>
                    <a:pt x="29432" y="18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9" name="자유형: 도형 58">
              <a:extLst>
                <a:ext uri="{FF2B5EF4-FFF2-40B4-BE49-F238E27FC236}">
                  <a16:creationId xmlns:a16="http://schemas.microsoft.com/office/drawing/2014/main" id="{4DCD84FF-D0AC-4750-9BBB-AB70B290D1D9}"/>
                </a:ext>
              </a:extLst>
            </p:cNvPr>
            <p:cNvSpPr/>
            <p:nvPr/>
          </p:nvSpPr>
          <p:spPr>
            <a:xfrm>
              <a:off x="3563720" y="5807437"/>
              <a:ext cx="57150" cy="66675"/>
            </a:xfrm>
            <a:custGeom>
              <a:avLst/>
              <a:gdLst>
                <a:gd name="connsiteX0" fmla="*/ 45960 w 57150"/>
                <a:gd name="connsiteY0" fmla="*/ 8622 h 66675"/>
                <a:gd name="connsiteX1" fmla="*/ 30816 w 57150"/>
                <a:gd name="connsiteY1" fmla="*/ 12718 h 66675"/>
                <a:gd name="connsiteX2" fmla="*/ 8622 w 57150"/>
                <a:gd name="connsiteY2" fmla="*/ 51199 h 66675"/>
                <a:gd name="connsiteX3" fmla="*/ 12718 w 57150"/>
                <a:gd name="connsiteY3" fmla="*/ 66344 h 66675"/>
                <a:gd name="connsiteX4" fmla="*/ 27863 w 57150"/>
                <a:gd name="connsiteY4" fmla="*/ 62248 h 66675"/>
                <a:gd name="connsiteX5" fmla="*/ 50056 w 57150"/>
                <a:gd name="connsiteY5" fmla="*/ 23767 h 66675"/>
                <a:gd name="connsiteX6" fmla="*/ 45960 w 57150"/>
                <a:gd name="connsiteY6" fmla="*/ 8622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66675">
                  <a:moveTo>
                    <a:pt x="45960" y="8622"/>
                  </a:moveTo>
                  <a:cubicBezTo>
                    <a:pt x="40626" y="5574"/>
                    <a:pt x="33863" y="7384"/>
                    <a:pt x="30816" y="12718"/>
                  </a:cubicBezTo>
                  <a:lnTo>
                    <a:pt x="8622" y="51199"/>
                  </a:lnTo>
                  <a:cubicBezTo>
                    <a:pt x="5574" y="56533"/>
                    <a:pt x="7384" y="63296"/>
                    <a:pt x="12718" y="66344"/>
                  </a:cubicBezTo>
                  <a:cubicBezTo>
                    <a:pt x="18052" y="69392"/>
                    <a:pt x="24815" y="67582"/>
                    <a:pt x="27863" y="62248"/>
                  </a:cubicBezTo>
                  <a:lnTo>
                    <a:pt x="50056" y="23767"/>
                  </a:lnTo>
                  <a:cubicBezTo>
                    <a:pt x="53104" y="18529"/>
                    <a:pt x="51294" y="11670"/>
                    <a:pt x="45960" y="862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0" name="자유형: 도형 59">
              <a:extLst>
                <a:ext uri="{FF2B5EF4-FFF2-40B4-BE49-F238E27FC236}">
                  <a16:creationId xmlns:a16="http://schemas.microsoft.com/office/drawing/2014/main" id="{B6C7E657-7907-4AAD-923A-FFE5C46A85AA}"/>
                </a:ext>
              </a:extLst>
            </p:cNvPr>
            <p:cNvSpPr/>
            <p:nvPr/>
          </p:nvSpPr>
          <p:spPr>
            <a:xfrm>
              <a:off x="3541527" y="5884400"/>
              <a:ext cx="28575" cy="28575"/>
            </a:xfrm>
            <a:custGeom>
              <a:avLst/>
              <a:gdLst>
                <a:gd name="connsiteX0" fmla="*/ 23767 w 28575"/>
                <a:gd name="connsiteY0" fmla="*/ 8622 h 28575"/>
                <a:gd name="connsiteX1" fmla="*/ 8622 w 28575"/>
                <a:gd name="connsiteY1" fmla="*/ 12718 h 28575"/>
                <a:gd name="connsiteX2" fmla="*/ 12718 w 28575"/>
                <a:gd name="connsiteY2" fmla="*/ 27863 h 28575"/>
                <a:gd name="connsiteX3" fmla="*/ 27863 w 28575"/>
                <a:gd name="connsiteY3" fmla="*/ 23767 h 28575"/>
                <a:gd name="connsiteX4" fmla="*/ 23767 w 28575"/>
                <a:gd name="connsiteY4" fmla="*/ 8622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3767" y="8622"/>
                  </a:moveTo>
                  <a:cubicBezTo>
                    <a:pt x="18433" y="5574"/>
                    <a:pt x="11670" y="7384"/>
                    <a:pt x="8622" y="12718"/>
                  </a:cubicBezTo>
                  <a:cubicBezTo>
                    <a:pt x="5574" y="18052"/>
                    <a:pt x="7384" y="24815"/>
                    <a:pt x="12718" y="27863"/>
                  </a:cubicBezTo>
                  <a:cubicBezTo>
                    <a:pt x="18052" y="30911"/>
                    <a:pt x="24815" y="29101"/>
                    <a:pt x="27863" y="23767"/>
                  </a:cubicBezTo>
                  <a:cubicBezTo>
                    <a:pt x="30911" y="18433"/>
                    <a:pt x="29101" y="11670"/>
                    <a:pt x="23767" y="862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1" name="자유형: 도형 60">
              <a:extLst>
                <a:ext uri="{FF2B5EF4-FFF2-40B4-BE49-F238E27FC236}">
                  <a16:creationId xmlns:a16="http://schemas.microsoft.com/office/drawing/2014/main" id="{CB655F3D-A79E-4D62-8736-86DF62DF6A8A}"/>
                </a:ext>
              </a:extLst>
            </p:cNvPr>
            <p:cNvSpPr/>
            <p:nvPr/>
          </p:nvSpPr>
          <p:spPr>
            <a:xfrm>
              <a:off x="3674686" y="5615128"/>
              <a:ext cx="57150" cy="66675"/>
            </a:xfrm>
            <a:custGeom>
              <a:avLst/>
              <a:gdLst>
                <a:gd name="connsiteX0" fmla="*/ 12718 w 57150"/>
                <a:gd name="connsiteY0" fmla="*/ 66344 h 66675"/>
                <a:gd name="connsiteX1" fmla="*/ 27863 w 57150"/>
                <a:gd name="connsiteY1" fmla="*/ 62248 h 66675"/>
                <a:gd name="connsiteX2" fmla="*/ 50056 w 57150"/>
                <a:gd name="connsiteY2" fmla="*/ 23767 h 66675"/>
                <a:gd name="connsiteX3" fmla="*/ 45960 w 57150"/>
                <a:gd name="connsiteY3" fmla="*/ 8622 h 66675"/>
                <a:gd name="connsiteX4" fmla="*/ 30815 w 57150"/>
                <a:gd name="connsiteY4" fmla="*/ 12718 h 66675"/>
                <a:gd name="connsiteX5" fmla="*/ 8622 w 57150"/>
                <a:gd name="connsiteY5" fmla="*/ 51199 h 66675"/>
                <a:gd name="connsiteX6" fmla="*/ 12718 w 57150"/>
                <a:gd name="connsiteY6" fmla="*/ 663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66675">
                  <a:moveTo>
                    <a:pt x="12718" y="66344"/>
                  </a:moveTo>
                  <a:cubicBezTo>
                    <a:pt x="18052" y="69391"/>
                    <a:pt x="24815" y="67582"/>
                    <a:pt x="27863" y="62248"/>
                  </a:cubicBezTo>
                  <a:lnTo>
                    <a:pt x="50056" y="23767"/>
                  </a:lnTo>
                  <a:cubicBezTo>
                    <a:pt x="53104" y="18433"/>
                    <a:pt x="51294" y="11670"/>
                    <a:pt x="45960" y="8622"/>
                  </a:cubicBezTo>
                  <a:cubicBezTo>
                    <a:pt x="40626" y="5574"/>
                    <a:pt x="33864" y="7384"/>
                    <a:pt x="30815" y="12718"/>
                  </a:cubicBezTo>
                  <a:lnTo>
                    <a:pt x="8622" y="51199"/>
                  </a:lnTo>
                  <a:cubicBezTo>
                    <a:pt x="5574" y="56533"/>
                    <a:pt x="7384" y="63296"/>
                    <a:pt x="12718" y="663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2" name="자유형: 도형 61">
              <a:extLst>
                <a:ext uri="{FF2B5EF4-FFF2-40B4-BE49-F238E27FC236}">
                  <a16:creationId xmlns:a16="http://schemas.microsoft.com/office/drawing/2014/main" id="{0F17ED38-2C44-4B56-BDED-C7D8641F666E}"/>
                </a:ext>
              </a:extLst>
            </p:cNvPr>
            <p:cNvSpPr/>
            <p:nvPr/>
          </p:nvSpPr>
          <p:spPr>
            <a:xfrm>
              <a:off x="3719168" y="5576742"/>
              <a:ext cx="28575" cy="28575"/>
            </a:xfrm>
            <a:custGeom>
              <a:avLst/>
              <a:gdLst>
                <a:gd name="connsiteX0" fmla="*/ 23767 w 28575"/>
                <a:gd name="connsiteY0" fmla="*/ 8622 h 28575"/>
                <a:gd name="connsiteX1" fmla="*/ 8622 w 28575"/>
                <a:gd name="connsiteY1" fmla="*/ 12718 h 28575"/>
                <a:gd name="connsiteX2" fmla="*/ 12718 w 28575"/>
                <a:gd name="connsiteY2" fmla="*/ 27863 h 28575"/>
                <a:gd name="connsiteX3" fmla="*/ 27863 w 28575"/>
                <a:gd name="connsiteY3" fmla="*/ 23767 h 28575"/>
                <a:gd name="connsiteX4" fmla="*/ 23767 w 28575"/>
                <a:gd name="connsiteY4" fmla="*/ 8622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3767" y="8622"/>
                  </a:moveTo>
                  <a:cubicBezTo>
                    <a:pt x="18433" y="5574"/>
                    <a:pt x="11670" y="7384"/>
                    <a:pt x="8622" y="12718"/>
                  </a:cubicBezTo>
                  <a:cubicBezTo>
                    <a:pt x="5574" y="18052"/>
                    <a:pt x="7384" y="24815"/>
                    <a:pt x="12718" y="27863"/>
                  </a:cubicBezTo>
                  <a:cubicBezTo>
                    <a:pt x="18052" y="30911"/>
                    <a:pt x="24815" y="29101"/>
                    <a:pt x="27863" y="23767"/>
                  </a:cubicBezTo>
                  <a:cubicBezTo>
                    <a:pt x="30911" y="18433"/>
                    <a:pt x="29101" y="11670"/>
                    <a:pt x="23767" y="862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3BC7A620-48F9-40E9-AF8F-6F852E66F95A}"/>
              </a:ext>
            </a:extLst>
          </p:cNvPr>
          <p:cNvGrpSpPr/>
          <p:nvPr/>
        </p:nvGrpSpPr>
        <p:grpSpPr>
          <a:xfrm>
            <a:off x="7492070" y="4903660"/>
            <a:ext cx="390525" cy="390525"/>
            <a:chOff x="7492070" y="4903660"/>
            <a:chExt cx="390525" cy="390525"/>
          </a:xfrm>
          <a:solidFill>
            <a:schemeClr val="bg1"/>
          </a:solidFill>
        </p:grpSpPr>
        <p:sp>
          <p:nvSpPr>
            <p:cNvPr id="64" name="자유형: 도형 63">
              <a:extLst>
                <a:ext uri="{FF2B5EF4-FFF2-40B4-BE49-F238E27FC236}">
                  <a16:creationId xmlns:a16="http://schemas.microsoft.com/office/drawing/2014/main" id="{EC49D762-1CD0-4E7C-AEAA-E9D62303BAA8}"/>
                </a:ext>
              </a:extLst>
            </p:cNvPr>
            <p:cNvSpPr/>
            <p:nvPr/>
          </p:nvSpPr>
          <p:spPr>
            <a:xfrm>
              <a:off x="7599778" y="5089966"/>
              <a:ext cx="104775" cy="104775"/>
            </a:xfrm>
            <a:custGeom>
              <a:avLst/>
              <a:gdLst>
                <a:gd name="connsiteX0" fmla="*/ 15356 w 104775"/>
                <a:gd name="connsiteY0" fmla="*/ 35055 h 104775"/>
                <a:gd name="connsiteX1" fmla="*/ 7640 w 104775"/>
                <a:gd name="connsiteY1" fmla="*/ 42580 h 104775"/>
                <a:gd name="connsiteX2" fmla="*/ 9926 w 104775"/>
                <a:gd name="connsiteY2" fmla="*/ 53153 h 104775"/>
                <a:gd name="connsiteX3" fmla="*/ 23166 w 104775"/>
                <a:gd name="connsiteY3" fmla="*/ 68298 h 104775"/>
                <a:gd name="connsiteX4" fmla="*/ 22119 w 104775"/>
                <a:gd name="connsiteY4" fmla="*/ 88395 h 104775"/>
                <a:gd name="connsiteX5" fmla="*/ 26881 w 104775"/>
                <a:gd name="connsiteY5" fmla="*/ 98016 h 104775"/>
                <a:gd name="connsiteX6" fmla="*/ 37549 w 104775"/>
                <a:gd name="connsiteY6" fmla="*/ 99159 h 104775"/>
                <a:gd name="connsiteX7" fmla="*/ 56028 w 104775"/>
                <a:gd name="connsiteY7" fmla="*/ 91253 h 104775"/>
                <a:gd name="connsiteX8" fmla="*/ 74887 w 104775"/>
                <a:gd name="connsiteY8" fmla="*/ 98397 h 104775"/>
                <a:gd name="connsiteX9" fmla="*/ 85555 w 104775"/>
                <a:gd name="connsiteY9" fmla="*/ 96873 h 104775"/>
                <a:gd name="connsiteX10" fmla="*/ 89937 w 104775"/>
                <a:gd name="connsiteY10" fmla="*/ 87062 h 104775"/>
                <a:gd name="connsiteX11" fmla="*/ 88127 w 104775"/>
                <a:gd name="connsiteY11" fmla="*/ 66964 h 104775"/>
                <a:gd name="connsiteX12" fmla="*/ 100795 w 104775"/>
                <a:gd name="connsiteY12" fmla="*/ 51248 h 104775"/>
                <a:gd name="connsiteX13" fmla="*/ 102605 w 104775"/>
                <a:gd name="connsiteY13" fmla="*/ 40675 h 104775"/>
                <a:gd name="connsiteX14" fmla="*/ 94604 w 104775"/>
                <a:gd name="connsiteY14" fmla="*/ 33531 h 104775"/>
                <a:gd name="connsiteX15" fmla="*/ 74982 w 104775"/>
                <a:gd name="connsiteY15" fmla="*/ 29055 h 104775"/>
                <a:gd name="connsiteX16" fmla="*/ 63933 w 104775"/>
                <a:gd name="connsiteY16" fmla="*/ 12195 h 104775"/>
                <a:gd name="connsiteX17" fmla="*/ 54408 w 104775"/>
                <a:gd name="connsiteY17" fmla="*/ 7147 h 104775"/>
                <a:gd name="connsiteX18" fmla="*/ 45074 w 104775"/>
                <a:gd name="connsiteY18" fmla="*/ 12576 h 104775"/>
                <a:gd name="connsiteX19" fmla="*/ 34692 w 104775"/>
                <a:gd name="connsiteY19" fmla="*/ 29912 h 104775"/>
                <a:gd name="connsiteX20" fmla="*/ 15356 w 104775"/>
                <a:gd name="connsiteY20" fmla="*/ 35055 h 104775"/>
                <a:gd name="connsiteX21" fmla="*/ 44978 w 104775"/>
                <a:gd name="connsiteY21" fmla="*/ 50010 h 104775"/>
                <a:gd name="connsiteX22" fmla="*/ 51646 w 104775"/>
                <a:gd name="connsiteY22" fmla="*/ 44961 h 104775"/>
                <a:gd name="connsiteX23" fmla="*/ 55170 w 104775"/>
                <a:gd name="connsiteY23" fmla="*/ 39056 h 104775"/>
                <a:gd name="connsiteX24" fmla="*/ 58885 w 104775"/>
                <a:gd name="connsiteY24" fmla="*/ 44771 h 104775"/>
                <a:gd name="connsiteX25" fmla="*/ 65743 w 104775"/>
                <a:gd name="connsiteY25" fmla="*/ 49533 h 104775"/>
                <a:gd name="connsiteX26" fmla="*/ 72410 w 104775"/>
                <a:gd name="connsiteY26" fmla="*/ 51057 h 104775"/>
                <a:gd name="connsiteX27" fmla="*/ 68124 w 104775"/>
                <a:gd name="connsiteY27" fmla="*/ 56391 h 104775"/>
                <a:gd name="connsiteX28" fmla="*/ 65743 w 104775"/>
                <a:gd name="connsiteY28" fmla="*/ 64393 h 104775"/>
                <a:gd name="connsiteX29" fmla="*/ 66314 w 104775"/>
                <a:gd name="connsiteY29" fmla="*/ 71250 h 104775"/>
                <a:gd name="connsiteX30" fmla="*/ 59933 w 104775"/>
                <a:gd name="connsiteY30" fmla="*/ 68774 h 104775"/>
                <a:gd name="connsiteX31" fmla="*/ 51646 w 104775"/>
                <a:gd name="connsiteY31" fmla="*/ 68964 h 104775"/>
                <a:gd name="connsiteX32" fmla="*/ 45360 w 104775"/>
                <a:gd name="connsiteY32" fmla="*/ 71631 h 104775"/>
                <a:gd name="connsiteX33" fmla="*/ 45740 w 104775"/>
                <a:gd name="connsiteY33" fmla="*/ 64773 h 104775"/>
                <a:gd name="connsiteX34" fmla="*/ 42978 w 104775"/>
                <a:gd name="connsiteY34" fmla="*/ 56868 h 104775"/>
                <a:gd name="connsiteX35" fmla="*/ 38501 w 104775"/>
                <a:gd name="connsiteY35" fmla="*/ 51724 h 104775"/>
                <a:gd name="connsiteX36" fmla="*/ 44978 w 104775"/>
                <a:gd name="connsiteY36" fmla="*/ 50010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104775" h="104775">
                  <a:moveTo>
                    <a:pt x="15356" y="35055"/>
                  </a:moveTo>
                  <a:cubicBezTo>
                    <a:pt x="11641" y="36008"/>
                    <a:pt x="8783" y="38865"/>
                    <a:pt x="7640" y="42580"/>
                  </a:cubicBezTo>
                  <a:cubicBezTo>
                    <a:pt x="6497" y="46200"/>
                    <a:pt x="7355" y="50200"/>
                    <a:pt x="9926" y="53153"/>
                  </a:cubicBezTo>
                  <a:lnTo>
                    <a:pt x="23166" y="68298"/>
                  </a:lnTo>
                  <a:lnTo>
                    <a:pt x="22119" y="88395"/>
                  </a:lnTo>
                  <a:cubicBezTo>
                    <a:pt x="21928" y="92205"/>
                    <a:pt x="23738" y="95825"/>
                    <a:pt x="26881" y="98016"/>
                  </a:cubicBezTo>
                  <a:cubicBezTo>
                    <a:pt x="30024" y="100206"/>
                    <a:pt x="34025" y="100587"/>
                    <a:pt x="37549" y="99159"/>
                  </a:cubicBezTo>
                  <a:lnTo>
                    <a:pt x="56028" y="91253"/>
                  </a:lnTo>
                  <a:lnTo>
                    <a:pt x="74887" y="98397"/>
                  </a:lnTo>
                  <a:cubicBezTo>
                    <a:pt x="78506" y="99730"/>
                    <a:pt x="82507" y="99159"/>
                    <a:pt x="85555" y="96873"/>
                  </a:cubicBezTo>
                  <a:cubicBezTo>
                    <a:pt x="88603" y="94587"/>
                    <a:pt x="90222" y="90872"/>
                    <a:pt x="89937" y="87062"/>
                  </a:cubicBezTo>
                  <a:lnTo>
                    <a:pt x="88127" y="66964"/>
                  </a:lnTo>
                  <a:lnTo>
                    <a:pt x="100795" y="51248"/>
                  </a:lnTo>
                  <a:cubicBezTo>
                    <a:pt x="103176" y="48295"/>
                    <a:pt x="103938" y="44295"/>
                    <a:pt x="102605" y="40675"/>
                  </a:cubicBezTo>
                  <a:cubicBezTo>
                    <a:pt x="101367" y="37056"/>
                    <a:pt x="98319" y="34293"/>
                    <a:pt x="94604" y="33531"/>
                  </a:cubicBezTo>
                  <a:lnTo>
                    <a:pt x="74982" y="29055"/>
                  </a:lnTo>
                  <a:lnTo>
                    <a:pt x="63933" y="12195"/>
                  </a:lnTo>
                  <a:cubicBezTo>
                    <a:pt x="61838" y="8957"/>
                    <a:pt x="58218" y="7052"/>
                    <a:pt x="54408" y="7147"/>
                  </a:cubicBezTo>
                  <a:cubicBezTo>
                    <a:pt x="50598" y="7243"/>
                    <a:pt x="47074" y="9243"/>
                    <a:pt x="45074" y="12576"/>
                  </a:cubicBezTo>
                  <a:lnTo>
                    <a:pt x="34692" y="29912"/>
                  </a:lnTo>
                  <a:lnTo>
                    <a:pt x="15356" y="35055"/>
                  </a:lnTo>
                  <a:close/>
                  <a:moveTo>
                    <a:pt x="44978" y="50010"/>
                  </a:moveTo>
                  <a:cubicBezTo>
                    <a:pt x="47741" y="49248"/>
                    <a:pt x="50122" y="47438"/>
                    <a:pt x="51646" y="44961"/>
                  </a:cubicBezTo>
                  <a:lnTo>
                    <a:pt x="55170" y="39056"/>
                  </a:lnTo>
                  <a:lnTo>
                    <a:pt x="58885" y="44771"/>
                  </a:lnTo>
                  <a:cubicBezTo>
                    <a:pt x="60504" y="47152"/>
                    <a:pt x="62885" y="48867"/>
                    <a:pt x="65743" y="49533"/>
                  </a:cubicBezTo>
                  <a:lnTo>
                    <a:pt x="72410" y="51057"/>
                  </a:lnTo>
                  <a:lnTo>
                    <a:pt x="68124" y="56391"/>
                  </a:lnTo>
                  <a:cubicBezTo>
                    <a:pt x="66314" y="58677"/>
                    <a:pt x="65457" y="61439"/>
                    <a:pt x="65743" y="64393"/>
                  </a:cubicBezTo>
                  <a:lnTo>
                    <a:pt x="66314" y="71250"/>
                  </a:lnTo>
                  <a:lnTo>
                    <a:pt x="59933" y="68774"/>
                  </a:lnTo>
                  <a:cubicBezTo>
                    <a:pt x="57266" y="67726"/>
                    <a:pt x="54218" y="67821"/>
                    <a:pt x="51646" y="68964"/>
                  </a:cubicBezTo>
                  <a:lnTo>
                    <a:pt x="45360" y="71631"/>
                  </a:lnTo>
                  <a:lnTo>
                    <a:pt x="45740" y="64773"/>
                  </a:lnTo>
                  <a:cubicBezTo>
                    <a:pt x="45931" y="61916"/>
                    <a:pt x="44883" y="59058"/>
                    <a:pt x="42978" y="56868"/>
                  </a:cubicBezTo>
                  <a:lnTo>
                    <a:pt x="38501" y="51724"/>
                  </a:lnTo>
                  <a:lnTo>
                    <a:pt x="44978" y="5001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5" name="자유형: 도형 64">
              <a:extLst>
                <a:ext uri="{FF2B5EF4-FFF2-40B4-BE49-F238E27FC236}">
                  <a16:creationId xmlns:a16="http://schemas.microsoft.com/office/drawing/2014/main" id="{CD50B5C6-336A-42CB-B2B9-7C1AD51F2AF1}"/>
                </a:ext>
              </a:extLst>
            </p:cNvPr>
            <p:cNvSpPr/>
            <p:nvPr/>
          </p:nvSpPr>
          <p:spPr>
            <a:xfrm>
              <a:off x="7492070" y="4903660"/>
              <a:ext cx="390525" cy="390525"/>
            </a:xfrm>
            <a:custGeom>
              <a:avLst/>
              <a:gdLst>
                <a:gd name="connsiteX0" fmla="*/ 379476 w 390525"/>
                <a:gd name="connsiteY0" fmla="*/ 48958 h 390525"/>
                <a:gd name="connsiteX1" fmla="*/ 352901 w 390525"/>
                <a:gd name="connsiteY1" fmla="*/ 7144 h 390525"/>
                <a:gd name="connsiteX2" fmla="*/ 334518 w 390525"/>
                <a:gd name="connsiteY2" fmla="*/ 18955 h 390525"/>
                <a:gd name="connsiteX3" fmla="*/ 150971 w 390525"/>
                <a:gd name="connsiteY3" fmla="*/ 96774 h 390525"/>
                <a:gd name="connsiteX4" fmla="*/ 66008 w 390525"/>
                <a:gd name="connsiteY4" fmla="*/ 96774 h 390525"/>
                <a:gd name="connsiteX5" fmla="*/ 23146 w 390525"/>
                <a:gd name="connsiteY5" fmla="*/ 75724 h 390525"/>
                <a:gd name="connsiteX6" fmla="*/ 12382 w 390525"/>
                <a:gd name="connsiteY6" fmla="*/ 76295 h 390525"/>
                <a:gd name="connsiteX7" fmla="*/ 7144 w 390525"/>
                <a:gd name="connsiteY7" fmla="*/ 85725 h 390525"/>
                <a:gd name="connsiteX8" fmla="*/ 7144 w 390525"/>
                <a:gd name="connsiteY8" fmla="*/ 174498 h 390525"/>
                <a:gd name="connsiteX9" fmla="*/ 12382 w 390525"/>
                <a:gd name="connsiteY9" fmla="*/ 183928 h 390525"/>
                <a:gd name="connsiteX10" fmla="*/ 23146 w 390525"/>
                <a:gd name="connsiteY10" fmla="*/ 184499 h 390525"/>
                <a:gd name="connsiteX11" fmla="*/ 66008 w 390525"/>
                <a:gd name="connsiteY11" fmla="*/ 163449 h 390525"/>
                <a:gd name="connsiteX12" fmla="*/ 74486 w 390525"/>
                <a:gd name="connsiteY12" fmla="*/ 163449 h 390525"/>
                <a:gd name="connsiteX13" fmla="*/ 74486 w 390525"/>
                <a:gd name="connsiteY13" fmla="*/ 374904 h 390525"/>
                <a:gd name="connsiteX14" fmla="*/ 77343 w 390525"/>
                <a:gd name="connsiteY14" fmla="*/ 382524 h 390525"/>
                <a:gd name="connsiteX15" fmla="*/ 91154 w 390525"/>
                <a:gd name="connsiteY15" fmla="*/ 384715 h 390525"/>
                <a:gd name="connsiteX16" fmla="*/ 163353 w 390525"/>
                <a:gd name="connsiteY16" fmla="*/ 343471 h 390525"/>
                <a:gd name="connsiteX17" fmla="*/ 235553 w 390525"/>
                <a:gd name="connsiteY17" fmla="*/ 384715 h 390525"/>
                <a:gd name="connsiteX18" fmla="*/ 241078 w 390525"/>
                <a:gd name="connsiteY18" fmla="*/ 386143 h 390525"/>
                <a:gd name="connsiteX19" fmla="*/ 246602 w 390525"/>
                <a:gd name="connsiteY19" fmla="*/ 384620 h 390525"/>
                <a:gd name="connsiteX20" fmla="*/ 252126 w 390525"/>
                <a:gd name="connsiteY20" fmla="*/ 374999 h 390525"/>
                <a:gd name="connsiteX21" fmla="*/ 252126 w 390525"/>
                <a:gd name="connsiteY21" fmla="*/ 184118 h 390525"/>
                <a:gd name="connsiteX22" fmla="*/ 281559 w 390525"/>
                <a:gd name="connsiteY22" fmla="*/ 198977 h 390525"/>
                <a:gd name="connsiteX23" fmla="*/ 285274 w 390525"/>
                <a:gd name="connsiteY23" fmla="*/ 201263 h 390525"/>
                <a:gd name="connsiteX24" fmla="*/ 334327 w 390525"/>
                <a:gd name="connsiteY24" fmla="*/ 240316 h 390525"/>
                <a:gd name="connsiteX25" fmla="*/ 352710 w 390525"/>
                <a:gd name="connsiteY25" fmla="*/ 252127 h 390525"/>
                <a:gd name="connsiteX26" fmla="*/ 379286 w 390525"/>
                <a:gd name="connsiteY26" fmla="*/ 210693 h 390525"/>
                <a:gd name="connsiteX27" fmla="*/ 386048 w 390525"/>
                <a:gd name="connsiteY27" fmla="*/ 130016 h 390525"/>
                <a:gd name="connsiteX28" fmla="*/ 379476 w 390525"/>
                <a:gd name="connsiteY28" fmla="*/ 48958 h 390525"/>
                <a:gd name="connsiteX29" fmla="*/ 299180 w 390525"/>
                <a:gd name="connsiteY29" fmla="*/ 183928 h 390525"/>
                <a:gd name="connsiteX30" fmla="*/ 296323 w 390525"/>
                <a:gd name="connsiteY30" fmla="*/ 130112 h 390525"/>
                <a:gd name="connsiteX31" fmla="*/ 299275 w 390525"/>
                <a:gd name="connsiteY31" fmla="*/ 75629 h 390525"/>
                <a:gd name="connsiteX32" fmla="*/ 324421 w 390525"/>
                <a:gd name="connsiteY32" fmla="*/ 57721 h 390525"/>
                <a:gd name="connsiteX33" fmla="*/ 319278 w 390525"/>
                <a:gd name="connsiteY33" fmla="*/ 130016 h 390525"/>
                <a:gd name="connsiteX34" fmla="*/ 324326 w 390525"/>
                <a:gd name="connsiteY34" fmla="*/ 201644 h 390525"/>
                <a:gd name="connsiteX35" fmla="*/ 299180 w 390525"/>
                <a:gd name="connsiteY35" fmla="*/ 183928 h 390525"/>
                <a:gd name="connsiteX36" fmla="*/ 276034 w 390525"/>
                <a:gd name="connsiteY36" fmla="*/ 88868 h 390525"/>
                <a:gd name="connsiteX37" fmla="*/ 274511 w 390525"/>
                <a:gd name="connsiteY37" fmla="*/ 129921 h 390525"/>
                <a:gd name="connsiteX38" fmla="*/ 276034 w 390525"/>
                <a:gd name="connsiteY38" fmla="*/ 170593 h 390525"/>
                <a:gd name="connsiteX39" fmla="*/ 151162 w 390525"/>
                <a:gd name="connsiteY39" fmla="*/ 141065 h 390525"/>
                <a:gd name="connsiteX40" fmla="*/ 74771 w 390525"/>
                <a:gd name="connsiteY40" fmla="*/ 141065 h 390525"/>
                <a:gd name="connsiteX41" fmla="*/ 74771 w 390525"/>
                <a:gd name="connsiteY41" fmla="*/ 118872 h 390525"/>
                <a:gd name="connsiteX42" fmla="*/ 151162 w 390525"/>
                <a:gd name="connsiteY42" fmla="*/ 118872 h 390525"/>
                <a:gd name="connsiteX43" fmla="*/ 276034 w 390525"/>
                <a:gd name="connsiteY43" fmla="*/ 88868 h 390525"/>
                <a:gd name="connsiteX44" fmla="*/ 29527 w 390525"/>
                <a:gd name="connsiteY44" fmla="*/ 103537 h 390525"/>
                <a:gd name="connsiteX45" fmla="*/ 52483 w 390525"/>
                <a:gd name="connsiteY45" fmla="*/ 114776 h 390525"/>
                <a:gd name="connsiteX46" fmla="*/ 52483 w 390525"/>
                <a:gd name="connsiteY46" fmla="*/ 145351 h 390525"/>
                <a:gd name="connsiteX47" fmla="*/ 29527 w 390525"/>
                <a:gd name="connsiteY47" fmla="*/ 156591 h 390525"/>
                <a:gd name="connsiteX48" fmla="*/ 29527 w 390525"/>
                <a:gd name="connsiteY48" fmla="*/ 103537 h 390525"/>
                <a:gd name="connsiteX49" fmla="*/ 230028 w 390525"/>
                <a:gd name="connsiteY49" fmla="*/ 355854 h 390525"/>
                <a:gd name="connsiteX50" fmla="*/ 168973 w 390525"/>
                <a:gd name="connsiteY50" fmla="*/ 320897 h 390525"/>
                <a:gd name="connsiteX51" fmla="*/ 157925 w 390525"/>
                <a:gd name="connsiteY51" fmla="*/ 320897 h 390525"/>
                <a:gd name="connsiteX52" fmla="*/ 96869 w 390525"/>
                <a:gd name="connsiteY52" fmla="*/ 355854 h 390525"/>
                <a:gd name="connsiteX53" fmla="*/ 96869 w 390525"/>
                <a:gd name="connsiteY53" fmla="*/ 163354 h 390525"/>
                <a:gd name="connsiteX54" fmla="*/ 151066 w 390525"/>
                <a:gd name="connsiteY54" fmla="*/ 163354 h 390525"/>
                <a:gd name="connsiteX55" fmla="*/ 230028 w 390525"/>
                <a:gd name="connsiteY55" fmla="*/ 175831 h 390525"/>
                <a:gd name="connsiteX56" fmla="*/ 230028 w 390525"/>
                <a:gd name="connsiteY56" fmla="*/ 355854 h 390525"/>
                <a:gd name="connsiteX57" fmla="*/ 358616 w 390525"/>
                <a:gd name="connsiteY57" fmla="*/ 199454 h 390525"/>
                <a:gd name="connsiteX58" fmla="*/ 352520 w 390525"/>
                <a:gd name="connsiteY58" fmla="*/ 224409 h 390525"/>
                <a:gd name="connsiteX59" fmla="*/ 346424 w 390525"/>
                <a:gd name="connsiteY59" fmla="*/ 199454 h 390525"/>
                <a:gd name="connsiteX60" fmla="*/ 341376 w 390525"/>
                <a:gd name="connsiteY60" fmla="*/ 130112 h 390525"/>
                <a:gd name="connsiteX61" fmla="*/ 346329 w 390525"/>
                <a:gd name="connsiteY61" fmla="*/ 60484 h 390525"/>
                <a:gd name="connsiteX62" fmla="*/ 352425 w 390525"/>
                <a:gd name="connsiteY62" fmla="*/ 35242 h 390525"/>
                <a:gd name="connsiteX63" fmla="*/ 358521 w 390525"/>
                <a:gd name="connsiteY63" fmla="*/ 60388 h 390525"/>
                <a:gd name="connsiteX64" fmla="*/ 363569 w 390525"/>
                <a:gd name="connsiteY64" fmla="*/ 130016 h 390525"/>
                <a:gd name="connsiteX65" fmla="*/ 358616 w 390525"/>
                <a:gd name="connsiteY65" fmla="*/ 199454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390525" h="390525">
                  <a:moveTo>
                    <a:pt x="379476" y="48958"/>
                  </a:moveTo>
                  <a:cubicBezTo>
                    <a:pt x="375571" y="29528"/>
                    <a:pt x="369094" y="7144"/>
                    <a:pt x="352901" y="7144"/>
                  </a:cubicBezTo>
                  <a:cubicBezTo>
                    <a:pt x="344424" y="7144"/>
                    <a:pt x="340423" y="12859"/>
                    <a:pt x="334518" y="18955"/>
                  </a:cubicBezTo>
                  <a:cubicBezTo>
                    <a:pt x="286321" y="68389"/>
                    <a:pt x="219360" y="96774"/>
                    <a:pt x="150971" y="96774"/>
                  </a:cubicBezTo>
                  <a:lnTo>
                    <a:pt x="66008" y="96774"/>
                  </a:lnTo>
                  <a:lnTo>
                    <a:pt x="23146" y="75724"/>
                  </a:lnTo>
                  <a:cubicBezTo>
                    <a:pt x="19717" y="74009"/>
                    <a:pt x="15621" y="74200"/>
                    <a:pt x="12382" y="76295"/>
                  </a:cubicBezTo>
                  <a:cubicBezTo>
                    <a:pt x="9144" y="78296"/>
                    <a:pt x="7144" y="81915"/>
                    <a:pt x="7144" y="85725"/>
                  </a:cubicBezTo>
                  <a:lnTo>
                    <a:pt x="7144" y="174498"/>
                  </a:lnTo>
                  <a:cubicBezTo>
                    <a:pt x="7144" y="178308"/>
                    <a:pt x="9144" y="181928"/>
                    <a:pt x="12382" y="183928"/>
                  </a:cubicBezTo>
                  <a:cubicBezTo>
                    <a:pt x="15621" y="185928"/>
                    <a:pt x="19717" y="186118"/>
                    <a:pt x="23146" y="184499"/>
                  </a:cubicBezTo>
                  <a:lnTo>
                    <a:pt x="66008" y="163449"/>
                  </a:lnTo>
                  <a:lnTo>
                    <a:pt x="74486" y="163449"/>
                  </a:lnTo>
                  <a:lnTo>
                    <a:pt x="74486" y="374904"/>
                  </a:lnTo>
                  <a:cubicBezTo>
                    <a:pt x="74486" y="377666"/>
                    <a:pt x="75438" y="380429"/>
                    <a:pt x="77343" y="382524"/>
                  </a:cubicBezTo>
                  <a:cubicBezTo>
                    <a:pt x="80963" y="386524"/>
                    <a:pt x="86677" y="387287"/>
                    <a:pt x="91154" y="384715"/>
                  </a:cubicBezTo>
                  <a:lnTo>
                    <a:pt x="163353" y="343471"/>
                  </a:lnTo>
                  <a:lnTo>
                    <a:pt x="235553" y="384715"/>
                  </a:lnTo>
                  <a:cubicBezTo>
                    <a:pt x="237268" y="385667"/>
                    <a:pt x="239173" y="386143"/>
                    <a:pt x="241078" y="386143"/>
                  </a:cubicBezTo>
                  <a:cubicBezTo>
                    <a:pt x="242983" y="386143"/>
                    <a:pt x="244887" y="385667"/>
                    <a:pt x="246602" y="384620"/>
                  </a:cubicBezTo>
                  <a:cubicBezTo>
                    <a:pt x="250031" y="382619"/>
                    <a:pt x="252126" y="379000"/>
                    <a:pt x="252126" y="374999"/>
                  </a:cubicBezTo>
                  <a:lnTo>
                    <a:pt x="252126" y="184118"/>
                  </a:lnTo>
                  <a:cubicBezTo>
                    <a:pt x="262223" y="188404"/>
                    <a:pt x="272129" y="193453"/>
                    <a:pt x="281559" y="198977"/>
                  </a:cubicBezTo>
                  <a:cubicBezTo>
                    <a:pt x="282607" y="199930"/>
                    <a:pt x="283940" y="200692"/>
                    <a:pt x="285274" y="201263"/>
                  </a:cubicBezTo>
                  <a:cubicBezTo>
                    <a:pt x="303086" y="212217"/>
                    <a:pt x="319659" y="225266"/>
                    <a:pt x="334327" y="240316"/>
                  </a:cubicBezTo>
                  <a:cubicBezTo>
                    <a:pt x="340233" y="246316"/>
                    <a:pt x="344234" y="252127"/>
                    <a:pt x="352710" y="252127"/>
                  </a:cubicBezTo>
                  <a:cubicBezTo>
                    <a:pt x="368903" y="252127"/>
                    <a:pt x="375475" y="230029"/>
                    <a:pt x="379286" y="210693"/>
                  </a:cubicBezTo>
                  <a:cubicBezTo>
                    <a:pt x="383667" y="189071"/>
                    <a:pt x="386048" y="160401"/>
                    <a:pt x="386048" y="130016"/>
                  </a:cubicBezTo>
                  <a:cubicBezTo>
                    <a:pt x="386239" y="99536"/>
                    <a:pt x="383857" y="70771"/>
                    <a:pt x="379476" y="48958"/>
                  </a:cubicBezTo>
                  <a:close/>
                  <a:moveTo>
                    <a:pt x="299180" y="183928"/>
                  </a:moveTo>
                  <a:cubicBezTo>
                    <a:pt x="297275" y="167640"/>
                    <a:pt x="296323" y="149162"/>
                    <a:pt x="296323" y="130112"/>
                  </a:cubicBezTo>
                  <a:cubicBezTo>
                    <a:pt x="296323" y="110776"/>
                    <a:pt x="297370" y="92107"/>
                    <a:pt x="299275" y="75629"/>
                  </a:cubicBezTo>
                  <a:cubicBezTo>
                    <a:pt x="307943" y="70104"/>
                    <a:pt x="316325" y="64198"/>
                    <a:pt x="324421" y="57721"/>
                  </a:cubicBezTo>
                  <a:cubicBezTo>
                    <a:pt x="321087" y="78296"/>
                    <a:pt x="319278" y="103822"/>
                    <a:pt x="319278" y="130016"/>
                  </a:cubicBezTo>
                  <a:cubicBezTo>
                    <a:pt x="319278" y="156020"/>
                    <a:pt x="321087" y="181356"/>
                    <a:pt x="324326" y="201644"/>
                  </a:cubicBezTo>
                  <a:cubicBezTo>
                    <a:pt x="316230" y="195358"/>
                    <a:pt x="307848" y="189357"/>
                    <a:pt x="299180" y="183928"/>
                  </a:cubicBezTo>
                  <a:close/>
                  <a:moveTo>
                    <a:pt x="276034" y="88868"/>
                  </a:moveTo>
                  <a:cubicBezTo>
                    <a:pt x="274987" y="101917"/>
                    <a:pt x="274511" y="115824"/>
                    <a:pt x="274511" y="129921"/>
                  </a:cubicBezTo>
                  <a:cubicBezTo>
                    <a:pt x="274511" y="143923"/>
                    <a:pt x="274987" y="157639"/>
                    <a:pt x="276034" y="170593"/>
                  </a:cubicBezTo>
                  <a:cubicBezTo>
                    <a:pt x="237554" y="151447"/>
                    <a:pt x="194691" y="141065"/>
                    <a:pt x="151162" y="141065"/>
                  </a:cubicBezTo>
                  <a:lnTo>
                    <a:pt x="74771" y="141065"/>
                  </a:lnTo>
                  <a:lnTo>
                    <a:pt x="74771" y="118872"/>
                  </a:lnTo>
                  <a:lnTo>
                    <a:pt x="151162" y="118872"/>
                  </a:lnTo>
                  <a:cubicBezTo>
                    <a:pt x="194500" y="118872"/>
                    <a:pt x="237458" y="108395"/>
                    <a:pt x="276034" y="88868"/>
                  </a:cubicBezTo>
                  <a:close/>
                  <a:moveTo>
                    <a:pt x="29527" y="103537"/>
                  </a:moveTo>
                  <a:lnTo>
                    <a:pt x="52483" y="114776"/>
                  </a:lnTo>
                  <a:lnTo>
                    <a:pt x="52483" y="145351"/>
                  </a:lnTo>
                  <a:lnTo>
                    <a:pt x="29527" y="156591"/>
                  </a:lnTo>
                  <a:lnTo>
                    <a:pt x="29527" y="103537"/>
                  </a:lnTo>
                  <a:close/>
                  <a:moveTo>
                    <a:pt x="230028" y="355854"/>
                  </a:moveTo>
                  <a:lnTo>
                    <a:pt x="168973" y="320897"/>
                  </a:lnTo>
                  <a:cubicBezTo>
                    <a:pt x="165545" y="318992"/>
                    <a:pt x="161354" y="318992"/>
                    <a:pt x="157925" y="320897"/>
                  </a:cubicBezTo>
                  <a:lnTo>
                    <a:pt x="96869" y="355854"/>
                  </a:lnTo>
                  <a:lnTo>
                    <a:pt x="96869" y="163354"/>
                  </a:lnTo>
                  <a:lnTo>
                    <a:pt x="151066" y="163354"/>
                  </a:lnTo>
                  <a:cubicBezTo>
                    <a:pt x="178022" y="163354"/>
                    <a:pt x="204692" y="167640"/>
                    <a:pt x="230028" y="175831"/>
                  </a:cubicBezTo>
                  <a:lnTo>
                    <a:pt x="230028" y="355854"/>
                  </a:lnTo>
                  <a:close/>
                  <a:moveTo>
                    <a:pt x="358616" y="199454"/>
                  </a:moveTo>
                  <a:cubicBezTo>
                    <a:pt x="356521" y="211931"/>
                    <a:pt x="354330" y="219646"/>
                    <a:pt x="352520" y="224409"/>
                  </a:cubicBezTo>
                  <a:cubicBezTo>
                    <a:pt x="350711" y="219742"/>
                    <a:pt x="348519" y="211931"/>
                    <a:pt x="346424" y="199454"/>
                  </a:cubicBezTo>
                  <a:cubicBezTo>
                    <a:pt x="343185" y="180118"/>
                    <a:pt x="341376" y="155543"/>
                    <a:pt x="341376" y="130112"/>
                  </a:cubicBezTo>
                  <a:cubicBezTo>
                    <a:pt x="341376" y="104680"/>
                    <a:pt x="343185" y="80010"/>
                    <a:pt x="346329" y="60484"/>
                  </a:cubicBezTo>
                  <a:cubicBezTo>
                    <a:pt x="348425" y="47911"/>
                    <a:pt x="350615" y="40005"/>
                    <a:pt x="352425" y="35242"/>
                  </a:cubicBezTo>
                  <a:cubicBezTo>
                    <a:pt x="354235" y="40005"/>
                    <a:pt x="356425" y="47815"/>
                    <a:pt x="358521" y="60388"/>
                  </a:cubicBezTo>
                  <a:cubicBezTo>
                    <a:pt x="361759" y="79915"/>
                    <a:pt x="363569" y="104584"/>
                    <a:pt x="363569" y="130016"/>
                  </a:cubicBezTo>
                  <a:cubicBezTo>
                    <a:pt x="363664" y="155448"/>
                    <a:pt x="361855" y="180118"/>
                    <a:pt x="358616" y="19945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E439717A-14F0-44F3-A3B6-59815790D6E9}"/>
              </a:ext>
            </a:extLst>
          </p:cNvPr>
          <p:cNvGrpSpPr/>
          <p:nvPr/>
        </p:nvGrpSpPr>
        <p:grpSpPr>
          <a:xfrm>
            <a:off x="2779291" y="2905696"/>
            <a:ext cx="390525" cy="390525"/>
            <a:chOff x="2779291" y="2905696"/>
            <a:chExt cx="390525" cy="390525"/>
          </a:xfrm>
          <a:solidFill>
            <a:schemeClr val="bg1"/>
          </a:solidFill>
        </p:grpSpPr>
        <p:sp>
          <p:nvSpPr>
            <p:cNvPr id="67" name="자유형: 도형 66">
              <a:extLst>
                <a:ext uri="{FF2B5EF4-FFF2-40B4-BE49-F238E27FC236}">
                  <a16:creationId xmlns:a16="http://schemas.microsoft.com/office/drawing/2014/main" id="{DF47485E-361E-42EC-8180-ACCE3FC4CB6D}"/>
                </a:ext>
              </a:extLst>
            </p:cNvPr>
            <p:cNvSpPr/>
            <p:nvPr/>
          </p:nvSpPr>
          <p:spPr>
            <a:xfrm>
              <a:off x="2779291" y="2905696"/>
              <a:ext cx="390525" cy="390525"/>
            </a:xfrm>
            <a:custGeom>
              <a:avLst/>
              <a:gdLst>
                <a:gd name="connsiteX0" fmla="*/ 374999 w 390525"/>
                <a:gd name="connsiteY0" fmla="*/ 7144 h 390525"/>
                <a:gd name="connsiteX1" fmla="*/ 18288 w 390525"/>
                <a:gd name="connsiteY1" fmla="*/ 7144 h 390525"/>
                <a:gd name="connsiteX2" fmla="*/ 7144 w 390525"/>
                <a:gd name="connsiteY2" fmla="*/ 18288 h 390525"/>
                <a:gd name="connsiteX3" fmla="*/ 7144 w 390525"/>
                <a:gd name="connsiteY3" fmla="*/ 284702 h 390525"/>
                <a:gd name="connsiteX4" fmla="*/ 18288 w 390525"/>
                <a:gd name="connsiteY4" fmla="*/ 295846 h 390525"/>
                <a:gd name="connsiteX5" fmla="*/ 202883 w 390525"/>
                <a:gd name="connsiteY5" fmla="*/ 295846 h 390525"/>
                <a:gd name="connsiteX6" fmla="*/ 228029 w 390525"/>
                <a:gd name="connsiteY6" fmla="*/ 361569 h 390525"/>
                <a:gd name="connsiteX7" fmla="*/ 236125 w 390525"/>
                <a:gd name="connsiteY7" fmla="*/ 368427 h 390525"/>
                <a:gd name="connsiteX8" fmla="*/ 246317 w 390525"/>
                <a:gd name="connsiteY8" fmla="*/ 365379 h 390525"/>
                <a:gd name="connsiteX9" fmla="*/ 259271 w 390525"/>
                <a:gd name="connsiteY9" fmla="*/ 352425 h 390525"/>
                <a:gd name="connsiteX10" fmla="*/ 289560 w 390525"/>
                <a:gd name="connsiteY10" fmla="*/ 382715 h 390525"/>
                <a:gd name="connsiteX11" fmla="*/ 297371 w 390525"/>
                <a:gd name="connsiteY11" fmla="*/ 385953 h 390525"/>
                <a:gd name="connsiteX12" fmla="*/ 305181 w 390525"/>
                <a:gd name="connsiteY12" fmla="*/ 382715 h 390525"/>
                <a:gd name="connsiteX13" fmla="*/ 336613 w 390525"/>
                <a:gd name="connsiteY13" fmla="*/ 351282 h 390525"/>
                <a:gd name="connsiteX14" fmla="*/ 336613 w 390525"/>
                <a:gd name="connsiteY14" fmla="*/ 335566 h 390525"/>
                <a:gd name="connsiteX15" fmla="*/ 306324 w 390525"/>
                <a:gd name="connsiteY15" fmla="*/ 305276 h 390525"/>
                <a:gd name="connsiteX16" fmla="*/ 315849 w 390525"/>
                <a:gd name="connsiteY16" fmla="*/ 295751 h 390525"/>
                <a:gd name="connsiteX17" fmla="*/ 375095 w 390525"/>
                <a:gd name="connsiteY17" fmla="*/ 295751 h 390525"/>
                <a:gd name="connsiteX18" fmla="*/ 386239 w 390525"/>
                <a:gd name="connsiteY18" fmla="*/ 284607 h 390525"/>
                <a:gd name="connsiteX19" fmla="*/ 386239 w 390525"/>
                <a:gd name="connsiteY19" fmla="*/ 18193 h 390525"/>
                <a:gd name="connsiteX20" fmla="*/ 374999 w 390525"/>
                <a:gd name="connsiteY20" fmla="*/ 7144 h 390525"/>
                <a:gd name="connsiteX21" fmla="*/ 363950 w 390525"/>
                <a:gd name="connsiteY21" fmla="*/ 29337 h 390525"/>
                <a:gd name="connsiteX22" fmla="*/ 363950 w 390525"/>
                <a:gd name="connsiteY22" fmla="*/ 51530 h 390525"/>
                <a:gd name="connsiteX23" fmla="*/ 29432 w 390525"/>
                <a:gd name="connsiteY23" fmla="*/ 51530 h 390525"/>
                <a:gd name="connsiteX24" fmla="*/ 29432 w 390525"/>
                <a:gd name="connsiteY24" fmla="*/ 29337 h 390525"/>
                <a:gd name="connsiteX25" fmla="*/ 363950 w 390525"/>
                <a:gd name="connsiteY25" fmla="*/ 29337 h 390525"/>
                <a:gd name="connsiteX26" fmla="*/ 313373 w 390525"/>
                <a:gd name="connsiteY26" fmla="*/ 343567 h 390525"/>
                <a:gd name="connsiteX27" fmla="*/ 297656 w 390525"/>
                <a:gd name="connsiteY27" fmla="*/ 359283 h 390525"/>
                <a:gd name="connsiteX28" fmla="*/ 267367 w 390525"/>
                <a:gd name="connsiteY28" fmla="*/ 328994 h 390525"/>
                <a:gd name="connsiteX29" fmla="*/ 259556 w 390525"/>
                <a:gd name="connsiteY29" fmla="*/ 325755 h 390525"/>
                <a:gd name="connsiteX30" fmla="*/ 251746 w 390525"/>
                <a:gd name="connsiteY30" fmla="*/ 328994 h 390525"/>
                <a:gd name="connsiteX31" fmla="*/ 243078 w 390525"/>
                <a:gd name="connsiteY31" fmla="*/ 337661 h 390525"/>
                <a:gd name="connsiteX32" fmla="*/ 212884 w 390525"/>
                <a:gd name="connsiteY32" fmla="*/ 258604 h 390525"/>
                <a:gd name="connsiteX33" fmla="*/ 291846 w 390525"/>
                <a:gd name="connsiteY33" fmla="*/ 288798 h 390525"/>
                <a:gd name="connsiteX34" fmla="*/ 283178 w 390525"/>
                <a:gd name="connsiteY34" fmla="*/ 297466 h 390525"/>
                <a:gd name="connsiteX35" fmla="*/ 283178 w 390525"/>
                <a:gd name="connsiteY35" fmla="*/ 313182 h 390525"/>
                <a:gd name="connsiteX36" fmla="*/ 313373 w 390525"/>
                <a:gd name="connsiteY36" fmla="*/ 343567 h 390525"/>
                <a:gd name="connsiteX37" fmla="*/ 313849 w 390525"/>
                <a:gd name="connsiteY37" fmla="*/ 273558 h 390525"/>
                <a:gd name="connsiteX38" fmla="*/ 197072 w 390525"/>
                <a:gd name="connsiteY38" fmla="*/ 228981 h 390525"/>
                <a:gd name="connsiteX39" fmla="*/ 185261 w 390525"/>
                <a:gd name="connsiteY39" fmla="*/ 231458 h 390525"/>
                <a:gd name="connsiteX40" fmla="*/ 182785 w 390525"/>
                <a:gd name="connsiteY40" fmla="*/ 243269 h 390525"/>
                <a:gd name="connsiteX41" fmla="*/ 194310 w 390525"/>
                <a:gd name="connsiteY41" fmla="*/ 273558 h 390525"/>
                <a:gd name="connsiteX42" fmla="*/ 29337 w 390525"/>
                <a:gd name="connsiteY42" fmla="*/ 273558 h 390525"/>
                <a:gd name="connsiteX43" fmla="*/ 29337 w 390525"/>
                <a:gd name="connsiteY43" fmla="*/ 73724 h 390525"/>
                <a:gd name="connsiteX44" fmla="*/ 363855 w 390525"/>
                <a:gd name="connsiteY44" fmla="*/ 73724 h 390525"/>
                <a:gd name="connsiteX45" fmla="*/ 363855 w 390525"/>
                <a:gd name="connsiteY45" fmla="*/ 273558 h 390525"/>
                <a:gd name="connsiteX46" fmla="*/ 313849 w 390525"/>
                <a:gd name="connsiteY46" fmla="*/ 273558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390525" h="390525">
                  <a:moveTo>
                    <a:pt x="374999" y="7144"/>
                  </a:move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lnTo>
                    <a:pt x="7144" y="284702"/>
                  </a:lnTo>
                  <a:cubicBezTo>
                    <a:pt x="7144" y="290798"/>
                    <a:pt x="12097" y="295846"/>
                    <a:pt x="18288" y="295846"/>
                  </a:cubicBezTo>
                  <a:lnTo>
                    <a:pt x="202883" y="295846"/>
                  </a:lnTo>
                  <a:lnTo>
                    <a:pt x="228029" y="361569"/>
                  </a:lnTo>
                  <a:cubicBezTo>
                    <a:pt x="229362" y="365093"/>
                    <a:pt x="232410" y="367665"/>
                    <a:pt x="236125" y="368427"/>
                  </a:cubicBezTo>
                  <a:cubicBezTo>
                    <a:pt x="239840" y="369189"/>
                    <a:pt x="243650" y="368046"/>
                    <a:pt x="246317" y="365379"/>
                  </a:cubicBezTo>
                  <a:lnTo>
                    <a:pt x="259271" y="352425"/>
                  </a:lnTo>
                  <a:lnTo>
                    <a:pt x="289560" y="382715"/>
                  </a:lnTo>
                  <a:cubicBezTo>
                    <a:pt x="291655" y="384810"/>
                    <a:pt x="294513" y="385953"/>
                    <a:pt x="297371" y="385953"/>
                  </a:cubicBezTo>
                  <a:cubicBezTo>
                    <a:pt x="300323" y="385953"/>
                    <a:pt x="303181" y="384810"/>
                    <a:pt x="305181" y="382715"/>
                  </a:cubicBezTo>
                  <a:lnTo>
                    <a:pt x="336613" y="351282"/>
                  </a:lnTo>
                  <a:cubicBezTo>
                    <a:pt x="340900" y="346900"/>
                    <a:pt x="340900" y="339947"/>
                    <a:pt x="336613" y="335566"/>
                  </a:cubicBezTo>
                  <a:lnTo>
                    <a:pt x="306324" y="305276"/>
                  </a:lnTo>
                  <a:lnTo>
                    <a:pt x="315849" y="295751"/>
                  </a:lnTo>
                  <a:lnTo>
                    <a:pt x="375095" y="295751"/>
                  </a:lnTo>
                  <a:cubicBezTo>
                    <a:pt x="381191" y="295751"/>
                    <a:pt x="386239" y="290798"/>
                    <a:pt x="386239" y="284607"/>
                  </a:cubicBezTo>
                  <a:lnTo>
                    <a:pt x="386239" y="18193"/>
                  </a:lnTo>
                  <a:cubicBezTo>
                    <a:pt x="386144" y="12097"/>
                    <a:pt x="381191" y="7144"/>
                    <a:pt x="374999" y="7144"/>
                  </a:cubicBezTo>
                  <a:close/>
                  <a:moveTo>
                    <a:pt x="363950" y="29337"/>
                  </a:moveTo>
                  <a:lnTo>
                    <a:pt x="363950" y="51530"/>
                  </a:lnTo>
                  <a:lnTo>
                    <a:pt x="29432" y="51530"/>
                  </a:lnTo>
                  <a:lnTo>
                    <a:pt x="29432" y="29337"/>
                  </a:lnTo>
                  <a:lnTo>
                    <a:pt x="363950" y="29337"/>
                  </a:lnTo>
                  <a:close/>
                  <a:moveTo>
                    <a:pt x="313373" y="343567"/>
                  </a:moveTo>
                  <a:lnTo>
                    <a:pt x="297656" y="359283"/>
                  </a:lnTo>
                  <a:lnTo>
                    <a:pt x="267367" y="328994"/>
                  </a:lnTo>
                  <a:cubicBezTo>
                    <a:pt x="265271" y="326898"/>
                    <a:pt x="262414" y="325755"/>
                    <a:pt x="259556" y="325755"/>
                  </a:cubicBezTo>
                  <a:cubicBezTo>
                    <a:pt x="256604" y="325755"/>
                    <a:pt x="253746" y="326898"/>
                    <a:pt x="251746" y="328994"/>
                  </a:cubicBezTo>
                  <a:lnTo>
                    <a:pt x="243078" y="337661"/>
                  </a:lnTo>
                  <a:lnTo>
                    <a:pt x="212884" y="258604"/>
                  </a:lnTo>
                  <a:lnTo>
                    <a:pt x="291846" y="288798"/>
                  </a:lnTo>
                  <a:lnTo>
                    <a:pt x="283178" y="297466"/>
                  </a:lnTo>
                  <a:cubicBezTo>
                    <a:pt x="278892" y="301847"/>
                    <a:pt x="278892" y="308800"/>
                    <a:pt x="283178" y="313182"/>
                  </a:cubicBezTo>
                  <a:lnTo>
                    <a:pt x="313373" y="343567"/>
                  </a:lnTo>
                  <a:close/>
                  <a:moveTo>
                    <a:pt x="313849" y="273558"/>
                  </a:moveTo>
                  <a:lnTo>
                    <a:pt x="197072" y="228981"/>
                  </a:lnTo>
                  <a:cubicBezTo>
                    <a:pt x="192976" y="227457"/>
                    <a:pt x="188309" y="228409"/>
                    <a:pt x="185261" y="231458"/>
                  </a:cubicBezTo>
                  <a:cubicBezTo>
                    <a:pt x="182118" y="234505"/>
                    <a:pt x="181166" y="239173"/>
                    <a:pt x="182785" y="243269"/>
                  </a:cubicBezTo>
                  <a:lnTo>
                    <a:pt x="194310" y="273558"/>
                  </a:lnTo>
                  <a:lnTo>
                    <a:pt x="29337" y="273558"/>
                  </a:lnTo>
                  <a:lnTo>
                    <a:pt x="29337" y="73724"/>
                  </a:lnTo>
                  <a:lnTo>
                    <a:pt x="363855" y="73724"/>
                  </a:lnTo>
                  <a:lnTo>
                    <a:pt x="363855" y="273558"/>
                  </a:lnTo>
                  <a:lnTo>
                    <a:pt x="313849" y="2735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8" name="자유형: 도형 67">
              <a:extLst>
                <a:ext uri="{FF2B5EF4-FFF2-40B4-BE49-F238E27FC236}">
                  <a16:creationId xmlns:a16="http://schemas.microsoft.com/office/drawing/2014/main" id="{2F0EA17B-FD8D-4D80-8929-63DFAEF25B5B}"/>
                </a:ext>
              </a:extLst>
            </p:cNvPr>
            <p:cNvSpPr/>
            <p:nvPr/>
          </p:nvSpPr>
          <p:spPr>
            <a:xfrm>
              <a:off x="2828154" y="2997517"/>
              <a:ext cx="57150" cy="76200"/>
            </a:xfrm>
            <a:custGeom>
              <a:avLst/>
              <a:gdLst>
                <a:gd name="connsiteX0" fmla="*/ 13621 w 57150"/>
                <a:gd name="connsiteY0" fmla="*/ 77438 h 76200"/>
                <a:gd name="connsiteX1" fmla="*/ 47434 w 57150"/>
                <a:gd name="connsiteY1" fmla="*/ 77438 h 76200"/>
                <a:gd name="connsiteX2" fmla="*/ 51911 w 57150"/>
                <a:gd name="connsiteY2" fmla="*/ 70866 h 76200"/>
                <a:gd name="connsiteX3" fmla="*/ 47434 w 57150"/>
                <a:gd name="connsiteY3" fmla="*/ 64103 h 76200"/>
                <a:gd name="connsiteX4" fmla="*/ 22003 w 57150"/>
                <a:gd name="connsiteY4" fmla="*/ 64103 h 76200"/>
                <a:gd name="connsiteX5" fmla="*/ 22003 w 57150"/>
                <a:gd name="connsiteY5" fmla="*/ 47816 h 76200"/>
                <a:gd name="connsiteX6" fmla="*/ 36767 w 57150"/>
                <a:gd name="connsiteY6" fmla="*/ 47816 h 76200"/>
                <a:gd name="connsiteX7" fmla="*/ 41434 w 57150"/>
                <a:gd name="connsiteY7" fmla="*/ 42005 h 76200"/>
                <a:gd name="connsiteX8" fmla="*/ 36767 w 57150"/>
                <a:gd name="connsiteY8" fmla="*/ 36004 h 76200"/>
                <a:gd name="connsiteX9" fmla="*/ 22003 w 57150"/>
                <a:gd name="connsiteY9" fmla="*/ 36004 h 76200"/>
                <a:gd name="connsiteX10" fmla="*/ 22003 w 57150"/>
                <a:gd name="connsiteY10" fmla="*/ 20479 h 76200"/>
                <a:gd name="connsiteX11" fmla="*/ 47434 w 57150"/>
                <a:gd name="connsiteY11" fmla="*/ 20479 h 76200"/>
                <a:gd name="connsiteX12" fmla="*/ 51911 w 57150"/>
                <a:gd name="connsiteY12" fmla="*/ 13716 h 76200"/>
                <a:gd name="connsiteX13" fmla="*/ 47434 w 57150"/>
                <a:gd name="connsiteY13" fmla="*/ 7144 h 76200"/>
                <a:gd name="connsiteX14" fmla="*/ 13621 w 57150"/>
                <a:gd name="connsiteY14" fmla="*/ 7144 h 76200"/>
                <a:gd name="connsiteX15" fmla="*/ 7144 w 57150"/>
                <a:gd name="connsiteY15" fmla="*/ 11811 h 76200"/>
                <a:gd name="connsiteX16" fmla="*/ 7144 w 57150"/>
                <a:gd name="connsiteY16" fmla="*/ 72676 h 76200"/>
                <a:gd name="connsiteX17" fmla="*/ 13621 w 57150"/>
                <a:gd name="connsiteY17" fmla="*/ 7743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7150" h="76200">
                  <a:moveTo>
                    <a:pt x="13621" y="77438"/>
                  </a:moveTo>
                  <a:lnTo>
                    <a:pt x="47434" y="77438"/>
                  </a:lnTo>
                  <a:cubicBezTo>
                    <a:pt x="50578" y="77438"/>
                    <a:pt x="51911" y="74009"/>
                    <a:pt x="51911" y="70866"/>
                  </a:cubicBezTo>
                  <a:cubicBezTo>
                    <a:pt x="51911" y="67246"/>
                    <a:pt x="50292" y="64103"/>
                    <a:pt x="47434" y="64103"/>
                  </a:cubicBezTo>
                  <a:lnTo>
                    <a:pt x="22003" y="64103"/>
                  </a:lnTo>
                  <a:lnTo>
                    <a:pt x="22003" y="47816"/>
                  </a:lnTo>
                  <a:lnTo>
                    <a:pt x="36767" y="47816"/>
                  </a:lnTo>
                  <a:cubicBezTo>
                    <a:pt x="40005" y="47816"/>
                    <a:pt x="41434" y="44672"/>
                    <a:pt x="41434" y="42005"/>
                  </a:cubicBezTo>
                  <a:cubicBezTo>
                    <a:pt x="41434" y="38862"/>
                    <a:pt x="39719" y="36004"/>
                    <a:pt x="36767" y="36004"/>
                  </a:cubicBezTo>
                  <a:lnTo>
                    <a:pt x="22003" y="36004"/>
                  </a:lnTo>
                  <a:lnTo>
                    <a:pt x="22003" y="20479"/>
                  </a:lnTo>
                  <a:lnTo>
                    <a:pt x="47434" y="20479"/>
                  </a:lnTo>
                  <a:cubicBezTo>
                    <a:pt x="50292" y="20479"/>
                    <a:pt x="51911" y="17336"/>
                    <a:pt x="51911" y="13716"/>
                  </a:cubicBezTo>
                  <a:cubicBezTo>
                    <a:pt x="51911" y="10573"/>
                    <a:pt x="50578" y="7144"/>
                    <a:pt x="47434" y="7144"/>
                  </a:cubicBezTo>
                  <a:lnTo>
                    <a:pt x="13621" y="7144"/>
                  </a:lnTo>
                  <a:cubicBezTo>
                    <a:pt x="10382" y="7144"/>
                    <a:pt x="7144" y="8668"/>
                    <a:pt x="7144" y="11811"/>
                  </a:cubicBezTo>
                  <a:lnTo>
                    <a:pt x="7144" y="72676"/>
                  </a:lnTo>
                  <a:cubicBezTo>
                    <a:pt x="7144" y="75819"/>
                    <a:pt x="10382" y="77438"/>
                    <a:pt x="13621" y="774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9" name="자유형: 도형 68">
              <a:extLst>
                <a:ext uri="{FF2B5EF4-FFF2-40B4-BE49-F238E27FC236}">
                  <a16:creationId xmlns:a16="http://schemas.microsoft.com/office/drawing/2014/main" id="{9CED5489-E8D2-4B6D-83EC-C7F9D2866637}"/>
                </a:ext>
              </a:extLst>
            </p:cNvPr>
            <p:cNvSpPr/>
            <p:nvPr/>
          </p:nvSpPr>
          <p:spPr>
            <a:xfrm>
              <a:off x="2884447" y="2997517"/>
              <a:ext cx="57150" cy="76200"/>
            </a:xfrm>
            <a:custGeom>
              <a:avLst/>
              <a:gdLst>
                <a:gd name="connsiteX0" fmla="*/ 43148 w 57150"/>
                <a:gd name="connsiteY0" fmla="*/ 46863 h 76200"/>
                <a:gd name="connsiteX1" fmla="*/ 54673 w 57150"/>
                <a:gd name="connsiteY1" fmla="*/ 27527 h 76200"/>
                <a:gd name="connsiteX2" fmla="*/ 31337 w 57150"/>
                <a:gd name="connsiteY2" fmla="*/ 7144 h 76200"/>
                <a:gd name="connsiteX3" fmla="*/ 11716 w 57150"/>
                <a:gd name="connsiteY3" fmla="*/ 7144 h 76200"/>
                <a:gd name="connsiteX4" fmla="*/ 7144 w 57150"/>
                <a:gd name="connsiteY4" fmla="*/ 11621 h 76200"/>
                <a:gd name="connsiteX5" fmla="*/ 7144 w 57150"/>
                <a:gd name="connsiteY5" fmla="*/ 72295 h 76200"/>
                <a:gd name="connsiteX6" fmla="*/ 14573 w 57150"/>
                <a:gd name="connsiteY6" fmla="*/ 76867 h 76200"/>
                <a:gd name="connsiteX7" fmla="*/ 22003 w 57150"/>
                <a:gd name="connsiteY7" fmla="*/ 72295 h 76200"/>
                <a:gd name="connsiteX8" fmla="*/ 22003 w 57150"/>
                <a:gd name="connsiteY8" fmla="*/ 49244 h 76200"/>
                <a:gd name="connsiteX9" fmla="*/ 28289 w 57150"/>
                <a:gd name="connsiteY9" fmla="*/ 49244 h 76200"/>
                <a:gd name="connsiteX10" fmla="*/ 41243 w 57150"/>
                <a:gd name="connsiteY10" fmla="*/ 74676 h 76200"/>
                <a:gd name="connsiteX11" fmla="*/ 46006 w 57150"/>
                <a:gd name="connsiteY11" fmla="*/ 77438 h 76200"/>
                <a:gd name="connsiteX12" fmla="*/ 55340 w 57150"/>
                <a:gd name="connsiteY12" fmla="*/ 69723 h 76200"/>
                <a:gd name="connsiteX13" fmla="*/ 54864 w 57150"/>
                <a:gd name="connsiteY13" fmla="*/ 68008 h 76200"/>
                <a:gd name="connsiteX14" fmla="*/ 43148 w 57150"/>
                <a:gd name="connsiteY14" fmla="*/ 46863 h 76200"/>
                <a:gd name="connsiteX15" fmla="*/ 31337 w 57150"/>
                <a:gd name="connsiteY15" fmla="*/ 38195 h 76200"/>
                <a:gd name="connsiteX16" fmla="*/ 21907 w 57150"/>
                <a:gd name="connsiteY16" fmla="*/ 38195 h 76200"/>
                <a:gd name="connsiteX17" fmla="*/ 21907 w 57150"/>
                <a:gd name="connsiteY17" fmla="*/ 20479 h 76200"/>
                <a:gd name="connsiteX18" fmla="*/ 31337 w 57150"/>
                <a:gd name="connsiteY18" fmla="*/ 20479 h 76200"/>
                <a:gd name="connsiteX19" fmla="*/ 39910 w 57150"/>
                <a:gd name="connsiteY19" fmla="*/ 29337 h 76200"/>
                <a:gd name="connsiteX20" fmla="*/ 31337 w 57150"/>
                <a:gd name="connsiteY20" fmla="*/ 38195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57150" h="76200">
                  <a:moveTo>
                    <a:pt x="43148" y="46863"/>
                  </a:moveTo>
                  <a:cubicBezTo>
                    <a:pt x="49816" y="44291"/>
                    <a:pt x="54673" y="38195"/>
                    <a:pt x="54673" y="27527"/>
                  </a:cubicBezTo>
                  <a:cubicBezTo>
                    <a:pt x="54673" y="12002"/>
                    <a:pt x="44291" y="7144"/>
                    <a:pt x="31337" y="7144"/>
                  </a:cubicBezTo>
                  <a:lnTo>
                    <a:pt x="11716" y="7144"/>
                  </a:lnTo>
                  <a:cubicBezTo>
                    <a:pt x="8953" y="7144"/>
                    <a:pt x="7144" y="9239"/>
                    <a:pt x="7144" y="11621"/>
                  </a:cubicBezTo>
                  <a:lnTo>
                    <a:pt x="7144" y="72295"/>
                  </a:lnTo>
                  <a:cubicBezTo>
                    <a:pt x="7144" y="75343"/>
                    <a:pt x="10858" y="76867"/>
                    <a:pt x="14573" y="76867"/>
                  </a:cubicBezTo>
                  <a:cubicBezTo>
                    <a:pt x="18288" y="76867"/>
                    <a:pt x="22003" y="75343"/>
                    <a:pt x="22003" y="72295"/>
                  </a:cubicBezTo>
                  <a:lnTo>
                    <a:pt x="22003" y="49244"/>
                  </a:lnTo>
                  <a:lnTo>
                    <a:pt x="28289" y="49244"/>
                  </a:lnTo>
                  <a:lnTo>
                    <a:pt x="41243" y="74676"/>
                  </a:lnTo>
                  <a:cubicBezTo>
                    <a:pt x="42291" y="76676"/>
                    <a:pt x="44101" y="77438"/>
                    <a:pt x="46006" y="77438"/>
                  </a:cubicBezTo>
                  <a:cubicBezTo>
                    <a:pt x="50387" y="77438"/>
                    <a:pt x="55340" y="73438"/>
                    <a:pt x="55340" y="69723"/>
                  </a:cubicBezTo>
                  <a:cubicBezTo>
                    <a:pt x="55340" y="69247"/>
                    <a:pt x="55245" y="68580"/>
                    <a:pt x="54864" y="68008"/>
                  </a:cubicBezTo>
                  <a:lnTo>
                    <a:pt x="43148" y="46863"/>
                  </a:lnTo>
                  <a:close/>
                  <a:moveTo>
                    <a:pt x="31337" y="38195"/>
                  </a:moveTo>
                  <a:lnTo>
                    <a:pt x="21907" y="38195"/>
                  </a:lnTo>
                  <a:lnTo>
                    <a:pt x="21907" y="20479"/>
                  </a:lnTo>
                  <a:lnTo>
                    <a:pt x="31337" y="20479"/>
                  </a:lnTo>
                  <a:cubicBezTo>
                    <a:pt x="36671" y="20479"/>
                    <a:pt x="39910" y="22670"/>
                    <a:pt x="39910" y="29337"/>
                  </a:cubicBezTo>
                  <a:cubicBezTo>
                    <a:pt x="40005" y="36004"/>
                    <a:pt x="36767" y="38195"/>
                    <a:pt x="31337" y="3819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0" name="자유형: 도형 69">
              <a:extLst>
                <a:ext uri="{FF2B5EF4-FFF2-40B4-BE49-F238E27FC236}">
                  <a16:creationId xmlns:a16="http://schemas.microsoft.com/office/drawing/2014/main" id="{E9E1ABED-224C-46E0-8EF8-16AB2CBC23E9}"/>
                </a:ext>
              </a:extLst>
            </p:cNvPr>
            <p:cNvSpPr/>
            <p:nvPr/>
          </p:nvSpPr>
          <p:spPr>
            <a:xfrm>
              <a:off x="2944454" y="2997517"/>
              <a:ext cx="57150" cy="76200"/>
            </a:xfrm>
            <a:custGeom>
              <a:avLst/>
              <a:gdLst>
                <a:gd name="connsiteX0" fmla="*/ 43148 w 57150"/>
                <a:gd name="connsiteY0" fmla="*/ 46863 h 76200"/>
                <a:gd name="connsiteX1" fmla="*/ 54674 w 57150"/>
                <a:gd name="connsiteY1" fmla="*/ 27527 h 76200"/>
                <a:gd name="connsiteX2" fmla="*/ 31337 w 57150"/>
                <a:gd name="connsiteY2" fmla="*/ 7144 h 76200"/>
                <a:gd name="connsiteX3" fmla="*/ 11716 w 57150"/>
                <a:gd name="connsiteY3" fmla="*/ 7144 h 76200"/>
                <a:gd name="connsiteX4" fmla="*/ 7144 w 57150"/>
                <a:gd name="connsiteY4" fmla="*/ 11621 h 76200"/>
                <a:gd name="connsiteX5" fmla="*/ 7144 w 57150"/>
                <a:gd name="connsiteY5" fmla="*/ 72295 h 76200"/>
                <a:gd name="connsiteX6" fmla="*/ 14573 w 57150"/>
                <a:gd name="connsiteY6" fmla="*/ 76867 h 76200"/>
                <a:gd name="connsiteX7" fmla="*/ 22003 w 57150"/>
                <a:gd name="connsiteY7" fmla="*/ 72295 h 76200"/>
                <a:gd name="connsiteX8" fmla="*/ 22003 w 57150"/>
                <a:gd name="connsiteY8" fmla="*/ 49244 h 76200"/>
                <a:gd name="connsiteX9" fmla="*/ 28289 w 57150"/>
                <a:gd name="connsiteY9" fmla="*/ 49244 h 76200"/>
                <a:gd name="connsiteX10" fmla="*/ 41243 w 57150"/>
                <a:gd name="connsiteY10" fmla="*/ 74676 h 76200"/>
                <a:gd name="connsiteX11" fmla="*/ 46006 w 57150"/>
                <a:gd name="connsiteY11" fmla="*/ 77438 h 76200"/>
                <a:gd name="connsiteX12" fmla="*/ 55340 w 57150"/>
                <a:gd name="connsiteY12" fmla="*/ 69723 h 76200"/>
                <a:gd name="connsiteX13" fmla="*/ 54864 w 57150"/>
                <a:gd name="connsiteY13" fmla="*/ 68008 h 76200"/>
                <a:gd name="connsiteX14" fmla="*/ 43148 w 57150"/>
                <a:gd name="connsiteY14" fmla="*/ 46863 h 76200"/>
                <a:gd name="connsiteX15" fmla="*/ 31337 w 57150"/>
                <a:gd name="connsiteY15" fmla="*/ 38195 h 76200"/>
                <a:gd name="connsiteX16" fmla="*/ 21908 w 57150"/>
                <a:gd name="connsiteY16" fmla="*/ 38195 h 76200"/>
                <a:gd name="connsiteX17" fmla="*/ 21908 w 57150"/>
                <a:gd name="connsiteY17" fmla="*/ 20479 h 76200"/>
                <a:gd name="connsiteX18" fmla="*/ 31337 w 57150"/>
                <a:gd name="connsiteY18" fmla="*/ 20479 h 76200"/>
                <a:gd name="connsiteX19" fmla="*/ 39910 w 57150"/>
                <a:gd name="connsiteY19" fmla="*/ 29337 h 76200"/>
                <a:gd name="connsiteX20" fmla="*/ 31337 w 57150"/>
                <a:gd name="connsiteY20" fmla="*/ 38195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57150" h="76200">
                  <a:moveTo>
                    <a:pt x="43148" y="46863"/>
                  </a:moveTo>
                  <a:cubicBezTo>
                    <a:pt x="49816" y="44291"/>
                    <a:pt x="54674" y="38195"/>
                    <a:pt x="54674" y="27527"/>
                  </a:cubicBezTo>
                  <a:cubicBezTo>
                    <a:pt x="54674" y="12002"/>
                    <a:pt x="44291" y="7144"/>
                    <a:pt x="31337" y="7144"/>
                  </a:cubicBezTo>
                  <a:lnTo>
                    <a:pt x="11716" y="7144"/>
                  </a:lnTo>
                  <a:cubicBezTo>
                    <a:pt x="8954" y="7144"/>
                    <a:pt x="7144" y="9239"/>
                    <a:pt x="7144" y="11621"/>
                  </a:cubicBezTo>
                  <a:lnTo>
                    <a:pt x="7144" y="72295"/>
                  </a:lnTo>
                  <a:cubicBezTo>
                    <a:pt x="7144" y="75343"/>
                    <a:pt x="10858" y="76867"/>
                    <a:pt x="14573" y="76867"/>
                  </a:cubicBezTo>
                  <a:cubicBezTo>
                    <a:pt x="18288" y="76867"/>
                    <a:pt x="22003" y="75343"/>
                    <a:pt x="22003" y="72295"/>
                  </a:cubicBezTo>
                  <a:lnTo>
                    <a:pt x="22003" y="49244"/>
                  </a:lnTo>
                  <a:lnTo>
                    <a:pt x="28289" y="49244"/>
                  </a:lnTo>
                  <a:lnTo>
                    <a:pt x="41243" y="74676"/>
                  </a:lnTo>
                  <a:cubicBezTo>
                    <a:pt x="42291" y="76676"/>
                    <a:pt x="44101" y="77438"/>
                    <a:pt x="46006" y="77438"/>
                  </a:cubicBezTo>
                  <a:cubicBezTo>
                    <a:pt x="50387" y="77438"/>
                    <a:pt x="55340" y="73438"/>
                    <a:pt x="55340" y="69723"/>
                  </a:cubicBezTo>
                  <a:cubicBezTo>
                    <a:pt x="55340" y="69247"/>
                    <a:pt x="55245" y="68580"/>
                    <a:pt x="54864" y="68008"/>
                  </a:cubicBezTo>
                  <a:lnTo>
                    <a:pt x="43148" y="46863"/>
                  </a:lnTo>
                  <a:close/>
                  <a:moveTo>
                    <a:pt x="31337" y="38195"/>
                  </a:moveTo>
                  <a:lnTo>
                    <a:pt x="21908" y="38195"/>
                  </a:lnTo>
                  <a:lnTo>
                    <a:pt x="21908" y="20479"/>
                  </a:lnTo>
                  <a:lnTo>
                    <a:pt x="31337" y="20479"/>
                  </a:lnTo>
                  <a:cubicBezTo>
                    <a:pt x="36671" y="20479"/>
                    <a:pt x="39910" y="22670"/>
                    <a:pt x="39910" y="29337"/>
                  </a:cubicBezTo>
                  <a:cubicBezTo>
                    <a:pt x="39910" y="36004"/>
                    <a:pt x="36671" y="38195"/>
                    <a:pt x="31337" y="3819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1" name="자유형: 도형 70">
              <a:extLst>
                <a:ext uri="{FF2B5EF4-FFF2-40B4-BE49-F238E27FC236}">
                  <a16:creationId xmlns:a16="http://schemas.microsoft.com/office/drawing/2014/main" id="{207EA633-F852-44AC-B8B3-98803A5D6EB4}"/>
                </a:ext>
              </a:extLst>
            </p:cNvPr>
            <p:cNvSpPr/>
            <p:nvPr/>
          </p:nvSpPr>
          <p:spPr>
            <a:xfrm>
              <a:off x="3003605" y="2997231"/>
              <a:ext cx="57150" cy="76200"/>
            </a:xfrm>
            <a:custGeom>
              <a:avLst/>
              <a:gdLst>
                <a:gd name="connsiteX0" fmla="*/ 30766 w 57150"/>
                <a:gd name="connsiteY0" fmla="*/ 7144 h 76200"/>
                <a:gd name="connsiteX1" fmla="*/ 7144 w 57150"/>
                <a:gd name="connsiteY1" fmla="*/ 29908 h 76200"/>
                <a:gd name="connsiteX2" fmla="*/ 7144 w 57150"/>
                <a:gd name="connsiteY2" fmla="*/ 55436 h 76200"/>
                <a:gd name="connsiteX3" fmla="*/ 30766 w 57150"/>
                <a:gd name="connsiteY3" fmla="*/ 78200 h 76200"/>
                <a:gd name="connsiteX4" fmla="*/ 54483 w 57150"/>
                <a:gd name="connsiteY4" fmla="*/ 55436 h 76200"/>
                <a:gd name="connsiteX5" fmla="*/ 54483 w 57150"/>
                <a:gd name="connsiteY5" fmla="*/ 29908 h 76200"/>
                <a:gd name="connsiteX6" fmla="*/ 30766 w 57150"/>
                <a:gd name="connsiteY6" fmla="*/ 7144 h 76200"/>
                <a:gd name="connsiteX7" fmla="*/ 38957 w 57150"/>
                <a:gd name="connsiteY7" fmla="*/ 55245 h 76200"/>
                <a:gd name="connsiteX8" fmla="*/ 30385 w 57150"/>
                <a:gd name="connsiteY8" fmla="*/ 64770 h 76200"/>
                <a:gd name="connsiteX9" fmla="*/ 21908 w 57150"/>
                <a:gd name="connsiteY9" fmla="*/ 55245 h 76200"/>
                <a:gd name="connsiteX10" fmla="*/ 21908 w 57150"/>
                <a:gd name="connsiteY10" fmla="*/ 30004 h 76200"/>
                <a:gd name="connsiteX11" fmla="*/ 30385 w 57150"/>
                <a:gd name="connsiteY11" fmla="*/ 20479 h 76200"/>
                <a:gd name="connsiteX12" fmla="*/ 38957 w 57150"/>
                <a:gd name="connsiteY12" fmla="*/ 30004 h 76200"/>
                <a:gd name="connsiteX13" fmla="*/ 38957 w 57150"/>
                <a:gd name="connsiteY13" fmla="*/ 55245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7150" h="76200">
                  <a:moveTo>
                    <a:pt x="30766" y="7144"/>
                  </a:moveTo>
                  <a:cubicBezTo>
                    <a:pt x="17431" y="7144"/>
                    <a:pt x="7144" y="13335"/>
                    <a:pt x="7144" y="29908"/>
                  </a:cubicBezTo>
                  <a:lnTo>
                    <a:pt x="7144" y="55436"/>
                  </a:lnTo>
                  <a:cubicBezTo>
                    <a:pt x="7144" y="72009"/>
                    <a:pt x="17431" y="78200"/>
                    <a:pt x="30766" y="78200"/>
                  </a:cubicBezTo>
                  <a:cubicBezTo>
                    <a:pt x="44101" y="78200"/>
                    <a:pt x="54483" y="72009"/>
                    <a:pt x="54483" y="55436"/>
                  </a:cubicBezTo>
                  <a:lnTo>
                    <a:pt x="54483" y="29908"/>
                  </a:lnTo>
                  <a:cubicBezTo>
                    <a:pt x="54483" y="13240"/>
                    <a:pt x="44101" y="7144"/>
                    <a:pt x="30766" y="7144"/>
                  </a:cubicBezTo>
                  <a:close/>
                  <a:moveTo>
                    <a:pt x="38957" y="55245"/>
                  </a:moveTo>
                  <a:cubicBezTo>
                    <a:pt x="38957" y="61817"/>
                    <a:pt x="35719" y="64770"/>
                    <a:pt x="30385" y="64770"/>
                  </a:cubicBezTo>
                  <a:cubicBezTo>
                    <a:pt x="25051" y="64770"/>
                    <a:pt x="21908" y="61817"/>
                    <a:pt x="21908" y="55245"/>
                  </a:cubicBezTo>
                  <a:lnTo>
                    <a:pt x="21908" y="30004"/>
                  </a:lnTo>
                  <a:cubicBezTo>
                    <a:pt x="21908" y="23432"/>
                    <a:pt x="25051" y="20479"/>
                    <a:pt x="30385" y="20479"/>
                  </a:cubicBezTo>
                  <a:cubicBezTo>
                    <a:pt x="35719" y="20479"/>
                    <a:pt x="38957" y="23432"/>
                    <a:pt x="38957" y="30004"/>
                  </a:cubicBezTo>
                  <a:lnTo>
                    <a:pt x="38957" y="5524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2" name="자유형: 도형 71">
              <a:extLst>
                <a:ext uri="{FF2B5EF4-FFF2-40B4-BE49-F238E27FC236}">
                  <a16:creationId xmlns:a16="http://schemas.microsoft.com/office/drawing/2014/main" id="{80BC3E1D-2CDB-42DC-9A2D-B1CF94BE20F5}"/>
                </a:ext>
              </a:extLst>
            </p:cNvPr>
            <p:cNvSpPr/>
            <p:nvPr/>
          </p:nvSpPr>
          <p:spPr>
            <a:xfrm>
              <a:off x="3064279" y="2997517"/>
              <a:ext cx="57150" cy="76200"/>
            </a:xfrm>
            <a:custGeom>
              <a:avLst/>
              <a:gdLst>
                <a:gd name="connsiteX0" fmla="*/ 43148 w 57150"/>
                <a:gd name="connsiteY0" fmla="*/ 46863 h 76200"/>
                <a:gd name="connsiteX1" fmla="*/ 54674 w 57150"/>
                <a:gd name="connsiteY1" fmla="*/ 27527 h 76200"/>
                <a:gd name="connsiteX2" fmla="*/ 31337 w 57150"/>
                <a:gd name="connsiteY2" fmla="*/ 7144 h 76200"/>
                <a:gd name="connsiteX3" fmla="*/ 11716 w 57150"/>
                <a:gd name="connsiteY3" fmla="*/ 7144 h 76200"/>
                <a:gd name="connsiteX4" fmla="*/ 7144 w 57150"/>
                <a:gd name="connsiteY4" fmla="*/ 11621 h 76200"/>
                <a:gd name="connsiteX5" fmla="*/ 7144 w 57150"/>
                <a:gd name="connsiteY5" fmla="*/ 72295 h 76200"/>
                <a:gd name="connsiteX6" fmla="*/ 14573 w 57150"/>
                <a:gd name="connsiteY6" fmla="*/ 76867 h 76200"/>
                <a:gd name="connsiteX7" fmla="*/ 22003 w 57150"/>
                <a:gd name="connsiteY7" fmla="*/ 72295 h 76200"/>
                <a:gd name="connsiteX8" fmla="*/ 22003 w 57150"/>
                <a:gd name="connsiteY8" fmla="*/ 49244 h 76200"/>
                <a:gd name="connsiteX9" fmla="*/ 28289 w 57150"/>
                <a:gd name="connsiteY9" fmla="*/ 49244 h 76200"/>
                <a:gd name="connsiteX10" fmla="*/ 41243 w 57150"/>
                <a:gd name="connsiteY10" fmla="*/ 74676 h 76200"/>
                <a:gd name="connsiteX11" fmla="*/ 46006 w 57150"/>
                <a:gd name="connsiteY11" fmla="*/ 77438 h 76200"/>
                <a:gd name="connsiteX12" fmla="*/ 55340 w 57150"/>
                <a:gd name="connsiteY12" fmla="*/ 69723 h 76200"/>
                <a:gd name="connsiteX13" fmla="*/ 54864 w 57150"/>
                <a:gd name="connsiteY13" fmla="*/ 68008 h 76200"/>
                <a:gd name="connsiteX14" fmla="*/ 43148 w 57150"/>
                <a:gd name="connsiteY14" fmla="*/ 46863 h 76200"/>
                <a:gd name="connsiteX15" fmla="*/ 31433 w 57150"/>
                <a:gd name="connsiteY15" fmla="*/ 38195 h 76200"/>
                <a:gd name="connsiteX16" fmla="*/ 22003 w 57150"/>
                <a:gd name="connsiteY16" fmla="*/ 38195 h 76200"/>
                <a:gd name="connsiteX17" fmla="*/ 22003 w 57150"/>
                <a:gd name="connsiteY17" fmla="*/ 20479 h 76200"/>
                <a:gd name="connsiteX18" fmla="*/ 31433 w 57150"/>
                <a:gd name="connsiteY18" fmla="*/ 20479 h 76200"/>
                <a:gd name="connsiteX19" fmla="*/ 40005 w 57150"/>
                <a:gd name="connsiteY19" fmla="*/ 29337 h 76200"/>
                <a:gd name="connsiteX20" fmla="*/ 31433 w 57150"/>
                <a:gd name="connsiteY20" fmla="*/ 38195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57150" h="76200">
                  <a:moveTo>
                    <a:pt x="43148" y="46863"/>
                  </a:moveTo>
                  <a:cubicBezTo>
                    <a:pt x="49816" y="44291"/>
                    <a:pt x="54674" y="38195"/>
                    <a:pt x="54674" y="27527"/>
                  </a:cubicBezTo>
                  <a:cubicBezTo>
                    <a:pt x="54674" y="12002"/>
                    <a:pt x="44291" y="7144"/>
                    <a:pt x="31337" y="7144"/>
                  </a:cubicBezTo>
                  <a:lnTo>
                    <a:pt x="11716" y="7144"/>
                  </a:lnTo>
                  <a:cubicBezTo>
                    <a:pt x="8954" y="7144"/>
                    <a:pt x="7144" y="9239"/>
                    <a:pt x="7144" y="11621"/>
                  </a:cubicBezTo>
                  <a:lnTo>
                    <a:pt x="7144" y="72295"/>
                  </a:lnTo>
                  <a:cubicBezTo>
                    <a:pt x="7144" y="75343"/>
                    <a:pt x="10858" y="76867"/>
                    <a:pt x="14573" y="76867"/>
                  </a:cubicBezTo>
                  <a:cubicBezTo>
                    <a:pt x="18288" y="76867"/>
                    <a:pt x="22003" y="75343"/>
                    <a:pt x="22003" y="72295"/>
                  </a:cubicBezTo>
                  <a:lnTo>
                    <a:pt x="22003" y="49244"/>
                  </a:lnTo>
                  <a:lnTo>
                    <a:pt x="28289" y="49244"/>
                  </a:lnTo>
                  <a:lnTo>
                    <a:pt x="41243" y="74676"/>
                  </a:lnTo>
                  <a:cubicBezTo>
                    <a:pt x="42291" y="76676"/>
                    <a:pt x="44101" y="77438"/>
                    <a:pt x="46006" y="77438"/>
                  </a:cubicBezTo>
                  <a:cubicBezTo>
                    <a:pt x="50387" y="77438"/>
                    <a:pt x="55340" y="73438"/>
                    <a:pt x="55340" y="69723"/>
                  </a:cubicBezTo>
                  <a:cubicBezTo>
                    <a:pt x="55340" y="69247"/>
                    <a:pt x="55245" y="68580"/>
                    <a:pt x="54864" y="68008"/>
                  </a:cubicBezTo>
                  <a:lnTo>
                    <a:pt x="43148" y="46863"/>
                  </a:lnTo>
                  <a:close/>
                  <a:moveTo>
                    <a:pt x="31433" y="38195"/>
                  </a:moveTo>
                  <a:lnTo>
                    <a:pt x="22003" y="38195"/>
                  </a:lnTo>
                  <a:lnTo>
                    <a:pt x="22003" y="20479"/>
                  </a:lnTo>
                  <a:lnTo>
                    <a:pt x="31433" y="20479"/>
                  </a:lnTo>
                  <a:cubicBezTo>
                    <a:pt x="36767" y="20479"/>
                    <a:pt x="40005" y="22670"/>
                    <a:pt x="40005" y="29337"/>
                  </a:cubicBezTo>
                  <a:cubicBezTo>
                    <a:pt x="40005" y="36004"/>
                    <a:pt x="36767" y="38195"/>
                    <a:pt x="31433" y="3819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3" name="자유형: 도형 72">
              <a:extLst>
                <a:ext uri="{FF2B5EF4-FFF2-40B4-BE49-F238E27FC236}">
                  <a16:creationId xmlns:a16="http://schemas.microsoft.com/office/drawing/2014/main" id="{4537D691-75C0-4A4F-AE13-0FD9F043285E}"/>
                </a:ext>
              </a:extLst>
            </p:cNvPr>
            <p:cNvSpPr/>
            <p:nvPr/>
          </p:nvSpPr>
          <p:spPr>
            <a:xfrm>
              <a:off x="2824463" y="3093362"/>
              <a:ext cx="66675" cy="66675"/>
            </a:xfrm>
            <a:custGeom>
              <a:avLst/>
              <a:gdLst>
                <a:gd name="connsiteX0" fmla="*/ 61031 w 66675"/>
                <a:gd name="connsiteY0" fmla="*/ 10359 h 66675"/>
                <a:gd name="connsiteX1" fmla="*/ 45315 w 66675"/>
                <a:gd name="connsiteY1" fmla="*/ 10359 h 66675"/>
                <a:gd name="connsiteX2" fmla="*/ 35695 w 66675"/>
                <a:gd name="connsiteY2" fmla="*/ 19979 h 66675"/>
                <a:gd name="connsiteX3" fmla="*/ 26075 w 66675"/>
                <a:gd name="connsiteY3" fmla="*/ 10359 h 66675"/>
                <a:gd name="connsiteX4" fmla="*/ 10358 w 66675"/>
                <a:gd name="connsiteY4" fmla="*/ 10359 h 66675"/>
                <a:gd name="connsiteX5" fmla="*/ 10358 w 66675"/>
                <a:gd name="connsiteY5" fmla="*/ 26075 h 66675"/>
                <a:gd name="connsiteX6" fmla="*/ 19979 w 66675"/>
                <a:gd name="connsiteY6" fmla="*/ 35695 h 66675"/>
                <a:gd name="connsiteX7" fmla="*/ 10358 w 66675"/>
                <a:gd name="connsiteY7" fmla="*/ 45315 h 66675"/>
                <a:gd name="connsiteX8" fmla="*/ 10358 w 66675"/>
                <a:gd name="connsiteY8" fmla="*/ 61031 h 66675"/>
                <a:gd name="connsiteX9" fmla="*/ 18169 w 66675"/>
                <a:gd name="connsiteY9" fmla="*/ 64270 h 66675"/>
                <a:gd name="connsiteX10" fmla="*/ 25979 w 66675"/>
                <a:gd name="connsiteY10" fmla="*/ 61031 h 66675"/>
                <a:gd name="connsiteX11" fmla="*/ 35600 w 66675"/>
                <a:gd name="connsiteY11" fmla="*/ 51411 h 66675"/>
                <a:gd name="connsiteX12" fmla="*/ 45220 w 66675"/>
                <a:gd name="connsiteY12" fmla="*/ 61031 h 66675"/>
                <a:gd name="connsiteX13" fmla="*/ 53030 w 66675"/>
                <a:gd name="connsiteY13" fmla="*/ 64270 h 66675"/>
                <a:gd name="connsiteX14" fmla="*/ 60841 w 66675"/>
                <a:gd name="connsiteY14" fmla="*/ 61031 h 66675"/>
                <a:gd name="connsiteX15" fmla="*/ 60841 w 66675"/>
                <a:gd name="connsiteY15" fmla="*/ 45315 h 66675"/>
                <a:gd name="connsiteX16" fmla="*/ 51221 w 66675"/>
                <a:gd name="connsiteY16" fmla="*/ 35695 h 66675"/>
                <a:gd name="connsiteX17" fmla="*/ 60841 w 66675"/>
                <a:gd name="connsiteY17" fmla="*/ 26075 h 66675"/>
                <a:gd name="connsiteX18" fmla="*/ 61031 w 66675"/>
                <a:gd name="connsiteY18" fmla="*/ 10359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66675" h="66675">
                  <a:moveTo>
                    <a:pt x="61031" y="10359"/>
                  </a:moveTo>
                  <a:cubicBezTo>
                    <a:pt x="56745" y="6072"/>
                    <a:pt x="49697" y="6072"/>
                    <a:pt x="45315" y="10359"/>
                  </a:cubicBezTo>
                  <a:lnTo>
                    <a:pt x="35695" y="19979"/>
                  </a:lnTo>
                  <a:lnTo>
                    <a:pt x="26075" y="10359"/>
                  </a:lnTo>
                  <a:cubicBezTo>
                    <a:pt x="21693" y="6072"/>
                    <a:pt x="14740" y="6072"/>
                    <a:pt x="10358" y="10359"/>
                  </a:cubicBezTo>
                  <a:cubicBezTo>
                    <a:pt x="6072" y="14740"/>
                    <a:pt x="6072" y="21693"/>
                    <a:pt x="10358" y="26075"/>
                  </a:cubicBezTo>
                  <a:lnTo>
                    <a:pt x="19979" y="35695"/>
                  </a:lnTo>
                  <a:lnTo>
                    <a:pt x="10358" y="45315"/>
                  </a:lnTo>
                  <a:cubicBezTo>
                    <a:pt x="6072" y="49697"/>
                    <a:pt x="6072" y="56650"/>
                    <a:pt x="10358" y="61031"/>
                  </a:cubicBezTo>
                  <a:cubicBezTo>
                    <a:pt x="12549" y="63222"/>
                    <a:pt x="15407" y="64270"/>
                    <a:pt x="18169" y="64270"/>
                  </a:cubicBezTo>
                  <a:cubicBezTo>
                    <a:pt x="21026" y="64270"/>
                    <a:pt x="23884" y="63222"/>
                    <a:pt x="25979" y="61031"/>
                  </a:cubicBezTo>
                  <a:lnTo>
                    <a:pt x="35600" y="51411"/>
                  </a:lnTo>
                  <a:lnTo>
                    <a:pt x="45220" y="61031"/>
                  </a:lnTo>
                  <a:cubicBezTo>
                    <a:pt x="47411" y="63222"/>
                    <a:pt x="50268" y="64270"/>
                    <a:pt x="53030" y="64270"/>
                  </a:cubicBezTo>
                  <a:cubicBezTo>
                    <a:pt x="55793" y="64270"/>
                    <a:pt x="58745" y="63222"/>
                    <a:pt x="60841" y="61031"/>
                  </a:cubicBezTo>
                  <a:cubicBezTo>
                    <a:pt x="65222" y="56650"/>
                    <a:pt x="65222" y="49697"/>
                    <a:pt x="60841" y="45315"/>
                  </a:cubicBezTo>
                  <a:lnTo>
                    <a:pt x="51221" y="35695"/>
                  </a:lnTo>
                  <a:lnTo>
                    <a:pt x="60841" y="26075"/>
                  </a:lnTo>
                  <a:cubicBezTo>
                    <a:pt x="65318" y="21693"/>
                    <a:pt x="65318" y="14645"/>
                    <a:pt x="61031" y="1035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44E2543D-9AD1-4A3F-8E81-00971F79824B}"/>
              </a:ext>
            </a:extLst>
          </p:cNvPr>
          <p:cNvGrpSpPr/>
          <p:nvPr/>
        </p:nvGrpSpPr>
        <p:grpSpPr>
          <a:xfrm>
            <a:off x="3448898" y="892918"/>
            <a:ext cx="390525" cy="390525"/>
            <a:chOff x="3448898" y="892918"/>
            <a:chExt cx="390525" cy="390525"/>
          </a:xfrm>
          <a:solidFill>
            <a:schemeClr val="bg1"/>
          </a:solidFill>
        </p:grpSpPr>
        <p:sp>
          <p:nvSpPr>
            <p:cNvPr id="75" name="자유형: 도형 74">
              <a:extLst>
                <a:ext uri="{FF2B5EF4-FFF2-40B4-BE49-F238E27FC236}">
                  <a16:creationId xmlns:a16="http://schemas.microsoft.com/office/drawing/2014/main" id="{DD9D8534-B19C-452E-A2EA-1BD99B734E4A}"/>
                </a:ext>
              </a:extLst>
            </p:cNvPr>
            <p:cNvSpPr/>
            <p:nvPr/>
          </p:nvSpPr>
          <p:spPr>
            <a:xfrm>
              <a:off x="3448898" y="892918"/>
              <a:ext cx="390525" cy="390525"/>
            </a:xfrm>
            <a:custGeom>
              <a:avLst/>
              <a:gdLst>
                <a:gd name="connsiteX0" fmla="*/ 352806 w 390525"/>
                <a:gd name="connsiteY0" fmla="*/ 51581 h 390525"/>
                <a:gd name="connsiteX1" fmla="*/ 341662 w 390525"/>
                <a:gd name="connsiteY1" fmla="*/ 51581 h 390525"/>
                <a:gd name="connsiteX2" fmla="*/ 341662 w 390525"/>
                <a:gd name="connsiteY2" fmla="*/ 41008 h 390525"/>
                <a:gd name="connsiteX3" fmla="*/ 310229 w 390525"/>
                <a:gd name="connsiteY3" fmla="*/ 7194 h 390525"/>
                <a:gd name="connsiteX4" fmla="*/ 275082 w 390525"/>
                <a:gd name="connsiteY4" fmla="*/ 40437 h 390525"/>
                <a:gd name="connsiteX5" fmla="*/ 275082 w 390525"/>
                <a:gd name="connsiteY5" fmla="*/ 51581 h 390525"/>
                <a:gd name="connsiteX6" fmla="*/ 230696 w 390525"/>
                <a:gd name="connsiteY6" fmla="*/ 51581 h 390525"/>
                <a:gd name="connsiteX7" fmla="*/ 230696 w 390525"/>
                <a:gd name="connsiteY7" fmla="*/ 41008 h 390525"/>
                <a:gd name="connsiteX8" fmla="*/ 199263 w 390525"/>
                <a:gd name="connsiteY8" fmla="*/ 7194 h 390525"/>
                <a:gd name="connsiteX9" fmla="*/ 164116 w 390525"/>
                <a:gd name="connsiteY9" fmla="*/ 40437 h 390525"/>
                <a:gd name="connsiteX10" fmla="*/ 164116 w 390525"/>
                <a:gd name="connsiteY10" fmla="*/ 51581 h 390525"/>
                <a:gd name="connsiteX11" fmla="*/ 118205 w 390525"/>
                <a:gd name="connsiteY11" fmla="*/ 51581 h 390525"/>
                <a:gd name="connsiteX12" fmla="*/ 118205 w 390525"/>
                <a:gd name="connsiteY12" fmla="*/ 41008 h 390525"/>
                <a:gd name="connsiteX13" fmla="*/ 86773 w 390525"/>
                <a:gd name="connsiteY13" fmla="*/ 7194 h 390525"/>
                <a:gd name="connsiteX14" fmla="*/ 51626 w 390525"/>
                <a:gd name="connsiteY14" fmla="*/ 40437 h 390525"/>
                <a:gd name="connsiteX15" fmla="*/ 51626 w 390525"/>
                <a:gd name="connsiteY15" fmla="*/ 51581 h 390525"/>
                <a:gd name="connsiteX16" fmla="*/ 40481 w 390525"/>
                <a:gd name="connsiteY16" fmla="*/ 51581 h 390525"/>
                <a:gd name="connsiteX17" fmla="*/ 7144 w 390525"/>
                <a:gd name="connsiteY17" fmla="*/ 84918 h 390525"/>
                <a:gd name="connsiteX18" fmla="*/ 7144 w 390525"/>
                <a:gd name="connsiteY18" fmla="*/ 352857 h 390525"/>
                <a:gd name="connsiteX19" fmla="*/ 40481 w 390525"/>
                <a:gd name="connsiteY19" fmla="*/ 386194 h 390525"/>
                <a:gd name="connsiteX20" fmla="*/ 352806 w 390525"/>
                <a:gd name="connsiteY20" fmla="*/ 386194 h 390525"/>
                <a:gd name="connsiteX21" fmla="*/ 386144 w 390525"/>
                <a:gd name="connsiteY21" fmla="*/ 352857 h 390525"/>
                <a:gd name="connsiteX22" fmla="*/ 386144 w 390525"/>
                <a:gd name="connsiteY22" fmla="*/ 84918 h 390525"/>
                <a:gd name="connsiteX23" fmla="*/ 352806 w 390525"/>
                <a:gd name="connsiteY23" fmla="*/ 51581 h 390525"/>
                <a:gd name="connsiteX24" fmla="*/ 297371 w 390525"/>
                <a:gd name="connsiteY24" fmla="*/ 40627 h 390525"/>
                <a:gd name="connsiteX25" fmla="*/ 309753 w 390525"/>
                <a:gd name="connsiteY25" fmla="*/ 29578 h 390525"/>
                <a:gd name="connsiteX26" fmla="*/ 319564 w 390525"/>
                <a:gd name="connsiteY26" fmla="*/ 40913 h 390525"/>
                <a:gd name="connsiteX27" fmla="*/ 319564 w 390525"/>
                <a:gd name="connsiteY27" fmla="*/ 84728 h 390525"/>
                <a:gd name="connsiteX28" fmla="*/ 309753 w 390525"/>
                <a:gd name="connsiteY28" fmla="*/ 96063 h 390525"/>
                <a:gd name="connsiteX29" fmla="*/ 297371 w 390525"/>
                <a:gd name="connsiteY29" fmla="*/ 85014 h 390525"/>
                <a:gd name="connsiteX30" fmla="*/ 297371 w 390525"/>
                <a:gd name="connsiteY30" fmla="*/ 40627 h 390525"/>
                <a:gd name="connsiteX31" fmla="*/ 186309 w 390525"/>
                <a:gd name="connsiteY31" fmla="*/ 40627 h 390525"/>
                <a:gd name="connsiteX32" fmla="*/ 198691 w 390525"/>
                <a:gd name="connsiteY32" fmla="*/ 29578 h 390525"/>
                <a:gd name="connsiteX33" fmla="*/ 208502 w 390525"/>
                <a:gd name="connsiteY33" fmla="*/ 40913 h 390525"/>
                <a:gd name="connsiteX34" fmla="*/ 208502 w 390525"/>
                <a:gd name="connsiteY34" fmla="*/ 84728 h 390525"/>
                <a:gd name="connsiteX35" fmla="*/ 198691 w 390525"/>
                <a:gd name="connsiteY35" fmla="*/ 96063 h 390525"/>
                <a:gd name="connsiteX36" fmla="*/ 186309 w 390525"/>
                <a:gd name="connsiteY36" fmla="*/ 85014 h 390525"/>
                <a:gd name="connsiteX37" fmla="*/ 186309 w 390525"/>
                <a:gd name="connsiteY37" fmla="*/ 40627 h 390525"/>
                <a:gd name="connsiteX38" fmla="*/ 73819 w 390525"/>
                <a:gd name="connsiteY38" fmla="*/ 40627 h 390525"/>
                <a:gd name="connsiteX39" fmla="*/ 86201 w 390525"/>
                <a:gd name="connsiteY39" fmla="*/ 29578 h 390525"/>
                <a:gd name="connsiteX40" fmla="*/ 96012 w 390525"/>
                <a:gd name="connsiteY40" fmla="*/ 40913 h 390525"/>
                <a:gd name="connsiteX41" fmla="*/ 96012 w 390525"/>
                <a:gd name="connsiteY41" fmla="*/ 84728 h 390525"/>
                <a:gd name="connsiteX42" fmla="*/ 86201 w 390525"/>
                <a:gd name="connsiteY42" fmla="*/ 96063 h 390525"/>
                <a:gd name="connsiteX43" fmla="*/ 73819 w 390525"/>
                <a:gd name="connsiteY43" fmla="*/ 85014 h 390525"/>
                <a:gd name="connsiteX44" fmla="*/ 73819 w 390525"/>
                <a:gd name="connsiteY44" fmla="*/ 40627 h 390525"/>
                <a:gd name="connsiteX45" fmla="*/ 352806 w 390525"/>
                <a:gd name="connsiteY45" fmla="*/ 363906 h 390525"/>
                <a:gd name="connsiteX46" fmla="*/ 40481 w 390525"/>
                <a:gd name="connsiteY46" fmla="*/ 363906 h 390525"/>
                <a:gd name="connsiteX47" fmla="*/ 29337 w 390525"/>
                <a:gd name="connsiteY47" fmla="*/ 352761 h 390525"/>
                <a:gd name="connsiteX48" fmla="*/ 29337 w 390525"/>
                <a:gd name="connsiteY48" fmla="*/ 164071 h 390525"/>
                <a:gd name="connsiteX49" fmla="*/ 363855 w 390525"/>
                <a:gd name="connsiteY49" fmla="*/ 164071 h 390525"/>
                <a:gd name="connsiteX50" fmla="*/ 363855 w 390525"/>
                <a:gd name="connsiteY50" fmla="*/ 352761 h 390525"/>
                <a:gd name="connsiteX51" fmla="*/ 352806 w 390525"/>
                <a:gd name="connsiteY51" fmla="*/ 363906 h 390525"/>
                <a:gd name="connsiteX52" fmla="*/ 363950 w 390525"/>
                <a:gd name="connsiteY52" fmla="*/ 141878 h 390525"/>
                <a:gd name="connsiteX53" fmla="*/ 29432 w 390525"/>
                <a:gd name="connsiteY53" fmla="*/ 141878 h 390525"/>
                <a:gd name="connsiteX54" fmla="*/ 29432 w 390525"/>
                <a:gd name="connsiteY54" fmla="*/ 84918 h 390525"/>
                <a:gd name="connsiteX55" fmla="*/ 40577 w 390525"/>
                <a:gd name="connsiteY55" fmla="*/ 73774 h 390525"/>
                <a:gd name="connsiteX56" fmla="*/ 51721 w 390525"/>
                <a:gd name="connsiteY56" fmla="*/ 73774 h 390525"/>
                <a:gd name="connsiteX57" fmla="*/ 51721 w 390525"/>
                <a:gd name="connsiteY57" fmla="*/ 84347 h 390525"/>
                <a:gd name="connsiteX58" fmla="*/ 83153 w 390525"/>
                <a:gd name="connsiteY58" fmla="*/ 118161 h 390525"/>
                <a:gd name="connsiteX59" fmla="*/ 118301 w 390525"/>
                <a:gd name="connsiteY59" fmla="*/ 84918 h 390525"/>
                <a:gd name="connsiteX60" fmla="*/ 118301 w 390525"/>
                <a:gd name="connsiteY60" fmla="*/ 73774 h 390525"/>
                <a:gd name="connsiteX61" fmla="*/ 164211 w 390525"/>
                <a:gd name="connsiteY61" fmla="*/ 73774 h 390525"/>
                <a:gd name="connsiteX62" fmla="*/ 164211 w 390525"/>
                <a:gd name="connsiteY62" fmla="*/ 84347 h 390525"/>
                <a:gd name="connsiteX63" fmla="*/ 195644 w 390525"/>
                <a:gd name="connsiteY63" fmla="*/ 118161 h 390525"/>
                <a:gd name="connsiteX64" fmla="*/ 230791 w 390525"/>
                <a:gd name="connsiteY64" fmla="*/ 84918 h 390525"/>
                <a:gd name="connsiteX65" fmla="*/ 230791 w 390525"/>
                <a:gd name="connsiteY65" fmla="*/ 73774 h 390525"/>
                <a:gd name="connsiteX66" fmla="*/ 275177 w 390525"/>
                <a:gd name="connsiteY66" fmla="*/ 73774 h 390525"/>
                <a:gd name="connsiteX67" fmla="*/ 275177 w 390525"/>
                <a:gd name="connsiteY67" fmla="*/ 84347 h 390525"/>
                <a:gd name="connsiteX68" fmla="*/ 306610 w 390525"/>
                <a:gd name="connsiteY68" fmla="*/ 118161 h 390525"/>
                <a:gd name="connsiteX69" fmla="*/ 341757 w 390525"/>
                <a:gd name="connsiteY69" fmla="*/ 84918 h 390525"/>
                <a:gd name="connsiteX70" fmla="*/ 341757 w 390525"/>
                <a:gd name="connsiteY70" fmla="*/ 73774 h 390525"/>
                <a:gd name="connsiteX71" fmla="*/ 352901 w 390525"/>
                <a:gd name="connsiteY71" fmla="*/ 73774 h 390525"/>
                <a:gd name="connsiteX72" fmla="*/ 364046 w 390525"/>
                <a:gd name="connsiteY72" fmla="*/ 84918 h 390525"/>
                <a:gd name="connsiteX73" fmla="*/ 364046 w 390525"/>
                <a:gd name="connsiteY73" fmla="*/ 141878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</a:cxnLst>
              <a:rect l="l" t="t" r="r" b="b"/>
              <a:pathLst>
                <a:path w="390525" h="390525">
                  <a:moveTo>
                    <a:pt x="352806" y="51581"/>
                  </a:moveTo>
                  <a:lnTo>
                    <a:pt x="341662" y="51581"/>
                  </a:lnTo>
                  <a:lnTo>
                    <a:pt x="341662" y="41008"/>
                  </a:lnTo>
                  <a:cubicBezTo>
                    <a:pt x="341662" y="23673"/>
                    <a:pt x="327565" y="8147"/>
                    <a:pt x="310229" y="7194"/>
                  </a:cubicBezTo>
                  <a:cubicBezTo>
                    <a:pt x="290989" y="6147"/>
                    <a:pt x="275082" y="21482"/>
                    <a:pt x="275082" y="40437"/>
                  </a:cubicBezTo>
                  <a:lnTo>
                    <a:pt x="275082" y="51581"/>
                  </a:lnTo>
                  <a:lnTo>
                    <a:pt x="230696" y="51581"/>
                  </a:lnTo>
                  <a:lnTo>
                    <a:pt x="230696" y="41008"/>
                  </a:lnTo>
                  <a:cubicBezTo>
                    <a:pt x="230696" y="23673"/>
                    <a:pt x="216598" y="8147"/>
                    <a:pt x="199263" y="7194"/>
                  </a:cubicBezTo>
                  <a:cubicBezTo>
                    <a:pt x="180022" y="6147"/>
                    <a:pt x="164116" y="21482"/>
                    <a:pt x="164116" y="40437"/>
                  </a:cubicBezTo>
                  <a:lnTo>
                    <a:pt x="164116" y="51581"/>
                  </a:lnTo>
                  <a:lnTo>
                    <a:pt x="118205" y="51581"/>
                  </a:lnTo>
                  <a:lnTo>
                    <a:pt x="118205" y="41008"/>
                  </a:lnTo>
                  <a:cubicBezTo>
                    <a:pt x="118205" y="23673"/>
                    <a:pt x="104108" y="8147"/>
                    <a:pt x="86773" y="7194"/>
                  </a:cubicBezTo>
                  <a:cubicBezTo>
                    <a:pt x="67532" y="6147"/>
                    <a:pt x="51626" y="21482"/>
                    <a:pt x="51626" y="40437"/>
                  </a:cubicBezTo>
                  <a:lnTo>
                    <a:pt x="51626" y="51581"/>
                  </a:lnTo>
                  <a:lnTo>
                    <a:pt x="40481" y="51581"/>
                  </a:lnTo>
                  <a:cubicBezTo>
                    <a:pt x="22098" y="51581"/>
                    <a:pt x="7144" y="66535"/>
                    <a:pt x="7144" y="84918"/>
                  </a:cubicBezTo>
                  <a:lnTo>
                    <a:pt x="7144" y="352857"/>
                  </a:lnTo>
                  <a:cubicBezTo>
                    <a:pt x="7144" y="371240"/>
                    <a:pt x="22098" y="386194"/>
                    <a:pt x="40481" y="386194"/>
                  </a:cubicBezTo>
                  <a:lnTo>
                    <a:pt x="352806" y="386194"/>
                  </a:lnTo>
                  <a:cubicBezTo>
                    <a:pt x="371189" y="386194"/>
                    <a:pt x="386144" y="371240"/>
                    <a:pt x="386144" y="352857"/>
                  </a:cubicBezTo>
                  <a:lnTo>
                    <a:pt x="386144" y="84918"/>
                  </a:lnTo>
                  <a:cubicBezTo>
                    <a:pt x="386144" y="66535"/>
                    <a:pt x="371285" y="51581"/>
                    <a:pt x="352806" y="51581"/>
                  </a:cubicBezTo>
                  <a:close/>
                  <a:moveTo>
                    <a:pt x="297371" y="40627"/>
                  </a:moveTo>
                  <a:cubicBezTo>
                    <a:pt x="297371" y="34055"/>
                    <a:pt x="303086" y="28816"/>
                    <a:pt x="309753" y="29578"/>
                  </a:cubicBezTo>
                  <a:cubicBezTo>
                    <a:pt x="315373" y="30245"/>
                    <a:pt x="319564" y="35198"/>
                    <a:pt x="319564" y="40913"/>
                  </a:cubicBezTo>
                  <a:lnTo>
                    <a:pt x="319564" y="84728"/>
                  </a:lnTo>
                  <a:cubicBezTo>
                    <a:pt x="319564" y="90443"/>
                    <a:pt x="315373" y="95396"/>
                    <a:pt x="309753" y="96063"/>
                  </a:cubicBezTo>
                  <a:cubicBezTo>
                    <a:pt x="303086" y="96825"/>
                    <a:pt x="297371" y="91586"/>
                    <a:pt x="297371" y="85014"/>
                  </a:cubicBezTo>
                  <a:lnTo>
                    <a:pt x="297371" y="40627"/>
                  </a:lnTo>
                  <a:close/>
                  <a:moveTo>
                    <a:pt x="186309" y="40627"/>
                  </a:moveTo>
                  <a:cubicBezTo>
                    <a:pt x="186309" y="34055"/>
                    <a:pt x="192024" y="28816"/>
                    <a:pt x="198691" y="29578"/>
                  </a:cubicBezTo>
                  <a:cubicBezTo>
                    <a:pt x="204311" y="30245"/>
                    <a:pt x="208502" y="35198"/>
                    <a:pt x="208502" y="40913"/>
                  </a:cubicBezTo>
                  <a:lnTo>
                    <a:pt x="208502" y="84728"/>
                  </a:lnTo>
                  <a:cubicBezTo>
                    <a:pt x="208502" y="90443"/>
                    <a:pt x="204311" y="95396"/>
                    <a:pt x="198691" y="96063"/>
                  </a:cubicBezTo>
                  <a:cubicBezTo>
                    <a:pt x="192024" y="96825"/>
                    <a:pt x="186309" y="91586"/>
                    <a:pt x="186309" y="85014"/>
                  </a:cubicBezTo>
                  <a:lnTo>
                    <a:pt x="186309" y="40627"/>
                  </a:lnTo>
                  <a:close/>
                  <a:moveTo>
                    <a:pt x="73819" y="40627"/>
                  </a:moveTo>
                  <a:cubicBezTo>
                    <a:pt x="73819" y="34055"/>
                    <a:pt x="79534" y="28816"/>
                    <a:pt x="86201" y="29578"/>
                  </a:cubicBezTo>
                  <a:cubicBezTo>
                    <a:pt x="91821" y="30245"/>
                    <a:pt x="96012" y="35198"/>
                    <a:pt x="96012" y="40913"/>
                  </a:cubicBezTo>
                  <a:lnTo>
                    <a:pt x="96012" y="84728"/>
                  </a:lnTo>
                  <a:cubicBezTo>
                    <a:pt x="96012" y="90443"/>
                    <a:pt x="91821" y="95396"/>
                    <a:pt x="86201" y="96063"/>
                  </a:cubicBezTo>
                  <a:cubicBezTo>
                    <a:pt x="79534" y="96825"/>
                    <a:pt x="73819" y="91586"/>
                    <a:pt x="73819" y="85014"/>
                  </a:cubicBezTo>
                  <a:lnTo>
                    <a:pt x="73819" y="40627"/>
                  </a:lnTo>
                  <a:close/>
                  <a:moveTo>
                    <a:pt x="352806" y="363906"/>
                  </a:moveTo>
                  <a:lnTo>
                    <a:pt x="40481" y="363906"/>
                  </a:lnTo>
                  <a:cubicBezTo>
                    <a:pt x="34385" y="363906"/>
                    <a:pt x="29337" y="358953"/>
                    <a:pt x="29337" y="352761"/>
                  </a:cubicBezTo>
                  <a:lnTo>
                    <a:pt x="29337" y="164071"/>
                  </a:lnTo>
                  <a:lnTo>
                    <a:pt x="363855" y="164071"/>
                  </a:lnTo>
                  <a:lnTo>
                    <a:pt x="363855" y="352761"/>
                  </a:lnTo>
                  <a:cubicBezTo>
                    <a:pt x="363950" y="358953"/>
                    <a:pt x="358997" y="363906"/>
                    <a:pt x="352806" y="363906"/>
                  </a:cubicBezTo>
                  <a:close/>
                  <a:moveTo>
                    <a:pt x="363950" y="141878"/>
                  </a:moveTo>
                  <a:lnTo>
                    <a:pt x="29432" y="141878"/>
                  </a:lnTo>
                  <a:lnTo>
                    <a:pt x="29432" y="84918"/>
                  </a:lnTo>
                  <a:cubicBezTo>
                    <a:pt x="29432" y="78822"/>
                    <a:pt x="34385" y="73774"/>
                    <a:pt x="40577" y="73774"/>
                  </a:cubicBezTo>
                  <a:lnTo>
                    <a:pt x="51721" y="73774"/>
                  </a:lnTo>
                  <a:lnTo>
                    <a:pt x="51721" y="84347"/>
                  </a:lnTo>
                  <a:cubicBezTo>
                    <a:pt x="51721" y="101682"/>
                    <a:pt x="65818" y="117208"/>
                    <a:pt x="83153" y="118161"/>
                  </a:cubicBezTo>
                  <a:cubicBezTo>
                    <a:pt x="102394" y="119208"/>
                    <a:pt x="118301" y="103873"/>
                    <a:pt x="118301" y="84918"/>
                  </a:cubicBezTo>
                  <a:lnTo>
                    <a:pt x="118301" y="73774"/>
                  </a:lnTo>
                  <a:lnTo>
                    <a:pt x="164211" y="73774"/>
                  </a:lnTo>
                  <a:lnTo>
                    <a:pt x="164211" y="84347"/>
                  </a:lnTo>
                  <a:cubicBezTo>
                    <a:pt x="164211" y="101682"/>
                    <a:pt x="178308" y="117208"/>
                    <a:pt x="195644" y="118161"/>
                  </a:cubicBezTo>
                  <a:cubicBezTo>
                    <a:pt x="214884" y="119208"/>
                    <a:pt x="230791" y="103873"/>
                    <a:pt x="230791" y="84918"/>
                  </a:cubicBezTo>
                  <a:lnTo>
                    <a:pt x="230791" y="73774"/>
                  </a:lnTo>
                  <a:lnTo>
                    <a:pt x="275177" y="73774"/>
                  </a:lnTo>
                  <a:lnTo>
                    <a:pt x="275177" y="84347"/>
                  </a:lnTo>
                  <a:cubicBezTo>
                    <a:pt x="275177" y="101682"/>
                    <a:pt x="289274" y="117208"/>
                    <a:pt x="306610" y="118161"/>
                  </a:cubicBezTo>
                  <a:cubicBezTo>
                    <a:pt x="325850" y="119208"/>
                    <a:pt x="341757" y="103873"/>
                    <a:pt x="341757" y="84918"/>
                  </a:cubicBezTo>
                  <a:lnTo>
                    <a:pt x="341757" y="73774"/>
                  </a:lnTo>
                  <a:lnTo>
                    <a:pt x="352901" y="73774"/>
                  </a:lnTo>
                  <a:cubicBezTo>
                    <a:pt x="358997" y="73774"/>
                    <a:pt x="364046" y="78727"/>
                    <a:pt x="364046" y="84918"/>
                  </a:cubicBezTo>
                  <a:lnTo>
                    <a:pt x="364046" y="14187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6" name="자유형: 도형 75">
              <a:extLst>
                <a:ext uri="{FF2B5EF4-FFF2-40B4-BE49-F238E27FC236}">
                  <a16:creationId xmlns:a16="http://schemas.microsoft.com/office/drawing/2014/main" id="{5035C80B-A89A-4F9E-8F46-FBEB975D1D7A}"/>
                </a:ext>
              </a:extLst>
            </p:cNvPr>
            <p:cNvSpPr/>
            <p:nvPr/>
          </p:nvSpPr>
          <p:spPr>
            <a:xfrm>
              <a:off x="3493285" y="1072038"/>
              <a:ext cx="295275" cy="161925"/>
            </a:xfrm>
            <a:custGeom>
              <a:avLst/>
              <a:gdLst>
                <a:gd name="connsiteX0" fmla="*/ 286226 w 295275"/>
                <a:gd name="connsiteY0" fmla="*/ 7144 h 161925"/>
                <a:gd name="connsiteX1" fmla="*/ 18288 w 295275"/>
                <a:gd name="connsiteY1" fmla="*/ 7144 h 161925"/>
                <a:gd name="connsiteX2" fmla="*/ 7144 w 295275"/>
                <a:gd name="connsiteY2" fmla="*/ 18288 h 161925"/>
                <a:gd name="connsiteX3" fmla="*/ 7144 w 295275"/>
                <a:gd name="connsiteY3" fmla="*/ 151543 h 161925"/>
                <a:gd name="connsiteX4" fmla="*/ 18288 w 295275"/>
                <a:gd name="connsiteY4" fmla="*/ 162687 h 161925"/>
                <a:gd name="connsiteX5" fmla="*/ 286226 w 295275"/>
                <a:gd name="connsiteY5" fmla="*/ 162687 h 161925"/>
                <a:gd name="connsiteX6" fmla="*/ 297371 w 295275"/>
                <a:gd name="connsiteY6" fmla="*/ 151543 h 161925"/>
                <a:gd name="connsiteX7" fmla="*/ 297371 w 295275"/>
                <a:gd name="connsiteY7" fmla="*/ 18288 h 161925"/>
                <a:gd name="connsiteX8" fmla="*/ 286226 w 295275"/>
                <a:gd name="connsiteY8" fmla="*/ 7144 h 161925"/>
                <a:gd name="connsiteX9" fmla="*/ 73819 w 295275"/>
                <a:gd name="connsiteY9" fmla="*/ 140399 h 161925"/>
                <a:gd name="connsiteX10" fmla="*/ 29432 w 295275"/>
                <a:gd name="connsiteY10" fmla="*/ 140399 h 161925"/>
                <a:gd name="connsiteX11" fmla="*/ 29432 w 295275"/>
                <a:gd name="connsiteY11" fmla="*/ 96012 h 161925"/>
                <a:gd name="connsiteX12" fmla="*/ 73819 w 295275"/>
                <a:gd name="connsiteY12" fmla="*/ 96012 h 161925"/>
                <a:gd name="connsiteX13" fmla="*/ 73819 w 295275"/>
                <a:gd name="connsiteY13" fmla="*/ 140399 h 161925"/>
                <a:gd name="connsiteX14" fmla="*/ 73819 w 295275"/>
                <a:gd name="connsiteY14" fmla="*/ 73819 h 161925"/>
                <a:gd name="connsiteX15" fmla="*/ 29432 w 295275"/>
                <a:gd name="connsiteY15" fmla="*/ 73819 h 161925"/>
                <a:gd name="connsiteX16" fmla="*/ 29432 w 295275"/>
                <a:gd name="connsiteY16" fmla="*/ 29432 h 161925"/>
                <a:gd name="connsiteX17" fmla="*/ 73819 w 295275"/>
                <a:gd name="connsiteY17" fmla="*/ 29432 h 161925"/>
                <a:gd name="connsiteX18" fmla="*/ 73819 w 295275"/>
                <a:gd name="connsiteY18" fmla="*/ 73819 h 161925"/>
                <a:gd name="connsiteX19" fmla="*/ 141922 w 295275"/>
                <a:gd name="connsiteY19" fmla="*/ 140399 h 161925"/>
                <a:gd name="connsiteX20" fmla="*/ 96012 w 295275"/>
                <a:gd name="connsiteY20" fmla="*/ 140399 h 161925"/>
                <a:gd name="connsiteX21" fmla="*/ 96012 w 295275"/>
                <a:gd name="connsiteY21" fmla="*/ 96012 h 161925"/>
                <a:gd name="connsiteX22" fmla="*/ 141922 w 295275"/>
                <a:gd name="connsiteY22" fmla="*/ 96012 h 161925"/>
                <a:gd name="connsiteX23" fmla="*/ 141922 w 295275"/>
                <a:gd name="connsiteY23" fmla="*/ 140399 h 161925"/>
                <a:gd name="connsiteX24" fmla="*/ 141922 w 295275"/>
                <a:gd name="connsiteY24" fmla="*/ 73819 h 161925"/>
                <a:gd name="connsiteX25" fmla="*/ 96012 w 295275"/>
                <a:gd name="connsiteY25" fmla="*/ 73819 h 161925"/>
                <a:gd name="connsiteX26" fmla="*/ 96012 w 295275"/>
                <a:gd name="connsiteY26" fmla="*/ 29432 h 161925"/>
                <a:gd name="connsiteX27" fmla="*/ 141922 w 295275"/>
                <a:gd name="connsiteY27" fmla="*/ 29432 h 161925"/>
                <a:gd name="connsiteX28" fmla="*/ 141922 w 295275"/>
                <a:gd name="connsiteY28" fmla="*/ 73819 h 161925"/>
                <a:gd name="connsiteX29" fmla="*/ 208502 w 295275"/>
                <a:gd name="connsiteY29" fmla="*/ 140399 h 161925"/>
                <a:gd name="connsiteX30" fmla="*/ 164116 w 295275"/>
                <a:gd name="connsiteY30" fmla="*/ 140399 h 161925"/>
                <a:gd name="connsiteX31" fmla="*/ 164116 w 295275"/>
                <a:gd name="connsiteY31" fmla="*/ 96012 h 161925"/>
                <a:gd name="connsiteX32" fmla="*/ 208502 w 295275"/>
                <a:gd name="connsiteY32" fmla="*/ 96012 h 161925"/>
                <a:gd name="connsiteX33" fmla="*/ 208502 w 295275"/>
                <a:gd name="connsiteY33" fmla="*/ 140399 h 161925"/>
                <a:gd name="connsiteX34" fmla="*/ 208502 w 295275"/>
                <a:gd name="connsiteY34" fmla="*/ 73819 h 161925"/>
                <a:gd name="connsiteX35" fmla="*/ 164116 w 295275"/>
                <a:gd name="connsiteY35" fmla="*/ 73819 h 161925"/>
                <a:gd name="connsiteX36" fmla="*/ 164116 w 295275"/>
                <a:gd name="connsiteY36" fmla="*/ 29432 h 161925"/>
                <a:gd name="connsiteX37" fmla="*/ 208502 w 295275"/>
                <a:gd name="connsiteY37" fmla="*/ 29432 h 161925"/>
                <a:gd name="connsiteX38" fmla="*/ 208502 w 295275"/>
                <a:gd name="connsiteY38" fmla="*/ 73819 h 161925"/>
                <a:gd name="connsiteX39" fmla="*/ 275177 w 295275"/>
                <a:gd name="connsiteY39" fmla="*/ 140399 h 161925"/>
                <a:gd name="connsiteX40" fmla="*/ 230791 w 295275"/>
                <a:gd name="connsiteY40" fmla="*/ 140399 h 161925"/>
                <a:gd name="connsiteX41" fmla="*/ 230791 w 295275"/>
                <a:gd name="connsiteY41" fmla="*/ 96012 h 161925"/>
                <a:gd name="connsiteX42" fmla="*/ 275177 w 295275"/>
                <a:gd name="connsiteY42" fmla="*/ 96012 h 161925"/>
                <a:gd name="connsiteX43" fmla="*/ 275177 w 295275"/>
                <a:gd name="connsiteY43" fmla="*/ 140399 h 161925"/>
                <a:gd name="connsiteX44" fmla="*/ 275177 w 295275"/>
                <a:gd name="connsiteY44" fmla="*/ 73819 h 161925"/>
                <a:gd name="connsiteX45" fmla="*/ 230791 w 295275"/>
                <a:gd name="connsiteY45" fmla="*/ 73819 h 161925"/>
                <a:gd name="connsiteX46" fmla="*/ 230791 w 295275"/>
                <a:gd name="connsiteY46" fmla="*/ 29432 h 161925"/>
                <a:gd name="connsiteX47" fmla="*/ 275177 w 295275"/>
                <a:gd name="connsiteY47" fmla="*/ 29432 h 161925"/>
                <a:gd name="connsiteX48" fmla="*/ 275177 w 295275"/>
                <a:gd name="connsiteY48" fmla="*/ 73819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295275" h="161925">
                  <a:moveTo>
                    <a:pt x="286226" y="7144"/>
                  </a:move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lnTo>
                    <a:pt x="7144" y="151543"/>
                  </a:lnTo>
                  <a:cubicBezTo>
                    <a:pt x="7144" y="157639"/>
                    <a:pt x="12097" y="162687"/>
                    <a:pt x="18288" y="162687"/>
                  </a:cubicBezTo>
                  <a:lnTo>
                    <a:pt x="286226" y="162687"/>
                  </a:lnTo>
                  <a:cubicBezTo>
                    <a:pt x="292322" y="162687"/>
                    <a:pt x="297371" y="157734"/>
                    <a:pt x="297371" y="151543"/>
                  </a:cubicBezTo>
                  <a:lnTo>
                    <a:pt x="297371" y="18288"/>
                  </a:lnTo>
                  <a:cubicBezTo>
                    <a:pt x="297371" y="12192"/>
                    <a:pt x="292417" y="7144"/>
                    <a:pt x="286226" y="7144"/>
                  </a:cubicBezTo>
                  <a:close/>
                  <a:moveTo>
                    <a:pt x="73819" y="140399"/>
                  </a:moveTo>
                  <a:lnTo>
                    <a:pt x="29432" y="140399"/>
                  </a:lnTo>
                  <a:lnTo>
                    <a:pt x="29432" y="96012"/>
                  </a:lnTo>
                  <a:lnTo>
                    <a:pt x="73819" y="96012"/>
                  </a:lnTo>
                  <a:lnTo>
                    <a:pt x="73819" y="140399"/>
                  </a:lnTo>
                  <a:close/>
                  <a:moveTo>
                    <a:pt x="73819" y="73819"/>
                  </a:moveTo>
                  <a:lnTo>
                    <a:pt x="29432" y="73819"/>
                  </a:lnTo>
                  <a:lnTo>
                    <a:pt x="29432" y="29432"/>
                  </a:lnTo>
                  <a:lnTo>
                    <a:pt x="73819" y="29432"/>
                  </a:lnTo>
                  <a:lnTo>
                    <a:pt x="73819" y="73819"/>
                  </a:lnTo>
                  <a:close/>
                  <a:moveTo>
                    <a:pt x="141922" y="140399"/>
                  </a:moveTo>
                  <a:lnTo>
                    <a:pt x="96012" y="140399"/>
                  </a:lnTo>
                  <a:lnTo>
                    <a:pt x="96012" y="96012"/>
                  </a:lnTo>
                  <a:lnTo>
                    <a:pt x="141922" y="96012"/>
                  </a:lnTo>
                  <a:lnTo>
                    <a:pt x="141922" y="140399"/>
                  </a:lnTo>
                  <a:close/>
                  <a:moveTo>
                    <a:pt x="141922" y="73819"/>
                  </a:moveTo>
                  <a:lnTo>
                    <a:pt x="96012" y="73819"/>
                  </a:lnTo>
                  <a:lnTo>
                    <a:pt x="96012" y="29432"/>
                  </a:lnTo>
                  <a:lnTo>
                    <a:pt x="141922" y="29432"/>
                  </a:lnTo>
                  <a:lnTo>
                    <a:pt x="141922" y="73819"/>
                  </a:lnTo>
                  <a:close/>
                  <a:moveTo>
                    <a:pt x="208502" y="140399"/>
                  </a:moveTo>
                  <a:lnTo>
                    <a:pt x="164116" y="140399"/>
                  </a:lnTo>
                  <a:lnTo>
                    <a:pt x="164116" y="96012"/>
                  </a:lnTo>
                  <a:lnTo>
                    <a:pt x="208502" y="96012"/>
                  </a:lnTo>
                  <a:lnTo>
                    <a:pt x="208502" y="140399"/>
                  </a:lnTo>
                  <a:close/>
                  <a:moveTo>
                    <a:pt x="208502" y="73819"/>
                  </a:moveTo>
                  <a:lnTo>
                    <a:pt x="164116" y="73819"/>
                  </a:lnTo>
                  <a:lnTo>
                    <a:pt x="164116" y="29432"/>
                  </a:lnTo>
                  <a:lnTo>
                    <a:pt x="208502" y="29432"/>
                  </a:lnTo>
                  <a:lnTo>
                    <a:pt x="208502" y="73819"/>
                  </a:lnTo>
                  <a:close/>
                  <a:moveTo>
                    <a:pt x="275177" y="140399"/>
                  </a:moveTo>
                  <a:lnTo>
                    <a:pt x="230791" y="140399"/>
                  </a:lnTo>
                  <a:lnTo>
                    <a:pt x="230791" y="96012"/>
                  </a:lnTo>
                  <a:lnTo>
                    <a:pt x="275177" y="96012"/>
                  </a:lnTo>
                  <a:lnTo>
                    <a:pt x="275177" y="140399"/>
                  </a:lnTo>
                  <a:close/>
                  <a:moveTo>
                    <a:pt x="275177" y="73819"/>
                  </a:moveTo>
                  <a:lnTo>
                    <a:pt x="230791" y="73819"/>
                  </a:lnTo>
                  <a:lnTo>
                    <a:pt x="230791" y="29432"/>
                  </a:lnTo>
                  <a:lnTo>
                    <a:pt x="275177" y="29432"/>
                  </a:lnTo>
                  <a:lnTo>
                    <a:pt x="275177" y="7381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F10FBB2C-64A3-468D-BA59-CF8F8428B507}"/>
              </a:ext>
            </a:extLst>
          </p:cNvPr>
          <p:cNvGrpSpPr/>
          <p:nvPr/>
        </p:nvGrpSpPr>
        <p:grpSpPr>
          <a:xfrm>
            <a:off x="4116315" y="3561492"/>
            <a:ext cx="390525" cy="381000"/>
            <a:chOff x="4116315" y="3561492"/>
            <a:chExt cx="390525" cy="381000"/>
          </a:xfrm>
          <a:solidFill>
            <a:schemeClr val="bg1"/>
          </a:solidFill>
        </p:grpSpPr>
        <p:sp>
          <p:nvSpPr>
            <p:cNvPr id="78" name="자유형: 도형 77">
              <a:extLst>
                <a:ext uri="{FF2B5EF4-FFF2-40B4-BE49-F238E27FC236}">
                  <a16:creationId xmlns:a16="http://schemas.microsoft.com/office/drawing/2014/main" id="{A8805E8A-1A78-4AA9-884A-E126D56DE342}"/>
                </a:ext>
              </a:extLst>
            </p:cNvPr>
            <p:cNvSpPr/>
            <p:nvPr/>
          </p:nvSpPr>
          <p:spPr>
            <a:xfrm>
              <a:off x="4116315" y="3561492"/>
              <a:ext cx="390525" cy="381000"/>
            </a:xfrm>
            <a:custGeom>
              <a:avLst/>
              <a:gdLst>
                <a:gd name="connsiteX0" fmla="*/ 348805 w 390525"/>
                <a:gd name="connsiteY0" fmla="*/ 127825 h 381000"/>
                <a:gd name="connsiteX1" fmla="*/ 226219 w 390525"/>
                <a:gd name="connsiteY1" fmla="*/ 127825 h 381000"/>
                <a:gd name="connsiteX2" fmla="*/ 226219 w 390525"/>
                <a:gd name="connsiteY2" fmla="*/ 96012 h 381000"/>
                <a:gd name="connsiteX3" fmla="*/ 243364 w 390525"/>
                <a:gd name="connsiteY3" fmla="*/ 96012 h 381000"/>
                <a:gd name="connsiteX4" fmla="*/ 266224 w 390525"/>
                <a:gd name="connsiteY4" fmla="*/ 73152 h 381000"/>
                <a:gd name="connsiteX5" fmla="*/ 266224 w 390525"/>
                <a:gd name="connsiteY5" fmla="*/ 30004 h 381000"/>
                <a:gd name="connsiteX6" fmla="*/ 243364 w 390525"/>
                <a:gd name="connsiteY6" fmla="*/ 7144 h 381000"/>
                <a:gd name="connsiteX7" fmla="*/ 149923 w 390525"/>
                <a:gd name="connsiteY7" fmla="*/ 7144 h 381000"/>
                <a:gd name="connsiteX8" fmla="*/ 127063 w 390525"/>
                <a:gd name="connsiteY8" fmla="*/ 30004 h 381000"/>
                <a:gd name="connsiteX9" fmla="*/ 127063 w 390525"/>
                <a:gd name="connsiteY9" fmla="*/ 73152 h 381000"/>
                <a:gd name="connsiteX10" fmla="*/ 149923 w 390525"/>
                <a:gd name="connsiteY10" fmla="*/ 96012 h 381000"/>
                <a:gd name="connsiteX11" fmla="*/ 167068 w 390525"/>
                <a:gd name="connsiteY11" fmla="*/ 96012 h 381000"/>
                <a:gd name="connsiteX12" fmla="*/ 167068 w 390525"/>
                <a:gd name="connsiteY12" fmla="*/ 127825 h 381000"/>
                <a:gd name="connsiteX13" fmla="*/ 119729 w 390525"/>
                <a:gd name="connsiteY13" fmla="*/ 127825 h 381000"/>
                <a:gd name="connsiteX14" fmla="*/ 119729 w 390525"/>
                <a:gd name="connsiteY14" fmla="*/ 104299 h 381000"/>
                <a:gd name="connsiteX15" fmla="*/ 108490 w 390525"/>
                <a:gd name="connsiteY15" fmla="*/ 93059 h 381000"/>
                <a:gd name="connsiteX16" fmla="*/ 48768 w 390525"/>
                <a:gd name="connsiteY16" fmla="*/ 93059 h 381000"/>
                <a:gd name="connsiteX17" fmla="*/ 37529 w 390525"/>
                <a:gd name="connsiteY17" fmla="*/ 104299 h 381000"/>
                <a:gd name="connsiteX18" fmla="*/ 37529 w 390525"/>
                <a:gd name="connsiteY18" fmla="*/ 128111 h 381000"/>
                <a:gd name="connsiteX19" fmla="*/ 7144 w 390525"/>
                <a:gd name="connsiteY19" fmla="*/ 164878 h 381000"/>
                <a:gd name="connsiteX20" fmla="*/ 7144 w 390525"/>
                <a:gd name="connsiteY20" fmla="*/ 341471 h 381000"/>
                <a:gd name="connsiteX21" fmla="*/ 44482 w 390525"/>
                <a:gd name="connsiteY21" fmla="*/ 378809 h 381000"/>
                <a:gd name="connsiteX22" fmla="*/ 348805 w 390525"/>
                <a:gd name="connsiteY22" fmla="*/ 378809 h 381000"/>
                <a:gd name="connsiteX23" fmla="*/ 386143 w 390525"/>
                <a:gd name="connsiteY23" fmla="*/ 341471 h 381000"/>
                <a:gd name="connsiteX24" fmla="*/ 386143 w 390525"/>
                <a:gd name="connsiteY24" fmla="*/ 165163 h 381000"/>
                <a:gd name="connsiteX25" fmla="*/ 348805 w 390525"/>
                <a:gd name="connsiteY25" fmla="*/ 127825 h 381000"/>
                <a:gd name="connsiteX26" fmla="*/ 149257 w 390525"/>
                <a:gd name="connsiteY26" fmla="*/ 73438 h 381000"/>
                <a:gd name="connsiteX27" fmla="*/ 149257 w 390525"/>
                <a:gd name="connsiteY27" fmla="*/ 30480 h 381000"/>
                <a:gd name="connsiteX28" fmla="*/ 149638 w 390525"/>
                <a:gd name="connsiteY28" fmla="*/ 30099 h 381000"/>
                <a:gd name="connsiteX29" fmla="*/ 242888 w 390525"/>
                <a:gd name="connsiteY29" fmla="*/ 30099 h 381000"/>
                <a:gd name="connsiteX30" fmla="*/ 243268 w 390525"/>
                <a:gd name="connsiteY30" fmla="*/ 30480 h 381000"/>
                <a:gd name="connsiteX31" fmla="*/ 243268 w 390525"/>
                <a:gd name="connsiteY31" fmla="*/ 73438 h 381000"/>
                <a:gd name="connsiteX32" fmla="*/ 242888 w 390525"/>
                <a:gd name="connsiteY32" fmla="*/ 73819 h 381000"/>
                <a:gd name="connsiteX33" fmla="*/ 149638 w 390525"/>
                <a:gd name="connsiteY33" fmla="*/ 73819 h 381000"/>
                <a:gd name="connsiteX34" fmla="*/ 149257 w 390525"/>
                <a:gd name="connsiteY34" fmla="*/ 73438 h 381000"/>
                <a:gd name="connsiteX35" fmla="*/ 204025 w 390525"/>
                <a:gd name="connsiteY35" fmla="*/ 96012 h 381000"/>
                <a:gd name="connsiteX36" fmla="*/ 204025 w 390525"/>
                <a:gd name="connsiteY36" fmla="*/ 126397 h 381000"/>
                <a:gd name="connsiteX37" fmla="*/ 189262 w 390525"/>
                <a:gd name="connsiteY37" fmla="*/ 126397 h 381000"/>
                <a:gd name="connsiteX38" fmla="*/ 189262 w 390525"/>
                <a:gd name="connsiteY38" fmla="*/ 96012 h 381000"/>
                <a:gd name="connsiteX39" fmla="*/ 204025 w 390525"/>
                <a:gd name="connsiteY39" fmla="*/ 96012 h 381000"/>
                <a:gd name="connsiteX40" fmla="*/ 60484 w 390525"/>
                <a:gd name="connsiteY40" fmla="*/ 115253 h 381000"/>
                <a:gd name="connsiteX41" fmla="*/ 97536 w 390525"/>
                <a:gd name="connsiteY41" fmla="*/ 115253 h 381000"/>
                <a:gd name="connsiteX42" fmla="*/ 97536 w 390525"/>
                <a:gd name="connsiteY42" fmla="*/ 126397 h 381000"/>
                <a:gd name="connsiteX43" fmla="*/ 60484 w 390525"/>
                <a:gd name="connsiteY43" fmla="*/ 126397 h 381000"/>
                <a:gd name="connsiteX44" fmla="*/ 60484 w 390525"/>
                <a:gd name="connsiteY44" fmla="*/ 115253 h 381000"/>
                <a:gd name="connsiteX45" fmla="*/ 44958 w 390525"/>
                <a:gd name="connsiteY45" fmla="*/ 150019 h 381000"/>
                <a:gd name="connsiteX46" fmla="*/ 349091 w 390525"/>
                <a:gd name="connsiteY46" fmla="*/ 150019 h 381000"/>
                <a:gd name="connsiteX47" fmla="*/ 363950 w 390525"/>
                <a:gd name="connsiteY47" fmla="*/ 164878 h 381000"/>
                <a:gd name="connsiteX48" fmla="*/ 363950 w 390525"/>
                <a:gd name="connsiteY48" fmla="*/ 187738 h 381000"/>
                <a:gd name="connsiteX49" fmla="*/ 263747 w 390525"/>
                <a:gd name="connsiteY49" fmla="*/ 187738 h 381000"/>
                <a:gd name="connsiteX50" fmla="*/ 197072 w 390525"/>
                <a:gd name="connsiteY50" fmla="*/ 159639 h 381000"/>
                <a:gd name="connsiteX51" fmla="*/ 130397 w 390525"/>
                <a:gd name="connsiteY51" fmla="*/ 187738 h 381000"/>
                <a:gd name="connsiteX52" fmla="*/ 30099 w 390525"/>
                <a:gd name="connsiteY52" fmla="*/ 187738 h 381000"/>
                <a:gd name="connsiteX53" fmla="*/ 30099 w 390525"/>
                <a:gd name="connsiteY53" fmla="*/ 164878 h 381000"/>
                <a:gd name="connsiteX54" fmla="*/ 44958 w 390525"/>
                <a:gd name="connsiteY54" fmla="*/ 150019 h 381000"/>
                <a:gd name="connsiteX55" fmla="*/ 363855 w 390525"/>
                <a:gd name="connsiteY55" fmla="*/ 295846 h 381000"/>
                <a:gd name="connsiteX56" fmla="*/ 279940 w 390525"/>
                <a:gd name="connsiteY56" fmla="*/ 295846 h 381000"/>
                <a:gd name="connsiteX57" fmla="*/ 290227 w 390525"/>
                <a:gd name="connsiteY57" fmla="*/ 253270 h 381000"/>
                <a:gd name="connsiteX58" fmla="*/ 279940 w 390525"/>
                <a:gd name="connsiteY58" fmla="*/ 210693 h 381000"/>
                <a:gd name="connsiteX59" fmla="*/ 363855 w 390525"/>
                <a:gd name="connsiteY59" fmla="*/ 210693 h 381000"/>
                <a:gd name="connsiteX60" fmla="*/ 363855 w 390525"/>
                <a:gd name="connsiteY60" fmla="*/ 295846 h 381000"/>
                <a:gd name="connsiteX61" fmla="*/ 29337 w 390525"/>
                <a:gd name="connsiteY61" fmla="*/ 210788 h 381000"/>
                <a:gd name="connsiteX62" fmla="*/ 113252 w 390525"/>
                <a:gd name="connsiteY62" fmla="*/ 210788 h 381000"/>
                <a:gd name="connsiteX63" fmla="*/ 102965 w 390525"/>
                <a:gd name="connsiteY63" fmla="*/ 253365 h 381000"/>
                <a:gd name="connsiteX64" fmla="*/ 113252 w 390525"/>
                <a:gd name="connsiteY64" fmla="*/ 295942 h 381000"/>
                <a:gd name="connsiteX65" fmla="*/ 29337 w 390525"/>
                <a:gd name="connsiteY65" fmla="*/ 295942 h 381000"/>
                <a:gd name="connsiteX66" fmla="*/ 29337 w 390525"/>
                <a:gd name="connsiteY66" fmla="*/ 210788 h 381000"/>
                <a:gd name="connsiteX67" fmla="*/ 267462 w 390525"/>
                <a:gd name="connsiteY67" fmla="*/ 252984 h 381000"/>
                <a:gd name="connsiteX68" fmla="*/ 196691 w 390525"/>
                <a:gd name="connsiteY68" fmla="*/ 323755 h 381000"/>
                <a:gd name="connsiteX69" fmla="*/ 125921 w 390525"/>
                <a:gd name="connsiteY69" fmla="*/ 252984 h 381000"/>
                <a:gd name="connsiteX70" fmla="*/ 196691 w 390525"/>
                <a:gd name="connsiteY70" fmla="*/ 182213 h 381000"/>
                <a:gd name="connsiteX71" fmla="*/ 267462 w 390525"/>
                <a:gd name="connsiteY71" fmla="*/ 252984 h 381000"/>
                <a:gd name="connsiteX72" fmla="*/ 348329 w 390525"/>
                <a:gd name="connsiteY72" fmla="*/ 355759 h 381000"/>
                <a:gd name="connsiteX73" fmla="*/ 44196 w 390525"/>
                <a:gd name="connsiteY73" fmla="*/ 355759 h 381000"/>
                <a:gd name="connsiteX74" fmla="*/ 29337 w 390525"/>
                <a:gd name="connsiteY74" fmla="*/ 340900 h 381000"/>
                <a:gd name="connsiteX75" fmla="*/ 29337 w 390525"/>
                <a:gd name="connsiteY75" fmla="*/ 318040 h 381000"/>
                <a:gd name="connsiteX76" fmla="*/ 129540 w 390525"/>
                <a:gd name="connsiteY76" fmla="*/ 318040 h 381000"/>
                <a:gd name="connsiteX77" fmla="*/ 196215 w 390525"/>
                <a:gd name="connsiteY77" fmla="*/ 346138 h 381000"/>
                <a:gd name="connsiteX78" fmla="*/ 262890 w 390525"/>
                <a:gd name="connsiteY78" fmla="*/ 318040 h 381000"/>
                <a:gd name="connsiteX79" fmla="*/ 363093 w 390525"/>
                <a:gd name="connsiteY79" fmla="*/ 318040 h 381000"/>
                <a:gd name="connsiteX80" fmla="*/ 363093 w 390525"/>
                <a:gd name="connsiteY80" fmla="*/ 340900 h 381000"/>
                <a:gd name="connsiteX81" fmla="*/ 348329 w 390525"/>
                <a:gd name="connsiteY81" fmla="*/ 355759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</a:cxnLst>
              <a:rect l="l" t="t" r="r" b="b"/>
              <a:pathLst>
                <a:path w="390525" h="381000">
                  <a:moveTo>
                    <a:pt x="348805" y="127825"/>
                  </a:moveTo>
                  <a:lnTo>
                    <a:pt x="226219" y="127825"/>
                  </a:lnTo>
                  <a:lnTo>
                    <a:pt x="226219" y="96012"/>
                  </a:lnTo>
                  <a:lnTo>
                    <a:pt x="243364" y="96012"/>
                  </a:lnTo>
                  <a:cubicBezTo>
                    <a:pt x="255937" y="96012"/>
                    <a:pt x="266224" y="85820"/>
                    <a:pt x="266224" y="73152"/>
                  </a:cubicBezTo>
                  <a:lnTo>
                    <a:pt x="266224" y="30004"/>
                  </a:lnTo>
                  <a:cubicBezTo>
                    <a:pt x="266224" y="17431"/>
                    <a:pt x="256032" y="7144"/>
                    <a:pt x="243364" y="7144"/>
                  </a:cubicBezTo>
                  <a:lnTo>
                    <a:pt x="149923" y="7144"/>
                  </a:lnTo>
                  <a:cubicBezTo>
                    <a:pt x="137350" y="7144"/>
                    <a:pt x="127063" y="17336"/>
                    <a:pt x="127063" y="30004"/>
                  </a:cubicBezTo>
                  <a:lnTo>
                    <a:pt x="127063" y="73152"/>
                  </a:lnTo>
                  <a:cubicBezTo>
                    <a:pt x="127063" y="85725"/>
                    <a:pt x="137255" y="96012"/>
                    <a:pt x="149923" y="96012"/>
                  </a:cubicBezTo>
                  <a:lnTo>
                    <a:pt x="167068" y="96012"/>
                  </a:lnTo>
                  <a:lnTo>
                    <a:pt x="167068" y="127825"/>
                  </a:lnTo>
                  <a:lnTo>
                    <a:pt x="119729" y="127825"/>
                  </a:lnTo>
                  <a:lnTo>
                    <a:pt x="119729" y="104299"/>
                  </a:lnTo>
                  <a:cubicBezTo>
                    <a:pt x="119729" y="98107"/>
                    <a:pt x="114681" y="93059"/>
                    <a:pt x="108490" y="93059"/>
                  </a:cubicBezTo>
                  <a:lnTo>
                    <a:pt x="48768" y="93059"/>
                  </a:lnTo>
                  <a:cubicBezTo>
                    <a:pt x="42577" y="93059"/>
                    <a:pt x="37529" y="98107"/>
                    <a:pt x="37529" y="104299"/>
                  </a:cubicBezTo>
                  <a:lnTo>
                    <a:pt x="37529" y="128111"/>
                  </a:lnTo>
                  <a:cubicBezTo>
                    <a:pt x="20288" y="131254"/>
                    <a:pt x="7144" y="146495"/>
                    <a:pt x="7144" y="164878"/>
                  </a:cubicBezTo>
                  <a:lnTo>
                    <a:pt x="7144" y="341471"/>
                  </a:lnTo>
                  <a:cubicBezTo>
                    <a:pt x="7144" y="362045"/>
                    <a:pt x="23813" y="378809"/>
                    <a:pt x="44482" y="378809"/>
                  </a:cubicBezTo>
                  <a:lnTo>
                    <a:pt x="348805" y="378809"/>
                  </a:lnTo>
                  <a:cubicBezTo>
                    <a:pt x="369380" y="378809"/>
                    <a:pt x="386143" y="362140"/>
                    <a:pt x="386143" y="341471"/>
                  </a:cubicBezTo>
                  <a:lnTo>
                    <a:pt x="386143" y="165163"/>
                  </a:lnTo>
                  <a:cubicBezTo>
                    <a:pt x="386048" y="144589"/>
                    <a:pt x="369380" y="127825"/>
                    <a:pt x="348805" y="127825"/>
                  </a:cubicBezTo>
                  <a:close/>
                  <a:moveTo>
                    <a:pt x="149257" y="73438"/>
                  </a:moveTo>
                  <a:lnTo>
                    <a:pt x="149257" y="30480"/>
                  </a:lnTo>
                  <a:cubicBezTo>
                    <a:pt x="149257" y="30289"/>
                    <a:pt x="149447" y="30099"/>
                    <a:pt x="149638" y="30099"/>
                  </a:cubicBezTo>
                  <a:lnTo>
                    <a:pt x="242888" y="30099"/>
                  </a:lnTo>
                  <a:cubicBezTo>
                    <a:pt x="243078" y="30099"/>
                    <a:pt x="243268" y="30289"/>
                    <a:pt x="243268" y="30480"/>
                  </a:cubicBezTo>
                  <a:lnTo>
                    <a:pt x="243268" y="73438"/>
                  </a:lnTo>
                  <a:cubicBezTo>
                    <a:pt x="243268" y="73628"/>
                    <a:pt x="243078" y="73819"/>
                    <a:pt x="242888" y="73819"/>
                  </a:cubicBezTo>
                  <a:lnTo>
                    <a:pt x="149638" y="73819"/>
                  </a:lnTo>
                  <a:cubicBezTo>
                    <a:pt x="149447" y="73819"/>
                    <a:pt x="149257" y="73628"/>
                    <a:pt x="149257" y="73438"/>
                  </a:cubicBezTo>
                  <a:close/>
                  <a:moveTo>
                    <a:pt x="204025" y="96012"/>
                  </a:moveTo>
                  <a:lnTo>
                    <a:pt x="204025" y="126397"/>
                  </a:lnTo>
                  <a:lnTo>
                    <a:pt x="189262" y="126397"/>
                  </a:lnTo>
                  <a:lnTo>
                    <a:pt x="189262" y="96012"/>
                  </a:lnTo>
                  <a:lnTo>
                    <a:pt x="204025" y="96012"/>
                  </a:lnTo>
                  <a:close/>
                  <a:moveTo>
                    <a:pt x="60484" y="115253"/>
                  </a:moveTo>
                  <a:lnTo>
                    <a:pt x="97536" y="115253"/>
                  </a:lnTo>
                  <a:lnTo>
                    <a:pt x="97536" y="126397"/>
                  </a:lnTo>
                  <a:lnTo>
                    <a:pt x="60484" y="126397"/>
                  </a:lnTo>
                  <a:lnTo>
                    <a:pt x="60484" y="115253"/>
                  </a:lnTo>
                  <a:close/>
                  <a:moveTo>
                    <a:pt x="44958" y="150019"/>
                  </a:moveTo>
                  <a:lnTo>
                    <a:pt x="349091" y="150019"/>
                  </a:lnTo>
                  <a:cubicBezTo>
                    <a:pt x="357283" y="150019"/>
                    <a:pt x="363950" y="156686"/>
                    <a:pt x="363950" y="164878"/>
                  </a:cubicBezTo>
                  <a:lnTo>
                    <a:pt x="363950" y="187738"/>
                  </a:lnTo>
                  <a:lnTo>
                    <a:pt x="263747" y="187738"/>
                  </a:lnTo>
                  <a:cubicBezTo>
                    <a:pt x="246793" y="170402"/>
                    <a:pt x="223171" y="159639"/>
                    <a:pt x="197072" y="159639"/>
                  </a:cubicBezTo>
                  <a:cubicBezTo>
                    <a:pt x="170974" y="159639"/>
                    <a:pt x="147352" y="170402"/>
                    <a:pt x="130397" y="187738"/>
                  </a:cubicBezTo>
                  <a:lnTo>
                    <a:pt x="30099" y="187738"/>
                  </a:lnTo>
                  <a:lnTo>
                    <a:pt x="30099" y="164878"/>
                  </a:lnTo>
                  <a:cubicBezTo>
                    <a:pt x="30099" y="156686"/>
                    <a:pt x="36766" y="150019"/>
                    <a:pt x="44958" y="150019"/>
                  </a:cubicBezTo>
                  <a:close/>
                  <a:moveTo>
                    <a:pt x="363855" y="295846"/>
                  </a:moveTo>
                  <a:lnTo>
                    <a:pt x="279940" y="295846"/>
                  </a:lnTo>
                  <a:cubicBezTo>
                    <a:pt x="286512" y="283083"/>
                    <a:pt x="290227" y="268605"/>
                    <a:pt x="290227" y="253270"/>
                  </a:cubicBezTo>
                  <a:cubicBezTo>
                    <a:pt x="290227" y="237935"/>
                    <a:pt x="286512" y="223456"/>
                    <a:pt x="279940" y="210693"/>
                  </a:cubicBezTo>
                  <a:lnTo>
                    <a:pt x="363855" y="210693"/>
                  </a:lnTo>
                  <a:lnTo>
                    <a:pt x="363855" y="295846"/>
                  </a:lnTo>
                  <a:close/>
                  <a:moveTo>
                    <a:pt x="29337" y="210788"/>
                  </a:moveTo>
                  <a:lnTo>
                    <a:pt x="113252" y="210788"/>
                  </a:lnTo>
                  <a:cubicBezTo>
                    <a:pt x="106680" y="223552"/>
                    <a:pt x="102965" y="238030"/>
                    <a:pt x="102965" y="253365"/>
                  </a:cubicBezTo>
                  <a:cubicBezTo>
                    <a:pt x="102965" y="268700"/>
                    <a:pt x="106680" y="283178"/>
                    <a:pt x="113252" y="295942"/>
                  </a:cubicBezTo>
                  <a:lnTo>
                    <a:pt x="29337" y="295942"/>
                  </a:lnTo>
                  <a:lnTo>
                    <a:pt x="29337" y="210788"/>
                  </a:lnTo>
                  <a:close/>
                  <a:moveTo>
                    <a:pt x="267462" y="252984"/>
                  </a:moveTo>
                  <a:cubicBezTo>
                    <a:pt x="267462" y="292037"/>
                    <a:pt x="235648" y="323755"/>
                    <a:pt x="196691" y="323755"/>
                  </a:cubicBezTo>
                  <a:cubicBezTo>
                    <a:pt x="157734" y="323755"/>
                    <a:pt x="125921" y="291941"/>
                    <a:pt x="125921" y="252984"/>
                  </a:cubicBezTo>
                  <a:cubicBezTo>
                    <a:pt x="125921" y="213931"/>
                    <a:pt x="157734" y="182213"/>
                    <a:pt x="196691" y="182213"/>
                  </a:cubicBezTo>
                  <a:cubicBezTo>
                    <a:pt x="235648" y="182213"/>
                    <a:pt x="267462" y="213931"/>
                    <a:pt x="267462" y="252984"/>
                  </a:cubicBezTo>
                  <a:close/>
                  <a:moveTo>
                    <a:pt x="348329" y="355759"/>
                  </a:moveTo>
                  <a:lnTo>
                    <a:pt x="44196" y="355759"/>
                  </a:lnTo>
                  <a:cubicBezTo>
                    <a:pt x="36004" y="355759"/>
                    <a:pt x="29337" y="349091"/>
                    <a:pt x="29337" y="340900"/>
                  </a:cubicBezTo>
                  <a:lnTo>
                    <a:pt x="29337" y="318040"/>
                  </a:lnTo>
                  <a:lnTo>
                    <a:pt x="129540" y="318040"/>
                  </a:lnTo>
                  <a:cubicBezTo>
                    <a:pt x="146495" y="335375"/>
                    <a:pt x="170116" y="346138"/>
                    <a:pt x="196215" y="346138"/>
                  </a:cubicBezTo>
                  <a:cubicBezTo>
                    <a:pt x="222313" y="346138"/>
                    <a:pt x="245935" y="335375"/>
                    <a:pt x="262890" y="318040"/>
                  </a:cubicBezTo>
                  <a:lnTo>
                    <a:pt x="363093" y="318040"/>
                  </a:lnTo>
                  <a:lnTo>
                    <a:pt x="363093" y="340900"/>
                  </a:lnTo>
                  <a:cubicBezTo>
                    <a:pt x="363188" y="349187"/>
                    <a:pt x="356521" y="355759"/>
                    <a:pt x="348329" y="35575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9" name="자유형: 도형 78">
              <a:extLst>
                <a:ext uri="{FF2B5EF4-FFF2-40B4-BE49-F238E27FC236}">
                  <a16:creationId xmlns:a16="http://schemas.microsoft.com/office/drawing/2014/main" id="{DCA06ACA-0C5F-4B01-888D-2F3AEADAAC6C}"/>
                </a:ext>
              </a:extLst>
            </p:cNvPr>
            <p:cNvSpPr/>
            <p:nvPr/>
          </p:nvSpPr>
          <p:spPr>
            <a:xfrm>
              <a:off x="4245093" y="3746658"/>
              <a:ext cx="133350" cy="133350"/>
            </a:xfrm>
            <a:custGeom>
              <a:avLst/>
              <a:gdLst>
                <a:gd name="connsiteX0" fmla="*/ 67818 w 133350"/>
                <a:gd name="connsiteY0" fmla="*/ 7144 h 133350"/>
                <a:gd name="connsiteX1" fmla="*/ 7144 w 133350"/>
                <a:gd name="connsiteY1" fmla="*/ 67818 h 133350"/>
                <a:gd name="connsiteX2" fmla="*/ 67818 w 133350"/>
                <a:gd name="connsiteY2" fmla="*/ 128492 h 133350"/>
                <a:gd name="connsiteX3" fmla="*/ 128492 w 133350"/>
                <a:gd name="connsiteY3" fmla="*/ 67818 h 133350"/>
                <a:gd name="connsiteX4" fmla="*/ 67818 w 133350"/>
                <a:gd name="connsiteY4" fmla="*/ 7144 h 133350"/>
                <a:gd name="connsiteX5" fmla="*/ 106013 w 133350"/>
                <a:gd name="connsiteY5" fmla="*/ 67818 h 133350"/>
                <a:gd name="connsiteX6" fmla="*/ 67818 w 133350"/>
                <a:gd name="connsiteY6" fmla="*/ 106013 h 133350"/>
                <a:gd name="connsiteX7" fmla="*/ 29623 w 133350"/>
                <a:gd name="connsiteY7" fmla="*/ 67818 h 133350"/>
                <a:gd name="connsiteX8" fmla="*/ 67818 w 133350"/>
                <a:gd name="connsiteY8" fmla="*/ 29623 h 133350"/>
                <a:gd name="connsiteX9" fmla="*/ 106013 w 133350"/>
                <a:gd name="connsiteY9" fmla="*/ 67818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3350" h="133350">
                  <a:moveTo>
                    <a:pt x="67818" y="7144"/>
                  </a:moveTo>
                  <a:cubicBezTo>
                    <a:pt x="34385" y="7144"/>
                    <a:pt x="7144" y="34385"/>
                    <a:pt x="7144" y="67818"/>
                  </a:cubicBezTo>
                  <a:cubicBezTo>
                    <a:pt x="7144" y="101251"/>
                    <a:pt x="34385" y="128492"/>
                    <a:pt x="67818" y="128492"/>
                  </a:cubicBezTo>
                  <a:cubicBezTo>
                    <a:pt x="101251" y="128492"/>
                    <a:pt x="128492" y="101251"/>
                    <a:pt x="128492" y="67818"/>
                  </a:cubicBezTo>
                  <a:cubicBezTo>
                    <a:pt x="128492" y="34290"/>
                    <a:pt x="101251" y="7144"/>
                    <a:pt x="67818" y="7144"/>
                  </a:cubicBezTo>
                  <a:close/>
                  <a:moveTo>
                    <a:pt x="106013" y="67818"/>
                  </a:moveTo>
                  <a:cubicBezTo>
                    <a:pt x="106013" y="88868"/>
                    <a:pt x="88868" y="106013"/>
                    <a:pt x="67818" y="106013"/>
                  </a:cubicBezTo>
                  <a:cubicBezTo>
                    <a:pt x="46768" y="106013"/>
                    <a:pt x="29623" y="88868"/>
                    <a:pt x="29623" y="67818"/>
                  </a:cubicBezTo>
                  <a:cubicBezTo>
                    <a:pt x="29623" y="46768"/>
                    <a:pt x="46768" y="29623"/>
                    <a:pt x="67818" y="29623"/>
                  </a:cubicBezTo>
                  <a:cubicBezTo>
                    <a:pt x="88868" y="29623"/>
                    <a:pt x="106013" y="46672"/>
                    <a:pt x="106013" y="6781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0" name="자유형: 도형 79">
              <a:extLst>
                <a:ext uri="{FF2B5EF4-FFF2-40B4-BE49-F238E27FC236}">
                  <a16:creationId xmlns:a16="http://schemas.microsoft.com/office/drawing/2014/main" id="{68B5B40C-8846-47F6-B60D-9CBC8E4C92A5}"/>
                </a:ext>
              </a:extLst>
            </p:cNvPr>
            <p:cNvSpPr/>
            <p:nvPr/>
          </p:nvSpPr>
          <p:spPr>
            <a:xfrm>
              <a:off x="4276228" y="3594925"/>
              <a:ext cx="66675" cy="28575"/>
            </a:xfrm>
            <a:custGeom>
              <a:avLst/>
              <a:gdLst>
                <a:gd name="connsiteX0" fmla="*/ 55257 w 66675"/>
                <a:gd name="connsiteY0" fmla="*/ 29337 h 28575"/>
                <a:gd name="connsiteX1" fmla="*/ 66306 w 66675"/>
                <a:gd name="connsiteY1" fmla="*/ 17716 h 28575"/>
                <a:gd name="connsiteX2" fmla="*/ 54876 w 66675"/>
                <a:gd name="connsiteY2" fmla="*/ 7144 h 28575"/>
                <a:gd name="connsiteX3" fmla="*/ 18585 w 66675"/>
                <a:gd name="connsiteY3" fmla="*/ 7144 h 28575"/>
                <a:gd name="connsiteX4" fmla="*/ 7155 w 66675"/>
                <a:gd name="connsiteY4" fmla="*/ 17716 h 28575"/>
                <a:gd name="connsiteX5" fmla="*/ 18204 w 66675"/>
                <a:gd name="connsiteY5" fmla="*/ 29337 h 28575"/>
                <a:gd name="connsiteX6" fmla="*/ 55257 w 66675"/>
                <a:gd name="connsiteY6" fmla="*/ 29337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6675" h="28575">
                  <a:moveTo>
                    <a:pt x="55257" y="29337"/>
                  </a:moveTo>
                  <a:cubicBezTo>
                    <a:pt x="61543" y="29337"/>
                    <a:pt x="66592" y="24098"/>
                    <a:pt x="66306" y="17716"/>
                  </a:cubicBezTo>
                  <a:cubicBezTo>
                    <a:pt x="66020" y="11716"/>
                    <a:pt x="60876" y="7144"/>
                    <a:pt x="54876" y="7144"/>
                  </a:cubicBezTo>
                  <a:lnTo>
                    <a:pt x="18585" y="7144"/>
                  </a:lnTo>
                  <a:cubicBezTo>
                    <a:pt x="12585" y="7144"/>
                    <a:pt x="7441" y="11716"/>
                    <a:pt x="7155" y="17716"/>
                  </a:cubicBezTo>
                  <a:cubicBezTo>
                    <a:pt x="6870" y="24098"/>
                    <a:pt x="11918" y="29337"/>
                    <a:pt x="18204" y="29337"/>
                  </a:cubicBezTo>
                  <a:lnTo>
                    <a:pt x="55257" y="2933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ACADA043-0E1F-4EB9-B5DB-A053921DD896}"/>
              </a:ext>
            </a:extLst>
          </p:cNvPr>
          <p:cNvGrpSpPr/>
          <p:nvPr/>
        </p:nvGrpSpPr>
        <p:grpSpPr>
          <a:xfrm>
            <a:off x="7483688" y="912076"/>
            <a:ext cx="383879" cy="390525"/>
            <a:chOff x="7483688" y="912076"/>
            <a:chExt cx="383879" cy="390525"/>
          </a:xfrm>
          <a:solidFill>
            <a:schemeClr val="bg1"/>
          </a:solidFill>
        </p:grpSpPr>
        <p:sp>
          <p:nvSpPr>
            <p:cNvPr id="82" name="자유형: 도형 81">
              <a:extLst>
                <a:ext uri="{FF2B5EF4-FFF2-40B4-BE49-F238E27FC236}">
                  <a16:creationId xmlns:a16="http://schemas.microsoft.com/office/drawing/2014/main" id="{6535D8ED-F1AF-4985-A4D4-065B289542B8}"/>
                </a:ext>
              </a:extLst>
            </p:cNvPr>
            <p:cNvSpPr/>
            <p:nvPr/>
          </p:nvSpPr>
          <p:spPr>
            <a:xfrm>
              <a:off x="7483688" y="912076"/>
              <a:ext cx="161925" cy="390525"/>
            </a:xfrm>
            <a:custGeom>
              <a:avLst/>
              <a:gdLst>
                <a:gd name="connsiteX0" fmla="*/ 140303 w 161925"/>
                <a:gd name="connsiteY0" fmla="*/ 62616 h 390525"/>
                <a:gd name="connsiteX1" fmla="*/ 82772 w 161925"/>
                <a:gd name="connsiteY1" fmla="*/ 7181 h 390525"/>
                <a:gd name="connsiteX2" fmla="*/ 29337 w 161925"/>
                <a:gd name="connsiteY2" fmla="*/ 63378 h 390525"/>
                <a:gd name="connsiteX3" fmla="*/ 29337 w 161925"/>
                <a:gd name="connsiteY3" fmla="*/ 253688 h 390525"/>
                <a:gd name="connsiteX4" fmla="*/ 7144 w 161925"/>
                <a:gd name="connsiteY4" fmla="*/ 308457 h 390525"/>
                <a:gd name="connsiteX5" fmla="*/ 84867 w 161925"/>
                <a:gd name="connsiteY5" fmla="*/ 386181 h 390525"/>
                <a:gd name="connsiteX6" fmla="*/ 162592 w 161925"/>
                <a:gd name="connsiteY6" fmla="*/ 308457 h 390525"/>
                <a:gd name="connsiteX7" fmla="*/ 140398 w 161925"/>
                <a:gd name="connsiteY7" fmla="*/ 253688 h 390525"/>
                <a:gd name="connsiteX8" fmla="*/ 140398 w 161925"/>
                <a:gd name="connsiteY8" fmla="*/ 62616 h 390525"/>
                <a:gd name="connsiteX9" fmla="*/ 118110 w 161925"/>
                <a:gd name="connsiteY9" fmla="*/ 141007 h 390525"/>
                <a:gd name="connsiteX10" fmla="*/ 95917 w 161925"/>
                <a:gd name="connsiteY10" fmla="*/ 141007 h 390525"/>
                <a:gd name="connsiteX11" fmla="*/ 95917 w 161925"/>
                <a:gd name="connsiteY11" fmla="*/ 118814 h 390525"/>
                <a:gd name="connsiteX12" fmla="*/ 118110 w 161925"/>
                <a:gd name="connsiteY12" fmla="*/ 118814 h 390525"/>
                <a:gd name="connsiteX13" fmla="*/ 118110 w 161925"/>
                <a:gd name="connsiteY13" fmla="*/ 141007 h 390525"/>
                <a:gd name="connsiteX14" fmla="*/ 85058 w 161925"/>
                <a:gd name="connsiteY14" fmla="*/ 297217 h 390525"/>
                <a:gd name="connsiteX15" fmla="*/ 96202 w 161925"/>
                <a:gd name="connsiteY15" fmla="*/ 308361 h 390525"/>
                <a:gd name="connsiteX16" fmla="*/ 85058 w 161925"/>
                <a:gd name="connsiteY16" fmla="*/ 319506 h 390525"/>
                <a:gd name="connsiteX17" fmla="*/ 73914 w 161925"/>
                <a:gd name="connsiteY17" fmla="*/ 308361 h 390525"/>
                <a:gd name="connsiteX18" fmla="*/ 85058 w 161925"/>
                <a:gd name="connsiteY18" fmla="*/ 297217 h 390525"/>
                <a:gd name="connsiteX19" fmla="*/ 95917 w 161925"/>
                <a:gd name="connsiteY19" fmla="*/ 163200 h 390525"/>
                <a:gd name="connsiteX20" fmla="*/ 118110 w 161925"/>
                <a:gd name="connsiteY20" fmla="*/ 163200 h 390525"/>
                <a:gd name="connsiteX21" fmla="*/ 118110 w 161925"/>
                <a:gd name="connsiteY21" fmla="*/ 185394 h 390525"/>
                <a:gd name="connsiteX22" fmla="*/ 95917 w 161925"/>
                <a:gd name="connsiteY22" fmla="*/ 185394 h 390525"/>
                <a:gd name="connsiteX23" fmla="*/ 95917 w 161925"/>
                <a:gd name="connsiteY23" fmla="*/ 163200 h 390525"/>
                <a:gd name="connsiteX24" fmla="*/ 84772 w 161925"/>
                <a:gd name="connsiteY24" fmla="*/ 363797 h 390525"/>
                <a:gd name="connsiteX25" fmla="*/ 29242 w 161925"/>
                <a:gd name="connsiteY25" fmla="*/ 308266 h 390525"/>
                <a:gd name="connsiteX26" fmla="*/ 47816 w 161925"/>
                <a:gd name="connsiteY26" fmla="*/ 266451 h 390525"/>
                <a:gd name="connsiteX27" fmla="*/ 51435 w 161925"/>
                <a:gd name="connsiteY27" fmla="*/ 258165 h 390525"/>
                <a:gd name="connsiteX28" fmla="*/ 51435 w 161925"/>
                <a:gd name="connsiteY28" fmla="*/ 63188 h 390525"/>
                <a:gd name="connsiteX29" fmla="*/ 82868 w 161925"/>
                <a:gd name="connsiteY29" fmla="*/ 29374 h 390525"/>
                <a:gd name="connsiteX30" fmla="*/ 118015 w 161925"/>
                <a:gd name="connsiteY30" fmla="*/ 62616 h 390525"/>
                <a:gd name="connsiteX31" fmla="*/ 118015 w 161925"/>
                <a:gd name="connsiteY31" fmla="*/ 96621 h 390525"/>
                <a:gd name="connsiteX32" fmla="*/ 95821 w 161925"/>
                <a:gd name="connsiteY32" fmla="*/ 96621 h 390525"/>
                <a:gd name="connsiteX33" fmla="*/ 95821 w 161925"/>
                <a:gd name="connsiteY33" fmla="*/ 62902 h 390525"/>
                <a:gd name="connsiteX34" fmla="*/ 86010 w 161925"/>
                <a:gd name="connsiteY34" fmla="*/ 51567 h 390525"/>
                <a:gd name="connsiteX35" fmla="*/ 73628 w 161925"/>
                <a:gd name="connsiteY35" fmla="*/ 62616 h 390525"/>
                <a:gd name="connsiteX36" fmla="*/ 73628 w 161925"/>
                <a:gd name="connsiteY36" fmla="*/ 276929 h 390525"/>
                <a:gd name="connsiteX37" fmla="*/ 51435 w 161925"/>
                <a:gd name="connsiteY37" fmla="*/ 310266 h 390525"/>
                <a:gd name="connsiteX38" fmla="*/ 83344 w 161925"/>
                <a:gd name="connsiteY38" fmla="*/ 341604 h 390525"/>
                <a:gd name="connsiteX39" fmla="*/ 118015 w 161925"/>
                <a:gd name="connsiteY39" fmla="*/ 308361 h 390525"/>
                <a:gd name="connsiteX40" fmla="*/ 95821 w 161925"/>
                <a:gd name="connsiteY40" fmla="*/ 276929 h 390525"/>
                <a:gd name="connsiteX41" fmla="*/ 95821 w 161925"/>
                <a:gd name="connsiteY41" fmla="*/ 207682 h 390525"/>
                <a:gd name="connsiteX42" fmla="*/ 118015 w 161925"/>
                <a:gd name="connsiteY42" fmla="*/ 207682 h 390525"/>
                <a:gd name="connsiteX43" fmla="*/ 118015 w 161925"/>
                <a:gd name="connsiteY43" fmla="*/ 258355 h 390525"/>
                <a:gd name="connsiteX44" fmla="*/ 121634 w 161925"/>
                <a:gd name="connsiteY44" fmla="*/ 266642 h 390525"/>
                <a:gd name="connsiteX45" fmla="*/ 140208 w 161925"/>
                <a:gd name="connsiteY45" fmla="*/ 308457 h 390525"/>
                <a:gd name="connsiteX46" fmla="*/ 84772 w 161925"/>
                <a:gd name="connsiteY46" fmla="*/ 363797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161925" h="390525">
                  <a:moveTo>
                    <a:pt x="140303" y="62616"/>
                  </a:moveTo>
                  <a:cubicBezTo>
                    <a:pt x="140303" y="31374"/>
                    <a:pt x="114300" y="6038"/>
                    <a:pt x="82772" y="7181"/>
                  </a:cubicBezTo>
                  <a:cubicBezTo>
                    <a:pt x="52864" y="8229"/>
                    <a:pt x="29337" y="33375"/>
                    <a:pt x="29337" y="63378"/>
                  </a:cubicBezTo>
                  <a:lnTo>
                    <a:pt x="29337" y="253688"/>
                  </a:lnTo>
                  <a:cubicBezTo>
                    <a:pt x="15144" y="268261"/>
                    <a:pt x="7144" y="287883"/>
                    <a:pt x="7144" y="308457"/>
                  </a:cubicBezTo>
                  <a:cubicBezTo>
                    <a:pt x="7144" y="351319"/>
                    <a:pt x="42005" y="386181"/>
                    <a:pt x="84867" y="386181"/>
                  </a:cubicBezTo>
                  <a:cubicBezTo>
                    <a:pt x="127730" y="386181"/>
                    <a:pt x="162592" y="351319"/>
                    <a:pt x="162592" y="308457"/>
                  </a:cubicBezTo>
                  <a:cubicBezTo>
                    <a:pt x="162592" y="287978"/>
                    <a:pt x="154591" y="268261"/>
                    <a:pt x="140398" y="253688"/>
                  </a:cubicBezTo>
                  <a:lnTo>
                    <a:pt x="140398" y="62616"/>
                  </a:lnTo>
                  <a:close/>
                  <a:moveTo>
                    <a:pt x="118110" y="141007"/>
                  </a:moveTo>
                  <a:lnTo>
                    <a:pt x="95917" y="141007"/>
                  </a:lnTo>
                  <a:lnTo>
                    <a:pt x="95917" y="118814"/>
                  </a:lnTo>
                  <a:lnTo>
                    <a:pt x="118110" y="118814"/>
                  </a:lnTo>
                  <a:lnTo>
                    <a:pt x="118110" y="141007"/>
                  </a:lnTo>
                  <a:close/>
                  <a:moveTo>
                    <a:pt x="85058" y="297217"/>
                  </a:moveTo>
                  <a:cubicBezTo>
                    <a:pt x="91154" y="297217"/>
                    <a:pt x="96202" y="302170"/>
                    <a:pt x="96202" y="308361"/>
                  </a:cubicBezTo>
                  <a:cubicBezTo>
                    <a:pt x="96202" y="314553"/>
                    <a:pt x="91250" y="319506"/>
                    <a:pt x="85058" y="319506"/>
                  </a:cubicBezTo>
                  <a:cubicBezTo>
                    <a:pt x="78962" y="319506"/>
                    <a:pt x="73914" y="314553"/>
                    <a:pt x="73914" y="308361"/>
                  </a:cubicBezTo>
                  <a:cubicBezTo>
                    <a:pt x="73914" y="302170"/>
                    <a:pt x="78962" y="297217"/>
                    <a:pt x="85058" y="297217"/>
                  </a:cubicBezTo>
                  <a:close/>
                  <a:moveTo>
                    <a:pt x="95917" y="163200"/>
                  </a:moveTo>
                  <a:lnTo>
                    <a:pt x="118110" y="163200"/>
                  </a:lnTo>
                  <a:lnTo>
                    <a:pt x="118110" y="185394"/>
                  </a:lnTo>
                  <a:lnTo>
                    <a:pt x="95917" y="185394"/>
                  </a:lnTo>
                  <a:lnTo>
                    <a:pt x="95917" y="163200"/>
                  </a:lnTo>
                  <a:close/>
                  <a:moveTo>
                    <a:pt x="84772" y="363797"/>
                  </a:moveTo>
                  <a:cubicBezTo>
                    <a:pt x="54197" y="363797"/>
                    <a:pt x="29242" y="338937"/>
                    <a:pt x="29242" y="308266"/>
                  </a:cubicBezTo>
                  <a:cubicBezTo>
                    <a:pt x="29242" y="292550"/>
                    <a:pt x="36195" y="276929"/>
                    <a:pt x="47816" y="266451"/>
                  </a:cubicBezTo>
                  <a:cubicBezTo>
                    <a:pt x="50102" y="264356"/>
                    <a:pt x="51435" y="261308"/>
                    <a:pt x="51435" y="258165"/>
                  </a:cubicBezTo>
                  <a:lnTo>
                    <a:pt x="51435" y="63188"/>
                  </a:lnTo>
                  <a:cubicBezTo>
                    <a:pt x="51435" y="45852"/>
                    <a:pt x="65532" y="30327"/>
                    <a:pt x="82868" y="29374"/>
                  </a:cubicBezTo>
                  <a:cubicBezTo>
                    <a:pt x="102108" y="28326"/>
                    <a:pt x="118015" y="43662"/>
                    <a:pt x="118015" y="62616"/>
                  </a:cubicBezTo>
                  <a:lnTo>
                    <a:pt x="118015" y="96621"/>
                  </a:lnTo>
                  <a:lnTo>
                    <a:pt x="95821" y="96621"/>
                  </a:lnTo>
                  <a:lnTo>
                    <a:pt x="95821" y="62902"/>
                  </a:lnTo>
                  <a:cubicBezTo>
                    <a:pt x="95821" y="57187"/>
                    <a:pt x="91630" y="52234"/>
                    <a:pt x="86010" y="51567"/>
                  </a:cubicBezTo>
                  <a:cubicBezTo>
                    <a:pt x="79343" y="50805"/>
                    <a:pt x="73628" y="56044"/>
                    <a:pt x="73628" y="62616"/>
                  </a:cubicBezTo>
                  <a:lnTo>
                    <a:pt x="73628" y="276929"/>
                  </a:lnTo>
                  <a:cubicBezTo>
                    <a:pt x="60103" y="281691"/>
                    <a:pt x="50578" y="294931"/>
                    <a:pt x="51435" y="310266"/>
                  </a:cubicBezTo>
                  <a:cubicBezTo>
                    <a:pt x="52388" y="327221"/>
                    <a:pt x="66294" y="340937"/>
                    <a:pt x="83344" y="341604"/>
                  </a:cubicBezTo>
                  <a:cubicBezTo>
                    <a:pt x="102298" y="342366"/>
                    <a:pt x="118015" y="327126"/>
                    <a:pt x="118015" y="308361"/>
                  </a:cubicBezTo>
                  <a:cubicBezTo>
                    <a:pt x="118015" y="293883"/>
                    <a:pt x="108775" y="281596"/>
                    <a:pt x="95821" y="276929"/>
                  </a:cubicBezTo>
                  <a:lnTo>
                    <a:pt x="95821" y="207682"/>
                  </a:lnTo>
                  <a:lnTo>
                    <a:pt x="118015" y="207682"/>
                  </a:lnTo>
                  <a:lnTo>
                    <a:pt x="118015" y="258355"/>
                  </a:lnTo>
                  <a:cubicBezTo>
                    <a:pt x="118015" y="261498"/>
                    <a:pt x="119348" y="264451"/>
                    <a:pt x="121634" y="266642"/>
                  </a:cubicBezTo>
                  <a:cubicBezTo>
                    <a:pt x="133255" y="277119"/>
                    <a:pt x="140208" y="292740"/>
                    <a:pt x="140208" y="308457"/>
                  </a:cubicBezTo>
                  <a:cubicBezTo>
                    <a:pt x="140303" y="338937"/>
                    <a:pt x="115443" y="363797"/>
                    <a:pt x="84772" y="36379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3" name="자유형: 도형 82">
              <a:extLst>
                <a:ext uri="{FF2B5EF4-FFF2-40B4-BE49-F238E27FC236}">
                  <a16:creationId xmlns:a16="http://schemas.microsoft.com/office/drawing/2014/main" id="{A5C7D411-F306-405D-AA28-D8B62B5AFF74}"/>
                </a:ext>
              </a:extLst>
            </p:cNvPr>
            <p:cNvSpPr/>
            <p:nvPr/>
          </p:nvSpPr>
          <p:spPr>
            <a:xfrm>
              <a:off x="7638872" y="934878"/>
              <a:ext cx="228600" cy="76200"/>
            </a:xfrm>
            <a:custGeom>
              <a:avLst/>
              <a:gdLst>
                <a:gd name="connsiteX0" fmla="*/ 219720 w 228600"/>
                <a:gd name="connsiteY0" fmla="*/ 29432 h 76200"/>
                <a:gd name="connsiteX1" fmla="*/ 208576 w 228600"/>
                <a:gd name="connsiteY1" fmla="*/ 29432 h 76200"/>
                <a:gd name="connsiteX2" fmla="*/ 208576 w 228600"/>
                <a:gd name="connsiteY2" fmla="*/ 18288 h 76200"/>
                <a:gd name="connsiteX3" fmla="*/ 197432 w 228600"/>
                <a:gd name="connsiteY3" fmla="*/ 7144 h 76200"/>
                <a:gd name="connsiteX4" fmla="*/ 153045 w 228600"/>
                <a:gd name="connsiteY4" fmla="*/ 7144 h 76200"/>
                <a:gd name="connsiteX5" fmla="*/ 141901 w 228600"/>
                <a:gd name="connsiteY5" fmla="*/ 18288 h 76200"/>
                <a:gd name="connsiteX6" fmla="*/ 141901 w 228600"/>
                <a:gd name="connsiteY6" fmla="*/ 29432 h 76200"/>
                <a:gd name="connsiteX7" fmla="*/ 18552 w 228600"/>
                <a:gd name="connsiteY7" fmla="*/ 29432 h 76200"/>
                <a:gd name="connsiteX8" fmla="*/ 7218 w 228600"/>
                <a:gd name="connsiteY8" fmla="*/ 39243 h 76200"/>
                <a:gd name="connsiteX9" fmla="*/ 18267 w 228600"/>
                <a:gd name="connsiteY9" fmla="*/ 51625 h 76200"/>
                <a:gd name="connsiteX10" fmla="*/ 141901 w 228600"/>
                <a:gd name="connsiteY10" fmla="*/ 51625 h 76200"/>
                <a:gd name="connsiteX11" fmla="*/ 141901 w 228600"/>
                <a:gd name="connsiteY11" fmla="*/ 62770 h 76200"/>
                <a:gd name="connsiteX12" fmla="*/ 153045 w 228600"/>
                <a:gd name="connsiteY12" fmla="*/ 73914 h 76200"/>
                <a:gd name="connsiteX13" fmla="*/ 197432 w 228600"/>
                <a:gd name="connsiteY13" fmla="*/ 73914 h 76200"/>
                <a:gd name="connsiteX14" fmla="*/ 208576 w 228600"/>
                <a:gd name="connsiteY14" fmla="*/ 62770 h 76200"/>
                <a:gd name="connsiteX15" fmla="*/ 208576 w 228600"/>
                <a:gd name="connsiteY15" fmla="*/ 51625 h 76200"/>
                <a:gd name="connsiteX16" fmla="*/ 219435 w 228600"/>
                <a:gd name="connsiteY16" fmla="*/ 51625 h 76200"/>
                <a:gd name="connsiteX17" fmla="*/ 230770 w 228600"/>
                <a:gd name="connsiteY17" fmla="*/ 41815 h 76200"/>
                <a:gd name="connsiteX18" fmla="*/ 219720 w 228600"/>
                <a:gd name="connsiteY18" fmla="*/ 29432 h 76200"/>
                <a:gd name="connsiteX19" fmla="*/ 186383 w 228600"/>
                <a:gd name="connsiteY19" fmla="*/ 51625 h 76200"/>
                <a:gd name="connsiteX20" fmla="*/ 164189 w 228600"/>
                <a:gd name="connsiteY20" fmla="*/ 51625 h 76200"/>
                <a:gd name="connsiteX21" fmla="*/ 164189 w 228600"/>
                <a:gd name="connsiteY21" fmla="*/ 29432 h 76200"/>
                <a:gd name="connsiteX22" fmla="*/ 186383 w 228600"/>
                <a:gd name="connsiteY22" fmla="*/ 29432 h 76200"/>
                <a:gd name="connsiteX23" fmla="*/ 186383 w 228600"/>
                <a:gd name="connsiteY23" fmla="*/ 51625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28600" h="76200">
                  <a:moveTo>
                    <a:pt x="219720" y="29432"/>
                  </a:moveTo>
                  <a:lnTo>
                    <a:pt x="208576" y="29432"/>
                  </a:lnTo>
                  <a:lnTo>
                    <a:pt x="208576" y="18288"/>
                  </a:lnTo>
                  <a:cubicBezTo>
                    <a:pt x="208576" y="12192"/>
                    <a:pt x="203623" y="7144"/>
                    <a:pt x="197432" y="7144"/>
                  </a:cubicBezTo>
                  <a:lnTo>
                    <a:pt x="153045" y="7144"/>
                  </a:lnTo>
                  <a:cubicBezTo>
                    <a:pt x="146949" y="7144"/>
                    <a:pt x="141901" y="12097"/>
                    <a:pt x="141901" y="18288"/>
                  </a:cubicBezTo>
                  <a:lnTo>
                    <a:pt x="141901" y="29432"/>
                  </a:lnTo>
                  <a:lnTo>
                    <a:pt x="18552" y="29432"/>
                  </a:lnTo>
                  <a:cubicBezTo>
                    <a:pt x="12838" y="29432"/>
                    <a:pt x="7884" y="33623"/>
                    <a:pt x="7218" y="39243"/>
                  </a:cubicBezTo>
                  <a:cubicBezTo>
                    <a:pt x="6455" y="45911"/>
                    <a:pt x="11695" y="51625"/>
                    <a:pt x="18267" y="51625"/>
                  </a:cubicBezTo>
                  <a:lnTo>
                    <a:pt x="141901" y="51625"/>
                  </a:lnTo>
                  <a:lnTo>
                    <a:pt x="141901" y="62770"/>
                  </a:lnTo>
                  <a:cubicBezTo>
                    <a:pt x="141901" y="68866"/>
                    <a:pt x="146854" y="73914"/>
                    <a:pt x="153045" y="73914"/>
                  </a:cubicBezTo>
                  <a:lnTo>
                    <a:pt x="197432" y="73914"/>
                  </a:lnTo>
                  <a:cubicBezTo>
                    <a:pt x="203528" y="73914"/>
                    <a:pt x="208576" y="68961"/>
                    <a:pt x="208576" y="62770"/>
                  </a:cubicBezTo>
                  <a:lnTo>
                    <a:pt x="208576" y="51625"/>
                  </a:lnTo>
                  <a:lnTo>
                    <a:pt x="219435" y="51625"/>
                  </a:lnTo>
                  <a:cubicBezTo>
                    <a:pt x="225150" y="51625"/>
                    <a:pt x="230103" y="47435"/>
                    <a:pt x="230770" y="41815"/>
                  </a:cubicBezTo>
                  <a:cubicBezTo>
                    <a:pt x="231531" y="35052"/>
                    <a:pt x="226293" y="29432"/>
                    <a:pt x="219720" y="29432"/>
                  </a:cubicBezTo>
                  <a:close/>
                  <a:moveTo>
                    <a:pt x="186383" y="51625"/>
                  </a:moveTo>
                  <a:lnTo>
                    <a:pt x="164189" y="51625"/>
                  </a:lnTo>
                  <a:lnTo>
                    <a:pt x="164189" y="29432"/>
                  </a:lnTo>
                  <a:lnTo>
                    <a:pt x="186383" y="29432"/>
                  </a:lnTo>
                  <a:lnTo>
                    <a:pt x="186383" y="5162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4" name="자유형: 도형 83">
              <a:extLst>
                <a:ext uri="{FF2B5EF4-FFF2-40B4-BE49-F238E27FC236}">
                  <a16:creationId xmlns:a16="http://schemas.microsoft.com/office/drawing/2014/main" id="{73A0B3D6-36E0-4DF2-95A2-41AF9C924B83}"/>
                </a:ext>
              </a:extLst>
            </p:cNvPr>
            <p:cNvSpPr/>
            <p:nvPr/>
          </p:nvSpPr>
          <p:spPr>
            <a:xfrm>
              <a:off x="7638967" y="1023746"/>
              <a:ext cx="228600" cy="76200"/>
            </a:xfrm>
            <a:custGeom>
              <a:avLst/>
              <a:gdLst>
                <a:gd name="connsiteX0" fmla="*/ 219625 w 228600"/>
                <a:gd name="connsiteY0" fmla="*/ 29337 h 76200"/>
                <a:gd name="connsiteX1" fmla="*/ 95991 w 228600"/>
                <a:gd name="connsiteY1" fmla="*/ 29337 h 76200"/>
                <a:gd name="connsiteX2" fmla="*/ 95991 w 228600"/>
                <a:gd name="connsiteY2" fmla="*/ 18288 h 76200"/>
                <a:gd name="connsiteX3" fmla="*/ 84847 w 228600"/>
                <a:gd name="connsiteY3" fmla="*/ 7144 h 76200"/>
                <a:gd name="connsiteX4" fmla="*/ 40460 w 228600"/>
                <a:gd name="connsiteY4" fmla="*/ 7144 h 76200"/>
                <a:gd name="connsiteX5" fmla="*/ 29316 w 228600"/>
                <a:gd name="connsiteY5" fmla="*/ 18288 h 76200"/>
                <a:gd name="connsiteX6" fmla="*/ 29316 w 228600"/>
                <a:gd name="connsiteY6" fmla="*/ 29432 h 76200"/>
                <a:gd name="connsiteX7" fmla="*/ 18552 w 228600"/>
                <a:gd name="connsiteY7" fmla="*/ 29432 h 76200"/>
                <a:gd name="connsiteX8" fmla="*/ 7218 w 228600"/>
                <a:gd name="connsiteY8" fmla="*/ 39243 h 76200"/>
                <a:gd name="connsiteX9" fmla="*/ 18266 w 228600"/>
                <a:gd name="connsiteY9" fmla="*/ 51626 h 76200"/>
                <a:gd name="connsiteX10" fmla="*/ 29411 w 228600"/>
                <a:gd name="connsiteY10" fmla="*/ 51626 h 76200"/>
                <a:gd name="connsiteX11" fmla="*/ 29411 w 228600"/>
                <a:gd name="connsiteY11" fmla="*/ 62770 h 76200"/>
                <a:gd name="connsiteX12" fmla="*/ 40555 w 228600"/>
                <a:gd name="connsiteY12" fmla="*/ 73914 h 76200"/>
                <a:gd name="connsiteX13" fmla="*/ 84941 w 228600"/>
                <a:gd name="connsiteY13" fmla="*/ 73914 h 76200"/>
                <a:gd name="connsiteX14" fmla="*/ 96086 w 228600"/>
                <a:gd name="connsiteY14" fmla="*/ 62770 h 76200"/>
                <a:gd name="connsiteX15" fmla="*/ 96086 w 228600"/>
                <a:gd name="connsiteY15" fmla="*/ 51626 h 76200"/>
                <a:gd name="connsiteX16" fmla="*/ 219434 w 228600"/>
                <a:gd name="connsiteY16" fmla="*/ 51626 h 76200"/>
                <a:gd name="connsiteX17" fmla="*/ 230769 w 228600"/>
                <a:gd name="connsiteY17" fmla="*/ 41815 h 76200"/>
                <a:gd name="connsiteX18" fmla="*/ 219625 w 228600"/>
                <a:gd name="connsiteY18" fmla="*/ 29337 h 76200"/>
                <a:gd name="connsiteX19" fmla="*/ 73797 w 228600"/>
                <a:gd name="connsiteY19" fmla="*/ 51530 h 76200"/>
                <a:gd name="connsiteX20" fmla="*/ 51604 w 228600"/>
                <a:gd name="connsiteY20" fmla="*/ 51530 h 76200"/>
                <a:gd name="connsiteX21" fmla="*/ 51604 w 228600"/>
                <a:gd name="connsiteY21" fmla="*/ 29337 h 76200"/>
                <a:gd name="connsiteX22" fmla="*/ 73797 w 228600"/>
                <a:gd name="connsiteY22" fmla="*/ 29337 h 76200"/>
                <a:gd name="connsiteX23" fmla="*/ 73797 w 228600"/>
                <a:gd name="connsiteY23" fmla="*/ 515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28600" h="76200">
                  <a:moveTo>
                    <a:pt x="219625" y="29337"/>
                  </a:moveTo>
                  <a:lnTo>
                    <a:pt x="95991" y="29337"/>
                  </a:lnTo>
                  <a:lnTo>
                    <a:pt x="95991" y="18288"/>
                  </a:lnTo>
                  <a:cubicBezTo>
                    <a:pt x="95991" y="12192"/>
                    <a:pt x="91037" y="7144"/>
                    <a:pt x="84847" y="7144"/>
                  </a:cubicBezTo>
                  <a:lnTo>
                    <a:pt x="40460" y="7144"/>
                  </a:lnTo>
                  <a:cubicBezTo>
                    <a:pt x="34364" y="7144"/>
                    <a:pt x="29316" y="12097"/>
                    <a:pt x="29316" y="18288"/>
                  </a:cubicBezTo>
                  <a:lnTo>
                    <a:pt x="29316" y="29432"/>
                  </a:lnTo>
                  <a:lnTo>
                    <a:pt x="18552" y="29432"/>
                  </a:lnTo>
                  <a:cubicBezTo>
                    <a:pt x="12837" y="29432"/>
                    <a:pt x="7884" y="33623"/>
                    <a:pt x="7218" y="39243"/>
                  </a:cubicBezTo>
                  <a:cubicBezTo>
                    <a:pt x="6455" y="45910"/>
                    <a:pt x="11694" y="51626"/>
                    <a:pt x="18266" y="51626"/>
                  </a:cubicBezTo>
                  <a:lnTo>
                    <a:pt x="29411" y="51626"/>
                  </a:lnTo>
                  <a:lnTo>
                    <a:pt x="29411" y="62770"/>
                  </a:lnTo>
                  <a:cubicBezTo>
                    <a:pt x="29411" y="68866"/>
                    <a:pt x="34364" y="73914"/>
                    <a:pt x="40555" y="73914"/>
                  </a:cubicBezTo>
                  <a:lnTo>
                    <a:pt x="84941" y="73914"/>
                  </a:lnTo>
                  <a:cubicBezTo>
                    <a:pt x="91037" y="73914"/>
                    <a:pt x="96086" y="68961"/>
                    <a:pt x="96086" y="62770"/>
                  </a:cubicBezTo>
                  <a:lnTo>
                    <a:pt x="96086" y="51626"/>
                  </a:lnTo>
                  <a:lnTo>
                    <a:pt x="219434" y="51626"/>
                  </a:lnTo>
                  <a:cubicBezTo>
                    <a:pt x="225150" y="51626"/>
                    <a:pt x="230103" y="47434"/>
                    <a:pt x="230769" y="41815"/>
                  </a:cubicBezTo>
                  <a:cubicBezTo>
                    <a:pt x="231436" y="35052"/>
                    <a:pt x="226197" y="29337"/>
                    <a:pt x="219625" y="29337"/>
                  </a:cubicBezTo>
                  <a:close/>
                  <a:moveTo>
                    <a:pt x="73797" y="51530"/>
                  </a:moveTo>
                  <a:lnTo>
                    <a:pt x="51604" y="51530"/>
                  </a:lnTo>
                  <a:lnTo>
                    <a:pt x="51604" y="29337"/>
                  </a:lnTo>
                  <a:lnTo>
                    <a:pt x="73797" y="29337"/>
                  </a:lnTo>
                  <a:lnTo>
                    <a:pt x="73797" y="5153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5" name="자유형: 도형 84">
              <a:extLst>
                <a:ext uri="{FF2B5EF4-FFF2-40B4-BE49-F238E27FC236}">
                  <a16:creationId xmlns:a16="http://schemas.microsoft.com/office/drawing/2014/main" id="{0E4CBC3A-C2BA-438B-B6DD-CDA318DE75C7}"/>
                </a:ext>
              </a:extLst>
            </p:cNvPr>
            <p:cNvSpPr/>
            <p:nvPr/>
          </p:nvSpPr>
          <p:spPr>
            <a:xfrm>
              <a:off x="7638872" y="1112519"/>
              <a:ext cx="228600" cy="76200"/>
            </a:xfrm>
            <a:custGeom>
              <a:avLst/>
              <a:gdLst>
                <a:gd name="connsiteX0" fmla="*/ 219720 w 228600"/>
                <a:gd name="connsiteY0" fmla="*/ 29432 h 76200"/>
                <a:gd name="connsiteX1" fmla="*/ 208576 w 228600"/>
                <a:gd name="connsiteY1" fmla="*/ 29432 h 76200"/>
                <a:gd name="connsiteX2" fmla="*/ 208576 w 228600"/>
                <a:gd name="connsiteY2" fmla="*/ 18288 h 76200"/>
                <a:gd name="connsiteX3" fmla="*/ 197432 w 228600"/>
                <a:gd name="connsiteY3" fmla="*/ 7144 h 76200"/>
                <a:gd name="connsiteX4" fmla="*/ 153045 w 228600"/>
                <a:gd name="connsiteY4" fmla="*/ 7144 h 76200"/>
                <a:gd name="connsiteX5" fmla="*/ 141901 w 228600"/>
                <a:gd name="connsiteY5" fmla="*/ 18288 h 76200"/>
                <a:gd name="connsiteX6" fmla="*/ 141901 w 228600"/>
                <a:gd name="connsiteY6" fmla="*/ 29432 h 76200"/>
                <a:gd name="connsiteX7" fmla="*/ 18552 w 228600"/>
                <a:gd name="connsiteY7" fmla="*/ 29432 h 76200"/>
                <a:gd name="connsiteX8" fmla="*/ 7218 w 228600"/>
                <a:gd name="connsiteY8" fmla="*/ 39243 h 76200"/>
                <a:gd name="connsiteX9" fmla="*/ 18267 w 228600"/>
                <a:gd name="connsiteY9" fmla="*/ 51626 h 76200"/>
                <a:gd name="connsiteX10" fmla="*/ 141901 w 228600"/>
                <a:gd name="connsiteY10" fmla="*/ 51626 h 76200"/>
                <a:gd name="connsiteX11" fmla="*/ 141901 w 228600"/>
                <a:gd name="connsiteY11" fmla="*/ 62770 h 76200"/>
                <a:gd name="connsiteX12" fmla="*/ 153045 w 228600"/>
                <a:gd name="connsiteY12" fmla="*/ 73914 h 76200"/>
                <a:gd name="connsiteX13" fmla="*/ 197432 w 228600"/>
                <a:gd name="connsiteY13" fmla="*/ 73914 h 76200"/>
                <a:gd name="connsiteX14" fmla="*/ 208576 w 228600"/>
                <a:gd name="connsiteY14" fmla="*/ 62770 h 76200"/>
                <a:gd name="connsiteX15" fmla="*/ 208576 w 228600"/>
                <a:gd name="connsiteY15" fmla="*/ 51626 h 76200"/>
                <a:gd name="connsiteX16" fmla="*/ 219435 w 228600"/>
                <a:gd name="connsiteY16" fmla="*/ 51626 h 76200"/>
                <a:gd name="connsiteX17" fmla="*/ 230770 w 228600"/>
                <a:gd name="connsiteY17" fmla="*/ 41815 h 76200"/>
                <a:gd name="connsiteX18" fmla="*/ 219720 w 228600"/>
                <a:gd name="connsiteY18" fmla="*/ 29432 h 76200"/>
                <a:gd name="connsiteX19" fmla="*/ 186383 w 228600"/>
                <a:gd name="connsiteY19" fmla="*/ 51626 h 76200"/>
                <a:gd name="connsiteX20" fmla="*/ 164189 w 228600"/>
                <a:gd name="connsiteY20" fmla="*/ 51626 h 76200"/>
                <a:gd name="connsiteX21" fmla="*/ 164189 w 228600"/>
                <a:gd name="connsiteY21" fmla="*/ 29432 h 76200"/>
                <a:gd name="connsiteX22" fmla="*/ 186383 w 228600"/>
                <a:gd name="connsiteY22" fmla="*/ 29432 h 76200"/>
                <a:gd name="connsiteX23" fmla="*/ 186383 w 228600"/>
                <a:gd name="connsiteY23" fmla="*/ 5162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28600" h="76200">
                  <a:moveTo>
                    <a:pt x="219720" y="29432"/>
                  </a:moveTo>
                  <a:lnTo>
                    <a:pt x="208576" y="29432"/>
                  </a:lnTo>
                  <a:lnTo>
                    <a:pt x="208576" y="18288"/>
                  </a:lnTo>
                  <a:cubicBezTo>
                    <a:pt x="208576" y="12192"/>
                    <a:pt x="203623" y="7144"/>
                    <a:pt x="197432" y="7144"/>
                  </a:cubicBezTo>
                  <a:lnTo>
                    <a:pt x="153045" y="7144"/>
                  </a:lnTo>
                  <a:cubicBezTo>
                    <a:pt x="146949" y="7144"/>
                    <a:pt x="141901" y="12097"/>
                    <a:pt x="141901" y="18288"/>
                  </a:cubicBezTo>
                  <a:lnTo>
                    <a:pt x="141901" y="29432"/>
                  </a:lnTo>
                  <a:lnTo>
                    <a:pt x="18552" y="29432"/>
                  </a:lnTo>
                  <a:cubicBezTo>
                    <a:pt x="12838" y="29432"/>
                    <a:pt x="7884" y="33623"/>
                    <a:pt x="7218" y="39243"/>
                  </a:cubicBezTo>
                  <a:cubicBezTo>
                    <a:pt x="6455" y="45911"/>
                    <a:pt x="11695" y="51626"/>
                    <a:pt x="18267" y="51626"/>
                  </a:cubicBezTo>
                  <a:lnTo>
                    <a:pt x="141901" y="51626"/>
                  </a:lnTo>
                  <a:lnTo>
                    <a:pt x="141901" y="62770"/>
                  </a:lnTo>
                  <a:cubicBezTo>
                    <a:pt x="141901" y="68866"/>
                    <a:pt x="146854" y="73914"/>
                    <a:pt x="153045" y="73914"/>
                  </a:cubicBezTo>
                  <a:lnTo>
                    <a:pt x="197432" y="73914"/>
                  </a:lnTo>
                  <a:cubicBezTo>
                    <a:pt x="203528" y="73914"/>
                    <a:pt x="208576" y="68961"/>
                    <a:pt x="208576" y="62770"/>
                  </a:cubicBezTo>
                  <a:lnTo>
                    <a:pt x="208576" y="51626"/>
                  </a:lnTo>
                  <a:lnTo>
                    <a:pt x="219435" y="51626"/>
                  </a:lnTo>
                  <a:cubicBezTo>
                    <a:pt x="225150" y="51626"/>
                    <a:pt x="230103" y="47435"/>
                    <a:pt x="230770" y="41815"/>
                  </a:cubicBezTo>
                  <a:cubicBezTo>
                    <a:pt x="231531" y="35052"/>
                    <a:pt x="226293" y="29432"/>
                    <a:pt x="219720" y="29432"/>
                  </a:cubicBezTo>
                  <a:close/>
                  <a:moveTo>
                    <a:pt x="186383" y="51626"/>
                  </a:moveTo>
                  <a:lnTo>
                    <a:pt x="164189" y="51626"/>
                  </a:lnTo>
                  <a:lnTo>
                    <a:pt x="164189" y="29432"/>
                  </a:lnTo>
                  <a:lnTo>
                    <a:pt x="186383" y="29432"/>
                  </a:lnTo>
                  <a:lnTo>
                    <a:pt x="186383" y="5162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1EF2AF21-F101-482F-A186-5BD44B55B46F}"/>
              </a:ext>
            </a:extLst>
          </p:cNvPr>
          <p:cNvGrpSpPr/>
          <p:nvPr/>
        </p:nvGrpSpPr>
        <p:grpSpPr>
          <a:xfrm>
            <a:off x="8143771" y="2230469"/>
            <a:ext cx="390525" cy="361950"/>
            <a:chOff x="8143771" y="2230469"/>
            <a:chExt cx="390525" cy="361950"/>
          </a:xfrm>
          <a:solidFill>
            <a:schemeClr val="bg1"/>
          </a:solidFill>
        </p:grpSpPr>
        <p:sp>
          <p:nvSpPr>
            <p:cNvPr id="87" name="자유형: 도형 86">
              <a:extLst>
                <a:ext uri="{FF2B5EF4-FFF2-40B4-BE49-F238E27FC236}">
                  <a16:creationId xmlns:a16="http://schemas.microsoft.com/office/drawing/2014/main" id="{76A2AE11-8E20-449D-B8D0-CD18BFC1F7DA}"/>
                </a:ext>
              </a:extLst>
            </p:cNvPr>
            <p:cNvSpPr/>
            <p:nvPr/>
          </p:nvSpPr>
          <p:spPr>
            <a:xfrm>
              <a:off x="8143771" y="2230469"/>
              <a:ext cx="390525" cy="361950"/>
            </a:xfrm>
            <a:custGeom>
              <a:avLst/>
              <a:gdLst>
                <a:gd name="connsiteX0" fmla="*/ 195834 w 390525"/>
                <a:gd name="connsiteY0" fmla="*/ 7144 h 361950"/>
                <a:gd name="connsiteX1" fmla="*/ 7144 w 390525"/>
                <a:gd name="connsiteY1" fmla="*/ 173641 h 361950"/>
                <a:gd name="connsiteX2" fmla="*/ 50482 w 390525"/>
                <a:gd name="connsiteY2" fmla="*/ 279845 h 361950"/>
                <a:gd name="connsiteX3" fmla="*/ 32671 w 390525"/>
                <a:gd name="connsiteY3" fmla="*/ 343471 h 361950"/>
                <a:gd name="connsiteX4" fmla="*/ 40481 w 390525"/>
                <a:gd name="connsiteY4" fmla="*/ 362426 h 361950"/>
                <a:gd name="connsiteX5" fmla="*/ 125254 w 390525"/>
                <a:gd name="connsiteY5" fmla="*/ 328136 h 361950"/>
                <a:gd name="connsiteX6" fmla="*/ 195834 w 390525"/>
                <a:gd name="connsiteY6" fmla="*/ 340138 h 361950"/>
                <a:gd name="connsiteX7" fmla="*/ 386049 w 390525"/>
                <a:gd name="connsiteY7" fmla="*/ 173641 h 361950"/>
                <a:gd name="connsiteX8" fmla="*/ 195834 w 390525"/>
                <a:gd name="connsiteY8" fmla="*/ 7144 h 361950"/>
                <a:gd name="connsiteX9" fmla="*/ 195834 w 390525"/>
                <a:gd name="connsiteY9" fmla="*/ 318135 h 361950"/>
                <a:gd name="connsiteX10" fmla="*/ 126397 w 390525"/>
                <a:gd name="connsiteY10" fmla="*/ 304895 h 361950"/>
                <a:gd name="connsiteX11" fmla="*/ 114109 w 390525"/>
                <a:gd name="connsiteY11" fmla="*/ 307753 h 361950"/>
                <a:gd name="connsiteX12" fmla="*/ 64294 w 390525"/>
                <a:gd name="connsiteY12" fmla="*/ 337280 h 361950"/>
                <a:gd name="connsiteX13" fmla="*/ 71057 w 390525"/>
                <a:gd name="connsiteY13" fmla="*/ 271177 h 361950"/>
                <a:gd name="connsiteX14" fmla="*/ 68389 w 390525"/>
                <a:gd name="connsiteY14" fmla="*/ 266509 h 361950"/>
                <a:gd name="connsiteX15" fmla="*/ 29146 w 390525"/>
                <a:gd name="connsiteY15" fmla="*/ 173641 h 361950"/>
                <a:gd name="connsiteX16" fmla="*/ 195834 w 390525"/>
                <a:gd name="connsiteY16" fmla="*/ 29146 h 361950"/>
                <a:gd name="connsiteX17" fmla="*/ 363950 w 390525"/>
                <a:gd name="connsiteY17" fmla="*/ 173641 h 361950"/>
                <a:gd name="connsiteX18" fmla="*/ 195834 w 390525"/>
                <a:gd name="connsiteY18" fmla="*/ 318135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90525" h="361950">
                  <a:moveTo>
                    <a:pt x="195834" y="7144"/>
                  </a:moveTo>
                  <a:cubicBezTo>
                    <a:pt x="90488" y="7144"/>
                    <a:pt x="7144" y="82582"/>
                    <a:pt x="7144" y="173641"/>
                  </a:cubicBezTo>
                  <a:cubicBezTo>
                    <a:pt x="7144" y="212408"/>
                    <a:pt x="22479" y="250031"/>
                    <a:pt x="50482" y="279845"/>
                  </a:cubicBezTo>
                  <a:cubicBezTo>
                    <a:pt x="56007" y="302609"/>
                    <a:pt x="49339" y="326803"/>
                    <a:pt x="32671" y="343471"/>
                  </a:cubicBezTo>
                  <a:cubicBezTo>
                    <a:pt x="25718" y="350425"/>
                    <a:pt x="30671" y="362426"/>
                    <a:pt x="40481" y="362426"/>
                  </a:cubicBezTo>
                  <a:cubicBezTo>
                    <a:pt x="72104" y="362426"/>
                    <a:pt x="102584" y="350044"/>
                    <a:pt x="125254" y="328136"/>
                  </a:cubicBezTo>
                  <a:cubicBezTo>
                    <a:pt x="147638" y="336137"/>
                    <a:pt x="171355" y="340138"/>
                    <a:pt x="195834" y="340138"/>
                  </a:cubicBezTo>
                  <a:cubicBezTo>
                    <a:pt x="301466" y="340138"/>
                    <a:pt x="386049" y="264509"/>
                    <a:pt x="386049" y="173641"/>
                  </a:cubicBezTo>
                  <a:cubicBezTo>
                    <a:pt x="386049" y="82772"/>
                    <a:pt x="301466" y="7144"/>
                    <a:pt x="195834" y="7144"/>
                  </a:cubicBezTo>
                  <a:close/>
                  <a:moveTo>
                    <a:pt x="195834" y="318135"/>
                  </a:moveTo>
                  <a:cubicBezTo>
                    <a:pt x="171641" y="318135"/>
                    <a:pt x="148304" y="313563"/>
                    <a:pt x="126397" y="304895"/>
                  </a:cubicBezTo>
                  <a:cubicBezTo>
                    <a:pt x="122111" y="303181"/>
                    <a:pt x="117253" y="304324"/>
                    <a:pt x="114109" y="307753"/>
                  </a:cubicBezTo>
                  <a:cubicBezTo>
                    <a:pt x="100679" y="322421"/>
                    <a:pt x="83248" y="332613"/>
                    <a:pt x="64294" y="337280"/>
                  </a:cubicBezTo>
                  <a:cubicBezTo>
                    <a:pt x="74771" y="317278"/>
                    <a:pt x="77438" y="293561"/>
                    <a:pt x="71057" y="271177"/>
                  </a:cubicBezTo>
                  <a:cubicBezTo>
                    <a:pt x="70581" y="269367"/>
                    <a:pt x="69628" y="267843"/>
                    <a:pt x="68389" y="266509"/>
                  </a:cubicBezTo>
                  <a:cubicBezTo>
                    <a:pt x="43243" y="240601"/>
                    <a:pt x="29146" y="207550"/>
                    <a:pt x="29146" y="173641"/>
                  </a:cubicBezTo>
                  <a:cubicBezTo>
                    <a:pt x="29146" y="94107"/>
                    <a:pt x="104013" y="29146"/>
                    <a:pt x="195834" y="29146"/>
                  </a:cubicBezTo>
                  <a:cubicBezTo>
                    <a:pt x="288512" y="29146"/>
                    <a:pt x="363950" y="94012"/>
                    <a:pt x="363950" y="173641"/>
                  </a:cubicBezTo>
                  <a:cubicBezTo>
                    <a:pt x="363950" y="253270"/>
                    <a:pt x="288417" y="318135"/>
                    <a:pt x="195834" y="31813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8" name="자유형: 도형 87">
              <a:extLst>
                <a:ext uri="{FF2B5EF4-FFF2-40B4-BE49-F238E27FC236}">
                  <a16:creationId xmlns:a16="http://schemas.microsoft.com/office/drawing/2014/main" id="{188EAC2F-411B-4F54-9B0C-AA871FCC6C92}"/>
                </a:ext>
              </a:extLst>
            </p:cNvPr>
            <p:cNvSpPr/>
            <p:nvPr/>
          </p:nvSpPr>
          <p:spPr>
            <a:xfrm>
              <a:off x="8210255" y="2363724"/>
              <a:ext cx="76200" cy="76200"/>
            </a:xfrm>
            <a:custGeom>
              <a:avLst/>
              <a:gdLst>
                <a:gd name="connsiteX0" fmla="*/ 40481 w 76200"/>
                <a:gd name="connsiteY0" fmla="*/ 7144 h 76200"/>
                <a:gd name="connsiteX1" fmla="*/ 7144 w 76200"/>
                <a:gd name="connsiteY1" fmla="*/ 40481 h 76200"/>
                <a:gd name="connsiteX2" fmla="*/ 40481 w 76200"/>
                <a:gd name="connsiteY2" fmla="*/ 73819 h 76200"/>
                <a:gd name="connsiteX3" fmla="*/ 73819 w 76200"/>
                <a:gd name="connsiteY3" fmla="*/ 40481 h 76200"/>
                <a:gd name="connsiteX4" fmla="*/ 40481 w 76200"/>
                <a:gd name="connsiteY4" fmla="*/ 7144 h 76200"/>
                <a:gd name="connsiteX5" fmla="*/ 40481 w 76200"/>
                <a:gd name="connsiteY5" fmla="*/ 51530 h 76200"/>
                <a:gd name="connsiteX6" fmla="*/ 29337 w 76200"/>
                <a:gd name="connsiteY6" fmla="*/ 40386 h 76200"/>
                <a:gd name="connsiteX7" fmla="*/ 40481 w 76200"/>
                <a:gd name="connsiteY7" fmla="*/ 29242 h 76200"/>
                <a:gd name="connsiteX8" fmla="*/ 51626 w 76200"/>
                <a:gd name="connsiteY8" fmla="*/ 40386 h 76200"/>
                <a:gd name="connsiteX9" fmla="*/ 40481 w 76200"/>
                <a:gd name="connsiteY9" fmla="*/ 515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6200" h="76200">
                  <a:moveTo>
                    <a:pt x="40481" y="7144"/>
                  </a:moveTo>
                  <a:cubicBezTo>
                    <a:pt x="22098" y="7144"/>
                    <a:pt x="7144" y="22098"/>
                    <a:pt x="7144" y="40481"/>
                  </a:cubicBezTo>
                  <a:cubicBezTo>
                    <a:pt x="7144" y="58864"/>
                    <a:pt x="22098" y="73819"/>
                    <a:pt x="40481" y="73819"/>
                  </a:cubicBezTo>
                  <a:cubicBezTo>
                    <a:pt x="58865" y="73819"/>
                    <a:pt x="73819" y="58864"/>
                    <a:pt x="73819" y="40481"/>
                  </a:cubicBezTo>
                  <a:cubicBezTo>
                    <a:pt x="73819" y="22098"/>
                    <a:pt x="58865" y="7144"/>
                    <a:pt x="40481" y="7144"/>
                  </a:cubicBezTo>
                  <a:close/>
                  <a:moveTo>
                    <a:pt x="40481" y="51530"/>
                  </a:moveTo>
                  <a:cubicBezTo>
                    <a:pt x="34386" y="51530"/>
                    <a:pt x="29337" y="46577"/>
                    <a:pt x="29337" y="40386"/>
                  </a:cubicBezTo>
                  <a:cubicBezTo>
                    <a:pt x="29337" y="34290"/>
                    <a:pt x="34290" y="29242"/>
                    <a:pt x="40481" y="29242"/>
                  </a:cubicBezTo>
                  <a:cubicBezTo>
                    <a:pt x="46577" y="29242"/>
                    <a:pt x="51626" y="34195"/>
                    <a:pt x="51626" y="40386"/>
                  </a:cubicBezTo>
                  <a:cubicBezTo>
                    <a:pt x="51626" y="46577"/>
                    <a:pt x="46577" y="51530"/>
                    <a:pt x="40481" y="515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9" name="자유형: 도형 88">
              <a:extLst>
                <a:ext uri="{FF2B5EF4-FFF2-40B4-BE49-F238E27FC236}">
                  <a16:creationId xmlns:a16="http://schemas.microsoft.com/office/drawing/2014/main" id="{3631FBA0-B86D-4A2A-8B5B-80A6AEA28F26}"/>
                </a:ext>
              </a:extLst>
            </p:cNvPr>
            <p:cNvSpPr/>
            <p:nvPr/>
          </p:nvSpPr>
          <p:spPr>
            <a:xfrm>
              <a:off x="8299123" y="2363724"/>
              <a:ext cx="76200" cy="76200"/>
            </a:xfrm>
            <a:custGeom>
              <a:avLst/>
              <a:gdLst>
                <a:gd name="connsiteX0" fmla="*/ 40481 w 76200"/>
                <a:gd name="connsiteY0" fmla="*/ 7144 h 76200"/>
                <a:gd name="connsiteX1" fmla="*/ 7144 w 76200"/>
                <a:gd name="connsiteY1" fmla="*/ 40481 h 76200"/>
                <a:gd name="connsiteX2" fmla="*/ 40481 w 76200"/>
                <a:gd name="connsiteY2" fmla="*/ 73819 h 76200"/>
                <a:gd name="connsiteX3" fmla="*/ 73819 w 76200"/>
                <a:gd name="connsiteY3" fmla="*/ 40481 h 76200"/>
                <a:gd name="connsiteX4" fmla="*/ 40481 w 76200"/>
                <a:gd name="connsiteY4" fmla="*/ 7144 h 76200"/>
                <a:gd name="connsiteX5" fmla="*/ 40481 w 76200"/>
                <a:gd name="connsiteY5" fmla="*/ 51530 h 76200"/>
                <a:gd name="connsiteX6" fmla="*/ 29337 w 76200"/>
                <a:gd name="connsiteY6" fmla="*/ 40386 h 76200"/>
                <a:gd name="connsiteX7" fmla="*/ 40481 w 76200"/>
                <a:gd name="connsiteY7" fmla="*/ 29242 h 76200"/>
                <a:gd name="connsiteX8" fmla="*/ 51625 w 76200"/>
                <a:gd name="connsiteY8" fmla="*/ 40386 h 76200"/>
                <a:gd name="connsiteX9" fmla="*/ 40481 w 76200"/>
                <a:gd name="connsiteY9" fmla="*/ 515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6200" h="76200">
                  <a:moveTo>
                    <a:pt x="40481" y="7144"/>
                  </a:moveTo>
                  <a:cubicBezTo>
                    <a:pt x="22098" y="7144"/>
                    <a:pt x="7144" y="22098"/>
                    <a:pt x="7144" y="40481"/>
                  </a:cubicBezTo>
                  <a:cubicBezTo>
                    <a:pt x="7144" y="58864"/>
                    <a:pt x="22098" y="73819"/>
                    <a:pt x="40481" y="73819"/>
                  </a:cubicBezTo>
                  <a:cubicBezTo>
                    <a:pt x="58864" y="73819"/>
                    <a:pt x="73819" y="58864"/>
                    <a:pt x="73819" y="40481"/>
                  </a:cubicBezTo>
                  <a:cubicBezTo>
                    <a:pt x="73723" y="22098"/>
                    <a:pt x="58769" y="7144"/>
                    <a:pt x="40481" y="7144"/>
                  </a:cubicBezTo>
                  <a:close/>
                  <a:moveTo>
                    <a:pt x="40481" y="51530"/>
                  </a:moveTo>
                  <a:cubicBezTo>
                    <a:pt x="34385" y="51530"/>
                    <a:pt x="29337" y="46577"/>
                    <a:pt x="29337" y="40386"/>
                  </a:cubicBezTo>
                  <a:cubicBezTo>
                    <a:pt x="29337" y="34290"/>
                    <a:pt x="34290" y="29242"/>
                    <a:pt x="40481" y="29242"/>
                  </a:cubicBezTo>
                  <a:cubicBezTo>
                    <a:pt x="46673" y="29242"/>
                    <a:pt x="51625" y="34195"/>
                    <a:pt x="51625" y="40386"/>
                  </a:cubicBezTo>
                  <a:cubicBezTo>
                    <a:pt x="51531" y="46577"/>
                    <a:pt x="46577" y="51530"/>
                    <a:pt x="40481" y="515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0" name="자유형: 도형 89">
              <a:extLst>
                <a:ext uri="{FF2B5EF4-FFF2-40B4-BE49-F238E27FC236}">
                  <a16:creationId xmlns:a16="http://schemas.microsoft.com/office/drawing/2014/main" id="{718A19D4-B4C8-445E-8E7D-F7096213CFF2}"/>
                </a:ext>
              </a:extLst>
            </p:cNvPr>
            <p:cNvSpPr/>
            <p:nvPr/>
          </p:nvSpPr>
          <p:spPr>
            <a:xfrm>
              <a:off x="8389420" y="2363724"/>
              <a:ext cx="76200" cy="76200"/>
            </a:xfrm>
            <a:custGeom>
              <a:avLst/>
              <a:gdLst>
                <a:gd name="connsiteX0" fmla="*/ 40481 w 76200"/>
                <a:gd name="connsiteY0" fmla="*/ 7144 h 76200"/>
                <a:gd name="connsiteX1" fmla="*/ 7144 w 76200"/>
                <a:gd name="connsiteY1" fmla="*/ 40481 h 76200"/>
                <a:gd name="connsiteX2" fmla="*/ 40481 w 76200"/>
                <a:gd name="connsiteY2" fmla="*/ 73819 h 76200"/>
                <a:gd name="connsiteX3" fmla="*/ 73819 w 76200"/>
                <a:gd name="connsiteY3" fmla="*/ 40481 h 76200"/>
                <a:gd name="connsiteX4" fmla="*/ 40481 w 76200"/>
                <a:gd name="connsiteY4" fmla="*/ 7144 h 76200"/>
                <a:gd name="connsiteX5" fmla="*/ 40481 w 76200"/>
                <a:gd name="connsiteY5" fmla="*/ 51530 h 76200"/>
                <a:gd name="connsiteX6" fmla="*/ 29337 w 76200"/>
                <a:gd name="connsiteY6" fmla="*/ 40386 h 76200"/>
                <a:gd name="connsiteX7" fmla="*/ 40481 w 76200"/>
                <a:gd name="connsiteY7" fmla="*/ 29242 h 76200"/>
                <a:gd name="connsiteX8" fmla="*/ 51626 w 76200"/>
                <a:gd name="connsiteY8" fmla="*/ 40386 h 76200"/>
                <a:gd name="connsiteX9" fmla="*/ 40481 w 76200"/>
                <a:gd name="connsiteY9" fmla="*/ 515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6200" h="76200">
                  <a:moveTo>
                    <a:pt x="40481" y="7144"/>
                  </a:moveTo>
                  <a:cubicBezTo>
                    <a:pt x="22098" y="7144"/>
                    <a:pt x="7144" y="22098"/>
                    <a:pt x="7144" y="40481"/>
                  </a:cubicBezTo>
                  <a:cubicBezTo>
                    <a:pt x="7144" y="58864"/>
                    <a:pt x="22098" y="73819"/>
                    <a:pt x="40481" y="73819"/>
                  </a:cubicBezTo>
                  <a:cubicBezTo>
                    <a:pt x="58865" y="73819"/>
                    <a:pt x="73819" y="58864"/>
                    <a:pt x="73819" y="40481"/>
                  </a:cubicBezTo>
                  <a:cubicBezTo>
                    <a:pt x="73724" y="22098"/>
                    <a:pt x="58770" y="7144"/>
                    <a:pt x="40481" y="7144"/>
                  </a:cubicBezTo>
                  <a:close/>
                  <a:moveTo>
                    <a:pt x="40481" y="51530"/>
                  </a:moveTo>
                  <a:cubicBezTo>
                    <a:pt x="34386" y="51530"/>
                    <a:pt x="29337" y="46577"/>
                    <a:pt x="29337" y="40386"/>
                  </a:cubicBezTo>
                  <a:cubicBezTo>
                    <a:pt x="29337" y="34290"/>
                    <a:pt x="34290" y="29242"/>
                    <a:pt x="40481" y="29242"/>
                  </a:cubicBezTo>
                  <a:cubicBezTo>
                    <a:pt x="46577" y="29242"/>
                    <a:pt x="51626" y="34195"/>
                    <a:pt x="51626" y="40386"/>
                  </a:cubicBezTo>
                  <a:cubicBezTo>
                    <a:pt x="51531" y="46577"/>
                    <a:pt x="46577" y="51530"/>
                    <a:pt x="40481" y="515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64B8DEE8-E9CA-43E5-A402-F28F0217ED38}"/>
              </a:ext>
            </a:extLst>
          </p:cNvPr>
          <p:cNvGrpSpPr/>
          <p:nvPr/>
        </p:nvGrpSpPr>
        <p:grpSpPr>
          <a:xfrm>
            <a:off x="7470734" y="2256758"/>
            <a:ext cx="390525" cy="342900"/>
            <a:chOff x="7470734" y="2256758"/>
            <a:chExt cx="390525" cy="342900"/>
          </a:xfrm>
          <a:solidFill>
            <a:schemeClr val="bg1"/>
          </a:solidFill>
        </p:grpSpPr>
        <p:sp>
          <p:nvSpPr>
            <p:cNvPr id="92" name="자유형: 도형 91">
              <a:extLst>
                <a:ext uri="{FF2B5EF4-FFF2-40B4-BE49-F238E27FC236}">
                  <a16:creationId xmlns:a16="http://schemas.microsoft.com/office/drawing/2014/main" id="{978AA9B0-B94D-4CBC-BE80-79DB3E7CF532}"/>
                </a:ext>
              </a:extLst>
            </p:cNvPr>
            <p:cNvSpPr/>
            <p:nvPr/>
          </p:nvSpPr>
          <p:spPr>
            <a:xfrm>
              <a:off x="7470734" y="2256758"/>
              <a:ext cx="390525" cy="342900"/>
            </a:xfrm>
            <a:custGeom>
              <a:avLst/>
              <a:gdLst>
                <a:gd name="connsiteX0" fmla="*/ 352806 w 390525"/>
                <a:gd name="connsiteY0" fmla="*/ 96012 h 342900"/>
                <a:gd name="connsiteX1" fmla="*/ 275082 w 390525"/>
                <a:gd name="connsiteY1" fmla="*/ 96012 h 342900"/>
                <a:gd name="connsiteX2" fmla="*/ 275082 w 390525"/>
                <a:gd name="connsiteY2" fmla="*/ 40481 h 342900"/>
                <a:gd name="connsiteX3" fmla="*/ 241745 w 390525"/>
                <a:gd name="connsiteY3" fmla="*/ 7144 h 342900"/>
                <a:gd name="connsiteX4" fmla="*/ 40481 w 390525"/>
                <a:gd name="connsiteY4" fmla="*/ 7144 h 342900"/>
                <a:gd name="connsiteX5" fmla="*/ 7144 w 390525"/>
                <a:gd name="connsiteY5" fmla="*/ 40481 h 342900"/>
                <a:gd name="connsiteX6" fmla="*/ 7144 w 390525"/>
                <a:gd name="connsiteY6" fmla="*/ 173736 h 342900"/>
                <a:gd name="connsiteX7" fmla="*/ 40481 w 390525"/>
                <a:gd name="connsiteY7" fmla="*/ 207074 h 342900"/>
                <a:gd name="connsiteX8" fmla="*/ 51625 w 390525"/>
                <a:gd name="connsiteY8" fmla="*/ 207074 h 342900"/>
                <a:gd name="connsiteX9" fmla="*/ 51625 w 390525"/>
                <a:gd name="connsiteY9" fmla="*/ 240411 h 342900"/>
                <a:gd name="connsiteX10" fmla="*/ 68866 w 390525"/>
                <a:gd name="connsiteY10" fmla="*/ 249650 h 342900"/>
                <a:gd name="connsiteX11" fmla="*/ 118205 w 390525"/>
                <a:gd name="connsiteY11" fmla="*/ 216789 h 342900"/>
                <a:gd name="connsiteX12" fmla="*/ 118205 w 390525"/>
                <a:gd name="connsiteY12" fmla="*/ 262700 h 342900"/>
                <a:gd name="connsiteX13" fmla="*/ 151543 w 390525"/>
                <a:gd name="connsiteY13" fmla="*/ 296037 h 342900"/>
                <a:gd name="connsiteX14" fmla="*/ 260699 w 390525"/>
                <a:gd name="connsiteY14" fmla="*/ 296037 h 342900"/>
                <a:gd name="connsiteX15" fmla="*/ 324517 w 390525"/>
                <a:gd name="connsiteY15" fmla="*/ 338614 h 342900"/>
                <a:gd name="connsiteX16" fmla="*/ 341757 w 390525"/>
                <a:gd name="connsiteY16" fmla="*/ 329375 h 342900"/>
                <a:gd name="connsiteX17" fmla="*/ 341757 w 390525"/>
                <a:gd name="connsiteY17" fmla="*/ 296037 h 342900"/>
                <a:gd name="connsiteX18" fmla="*/ 352901 w 390525"/>
                <a:gd name="connsiteY18" fmla="*/ 296037 h 342900"/>
                <a:gd name="connsiteX19" fmla="*/ 386239 w 390525"/>
                <a:gd name="connsiteY19" fmla="*/ 262700 h 342900"/>
                <a:gd name="connsiteX20" fmla="*/ 386239 w 390525"/>
                <a:gd name="connsiteY20" fmla="*/ 129445 h 342900"/>
                <a:gd name="connsiteX21" fmla="*/ 352806 w 390525"/>
                <a:gd name="connsiteY21" fmla="*/ 96012 h 342900"/>
                <a:gd name="connsiteX22" fmla="*/ 123158 w 390525"/>
                <a:gd name="connsiteY22" fmla="*/ 186690 h 342900"/>
                <a:gd name="connsiteX23" fmla="*/ 123158 w 390525"/>
                <a:gd name="connsiteY23" fmla="*/ 186690 h 342900"/>
                <a:gd name="connsiteX24" fmla="*/ 73819 w 390525"/>
                <a:gd name="connsiteY24" fmla="*/ 219551 h 342900"/>
                <a:gd name="connsiteX25" fmla="*/ 73819 w 390525"/>
                <a:gd name="connsiteY25" fmla="*/ 195929 h 342900"/>
                <a:gd name="connsiteX26" fmla="*/ 62674 w 390525"/>
                <a:gd name="connsiteY26" fmla="*/ 184785 h 342900"/>
                <a:gd name="connsiteX27" fmla="*/ 40481 w 390525"/>
                <a:gd name="connsiteY27" fmla="*/ 184785 h 342900"/>
                <a:gd name="connsiteX28" fmla="*/ 29337 w 390525"/>
                <a:gd name="connsiteY28" fmla="*/ 173641 h 342900"/>
                <a:gd name="connsiteX29" fmla="*/ 29337 w 390525"/>
                <a:gd name="connsiteY29" fmla="*/ 40386 h 342900"/>
                <a:gd name="connsiteX30" fmla="*/ 40481 w 390525"/>
                <a:gd name="connsiteY30" fmla="*/ 29242 h 342900"/>
                <a:gd name="connsiteX31" fmla="*/ 241745 w 390525"/>
                <a:gd name="connsiteY31" fmla="*/ 29242 h 342900"/>
                <a:gd name="connsiteX32" fmla="*/ 252889 w 390525"/>
                <a:gd name="connsiteY32" fmla="*/ 40386 h 342900"/>
                <a:gd name="connsiteX33" fmla="*/ 252889 w 390525"/>
                <a:gd name="connsiteY33" fmla="*/ 173641 h 342900"/>
                <a:gd name="connsiteX34" fmla="*/ 241745 w 390525"/>
                <a:gd name="connsiteY34" fmla="*/ 184785 h 342900"/>
                <a:gd name="connsiteX35" fmla="*/ 129254 w 390525"/>
                <a:gd name="connsiteY35" fmla="*/ 184785 h 342900"/>
                <a:gd name="connsiteX36" fmla="*/ 123158 w 390525"/>
                <a:gd name="connsiteY36" fmla="*/ 186690 h 342900"/>
                <a:gd name="connsiteX37" fmla="*/ 363950 w 390525"/>
                <a:gd name="connsiteY37" fmla="*/ 262509 h 342900"/>
                <a:gd name="connsiteX38" fmla="*/ 352806 w 390525"/>
                <a:gd name="connsiteY38" fmla="*/ 273653 h 342900"/>
                <a:gd name="connsiteX39" fmla="*/ 330612 w 390525"/>
                <a:gd name="connsiteY39" fmla="*/ 273653 h 342900"/>
                <a:gd name="connsiteX40" fmla="*/ 319468 w 390525"/>
                <a:gd name="connsiteY40" fmla="*/ 284798 h 342900"/>
                <a:gd name="connsiteX41" fmla="*/ 319468 w 390525"/>
                <a:gd name="connsiteY41" fmla="*/ 308420 h 342900"/>
                <a:gd name="connsiteX42" fmla="*/ 270129 w 390525"/>
                <a:gd name="connsiteY42" fmla="*/ 275558 h 342900"/>
                <a:gd name="connsiteX43" fmla="*/ 263937 w 390525"/>
                <a:gd name="connsiteY43" fmla="*/ 273653 h 342900"/>
                <a:gd name="connsiteX44" fmla="*/ 151447 w 390525"/>
                <a:gd name="connsiteY44" fmla="*/ 273653 h 342900"/>
                <a:gd name="connsiteX45" fmla="*/ 140303 w 390525"/>
                <a:gd name="connsiteY45" fmla="*/ 262509 h 342900"/>
                <a:gd name="connsiteX46" fmla="*/ 140303 w 390525"/>
                <a:gd name="connsiteY46" fmla="*/ 206978 h 342900"/>
                <a:gd name="connsiteX47" fmla="*/ 241745 w 390525"/>
                <a:gd name="connsiteY47" fmla="*/ 206978 h 342900"/>
                <a:gd name="connsiteX48" fmla="*/ 275082 w 390525"/>
                <a:gd name="connsiteY48" fmla="*/ 173641 h 342900"/>
                <a:gd name="connsiteX49" fmla="*/ 275082 w 390525"/>
                <a:gd name="connsiteY49" fmla="*/ 118110 h 342900"/>
                <a:gd name="connsiteX50" fmla="*/ 352806 w 390525"/>
                <a:gd name="connsiteY50" fmla="*/ 118110 h 342900"/>
                <a:gd name="connsiteX51" fmla="*/ 363950 w 390525"/>
                <a:gd name="connsiteY51" fmla="*/ 129254 h 342900"/>
                <a:gd name="connsiteX52" fmla="*/ 363950 w 390525"/>
                <a:gd name="connsiteY52" fmla="*/ 262509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390525" h="342900">
                  <a:moveTo>
                    <a:pt x="352806" y="96012"/>
                  </a:moveTo>
                  <a:lnTo>
                    <a:pt x="275082" y="96012"/>
                  </a:lnTo>
                  <a:lnTo>
                    <a:pt x="275082" y="40481"/>
                  </a:lnTo>
                  <a:cubicBezTo>
                    <a:pt x="275082" y="22098"/>
                    <a:pt x="260128" y="7144"/>
                    <a:pt x="241745" y="7144"/>
                  </a:cubicBezTo>
                  <a:lnTo>
                    <a:pt x="40481" y="7144"/>
                  </a:lnTo>
                  <a:cubicBezTo>
                    <a:pt x="22098" y="7144"/>
                    <a:pt x="7144" y="22098"/>
                    <a:pt x="7144" y="40481"/>
                  </a:cubicBezTo>
                  <a:lnTo>
                    <a:pt x="7144" y="173736"/>
                  </a:lnTo>
                  <a:cubicBezTo>
                    <a:pt x="7144" y="192119"/>
                    <a:pt x="22098" y="207074"/>
                    <a:pt x="40481" y="207074"/>
                  </a:cubicBezTo>
                  <a:lnTo>
                    <a:pt x="51625" y="207074"/>
                  </a:lnTo>
                  <a:lnTo>
                    <a:pt x="51625" y="240411"/>
                  </a:lnTo>
                  <a:cubicBezTo>
                    <a:pt x="51625" y="249269"/>
                    <a:pt x="61531" y="254508"/>
                    <a:pt x="68866" y="249650"/>
                  </a:cubicBezTo>
                  <a:lnTo>
                    <a:pt x="118205" y="216789"/>
                  </a:lnTo>
                  <a:lnTo>
                    <a:pt x="118205" y="262700"/>
                  </a:lnTo>
                  <a:cubicBezTo>
                    <a:pt x="118205" y="281083"/>
                    <a:pt x="133159" y="296037"/>
                    <a:pt x="151543" y="296037"/>
                  </a:cubicBezTo>
                  <a:lnTo>
                    <a:pt x="260699" y="296037"/>
                  </a:lnTo>
                  <a:lnTo>
                    <a:pt x="324517" y="338614"/>
                  </a:lnTo>
                  <a:cubicBezTo>
                    <a:pt x="331851" y="343472"/>
                    <a:pt x="341757" y="338233"/>
                    <a:pt x="341757" y="329375"/>
                  </a:cubicBezTo>
                  <a:lnTo>
                    <a:pt x="341757" y="296037"/>
                  </a:lnTo>
                  <a:lnTo>
                    <a:pt x="352901" y="296037"/>
                  </a:lnTo>
                  <a:cubicBezTo>
                    <a:pt x="371284" y="296037"/>
                    <a:pt x="386239" y="281083"/>
                    <a:pt x="386239" y="262700"/>
                  </a:cubicBezTo>
                  <a:lnTo>
                    <a:pt x="386239" y="129445"/>
                  </a:lnTo>
                  <a:cubicBezTo>
                    <a:pt x="386143" y="110966"/>
                    <a:pt x="371189" y="96012"/>
                    <a:pt x="352806" y="96012"/>
                  </a:cubicBezTo>
                  <a:close/>
                  <a:moveTo>
                    <a:pt x="123158" y="186690"/>
                  </a:moveTo>
                  <a:cubicBezTo>
                    <a:pt x="123158" y="186690"/>
                    <a:pt x="123158" y="186785"/>
                    <a:pt x="123158" y="186690"/>
                  </a:cubicBezTo>
                  <a:lnTo>
                    <a:pt x="73819" y="219551"/>
                  </a:lnTo>
                  <a:lnTo>
                    <a:pt x="73819" y="195929"/>
                  </a:lnTo>
                  <a:cubicBezTo>
                    <a:pt x="73819" y="189833"/>
                    <a:pt x="68866" y="184785"/>
                    <a:pt x="62674" y="184785"/>
                  </a:cubicBezTo>
                  <a:lnTo>
                    <a:pt x="40481" y="184785"/>
                  </a:lnTo>
                  <a:cubicBezTo>
                    <a:pt x="34385" y="184785"/>
                    <a:pt x="29337" y="179832"/>
                    <a:pt x="29337" y="173641"/>
                  </a:cubicBezTo>
                  <a:lnTo>
                    <a:pt x="29337" y="40386"/>
                  </a:lnTo>
                  <a:cubicBezTo>
                    <a:pt x="29337" y="34290"/>
                    <a:pt x="34290" y="29242"/>
                    <a:pt x="40481" y="29242"/>
                  </a:cubicBezTo>
                  <a:lnTo>
                    <a:pt x="241745" y="29242"/>
                  </a:lnTo>
                  <a:cubicBezTo>
                    <a:pt x="247840" y="29242"/>
                    <a:pt x="252889" y="34195"/>
                    <a:pt x="252889" y="40386"/>
                  </a:cubicBezTo>
                  <a:lnTo>
                    <a:pt x="252889" y="173641"/>
                  </a:lnTo>
                  <a:cubicBezTo>
                    <a:pt x="252889" y="179737"/>
                    <a:pt x="247935" y="184785"/>
                    <a:pt x="241745" y="184785"/>
                  </a:cubicBezTo>
                  <a:lnTo>
                    <a:pt x="129254" y="184785"/>
                  </a:lnTo>
                  <a:cubicBezTo>
                    <a:pt x="127159" y="184880"/>
                    <a:pt x="124968" y="185547"/>
                    <a:pt x="123158" y="186690"/>
                  </a:cubicBezTo>
                  <a:close/>
                  <a:moveTo>
                    <a:pt x="363950" y="262509"/>
                  </a:moveTo>
                  <a:cubicBezTo>
                    <a:pt x="363950" y="268605"/>
                    <a:pt x="358997" y="273653"/>
                    <a:pt x="352806" y="273653"/>
                  </a:cubicBezTo>
                  <a:lnTo>
                    <a:pt x="330612" y="273653"/>
                  </a:lnTo>
                  <a:cubicBezTo>
                    <a:pt x="324517" y="273653"/>
                    <a:pt x="319468" y="278606"/>
                    <a:pt x="319468" y="284798"/>
                  </a:cubicBezTo>
                  <a:lnTo>
                    <a:pt x="319468" y="308420"/>
                  </a:lnTo>
                  <a:lnTo>
                    <a:pt x="270129" y="275558"/>
                  </a:lnTo>
                  <a:cubicBezTo>
                    <a:pt x="268319" y="274320"/>
                    <a:pt x="266129" y="273653"/>
                    <a:pt x="263937" y="273653"/>
                  </a:cubicBezTo>
                  <a:lnTo>
                    <a:pt x="151447" y="273653"/>
                  </a:lnTo>
                  <a:cubicBezTo>
                    <a:pt x="145351" y="273653"/>
                    <a:pt x="140303" y="268700"/>
                    <a:pt x="140303" y="262509"/>
                  </a:cubicBezTo>
                  <a:lnTo>
                    <a:pt x="140303" y="206978"/>
                  </a:lnTo>
                  <a:lnTo>
                    <a:pt x="241745" y="206978"/>
                  </a:lnTo>
                  <a:cubicBezTo>
                    <a:pt x="260128" y="206978"/>
                    <a:pt x="275082" y="192024"/>
                    <a:pt x="275082" y="173641"/>
                  </a:cubicBezTo>
                  <a:lnTo>
                    <a:pt x="275082" y="118110"/>
                  </a:lnTo>
                  <a:lnTo>
                    <a:pt x="352806" y="118110"/>
                  </a:lnTo>
                  <a:cubicBezTo>
                    <a:pt x="358902" y="118110"/>
                    <a:pt x="363950" y="123063"/>
                    <a:pt x="363950" y="129254"/>
                  </a:cubicBezTo>
                  <a:lnTo>
                    <a:pt x="363950" y="26250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3" name="자유형: 도형 92">
              <a:extLst>
                <a:ext uri="{FF2B5EF4-FFF2-40B4-BE49-F238E27FC236}">
                  <a16:creationId xmlns:a16="http://schemas.microsoft.com/office/drawing/2014/main" id="{5955F6DA-6DDC-4577-98F2-9339C5C4F7BD}"/>
                </a:ext>
              </a:extLst>
            </p:cNvPr>
            <p:cNvSpPr/>
            <p:nvPr/>
          </p:nvSpPr>
          <p:spPr>
            <a:xfrm>
              <a:off x="7515216" y="2367819"/>
              <a:ext cx="123825" cy="28575"/>
            </a:xfrm>
            <a:custGeom>
              <a:avLst/>
              <a:gdLst>
                <a:gd name="connsiteX0" fmla="*/ 107061 w 123825"/>
                <a:gd name="connsiteY0" fmla="*/ 7144 h 28575"/>
                <a:gd name="connsiteX1" fmla="*/ 18288 w 123825"/>
                <a:gd name="connsiteY1" fmla="*/ 7144 h 28575"/>
                <a:gd name="connsiteX2" fmla="*/ 7144 w 123825"/>
                <a:gd name="connsiteY2" fmla="*/ 18288 h 28575"/>
                <a:gd name="connsiteX3" fmla="*/ 18288 w 123825"/>
                <a:gd name="connsiteY3" fmla="*/ 29432 h 28575"/>
                <a:gd name="connsiteX4" fmla="*/ 107061 w 123825"/>
                <a:gd name="connsiteY4" fmla="*/ 29432 h 28575"/>
                <a:gd name="connsiteX5" fmla="*/ 118205 w 123825"/>
                <a:gd name="connsiteY5" fmla="*/ 18288 h 28575"/>
                <a:gd name="connsiteX6" fmla="*/ 107061 w 123825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3825" h="28575">
                  <a:moveTo>
                    <a:pt x="107061" y="7144"/>
                  </a:move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cubicBezTo>
                    <a:pt x="7144" y="24479"/>
                    <a:pt x="12097" y="29432"/>
                    <a:pt x="18288" y="29432"/>
                  </a:cubicBezTo>
                  <a:lnTo>
                    <a:pt x="107061" y="29432"/>
                  </a:lnTo>
                  <a:cubicBezTo>
                    <a:pt x="113157" y="29432"/>
                    <a:pt x="118205" y="24479"/>
                    <a:pt x="118205" y="18288"/>
                  </a:cubicBezTo>
                  <a:cubicBezTo>
                    <a:pt x="118205" y="12097"/>
                    <a:pt x="113157" y="7144"/>
                    <a:pt x="107061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4" name="자유형: 도형 93">
              <a:extLst>
                <a:ext uri="{FF2B5EF4-FFF2-40B4-BE49-F238E27FC236}">
                  <a16:creationId xmlns:a16="http://schemas.microsoft.com/office/drawing/2014/main" id="{E31B0D7B-4D53-42CD-8D0F-116E43516735}"/>
                </a:ext>
              </a:extLst>
            </p:cNvPr>
            <p:cNvSpPr/>
            <p:nvPr/>
          </p:nvSpPr>
          <p:spPr>
            <a:xfrm>
              <a:off x="7515216" y="2323433"/>
              <a:ext cx="190500" cy="28575"/>
            </a:xfrm>
            <a:custGeom>
              <a:avLst/>
              <a:gdLst>
                <a:gd name="connsiteX0" fmla="*/ 175165 w 190500"/>
                <a:gd name="connsiteY0" fmla="*/ 7144 h 28575"/>
                <a:gd name="connsiteX1" fmla="*/ 18288 w 190500"/>
                <a:gd name="connsiteY1" fmla="*/ 7144 h 28575"/>
                <a:gd name="connsiteX2" fmla="*/ 7144 w 190500"/>
                <a:gd name="connsiteY2" fmla="*/ 18288 h 28575"/>
                <a:gd name="connsiteX3" fmla="*/ 18288 w 190500"/>
                <a:gd name="connsiteY3" fmla="*/ 29432 h 28575"/>
                <a:gd name="connsiteX4" fmla="*/ 175165 w 190500"/>
                <a:gd name="connsiteY4" fmla="*/ 29432 h 28575"/>
                <a:gd name="connsiteX5" fmla="*/ 186309 w 190500"/>
                <a:gd name="connsiteY5" fmla="*/ 18288 h 28575"/>
                <a:gd name="connsiteX6" fmla="*/ 175165 w 190500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0500" h="28575">
                  <a:moveTo>
                    <a:pt x="175165" y="7144"/>
                  </a:move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cubicBezTo>
                    <a:pt x="7144" y="24479"/>
                    <a:pt x="12097" y="29432"/>
                    <a:pt x="18288" y="29432"/>
                  </a:cubicBezTo>
                  <a:lnTo>
                    <a:pt x="175165" y="29432"/>
                  </a:lnTo>
                  <a:cubicBezTo>
                    <a:pt x="181260" y="29432"/>
                    <a:pt x="186309" y="24479"/>
                    <a:pt x="186309" y="18288"/>
                  </a:cubicBezTo>
                  <a:cubicBezTo>
                    <a:pt x="186309" y="12097"/>
                    <a:pt x="181260" y="7144"/>
                    <a:pt x="175165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95" name="자유형: 도형 94">
            <a:extLst>
              <a:ext uri="{FF2B5EF4-FFF2-40B4-BE49-F238E27FC236}">
                <a16:creationId xmlns:a16="http://schemas.microsoft.com/office/drawing/2014/main" id="{BD4CAD63-8DC2-4DE6-9C0E-DB09A4C8FF74}"/>
              </a:ext>
            </a:extLst>
          </p:cNvPr>
          <p:cNvSpPr/>
          <p:nvPr/>
        </p:nvSpPr>
        <p:spPr>
          <a:xfrm>
            <a:off x="6818462" y="1551336"/>
            <a:ext cx="390525" cy="390525"/>
          </a:xfrm>
          <a:custGeom>
            <a:avLst/>
            <a:gdLst>
              <a:gd name="connsiteX0" fmla="*/ 368618 w 390525"/>
              <a:gd name="connsiteY0" fmla="*/ 142113 h 390525"/>
              <a:gd name="connsiteX1" fmla="*/ 336995 w 390525"/>
              <a:gd name="connsiteY1" fmla="*/ 121444 h 390525"/>
              <a:gd name="connsiteX2" fmla="*/ 338042 w 390525"/>
              <a:gd name="connsiteY2" fmla="*/ 107061 h 390525"/>
              <a:gd name="connsiteX3" fmla="*/ 238125 w 390525"/>
              <a:gd name="connsiteY3" fmla="*/ 7144 h 390525"/>
              <a:gd name="connsiteX4" fmla="*/ 151352 w 390525"/>
              <a:gd name="connsiteY4" fmla="*/ 57436 h 390525"/>
              <a:gd name="connsiteX5" fmla="*/ 130016 w 390525"/>
              <a:gd name="connsiteY5" fmla="*/ 54483 h 390525"/>
              <a:gd name="connsiteX6" fmla="*/ 75533 w 390525"/>
              <a:gd name="connsiteY6" fmla="*/ 76771 h 390525"/>
              <a:gd name="connsiteX7" fmla="*/ 52864 w 390525"/>
              <a:gd name="connsiteY7" fmla="*/ 122587 h 390525"/>
              <a:gd name="connsiteX8" fmla="*/ 7144 w 390525"/>
              <a:gd name="connsiteY8" fmla="*/ 188500 h 390525"/>
              <a:gd name="connsiteX9" fmla="*/ 77438 w 390525"/>
              <a:gd name="connsiteY9" fmla="*/ 258794 h 390525"/>
              <a:gd name="connsiteX10" fmla="*/ 152591 w 390525"/>
              <a:gd name="connsiteY10" fmla="*/ 258794 h 390525"/>
              <a:gd name="connsiteX11" fmla="*/ 152591 w 390525"/>
              <a:gd name="connsiteY11" fmla="*/ 275844 h 390525"/>
              <a:gd name="connsiteX12" fmla="*/ 120301 w 390525"/>
              <a:gd name="connsiteY12" fmla="*/ 275844 h 390525"/>
              <a:gd name="connsiteX13" fmla="*/ 103251 w 390525"/>
              <a:gd name="connsiteY13" fmla="*/ 287274 h 390525"/>
              <a:gd name="connsiteX14" fmla="*/ 107252 w 390525"/>
              <a:gd name="connsiteY14" fmla="*/ 307467 h 390525"/>
              <a:gd name="connsiteX15" fmla="*/ 178308 w 390525"/>
              <a:gd name="connsiteY15" fmla="*/ 378523 h 390525"/>
              <a:gd name="connsiteX16" fmla="*/ 196596 w 390525"/>
              <a:gd name="connsiteY16" fmla="*/ 386144 h 390525"/>
              <a:gd name="connsiteX17" fmla="*/ 214884 w 390525"/>
              <a:gd name="connsiteY17" fmla="*/ 378523 h 390525"/>
              <a:gd name="connsiteX18" fmla="*/ 285941 w 390525"/>
              <a:gd name="connsiteY18" fmla="*/ 307467 h 390525"/>
              <a:gd name="connsiteX19" fmla="*/ 289941 w 390525"/>
              <a:gd name="connsiteY19" fmla="*/ 287274 h 390525"/>
              <a:gd name="connsiteX20" fmla="*/ 272891 w 390525"/>
              <a:gd name="connsiteY20" fmla="*/ 276606 h 390525"/>
              <a:gd name="connsiteX21" fmla="*/ 241364 w 390525"/>
              <a:gd name="connsiteY21" fmla="*/ 276606 h 390525"/>
              <a:gd name="connsiteX22" fmla="*/ 241364 w 390525"/>
              <a:gd name="connsiteY22" fmla="*/ 258890 h 390525"/>
              <a:gd name="connsiteX23" fmla="*/ 315754 w 390525"/>
              <a:gd name="connsiteY23" fmla="*/ 258890 h 390525"/>
              <a:gd name="connsiteX24" fmla="*/ 386049 w 390525"/>
              <a:gd name="connsiteY24" fmla="*/ 188595 h 390525"/>
              <a:gd name="connsiteX25" fmla="*/ 368618 w 390525"/>
              <a:gd name="connsiteY25" fmla="*/ 142113 h 390525"/>
              <a:gd name="connsiteX26" fmla="*/ 264319 w 390525"/>
              <a:gd name="connsiteY26" fmla="*/ 298037 h 390525"/>
              <a:gd name="connsiteX27" fmla="*/ 199549 w 390525"/>
              <a:gd name="connsiteY27" fmla="*/ 362807 h 390525"/>
              <a:gd name="connsiteX28" fmla="*/ 194310 w 390525"/>
              <a:gd name="connsiteY28" fmla="*/ 362807 h 390525"/>
              <a:gd name="connsiteX29" fmla="*/ 129540 w 390525"/>
              <a:gd name="connsiteY29" fmla="*/ 298037 h 390525"/>
              <a:gd name="connsiteX30" fmla="*/ 163639 w 390525"/>
              <a:gd name="connsiteY30" fmla="*/ 298037 h 390525"/>
              <a:gd name="connsiteX31" fmla="*/ 174784 w 390525"/>
              <a:gd name="connsiteY31" fmla="*/ 286893 h 390525"/>
              <a:gd name="connsiteX32" fmla="*/ 174784 w 390525"/>
              <a:gd name="connsiteY32" fmla="*/ 209169 h 390525"/>
              <a:gd name="connsiteX33" fmla="*/ 219170 w 390525"/>
              <a:gd name="connsiteY33" fmla="*/ 209169 h 390525"/>
              <a:gd name="connsiteX34" fmla="*/ 219170 w 390525"/>
              <a:gd name="connsiteY34" fmla="*/ 286893 h 390525"/>
              <a:gd name="connsiteX35" fmla="*/ 230314 w 390525"/>
              <a:gd name="connsiteY35" fmla="*/ 298037 h 390525"/>
              <a:gd name="connsiteX36" fmla="*/ 264319 w 390525"/>
              <a:gd name="connsiteY36" fmla="*/ 298037 h 390525"/>
              <a:gd name="connsiteX37" fmla="*/ 320136 w 390525"/>
              <a:gd name="connsiteY37" fmla="*/ 236601 h 390525"/>
              <a:gd name="connsiteX38" fmla="*/ 241364 w 390525"/>
              <a:gd name="connsiteY38" fmla="*/ 236601 h 390525"/>
              <a:gd name="connsiteX39" fmla="*/ 241364 w 390525"/>
              <a:gd name="connsiteY39" fmla="*/ 205930 h 390525"/>
              <a:gd name="connsiteX40" fmla="*/ 222409 w 390525"/>
              <a:gd name="connsiteY40" fmla="*/ 186976 h 390525"/>
              <a:gd name="connsiteX41" fmla="*/ 171450 w 390525"/>
              <a:gd name="connsiteY41" fmla="*/ 186976 h 390525"/>
              <a:gd name="connsiteX42" fmla="*/ 152495 w 390525"/>
              <a:gd name="connsiteY42" fmla="*/ 205930 h 390525"/>
              <a:gd name="connsiteX43" fmla="*/ 152495 w 390525"/>
              <a:gd name="connsiteY43" fmla="*/ 236601 h 390525"/>
              <a:gd name="connsiteX44" fmla="*/ 73438 w 390525"/>
              <a:gd name="connsiteY44" fmla="*/ 236601 h 390525"/>
              <a:gd name="connsiteX45" fmla="*/ 38005 w 390525"/>
              <a:gd name="connsiteY45" fmla="*/ 216979 h 390525"/>
              <a:gd name="connsiteX46" fmla="*/ 66294 w 390525"/>
              <a:gd name="connsiteY46" fmla="*/ 141827 h 390525"/>
              <a:gd name="connsiteX47" fmla="*/ 74772 w 390525"/>
              <a:gd name="connsiteY47" fmla="*/ 131254 h 390525"/>
              <a:gd name="connsiteX48" fmla="*/ 106489 w 390525"/>
              <a:gd name="connsiteY48" fmla="*/ 82010 h 390525"/>
              <a:gd name="connsiteX49" fmla="*/ 116300 w 390525"/>
              <a:gd name="connsiteY49" fmla="*/ 78486 h 390525"/>
              <a:gd name="connsiteX50" fmla="*/ 152591 w 390525"/>
              <a:gd name="connsiteY50" fmla="*/ 81534 h 390525"/>
              <a:gd name="connsiteX51" fmla="*/ 167259 w 390525"/>
              <a:gd name="connsiteY51" fmla="*/ 75819 h 390525"/>
              <a:gd name="connsiteX52" fmla="*/ 238411 w 390525"/>
              <a:gd name="connsiteY52" fmla="*/ 29432 h 390525"/>
              <a:gd name="connsiteX53" fmla="*/ 316135 w 390525"/>
              <a:gd name="connsiteY53" fmla="*/ 107156 h 390525"/>
              <a:gd name="connsiteX54" fmla="*/ 313563 w 390525"/>
              <a:gd name="connsiteY54" fmla="*/ 127063 h 390525"/>
              <a:gd name="connsiteX55" fmla="*/ 319278 w 390525"/>
              <a:gd name="connsiteY55" fmla="*/ 139827 h 390525"/>
              <a:gd name="connsiteX56" fmla="*/ 322707 w 390525"/>
              <a:gd name="connsiteY56" fmla="*/ 140875 h 390525"/>
              <a:gd name="connsiteX57" fmla="*/ 354616 w 390525"/>
              <a:gd name="connsiteY57" fmla="*/ 218408 h 390525"/>
              <a:gd name="connsiteX58" fmla="*/ 320136 w 390525"/>
              <a:gd name="connsiteY58" fmla="*/ 236601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390525" h="390525">
                <a:moveTo>
                  <a:pt x="368618" y="142113"/>
                </a:moveTo>
                <a:cubicBezTo>
                  <a:pt x="360045" y="132397"/>
                  <a:pt x="349091" y="125254"/>
                  <a:pt x="336995" y="121444"/>
                </a:cubicBezTo>
                <a:cubicBezTo>
                  <a:pt x="337661" y="116681"/>
                  <a:pt x="338042" y="111919"/>
                  <a:pt x="338042" y="107061"/>
                </a:cubicBezTo>
                <a:cubicBezTo>
                  <a:pt x="338042" y="52006"/>
                  <a:pt x="293180" y="7144"/>
                  <a:pt x="238125" y="7144"/>
                </a:cubicBezTo>
                <a:cubicBezTo>
                  <a:pt x="202025" y="7144"/>
                  <a:pt x="169069" y="26575"/>
                  <a:pt x="151352" y="57436"/>
                </a:cubicBezTo>
                <a:cubicBezTo>
                  <a:pt x="144495" y="55435"/>
                  <a:pt x="137351" y="54483"/>
                  <a:pt x="130016" y="54483"/>
                </a:cubicBezTo>
                <a:cubicBezTo>
                  <a:pt x="109538" y="54483"/>
                  <a:pt x="90202" y="62389"/>
                  <a:pt x="75533" y="76771"/>
                </a:cubicBezTo>
                <a:cubicBezTo>
                  <a:pt x="62865" y="89154"/>
                  <a:pt x="55055" y="105251"/>
                  <a:pt x="52864" y="122587"/>
                </a:cubicBezTo>
                <a:cubicBezTo>
                  <a:pt x="25527" y="132683"/>
                  <a:pt x="7144" y="158686"/>
                  <a:pt x="7144" y="188500"/>
                </a:cubicBezTo>
                <a:cubicBezTo>
                  <a:pt x="7144" y="227267"/>
                  <a:pt x="38671" y="258794"/>
                  <a:pt x="77438" y="258794"/>
                </a:cubicBezTo>
                <a:lnTo>
                  <a:pt x="152591" y="258794"/>
                </a:lnTo>
                <a:lnTo>
                  <a:pt x="152591" y="275844"/>
                </a:lnTo>
                <a:lnTo>
                  <a:pt x="120301" y="275844"/>
                </a:lnTo>
                <a:cubicBezTo>
                  <a:pt x="112776" y="275844"/>
                  <a:pt x="106109" y="280321"/>
                  <a:pt x="103251" y="287274"/>
                </a:cubicBezTo>
                <a:cubicBezTo>
                  <a:pt x="100394" y="294227"/>
                  <a:pt x="101918" y="302133"/>
                  <a:pt x="107252" y="307467"/>
                </a:cubicBezTo>
                <a:lnTo>
                  <a:pt x="178308" y="378523"/>
                </a:lnTo>
                <a:cubicBezTo>
                  <a:pt x="183356" y="383572"/>
                  <a:pt x="190024" y="386144"/>
                  <a:pt x="196596" y="386144"/>
                </a:cubicBezTo>
                <a:cubicBezTo>
                  <a:pt x="203168" y="386144"/>
                  <a:pt x="209836" y="383667"/>
                  <a:pt x="214884" y="378523"/>
                </a:cubicBezTo>
                <a:lnTo>
                  <a:pt x="285941" y="307467"/>
                </a:lnTo>
                <a:cubicBezTo>
                  <a:pt x="291275" y="302133"/>
                  <a:pt x="292798" y="294227"/>
                  <a:pt x="289941" y="287274"/>
                </a:cubicBezTo>
                <a:cubicBezTo>
                  <a:pt x="287084" y="280321"/>
                  <a:pt x="272891" y="276606"/>
                  <a:pt x="272891" y="276606"/>
                </a:cubicBezTo>
                <a:lnTo>
                  <a:pt x="241364" y="276606"/>
                </a:lnTo>
                <a:lnTo>
                  <a:pt x="241364" y="258890"/>
                </a:lnTo>
                <a:lnTo>
                  <a:pt x="315754" y="258890"/>
                </a:lnTo>
                <a:cubicBezTo>
                  <a:pt x="354521" y="258890"/>
                  <a:pt x="386049" y="227362"/>
                  <a:pt x="386049" y="188595"/>
                </a:cubicBezTo>
                <a:cubicBezTo>
                  <a:pt x="386049" y="171450"/>
                  <a:pt x="379857" y="154972"/>
                  <a:pt x="368618" y="142113"/>
                </a:cubicBezTo>
                <a:close/>
                <a:moveTo>
                  <a:pt x="264319" y="298037"/>
                </a:moveTo>
                <a:lnTo>
                  <a:pt x="199549" y="362807"/>
                </a:lnTo>
                <a:cubicBezTo>
                  <a:pt x="198120" y="364236"/>
                  <a:pt x="195739" y="364236"/>
                  <a:pt x="194310" y="362807"/>
                </a:cubicBezTo>
                <a:lnTo>
                  <a:pt x="129540" y="298037"/>
                </a:lnTo>
                <a:lnTo>
                  <a:pt x="163639" y="298037"/>
                </a:lnTo>
                <a:cubicBezTo>
                  <a:pt x="169736" y="298037"/>
                  <a:pt x="174784" y="293084"/>
                  <a:pt x="174784" y="286893"/>
                </a:cubicBezTo>
                <a:lnTo>
                  <a:pt x="174784" y="209169"/>
                </a:lnTo>
                <a:lnTo>
                  <a:pt x="219170" y="209169"/>
                </a:lnTo>
                <a:lnTo>
                  <a:pt x="219170" y="286893"/>
                </a:lnTo>
                <a:cubicBezTo>
                  <a:pt x="219170" y="292989"/>
                  <a:pt x="224124" y="298037"/>
                  <a:pt x="230314" y="298037"/>
                </a:cubicBezTo>
                <a:lnTo>
                  <a:pt x="264319" y="298037"/>
                </a:lnTo>
                <a:close/>
                <a:moveTo>
                  <a:pt x="320136" y="236601"/>
                </a:moveTo>
                <a:lnTo>
                  <a:pt x="241364" y="236601"/>
                </a:lnTo>
                <a:lnTo>
                  <a:pt x="241364" y="205930"/>
                </a:lnTo>
                <a:cubicBezTo>
                  <a:pt x="241364" y="195453"/>
                  <a:pt x="232886" y="186976"/>
                  <a:pt x="222409" y="186976"/>
                </a:cubicBezTo>
                <a:lnTo>
                  <a:pt x="171450" y="186976"/>
                </a:lnTo>
                <a:cubicBezTo>
                  <a:pt x="160973" y="186976"/>
                  <a:pt x="152495" y="195453"/>
                  <a:pt x="152495" y="205930"/>
                </a:cubicBezTo>
                <a:lnTo>
                  <a:pt x="152495" y="236601"/>
                </a:lnTo>
                <a:lnTo>
                  <a:pt x="73438" y="236601"/>
                </a:lnTo>
                <a:cubicBezTo>
                  <a:pt x="60674" y="236601"/>
                  <a:pt x="44672" y="227838"/>
                  <a:pt x="38005" y="216979"/>
                </a:cubicBezTo>
                <a:cubicBezTo>
                  <a:pt x="18288" y="184594"/>
                  <a:pt x="35814" y="149257"/>
                  <a:pt x="66294" y="141827"/>
                </a:cubicBezTo>
                <a:cubicBezTo>
                  <a:pt x="71152" y="140589"/>
                  <a:pt x="74676" y="136303"/>
                  <a:pt x="74772" y="131254"/>
                </a:cubicBezTo>
                <a:cubicBezTo>
                  <a:pt x="75152" y="110680"/>
                  <a:pt x="86773" y="91821"/>
                  <a:pt x="106489" y="82010"/>
                </a:cubicBezTo>
                <a:cubicBezTo>
                  <a:pt x="109633" y="80486"/>
                  <a:pt x="112967" y="79248"/>
                  <a:pt x="116300" y="78486"/>
                </a:cubicBezTo>
                <a:cubicBezTo>
                  <a:pt x="128969" y="75533"/>
                  <a:pt x="141351" y="76581"/>
                  <a:pt x="152591" y="81534"/>
                </a:cubicBezTo>
                <a:cubicBezTo>
                  <a:pt x="158211" y="84011"/>
                  <a:pt x="164783" y="81439"/>
                  <a:pt x="167259" y="75819"/>
                </a:cubicBezTo>
                <a:cubicBezTo>
                  <a:pt x="179737" y="47625"/>
                  <a:pt x="207645" y="29432"/>
                  <a:pt x="238411" y="29432"/>
                </a:cubicBezTo>
                <a:cubicBezTo>
                  <a:pt x="281274" y="29432"/>
                  <a:pt x="316135" y="64294"/>
                  <a:pt x="316135" y="107156"/>
                </a:cubicBezTo>
                <a:cubicBezTo>
                  <a:pt x="316135" y="113919"/>
                  <a:pt x="315278" y="120586"/>
                  <a:pt x="313563" y="127063"/>
                </a:cubicBezTo>
                <a:cubicBezTo>
                  <a:pt x="312325" y="131921"/>
                  <a:pt x="314420" y="137255"/>
                  <a:pt x="319278" y="139827"/>
                </a:cubicBezTo>
                <a:cubicBezTo>
                  <a:pt x="320326" y="140398"/>
                  <a:pt x="321469" y="140684"/>
                  <a:pt x="322707" y="140875"/>
                </a:cubicBezTo>
                <a:cubicBezTo>
                  <a:pt x="355949" y="145447"/>
                  <a:pt x="377762" y="184118"/>
                  <a:pt x="354616" y="218408"/>
                </a:cubicBezTo>
                <a:cubicBezTo>
                  <a:pt x="346901" y="229838"/>
                  <a:pt x="333946" y="236601"/>
                  <a:pt x="320136" y="236601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962A4287-8E3C-4FB4-B165-EBE32BB7F083}"/>
              </a:ext>
            </a:extLst>
          </p:cNvPr>
          <p:cNvGrpSpPr/>
          <p:nvPr/>
        </p:nvGrpSpPr>
        <p:grpSpPr>
          <a:xfrm>
            <a:off x="8162630" y="1551336"/>
            <a:ext cx="390525" cy="390525"/>
            <a:chOff x="8162630" y="1551336"/>
            <a:chExt cx="390525" cy="390525"/>
          </a:xfrm>
          <a:solidFill>
            <a:schemeClr val="bg1"/>
          </a:solidFill>
        </p:grpSpPr>
        <p:sp>
          <p:nvSpPr>
            <p:cNvPr id="97" name="자유형: 도형 96">
              <a:extLst>
                <a:ext uri="{FF2B5EF4-FFF2-40B4-BE49-F238E27FC236}">
                  <a16:creationId xmlns:a16="http://schemas.microsoft.com/office/drawing/2014/main" id="{A6788D34-2639-4AF4-AAD3-A22530294CBE}"/>
                </a:ext>
              </a:extLst>
            </p:cNvPr>
            <p:cNvSpPr/>
            <p:nvPr/>
          </p:nvSpPr>
          <p:spPr>
            <a:xfrm>
              <a:off x="8340938" y="1595723"/>
              <a:ext cx="28575" cy="28575"/>
            </a:xfrm>
            <a:custGeom>
              <a:avLst/>
              <a:gdLst>
                <a:gd name="connsiteX0" fmla="*/ 29432 w 28575"/>
                <a:gd name="connsiteY0" fmla="*/ 18288 h 28575"/>
                <a:gd name="connsiteX1" fmla="*/ 18288 w 28575"/>
                <a:gd name="connsiteY1" fmla="*/ 29432 h 28575"/>
                <a:gd name="connsiteX2" fmla="*/ 7144 w 28575"/>
                <a:gd name="connsiteY2" fmla="*/ 18288 h 28575"/>
                <a:gd name="connsiteX3" fmla="*/ 18288 w 28575"/>
                <a:gd name="connsiteY3" fmla="*/ 7144 h 28575"/>
                <a:gd name="connsiteX4" fmla="*/ 29432 w 28575"/>
                <a:gd name="connsiteY4" fmla="*/ 1828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9432" y="18288"/>
                  </a:moveTo>
                  <a:cubicBezTo>
                    <a:pt x="29432" y="24384"/>
                    <a:pt x="24479" y="29432"/>
                    <a:pt x="18288" y="29432"/>
                  </a:cubicBezTo>
                  <a:cubicBezTo>
                    <a:pt x="12192" y="29432"/>
                    <a:pt x="7144" y="24479"/>
                    <a:pt x="7144" y="18288"/>
                  </a:cubicBezTo>
                  <a:cubicBezTo>
                    <a:pt x="7144" y="12192"/>
                    <a:pt x="12097" y="7144"/>
                    <a:pt x="18288" y="7144"/>
                  </a:cubicBezTo>
                  <a:cubicBezTo>
                    <a:pt x="24479" y="7239"/>
                    <a:pt x="29432" y="12192"/>
                    <a:pt x="29432" y="18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8" name="자유형: 도형 97">
              <a:extLst>
                <a:ext uri="{FF2B5EF4-FFF2-40B4-BE49-F238E27FC236}">
                  <a16:creationId xmlns:a16="http://schemas.microsoft.com/office/drawing/2014/main" id="{4E9C9C61-D190-4D30-9EDE-9C96300C56BF}"/>
                </a:ext>
              </a:extLst>
            </p:cNvPr>
            <p:cNvSpPr/>
            <p:nvPr/>
          </p:nvSpPr>
          <p:spPr>
            <a:xfrm>
              <a:off x="8207017" y="1619440"/>
              <a:ext cx="28575" cy="28575"/>
            </a:xfrm>
            <a:custGeom>
              <a:avLst/>
              <a:gdLst>
                <a:gd name="connsiteX0" fmla="*/ 29432 w 28575"/>
                <a:gd name="connsiteY0" fmla="*/ 18288 h 28575"/>
                <a:gd name="connsiteX1" fmla="*/ 18288 w 28575"/>
                <a:gd name="connsiteY1" fmla="*/ 29432 h 28575"/>
                <a:gd name="connsiteX2" fmla="*/ 7144 w 28575"/>
                <a:gd name="connsiteY2" fmla="*/ 18288 h 28575"/>
                <a:gd name="connsiteX3" fmla="*/ 18288 w 28575"/>
                <a:gd name="connsiteY3" fmla="*/ 7144 h 28575"/>
                <a:gd name="connsiteX4" fmla="*/ 29432 w 28575"/>
                <a:gd name="connsiteY4" fmla="*/ 1828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9432" y="18288"/>
                  </a:moveTo>
                  <a:cubicBezTo>
                    <a:pt x="29432" y="24384"/>
                    <a:pt x="24479" y="29432"/>
                    <a:pt x="18288" y="29432"/>
                  </a:cubicBezTo>
                  <a:cubicBezTo>
                    <a:pt x="12192" y="29432"/>
                    <a:pt x="7144" y="24479"/>
                    <a:pt x="7144" y="18288"/>
                  </a:cubicBezTo>
                  <a:cubicBezTo>
                    <a:pt x="7144" y="12192"/>
                    <a:pt x="12097" y="7144"/>
                    <a:pt x="18288" y="7144"/>
                  </a:cubicBezTo>
                  <a:cubicBezTo>
                    <a:pt x="24479" y="7144"/>
                    <a:pt x="29432" y="12097"/>
                    <a:pt x="29432" y="18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9" name="자유형: 도형 98">
              <a:extLst>
                <a:ext uri="{FF2B5EF4-FFF2-40B4-BE49-F238E27FC236}">
                  <a16:creationId xmlns:a16="http://schemas.microsoft.com/office/drawing/2014/main" id="{D3405934-97B7-46CB-A660-0715BA4F3CE2}"/>
                </a:ext>
              </a:extLst>
            </p:cNvPr>
            <p:cNvSpPr/>
            <p:nvPr/>
          </p:nvSpPr>
          <p:spPr>
            <a:xfrm>
              <a:off x="8474955" y="1619440"/>
              <a:ext cx="28575" cy="28575"/>
            </a:xfrm>
            <a:custGeom>
              <a:avLst/>
              <a:gdLst>
                <a:gd name="connsiteX0" fmla="*/ 29432 w 28575"/>
                <a:gd name="connsiteY0" fmla="*/ 18288 h 28575"/>
                <a:gd name="connsiteX1" fmla="*/ 18288 w 28575"/>
                <a:gd name="connsiteY1" fmla="*/ 29432 h 28575"/>
                <a:gd name="connsiteX2" fmla="*/ 7144 w 28575"/>
                <a:gd name="connsiteY2" fmla="*/ 18288 h 28575"/>
                <a:gd name="connsiteX3" fmla="*/ 18288 w 28575"/>
                <a:gd name="connsiteY3" fmla="*/ 7144 h 28575"/>
                <a:gd name="connsiteX4" fmla="*/ 29432 w 28575"/>
                <a:gd name="connsiteY4" fmla="*/ 1828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9432" y="18288"/>
                  </a:moveTo>
                  <a:cubicBezTo>
                    <a:pt x="29432" y="24384"/>
                    <a:pt x="24479" y="29432"/>
                    <a:pt x="18288" y="29432"/>
                  </a:cubicBezTo>
                  <a:cubicBezTo>
                    <a:pt x="12192" y="29432"/>
                    <a:pt x="7144" y="24479"/>
                    <a:pt x="7144" y="18288"/>
                  </a:cubicBezTo>
                  <a:cubicBezTo>
                    <a:pt x="7144" y="12192"/>
                    <a:pt x="12096" y="7144"/>
                    <a:pt x="18288" y="7144"/>
                  </a:cubicBezTo>
                  <a:cubicBezTo>
                    <a:pt x="24479" y="7144"/>
                    <a:pt x="29432" y="12097"/>
                    <a:pt x="29432" y="18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0" name="자유형: 도형 99">
              <a:extLst>
                <a:ext uri="{FF2B5EF4-FFF2-40B4-BE49-F238E27FC236}">
                  <a16:creationId xmlns:a16="http://schemas.microsoft.com/office/drawing/2014/main" id="{9FDAB42E-D2A0-4C15-B6AE-3C6ADFF49404}"/>
                </a:ext>
              </a:extLst>
            </p:cNvPr>
            <p:cNvSpPr/>
            <p:nvPr/>
          </p:nvSpPr>
          <p:spPr>
            <a:xfrm>
              <a:off x="8162630" y="1551336"/>
              <a:ext cx="390525" cy="390525"/>
            </a:xfrm>
            <a:custGeom>
              <a:avLst/>
              <a:gdLst>
                <a:gd name="connsiteX0" fmla="*/ 330708 w 390525"/>
                <a:gd name="connsiteY0" fmla="*/ 30861 h 390525"/>
                <a:gd name="connsiteX1" fmla="*/ 275177 w 390525"/>
                <a:gd name="connsiteY1" fmla="*/ 86392 h 390525"/>
                <a:gd name="connsiteX2" fmla="*/ 282607 w 390525"/>
                <a:gd name="connsiteY2" fmla="*/ 114109 h 390525"/>
                <a:gd name="connsiteX3" fmla="*/ 319564 w 390525"/>
                <a:gd name="connsiteY3" fmla="*/ 178213 h 390525"/>
                <a:gd name="connsiteX4" fmla="*/ 319564 w 390525"/>
                <a:gd name="connsiteY4" fmla="*/ 208502 h 390525"/>
                <a:gd name="connsiteX5" fmla="*/ 228124 w 390525"/>
                <a:gd name="connsiteY5" fmla="*/ 208502 h 390525"/>
                <a:gd name="connsiteX6" fmla="*/ 207836 w 390525"/>
                <a:gd name="connsiteY6" fmla="*/ 188214 h 390525"/>
                <a:gd name="connsiteX7" fmla="*/ 207836 w 390525"/>
                <a:gd name="connsiteY7" fmla="*/ 154495 h 390525"/>
                <a:gd name="connsiteX8" fmla="*/ 244793 w 390525"/>
                <a:gd name="connsiteY8" fmla="*/ 90392 h 390525"/>
                <a:gd name="connsiteX9" fmla="*/ 252222 w 390525"/>
                <a:gd name="connsiteY9" fmla="*/ 62674 h 390525"/>
                <a:gd name="connsiteX10" fmla="*/ 196691 w 390525"/>
                <a:gd name="connsiteY10" fmla="*/ 7144 h 390525"/>
                <a:gd name="connsiteX11" fmla="*/ 141161 w 390525"/>
                <a:gd name="connsiteY11" fmla="*/ 62674 h 390525"/>
                <a:gd name="connsiteX12" fmla="*/ 148590 w 390525"/>
                <a:gd name="connsiteY12" fmla="*/ 90392 h 390525"/>
                <a:gd name="connsiteX13" fmla="*/ 185547 w 390525"/>
                <a:gd name="connsiteY13" fmla="*/ 154495 h 390525"/>
                <a:gd name="connsiteX14" fmla="*/ 185547 w 390525"/>
                <a:gd name="connsiteY14" fmla="*/ 188214 h 390525"/>
                <a:gd name="connsiteX15" fmla="*/ 165259 w 390525"/>
                <a:gd name="connsiteY15" fmla="*/ 208502 h 390525"/>
                <a:gd name="connsiteX16" fmla="*/ 73819 w 390525"/>
                <a:gd name="connsiteY16" fmla="*/ 208502 h 390525"/>
                <a:gd name="connsiteX17" fmla="*/ 73819 w 390525"/>
                <a:gd name="connsiteY17" fmla="*/ 178213 h 390525"/>
                <a:gd name="connsiteX18" fmla="*/ 110776 w 390525"/>
                <a:gd name="connsiteY18" fmla="*/ 114109 h 390525"/>
                <a:gd name="connsiteX19" fmla="*/ 118206 w 390525"/>
                <a:gd name="connsiteY19" fmla="*/ 86392 h 390525"/>
                <a:gd name="connsiteX20" fmla="*/ 62675 w 390525"/>
                <a:gd name="connsiteY20" fmla="*/ 30861 h 390525"/>
                <a:gd name="connsiteX21" fmla="*/ 7144 w 390525"/>
                <a:gd name="connsiteY21" fmla="*/ 86392 h 390525"/>
                <a:gd name="connsiteX22" fmla="*/ 14574 w 390525"/>
                <a:gd name="connsiteY22" fmla="*/ 114109 h 390525"/>
                <a:gd name="connsiteX23" fmla="*/ 51531 w 390525"/>
                <a:gd name="connsiteY23" fmla="*/ 178213 h 390525"/>
                <a:gd name="connsiteX24" fmla="*/ 51531 w 390525"/>
                <a:gd name="connsiteY24" fmla="*/ 219646 h 390525"/>
                <a:gd name="connsiteX25" fmla="*/ 62675 w 390525"/>
                <a:gd name="connsiteY25" fmla="*/ 230791 h 390525"/>
                <a:gd name="connsiteX26" fmla="*/ 165259 w 390525"/>
                <a:gd name="connsiteY26" fmla="*/ 230791 h 390525"/>
                <a:gd name="connsiteX27" fmla="*/ 185547 w 390525"/>
                <a:gd name="connsiteY27" fmla="*/ 251079 h 390525"/>
                <a:gd name="connsiteX28" fmla="*/ 185547 w 390525"/>
                <a:gd name="connsiteY28" fmla="*/ 275177 h 390525"/>
                <a:gd name="connsiteX29" fmla="*/ 63437 w 390525"/>
                <a:gd name="connsiteY29" fmla="*/ 275177 h 390525"/>
                <a:gd name="connsiteX30" fmla="*/ 52293 w 390525"/>
                <a:gd name="connsiteY30" fmla="*/ 286321 h 390525"/>
                <a:gd name="connsiteX31" fmla="*/ 52293 w 390525"/>
                <a:gd name="connsiteY31" fmla="*/ 375094 h 390525"/>
                <a:gd name="connsiteX32" fmla="*/ 63437 w 390525"/>
                <a:gd name="connsiteY32" fmla="*/ 386239 h 390525"/>
                <a:gd name="connsiteX33" fmla="*/ 329851 w 390525"/>
                <a:gd name="connsiteY33" fmla="*/ 386239 h 390525"/>
                <a:gd name="connsiteX34" fmla="*/ 340995 w 390525"/>
                <a:gd name="connsiteY34" fmla="*/ 375094 h 390525"/>
                <a:gd name="connsiteX35" fmla="*/ 340995 w 390525"/>
                <a:gd name="connsiteY35" fmla="*/ 286321 h 390525"/>
                <a:gd name="connsiteX36" fmla="*/ 329851 w 390525"/>
                <a:gd name="connsiteY36" fmla="*/ 275177 h 390525"/>
                <a:gd name="connsiteX37" fmla="*/ 207740 w 390525"/>
                <a:gd name="connsiteY37" fmla="*/ 275177 h 390525"/>
                <a:gd name="connsiteX38" fmla="*/ 207740 w 390525"/>
                <a:gd name="connsiteY38" fmla="*/ 251079 h 390525"/>
                <a:gd name="connsiteX39" fmla="*/ 228029 w 390525"/>
                <a:gd name="connsiteY39" fmla="*/ 230791 h 390525"/>
                <a:gd name="connsiteX40" fmla="*/ 330613 w 390525"/>
                <a:gd name="connsiteY40" fmla="*/ 230791 h 390525"/>
                <a:gd name="connsiteX41" fmla="*/ 341757 w 390525"/>
                <a:gd name="connsiteY41" fmla="*/ 219646 h 390525"/>
                <a:gd name="connsiteX42" fmla="*/ 341757 w 390525"/>
                <a:gd name="connsiteY42" fmla="*/ 178213 h 390525"/>
                <a:gd name="connsiteX43" fmla="*/ 378714 w 390525"/>
                <a:gd name="connsiteY43" fmla="*/ 114109 h 390525"/>
                <a:gd name="connsiteX44" fmla="*/ 386144 w 390525"/>
                <a:gd name="connsiteY44" fmla="*/ 86392 h 390525"/>
                <a:gd name="connsiteX45" fmla="*/ 330708 w 390525"/>
                <a:gd name="connsiteY45" fmla="*/ 30861 h 390525"/>
                <a:gd name="connsiteX46" fmla="*/ 33814 w 390525"/>
                <a:gd name="connsiteY46" fmla="*/ 102965 h 390525"/>
                <a:gd name="connsiteX47" fmla="*/ 29337 w 390525"/>
                <a:gd name="connsiteY47" fmla="*/ 86392 h 390525"/>
                <a:gd name="connsiteX48" fmla="*/ 62675 w 390525"/>
                <a:gd name="connsiteY48" fmla="*/ 53054 h 390525"/>
                <a:gd name="connsiteX49" fmla="*/ 96012 w 390525"/>
                <a:gd name="connsiteY49" fmla="*/ 86392 h 390525"/>
                <a:gd name="connsiteX50" fmla="*/ 91536 w 390525"/>
                <a:gd name="connsiteY50" fmla="*/ 103061 h 390525"/>
                <a:gd name="connsiteX51" fmla="*/ 62675 w 390525"/>
                <a:gd name="connsiteY51" fmla="*/ 153067 h 390525"/>
                <a:gd name="connsiteX52" fmla="*/ 33814 w 390525"/>
                <a:gd name="connsiteY52" fmla="*/ 102965 h 390525"/>
                <a:gd name="connsiteX53" fmla="*/ 318802 w 390525"/>
                <a:gd name="connsiteY53" fmla="*/ 363950 h 390525"/>
                <a:gd name="connsiteX54" fmla="*/ 74581 w 390525"/>
                <a:gd name="connsiteY54" fmla="*/ 363950 h 390525"/>
                <a:gd name="connsiteX55" fmla="*/ 74581 w 390525"/>
                <a:gd name="connsiteY55" fmla="*/ 297370 h 390525"/>
                <a:gd name="connsiteX56" fmla="*/ 318802 w 390525"/>
                <a:gd name="connsiteY56" fmla="*/ 297370 h 390525"/>
                <a:gd name="connsiteX57" fmla="*/ 318802 w 390525"/>
                <a:gd name="connsiteY57" fmla="*/ 363950 h 390525"/>
                <a:gd name="connsiteX58" fmla="*/ 167830 w 390525"/>
                <a:gd name="connsiteY58" fmla="*/ 79343 h 390525"/>
                <a:gd name="connsiteX59" fmla="*/ 163354 w 390525"/>
                <a:gd name="connsiteY59" fmla="*/ 62770 h 390525"/>
                <a:gd name="connsiteX60" fmla="*/ 196691 w 390525"/>
                <a:gd name="connsiteY60" fmla="*/ 29432 h 390525"/>
                <a:gd name="connsiteX61" fmla="*/ 230029 w 390525"/>
                <a:gd name="connsiteY61" fmla="*/ 62770 h 390525"/>
                <a:gd name="connsiteX62" fmla="*/ 225553 w 390525"/>
                <a:gd name="connsiteY62" fmla="*/ 79438 h 390525"/>
                <a:gd name="connsiteX63" fmla="*/ 196691 w 390525"/>
                <a:gd name="connsiteY63" fmla="*/ 129445 h 390525"/>
                <a:gd name="connsiteX64" fmla="*/ 167830 w 390525"/>
                <a:gd name="connsiteY64" fmla="*/ 79343 h 390525"/>
                <a:gd name="connsiteX65" fmla="*/ 196691 w 390525"/>
                <a:gd name="connsiteY65" fmla="*/ 230695 h 390525"/>
                <a:gd name="connsiteX66" fmla="*/ 185547 w 390525"/>
                <a:gd name="connsiteY66" fmla="*/ 219551 h 390525"/>
                <a:gd name="connsiteX67" fmla="*/ 196691 w 390525"/>
                <a:gd name="connsiteY67" fmla="*/ 208407 h 390525"/>
                <a:gd name="connsiteX68" fmla="*/ 207836 w 390525"/>
                <a:gd name="connsiteY68" fmla="*/ 219551 h 390525"/>
                <a:gd name="connsiteX69" fmla="*/ 196691 w 390525"/>
                <a:gd name="connsiteY69" fmla="*/ 230695 h 390525"/>
                <a:gd name="connsiteX70" fmla="*/ 359474 w 390525"/>
                <a:gd name="connsiteY70" fmla="*/ 102965 h 390525"/>
                <a:gd name="connsiteX71" fmla="*/ 330613 w 390525"/>
                <a:gd name="connsiteY71" fmla="*/ 152971 h 390525"/>
                <a:gd name="connsiteX72" fmla="*/ 301753 w 390525"/>
                <a:gd name="connsiteY72" fmla="*/ 102965 h 390525"/>
                <a:gd name="connsiteX73" fmla="*/ 297275 w 390525"/>
                <a:gd name="connsiteY73" fmla="*/ 86296 h 390525"/>
                <a:gd name="connsiteX74" fmla="*/ 330613 w 390525"/>
                <a:gd name="connsiteY74" fmla="*/ 52959 h 390525"/>
                <a:gd name="connsiteX75" fmla="*/ 363950 w 390525"/>
                <a:gd name="connsiteY75" fmla="*/ 86296 h 390525"/>
                <a:gd name="connsiteX76" fmla="*/ 359474 w 390525"/>
                <a:gd name="connsiteY76" fmla="*/ 102965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390525" h="390525">
                  <a:moveTo>
                    <a:pt x="330708" y="30861"/>
                  </a:moveTo>
                  <a:cubicBezTo>
                    <a:pt x="300133" y="30861"/>
                    <a:pt x="275177" y="55721"/>
                    <a:pt x="275177" y="86392"/>
                  </a:cubicBezTo>
                  <a:cubicBezTo>
                    <a:pt x="275177" y="96107"/>
                    <a:pt x="277749" y="105727"/>
                    <a:pt x="282607" y="114109"/>
                  </a:cubicBezTo>
                  <a:lnTo>
                    <a:pt x="319564" y="178213"/>
                  </a:lnTo>
                  <a:lnTo>
                    <a:pt x="319564" y="208502"/>
                  </a:lnTo>
                  <a:lnTo>
                    <a:pt x="228124" y="208502"/>
                  </a:lnTo>
                  <a:cubicBezTo>
                    <a:pt x="224790" y="199072"/>
                    <a:pt x="217265" y="191548"/>
                    <a:pt x="207836" y="188214"/>
                  </a:cubicBezTo>
                  <a:lnTo>
                    <a:pt x="207836" y="154495"/>
                  </a:lnTo>
                  <a:lnTo>
                    <a:pt x="244793" y="90392"/>
                  </a:lnTo>
                  <a:cubicBezTo>
                    <a:pt x="249650" y="82010"/>
                    <a:pt x="252222" y="72390"/>
                    <a:pt x="252222" y="62674"/>
                  </a:cubicBezTo>
                  <a:cubicBezTo>
                    <a:pt x="252222" y="32099"/>
                    <a:pt x="227362" y="7144"/>
                    <a:pt x="196691" y="7144"/>
                  </a:cubicBezTo>
                  <a:cubicBezTo>
                    <a:pt x="166021" y="7144"/>
                    <a:pt x="141161" y="32004"/>
                    <a:pt x="141161" y="62674"/>
                  </a:cubicBezTo>
                  <a:cubicBezTo>
                    <a:pt x="141161" y="72390"/>
                    <a:pt x="143733" y="82010"/>
                    <a:pt x="148590" y="90392"/>
                  </a:cubicBezTo>
                  <a:lnTo>
                    <a:pt x="185547" y="154495"/>
                  </a:lnTo>
                  <a:lnTo>
                    <a:pt x="185547" y="188214"/>
                  </a:lnTo>
                  <a:cubicBezTo>
                    <a:pt x="176118" y="191548"/>
                    <a:pt x="168593" y="199072"/>
                    <a:pt x="165259" y="208502"/>
                  </a:cubicBezTo>
                  <a:lnTo>
                    <a:pt x="73819" y="208502"/>
                  </a:lnTo>
                  <a:lnTo>
                    <a:pt x="73819" y="178213"/>
                  </a:lnTo>
                  <a:lnTo>
                    <a:pt x="110776" y="114109"/>
                  </a:lnTo>
                  <a:cubicBezTo>
                    <a:pt x="115634" y="105727"/>
                    <a:pt x="118206" y="96107"/>
                    <a:pt x="118206" y="86392"/>
                  </a:cubicBezTo>
                  <a:cubicBezTo>
                    <a:pt x="118206" y="55817"/>
                    <a:pt x="93345" y="30861"/>
                    <a:pt x="62675" y="30861"/>
                  </a:cubicBezTo>
                  <a:cubicBezTo>
                    <a:pt x="32004" y="30861"/>
                    <a:pt x="7144" y="55721"/>
                    <a:pt x="7144" y="86392"/>
                  </a:cubicBezTo>
                  <a:cubicBezTo>
                    <a:pt x="7144" y="96107"/>
                    <a:pt x="9716" y="105727"/>
                    <a:pt x="14574" y="114109"/>
                  </a:cubicBezTo>
                  <a:lnTo>
                    <a:pt x="51531" y="178213"/>
                  </a:lnTo>
                  <a:lnTo>
                    <a:pt x="51531" y="219646"/>
                  </a:lnTo>
                  <a:cubicBezTo>
                    <a:pt x="51531" y="225742"/>
                    <a:pt x="56484" y="230791"/>
                    <a:pt x="62675" y="230791"/>
                  </a:cubicBezTo>
                  <a:lnTo>
                    <a:pt x="165259" y="230791"/>
                  </a:lnTo>
                  <a:cubicBezTo>
                    <a:pt x="168593" y="240220"/>
                    <a:pt x="176118" y="247745"/>
                    <a:pt x="185547" y="251079"/>
                  </a:cubicBezTo>
                  <a:lnTo>
                    <a:pt x="185547" y="275177"/>
                  </a:lnTo>
                  <a:lnTo>
                    <a:pt x="63437" y="275177"/>
                  </a:lnTo>
                  <a:cubicBezTo>
                    <a:pt x="57341" y="275177"/>
                    <a:pt x="52293" y="280130"/>
                    <a:pt x="52293" y="286321"/>
                  </a:cubicBezTo>
                  <a:lnTo>
                    <a:pt x="52293" y="375094"/>
                  </a:lnTo>
                  <a:cubicBezTo>
                    <a:pt x="52293" y="381190"/>
                    <a:pt x="57245" y="386239"/>
                    <a:pt x="63437" y="386239"/>
                  </a:cubicBezTo>
                  <a:lnTo>
                    <a:pt x="329851" y="386239"/>
                  </a:lnTo>
                  <a:cubicBezTo>
                    <a:pt x="335947" y="386239"/>
                    <a:pt x="340995" y="381286"/>
                    <a:pt x="340995" y="375094"/>
                  </a:cubicBezTo>
                  <a:lnTo>
                    <a:pt x="340995" y="286321"/>
                  </a:lnTo>
                  <a:cubicBezTo>
                    <a:pt x="340995" y="280225"/>
                    <a:pt x="336042" y="275177"/>
                    <a:pt x="329851" y="275177"/>
                  </a:cubicBezTo>
                  <a:lnTo>
                    <a:pt x="207740" y="275177"/>
                  </a:lnTo>
                  <a:lnTo>
                    <a:pt x="207740" y="251079"/>
                  </a:lnTo>
                  <a:cubicBezTo>
                    <a:pt x="217170" y="247745"/>
                    <a:pt x="224695" y="240220"/>
                    <a:pt x="228029" y="230791"/>
                  </a:cubicBezTo>
                  <a:lnTo>
                    <a:pt x="330613" y="230791"/>
                  </a:lnTo>
                  <a:cubicBezTo>
                    <a:pt x="336709" y="230791"/>
                    <a:pt x="341757" y="225838"/>
                    <a:pt x="341757" y="219646"/>
                  </a:cubicBezTo>
                  <a:lnTo>
                    <a:pt x="341757" y="178213"/>
                  </a:lnTo>
                  <a:lnTo>
                    <a:pt x="378714" y="114109"/>
                  </a:lnTo>
                  <a:cubicBezTo>
                    <a:pt x="383572" y="105727"/>
                    <a:pt x="386144" y="96107"/>
                    <a:pt x="386144" y="86392"/>
                  </a:cubicBezTo>
                  <a:cubicBezTo>
                    <a:pt x="386239" y="55721"/>
                    <a:pt x="361284" y="30861"/>
                    <a:pt x="330708" y="30861"/>
                  </a:cubicBezTo>
                  <a:close/>
                  <a:moveTo>
                    <a:pt x="33814" y="102965"/>
                  </a:moveTo>
                  <a:cubicBezTo>
                    <a:pt x="30956" y="97917"/>
                    <a:pt x="29337" y="92202"/>
                    <a:pt x="29337" y="86392"/>
                  </a:cubicBezTo>
                  <a:cubicBezTo>
                    <a:pt x="29337" y="68008"/>
                    <a:pt x="44291" y="53054"/>
                    <a:pt x="62675" y="53054"/>
                  </a:cubicBezTo>
                  <a:cubicBezTo>
                    <a:pt x="81058" y="53054"/>
                    <a:pt x="96012" y="68008"/>
                    <a:pt x="96012" y="86392"/>
                  </a:cubicBezTo>
                  <a:cubicBezTo>
                    <a:pt x="96012" y="92202"/>
                    <a:pt x="94488" y="98012"/>
                    <a:pt x="91536" y="103061"/>
                  </a:cubicBezTo>
                  <a:lnTo>
                    <a:pt x="62675" y="153067"/>
                  </a:lnTo>
                  <a:lnTo>
                    <a:pt x="33814" y="102965"/>
                  </a:lnTo>
                  <a:close/>
                  <a:moveTo>
                    <a:pt x="318802" y="363950"/>
                  </a:moveTo>
                  <a:lnTo>
                    <a:pt x="74581" y="363950"/>
                  </a:lnTo>
                  <a:lnTo>
                    <a:pt x="74581" y="297370"/>
                  </a:lnTo>
                  <a:lnTo>
                    <a:pt x="318802" y="297370"/>
                  </a:lnTo>
                  <a:lnTo>
                    <a:pt x="318802" y="363950"/>
                  </a:lnTo>
                  <a:close/>
                  <a:moveTo>
                    <a:pt x="167830" y="79343"/>
                  </a:moveTo>
                  <a:cubicBezTo>
                    <a:pt x="164973" y="74295"/>
                    <a:pt x="163354" y="68580"/>
                    <a:pt x="163354" y="62770"/>
                  </a:cubicBezTo>
                  <a:cubicBezTo>
                    <a:pt x="163354" y="44386"/>
                    <a:pt x="178308" y="29432"/>
                    <a:pt x="196691" y="29432"/>
                  </a:cubicBezTo>
                  <a:cubicBezTo>
                    <a:pt x="215075" y="29432"/>
                    <a:pt x="230029" y="44386"/>
                    <a:pt x="230029" y="62770"/>
                  </a:cubicBezTo>
                  <a:cubicBezTo>
                    <a:pt x="230029" y="68580"/>
                    <a:pt x="228505" y="74390"/>
                    <a:pt x="225553" y="79438"/>
                  </a:cubicBezTo>
                  <a:lnTo>
                    <a:pt x="196691" y="129445"/>
                  </a:lnTo>
                  <a:lnTo>
                    <a:pt x="167830" y="79343"/>
                  </a:lnTo>
                  <a:close/>
                  <a:moveTo>
                    <a:pt x="196691" y="230695"/>
                  </a:moveTo>
                  <a:cubicBezTo>
                    <a:pt x="190595" y="230695"/>
                    <a:pt x="185547" y="225742"/>
                    <a:pt x="185547" y="219551"/>
                  </a:cubicBezTo>
                  <a:cubicBezTo>
                    <a:pt x="185547" y="213455"/>
                    <a:pt x="190500" y="208407"/>
                    <a:pt x="196691" y="208407"/>
                  </a:cubicBezTo>
                  <a:cubicBezTo>
                    <a:pt x="202788" y="208407"/>
                    <a:pt x="207836" y="213360"/>
                    <a:pt x="207836" y="219551"/>
                  </a:cubicBezTo>
                  <a:cubicBezTo>
                    <a:pt x="207740" y="225742"/>
                    <a:pt x="202788" y="230695"/>
                    <a:pt x="196691" y="230695"/>
                  </a:cubicBezTo>
                  <a:close/>
                  <a:moveTo>
                    <a:pt x="359474" y="102965"/>
                  </a:moveTo>
                  <a:lnTo>
                    <a:pt x="330613" y="152971"/>
                  </a:lnTo>
                  <a:lnTo>
                    <a:pt x="301753" y="102965"/>
                  </a:lnTo>
                  <a:cubicBezTo>
                    <a:pt x="298895" y="97917"/>
                    <a:pt x="297275" y="92202"/>
                    <a:pt x="297275" y="86296"/>
                  </a:cubicBezTo>
                  <a:cubicBezTo>
                    <a:pt x="297275" y="67913"/>
                    <a:pt x="312230" y="52959"/>
                    <a:pt x="330613" y="52959"/>
                  </a:cubicBezTo>
                  <a:cubicBezTo>
                    <a:pt x="348996" y="52959"/>
                    <a:pt x="363950" y="67913"/>
                    <a:pt x="363950" y="86296"/>
                  </a:cubicBezTo>
                  <a:cubicBezTo>
                    <a:pt x="363950" y="92202"/>
                    <a:pt x="362427" y="97917"/>
                    <a:pt x="359474" y="10296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1" name="자유형: 도형 100">
              <a:extLst>
                <a:ext uri="{FF2B5EF4-FFF2-40B4-BE49-F238E27FC236}">
                  <a16:creationId xmlns:a16="http://schemas.microsoft.com/office/drawing/2014/main" id="{4B3E19A5-BCED-4AB6-8711-1A40E707261B}"/>
                </a:ext>
              </a:extLst>
            </p:cNvPr>
            <p:cNvSpPr/>
            <p:nvPr/>
          </p:nvSpPr>
          <p:spPr>
            <a:xfrm>
              <a:off x="8252165" y="1863661"/>
              <a:ext cx="28575" cy="28575"/>
            </a:xfrm>
            <a:custGeom>
              <a:avLst/>
              <a:gdLst>
                <a:gd name="connsiteX0" fmla="*/ 29433 w 28575"/>
                <a:gd name="connsiteY0" fmla="*/ 18288 h 28575"/>
                <a:gd name="connsiteX1" fmla="*/ 18288 w 28575"/>
                <a:gd name="connsiteY1" fmla="*/ 29432 h 28575"/>
                <a:gd name="connsiteX2" fmla="*/ 7144 w 28575"/>
                <a:gd name="connsiteY2" fmla="*/ 18288 h 28575"/>
                <a:gd name="connsiteX3" fmla="*/ 18288 w 28575"/>
                <a:gd name="connsiteY3" fmla="*/ 7144 h 28575"/>
                <a:gd name="connsiteX4" fmla="*/ 29433 w 28575"/>
                <a:gd name="connsiteY4" fmla="*/ 1828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9433" y="18288"/>
                  </a:moveTo>
                  <a:cubicBezTo>
                    <a:pt x="29433" y="24384"/>
                    <a:pt x="24479" y="29432"/>
                    <a:pt x="18288" y="29432"/>
                  </a:cubicBezTo>
                  <a:cubicBezTo>
                    <a:pt x="12192" y="29432"/>
                    <a:pt x="7144" y="24479"/>
                    <a:pt x="7144" y="18288"/>
                  </a:cubicBezTo>
                  <a:cubicBezTo>
                    <a:pt x="7144" y="12192"/>
                    <a:pt x="12097" y="7144"/>
                    <a:pt x="18288" y="7144"/>
                  </a:cubicBezTo>
                  <a:cubicBezTo>
                    <a:pt x="24479" y="7144"/>
                    <a:pt x="29433" y="12192"/>
                    <a:pt x="29433" y="18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2" name="자유형: 도형 101">
              <a:extLst>
                <a:ext uri="{FF2B5EF4-FFF2-40B4-BE49-F238E27FC236}">
                  <a16:creationId xmlns:a16="http://schemas.microsoft.com/office/drawing/2014/main" id="{6E825870-0A26-42E7-BAB1-AF5CB6692909}"/>
                </a:ext>
              </a:extLst>
            </p:cNvPr>
            <p:cNvSpPr/>
            <p:nvPr/>
          </p:nvSpPr>
          <p:spPr>
            <a:xfrm>
              <a:off x="8296551" y="1863661"/>
              <a:ext cx="28575" cy="28575"/>
            </a:xfrm>
            <a:custGeom>
              <a:avLst/>
              <a:gdLst>
                <a:gd name="connsiteX0" fmla="*/ 29433 w 28575"/>
                <a:gd name="connsiteY0" fmla="*/ 18288 h 28575"/>
                <a:gd name="connsiteX1" fmla="*/ 18288 w 28575"/>
                <a:gd name="connsiteY1" fmla="*/ 29432 h 28575"/>
                <a:gd name="connsiteX2" fmla="*/ 7144 w 28575"/>
                <a:gd name="connsiteY2" fmla="*/ 18288 h 28575"/>
                <a:gd name="connsiteX3" fmla="*/ 18288 w 28575"/>
                <a:gd name="connsiteY3" fmla="*/ 7144 h 28575"/>
                <a:gd name="connsiteX4" fmla="*/ 29433 w 28575"/>
                <a:gd name="connsiteY4" fmla="*/ 1828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9433" y="18288"/>
                  </a:moveTo>
                  <a:cubicBezTo>
                    <a:pt x="29433" y="24384"/>
                    <a:pt x="24479" y="29432"/>
                    <a:pt x="18288" y="29432"/>
                  </a:cubicBezTo>
                  <a:cubicBezTo>
                    <a:pt x="12192" y="29432"/>
                    <a:pt x="7144" y="24479"/>
                    <a:pt x="7144" y="18288"/>
                  </a:cubicBezTo>
                  <a:cubicBezTo>
                    <a:pt x="7144" y="12192"/>
                    <a:pt x="12097" y="7144"/>
                    <a:pt x="18288" y="7144"/>
                  </a:cubicBezTo>
                  <a:cubicBezTo>
                    <a:pt x="24479" y="7144"/>
                    <a:pt x="29433" y="12192"/>
                    <a:pt x="29433" y="18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3" name="자유형: 도형 102">
              <a:extLst>
                <a:ext uri="{FF2B5EF4-FFF2-40B4-BE49-F238E27FC236}">
                  <a16:creationId xmlns:a16="http://schemas.microsoft.com/office/drawing/2014/main" id="{5196B243-396E-4072-9AB4-D526162FEE5F}"/>
                </a:ext>
              </a:extLst>
            </p:cNvPr>
            <p:cNvSpPr/>
            <p:nvPr/>
          </p:nvSpPr>
          <p:spPr>
            <a:xfrm>
              <a:off x="8340938" y="1863661"/>
              <a:ext cx="28575" cy="28575"/>
            </a:xfrm>
            <a:custGeom>
              <a:avLst/>
              <a:gdLst>
                <a:gd name="connsiteX0" fmla="*/ 29432 w 28575"/>
                <a:gd name="connsiteY0" fmla="*/ 18288 h 28575"/>
                <a:gd name="connsiteX1" fmla="*/ 18288 w 28575"/>
                <a:gd name="connsiteY1" fmla="*/ 29432 h 28575"/>
                <a:gd name="connsiteX2" fmla="*/ 7144 w 28575"/>
                <a:gd name="connsiteY2" fmla="*/ 18288 h 28575"/>
                <a:gd name="connsiteX3" fmla="*/ 18288 w 28575"/>
                <a:gd name="connsiteY3" fmla="*/ 7144 h 28575"/>
                <a:gd name="connsiteX4" fmla="*/ 29432 w 28575"/>
                <a:gd name="connsiteY4" fmla="*/ 1828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9432" y="18288"/>
                  </a:moveTo>
                  <a:cubicBezTo>
                    <a:pt x="29432" y="24384"/>
                    <a:pt x="24479" y="29432"/>
                    <a:pt x="18288" y="29432"/>
                  </a:cubicBezTo>
                  <a:cubicBezTo>
                    <a:pt x="12192" y="29432"/>
                    <a:pt x="7144" y="24479"/>
                    <a:pt x="7144" y="18288"/>
                  </a:cubicBezTo>
                  <a:cubicBezTo>
                    <a:pt x="7144" y="12192"/>
                    <a:pt x="12097" y="7144"/>
                    <a:pt x="18288" y="7144"/>
                  </a:cubicBezTo>
                  <a:cubicBezTo>
                    <a:pt x="24479" y="7144"/>
                    <a:pt x="29432" y="12192"/>
                    <a:pt x="29432" y="18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104" name="자유형: 도형 103">
            <a:extLst>
              <a:ext uri="{FF2B5EF4-FFF2-40B4-BE49-F238E27FC236}">
                <a16:creationId xmlns:a16="http://schemas.microsoft.com/office/drawing/2014/main" id="{57FD60AE-2F19-4718-9ED5-9CE0C96D0FA5}"/>
              </a:ext>
            </a:extLst>
          </p:cNvPr>
          <p:cNvSpPr/>
          <p:nvPr/>
        </p:nvSpPr>
        <p:spPr>
          <a:xfrm>
            <a:off x="7490070" y="1551431"/>
            <a:ext cx="390525" cy="390525"/>
          </a:xfrm>
          <a:custGeom>
            <a:avLst/>
            <a:gdLst>
              <a:gd name="connsiteX0" fmla="*/ 374999 w 390525"/>
              <a:gd name="connsiteY0" fmla="*/ 341662 h 390525"/>
              <a:gd name="connsiteX1" fmla="*/ 228029 w 390525"/>
              <a:gd name="connsiteY1" fmla="*/ 341662 h 390525"/>
              <a:gd name="connsiteX2" fmla="*/ 207740 w 390525"/>
              <a:gd name="connsiteY2" fmla="*/ 321374 h 390525"/>
              <a:gd name="connsiteX3" fmla="*/ 207740 w 390525"/>
              <a:gd name="connsiteY3" fmla="*/ 295751 h 390525"/>
              <a:gd name="connsiteX4" fmla="*/ 263271 w 390525"/>
              <a:gd name="connsiteY4" fmla="*/ 295751 h 390525"/>
              <a:gd name="connsiteX5" fmla="*/ 274415 w 390525"/>
              <a:gd name="connsiteY5" fmla="*/ 284607 h 390525"/>
              <a:gd name="connsiteX6" fmla="*/ 274415 w 390525"/>
              <a:gd name="connsiteY6" fmla="*/ 272796 h 390525"/>
              <a:gd name="connsiteX7" fmla="*/ 307753 w 390525"/>
              <a:gd name="connsiteY7" fmla="*/ 272796 h 390525"/>
              <a:gd name="connsiteX8" fmla="*/ 309372 w 390525"/>
              <a:gd name="connsiteY8" fmla="*/ 272701 h 390525"/>
              <a:gd name="connsiteX9" fmla="*/ 386239 w 390525"/>
              <a:gd name="connsiteY9" fmla="*/ 184785 h 390525"/>
              <a:gd name="connsiteX10" fmla="*/ 318325 w 390525"/>
              <a:gd name="connsiteY10" fmla="*/ 98965 h 390525"/>
              <a:gd name="connsiteX11" fmla="*/ 263366 w 390525"/>
              <a:gd name="connsiteY11" fmla="*/ 51530 h 390525"/>
              <a:gd name="connsiteX12" fmla="*/ 257175 w 390525"/>
              <a:gd name="connsiteY12" fmla="*/ 51530 h 390525"/>
              <a:gd name="connsiteX13" fmla="*/ 224980 w 390525"/>
              <a:gd name="connsiteY13" fmla="*/ 20955 h 390525"/>
              <a:gd name="connsiteX14" fmla="*/ 174498 w 390525"/>
              <a:gd name="connsiteY14" fmla="*/ 7144 h 390525"/>
              <a:gd name="connsiteX15" fmla="*/ 74866 w 390525"/>
              <a:gd name="connsiteY15" fmla="*/ 99060 h 390525"/>
              <a:gd name="connsiteX16" fmla="*/ 7144 w 390525"/>
              <a:gd name="connsiteY16" fmla="*/ 184880 h 390525"/>
              <a:gd name="connsiteX17" fmla="*/ 84011 w 390525"/>
              <a:gd name="connsiteY17" fmla="*/ 272796 h 390525"/>
              <a:gd name="connsiteX18" fmla="*/ 85630 w 390525"/>
              <a:gd name="connsiteY18" fmla="*/ 272891 h 390525"/>
              <a:gd name="connsiteX19" fmla="*/ 118967 w 390525"/>
              <a:gd name="connsiteY19" fmla="*/ 272891 h 390525"/>
              <a:gd name="connsiteX20" fmla="*/ 118967 w 390525"/>
              <a:gd name="connsiteY20" fmla="*/ 284702 h 390525"/>
              <a:gd name="connsiteX21" fmla="*/ 130112 w 390525"/>
              <a:gd name="connsiteY21" fmla="*/ 295847 h 390525"/>
              <a:gd name="connsiteX22" fmla="*/ 185642 w 390525"/>
              <a:gd name="connsiteY22" fmla="*/ 295847 h 390525"/>
              <a:gd name="connsiteX23" fmla="*/ 185642 w 390525"/>
              <a:gd name="connsiteY23" fmla="*/ 321469 h 390525"/>
              <a:gd name="connsiteX24" fmla="*/ 165354 w 390525"/>
              <a:gd name="connsiteY24" fmla="*/ 341757 h 390525"/>
              <a:gd name="connsiteX25" fmla="*/ 18669 w 390525"/>
              <a:gd name="connsiteY25" fmla="*/ 341757 h 390525"/>
              <a:gd name="connsiteX26" fmla="*/ 7334 w 390525"/>
              <a:gd name="connsiteY26" fmla="*/ 351568 h 390525"/>
              <a:gd name="connsiteX27" fmla="*/ 18383 w 390525"/>
              <a:gd name="connsiteY27" fmla="*/ 363950 h 390525"/>
              <a:gd name="connsiteX28" fmla="*/ 165354 w 390525"/>
              <a:gd name="connsiteY28" fmla="*/ 363950 h 390525"/>
              <a:gd name="connsiteX29" fmla="*/ 196787 w 390525"/>
              <a:gd name="connsiteY29" fmla="*/ 386144 h 390525"/>
              <a:gd name="connsiteX30" fmla="*/ 228219 w 390525"/>
              <a:gd name="connsiteY30" fmla="*/ 363950 h 390525"/>
              <a:gd name="connsiteX31" fmla="*/ 374904 w 390525"/>
              <a:gd name="connsiteY31" fmla="*/ 363950 h 390525"/>
              <a:gd name="connsiteX32" fmla="*/ 386239 w 390525"/>
              <a:gd name="connsiteY32" fmla="*/ 354140 h 390525"/>
              <a:gd name="connsiteX33" fmla="*/ 374999 w 390525"/>
              <a:gd name="connsiteY33" fmla="*/ 341662 h 390525"/>
              <a:gd name="connsiteX34" fmla="*/ 207645 w 390525"/>
              <a:gd name="connsiteY34" fmla="*/ 118110 h 390525"/>
              <a:gd name="connsiteX35" fmla="*/ 214122 w 390525"/>
              <a:gd name="connsiteY35" fmla="*/ 118110 h 390525"/>
              <a:gd name="connsiteX36" fmla="*/ 252032 w 390525"/>
              <a:gd name="connsiteY36" fmla="*/ 156020 h 390525"/>
              <a:gd name="connsiteX37" fmla="*/ 252032 w 390525"/>
              <a:gd name="connsiteY37" fmla="*/ 162497 h 390525"/>
              <a:gd name="connsiteX38" fmla="*/ 207645 w 390525"/>
              <a:gd name="connsiteY38" fmla="*/ 162497 h 390525"/>
              <a:gd name="connsiteX39" fmla="*/ 207645 w 390525"/>
              <a:gd name="connsiteY39" fmla="*/ 118110 h 390525"/>
              <a:gd name="connsiteX40" fmla="*/ 86392 w 390525"/>
              <a:gd name="connsiteY40" fmla="*/ 250603 h 390525"/>
              <a:gd name="connsiteX41" fmla="*/ 29337 w 390525"/>
              <a:gd name="connsiteY41" fmla="*/ 184785 h 390525"/>
              <a:gd name="connsiteX42" fmla="*/ 87154 w 390525"/>
              <a:gd name="connsiteY42" fmla="*/ 119158 h 390525"/>
              <a:gd name="connsiteX43" fmla="*/ 96679 w 390525"/>
              <a:gd name="connsiteY43" fmla="*/ 108204 h 390525"/>
              <a:gd name="connsiteX44" fmla="*/ 96679 w 390525"/>
              <a:gd name="connsiteY44" fmla="*/ 108014 h 390525"/>
              <a:gd name="connsiteX45" fmla="*/ 173355 w 390525"/>
              <a:gd name="connsiteY45" fmla="*/ 29337 h 390525"/>
              <a:gd name="connsiteX46" fmla="*/ 241268 w 390525"/>
              <a:gd name="connsiteY46" fmla="*/ 68199 h 390525"/>
              <a:gd name="connsiteX47" fmla="*/ 250889 w 390525"/>
              <a:gd name="connsiteY47" fmla="*/ 73724 h 390525"/>
              <a:gd name="connsiteX48" fmla="*/ 263176 w 390525"/>
              <a:gd name="connsiteY48" fmla="*/ 73724 h 390525"/>
              <a:gd name="connsiteX49" fmla="*/ 296513 w 390525"/>
              <a:gd name="connsiteY49" fmla="*/ 107061 h 390525"/>
              <a:gd name="connsiteX50" fmla="*/ 296513 w 390525"/>
              <a:gd name="connsiteY50" fmla="*/ 108204 h 390525"/>
              <a:gd name="connsiteX51" fmla="*/ 306038 w 390525"/>
              <a:gd name="connsiteY51" fmla="*/ 119158 h 390525"/>
              <a:gd name="connsiteX52" fmla="*/ 363855 w 390525"/>
              <a:gd name="connsiteY52" fmla="*/ 184785 h 390525"/>
              <a:gd name="connsiteX53" fmla="*/ 306800 w 390525"/>
              <a:gd name="connsiteY53" fmla="*/ 250603 h 390525"/>
              <a:gd name="connsiteX54" fmla="*/ 274320 w 390525"/>
              <a:gd name="connsiteY54" fmla="*/ 250603 h 390525"/>
              <a:gd name="connsiteX55" fmla="*/ 274320 w 390525"/>
              <a:gd name="connsiteY55" fmla="*/ 151448 h 390525"/>
              <a:gd name="connsiteX56" fmla="*/ 271082 w 390525"/>
              <a:gd name="connsiteY56" fmla="*/ 143637 h 390525"/>
              <a:gd name="connsiteX57" fmla="*/ 226695 w 390525"/>
              <a:gd name="connsiteY57" fmla="*/ 99251 h 390525"/>
              <a:gd name="connsiteX58" fmla="*/ 218884 w 390525"/>
              <a:gd name="connsiteY58" fmla="*/ 96012 h 390525"/>
              <a:gd name="connsiteX59" fmla="*/ 130112 w 390525"/>
              <a:gd name="connsiteY59" fmla="*/ 96012 h 390525"/>
              <a:gd name="connsiteX60" fmla="*/ 118967 w 390525"/>
              <a:gd name="connsiteY60" fmla="*/ 107156 h 390525"/>
              <a:gd name="connsiteX61" fmla="*/ 118967 w 390525"/>
              <a:gd name="connsiteY61" fmla="*/ 250698 h 390525"/>
              <a:gd name="connsiteX62" fmla="*/ 86392 w 390525"/>
              <a:gd name="connsiteY62" fmla="*/ 250698 h 390525"/>
              <a:gd name="connsiteX63" fmla="*/ 141065 w 390525"/>
              <a:gd name="connsiteY63" fmla="*/ 118110 h 390525"/>
              <a:gd name="connsiteX64" fmla="*/ 185452 w 390525"/>
              <a:gd name="connsiteY64" fmla="*/ 118110 h 390525"/>
              <a:gd name="connsiteX65" fmla="*/ 185452 w 390525"/>
              <a:gd name="connsiteY65" fmla="*/ 173641 h 390525"/>
              <a:gd name="connsiteX66" fmla="*/ 196596 w 390525"/>
              <a:gd name="connsiteY66" fmla="*/ 184785 h 390525"/>
              <a:gd name="connsiteX67" fmla="*/ 252127 w 390525"/>
              <a:gd name="connsiteY67" fmla="*/ 184785 h 390525"/>
              <a:gd name="connsiteX68" fmla="*/ 252127 w 390525"/>
              <a:gd name="connsiteY68" fmla="*/ 273558 h 390525"/>
              <a:gd name="connsiteX69" fmla="*/ 141065 w 390525"/>
              <a:gd name="connsiteY69" fmla="*/ 273558 h 390525"/>
              <a:gd name="connsiteX70" fmla="*/ 141065 w 390525"/>
              <a:gd name="connsiteY70" fmla="*/ 118110 h 390525"/>
              <a:gd name="connsiteX71" fmla="*/ 196215 w 390525"/>
              <a:gd name="connsiteY71" fmla="*/ 363855 h 390525"/>
              <a:gd name="connsiteX72" fmla="*/ 185071 w 390525"/>
              <a:gd name="connsiteY72" fmla="*/ 352711 h 390525"/>
              <a:gd name="connsiteX73" fmla="*/ 196215 w 390525"/>
              <a:gd name="connsiteY73" fmla="*/ 341567 h 390525"/>
              <a:gd name="connsiteX74" fmla="*/ 207359 w 390525"/>
              <a:gd name="connsiteY74" fmla="*/ 352711 h 390525"/>
              <a:gd name="connsiteX75" fmla="*/ 196215 w 390525"/>
              <a:gd name="connsiteY75" fmla="*/ 363855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</a:cxnLst>
            <a:rect l="l" t="t" r="r" b="b"/>
            <a:pathLst>
              <a:path w="390525" h="390525">
                <a:moveTo>
                  <a:pt x="374999" y="341662"/>
                </a:moveTo>
                <a:lnTo>
                  <a:pt x="228029" y="341662"/>
                </a:lnTo>
                <a:cubicBezTo>
                  <a:pt x="224695" y="332232"/>
                  <a:pt x="217170" y="324707"/>
                  <a:pt x="207740" y="321374"/>
                </a:cubicBezTo>
                <a:lnTo>
                  <a:pt x="207740" y="295751"/>
                </a:lnTo>
                <a:lnTo>
                  <a:pt x="263271" y="295751"/>
                </a:lnTo>
                <a:cubicBezTo>
                  <a:pt x="269367" y="295751"/>
                  <a:pt x="274415" y="290798"/>
                  <a:pt x="274415" y="284607"/>
                </a:cubicBezTo>
                <a:lnTo>
                  <a:pt x="274415" y="272796"/>
                </a:lnTo>
                <a:lnTo>
                  <a:pt x="307753" y="272796"/>
                </a:lnTo>
                <a:cubicBezTo>
                  <a:pt x="308324" y="272796"/>
                  <a:pt x="308800" y="272796"/>
                  <a:pt x="309372" y="272701"/>
                </a:cubicBezTo>
                <a:cubicBezTo>
                  <a:pt x="353187" y="266414"/>
                  <a:pt x="386239" y="228600"/>
                  <a:pt x="386239" y="184785"/>
                </a:cubicBezTo>
                <a:cubicBezTo>
                  <a:pt x="386239" y="144209"/>
                  <a:pt x="357569" y="108776"/>
                  <a:pt x="318325" y="98965"/>
                </a:cubicBezTo>
                <a:cubicBezTo>
                  <a:pt x="314420" y="72200"/>
                  <a:pt x="291275" y="51530"/>
                  <a:pt x="263366" y="51530"/>
                </a:cubicBezTo>
                <a:lnTo>
                  <a:pt x="257175" y="51530"/>
                </a:lnTo>
                <a:cubicBezTo>
                  <a:pt x="248793" y="39053"/>
                  <a:pt x="237840" y="28575"/>
                  <a:pt x="224980" y="20955"/>
                </a:cubicBezTo>
                <a:cubicBezTo>
                  <a:pt x="209741" y="11906"/>
                  <a:pt x="192310" y="7144"/>
                  <a:pt x="174498" y="7144"/>
                </a:cubicBezTo>
                <a:cubicBezTo>
                  <a:pt x="122111" y="7144"/>
                  <a:pt x="78963" y="47720"/>
                  <a:pt x="74866" y="99060"/>
                </a:cubicBezTo>
                <a:cubicBezTo>
                  <a:pt x="35719" y="108966"/>
                  <a:pt x="7144" y="144304"/>
                  <a:pt x="7144" y="184880"/>
                </a:cubicBezTo>
                <a:cubicBezTo>
                  <a:pt x="7144" y="228695"/>
                  <a:pt x="40196" y="266510"/>
                  <a:pt x="84011" y="272796"/>
                </a:cubicBezTo>
                <a:cubicBezTo>
                  <a:pt x="84487" y="272891"/>
                  <a:pt x="85058" y="272891"/>
                  <a:pt x="85630" y="272891"/>
                </a:cubicBezTo>
                <a:lnTo>
                  <a:pt x="118967" y="272891"/>
                </a:lnTo>
                <a:lnTo>
                  <a:pt x="118967" y="284702"/>
                </a:lnTo>
                <a:cubicBezTo>
                  <a:pt x="118967" y="290798"/>
                  <a:pt x="123920" y="295847"/>
                  <a:pt x="130112" y="295847"/>
                </a:cubicBezTo>
                <a:lnTo>
                  <a:pt x="185642" y="295847"/>
                </a:lnTo>
                <a:lnTo>
                  <a:pt x="185642" y="321469"/>
                </a:lnTo>
                <a:cubicBezTo>
                  <a:pt x="176213" y="324803"/>
                  <a:pt x="168688" y="332327"/>
                  <a:pt x="165354" y="341757"/>
                </a:cubicBezTo>
                <a:lnTo>
                  <a:pt x="18669" y="341757"/>
                </a:lnTo>
                <a:cubicBezTo>
                  <a:pt x="12954" y="341757"/>
                  <a:pt x="8001" y="345948"/>
                  <a:pt x="7334" y="351568"/>
                </a:cubicBezTo>
                <a:cubicBezTo>
                  <a:pt x="6572" y="358235"/>
                  <a:pt x="11811" y="363950"/>
                  <a:pt x="18383" y="363950"/>
                </a:cubicBezTo>
                <a:lnTo>
                  <a:pt x="165354" y="363950"/>
                </a:lnTo>
                <a:cubicBezTo>
                  <a:pt x="169926" y="376904"/>
                  <a:pt x="182309" y="386144"/>
                  <a:pt x="196787" y="386144"/>
                </a:cubicBezTo>
                <a:cubicBezTo>
                  <a:pt x="211264" y="386144"/>
                  <a:pt x="223552" y="376904"/>
                  <a:pt x="228219" y="363950"/>
                </a:cubicBezTo>
                <a:lnTo>
                  <a:pt x="374904" y="363950"/>
                </a:lnTo>
                <a:cubicBezTo>
                  <a:pt x="380619" y="363950"/>
                  <a:pt x="385572" y="359759"/>
                  <a:pt x="386239" y="354140"/>
                </a:cubicBezTo>
                <a:cubicBezTo>
                  <a:pt x="386715" y="347282"/>
                  <a:pt x="381476" y="341662"/>
                  <a:pt x="374999" y="341662"/>
                </a:cubicBezTo>
                <a:close/>
                <a:moveTo>
                  <a:pt x="207645" y="118110"/>
                </a:moveTo>
                <a:lnTo>
                  <a:pt x="214122" y="118110"/>
                </a:lnTo>
                <a:lnTo>
                  <a:pt x="252032" y="156020"/>
                </a:lnTo>
                <a:lnTo>
                  <a:pt x="252032" y="162497"/>
                </a:lnTo>
                <a:lnTo>
                  <a:pt x="207645" y="162497"/>
                </a:lnTo>
                <a:lnTo>
                  <a:pt x="207645" y="118110"/>
                </a:lnTo>
                <a:close/>
                <a:moveTo>
                  <a:pt x="86392" y="250603"/>
                </a:moveTo>
                <a:cubicBezTo>
                  <a:pt x="53816" y="245555"/>
                  <a:pt x="29337" y="217361"/>
                  <a:pt x="29337" y="184785"/>
                </a:cubicBezTo>
                <a:cubicBezTo>
                  <a:pt x="29337" y="152114"/>
                  <a:pt x="54197" y="123920"/>
                  <a:pt x="87154" y="119158"/>
                </a:cubicBezTo>
                <a:cubicBezTo>
                  <a:pt x="92583" y="118396"/>
                  <a:pt x="96679" y="113729"/>
                  <a:pt x="96679" y="108204"/>
                </a:cubicBezTo>
                <a:lnTo>
                  <a:pt x="96679" y="108014"/>
                </a:lnTo>
                <a:cubicBezTo>
                  <a:pt x="96679" y="65818"/>
                  <a:pt x="131159" y="29908"/>
                  <a:pt x="173355" y="29337"/>
                </a:cubicBezTo>
                <a:cubicBezTo>
                  <a:pt x="201454" y="28956"/>
                  <a:pt x="226981" y="43529"/>
                  <a:pt x="241268" y="68199"/>
                </a:cubicBezTo>
                <a:cubicBezTo>
                  <a:pt x="243269" y="71628"/>
                  <a:pt x="246888" y="73724"/>
                  <a:pt x="250889" y="73724"/>
                </a:cubicBezTo>
                <a:lnTo>
                  <a:pt x="263176" y="73724"/>
                </a:lnTo>
                <a:cubicBezTo>
                  <a:pt x="281559" y="73724"/>
                  <a:pt x="296513" y="88678"/>
                  <a:pt x="296513" y="107061"/>
                </a:cubicBezTo>
                <a:lnTo>
                  <a:pt x="296513" y="108204"/>
                </a:lnTo>
                <a:cubicBezTo>
                  <a:pt x="296513" y="113729"/>
                  <a:pt x="300609" y="118396"/>
                  <a:pt x="306038" y="119158"/>
                </a:cubicBezTo>
                <a:cubicBezTo>
                  <a:pt x="338995" y="123920"/>
                  <a:pt x="363855" y="152114"/>
                  <a:pt x="363855" y="184785"/>
                </a:cubicBezTo>
                <a:cubicBezTo>
                  <a:pt x="363855" y="217456"/>
                  <a:pt x="339376" y="245555"/>
                  <a:pt x="306800" y="250603"/>
                </a:cubicBezTo>
                <a:lnTo>
                  <a:pt x="274320" y="250603"/>
                </a:lnTo>
                <a:lnTo>
                  <a:pt x="274320" y="151448"/>
                </a:lnTo>
                <a:cubicBezTo>
                  <a:pt x="274320" y="148495"/>
                  <a:pt x="273177" y="145637"/>
                  <a:pt x="271082" y="143637"/>
                </a:cubicBezTo>
                <a:lnTo>
                  <a:pt x="226695" y="99251"/>
                </a:lnTo>
                <a:cubicBezTo>
                  <a:pt x="224600" y="97155"/>
                  <a:pt x="221742" y="96012"/>
                  <a:pt x="218884" y="96012"/>
                </a:cubicBezTo>
                <a:lnTo>
                  <a:pt x="130112" y="96012"/>
                </a:lnTo>
                <a:cubicBezTo>
                  <a:pt x="124016" y="96012"/>
                  <a:pt x="118967" y="100965"/>
                  <a:pt x="118967" y="107156"/>
                </a:cubicBezTo>
                <a:lnTo>
                  <a:pt x="118967" y="250698"/>
                </a:lnTo>
                <a:lnTo>
                  <a:pt x="86392" y="250698"/>
                </a:lnTo>
                <a:close/>
                <a:moveTo>
                  <a:pt x="141065" y="118110"/>
                </a:moveTo>
                <a:lnTo>
                  <a:pt x="185452" y="118110"/>
                </a:lnTo>
                <a:lnTo>
                  <a:pt x="185452" y="173641"/>
                </a:lnTo>
                <a:cubicBezTo>
                  <a:pt x="185452" y="179737"/>
                  <a:pt x="190405" y="184785"/>
                  <a:pt x="196596" y="184785"/>
                </a:cubicBezTo>
                <a:lnTo>
                  <a:pt x="252127" y="184785"/>
                </a:lnTo>
                <a:lnTo>
                  <a:pt x="252127" y="273558"/>
                </a:lnTo>
                <a:lnTo>
                  <a:pt x="141065" y="273558"/>
                </a:lnTo>
                <a:lnTo>
                  <a:pt x="141065" y="118110"/>
                </a:lnTo>
                <a:close/>
                <a:moveTo>
                  <a:pt x="196215" y="363855"/>
                </a:moveTo>
                <a:cubicBezTo>
                  <a:pt x="190119" y="363855"/>
                  <a:pt x="185071" y="358902"/>
                  <a:pt x="185071" y="352711"/>
                </a:cubicBezTo>
                <a:cubicBezTo>
                  <a:pt x="185071" y="346615"/>
                  <a:pt x="190024" y="341567"/>
                  <a:pt x="196215" y="341567"/>
                </a:cubicBezTo>
                <a:cubicBezTo>
                  <a:pt x="202311" y="341567"/>
                  <a:pt x="207359" y="346520"/>
                  <a:pt x="207359" y="352711"/>
                </a:cubicBezTo>
                <a:cubicBezTo>
                  <a:pt x="207359" y="358807"/>
                  <a:pt x="202406" y="363855"/>
                  <a:pt x="196215" y="363855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05" name="자유형: 도형 104">
            <a:extLst>
              <a:ext uri="{FF2B5EF4-FFF2-40B4-BE49-F238E27FC236}">
                <a16:creationId xmlns:a16="http://schemas.microsoft.com/office/drawing/2014/main" id="{9EA3A4E1-DCB3-4FEF-8312-04FDEBE7D70F}"/>
              </a:ext>
            </a:extLst>
          </p:cNvPr>
          <p:cNvSpPr/>
          <p:nvPr/>
        </p:nvSpPr>
        <p:spPr>
          <a:xfrm>
            <a:off x="6143683" y="1551336"/>
            <a:ext cx="390525" cy="390525"/>
          </a:xfrm>
          <a:custGeom>
            <a:avLst/>
            <a:gdLst>
              <a:gd name="connsiteX0" fmla="*/ 368646 w 390525"/>
              <a:gd name="connsiteY0" fmla="*/ 142113 h 390525"/>
              <a:gd name="connsiteX1" fmla="*/ 337023 w 390525"/>
              <a:gd name="connsiteY1" fmla="*/ 121444 h 390525"/>
              <a:gd name="connsiteX2" fmla="*/ 338071 w 390525"/>
              <a:gd name="connsiteY2" fmla="*/ 107061 h 390525"/>
              <a:gd name="connsiteX3" fmla="*/ 238153 w 390525"/>
              <a:gd name="connsiteY3" fmla="*/ 7144 h 390525"/>
              <a:gd name="connsiteX4" fmla="*/ 151381 w 390525"/>
              <a:gd name="connsiteY4" fmla="*/ 57436 h 390525"/>
              <a:gd name="connsiteX5" fmla="*/ 130044 w 390525"/>
              <a:gd name="connsiteY5" fmla="*/ 54483 h 390525"/>
              <a:gd name="connsiteX6" fmla="*/ 75562 w 390525"/>
              <a:gd name="connsiteY6" fmla="*/ 76771 h 390525"/>
              <a:gd name="connsiteX7" fmla="*/ 52892 w 390525"/>
              <a:gd name="connsiteY7" fmla="*/ 122587 h 390525"/>
              <a:gd name="connsiteX8" fmla="*/ 7172 w 390525"/>
              <a:gd name="connsiteY8" fmla="*/ 190405 h 390525"/>
              <a:gd name="connsiteX9" fmla="*/ 78324 w 390525"/>
              <a:gd name="connsiteY9" fmla="*/ 258794 h 390525"/>
              <a:gd name="connsiteX10" fmla="*/ 114042 w 390525"/>
              <a:gd name="connsiteY10" fmla="*/ 258794 h 390525"/>
              <a:gd name="connsiteX11" fmla="*/ 107375 w 390525"/>
              <a:gd name="connsiteY11" fmla="*/ 265462 h 390525"/>
              <a:gd name="connsiteX12" fmla="*/ 102231 w 390525"/>
              <a:gd name="connsiteY12" fmla="*/ 283273 h 390525"/>
              <a:gd name="connsiteX13" fmla="*/ 120234 w 390525"/>
              <a:gd name="connsiteY13" fmla="*/ 297275 h 390525"/>
              <a:gd name="connsiteX14" fmla="*/ 152142 w 390525"/>
              <a:gd name="connsiteY14" fmla="*/ 297275 h 390525"/>
              <a:gd name="connsiteX15" fmla="*/ 152142 w 390525"/>
              <a:gd name="connsiteY15" fmla="*/ 363855 h 390525"/>
              <a:gd name="connsiteX16" fmla="*/ 174336 w 390525"/>
              <a:gd name="connsiteY16" fmla="*/ 386048 h 390525"/>
              <a:gd name="connsiteX17" fmla="*/ 218722 w 390525"/>
              <a:gd name="connsiteY17" fmla="*/ 386048 h 390525"/>
              <a:gd name="connsiteX18" fmla="*/ 240915 w 390525"/>
              <a:gd name="connsiteY18" fmla="*/ 363855 h 390525"/>
              <a:gd name="connsiteX19" fmla="*/ 240915 w 390525"/>
              <a:gd name="connsiteY19" fmla="*/ 297275 h 390525"/>
              <a:gd name="connsiteX20" fmla="*/ 272443 w 390525"/>
              <a:gd name="connsiteY20" fmla="*/ 297275 h 390525"/>
              <a:gd name="connsiteX21" fmla="*/ 288636 w 390525"/>
              <a:gd name="connsiteY21" fmla="*/ 288322 h 390525"/>
              <a:gd name="connsiteX22" fmla="*/ 285874 w 390525"/>
              <a:gd name="connsiteY22" fmla="*/ 265747 h 390525"/>
              <a:gd name="connsiteX23" fmla="*/ 285874 w 390525"/>
              <a:gd name="connsiteY23" fmla="*/ 265747 h 390525"/>
              <a:gd name="connsiteX24" fmla="*/ 279015 w 390525"/>
              <a:gd name="connsiteY24" fmla="*/ 258890 h 390525"/>
              <a:gd name="connsiteX25" fmla="*/ 315687 w 390525"/>
              <a:gd name="connsiteY25" fmla="*/ 258890 h 390525"/>
              <a:gd name="connsiteX26" fmla="*/ 385981 w 390525"/>
              <a:gd name="connsiteY26" fmla="*/ 188595 h 390525"/>
              <a:gd name="connsiteX27" fmla="*/ 368646 w 390525"/>
              <a:gd name="connsiteY27" fmla="*/ 142113 h 390525"/>
              <a:gd name="connsiteX28" fmla="*/ 218913 w 390525"/>
              <a:gd name="connsiteY28" fmla="*/ 286226 h 390525"/>
              <a:gd name="connsiteX29" fmla="*/ 218913 w 390525"/>
              <a:gd name="connsiteY29" fmla="*/ 363950 h 390525"/>
              <a:gd name="connsiteX30" fmla="*/ 174526 w 390525"/>
              <a:gd name="connsiteY30" fmla="*/ 363950 h 390525"/>
              <a:gd name="connsiteX31" fmla="*/ 174526 w 390525"/>
              <a:gd name="connsiteY31" fmla="*/ 286226 h 390525"/>
              <a:gd name="connsiteX32" fmla="*/ 163382 w 390525"/>
              <a:gd name="connsiteY32" fmla="*/ 275082 h 390525"/>
              <a:gd name="connsiteX33" fmla="*/ 129283 w 390525"/>
              <a:gd name="connsiteY33" fmla="*/ 275082 h 390525"/>
              <a:gd name="connsiteX34" fmla="*/ 194053 w 390525"/>
              <a:gd name="connsiteY34" fmla="*/ 210312 h 390525"/>
              <a:gd name="connsiteX35" fmla="*/ 194624 w 390525"/>
              <a:gd name="connsiteY35" fmla="*/ 209836 h 390525"/>
              <a:gd name="connsiteX36" fmla="*/ 194719 w 390525"/>
              <a:gd name="connsiteY36" fmla="*/ 209740 h 390525"/>
              <a:gd name="connsiteX37" fmla="*/ 195291 w 390525"/>
              <a:gd name="connsiteY37" fmla="*/ 209455 h 390525"/>
              <a:gd name="connsiteX38" fmla="*/ 195386 w 390525"/>
              <a:gd name="connsiteY38" fmla="*/ 209455 h 390525"/>
              <a:gd name="connsiteX39" fmla="*/ 196052 w 390525"/>
              <a:gd name="connsiteY39" fmla="*/ 209264 h 390525"/>
              <a:gd name="connsiteX40" fmla="*/ 196052 w 390525"/>
              <a:gd name="connsiteY40" fmla="*/ 209264 h 390525"/>
              <a:gd name="connsiteX41" fmla="*/ 197386 w 390525"/>
              <a:gd name="connsiteY41" fmla="*/ 209264 h 390525"/>
              <a:gd name="connsiteX42" fmla="*/ 197481 w 390525"/>
              <a:gd name="connsiteY42" fmla="*/ 209264 h 390525"/>
              <a:gd name="connsiteX43" fmla="*/ 198148 w 390525"/>
              <a:gd name="connsiteY43" fmla="*/ 209455 h 390525"/>
              <a:gd name="connsiteX44" fmla="*/ 198244 w 390525"/>
              <a:gd name="connsiteY44" fmla="*/ 209455 h 390525"/>
              <a:gd name="connsiteX45" fmla="*/ 198815 w 390525"/>
              <a:gd name="connsiteY45" fmla="*/ 209740 h 390525"/>
              <a:gd name="connsiteX46" fmla="*/ 198910 w 390525"/>
              <a:gd name="connsiteY46" fmla="*/ 209836 h 390525"/>
              <a:gd name="connsiteX47" fmla="*/ 199482 w 390525"/>
              <a:gd name="connsiteY47" fmla="*/ 210312 h 390525"/>
              <a:gd name="connsiteX48" fmla="*/ 264252 w 390525"/>
              <a:gd name="connsiteY48" fmla="*/ 275082 h 390525"/>
              <a:gd name="connsiteX49" fmla="*/ 230152 w 390525"/>
              <a:gd name="connsiteY49" fmla="*/ 275082 h 390525"/>
              <a:gd name="connsiteX50" fmla="*/ 218913 w 390525"/>
              <a:gd name="connsiteY50" fmla="*/ 286226 h 390525"/>
              <a:gd name="connsiteX51" fmla="*/ 319783 w 390525"/>
              <a:gd name="connsiteY51" fmla="*/ 236601 h 390525"/>
              <a:gd name="connsiteX52" fmla="*/ 256917 w 390525"/>
              <a:gd name="connsiteY52" fmla="*/ 236601 h 390525"/>
              <a:gd name="connsiteX53" fmla="*/ 212245 w 390525"/>
              <a:gd name="connsiteY53" fmla="*/ 191929 h 390525"/>
              <a:gd name="connsiteX54" fmla="*/ 181003 w 390525"/>
              <a:gd name="connsiteY54" fmla="*/ 191929 h 390525"/>
              <a:gd name="connsiteX55" fmla="*/ 136331 w 390525"/>
              <a:gd name="connsiteY55" fmla="*/ 236601 h 390525"/>
              <a:gd name="connsiteX56" fmla="*/ 73180 w 390525"/>
              <a:gd name="connsiteY56" fmla="*/ 236601 h 390525"/>
              <a:gd name="connsiteX57" fmla="*/ 37747 w 390525"/>
              <a:gd name="connsiteY57" fmla="*/ 216979 h 390525"/>
              <a:gd name="connsiteX58" fmla="*/ 66037 w 390525"/>
              <a:gd name="connsiteY58" fmla="*/ 141827 h 390525"/>
              <a:gd name="connsiteX59" fmla="*/ 74514 w 390525"/>
              <a:gd name="connsiteY59" fmla="*/ 131254 h 390525"/>
              <a:gd name="connsiteX60" fmla="*/ 106232 w 390525"/>
              <a:gd name="connsiteY60" fmla="*/ 82010 h 390525"/>
              <a:gd name="connsiteX61" fmla="*/ 116043 w 390525"/>
              <a:gd name="connsiteY61" fmla="*/ 78486 h 390525"/>
              <a:gd name="connsiteX62" fmla="*/ 152333 w 390525"/>
              <a:gd name="connsiteY62" fmla="*/ 81534 h 390525"/>
              <a:gd name="connsiteX63" fmla="*/ 167001 w 390525"/>
              <a:gd name="connsiteY63" fmla="*/ 75819 h 390525"/>
              <a:gd name="connsiteX64" fmla="*/ 238153 w 390525"/>
              <a:gd name="connsiteY64" fmla="*/ 29432 h 390525"/>
              <a:gd name="connsiteX65" fmla="*/ 315877 w 390525"/>
              <a:gd name="connsiteY65" fmla="*/ 107156 h 390525"/>
              <a:gd name="connsiteX66" fmla="*/ 313306 w 390525"/>
              <a:gd name="connsiteY66" fmla="*/ 127063 h 390525"/>
              <a:gd name="connsiteX67" fmla="*/ 319021 w 390525"/>
              <a:gd name="connsiteY67" fmla="*/ 139827 h 390525"/>
              <a:gd name="connsiteX68" fmla="*/ 322449 w 390525"/>
              <a:gd name="connsiteY68" fmla="*/ 140875 h 390525"/>
              <a:gd name="connsiteX69" fmla="*/ 354358 w 390525"/>
              <a:gd name="connsiteY69" fmla="*/ 218408 h 390525"/>
              <a:gd name="connsiteX70" fmla="*/ 319783 w 390525"/>
              <a:gd name="connsiteY70" fmla="*/ 236601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390525" h="390525">
                <a:moveTo>
                  <a:pt x="368646" y="142113"/>
                </a:moveTo>
                <a:cubicBezTo>
                  <a:pt x="360073" y="132397"/>
                  <a:pt x="349119" y="125254"/>
                  <a:pt x="337023" y="121444"/>
                </a:cubicBezTo>
                <a:cubicBezTo>
                  <a:pt x="337690" y="116681"/>
                  <a:pt x="338071" y="111919"/>
                  <a:pt x="338071" y="107061"/>
                </a:cubicBezTo>
                <a:cubicBezTo>
                  <a:pt x="338071" y="52006"/>
                  <a:pt x="293208" y="7144"/>
                  <a:pt x="238153" y="7144"/>
                </a:cubicBezTo>
                <a:cubicBezTo>
                  <a:pt x="202053" y="7144"/>
                  <a:pt x="169097" y="26575"/>
                  <a:pt x="151381" y="57436"/>
                </a:cubicBezTo>
                <a:cubicBezTo>
                  <a:pt x="144522" y="55435"/>
                  <a:pt x="137379" y="54483"/>
                  <a:pt x="130044" y="54483"/>
                </a:cubicBezTo>
                <a:cubicBezTo>
                  <a:pt x="109566" y="54483"/>
                  <a:pt x="90230" y="62389"/>
                  <a:pt x="75562" y="76771"/>
                </a:cubicBezTo>
                <a:cubicBezTo>
                  <a:pt x="62893" y="89154"/>
                  <a:pt x="55083" y="105251"/>
                  <a:pt x="52892" y="122587"/>
                </a:cubicBezTo>
                <a:cubicBezTo>
                  <a:pt x="24984" y="132969"/>
                  <a:pt x="6315" y="159925"/>
                  <a:pt x="7172" y="190405"/>
                </a:cubicBezTo>
                <a:cubicBezTo>
                  <a:pt x="8220" y="228028"/>
                  <a:pt x="40700" y="258794"/>
                  <a:pt x="78324" y="258794"/>
                </a:cubicBezTo>
                <a:lnTo>
                  <a:pt x="114042" y="258794"/>
                </a:lnTo>
                <a:lnTo>
                  <a:pt x="107375" y="265462"/>
                </a:lnTo>
                <a:cubicBezTo>
                  <a:pt x="102708" y="270129"/>
                  <a:pt x="100612" y="276892"/>
                  <a:pt x="102231" y="283273"/>
                </a:cubicBezTo>
                <a:cubicBezTo>
                  <a:pt x="104327" y="291655"/>
                  <a:pt x="111756" y="297275"/>
                  <a:pt x="120234" y="297275"/>
                </a:cubicBezTo>
                <a:lnTo>
                  <a:pt x="152142" y="297275"/>
                </a:lnTo>
                <a:lnTo>
                  <a:pt x="152142" y="363855"/>
                </a:lnTo>
                <a:cubicBezTo>
                  <a:pt x="152142" y="376142"/>
                  <a:pt x="162049" y="386048"/>
                  <a:pt x="174336" y="386048"/>
                </a:cubicBezTo>
                <a:lnTo>
                  <a:pt x="218722" y="386048"/>
                </a:lnTo>
                <a:cubicBezTo>
                  <a:pt x="231010" y="386048"/>
                  <a:pt x="240915" y="376142"/>
                  <a:pt x="240915" y="363855"/>
                </a:cubicBezTo>
                <a:lnTo>
                  <a:pt x="240915" y="297275"/>
                </a:lnTo>
                <a:lnTo>
                  <a:pt x="272443" y="297275"/>
                </a:lnTo>
                <a:cubicBezTo>
                  <a:pt x="279015" y="297275"/>
                  <a:pt x="285302" y="293942"/>
                  <a:pt x="288636" y="288322"/>
                </a:cubicBezTo>
                <a:cubicBezTo>
                  <a:pt x="293017" y="280892"/>
                  <a:pt x="291779" y="271653"/>
                  <a:pt x="285874" y="265747"/>
                </a:cubicBezTo>
                <a:lnTo>
                  <a:pt x="285874" y="265747"/>
                </a:lnTo>
                <a:lnTo>
                  <a:pt x="279015" y="258890"/>
                </a:lnTo>
                <a:lnTo>
                  <a:pt x="315687" y="258890"/>
                </a:lnTo>
                <a:cubicBezTo>
                  <a:pt x="354453" y="258890"/>
                  <a:pt x="385981" y="227362"/>
                  <a:pt x="385981" y="188595"/>
                </a:cubicBezTo>
                <a:cubicBezTo>
                  <a:pt x="386172" y="171450"/>
                  <a:pt x="379885" y="154972"/>
                  <a:pt x="368646" y="142113"/>
                </a:cubicBezTo>
                <a:close/>
                <a:moveTo>
                  <a:pt x="218913" y="286226"/>
                </a:moveTo>
                <a:lnTo>
                  <a:pt x="218913" y="363950"/>
                </a:lnTo>
                <a:lnTo>
                  <a:pt x="174526" y="363950"/>
                </a:lnTo>
                <a:lnTo>
                  <a:pt x="174526" y="286226"/>
                </a:lnTo>
                <a:cubicBezTo>
                  <a:pt x="174526" y="280130"/>
                  <a:pt x="169573" y="275082"/>
                  <a:pt x="163382" y="275082"/>
                </a:cubicBezTo>
                <a:lnTo>
                  <a:pt x="129283" y="275082"/>
                </a:lnTo>
                <a:lnTo>
                  <a:pt x="194053" y="210312"/>
                </a:lnTo>
                <a:cubicBezTo>
                  <a:pt x="194243" y="210121"/>
                  <a:pt x="194433" y="210026"/>
                  <a:pt x="194624" y="209836"/>
                </a:cubicBezTo>
                <a:cubicBezTo>
                  <a:pt x="194624" y="209836"/>
                  <a:pt x="194719" y="209836"/>
                  <a:pt x="194719" y="209740"/>
                </a:cubicBezTo>
                <a:cubicBezTo>
                  <a:pt x="194909" y="209645"/>
                  <a:pt x="195100" y="209550"/>
                  <a:pt x="195291" y="209455"/>
                </a:cubicBezTo>
                <a:cubicBezTo>
                  <a:pt x="195291" y="209455"/>
                  <a:pt x="195291" y="209455"/>
                  <a:pt x="195386" y="209455"/>
                </a:cubicBezTo>
                <a:cubicBezTo>
                  <a:pt x="195576" y="209359"/>
                  <a:pt x="195767" y="209264"/>
                  <a:pt x="196052" y="209264"/>
                </a:cubicBezTo>
                <a:cubicBezTo>
                  <a:pt x="196052" y="209264"/>
                  <a:pt x="196052" y="209264"/>
                  <a:pt x="196052" y="209264"/>
                </a:cubicBezTo>
                <a:cubicBezTo>
                  <a:pt x="196529" y="209169"/>
                  <a:pt x="197005" y="209169"/>
                  <a:pt x="197386" y="209264"/>
                </a:cubicBezTo>
                <a:cubicBezTo>
                  <a:pt x="197386" y="209264"/>
                  <a:pt x="197386" y="209264"/>
                  <a:pt x="197481" y="209264"/>
                </a:cubicBezTo>
                <a:cubicBezTo>
                  <a:pt x="197672" y="209264"/>
                  <a:pt x="197862" y="209359"/>
                  <a:pt x="198148" y="209455"/>
                </a:cubicBezTo>
                <a:cubicBezTo>
                  <a:pt x="198148" y="209455"/>
                  <a:pt x="198148" y="209455"/>
                  <a:pt x="198244" y="209455"/>
                </a:cubicBezTo>
                <a:cubicBezTo>
                  <a:pt x="198434" y="209550"/>
                  <a:pt x="198624" y="209645"/>
                  <a:pt x="198815" y="209740"/>
                </a:cubicBezTo>
                <a:cubicBezTo>
                  <a:pt x="198815" y="209740"/>
                  <a:pt x="198910" y="209740"/>
                  <a:pt x="198910" y="209836"/>
                </a:cubicBezTo>
                <a:cubicBezTo>
                  <a:pt x="199101" y="209931"/>
                  <a:pt x="199291" y="210121"/>
                  <a:pt x="199482" y="210312"/>
                </a:cubicBezTo>
                <a:lnTo>
                  <a:pt x="264252" y="275082"/>
                </a:lnTo>
                <a:lnTo>
                  <a:pt x="230152" y="275082"/>
                </a:lnTo>
                <a:cubicBezTo>
                  <a:pt x="223866" y="275082"/>
                  <a:pt x="218913" y="280035"/>
                  <a:pt x="218913" y="286226"/>
                </a:cubicBezTo>
                <a:close/>
                <a:moveTo>
                  <a:pt x="319783" y="236601"/>
                </a:moveTo>
                <a:lnTo>
                  <a:pt x="256917" y="236601"/>
                </a:lnTo>
                <a:lnTo>
                  <a:pt x="212245" y="191929"/>
                </a:lnTo>
                <a:cubicBezTo>
                  <a:pt x="203578" y="183261"/>
                  <a:pt x="189671" y="183261"/>
                  <a:pt x="181003" y="191929"/>
                </a:cubicBezTo>
                <a:lnTo>
                  <a:pt x="136331" y="236601"/>
                </a:lnTo>
                <a:lnTo>
                  <a:pt x="73180" y="236601"/>
                </a:lnTo>
                <a:cubicBezTo>
                  <a:pt x="60417" y="236601"/>
                  <a:pt x="44415" y="227838"/>
                  <a:pt x="37747" y="216979"/>
                </a:cubicBezTo>
                <a:cubicBezTo>
                  <a:pt x="18031" y="184594"/>
                  <a:pt x="35556" y="149257"/>
                  <a:pt x="66037" y="141827"/>
                </a:cubicBezTo>
                <a:cubicBezTo>
                  <a:pt x="70894" y="140589"/>
                  <a:pt x="74419" y="136303"/>
                  <a:pt x="74514" y="131254"/>
                </a:cubicBezTo>
                <a:cubicBezTo>
                  <a:pt x="74895" y="110680"/>
                  <a:pt x="86515" y="91821"/>
                  <a:pt x="106232" y="82010"/>
                </a:cubicBezTo>
                <a:cubicBezTo>
                  <a:pt x="109375" y="80486"/>
                  <a:pt x="112709" y="79248"/>
                  <a:pt x="116043" y="78486"/>
                </a:cubicBezTo>
                <a:cubicBezTo>
                  <a:pt x="128711" y="75533"/>
                  <a:pt x="141094" y="76581"/>
                  <a:pt x="152333" y="81534"/>
                </a:cubicBezTo>
                <a:cubicBezTo>
                  <a:pt x="157952" y="84011"/>
                  <a:pt x="164525" y="81439"/>
                  <a:pt x="167001" y="75819"/>
                </a:cubicBezTo>
                <a:cubicBezTo>
                  <a:pt x="179479" y="47625"/>
                  <a:pt x="207387" y="29432"/>
                  <a:pt x="238153" y="29432"/>
                </a:cubicBezTo>
                <a:cubicBezTo>
                  <a:pt x="281016" y="29432"/>
                  <a:pt x="315877" y="64294"/>
                  <a:pt x="315877" y="107156"/>
                </a:cubicBezTo>
                <a:cubicBezTo>
                  <a:pt x="315877" y="113919"/>
                  <a:pt x="315020" y="120586"/>
                  <a:pt x="313306" y="127063"/>
                </a:cubicBezTo>
                <a:cubicBezTo>
                  <a:pt x="312067" y="131921"/>
                  <a:pt x="314163" y="137255"/>
                  <a:pt x="319021" y="139827"/>
                </a:cubicBezTo>
                <a:cubicBezTo>
                  <a:pt x="320068" y="140398"/>
                  <a:pt x="321211" y="140684"/>
                  <a:pt x="322449" y="140875"/>
                </a:cubicBezTo>
                <a:cubicBezTo>
                  <a:pt x="355692" y="145447"/>
                  <a:pt x="377504" y="184118"/>
                  <a:pt x="354358" y="218408"/>
                </a:cubicBezTo>
                <a:cubicBezTo>
                  <a:pt x="346548" y="229838"/>
                  <a:pt x="333593" y="236601"/>
                  <a:pt x="319783" y="236601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35FFC27F-1EDC-46E6-B7B4-0B733A85BD4C}"/>
              </a:ext>
            </a:extLst>
          </p:cNvPr>
          <p:cNvGrpSpPr/>
          <p:nvPr/>
        </p:nvGrpSpPr>
        <p:grpSpPr>
          <a:xfrm>
            <a:off x="7523884" y="5609272"/>
            <a:ext cx="323850" cy="323850"/>
            <a:chOff x="7523884" y="5609272"/>
            <a:chExt cx="323850" cy="323850"/>
          </a:xfrm>
          <a:solidFill>
            <a:schemeClr val="bg1"/>
          </a:solidFill>
        </p:grpSpPr>
        <p:sp>
          <p:nvSpPr>
            <p:cNvPr id="107" name="자유형: 도형 106">
              <a:extLst>
                <a:ext uri="{FF2B5EF4-FFF2-40B4-BE49-F238E27FC236}">
                  <a16:creationId xmlns:a16="http://schemas.microsoft.com/office/drawing/2014/main" id="{4C4609B5-ECC1-457D-9DCE-E384B4340DE9}"/>
                </a:ext>
              </a:extLst>
            </p:cNvPr>
            <p:cNvSpPr/>
            <p:nvPr/>
          </p:nvSpPr>
          <p:spPr>
            <a:xfrm>
              <a:off x="7523884" y="5609272"/>
              <a:ext cx="323850" cy="323850"/>
            </a:xfrm>
            <a:custGeom>
              <a:avLst/>
              <a:gdLst>
                <a:gd name="connsiteX0" fmla="*/ 164592 w 323850"/>
                <a:gd name="connsiteY0" fmla="*/ 7144 h 323850"/>
                <a:gd name="connsiteX1" fmla="*/ 7144 w 323850"/>
                <a:gd name="connsiteY1" fmla="*/ 164592 h 323850"/>
                <a:gd name="connsiteX2" fmla="*/ 164592 w 323850"/>
                <a:gd name="connsiteY2" fmla="*/ 322041 h 323850"/>
                <a:gd name="connsiteX3" fmla="*/ 322040 w 323850"/>
                <a:gd name="connsiteY3" fmla="*/ 164592 h 323850"/>
                <a:gd name="connsiteX4" fmla="*/ 164592 w 323850"/>
                <a:gd name="connsiteY4" fmla="*/ 7144 h 323850"/>
                <a:gd name="connsiteX5" fmla="*/ 164592 w 323850"/>
                <a:gd name="connsiteY5" fmla="*/ 301371 h 323850"/>
                <a:gd name="connsiteX6" fmla="*/ 27813 w 323850"/>
                <a:gd name="connsiteY6" fmla="*/ 164592 h 323850"/>
                <a:gd name="connsiteX7" fmla="*/ 164592 w 323850"/>
                <a:gd name="connsiteY7" fmla="*/ 27813 h 323850"/>
                <a:gd name="connsiteX8" fmla="*/ 301371 w 323850"/>
                <a:gd name="connsiteY8" fmla="*/ 164592 h 323850"/>
                <a:gd name="connsiteX9" fmla="*/ 164592 w 323850"/>
                <a:gd name="connsiteY9" fmla="*/ 301371 h 32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23850" h="323850">
                  <a:moveTo>
                    <a:pt x="164592" y="7144"/>
                  </a:moveTo>
                  <a:cubicBezTo>
                    <a:pt x="77724" y="7144"/>
                    <a:pt x="7144" y="77819"/>
                    <a:pt x="7144" y="164592"/>
                  </a:cubicBezTo>
                  <a:cubicBezTo>
                    <a:pt x="7144" y="251460"/>
                    <a:pt x="77820" y="322041"/>
                    <a:pt x="164592" y="322041"/>
                  </a:cubicBezTo>
                  <a:cubicBezTo>
                    <a:pt x="251460" y="322041"/>
                    <a:pt x="322040" y="251365"/>
                    <a:pt x="322040" y="164592"/>
                  </a:cubicBezTo>
                  <a:cubicBezTo>
                    <a:pt x="322040" y="77819"/>
                    <a:pt x="251365" y="7144"/>
                    <a:pt x="164592" y="7144"/>
                  </a:cubicBezTo>
                  <a:close/>
                  <a:moveTo>
                    <a:pt x="164592" y="301371"/>
                  </a:moveTo>
                  <a:cubicBezTo>
                    <a:pt x="89154" y="301371"/>
                    <a:pt x="27813" y="240030"/>
                    <a:pt x="27813" y="164592"/>
                  </a:cubicBezTo>
                  <a:cubicBezTo>
                    <a:pt x="27813" y="89154"/>
                    <a:pt x="89154" y="27813"/>
                    <a:pt x="164592" y="27813"/>
                  </a:cubicBezTo>
                  <a:cubicBezTo>
                    <a:pt x="240030" y="27813"/>
                    <a:pt x="301371" y="89154"/>
                    <a:pt x="301371" y="164592"/>
                  </a:cubicBezTo>
                  <a:cubicBezTo>
                    <a:pt x="301276" y="240030"/>
                    <a:pt x="239935" y="301371"/>
                    <a:pt x="164592" y="3013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8" name="자유형: 도형 107">
              <a:extLst>
                <a:ext uri="{FF2B5EF4-FFF2-40B4-BE49-F238E27FC236}">
                  <a16:creationId xmlns:a16="http://schemas.microsoft.com/office/drawing/2014/main" id="{DA98BEEF-8F5C-42E0-B67D-7E06710C706B}"/>
                </a:ext>
              </a:extLst>
            </p:cNvPr>
            <p:cNvSpPr/>
            <p:nvPr/>
          </p:nvSpPr>
          <p:spPr>
            <a:xfrm>
              <a:off x="7630278" y="5650151"/>
              <a:ext cx="114300" cy="238125"/>
            </a:xfrm>
            <a:custGeom>
              <a:avLst/>
              <a:gdLst>
                <a:gd name="connsiteX0" fmla="*/ 68008 w 114300"/>
                <a:gd name="connsiteY0" fmla="*/ 114474 h 238125"/>
                <a:gd name="connsiteX1" fmla="*/ 68008 w 114300"/>
                <a:gd name="connsiteY1" fmla="*/ 55610 h 238125"/>
                <a:gd name="connsiteX2" fmla="*/ 82296 w 114300"/>
                <a:gd name="connsiteY2" fmla="*/ 66754 h 238125"/>
                <a:gd name="connsiteX3" fmla="*/ 95535 w 114300"/>
                <a:gd name="connsiteY3" fmla="*/ 70850 h 238125"/>
                <a:gd name="connsiteX4" fmla="*/ 99822 w 114300"/>
                <a:gd name="connsiteY4" fmla="*/ 55705 h 238125"/>
                <a:gd name="connsiteX5" fmla="*/ 68008 w 114300"/>
                <a:gd name="connsiteY5" fmla="*/ 33988 h 238125"/>
                <a:gd name="connsiteX6" fmla="*/ 68008 w 114300"/>
                <a:gd name="connsiteY6" fmla="*/ 17891 h 238125"/>
                <a:gd name="connsiteX7" fmla="*/ 58960 w 114300"/>
                <a:gd name="connsiteY7" fmla="*/ 7223 h 238125"/>
                <a:gd name="connsiteX8" fmla="*/ 47339 w 114300"/>
                <a:gd name="connsiteY8" fmla="*/ 17510 h 238125"/>
                <a:gd name="connsiteX9" fmla="*/ 47339 w 114300"/>
                <a:gd name="connsiteY9" fmla="*/ 33893 h 238125"/>
                <a:gd name="connsiteX10" fmla="*/ 7144 w 114300"/>
                <a:gd name="connsiteY10" fmla="*/ 83327 h 238125"/>
                <a:gd name="connsiteX11" fmla="*/ 47339 w 114300"/>
                <a:gd name="connsiteY11" fmla="*/ 132762 h 238125"/>
                <a:gd name="connsiteX12" fmla="*/ 47339 w 114300"/>
                <a:gd name="connsiteY12" fmla="*/ 191627 h 238125"/>
                <a:gd name="connsiteX13" fmla="*/ 33051 w 114300"/>
                <a:gd name="connsiteY13" fmla="*/ 180482 h 238125"/>
                <a:gd name="connsiteX14" fmla="*/ 19812 w 114300"/>
                <a:gd name="connsiteY14" fmla="*/ 176387 h 238125"/>
                <a:gd name="connsiteX15" fmla="*/ 15526 w 114300"/>
                <a:gd name="connsiteY15" fmla="*/ 191531 h 238125"/>
                <a:gd name="connsiteX16" fmla="*/ 47339 w 114300"/>
                <a:gd name="connsiteY16" fmla="*/ 213248 h 238125"/>
                <a:gd name="connsiteX17" fmla="*/ 47339 w 114300"/>
                <a:gd name="connsiteY17" fmla="*/ 229346 h 238125"/>
                <a:gd name="connsiteX18" fmla="*/ 56388 w 114300"/>
                <a:gd name="connsiteY18" fmla="*/ 240014 h 238125"/>
                <a:gd name="connsiteX19" fmla="*/ 68008 w 114300"/>
                <a:gd name="connsiteY19" fmla="*/ 229727 h 238125"/>
                <a:gd name="connsiteX20" fmla="*/ 68008 w 114300"/>
                <a:gd name="connsiteY20" fmla="*/ 213344 h 238125"/>
                <a:gd name="connsiteX21" fmla="*/ 108204 w 114300"/>
                <a:gd name="connsiteY21" fmla="*/ 163909 h 238125"/>
                <a:gd name="connsiteX22" fmla="*/ 68008 w 114300"/>
                <a:gd name="connsiteY22" fmla="*/ 114474 h 238125"/>
                <a:gd name="connsiteX23" fmla="*/ 68008 w 114300"/>
                <a:gd name="connsiteY23" fmla="*/ 114474 h 238125"/>
                <a:gd name="connsiteX24" fmla="*/ 27813 w 114300"/>
                <a:gd name="connsiteY24" fmla="*/ 83613 h 238125"/>
                <a:gd name="connsiteX25" fmla="*/ 47339 w 114300"/>
                <a:gd name="connsiteY25" fmla="*/ 55705 h 238125"/>
                <a:gd name="connsiteX26" fmla="*/ 47339 w 114300"/>
                <a:gd name="connsiteY26" fmla="*/ 111617 h 238125"/>
                <a:gd name="connsiteX27" fmla="*/ 27813 w 114300"/>
                <a:gd name="connsiteY27" fmla="*/ 83613 h 238125"/>
                <a:gd name="connsiteX28" fmla="*/ 68008 w 114300"/>
                <a:gd name="connsiteY28" fmla="*/ 191913 h 238125"/>
                <a:gd name="connsiteX29" fmla="*/ 68008 w 114300"/>
                <a:gd name="connsiteY29" fmla="*/ 136000 h 238125"/>
                <a:gd name="connsiteX30" fmla="*/ 87535 w 114300"/>
                <a:gd name="connsiteY30" fmla="*/ 163909 h 238125"/>
                <a:gd name="connsiteX31" fmla="*/ 68008 w 114300"/>
                <a:gd name="connsiteY31" fmla="*/ 191913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14300" h="238125">
                  <a:moveTo>
                    <a:pt x="68008" y="114474"/>
                  </a:moveTo>
                  <a:lnTo>
                    <a:pt x="68008" y="55610"/>
                  </a:lnTo>
                  <a:cubicBezTo>
                    <a:pt x="73723" y="57705"/>
                    <a:pt x="78771" y="61610"/>
                    <a:pt x="82296" y="66754"/>
                  </a:cubicBezTo>
                  <a:cubicBezTo>
                    <a:pt x="85248" y="71040"/>
                    <a:pt x="90868" y="73136"/>
                    <a:pt x="95535" y="70850"/>
                  </a:cubicBezTo>
                  <a:cubicBezTo>
                    <a:pt x="101346" y="68087"/>
                    <a:pt x="103251" y="60944"/>
                    <a:pt x="99822" y="55705"/>
                  </a:cubicBezTo>
                  <a:cubicBezTo>
                    <a:pt x="92392" y="44370"/>
                    <a:pt x="80867" y="36750"/>
                    <a:pt x="68008" y="33988"/>
                  </a:cubicBezTo>
                  <a:lnTo>
                    <a:pt x="68008" y="17891"/>
                  </a:lnTo>
                  <a:cubicBezTo>
                    <a:pt x="68008" y="12557"/>
                    <a:pt x="64198" y="7889"/>
                    <a:pt x="58960" y="7223"/>
                  </a:cubicBezTo>
                  <a:cubicBezTo>
                    <a:pt x="52673" y="6460"/>
                    <a:pt x="47339" y="11318"/>
                    <a:pt x="47339" y="17510"/>
                  </a:cubicBezTo>
                  <a:lnTo>
                    <a:pt x="47339" y="33893"/>
                  </a:lnTo>
                  <a:cubicBezTo>
                    <a:pt x="24384" y="38655"/>
                    <a:pt x="7144" y="59039"/>
                    <a:pt x="7144" y="83327"/>
                  </a:cubicBezTo>
                  <a:cubicBezTo>
                    <a:pt x="7144" y="107616"/>
                    <a:pt x="24384" y="128000"/>
                    <a:pt x="47339" y="132762"/>
                  </a:cubicBezTo>
                  <a:lnTo>
                    <a:pt x="47339" y="191627"/>
                  </a:lnTo>
                  <a:cubicBezTo>
                    <a:pt x="41624" y="189531"/>
                    <a:pt x="36576" y="185626"/>
                    <a:pt x="33051" y="180482"/>
                  </a:cubicBezTo>
                  <a:cubicBezTo>
                    <a:pt x="30099" y="176101"/>
                    <a:pt x="24479" y="174100"/>
                    <a:pt x="19812" y="176387"/>
                  </a:cubicBezTo>
                  <a:cubicBezTo>
                    <a:pt x="14001" y="179149"/>
                    <a:pt x="12096" y="186293"/>
                    <a:pt x="15526" y="191531"/>
                  </a:cubicBezTo>
                  <a:cubicBezTo>
                    <a:pt x="22955" y="202866"/>
                    <a:pt x="34480" y="210486"/>
                    <a:pt x="47339" y="213248"/>
                  </a:cubicBezTo>
                  <a:lnTo>
                    <a:pt x="47339" y="229346"/>
                  </a:lnTo>
                  <a:cubicBezTo>
                    <a:pt x="47339" y="234680"/>
                    <a:pt x="51149" y="239347"/>
                    <a:pt x="56388" y="240014"/>
                  </a:cubicBezTo>
                  <a:cubicBezTo>
                    <a:pt x="62674" y="240775"/>
                    <a:pt x="68008" y="235918"/>
                    <a:pt x="68008" y="229727"/>
                  </a:cubicBezTo>
                  <a:lnTo>
                    <a:pt x="68008" y="213344"/>
                  </a:lnTo>
                  <a:cubicBezTo>
                    <a:pt x="90964" y="208581"/>
                    <a:pt x="108204" y="188198"/>
                    <a:pt x="108204" y="163909"/>
                  </a:cubicBezTo>
                  <a:cubicBezTo>
                    <a:pt x="108204" y="139620"/>
                    <a:pt x="90964" y="119236"/>
                    <a:pt x="68008" y="114474"/>
                  </a:cubicBezTo>
                  <a:lnTo>
                    <a:pt x="68008" y="114474"/>
                  </a:lnTo>
                  <a:close/>
                  <a:moveTo>
                    <a:pt x="27813" y="83613"/>
                  </a:moveTo>
                  <a:cubicBezTo>
                    <a:pt x="27813" y="70850"/>
                    <a:pt x="35909" y="59896"/>
                    <a:pt x="47339" y="55705"/>
                  </a:cubicBezTo>
                  <a:lnTo>
                    <a:pt x="47339" y="111617"/>
                  </a:lnTo>
                  <a:cubicBezTo>
                    <a:pt x="35909" y="107330"/>
                    <a:pt x="27813" y="96377"/>
                    <a:pt x="27813" y="83613"/>
                  </a:cubicBezTo>
                  <a:close/>
                  <a:moveTo>
                    <a:pt x="68008" y="191913"/>
                  </a:moveTo>
                  <a:lnTo>
                    <a:pt x="68008" y="136000"/>
                  </a:lnTo>
                  <a:cubicBezTo>
                    <a:pt x="79343" y="140191"/>
                    <a:pt x="87535" y="151145"/>
                    <a:pt x="87535" y="163909"/>
                  </a:cubicBezTo>
                  <a:cubicBezTo>
                    <a:pt x="87439" y="176768"/>
                    <a:pt x="79343" y="187626"/>
                    <a:pt x="68008" y="19191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109" name="그룹 108">
            <a:extLst>
              <a:ext uri="{FF2B5EF4-FFF2-40B4-BE49-F238E27FC236}">
                <a16:creationId xmlns:a16="http://schemas.microsoft.com/office/drawing/2014/main" id="{6E38F4FD-B064-420E-B82B-08E1CDB1D503}"/>
              </a:ext>
            </a:extLst>
          </p:cNvPr>
          <p:cNvGrpSpPr/>
          <p:nvPr/>
        </p:nvGrpSpPr>
        <p:grpSpPr>
          <a:xfrm>
            <a:off x="4790113" y="2291143"/>
            <a:ext cx="390525" cy="352425"/>
            <a:chOff x="4790113" y="2291143"/>
            <a:chExt cx="390525" cy="352425"/>
          </a:xfrm>
          <a:solidFill>
            <a:schemeClr val="bg1"/>
          </a:solidFill>
        </p:grpSpPr>
        <p:sp>
          <p:nvSpPr>
            <p:cNvPr id="110" name="자유형: 도형 109">
              <a:extLst>
                <a:ext uri="{FF2B5EF4-FFF2-40B4-BE49-F238E27FC236}">
                  <a16:creationId xmlns:a16="http://schemas.microsoft.com/office/drawing/2014/main" id="{05E67C62-FA47-4A04-8FA8-DBA3D492CBF5}"/>
                </a:ext>
              </a:extLst>
            </p:cNvPr>
            <p:cNvSpPr/>
            <p:nvPr/>
          </p:nvSpPr>
          <p:spPr>
            <a:xfrm>
              <a:off x="4790113" y="2291143"/>
              <a:ext cx="390525" cy="352425"/>
            </a:xfrm>
            <a:custGeom>
              <a:avLst/>
              <a:gdLst>
                <a:gd name="connsiteX0" fmla="*/ 356140 w 390525"/>
                <a:gd name="connsiteY0" fmla="*/ 7144 h 352425"/>
                <a:gd name="connsiteX1" fmla="*/ 37052 w 390525"/>
                <a:gd name="connsiteY1" fmla="*/ 7144 h 352425"/>
                <a:gd name="connsiteX2" fmla="*/ 7144 w 390525"/>
                <a:gd name="connsiteY2" fmla="*/ 37052 h 352425"/>
                <a:gd name="connsiteX3" fmla="*/ 7144 w 390525"/>
                <a:gd name="connsiteY3" fmla="*/ 263652 h 352425"/>
                <a:gd name="connsiteX4" fmla="*/ 37052 w 390525"/>
                <a:gd name="connsiteY4" fmla="*/ 293561 h 352425"/>
                <a:gd name="connsiteX5" fmla="*/ 152210 w 390525"/>
                <a:gd name="connsiteY5" fmla="*/ 293561 h 352425"/>
                <a:gd name="connsiteX6" fmla="*/ 152210 w 390525"/>
                <a:gd name="connsiteY6" fmla="*/ 325374 h 352425"/>
                <a:gd name="connsiteX7" fmla="*/ 128969 w 390525"/>
                <a:gd name="connsiteY7" fmla="*/ 325374 h 352425"/>
                <a:gd name="connsiteX8" fmla="*/ 117538 w 390525"/>
                <a:gd name="connsiteY8" fmla="*/ 335947 h 352425"/>
                <a:gd name="connsiteX9" fmla="*/ 128683 w 390525"/>
                <a:gd name="connsiteY9" fmla="*/ 347567 h 352425"/>
                <a:gd name="connsiteX10" fmla="*/ 264890 w 390525"/>
                <a:gd name="connsiteY10" fmla="*/ 347567 h 352425"/>
                <a:gd name="connsiteX11" fmla="*/ 276320 w 390525"/>
                <a:gd name="connsiteY11" fmla="*/ 336995 h 352425"/>
                <a:gd name="connsiteX12" fmla="*/ 265176 w 390525"/>
                <a:gd name="connsiteY12" fmla="*/ 325374 h 352425"/>
                <a:gd name="connsiteX13" fmla="*/ 241745 w 390525"/>
                <a:gd name="connsiteY13" fmla="*/ 325374 h 352425"/>
                <a:gd name="connsiteX14" fmla="*/ 241745 w 390525"/>
                <a:gd name="connsiteY14" fmla="*/ 293561 h 352425"/>
                <a:gd name="connsiteX15" fmla="*/ 356140 w 390525"/>
                <a:gd name="connsiteY15" fmla="*/ 293561 h 352425"/>
                <a:gd name="connsiteX16" fmla="*/ 386048 w 390525"/>
                <a:gd name="connsiteY16" fmla="*/ 263652 h 352425"/>
                <a:gd name="connsiteX17" fmla="*/ 386048 w 390525"/>
                <a:gd name="connsiteY17" fmla="*/ 37052 h 352425"/>
                <a:gd name="connsiteX18" fmla="*/ 356140 w 390525"/>
                <a:gd name="connsiteY18" fmla="*/ 7144 h 352425"/>
                <a:gd name="connsiteX19" fmla="*/ 37529 w 390525"/>
                <a:gd name="connsiteY19" fmla="*/ 29337 h 352425"/>
                <a:gd name="connsiteX20" fmla="*/ 356330 w 390525"/>
                <a:gd name="connsiteY20" fmla="*/ 29337 h 352425"/>
                <a:gd name="connsiteX21" fmla="*/ 363855 w 390525"/>
                <a:gd name="connsiteY21" fmla="*/ 36862 h 352425"/>
                <a:gd name="connsiteX22" fmla="*/ 363855 w 390525"/>
                <a:gd name="connsiteY22" fmla="*/ 198120 h 352425"/>
                <a:gd name="connsiteX23" fmla="*/ 30099 w 390525"/>
                <a:gd name="connsiteY23" fmla="*/ 198120 h 352425"/>
                <a:gd name="connsiteX24" fmla="*/ 30099 w 390525"/>
                <a:gd name="connsiteY24" fmla="*/ 36767 h 352425"/>
                <a:gd name="connsiteX25" fmla="*/ 37529 w 390525"/>
                <a:gd name="connsiteY25" fmla="*/ 29337 h 352425"/>
                <a:gd name="connsiteX26" fmla="*/ 219456 w 390525"/>
                <a:gd name="connsiteY26" fmla="*/ 325374 h 352425"/>
                <a:gd name="connsiteX27" fmla="*/ 174307 w 390525"/>
                <a:gd name="connsiteY27" fmla="*/ 325374 h 352425"/>
                <a:gd name="connsiteX28" fmla="*/ 174307 w 390525"/>
                <a:gd name="connsiteY28" fmla="*/ 293561 h 352425"/>
                <a:gd name="connsiteX29" fmla="*/ 219456 w 390525"/>
                <a:gd name="connsiteY29" fmla="*/ 293561 h 352425"/>
                <a:gd name="connsiteX30" fmla="*/ 219456 w 390525"/>
                <a:gd name="connsiteY30" fmla="*/ 325374 h 352425"/>
                <a:gd name="connsiteX31" fmla="*/ 355568 w 390525"/>
                <a:gd name="connsiteY31" fmla="*/ 271272 h 352425"/>
                <a:gd name="connsiteX32" fmla="*/ 36767 w 390525"/>
                <a:gd name="connsiteY32" fmla="*/ 271272 h 352425"/>
                <a:gd name="connsiteX33" fmla="*/ 29242 w 390525"/>
                <a:gd name="connsiteY33" fmla="*/ 263747 h 352425"/>
                <a:gd name="connsiteX34" fmla="*/ 29242 w 390525"/>
                <a:gd name="connsiteY34" fmla="*/ 220123 h 352425"/>
                <a:gd name="connsiteX35" fmla="*/ 362998 w 390525"/>
                <a:gd name="connsiteY35" fmla="*/ 220123 h 352425"/>
                <a:gd name="connsiteX36" fmla="*/ 362998 w 390525"/>
                <a:gd name="connsiteY36" fmla="*/ 263747 h 352425"/>
                <a:gd name="connsiteX37" fmla="*/ 355568 w 390525"/>
                <a:gd name="connsiteY37" fmla="*/ 271272 h 352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390525" h="352425">
                  <a:moveTo>
                    <a:pt x="356140" y="7144"/>
                  </a:moveTo>
                  <a:lnTo>
                    <a:pt x="37052" y="7144"/>
                  </a:lnTo>
                  <a:cubicBezTo>
                    <a:pt x="20574" y="7144"/>
                    <a:pt x="7144" y="20574"/>
                    <a:pt x="7144" y="37052"/>
                  </a:cubicBezTo>
                  <a:lnTo>
                    <a:pt x="7144" y="263652"/>
                  </a:lnTo>
                  <a:cubicBezTo>
                    <a:pt x="7144" y="280130"/>
                    <a:pt x="20574" y="293561"/>
                    <a:pt x="37052" y="293561"/>
                  </a:cubicBezTo>
                  <a:lnTo>
                    <a:pt x="152210" y="293561"/>
                  </a:lnTo>
                  <a:lnTo>
                    <a:pt x="152210" y="325374"/>
                  </a:lnTo>
                  <a:lnTo>
                    <a:pt x="128969" y="325374"/>
                  </a:lnTo>
                  <a:cubicBezTo>
                    <a:pt x="122968" y="325374"/>
                    <a:pt x="117824" y="329946"/>
                    <a:pt x="117538" y="335947"/>
                  </a:cubicBezTo>
                  <a:cubicBezTo>
                    <a:pt x="117253" y="342329"/>
                    <a:pt x="122396" y="347567"/>
                    <a:pt x="128683" y="347567"/>
                  </a:cubicBezTo>
                  <a:lnTo>
                    <a:pt x="264890" y="347567"/>
                  </a:lnTo>
                  <a:cubicBezTo>
                    <a:pt x="270891" y="347567"/>
                    <a:pt x="276035" y="342995"/>
                    <a:pt x="276320" y="336995"/>
                  </a:cubicBezTo>
                  <a:cubicBezTo>
                    <a:pt x="276606" y="330613"/>
                    <a:pt x="271463" y="325374"/>
                    <a:pt x="265176" y="325374"/>
                  </a:cubicBezTo>
                  <a:lnTo>
                    <a:pt x="241745" y="325374"/>
                  </a:lnTo>
                  <a:lnTo>
                    <a:pt x="241745" y="293561"/>
                  </a:lnTo>
                  <a:lnTo>
                    <a:pt x="356140" y="293561"/>
                  </a:lnTo>
                  <a:cubicBezTo>
                    <a:pt x="372618" y="293561"/>
                    <a:pt x="386048" y="280130"/>
                    <a:pt x="386048" y="263652"/>
                  </a:cubicBezTo>
                  <a:lnTo>
                    <a:pt x="386048" y="37052"/>
                  </a:lnTo>
                  <a:cubicBezTo>
                    <a:pt x="386048" y="20479"/>
                    <a:pt x="372618" y="7144"/>
                    <a:pt x="356140" y="7144"/>
                  </a:cubicBezTo>
                  <a:close/>
                  <a:moveTo>
                    <a:pt x="37529" y="29337"/>
                  </a:moveTo>
                  <a:lnTo>
                    <a:pt x="356330" y="29337"/>
                  </a:lnTo>
                  <a:cubicBezTo>
                    <a:pt x="360426" y="29337"/>
                    <a:pt x="363855" y="32671"/>
                    <a:pt x="363855" y="36862"/>
                  </a:cubicBezTo>
                  <a:lnTo>
                    <a:pt x="363855" y="198120"/>
                  </a:lnTo>
                  <a:lnTo>
                    <a:pt x="30099" y="198120"/>
                  </a:lnTo>
                  <a:lnTo>
                    <a:pt x="30099" y="36767"/>
                  </a:lnTo>
                  <a:cubicBezTo>
                    <a:pt x="30004" y="32671"/>
                    <a:pt x="33433" y="29337"/>
                    <a:pt x="37529" y="29337"/>
                  </a:cubicBezTo>
                  <a:close/>
                  <a:moveTo>
                    <a:pt x="219456" y="325374"/>
                  </a:moveTo>
                  <a:lnTo>
                    <a:pt x="174307" y="325374"/>
                  </a:lnTo>
                  <a:lnTo>
                    <a:pt x="174307" y="293561"/>
                  </a:lnTo>
                  <a:lnTo>
                    <a:pt x="219456" y="293561"/>
                  </a:lnTo>
                  <a:lnTo>
                    <a:pt x="219456" y="325374"/>
                  </a:lnTo>
                  <a:close/>
                  <a:moveTo>
                    <a:pt x="355568" y="271272"/>
                  </a:moveTo>
                  <a:lnTo>
                    <a:pt x="36767" y="271272"/>
                  </a:lnTo>
                  <a:cubicBezTo>
                    <a:pt x="32671" y="271272"/>
                    <a:pt x="29242" y="267938"/>
                    <a:pt x="29242" y="263747"/>
                  </a:cubicBezTo>
                  <a:lnTo>
                    <a:pt x="29242" y="220123"/>
                  </a:lnTo>
                  <a:lnTo>
                    <a:pt x="362998" y="220123"/>
                  </a:lnTo>
                  <a:lnTo>
                    <a:pt x="362998" y="263747"/>
                  </a:lnTo>
                  <a:cubicBezTo>
                    <a:pt x="363093" y="267938"/>
                    <a:pt x="359759" y="271272"/>
                    <a:pt x="355568" y="27127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1" name="자유형: 도형 110">
              <a:extLst>
                <a:ext uri="{FF2B5EF4-FFF2-40B4-BE49-F238E27FC236}">
                  <a16:creationId xmlns:a16="http://schemas.microsoft.com/office/drawing/2014/main" id="{82C929F8-9D05-49CD-BCA8-43E6DB45FCF0}"/>
                </a:ext>
              </a:extLst>
            </p:cNvPr>
            <p:cNvSpPr/>
            <p:nvPr/>
          </p:nvSpPr>
          <p:spPr>
            <a:xfrm>
              <a:off x="4948494" y="2519076"/>
              <a:ext cx="76200" cy="28575"/>
            </a:xfrm>
            <a:custGeom>
              <a:avLst/>
              <a:gdLst>
                <a:gd name="connsiteX0" fmla="*/ 18213 w 76200"/>
                <a:gd name="connsiteY0" fmla="*/ 29337 h 28575"/>
                <a:gd name="connsiteX1" fmla="*/ 57837 w 76200"/>
                <a:gd name="connsiteY1" fmla="*/ 29337 h 28575"/>
                <a:gd name="connsiteX2" fmla="*/ 69267 w 76200"/>
                <a:gd name="connsiteY2" fmla="*/ 18764 h 28575"/>
                <a:gd name="connsiteX3" fmla="*/ 58218 w 76200"/>
                <a:gd name="connsiteY3" fmla="*/ 7144 h 28575"/>
                <a:gd name="connsiteX4" fmla="*/ 18593 w 76200"/>
                <a:gd name="connsiteY4" fmla="*/ 7144 h 28575"/>
                <a:gd name="connsiteX5" fmla="*/ 7164 w 76200"/>
                <a:gd name="connsiteY5" fmla="*/ 17717 h 28575"/>
                <a:gd name="connsiteX6" fmla="*/ 18213 w 76200"/>
                <a:gd name="connsiteY6" fmla="*/ 29337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6200" h="28575">
                  <a:moveTo>
                    <a:pt x="18213" y="29337"/>
                  </a:moveTo>
                  <a:lnTo>
                    <a:pt x="57837" y="29337"/>
                  </a:lnTo>
                  <a:cubicBezTo>
                    <a:pt x="63837" y="29337"/>
                    <a:pt x="68981" y="24765"/>
                    <a:pt x="69267" y="18764"/>
                  </a:cubicBezTo>
                  <a:cubicBezTo>
                    <a:pt x="69552" y="12383"/>
                    <a:pt x="64504" y="7144"/>
                    <a:pt x="58218" y="7144"/>
                  </a:cubicBezTo>
                  <a:lnTo>
                    <a:pt x="18593" y="7144"/>
                  </a:lnTo>
                  <a:cubicBezTo>
                    <a:pt x="12593" y="7144"/>
                    <a:pt x="7449" y="11716"/>
                    <a:pt x="7164" y="17717"/>
                  </a:cubicBezTo>
                  <a:cubicBezTo>
                    <a:pt x="6783" y="24098"/>
                    <a:pt x="11926" y="29337"/>
                    <a:pt x="18213" y="2933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112" name="자유형: 도형 111">
            <a:extLst>
              <a:ext uri="{FF2B5EF4-FFF2-40B4-BE49-F238E27FC236}">
                <a16:creationId xmlns:a16="http://schemas.microsoft.com/office/drawing/2014/main" id="{4F0D257B-C9C8-4850-BEAE-79B6D964E04D}"/>
              </a:ext>
            </a:extLst>
          </p:cNvPr>
          <p:cNvSpPr/>
          <p:nvPr/>
        </p:nvSpPr>
        <p:spPr>
          <a:xfrm>
            <a:off x="6155046" y="2208109"/>
            <a:ext cx="371475" cy="390525"/>
          </a:xfrm>
          <a:custGeom>
            <a:avLst/>
            <a:gdLst>
              <a:gd name="connsiteX0" fmla="*/ 364236 w 371475"/>
              <a:gd name="connsiteY0" fmla="*/ 140946 h 390525"/>
              <a:gd name="connsiteX1" fmla="*/ 364236 w 371475"/>
              <a:gd name="connsiteY1" fmla="*/ 140946 h 390525"/>
              <a:gd name="connsiteX2" fmla="*/ 220408 w 371475"/>
              <a:gd name="connsiteY2" fmla="*/ 19217 h 390525"/>
              <a:gd name="connsiteX3" fmla="*/ 154971 w 371475"/>
              <a:gd name="connsiteY3" fmla="*/ 19217 h 390525"/>
              <a:gd name="connsiteX4" fmla="*/ 11144 w 371475"/>
              <a:gd name="connsiteY4" fmla="*/ 140946 h 390525"/>
              <a:gd name="connsiteX5" fmla="*/ 11144 w 371475"/>
              <a:gd name="connsiteY5" fmla="*/ 140946 h 390525"/>
              <a:gd name="connsiteX6" fmla="*/ 7144 w 371475"/>
              <a:gd name="connsiteY6" fmla="*/ 149519 h 390525"/>
              <a:gd name="connsiteX7" fmla="*/ 7144 w 371475"/>
              <a:gd name="connsiteY7" fmla="*/ 374880 h 390525"/>
              <a:gd name="connsiteX8" fmla="*/ 18383 w 371475"/>
              <a:gd name="connsiteY8" fmla="*/ 386120 h 390525"/>
              <a:gd name="connsiteX9" fmla="*/ 357092 w 371475"/>
              <a:gd name="connsiteY9" fmla="*/ 386120 h 390525"/>
              <a:gd name="connsiteX10" fmla="*/ 368332 w 371475"/>
              <a:gd name="connsiteY10" fmla="*/ 374880 h 390525"/>
              <a:gd name="connsiteX11" fmla="*/ 368332 w 371475"/>
              <a:gd name="connsiteY11" fmla="*/ 149519 h 390525"/>
              <a:gd name="connsiteX12" fmla="*/ 364236 w 371475"/>
              <a:gd name="connsiteY12" fmla="*/ 140946 h 390525"/>
              <a:gd name="connsiteX13" fmla="*/ 187261 w 371475"/>
              <a:gd name="connsiteY13" fmla="*/ 288108 h 390525"/>
              <a:gd name="connsiteX14" fmla="*/ 46958 w 371475"/>
              <a:gd name="connsiteY14" fmla="*/ 160377 h 390525"/>
              <a:gd name="connsiteX15" fmla="*/ 327660 w 371475"/>
              <a:gd name="connsiteY15" fmla="*/ 160377 h 390525"/>
              <a:gd name="connsiteX16" fmla="*/ 187261 w 371475"/>
              <a:gd name="connsiteY16" fmla="*/ 288108 h 390525"/>
              <a:gd name="connsiteX17" fmla="*/ 124777 w 371475"/>
              <a:gd name="connsiteY17" fmla="*/ 261818 h 390525"/>
              <a:gd name="connsiteX18" fmla="*/ 29242 w 371475"/>
              <a:gd name="connsiteY18" fmla="*/ 349353 h 390525"/>
              <a:gd name="connsiteX19" fmla="*/ 29242 w 371475"/>
              <a:gd name="connsiteY19" fmla="*/ 174951 h 390525"/>
              <a:gd name="connsiteX20" fmla="*/ 124777 w 371475"/>
              <a:gd name="connsiteY20" fmla="*/ 261818 h 390525"/>
              <a:gd name="connsiteX21" fmla="*/ 141351 w 371475"/>
              <a:gd name="connsiteY21" fmla="*/ 277344 h 390525"/>
              <a:gd name="connsiteX22" fmla="*/ 179737 w 371475"/>
              <a:gd name="connsiteY22" fmla="*/ 312301 h 390525"/>
              <a:gd name="connsiteX23" fmla="*/ 187261 w 371475"/>
              <a:gd name="connsiteY23" fmla="*/ 315254 h 390525"/>
              <a:gd name="connsiteX24" fmla="*/ 194786 w 371475"/>
              <a:gd name="connsiteY24" fmla="*/ 312301 h 390525"/>
              <a:gd name="connsiteX25" fmla="*/ 233172 w 371475"/>
              <a:gd name="connsiteY25" fmla="*/ 277344 h 390525"/>
              <a:gd name="connsiteX26" fmla="*/ 327660 w 371475"/>
              <a:gd name="connsiteY26" fmla="*/ 363926 h 390525"/>
              <a:gd name="connsiteX27" fmla="*/ 46863 w 371475"/>
              <a:gd name="connsiteY27" fmla="*/ 363926 h 390525"/>
              <a:gd name="connsiteX28" fmla="*/ 141351 w 371475"/>
              <a:gd name="connsiteY28" fmla="*/ 277344 h 390525"/>
              <a:gd name="connsiteX29" fmla="*/ 249745 w 371475"/>
              <a:gd name="connsiteY29" fmla="*/ 261818 h 390525"/>
              <a:gd name="connsiteX30" fmla="*/ 345281 w 371475"/>
              <a:gd name="connsiteY30" fmla="*/ 174855 h 390525"/>
              <a:gd name="connsiteX31" fmla="*/ 345281 w 371475"/>
              <a:gd name="connsiteY31" fmla="*/ 349353 h 390525"/>
              <a:gd name="connsiteX32" fmla="*/ 249745 w 371475"/>
              <a:gd name="connsiteY32" fmla="*/ 261818 h 390525"/>
              <a:gd name="connsiteX33" fmla="*/ 169069 w 371475"/>
              <a:gd name="connsiteY33" fmla="*/ 36267 h 390525"/>
              <a:gd name="connsiteX34" fmla="*/ 205549 w 371475"/>
              <a:gd name="connsiteY34" fmla="*/ 36267 h 390525"/>
              <a:gd name="connsiteX35" fmla="*/ 326041 w 371475"/>
              <a:gd name="connsiteY35" fmla="*/ 138184 h 390525"/>
              <a:gd name="connsiteX36" fmla="*/ 48673 w 371475"/>
              <a:gd name="connsiteY36" fmla="*/ 138184 h 390525"/>
              <a:gd name="connsiteX37" fmla="*/ 169069 w 371475"/>
              <a:gd name="connsiteY37" fmla="*/ 36267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371475" h="390525">
                <a:moveTo>
                  <a:pt x="364236" y="140946"/>
                </a:moveTo>
                <a:lnTo>
                  <a:pt x="364236" y="140946"/>
                </a:lnTo>
                <a:lnTo>
                  <a:pt x="220408" y="19217"/>
                </a:lnTo>
                <a:cubicBezTo>
                  <a:pt x="201453" y="3119"/>
                  <a:pt x="173927" y="3119"/>
                  <a:pt x="154971" y="19217"/>
                </a:cubicBezTo>
                <a:lnTo>
                  <a:pt x="11144" y="140946"/>
                </a:lnTo>
                <a:lnTo>
                  <a:pt x="11144" y="140946"/>
                </a:lnTo>
                <a:cubicBezTo>
                  <a:pt x="8667" y="143042"/>
                  <a:pt x="7144" y="146090"/>
                  <a:pt x="7144" y="149519"/>
                </a:cubicBezTo>
                <a:lnTo>
                  <a:pt x="7144" y="374880"/>
                </a:lnTo>
                <a:cubicBezTo>
                  <a:pt x="7144" y="381072"/>
                  <a:pt x="12192" y="386120"/>
                  <a:pt x="18383" y="386120"/>
                </a:cubicBezTo>
                <a:lnTo>
                  <a:pt x="357092" y="386120"/>
                </a:lnTo>
                <a:cubicBezTo>
                  <a:pt x="363283" y="386120"/>
                  <a:pt x="368332" y="381072"/>
                  <a:pt x="368332" y="374880"/>
                </a:cubicBezTo>
                <a:lnTo>
                  <a:pt x="368332" y="149519"/>
                </a:lnTo>
                <a:cubicBezTo>
                  <a:pt x="368236" y="146090"/>
                  <a:pt x="366713" y="142947"/>
                  <a:pt x="364236" y="140946"/>
                </a:cubicBezTo>
                <a:close/>
                <a:moveTo>
                  <a:pt x="187261" y="288108"/>
                </a:moveTo>
                <a:lnTo>
                  <a:pt x="46958" y="160377"/>
                </a:lnTo>
                <a:lnTo>
                  <a:pt x="327660" y="160377"/>
                </a:lnTo>
                <a:lnTo>
                  <a:pt x="187261" y="288108"/>
                </a:lnTo>
                <a:close/>
                <a:moveTo>
                  <a:pt x="124777" y="261818"/>
                </a:moveTo>
                <a:lnTo>
                  <a:pt x="29242" y="349353"/>
                </a:lnTo>
                <a:lnTo>
                  <a:pt x="29242" y="174951"/>
                </a:lnTo>
                <a:lnTo>
                  <a:pt x="124777" y="261818"/>
                </a:lnTo>
                <a:close/>
                <a:moveTo>
                  <a:pt x="141351" y="277344"/>
                </a:moveTo>
                <a:lnTo>
                  <a:pt x="179737" y="312301"/>
                </a:lnTo>
                <a:cubicBezTo>
                  <a:pt x="181832" y="314206"/>
                  <a:pt x="184595" y="315254"/>
                  <a:pt x="187261" y="315254"/>
                </a:cubicBezTo>
                <a:cubicBezTo>
                  <a:pt x="189929" y="315254"/>
                  <a:pt x="192691" y="314301"/>
                  <a:pt x="194786" y="312301"/>
                </a:cubicBezTo>
                <a:lnTo>
                  <a:pt x="233172" y="277344"/>
                </a:lnTo>
                <a:lnTo>
                  <a:pt x="327660" y="363926"/>
                </a:lnTo>
                <a:lnTo>
                  <a:pt x="46863" y="363926"/>
                </a:lnTo>
                <a:lnTo>
                  <a:pt x="141351" y="277344"/>
                </a:lnTo>
                <a:close/>
                <a:moveTo>
                  <a:pt x="249745" y="261818"/>
                </a:moveTo>
                <a:lnTo>
                  <a:pt x="345281" y="174855"/>
                </a:lnTo>
                <a:lnTo>
                  <a:pt x="345281" y="349353"/>
                </a:lnTo>
                <a:lnTo>
                  <a:pt x="249745" y="261818"/>
                </a:lnTo>
                <a:close/>
                <a:moveTo>
                  <a:pt x="169069" y="36267"/>
                </a:moveTo>
                <a:cubicBezTo>
                  <a:pt x="179641" y="27313"/>
                  <a:pt x="194976" y="27313"/>
                  <a:pt x="205549" y="36267"/>
                </a:cubicBezTo>
                <a:lnTo>
                  <a:pt x="326041" y="138184"/>
                </a:lnTo>
                <a:lnTo>
                  <a:pt x="48673" y="138184"/>
                </a:lnTo>
                <a:lnTo>
                  <a:pt x="169069" y="36267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grpSp>
        <p:nvGrpSpPr>
          <p:cNvPr id="113" name="그룹 112">
            <a:extLst>
              <a:ext uri="{FF2B5EF4-FFF2-40B4-BE49-F238E27FC236}">
                <a16:creationId xmlns:a16="http://schemas.microsoft.com/office/drawing/2014/main" id="{49B51B07-4EDF-4267-BFE2-6095F687975F}"/>
              </a:ext>
            </a:extLst>
          </p:cNvPr>
          <p:cNvGrpSpPr/>
          <p:nvPr/>
        </p:nvGrpSpPr>
        <p:grpSpPr>
          <a:xfrm>
            <a:off x="2801293" y="892968"/>
            <a:ext cx="390525" cy="390525"/>
            <a:chOff x="2801293" y="892968"/>
            <a:chExt cx="390525" cy="390525"/>
          </a:xfrm>
          <a:solidFill>
            <a:schemeClr val="bg1"/>
          </a:solidFill>
        </p:grpSpPr>
        <p:sp>
          <p:nvSpPr>
            <p:cNvPr id="114" name="자유형: 도형 113">
              <a:extLst>
                <a:ext uri="{FF2B5EF4-FFF2-40B4-BE49-F238E27FC236}">
                  <a16:creationId xmlns:a16="http://schemas.microsoft.com/office/drawing/2014/main" id="{6A1BE133-D009-488C-B8EF-668EA89A80D9}"/>
                </a:ext>
              </a:extLst>
            </p:cNvPr>
            <p:cNvSpPr/>
            <p:nvPr/>
          </p:nvSpPr>
          <p:spPr>
            <a:xfrm>
              <a:off x="2801293" y="892968"/>
              <a:ext cx="390525" cy="390525"/>
            </a:xfrm>
            <a:custGeom>
              <a:avLst/>
              <a:gdLst>
                <a:gd name="connsiteX0" fmla="*/ 376333 w 390525"/>
                <a:gd name="connsiteY0" fmla="*/ 126397 h 390525"/>
                <a:gd name="connsiteX1" fmla="*/ 329184 w 390525"/>
                <a:gd name="connsiteY1" fmla="*/ 126397 h 390525"/>
                <a:gd name="connsiteX2" fmla="*/ 295751 w 390525"/>
                <a:gd name="connsiteY2" fmla="*/ 159830 h 390525"/>
                <a:gd name="connsiteX3" fmla="*/ 295751 w 390525"/>
                <a:gd name="connsiteY3" fmla="*/ 71819 h 390525"/>
                <a:gd name="connsiteX4" fmla="*/ 286036 w 390525"/>
                <a:gd name="connsiteY4" fmla="*/ 48292 h 390525"/>
                <a:gd name="connsiteX5" fmla="*/ 254603 w 390525"/>
                <a:gd name="connsiteY5" fmla="*/ 16859 h 390525"/>
                <a:gd name="connsiteX6" fmla="*/ 231077 w 390525"/>
                <a:gd name="connsiteY6" fmla="*/ 7144 h 390525"/>
                <a:gd name="connsiteX7" fmla="*/ 40481 w 390525"/>
                <a:gd name="connsiteY7" fmla="*/ 7144 h 390525"/>
                <a:gd name="connsiteX8" fmla="*/ 7144 w 390525"/>
                <a:gd name="connsiteY8" fmla="*/ 40481 h 390525"/>
                <a:gd name="connsiteX9" fmla="*/ 7144 w 390525"/>
                <a:gd name="connsiteY9" fmla="*/ 352806 h 390525"/>
                <a:gd name="connsiteX10" fmla="*/ 40481 w 390525"/>
                <a:gd name="connsiteY10" fmla="*/ 386144 h 390525"/>
                <a:gd name="connsiteX11" fmla="*/ 262509 w 390525"/>
                <a:gd name="connsiteY11" fmla="*/ 386144 h 390525"/>
                <a:gd name="connsiteX12" fmla="*/ 295846 w 390525"/>
                <a:gd name="connsiteY12" fmla="*/ 352806 h 390525"/>
                <a:gd name="connsiteX13" fmla="*/ 295846 w 390525"/>
                <a:gd name="connsiteY13" fmla="*/ 254032 h 390525"/>
                <a:gd name="connsiteX14" fmla="*/ 376333 w 390525"/>
                <a:gd name="connsiteY14" fmla="*/ 173450 h 390525"/>
                <a:gd name="connsiteX15" fmla="*/ 376333 w 390525"/>
                <a:gd name="connsiteY15" fmla="*/ 126397 h 390525"/>
                <a:gd name="connsiteX16" fmla="*/ 229171 w 390525"/>
                <a:gd name="connsiteY16" fmla="*/ 29337 h 390525"/>
                <a:gd name="connsiteX17" fmla="*/ 238887 w 390525"/>
                <a:gd name="connsiteY17" fmla="*/ 32576 h 390525"/>
                <a:gd name="connsiteX18" fmla="*/ 270320 w 390525"/>
                <a:gd name="connsiteY18" fmla="*/ 64008 h 390525"/>
                <a:gd name="connsiteX19" fmla="*/ 273558 w 390525"/>
                <a:gd name="connsiteY19" fmla="*/ 73724 h 390525"/>
                <a:gd name="connsiteX20" fmla="*/ 229171 w 390525"/>
                <a:gd name="connsiteY20" fmla="*/ 73724 h 390525"/>
                <a:gd name="connsiteX21" fmla="*/ 229171 w 390525"/>
                <a:gd name="connsiteY21" fmla="*/ 29337 h 390525"/>
                <a:gd name="connsiteX22" fmla="*/ 273558 w 390525"/>
                <a:gd name="connsiteY22" fmla="*/ 352806 h 390525"/>
                <a:gd name="connsiteX23" fmla="*/ 262414 w 390525"/>
                <a:gd name="connsiteY23" fmla="*/ 363950 h 390525"/>
                <a:gd name="connsiteX24" fmla="*/ 40386 w 390525"/>
                <a:gd name="connsiteY24" fmla="*/ 363950 h 390525"/>
                <a:gd name="connsiteX25" fmla="*/ 29242 w 390525"/>
                <a:gd name="connsiteY25" fmla="*/ 352806 h 390525"/>
                <a:gd name="connsiteX26" fmla="*/ 29242 w 390525"/>
                <a:gd name="connsiteY26" fmla="*/ 40481 h 390525"/>
                <a:gd name="connsiteX27" fmla="*/ 40386 w 390525"/>
                <a:gd name="connsiteY27" fmla="*/ 29337 h 390525"/>
                <a:gd name="connsiteX28" fmla="*/ 206883 w 390525"/>
                <a:gd name="connsiteY28" fmla="*/ 29337 h 390525"/>
                <a:gd name="connsiteX29" fmla="*/ 206883 w 390525"/>
                <a:gd name="connsiteY29" fmla="*/ 84868 h 390525"/>
                <a:gd name="connsiteX30" fmla="*/ 218027 w 390525"/>
                <a:gd name="connsiteY30" fmla="*/ 96012 h 390525"/>
                <a:gd name="connsiteX31" fmla="*/ 273558 w 390525"/>
                <a:gd name="connsiteY31" fmla="*/ 96012 h 390525"/>
                <a:gd name="connsiteX32" fmla="*/ 273558 w 390525"/>
                <a:gd name="connsiteY32" fmla="*/ 182118 h 390525"/>
                <a:gd name="connsiteX33" fmla="*/ 240792 w 390525"/>
                <a:gd name="connsiteY33" fmla="*/ 214884 h 390525"/>
                <a:gd name="connsiteX34" fmla="*/ 225076 w 390525"/>
                <a:gd name="connsiteY34" fmla="*/ 230600 h 390525"/>
                <a:gd name="connsiteX35" fmla="*/ 222409 w 390525"/>
                <a:gd name="connsiteY35" fmla="*/ 234982 h 390525"/>
                <a:gd name="connsiteX36" fmla="*/ 206692 w 390525"/>
                <a:gd name="connsiteY36" fmla="*/ 282035 h 390525"/>
                <a:gd name="connsiteX37" fmla="*/ 209360 w 390525"/>
                <a:gd name="connsiteY37" fmla="*/ 293370 h 390525"/>
                <a:gd name="connsiteX38" fmla="*/ 220694 w 390525"/>
                <a:gd name="connsiteY38" fmla="*/ 296037 h 390525"/>
                <a:gd name="connsiteX39" fmla="*/ 267748 w 390525"/>
                <a:gd name="connsiteY39" fmla="*/ 280321 h 390525"/>
                <a:gd name="connsiteX40" fmla="*/ 272129 w 390525"/>
                <a:gd name="connsiteY40" fmla="*/ 277654 h 390525"/>
                <a:gd name="connsiteX41" fmla="*/ 273463 w 390525"/>
                <a:gd name="connsiteY41" fmla="*/ 276320 h 390525"/>
                <a:gd name="connsiteX42" fmla="*/ 273463 w 390525"/>
                <a:gd name="connsiteY42" fmla="*/ 352806 h 390525"/>
                <a:gd name="connsiteX43" fmla="*/ 273558 w 390525"/>
                <a:gd name="connsiteY43" fmla="*/ 352806 h 390525"/>
                <a:gd name="connsiteX44" fmla="*/ 248317 w 390525"/>
                <a:gd name="connsiteY44" fmla="*/ 238411 h 390525"/>
                <a:gd name="connsiteX45" fmla="*/ 264033 w 390525"/>
                <a:gd name="connsiteY45" fmla="*/ 254127 h 390525"/>
                <a:gd name="connsiteX46" fmla="*/ 258032 w 390525"/>
                <a:gd name="connsiteY46" fmla="*/ 260128 h 390525"/>
                <a:gd name="connsiteX47" fmla="*/ 234506 w 390525"/>
                <a:gd name="connsiteY47" fmla="*/ 267938 h 390525"/>
                <a:gd name="connsiteX48" fmla="*/ 242316 w 390525"/>
                <a:gd name="connsiteY48" fmla="*/ 244412 h 390525"/>
                <a:gd name="connsiteX49" fmla="*/ 248317 w 390525"/>
                <a:gd name="connsiteY49" fmla="*/ 238411 h 390525"/>
                <a:gd name="connsiteX50" fmla="*/ 279749 w 390525"/>
                <a:gd name="connsiteY50" fmla="*/ 238411 h 390525"/>
                <a:gd name="connsiteX51" fmla="*/ 264033 w 390525"/>
                <a:gd name="connsiteY51" fmla="*/ 222694 h 390525"/>
                <a:gd name="connsiteX52" fmla="*/ 317373 w 390525"/>
                <a:gd name="connsiteY52" fmla="*/ 169259 h 390525"/>
                <a:gd name="connsiteX53" fmla="*/ 333089 w 390525"/>
                <a:gd name="connsiteY53" fmla="*/ 184976 h 390525"/>
                <a:gd name="connsiteX54" fmla="*/ 279749 w 390525"/>
                <a:gd name="connsiteY54" fmla="*/ 238411 h 390525"/>
                <a:gd name="connsiteX55" fmla="*/ 360236 w 390525"/>
                <a:gd name="connsiteY55" fmla="*/ 157829 h 390525"/>
                <a:gd name="connsiteX56" fmla="*/ 348806 w 390525"/>
                <a:gd name="connsiteY56" fmla="*/ 169259 h 390525"/>
                <a:gd name="connsiteX57" fmla="*/ 333089 w 390525"/>
                <a:gd name="connsiteY57" fmla="*/ 153543 h 390525"/>
                <a:gd name="connsiteX58" fmla="*/ 344519 w 390525"/>
                <a:gd name="connsiteY58" fmla="*/ 142113 h 390525"/>
                <a:gd name="connsiteX59" fmla="*/ 360236 w 390525"/>
                <a:gd name="connsiteY59" fmla="*/ 142113 h 390525"/>
                <a:gd name="connsiteX60" fmla="*/ 360236 w 390525"/>
                <a:gd name="connsiteY60" fmla="*/ 157829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390525" h="390525">
                  <a:moveTo>
                    <a:pt x="376333" y="126397"/>
                  </a:moveTo>
                  <a:cubicBezTo>
                    <a:pt x="363379" y="113443"/>
                    <a:pt x="342233" y="113443"/>
                    <a:pt x="329184" y="126397"/>
                  </a:cubicBezTo>
                  <a:cubicBezTo>
                    <a:pt x="325184" y="130397"/>
                    <a:pt x="299657" y="155924"/>
                    <a:pt x="295751" y="159830"/>
                  </a:cubicBezTo>
                  <a:lnTo>
                    <a:pt x="295751" y="71819"/>
                  </a:lnTo>
                  <a:cubicBezTo>
                    <a:pt x="295751" y="62960"/>
                    <a:pt x="292322" y="54578"/>
                    <a:pt x="286036" y="48292"/>
                  </a:cubicBezTo>
                  <a:lnTo>
                    <a:pt x="254603" y="16859"/>
                  </a:lnTo>
                  <a:cubicBezTo>
                    <a:pt x="248317" y="10573"/>
                    <a:pt x="240030" y="7144"/>
                    <a:pt x="231077" y="7144"/>
                  </a:cubicBezTo>
                  <a:lnTo>
                    <a:pt x="40481" y="7144"/>
                  </a:lnTo>
                  <a:cubicBezTo>
                    <a:pt x="22098" y="7144"/>
                    <a:pt x="7144" y="22098"/>
                    <a:pt x="7144" y="40481"/>
                  </a:cubicBezTo>
                  <a:lnTo>
                    <a:pt x="7144" y="352806"/>
                  </a:lnTo>
                  <a:cubicBezTo>
                    <a:pt x="7144" y="371189"/>
                    <a:pt x="22098" y="386144"/>
                    <a:pt x="40481" y="386144"/>
                  </a:cubicBezTo>
                  <a:lnTo>
                    <a:pt x="262509" y="386144"/>
                  </a:lnTo>
                  <a:cubicBezTo>
                    <a:pt x="280892" y="386144"/>
                    <a:pt x="295846" y="371189"/>
                    <a:pt x="295846" y="352806"/>
                  </a:cubicBezTo>
                  <a:lnTo>
                    <a:pt x="295846" y="254032"/>
                  </a:lnTo>
                  <a:lnTo>
                    <a:pt x="376333" y="173450"/>
                  </a:lnTo>
                  <a:cubicBezTo>
                    <a:pt x="389287" y="160496"/>
                    <a:pt x="389287" y="139446"/>
                    <a:pt x="376333" y="126397"/>
                  </a:cubicBezTo>
                  <a:close/>
                  <a:moveTo>
                    <a:pt x="229171" y="29337"/>
                  </a:moveTo>
                  <a:cubicBezTo>
                    <a:pt x="231267" y="29337"/>
                    <a:pt x="235267" y="28956"/>
                    <a:pt x="238887" y="32576"/>
                  </a:cubicBezTo>
                  <a:lnTo>
                    <a:pt x="270320" y="64008"/>
                  </a:lnTo>
                  <a:cubicBezTo>
                    <a:pt x="273844" y="67532"/>
                    <a:pt x="273558" y="71438"/>
                    <a:pt x="273558" y="73724"/>
                  </a:cubicBezTo>
                  <a:lnTo>
                    <a:pt x="229171" y="73724"/>
                  </a:lnTo>
                  <a:lnTo>
                    <a:pt x="229171" y="29337"/>
                  </a:lnTo>
                  <a:close/>
                  <a:moveTo>
                    <a:pt x="273558" y="352806"/>
                  </a:moveTo>
                  <a:cubicBezTo>
                    <a:pt x="273558" y="358902"/>
                    <a:pt x="268605" y="363950"/>
                    <a:pt x="262414" y="363950"/>
                  </a:cubicBezTo>
                  <a:lnTo>
                    <a:pt x="40386" y="363950"/>
                  </a:lnTo>
                  <a:cubicBezTo>
                    <a:pt x="34290" y="363950"/>
                    <a:pt x="29242" y="358997"/>
                    <a:pt x="29242" y="352806"/>
                  </a:cubicBezTo>
                  <a:lnTo>
                    <a:pt x="29242" y="40481"/>
                  </a:lnTo>
                  <a:cubicBezTo>
                    <a:pt x="29242" y="34385"/>
                    <a:pt x="34195" y="29337"/>
                    <a:pt x="40386" y="29337"/>
                  </a:cubicBezTo>
                  <a:lnTo>
                    <a:pt x="206883" y="29337"/>
                  </a:lnTo>
                  <a:lnTo>
                    <a:pt x="206883" y="84868"/>
                  </a:lnTo>
                  <a:cubicBezTo>
                    <a:pt x="206883" y="90964"/>
                    <a:pt x="211836" y="96012"/>
                    <a:pt x="218027" y="96012"/>
                  </a:cubicBezTo>
                  <a:lnTo>
                    <a:pt x="273558" y="96012"/>
                  </a:lnTo>
                  <a:lnTo>
                    <a:pt x="273558" y="182118"/>
                  </a:lnTo>
                  <a:cubicBezTo>
                    <a:pt x="273558" y="182118"/>
                    <a:pt x="240792" y="214884"/>
                    <a:pt x="240792" y="214884"/>
                  </a:cubicBezTo>
                  <a:lnTo>
                    <a:pt x="225076" y="230600"/>
                  </a:lnTo>
                  <a:cubicBezTo>
                    <a:pt x="223838" y="231839"/>
                    <a:pt x="222980" y="233267"/>
                    <a:pt x="222409" y="234982"/>
                  </a:cubicBezTo>
                  <a:lnTo>
                    <a:pt x="206692" y="282035"/>
                  </a:lnTo>
                  <a:cubicBezTo>
                    <a:pt x="205359" y="286036"/>
                    <a:pt x="206407" y="290417"/>
                    <a:pt x="209360" y="293370"/>
                  </a:cubicBezTo>
                  <a:cubicBezTo>
                    <a:pt x="212312" y="296323"/>
                    <a:pt x="216694" y="297371"/>
                    <a:pt x="220694" y="296037"/>
                  </a:cubicBezTo>
                  <a:lnTo>
                    <a:pt x="267748" y="280321"/>
                  </a:lnTo>
                  <a:cubicBezTo>
                    <a:pt x="269367" y="279749"/>
                    <a:pt x="270891" y="278892"/>
                    <a:pt x="272129" y="277654"/>
                  </a:cubicBezTo>
                  <a:lnTo>
                    <a:pt x="273463" y="276320"/>
                  </a:lnTo>
                  <a:lnTo>
                    <a:pt x="273463" y="352806"/>
                  </a:lnTo>
                  <a:lnTo>
                    <a:pt x="273558" y="352806"/>
                  </a:lnTo>
                  <a:close/>
                  <a:moveTo>
                    <a:pt x="248317" y="238411"/>
                  </a:moveTo>
                  <a:lnTo>
                    <a:pt x="264033" y="254127"/>
                  </a:lnTo>
                  <a:lnTo>
                    <a:pt x="258032" y="260128"/>
                  </a:lnTo>
                  <a:lnTo>
                    <a:pt x="234506" y="267938"/>
                  </a:lnTo>
                  <a:lnTo>
                    <a:pt x="242316" y="244412"/>
                  </a:lnTo>
                  <a:lnTo>
                    <a:pt x="248317" y="238411"/>
                  </a:lnTo>
                  <a:close/>
                  <a:moveTo>
                    <a:pt x="279749" y="238411"/>
                  </a:moveTo>
                  <a:lnTo>
                    <a:pt x="264033" y="222694"/>
                  </a:lnTo>
                  <a:cubicBezTo>
                    <a:pt x="272415" y="214313"/>
                    <a:pt x="309563" y="177165"/>
                    <a:pt x="317373" y="169259"/>
                  </a:cubicBezTo>
                  <a:lnTo>
                    <a:pt x="333089" y="184976"/>
                  </a:lnTo>
                  <a:lnTo>
                    <a:pt x="279749" y="238411"/>
                  </a:lnTo>
                  <a:close/>
                  <a:moveTo>
                    <a:pt x="360236" y="157829"/>
                  </a:moveTo>
                  <a:lnTo>
                    <a:pt x="348806" y="169259"/>
                  </a:lnTo>
                  <a:lnTo>
                    <a:pt x="333089" y="153543"/>
                  </a:lnTo>
                  <a:lnTo>
                    <a:pt x="344519" y="142113"/>
                  </a:lnTo>
                  <a:cubicBezTo>
                    <a:pt x="348806" y="137827"/>
                    <a:pt x="355854" y="137827"/>
                    <a:pt x="360236" y="142113"/>
                  </a:cubicBezTo>
                  <a:cubicBezTo>
                    <a:pt x="364522" y="146399"/>
                    <a:pt x="364617" y="153448"/>
                    <a:pt x="360236" y="15782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5" name="자유형: 도형 114">
              <a:extLst>
                <a:ext uri="{FF2B5EF4-FFF2-40B4-BE49-F238E27FC236}">
                  <a16:creationId xmlns:a16="http://schemas.microsoft.com/office/drawing/2014/main" id="{8589083F-31F5-4A6E-9CB8-7B4E32571FA3}"/>
                </a:ext>
              </a:extLst>
            </p:cNvPr>
            <p:cNvSpPr/>
            <p:nvPr/>
          </p:nvSpPr>
          <p:spPr>
            <a:xfrm>
              <a:off x="2845299" y="1004030"/>
              <a:ext cx="190500" cy="28575"/>
            </a:xfrm>
            <a:custGeom>
              <a:avLst/>
              <a:gdLst>
                <a:gd name="connsiteX0" fmla="*/ 173736 w 190500"/>
                <a:gd name="connsiteY0" fmla="*/ 7144 h 28575"/>
                <a:gd name="connsiteX1" fmla="*/ 18288 w 190500"/>
                <a:gd name="connsiteY1" fmla="*/ 7144 h 28575"/>
                <a:gd name="connsiteX2" fmla="*/ 7144 w 190500"/>
                <a:gd name="connsiteY2" fmla="*/ 18288 h 28575"/>
                <a:gd name="connsiteX3" fmla="*/ 18288 w 190500"/>
                <a:gd name="connsiteY3" fmla="*/ 29432 h 28575"/>
                <a:gd name="connsiteX4" fmla="*/ 173736 w 190500"/>
                <a:gd name="connsiteY4" fmla="*/ 29432 h 28575"/>
                <a:gd name="connsiteX5" fmla="*/ 184880 w 190500"/>
                <a:gd name="connsiteY5" fmla="*/ 18288 h 28575"/>
                <a:gd name="connsiteX6" fmla="*/ 173736 w 190500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0500" h="28575">
                  <a:moveTo>
                    <a:pt x="173736" y="7144"/>
                  </a:move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cubicBezTo>
                    <a:pt x="7144" y="24479"/>
                    <a:pt x="12097" y="29432"/>
                    <a:pt x="18288" y="29432"/>
                  </a:cubicBezTo>
                  <a:lnTo>
                    <a:pt x="173736" y="29432"/>
                  </a:lnTo>
                  <a:cubicBezTo>
                    <a:pt x="179832" y="29432"/>
                    <a:pt x="184880" y="24479"/>
                    <a:pt x="184880" y="18288"/>
                  </a:cubicBezTo>
                  <a:cubicBezTo>
                    <a:pt x="184880" y="12097"/>
                    <a:pt x="179832" y="7144"/>
                    <a:pt x="17373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6" name="자유형: 도형 115">
              <a:extLst>
                <a:ext uri="{FF2B5EF4-FFF2-40B4-BE49-F238E27FC236}">
                  <a16:creationId xmlns:a16="http://schemas.microsoft.com/office/drawing/2014/main" id="{55EE9D70-5C2A-4B30-9220-6A7377F4FAC1}"/>
                </a:ext>
              </a:extLst>
            </p:cNvPr>
            <p:cNvSpPr/>
            <p:nvPr/>
          </p:nvSpPr>
          <p:spPr>
            <a:xfrm>
              <a:off x="2845204" y="1048416"/>
              <a:ext cx="142875" cy="28575"/>
            </a:xfrm>
            <a:custGeom>
              <a:avLst/>
              <a:gdLst>
                <a:gd name="connsiteX0" fmla="*/ 129350 w 142875"/>
                <a:gd name="connsiteY0" fmla="*/ 7144 h 28575"/>
                <a:gd name="connsiteX1" fmla="*/ 18288 w 142875"/>
                <a:gd name="connsiteY1" fmla="*/ 7144 h 28575"/>
                <a:gd name="connsiteX2" fmla="*/ 7144 w 142875"/>
                <a:gd name="connsiteY2" fmla="*/ 18288 h 28575"/>
                <a:gd name="connsiteX3" fmla="*/ 18288 w 142875"/>
                <a:gd name="connsiteY3" fmla="*/ 29432 h 28575"/>
                <a:gd name="connsiteX4" fmla="*/ 129350 w 142875"/>
                <a:gd name="connsiteY4" fmla="*/ 29432 h 28575"/>
                <a:gd name="connsiteX5" fmla="*/ 140494 w 142875"/>
                <a:gd name="connsiteY5" fmla="*/ 18288 h 28575"/>
                <a:gd name="connsiteX6" fmla="*/ 129350 w 142875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2875" h="28575">
                  <a:moveTo>
                    <a:pt x="129350" y="7144"/>
                  </a:move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cubicBezTo>
                    <a:pt x="7144" y="24384"/>
                    <a:pt x="12097" y="29432"/>
                    <a:pt x="18288" y="29432"/>
                  </a:cubicBezTo>
                  <a:lnTo>
                    <a:pt x="129350" y="29432"/>
                  </a:lnTo>
                  <a:cubicBezTo>
                    <a:pt x="135446" y="29432"/>
                    <a:pt x="140494" y="24479"/>
                    <a:pt x="140494" y="18288"/>
                  </a:cubicBezTo>
                  <a:cubicBezTo>
                    <a:pt x="140494" y="12097"/>
                    <a:pt x="135541" y="7144"/>
                    <a:pt x="129350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7" name="자유형: 도형 116">
              <a:extLst>
                <a:ext uri="{FF2B5EF4-FFF2-40B4-BE49-F238E27FC236}">
                  <a16:creationId xmlns:a16="http://schemas.microsoft.com/office/drawing/2014/main" id="{568D5144-80EE-478D-B287-5849DAFDB037}"/>
                </a:ext>
              </a:extLst>
            </p:cNvPr>
            <p:cNvSpPr/>
            <p:nvPr/>
          </p:nvSpPr>
          <p:spPr>
            <a:xfrm>
              <a:off x="2845204" y="1092803"/>
              <a:ext cx="142875" cy="28575"/>
            </a:xfrm>
            <a:custGeom>
              <a:avLst/>
              <a:gdLst>
                <a:gd name="connsiteX0" fmla="*/ 129350 w 142875"/>
                <a:gd name="connsiteY0" fmla="*/ 7144 h 28575"/>
                <a:gd name="connsiteX1" fmla="*/ 18288 w 142875"/>
                <a:gd name="connsiteY1" fmla="*/ 7144 h 28575"/>
                <a:gd name="connsiteX2" fmla="*/ 7144 w 142875"/>
                <a:gd name="connsiteY2" fmla="*/ 18288 h 28575"/>
                <a:gd name="connsiteX3" fmla="*/ 18288 w 142875"/>
                <a:gd name="connsiteY3" fmla="*/ 29432 h 28575"/>
                <a:gd name="connsiteX4" fmla="*/ 129350 w 142875"/>
                <a:gd name="connsiteY4" fmla="*/ 29432 h 28575"/>
                <a:gd name="connsiteX5" fmla="*/ 140494 w 142875"/>
                <a:gd name="connsiteY5" fmla="*/ 18288 h 28575"/>
                <a:gd name="connsiteX6" fmla="*/ 129350 w 142875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2875" h="28575">
                  <a:moveTo>
                    <a:pt x="129350" y="7144"/>
                  </a:move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cubicBezTo>
                    <a:pt x="7144" y="24384"/>
                    <a:pt x="12097" y="29432"/>
                    <a:pt x="18288" y="29432"/>
                  </a:cubicBezTo>
                  <a:lnTo>
                    <a:pt x="129350" y="29432"/>
                  </a:lnTo>
                  <a:cubicBezTo>
                    <a:pt x="135446" y="29432"/>
                    <a:pt x="140494" y="24479"/>
                    <a:pt x="140494" y="18288"/>
                  </a:cubicBezTo>
                  <a:cubicBezTo>
                    <a:pt x="140494" y="12097"/>
                    <a:pt x="135541" y="7144"/>
                    <a:pt x="129350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8" name="자유형: 도형 117">
              <a:extLst>
                <a:ext uri="{FF2B5EF4-FFF2-40B4-BE49-F238E27FC236}">
                  <a16:creationId xmlns:a16="http://schemas.microsoft.com/office/drawing/2014/main" id="{2A1D30A0-3790-4852-805B-6C94C0595FF3}"/>
                </a:ext>
              </a:extLst>
            </p:cNvPr>
            <p:cNvSpPr/>
            <p:nvPr/>
          </p:nvSpPr>
          <p:spPr>
            <a:xfrm>
              <a:off x="2845204" y="1137189"/>
              <a:ext cx="142875" cy="28575"/>
            </a:xfrm>
            <a:custGeom>
              <a:avLst/>
              <a:gdLst>
                <a:gd name="connsiteX0" fmla="*/ 129350 w 142875"/>
                <a:gd name="connsiteY0" fmla="*/ 7144 h 28575"/>
                <a:gd name="connsiteX1" fmla="*/ 18288 w 142875"/>
                <a:gd name="connsiteY1" fmla="*/ 7144 h 28575"/>
                <a:gd name="connsiteX2" fmla="*/ 7144 w 142875"/>
                <a:gd name="connsiteY2" fmla="*/ 18288 h 28575"/>
                <a:gd name="connsiteX3" fmla="*/ 18288 w 142875"/>
                <a:gd name="connsiteY3" fmla="*/ 29432 h 28575"/>
                <a:gd name="connsiteX4" fmla="*/ 129350 w 142875"/>
                <a:gd name="connsiteY4" fmla="*/ 29432 h 28575"/>
                <a:gd name="connsiteX5" fmla="*/ 140494 w 142875"/>
                <a:gd name="connsiteY5" fmla="*/ 18288 h 28575"/>
                <a:gd name="connsiteX6" fmla="*/ 129350 w 142875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2875" h="28575">
                  <a:moveTo>
                    <a:pt x="129350" y="7144"/>
                  </a:move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cubicBezTo>
                    <a:pt x="7144" y="24384"/>
                    <a:pt x="12097" y="29432"/>
                    <a:pt x="18288" y="29432"/>
                  </a:cubicBezTo>
                  <a:lnTo>
                    <a:pt x="129350" y="29432"/>
                  </a:lnTo>
                  <a:cubicBezTo>
                    <a:pt x="135446" y="29432"/>
                    <a:pt x="140494" y="24479"/>
                    <a:pt x="140494" y="18288"/>
                  </a:cubicBezTo>
                  <a:cubicBezTo>
                    <a:pt x="140494" y="12097"/>
                    <a:pt x="135541" y="7144"/>
                    <a:pt x="129350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9" name="자유형: 도형 118">
              <a:extLst>
                <a:ext uri="{FF2B5EF4-FFF2-40B4-BE49-F238E27FC236}">
                  <a16:creationId xmlns:a16="http://schemas.microsoft.com/office/drawing/2014/main" id="{3B8A3DD0-981C-4E93-88E3-479D949D9452}"/>
                </a:ext>
              </a:extLst>
            </p:cNvPr>
            <p:cNvSpPr/>
            <p:nvPr/>
          </p:nvSpPr>
          <p:spPr>
            <a:xfrm>
              <a:off x="2934167" y="1205293"/>
              <a:ext cx="95250" cy="28575"/>
            </a:xfrm>
            <a:custGeom>
              <a:avLst/>
              <a:gdLst>
                <a:gd name="connsiteX0" fmla="*/ 84868 w 95250"/>
                <a:gd name="connsiteY0" fmla="*/ 7144 h 28575"/>
                <a:gd name="connsiteX1" fmla="*/ 18288 w 95250"/>
                <a:gd name="connsiteY1" fmla="*/ 7144 h 28575"/>
                <a:gd name="connsiteX2" fmla="*/ 7144 w 95250"/>
                <a:gd name="connsiteY2" fmla="*/ 18288 h 28575"/>
                <a:gd name="connsiteX3" fmla="*/ 18288 w 95250"/>
                <a:gd name="connsiteY3" fmla="*/ 29432 h 28575"/>
                <a:gd name="connsiteX4" fmla="*/ 84868 w 95250"/>
                <a:gd name="connsiteY4" fmla="*/ 29432 h 28575"/>
                <a:gd name="connsiteX5" fmla="*/ 96012 w 95250"/>
                <a:gd name="connsiteY5" fmla="*/ 18288 h 28575"/>
                <a:gd name="connsiteX6" fmla="*/ 84868 w 95250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5250" h="28575">
                  <a:moveTo>
                    <a:pt x="84868" y="7144"/>
                  </a:move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cubicBezTo>
                    <a:pt x="7144" y="24479"/>
                    <a:pt x="12097" y="29432"/>
                    <a:pt x="18288" y="29432"/>
                  </a:cubicBezTo>
                  <a:lnTo>
                    <a:pt x="84868" y="29432"/>
                  </a:lnTo>
                  <a:cubicBezTo>
                    <a:pt x="90964" y="29432"/>
                    <a:pt x="96012" y="24479"/>
                    <a:pt x="96012" y="18288"/>
                  </a:cubicBezTo>
                  <a:cubicBezTo>
                    <a:pt x="96012" y="12097"/>
                    <a:pt x="90964" y="7144"/>
                    <a:pt x="8486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120" name="그룹 119">
            <a:extLst>
              <a:ext uri="{FF2B5EF4-FFF2-40B4-BE49-F238E27FC236}">
                <a16:creationId xmlns:a16="http://schemas.microsoft.com/office/drawing/2014/main" id="{C2308665-1261-4DF9-BD0A-3B0752A83936}"/>
              </a:ext>
            </a:extLst>
          </p:cNvPr>
          <p:cNvGrpSpPr/>
          <p:nvPr/>
        </p:nvGrpSpPr>
        <p:grpSpPr>
          <a:xfrm>
            <a:off x="5449339" y="2217420"/>
            <a:ext cx="388048" cy="391784"/>
            <a:chOff x="5449339" y="2217420"/>
            <a:chExt cx="388048" cy="391784"/>
          </a:xfrm>
          <a:solidFill>
            <a:schemeClr val="bg1"/>
          </a:solidFill>
        </p:grpSpPr>
        <p:sp>
          <p:nvSpPr>
            <p:cNvPr id="121" name="자유형: 도형 120">
              <a:extLst>
                <a:ext uri="{FF2B5EF4-FFF2-40B4-BE49-F238E27FC236}">
                  <a16:creationId xmlns:a16="http://schemas.microsoft.com/office/drawing/2014/main" id="{CC63A30C-C635-4EE7-AF55-4696EFD9CEF6}"/>
                </a:ext>
              </a:extLst>
            </p:cNvPr>
            <p:cNvSpPr/>
            <p:nvPr/>
          </p:nvSpPr>
          <p:spPr>
            <a:xfrm>
              <a:off x="5561162" y="2217420"/>
              <a:ext cx="276225" cy="361950"/>
            </a:xfrm>
            <a:custGeom>
              <a:avLst/>
              <a:gdLst>
                <a:gd name="connsiteX0" fmla="*/ 263366 w 276225"/>
                <a:gd name="connsiteY0" fmla="*/ 96107 h 361950"/>
                <a:gd name="connsiteX1" fmla="*/ 230029 w 276225"/>
                <a:gd name="connsiteY1" fmla="*/ 96107 h 361950"/>
                <a:gd name="connsiteX2" fmla="*/ 230029 w 276225"/>
                <a:gd name="connsiteY2" fmla="*/ 40576 h 361950"/>
                <a:gd name="connsiteX3" fmla="*/ 218885 w 276225"/>
                <a:gd name="connsiteY3" fmla="*/ 29432 h 361950"/>
                <a:gd name="connsiteX4" fmla="*/ 73818 w 276225"/>
                <a:gd name="connsiteY4" fmla="*/ 29432 h 361950"/>
                <a:gd name="connsiteX5" fmla="*/ 73818 w 276225"/>
                <a:gd name="connsiteY5" fmla="*/ 18288 h 361950"/>
                <a:gd name="connsiteX6" fmla="*/ 62674 w 276225"/>
                <a:gd name="connsiteY6" fmla="*/ 7144 h 361950"/>
                <a:gd name="connsiteX7" fmla="*/ 18288 w 276225"/>
                <a:gd name="connsiteY7" fmla="*/ 7144 h 361950"/>
                <a:gd name="connsiteX8" fmla="*/ 7144 w 276225"/>
                <a:gd name="connsiteY8" fmla="*/ 18288 h 361950"/>
                <a:gd name="connsiteX9" fmla="*/ 7144 w 276225"/>
                <a:gd name="connsiteY9" fmla="*/ 62675 h 361950"/>
                <a:gd name="connsiteX10" fmla="*/ 18288 w 276225"/>
                <a:gd name="connsiteY10" fmla="*/ 73819 h 361950"/>
                <a:gd name="connsiteX11" fmla="*/ 62674 w 276225"/>
                <a:gd name="connsiteY11" fmla="*/ 73819 h 361950"/>
                <a:gd name="connsiteX12" fmla="*/ 73818 w 276225"/>
                <a:gd name="connsiteY12" fmla="*/ 62675 h 361950"/>
                <a:gd name="connsiteX13" fmla="*/ 73818 w 276225"/>
                <a:gd name="connsiteY13" fmla="*/ 51530 h 361950"/>
                <a:gd name="connsiteX14" fmla="*/ 207740 w 276225"/>
                <a:gd name="connsiteY14" fmla="*/ 51530 h 361950"/>
                <a:gd name="connsiteX15" fmla="*/ 207740 w 276225"/>
                <a:gd name="connsiteY15" fmla="*/ 95917 h 361950"/>
                <a:gd name="connsiteX16" fmla="*/ 174402 w 276225"/>
                <a:gd name="connsiteY16" fmla="*/ 95917 h 361950"/>
                <a:gd name="connsiteX17" fmla="*/ 163258 w 276225"/>
                <a:gd name="connsiteY17" fmla="*/ 107061 h 361950"/>
                <a:gd name="connsiteX18" fmla="*/ 163258 w 276225"/>
                <a:gd name="connsiteY18" fmla="*/ 263938 h 361950"/>
                <a:gd name="connsiteX19" fmla="*/ 174402 w 276225"/>
                <a:gd name="connsiteY19" fmla="*/ 275082 h 361950"/>
                <a:gd name="connsiteX20" fmla="*/ 207740 w 276225"/>
                <a:gd name="connsiteY20" fmla="*/ 275082 h 361950"/>
                <a:gd name="connsiteX21" fmla="*/ 207740 w 276225"/>
                <a:gd name="connsiteY21" fmla="*/ 319468 h 361950"/>
                <a:gd name="connsiteX22" fmla="*/ 185547 w 276225"/>
                <a:gd name="connsiteY22" fmla="*/ 319468 h 361950"/>
                <a:gd name="connsiteX23" fmla="*/ 185547 w 276225"/>
                <a:gd name="connsiteY23" fmla="*/ 308324 h 361950"/>
                <a:gd name="connsiteX24" fmla="*/ 174402 w 276225"/>
                <a:gd name="connsiteY24" fmla="*/ 297180 h 361950"/>
                <a:gd name="connsiteX25" fmla="*/ 130016 w 276225"/>
                <a:gd name="connsiteY25" fmla="*/ 297180 h 361950"/>
                <a:gd name="connsiteX26" fmla="*/ 118872 w 276225"/>
                <a:gd name="connsiteY26" fmla="*/ 308324 h 361950"/>
                <a:gd name="connsiteX27" fmla="*/ 118872 w 276225"/>
                <a:gd name="connsiteY27" fmla="*/ 352711 h 361950"/>
                <a:gd name="connsiteX28" fmla="*/ 130016 w 276225"/>
                <a:gd name="connsiteY28" fmla="*/ 363855 h 361950"/>
                <a:gd name="connsiteX29" fmla="*/ 174402 w 276225"/>
                <a:gd name="connsiteY29" fmla="*/ 363855 h 361950"/>
                <a:gd name="connsiteX30" fmla="*/ 185547 w 276225"/>
                <a:gd name="connsiteY30" fmla="*/ 352711 h 361950"/>
                <a:gd name="connsiteX31" fmla="*/ 185547 w 276225"/>
                <a:gd name="connsiteY31" fmla="*/ 341567 h 361950"/>
                <a:gd name="connsiteX32" fmla="*/ 218885 w 276225"/>
                <a:gd name="connsiteY32" fmla="*/ 341567 h 361950"/>
                <a:gd name="connsiteX33" fmla="*/ 230029 w 276225"/>
                <a:gd name="connsiteY33" fmla="*/ 330422 h 361950"/>
                <a:gd name="connsiteX34" fmla="*/ 230029 w 276225"/>
                <a:gd name="connsiteY34" fmla="*/ 274892 h 361950"/>
                <a:gd name="connsiteX35" fmla="*/ 263366 w 276225"/>
                <a:gd name="connsiteY35" fmla="*/ 274892 h 361950"/>
                <a:gd name="connsiteX36" fmla="*/ 274510 w 276225"/>
                <a:gd name="connsiteY36" fmla="*/ 263747 h 361950"/>
                <a:gd name="connsiteX37" fmla="*/ 274510 w 276225"/>
                <a:gd name="connsiteY37" fmla="*/ 106871 h 361950"/>
                <a:gd name="connsiteX38" fmla="*/ 263366 w 276225"/>
                <a:gd name="connsiteY38" fmla="*/ 96107 h 361950"/>
                <a:gd name="connsiteX39" fmla="*/ 51721 w 276225"/>
                <a:gd name="connsiteY39" fmla="*/ 51721 h 361950"/>
                <a:gd name="connsiteX40" fmla="*/ 29527 w 276225"/>
                <a:gd name="connsiteY40" fmla="*/ 51721 h 361950"/>
                <a:gd name="connsiteX41" fmla="*/ 29527 w 276225"/>
                <a:gd name="connsiteY41" fmla="*/ 29527 h 361950"/>
                <a:gd name="connsiteX42" fmla="*/ 51721 w 276225"/>
                <a:gd name="connsiteY42" fmla="*/ 29527 h 361950"/>
                <a:gd name="connsiteX43" fmla="*/ 51721 w 276225"/>
                <a:gd name="connsiteY43" fmla="*/ 51721 h 361950"/>
                <a:gd name="connsiteX44" fmla="*/ 163449 w 276225"/>
                <a:gd name="connsiteY44" fmla="*/ 341852 h 361950"/>
                <a:gd name="connsiteX45" fmla="*/ 141256 w 276225"/>
                <a:gd name="connsiteY45" fmla="*/ 341852 h 361950"/>
                <a:gd name="connsiteX46" fmla="*/ 141256 w 276225"/>
                <a:gd name="connsiteY46" fmla="*/ 319659 h 361950"/>
                <a:gd name="connsiteX47" fmla="*/ 163449 w 276225"/>
                <a:gd name="connsiteY47" fmla="*/ 319659 h 361950"/>
                <a:gd name="connsiteX48" fmla="*/ 163449 w 276225"/>
                <a:gd name="connsiteY48" fmla="*/ 341852 h 361950"/>
                <a:gd name="connsiteX49" fmla="*/ 185642 w 276225"/>
                <a:gd name="connsiteY49" fmla="*/ 162782 h 361950"/>
                <a:gd name="connsiteX50" fmla="*/ 252222 w 276225"/>
                <a:gd name="connsiteY50" fmla="*/ 162782 h 361950"/>
                <a:gd name="connsiteX51" fmla="*/ 252222 w 276225"/>
                <a:gd name="connsiteY51" fmla="*/ 208693 h 361950"/>
                <a:gd name="connsiteX52" fmla="*/ 185642 w 276225"/>
                <a:gd name="connsiteY52" fmla="*/ 208693 h 361950"/>
                <a:gd name="connsiteX53" fmla="*/ 185642 w 276225"/>
                <a:gd name="connsiteY53" fmla="*/ 162782 h 361950"/>
                <a:gd name="connsiteX54" fmla="*/ 252317 w 276225"/>
                <a:gd name="connsiteY54" fmla="*/ 118300 h 361950"/>
                <a:gd name="connsiteX55" fmla="*/ 252317 w 276225"/>
                <a:gd name="connsiteY55" fmla="*/ 140494 h 361950"/>
                <a:gd name="connsiteX56" fmla="*/ 185737 w 276225"/>
                <a:gd name="connsiteY56" fmla="*/ 140494 h 361950"/>
                <a:gd name="connsiteX57" fmla="*/ 185737 w 276225"/>
                <a:gd name="connsiteY57" fmla="*/ 118300 h 361950"/>
                <a:gd name="connsiteX58" fmla="*/ 252317 w 276225"/>
                <a:gd name="connsiteY58" fmla="*/ 118300 h 361950"/>
                <a:gd name="connsiteX59" fmla="*/ 185642 w 276225"/>
                <a:gd name="connsiteY59" fmla="*/ 252984 h 361950"/>
                <a:gd name="connsiteX60" fmla="*/ 185642 w 276225"/>
                <a:gd name="connsiteY60" fmla="*/ 230791 h 361950"/>
                <a:gd name="connsiteX61" fmla="*/ 252222 w 276225"/>
                <a:gd name="connsiteY61" fmla="*/ 230791 h 361950"/>
                <a:gd name="connsiteX62" fmla="*/ 252222 w 276225"/>
                <a:gd name="connsiteY62" fmla="*/ 252984 h 361950"/>
                <a:gd name="connsiteX63" fmla="*/ 185642 w 276225"/>
                <a:gd name="connsiteY63" fmla="*/ 252984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276225" h="361950">
                  <a:moveTo>
                    <a:pt x="263366" y="96107"/>
                  </a:moveTo>
                  <a:lnTo>
                    <a:pt x="230029" y="96107"/>
                  </a:lnTo>
                  <a:lnTo>
                    <a:pt x="230029" y="40576"/>
                  </a:lnTo>
                  <a:cubicBezTo>
                    <a:pt x="230029" y="34480"/>
                    <a:pt x="225076" y="29432"/>
                    <a:pt x="218885" y="29432"/>
                  </a:cubicBezTo>
                  <a:lnTo>
                    <a:pt x="73818" y="29432"/>
                  </a:lnTo>
                  <a:lnTo>
                    <a:pt x="73818" y="18288"/>
                  </a:lnTo>
                  <a:cubicBezTo>
                    <a:pt x="73818" y="12192"/>
                    <a:pt x="68866" y="7144"/>
                    <a:pt x="62674" y="7144"/>
                  </a:cubicBez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lnTo>
                    <a:pt x="7144" y="62675"/>
                  </a:lnTo>
                  <a:cubicBezTo>
                    <a:pt x="7144" y="68771"/>
                    <a:pt x="12097" y="73819"/>
                    <a:pt x="18288" y="73819"/>
                  </a:cubicBezTo>
                  <a:lnTo>
                    <a:pt x="62674" y="73819"/>
                  </a:lnTo>
                  <a:cubicBezTo>
                    <a:pt x="68771" y="73819"/>
                    <a:pt x="73818" y="68866"/>
                    <a:pt x="73818" y="62675"/>
                  </a:cubicBezTo>
                  <a:lnTo>
                    <a:pt x="73818" y="51530"/>
                  </a:lnTo>
                  <a:lnTo>
                    <a:pt x="207740" y="51530"/>
                  </a:lnTo>
                  <a:lnTo>
                    <a:pt x="207740" y="95917"/>
                  </a:lnTo>
                  <a:lnTo>
                    <a:pt x="174402" y="95917"/>
                  </a:lnTo>
                  <a:cubicBezTo>
                    <a:pt x="168307" y="95917"/>
                    <a:pt x="163258" y="100870"/>
                    <a:pt x="163258" y="107061"/>
                  </a:cubicBezTo>
                  <a:lnTo>
                    <a:pt x="163258" y="263938"/>
                  </a:lnTo>
                  <a:cubicBezTo>
                    <a:pt x="163258" y="270034"/>
                    <a:pt x="168212" y="275082"/>
                    <a:pt x="174402" y="275082"/>
                  </a:cubicBezTo>
                  <a:lnTo>
                    <a:pt x="207740" y="275082"/>
                  </a:lnTo>
                  <a:lnTo>
                    <a:pt x="207740" y="319468"/>
                  </a:lnTo>
                  <a:lnTo>
                    <a:pt x="185547" y="319468"/>
                  </a:lnTo>
                  <a:lnTo>
                    <a:pt x="185547" y="308324"/>
                  </a:lnTo>
                  <a:cubicBezTo>
                    <a:pt x="185547" y="302228"/>
                    <a:pt x="180594" y="297180"/>
                    <a:pt x="174402" y="297180"/>
                  </a:cubicBezTo>
                  <a:lnTo>
                    <a:pt x="130016" y="297180"/>
                  </a:lnTo>
                  <a:cubicBezTo>
                    <a:pt x="123920" y="297180"/>
                    <a:pt x="118872" y="302133"/>
                    <a:pt x="118872" y="308324"/>
                  </a:cubicBezTo>
                  <a:lnTo>
                    <a:pt x="118872" y="352711"/>
                  </a:lnTo>
                  <a:cubicBezTo>
                    <a:pt x="118872" y="358807"/>
                    <a:pt x="123825" y="363855"/>
                    <a:pt x="130016" y="363855"/>
                  </a:cubicBezTo>
                  <a:lnTo>
                    <a:pt x="174402" y="363855"/>
                  </a:lnTo>
                  <a:cubicBezTo>
                    <a:pt x="180499" y="363855"/>
                    <a:pt x="185547" y="358902"/>
                    <a:pt x="185547" y="352711"/>
                  </a:cubicBezTo>
                  <a:lnTo>
                    <a:pt x="185547" y="341567"/>
                  </a:lnTo>
                  <a:lnTo>
                    <a:pt x="218885" y="341567"/>
                  </a:lnTo>
                  <a:cubicBezTo>
                    <a:pt x="224980" y="341567"/>
                    <a:pt x="230029" y="336613"/>
                    <a:pt x="230029" y="330422"/>
                  </a:cubicBezTo>
                  <a:lnTo>
                    <a:pt x="230029" y="274892"/>
                  </a:lnTo>
                  <a:lnTo>
                    <a:pt x="263366" y="274892"/>
                  </a:lnTo>
                  <a:cubicBezTo>
                    <a:pt x="269462" y="274892"/>
                    <a:pt x="274510" y="269938"/>
                    <a:pt x="274510" y="263747"/>
                  </a:cubicBezTo>
                  <a:lnTo>
                    <a:pt x="274510" y="106871"/>
                  </a:lnTo>
                  <a:cubicBezTo>
                    <a:pt x="274510" y="101060"/>
                    <a:pt x="269462" y="96107"/>
                    <a:pt x="263366" y="96107"/>
                  </a:cubicBezTo>
                  <a:close/>
                  <a:moveTo>
                    <a:pt x="51721" y="51721"/>
                  </a:moveTo>
                  <a:lnTo>
                    <a:pt x="29527" y="51721"/>
                  </a:lnTo>
                  <a:lnTo>
                    <a:pt x="29527" y="29527"/>
                  </a:lnTo>
                  <a:lnTo>
                    <a:pt x="51721" y="29527"/>
                  </a:lnTo>
                  <a:lnTo>
                    <a:pt x="51721" y="51721"/>
                  </a:lnTo>
                  <a:close/>
                  <a:moveTo>
                    <a:pt x="163449" y="341852"/>
                  </a:moveTo>
                  <a:lnTo>
                    <a:pt x="141256" y="341852"/>
                  </a:lnTo>
                  <a:lnTo>
                    <a:pt x="141256" y="319659"/>
                  </a:lnTo>
                  <a:lnTo>
                    <a:pt x="163449" y="319659"/>
                  </a:lnTo>
                  <a:lnTo>
                    <a:pt x="163449" y="341852"/>
                  </a:lnTo>
                  <a:close/>
                  <a:moveTo>
                    <a:pt x="185642" y="162782"/>
                  </a:moveTo>
                  <a:lnTo>
                    <a:pt x="252222" y="162782"/>
                  </a:lnTo>
                  <a:lnTo>
                    <a:pt x="252222" y="208693"/>
                  </a:lnTo>
                  <a:lnTo>
                    <a:pt x="185642" y="208693"/>
                  </a:lnTo>
                  <a:lnTo>
                    <a:pt x="185642" y="162782"/>
                  </a:lnTo>
                  <a:close/>
                  <a:moveTo>
                    <a:pt x="252317" y="118300"/>
                  </a:moveTo>
                  <a:lnTo>
                    <a:pt x="252317" y="140494"/>
                  </a:lnTo>
                  <a:lnTo>
                    <a:pt x="185737" y="140494"/>
                  </a:lnTo>
                  <a:lnTo>
                    <a:pt x="185737" y="118300"/>
                  </a:lnTo>
                  <a:lnTo>
                    <a:pt x="252317" y="118300"/>
                  </a:lnTo>
                  <a:close/>
                  <a:moveTo>
                    <a:pt x="185642" y="252984"/>
                  </a:moveTo>
                  <a:lnTo>
                    <a:pt x="185642" y="230791"/>
                  </a:lnTo>
                  <a:lnTo>
                    <a:pt x="252222" y="230791"/>
                  </a:lnTo>
                  <a:lnTo>
                    <a:pt x="252222" y="252984"/>
                  </a:lnTo>
                  <a:lnTo>
                    <a:pt x="185642" y="2529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2" name="자유형: 도형 121">
              <a:extLst>
                <a:ext uri="{FF2B5EF4-FFF2-40B4-BE49-F238E27FC236}">
                  <a16:creationId xmlns:a16="http://schemas.microsoft.com/office/drawing/2014/main" id="{62F539B9-41FF-4D76-B99A-85C5D38EC4FC}"/>
                </a:ext>
              </a:extLst>
            </p:cNvPr>
            <p:cNvSpPr/>
            <p:nvPr/>
          </p:nvSpPr>
          <p:spPr>
            <a:xfrm>
              <a:off x="5494678" y="2485474"/>
              <a:ext cx="28575" cy="57150"/>
            </a:xfrm>
            <a:custGeom>
              <a:avLst/>
              <a:gdLst>
                <a:gd name="connsiteX0" fmla="*/ 7144 w 28575"/>
                <a:gd name="connsiteY0" fmla="*/ 18552 h 57150"/>
                <a:gd name="connsiteX1" fmla="*/ 7144 w 28575"/>
                <a:gd name="connsiteY1" fmla="*/ 40174 h 57150"/>
                <a:gd name="connsiteX2" fmla="*/ 16954 w 28575"/>
                <a:gd name="connsiteY2" fmla="*/ 51509 h 57150"/>
                <a:gd name="connsiteX3" fmla="*/ 29337 w 28575"/>
                <a:gd name="connsiteY3" fmla="*/ 40460 h 57150"/>
                <a:gd name="connsiteX4" fmla="*/ 29337 w 28575"/>
                <a:gd name="connsiteY4" fmla="*/ 18267 h 57150"/>
                <a:gd name="connsiteX5" fmla="*/ 16954 w 28575"/>
                <a:gd name="connsiteY5" fmla="*/ 7218 h 57150"/>
                <a:gd name="connsiteX6" fmla="*/ 7144 w 28575"/>
                <a:gd name="connsiteY6" fmla="*/ 1855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575" h="57150">
                  <a:moveTo>
                    <a:pt x="7144" y="18552"/>
                  </a:moveTo>
                  <a:lnTo>
                    <a:pt x="7144" y="40174"/>
                  </a:lnTo>
                  <a:cubicBezTo>
                    <a:pt x="7144" y="45889"/>
                    <a:pt x="11335" y="50842"/>
                    <a:pt x="16954" y="51509"/>
                  </a:cubicBezTo>
                  <a:cubicBezTo>
                    <a:pt x="23622" y="52271"/>
                    <a:pt x="29337" y="47032"/>
                    <a:pt x="29337" y="40460"/>
                  </a:cubicBezTo>
                  <a:lnTo>
                    <a:pt x="29337" y="18267"/>
                  </a:lnTo>
                  <a:cubicBezTo>
                    <a:pt x="29337" y="11694"/>
                    <a:pt x="23717" y="6456"/>
                    <a:pt x="16954" y="7218"/>
                  </a:cubicBezTo>
                  <a:cubicBezTo>
                    <a:pt x="11335" y="7884"/>
                    <a:pt x="7144" y="12837"/>
                    <a:pt x="7144" y="1855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3" name="자유형: 도형 122">
              <a:extLst>
                <a:ext uri="{FF2B5EF4-FFF2-40B4-BE49-F238E27FC236}">
                  <a16:creationId xmlns:a16="http://schemas.microsoft.com/office/drawing/2014/main" id="{B9F7F77C-C244-4993-A3D9-FD1681C834DD}"/>
                </a:ext>
              </a:extLst>
            </p:cNvPr>
            <p:cNvSpPr/>
            <p:nvPr/>
          </p:nvSpPr>
          <p:spPr>
            <a:xfrm>
              <a:off x="5494678" y="2552054"/>
              <a:ext cx="28575" cy="57150"/>
            </a:xfrm>
            <a:custGeom>
              <a:avLst/>
              <a:gdLst>
                <a:gd name="connsiteX0" fmla="*/ 7144 w 28575"/>
                <a:gd name="connsiteY0" fmla="*/ 18552 h 57150"/>
                <a:gd name="connsiteX1" fmla="*/ 7144 w 28575"/>
                <a:gd name="connsiteY1" fmla="*/ 40174 h 57150"/>
                <a:gd name="connsiteX2" fmla="*/ 16954 w 28575"/>
                <a:gd name="connsiteY2" fmla="*/ 51509 h 57150"/>
                <a:gd name="connsiteX3" fmla="*/ 29337 w 28575"/>
                <a:gd name="connsiteY3" fmla="*/ 40460 h 57150"/>
                <a:gd name="connsiteX4" fmla="*/ 29337 w 28575"/>
                <a:gd name="connsiteY4" fmla="*/ 18267 h 57150"/>
                <a:gd name="connsiteX5" fmla="*/ 16954 w 28575"/>
                <a:gd name="connsiteY5" fmla="*/ 7218 h 57150"/>
                <a:gd name="connsiteX6" fmla="*/ 7144 w 28575"/>
                <a:gd name="connsiteY6" fmla="*/ 1855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575" h="57150">
                  <a:moveTo>
                    <a:pt x="7144" y="18552"/>
                  </a:moveTo>
                  <a:lnTo>
                    <a:pt x="7144" y="40174"/>
                  </a:lnTo>
                  <a:cubicBezTo>
                    <a:pt x="7144" y="45889"/>
                    <a:pt x="11335" y="50842"/>
                    <a:pt x="16954" y="51509"/>
                  </a:cubicBezTo>
                  <a:cubicBezTo>
                    <a:pt x="23622" y="52271"/>
                    <a:pt x="29337" y="47032"/>
                    <a:pt x="29337" y="40460"/>
                  </a:cubicBezTo>
                  <a:lnTo>
                    <a:pt x="29337" y="18267"/>
                  </a:lnTo>
                  <a:cubicBezTo>
                    <a:pt x="29337" y="11694"/>
                    <a:pt x="23717" y="6456"/>
                    <a:pt x="16954" y="7218"/>
                  </a:cubicBezTo>
                  <a:cubicBezTo>
                    <a:pt x="11335" y="7884"/>
                    <a:pt x="7144" y="12932"/>
                    <a:pt x="7144" y="1855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4" name="자유형: 도형 123">
              <a:extLst>
                <a:ext uri="{FF2B5EF4-FFF2-40B4-BE49-F238E27FC236}">
                  <a16:creationId xmlns:a16="http://schemas.microsoft.com/office/drawing/2014/main" id="{1E6CE246-E042-424D-9806-8EBB82D27B16}"/>
                </a:ext>
              </a:extLst>
            </p:cNvPr>
            <p:cNvSpPr/>
            <p:nvPr/>
          </p:nvSpPr>
          <p:spPr>
            <a:xfrm>
              <a:off x="5561353" y="2485474"/>
              <a:ext cx="28575" cy="57150"/>
            </a:xfrm>
            <a:custGeom>
              <a:avLst/>
              <a:gdLst>
                <a:gd name="connsiteX0" fmla="*/ 7144 w 28575"/>
                <a:gd name="connsiteY0" fmla="*/ 18552 h 57150"/>
                <a:gd name="connsiteX1" fmla="*/ 7144 w 28575"/>
                <a:gd name="connsiteY1" fmla="*/ 40174 h 57150"/>
                <a:gd name="connsiteX2" fmla="*/ 16954 w 28575"/>
                <a:gd name="connsiteY2" fmla="*/ 51509 h 57150"/>
                <a:gd name="connsiteX3" fmla="*/ 29337 w 28575"/>
                <a:gd name="connsiteY3" fmla="*/ 40460 h 57150"/>
                <a:gd name="connsiteX4" fmla="*/ 29337 w 28575"/>
                <a:gd name="connsiteY4" fmla="*/ 18267 h 57150"/>
                <a:gd name="connsiteX5" fmla="*/ 16954 w 28575"/>
                <a:gd name="connsiteY5" fmla="*/ 7218 h 57150"/>
                <a:gd name="connsiteX6" fmla="*/ 7144 w 28575"/>
                <a:gd name="connsiteY6" fmla="*/ 1855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575" h="57150">
                  <a:moveTo>
                    <a:pt x="7144" y="18552"/>
                  </a:moveTo>
                  <a:lnTo>
                    <a:pt x="7144" y="40174"/>
                  </a:lnTo>
                  <a:cubicBezTo>
                    <a:pt x="7144" y="45889"/>
                    <a:pt x="11335" y="50842"/>
                    <a:pt x="16954" y="51509"/>
                  </a:cubicBezTo>
                  <a:cubicBezTo>
                    <a:pt x="23622" y="52271"/>
                    <a:pt x="29337" y="47032"/>
                    <a:pt x="29337" y="40460"/>
                  </a:cubicBezTo>
                  <a:lnTo>
                    <a:pt x="29337" y="18267"/>
                  </a:lnTo>
                  <a:cubicBezTo>
                    <a:pt x="29337" y="11694"/>
                    <a:pt x="23717" y="6456"/>
                    <a:pt x="16954" y="7218"/>
                  </a:cubicBezTo>
                  <a:cubicBezTo>
                    <a:pt x="11239" y="7884"/>
                    <a:pt x="7144" y="12837"/>
                    <a:pt x="7144" y="1855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5" name="자유형: 도형 124">
              <a:extLst>
                <a:ext uri="{FF2B5EF4-FFF2-40B4-BE49-F238E27FC236}">
                  <a16:creationId xmlns:a16="http://schemas.microsoft.com/office/drawing/2014/main" id="{CF3E1B9A-0C53-4CDC-96FE-9DA55A4C777D}"/>
                </a:ext>
              </a:extLst>
            </p:cNvPr>
            <p:cNvSpPr/>
            <p:nvPr/>
          </p:nvSpPr>
          <p:spPr>
            <a:xfrm>
              <a:off x="5561353" y="2552054"/>
              <a:ext cx="28575" cy="57150"/>
            </a:xfrm>
            <a:custGeom>
              <a:avLst/>
              <a:gdLst>
                <a:gd name="connsiteX0" fmla="*/ 7144 w 28575"/>
                <a:gd name="connsiteY0" fmla="*/ 18552 h 57150"/>
                <a:gd name="connsiteX1" fmla="*/ 7144 w 28575"/>
                <a:gd name="connsiteY1" fmla="*/ 40174 h 57150"/>
                <a:gd name="connsiteX2" fmla="*/ 16954 w 28575"/>
                <a:gd name="connsiteY2" fmla="*/ 51509 h 57150"/>
                <a:gd name="connsiteX3" fmla="*/ 29337 w 28575"/>
                <a:gd name="connsiteY3" fmla="*/ 40460 h 57150"/>
                <a:gd name="connsiteX4" fmla="*/ 29337 w 28575"/>
                <a:gd name="connsiteY4" fmla="*/ 18267 h 57150"/>
                <a:gd name="connsiteX5" fmla="*/ 16954 w 28575"/>
                <a:gd name="connsiteY5" fmla="*/ 7218 h 57150"/>
                <a:gd name="connsiteX6" fmla="*/ 7144 w 28575"/>
                <a:gd name="connsiteY6" fmla="*/ 1855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575" h="57150">
                  <a:moveTo>
                    <a:pt x="7144" y="18552"/>
                  </a:moveTo>
                  <a:lnTo>
                    <a:pt x="7144" y="40174"/>
                  </a:lnTo>
                  <a:cubicBezTo>
                    <a:pt x="7144" y="45889"/>
                    <a:pt x="11335" y="50842"/>
                    <a:pt x="16954" y="51509"/>
                  </a:cubicBezTo>
                  <a:cubicBezTo>
                    <a:pt x="23622" y="52271"/>
                    <a:pt x="29337" y="47032"/>
                    <a:pt x="29337" y="40460"/>
                  </a:cubicBezTo>
                  <a:lnTo>
                    <a:pt x="29337" y="18267"/>
                  </a:lnTo>
                  <a:cubicBezTo>
                    <a:pt x="29337" y="11694"/>
                    <a:pt x="23717" y="6456"/>
                    <a:pt x="16954" y="7218"/>
                  </a:cubicBezTo>
                  <a:cubicBezTo>
                    <a:pt x="11239" y="7884"/>
                    <a:pt x="7144" y="12932"/>
                    <a:pt x="7144" y="1855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6" name="자유형: 도형 125">
              <a:extLst>
                <a:ext uri="{FF2B5EF4-FFF2-40B4-BE49-F238E27FC236}">
                  <a16:creationId xmlns:a16="http://schemas.microsoft.com/office/drawing/2014/main" id="{2DC37B89-EAA6-4213-81C8-2198E5C35F2E}"/>
                </a:ext>
              </a:extLst>
            </p:cNvPr>
            <p:cNvSpPr/>
            <p:nvPr/>
          </p:nvSpPr>
          <p:spPr>
            <a:xfrm>
              <a:off x="5628695" y="2485474"/>
              <a:ext cx="28575" cy="57150"/>
            </a:xfrm>
            <a:custGeom>
              <a:avLst/>
              <a:gdLst>
                <a:gd name="connsiteX0" fmla="*/ 7144 w 28575"/>
                <a:gd name="connsiteY0" fmla="*/ 18552 h 57150"/>
                <a:gd name="connsiteX1" fmla="*/ 7144 w 28575"/>
                <a:gd name="connsiteY1" fmla="*/ 40174 h 57150"/>
                <a:gd name="connsiteX2" fmla="*/ 16954 w 28575"/>
                <a:gd name="connsiteY2" fmla="*/ 51509 h 57150"/>
                <a:gd name="connsiteX3" fmla="*/ 29337 w 28575"/>
                <a:gd name="connsiteY3" fmla="*/ 40460 h 57150"/>
                <a:gd name="connsiteX4" fmla="*/ 29337 w 28575"/>
                <a:gd name="connsiteY4" fmla="*/ 18267 h 57150"/>
                <a:gd name="connsiteX5" fmla="*/ 16954 w 28575"/>
                <a:gd name="connsiteY5" fmla="*/ 7218 h 57150"/>
                <a:gd name="connsiteX6" fmla="*/ 7144 w 28575"/>
                <a:gd name="connsiteY6" fmla="*/ 1855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575" h="57150">
                  <a:moveTo>
                    <a:pt x="7144" y="18552"/>
                  </a:moveTo>
                  <a:lnTo>
                    <a:pt x="7144" y="40174"/>
                  </a:lnTo>
                  <a:cubicBezTo>
                    <a:pt x="7144" y="45889"/>
                    <a:pt x="11335" y="50842"/>
                    <a:pt x="16954" y="51509"/>
                  </a:cubicBezTo>
                  <a:cubicBezTo>
                    <a:pt x="23622" y="52271"/>
                    <a:pt x="29337" y="47032"/>
                    <a:pt x="29337" y="40460"/>
                  </a:cubicBezTo>
                  <a:lnTo>
                    <a:pt x="29337" y="18267"/>
                  </a:lnTo>
                  <a:cubicBezTo>
                    <a:pt x="29337" y="11694"/>
                    <a:pt x="23717" y="6456"/>
                    <a:pt x="16954" y="7218"/>
                  </a:cubicBezTo>
                  <a:cubicBezTo>
                    <a:pt x="11335" y="7884"/>
                    <a:pt x="7144" y="12837"/>
                    <a:pt x="7144" y="1855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7" name="자유형: 도형 126">
              <a:extLst>
                <a:ext uri="{FF2B5EF4-FFF2-40B4-BE49-F238E27FC236}">
                  <a16:creationId xmlns:a16="http://schemas.microsoft.com/office/drawing/2014/main" id="{AF20A180-4CC4-4C0A-A85C-7E2896AA7E27}"/>
                </a:ext>
              </a:extLst>
            </p:cNvPr>
            <p:cNvSpPr/>
            <p:nvPr/>
          </p:nvSpPr>
          <p:spPr>
            <a:xfrm>
              <a:off x="5628695" y="2552054"/>
              <a:ext cx="28575" cy="57150"/>
            </a:xfrm>
            <a:custGeom>
              <a:avLst/>
              <a:gdLst>
                <a:gd name="connsiteX0" fmla="*/ 7144 w 28575"/>
                <a:gd name="connsiteY0" fmla="*/ 18552 h 57150"/>
                <a:gd name="connsiteX1" fmla="*/ 7144 w 28575"/>
                <a:gd name="connsiteY1" fmla="*/ 40174 h 57150"/>
                <a:gd name="connsiteX2" fmla="*/ 16954 w 28575"/>
                <a:gd name="connsiteY2" fmla="*/ 51509 h 57150"/>
                <a:gd name="connsiteX3" fmla="*/ 29337 w 28575"/>
                <a:gd name="connsiteY3" fmla="*/ 40460 h 57150"/>
                <a:gd name="connsiteX4" fmla="*/ 29337 w 28575"/>
                <a:gd name="connsiteY4" fmla="*/ 18267 h 57150"/>
                <a:gd name="connsiteX5" fmla="*/ 16954 w 28575"/>
                <a:gd name="connsiteY5" fmla="*/ 7218 h 57150"/>
                <a:gd name="connsiteX6" fmla="*/ 7144 w 28575"/>
                <a:gd name="connsiteY6" fmla="*/ 1855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575" h="57150">
                  <a:moveTo>
                    <a:pt x="7144" y="18552"/>
                  </a:moveTo>
                  <a:lnTo>
                    <a:pt x="7144" y="40174"/>
                  </a:lnTo>
                  <a:cubicBezTo>
                    <a:pt x="7144" y="45889"/>
                    <a:pt x="11335" y="50842"/>
                    <a:pt x="16954" y="51509"/>
                  </a:cubicBezTo>
                  <a:cubicBezTo>
                    <a:pt x="23622" y="52271"/>
                    <a:pt x="29337" y="47032"/>
                    <a:pt x="29337" y="40460"/>
                  </a:cubicBezTo>
                  <a:lnTo>
                    <a:pt x="29337" y="18267"/>
                  </a:lnTo>
                  <a:cubicBezTo>
                    <a:pt x="29337" y="11694"/>
                    <a:pt x="23717" y="6456"/>
                    <a:pt x="16954" y="7218"/>
                  </a:cubicBezTo>
                  <a:cubicBezTo>
                    <a:pt x="11335" y="7884"/>
                    <a:pt x="7144" y="12932"/>
                    <a:pt x="7144" y="1855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8" name="자유형: 도형 127">
              <a:extLst>
                <a:ext uri="{FF2B5EF4-FFF2-40B4-BE49-F238E27FC236}">
                  <a16:creationId xmlns:a16="http://schemas.microsoft.com/office/drawing/2014/main" id="{6753A7A4-F2E7-4048-9678-9A1CCB8A0EBB}"/>
                </a:ext>
              </a:extLst>
            </p:cNvPr>
            <p:cNvSpPr/>
            <p:nvPr/>
          </p:nvSpPr>
          <p:spPr>
            <a:xfrm>
              <a:off x="5449339" y="2306383"/>
              <a:ext cx="257175" cy="161925"/>
            </a:xfrm>
            <a:custGeom>
              <a:avLst/>
              <a:gdLst>
                <a:gd name="connsiteX0" fmla="*/ 197358 w 257175"/>
                <a:gd name="connsiteY0" fmla="*/ 164021 h 161925"/>
                <a:gd name="connsiteX1" fmla="*/ 252889 w 257175"/>
                <a:gd name="connsiteY1" fmla="*/ 107728 h 161925"/>
                <a:gd name="connsiteX2" fmla="*/ 200692 w 257175"/>
                <a:gd name="connsiteY2" fmla="*/ 51625 h 161925"/>
                <a:gd name="connsiteX3" fmla="*/ 130016 w 257175"/>
                <a:gd name="connsiteY3" fmla="*/ 7144 h 161925"/>
                <a:gd name="connsiteX4" fmla="*/ 60008 w 257175"/>
                <a:gd name="connsiteY4" fmla="*/ 51625 h 161925"/>
                <a:gd name="connsiteX5" fmla="*/ 7144 w 257175"/>
                <a:gd name="connsiteY5" fmla="*/ 107728 h 161925"/>
                <a:gd name="connsiteX6" fmla="*/ 63437 w 257175"/>
                <a:gd name="connsiteY6" fmla="*/ 164021 h 161925"/>
                <a:gd name="connsiteX7" fmla="*/ 197358 w 257175"/>
                <a:gd name="connsiteY7" fmla="*/ 164021 h 161925"/>
                <a:gd name="connsiteX8" fmla="*/ 29337 w 257175"/>
                <a:gd name="connsiteY8" fmla="*/ 107823 h 161925"/>
                <a:gd name="connsiteX9" fmla="*/ 63341 w 257175"/>
                <a:gd name="connsiteY9" fmla="*/ 73819 h 161925"/>
                <a:gd name="connsiteX10" fmla="*/ 86868 w 257175"/>
                <a:gd name="connsiteY10" fmla="*/ 83534 h 161925"/>
                <a:gd name="connsiteX11" fmla="*/ 102584 w 257175"/>
                <a:gd name="connsiteY11" fmla="*/ 83534 h 161925"/>
                <a:gd name="connsiteX12" fmla="*/ 102584 w 257175"/>
                <a:gd name="connsiteY12" fmla="*/ 67818 h 161925"/>
                <a:gd name="connsiteX13" fmla="*/ 83249 w 257175"/>
                <a:gd name="connsiteY13" fmla="*/ 55245 h 161925"/>
                <a:gd name="connsiteX14" fmla="*/ 129921 w 257175"/>
                <a:gd name="connsiteY14" fmla="*/ 29337 h 161925"/>
                <a:gd name="connsiteX15" fmla="*/ 177260 w 257175"/>
                <a:gd name="connsiteY15" fmla="*/ 55150 h 161925"/>
                <a:gd name="connsiteX16" fmla="*/ 157353 w 257175"/>
                <a:gd name="connsiteY16" fmla="*/ 67818 h 161925"/>
                <a:gd name="connsiteX17" fmla="*/ 157353 w 257175"/>
                <a:gd name="connsiteY17" fmla="*/ 83534 h 161925"/>
                <a:gd name="connsiteX18" fmla="*/ 173069 w 257175"/>
                <a:gd name="connsiteY18" fmla="*/ 83534 h 161925"/>
                <a:gd name="connsiteX19" fmla="*/ 197358 w 257175"/>
                <a:gd name="connsiteY19" fmla="*/ 73819 h 161925"/>
                <a:gd name="connsiteX20" fmla="*/ 230696 w 257175"/>
                <a:gd name="connsiteY20" fmla="*/ 107823 h 161925"/>
                <a:gd name="connsiteX21" fmla="*/ 197358 w 257175"/>
                <a:gd name="connsiteY21" fmla="*/ 141827 h 161925"/>
                <a:gd name="connsiteX22" fmla="*/ 63437 w 257175"/>
                <a:gd name="connsiteY22" fmla="*/ 141827 h 161925"/>
                <a:gd name="connsiteX23" fmla="*/ 29337 w 257175"/>
                <a:gd name="connsiteY23" fmla="*/ 107823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57175" h="161925">
                  <a:moveTo>
                    <a:pt x="197358" y="164021"/>
                  </a:moveTo>
                  <a:cubicBezTo>
                    <a:pt x="228029" y="164021"/>
                    <a:pt x="252889" y="138493"/>
                    <a:pt x="252889" y="107728"/>
                  </a:cubicBezTo>
                  <a:cubicBezTo>
                    <a:pt x="252889" y="78105"/>
                    <a:pt x="229743" y="53340"/>
                    <a:pt x="200692" y="51625"/>
                  </a:cubicBezTo>
                  <a:cubicBezTo>
                    <a:pt x="187928" y="24670"/>
                    <a:pt x="160496" y="7144"/>
                    <a:pt x="130016" y="7144"/>
                  </a:cubicBezTo>
                  <a:cubicBezTo>
                    <a:pt x="99917" y="7144"/>
                    <a:pt x="72771" y="24765"/>
                    <a:pt x="60008" y="51625"/>
                  </a:cubicBezTo>
                  <a:cubicBezTo>
                    <a:pt x="30956" y="53340"/>
                    <a:pt x="7144" y="78105"/>
                    <a:pt x="7144" y="107728"/>
                  </a:cubicBezTo>
                  <a:cubicBezTo>
                    <a:pt x="7144" y="138398"/>
                    <a:pt x="32671" y="164021"/>
                    <a:pt x="63437" y="164021"/>
                  </a:cubicBezTo>
                  <a:lnTo>
                    <a:pt x="197358" y="164021"/>
                  </a:lnTo>
                  <a:close/>
                  <a:moveTo>
                    <a:pt x="29337" y="107823"/>
                  </a:moveTo>
                  <a:cubicBezTo>
                    <a:pt x="29337" y="89345"/>
                    <a:pt x="44958" y="73819"/>
                    <a:pt x="63341" y="73819"/>
                  </a:cubicBezTo>
                  <a:cubicBezTo>
                    <a:pt x="73343" y="74200"/>
                    <a:pt x="80867" y="77438"/>
                    <a:pt x="86868" y="83534"/>
                  </a:cubicBezTo>
                  <a:cubicBezTo>
                    <a:pt x="91154" y="87916"/>
                    <a:pt x="98203" y="87916"/>
                    <a:pt x="102584" y="83534"/>
                  </a:cubicBezTo>
                  <a:cubicBezTo>
                    <a:pt x="106966" y="79248"/>
                    <a:pt x="106966" y="72200"/>
                    <a:pt x="102584" y="67818"/>
                  </a:cubicBezTo>
                  <a:cubicBezTo>
                    <a:pt x="96965" y="62198"/>
                    <a:pt x="90488" y="58007"/>
                    <a:pt x="83249" y="55245"/>
                  </a:cubicBezTo>
                  <a:cubicBezTo>
                    <a:pt x="93250" y="39338"/>
                    <a:pt x="110776" y="29337"/>
                    <a:pt x="129921" y="29337"/>
                  </a:cubicBezTo>
                  <a:cubicBezTo>
                    <a:pt x="149352" y="29337"/>
                    <a:pt x="167164" y="39338"/>
                    <a:pt x="177260" y="55150"/>
                  </a:cubicBezTo>
                  <a:cubicBezTo>
                    <a:pt x="169736" y="57912"/>
                    <a:pt x="162878" y="62198"/>
                    <a:pt x="157353" y="67818"/>
                  </a:cubicBezTo>
                  <a:cubicBezTo>
                    <a:pt x="152971" y="72104"/>
                    <a:pt x="152971" y="79153"/>
                    <a:pt x="157353" y="83534"/>
                  </a:cubicBezTo>
                  <a:cubicBezTo>
                    <a:pt x="161639" y="87916"/>
                    <a:pt x="168688" y="87916"/>
                    <a:pt x="173069" y="83534"/>
                  </a:cubicBezTo>
                  <a:cubicBezTo>
                    <a:pt x="178689" y="77915"/>
                    <a:pt x="186595" y="74200"/>
                    <a:pt x="197358" y="73819"/>
                  </a:cubicBezTo>
                  <a:cubicBezTo>
                    <a:pt x="215455" y="73819"/>
                    <a:pt x="230696" y="89440"/>
                    <a:pt x="230696" y="107823"/>
                  </a:cubicBezTo>
                  <a:cubicBezTo>
                    <a:pt x="230696" y="126301"/>
                    <a:pt x="215455" y="141827"/>
                    <a:pt x="197358" y="141827"/>
                  </a:cubicBezTo>
                  <a:lnTo>
                    <a:pt x="63437" y="141827"/>
                  </a:lnTo>
                  <a:cubicBezTo>
                    <a:pt x="44958" y="141827"/>
                    <a:pt x="29337" y="126301"/>
                    <a:pt x="29337" y="10782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129" name="그룹 128">
            <a:extLst>
              <a:ext uri="{FF2B5EF4-FFF2-40B4-BE49-F238E27FC236}">
                <a16:creationId xmlns:a16="http://schemas.microsoft.com/office/drawing/2014/main" id="{E77BDEDD-7DAE-4CD7-A808-F4F41255989C}"/>
              </a:ext>
            </a:extLst>
          </p:cNvPr>
          <p:cNvGrpSpPr/>
          <p:nvPr/>
        </p:nvGrpSpPr>
        <p:grpSpPr>
          <a:xfrm>
            <a:off x="797519" y="892968"/>
            <a:ext cx="390525" cy="390525"/>
            <a:chOff x="797519" y="892968"/>
            <a:chExt cx="390525" cy="390525"/>
          </a:xfrm>
          <a:solidFill>
            <a:schemeClr val="bg1"/>
          </a:solidFill>
        </p:grpSpPr>
        <p:sp>
          <p:nvSpPr>
            <p:cNvPr id="130" name="자유형: 도형 129">
              <a:extLst>
                <a:ext uri="{FF2B5EF4-FFF2-40B4-BE49-F238E27FC236}">
                  <a16:creationId xmlns:a16="http://schemas.microsoft.com/office/drawing/2014/main" id="{C7ABB20A-58EB-47C5-A331-CDCBD6E24419}"/>
                </a:ext>
              </a:extLst>
            </p:cNvPr>
            <p:cNvSpPr/>
            <p:nvPr/>
          </p:nvSpPr>
          <p:spPr>
            <a:xfrm>
              <a:off x="909248" y="938117"/>
              <a:ext cx="76200" cy="76200"/>
            </a:xfrm>
            <a:custGeom>
              <a:avLst/>
              <a:gdLst>
                <a:gd name="connsiteX0" fmla="*/ 73819 w 76200"/>
                <a:gd name="connsiteY0" fmla="*/ 40481 h 76200"/>
                <a:gd name="connsiteX1" fmla="*/ 40481 w 76200"/>
                <a:gd name="connsiteY1" fmla="*/ 7144 h 76200"/>
                <a:gd name="connsiteX2" fmla="*/ 7144 w 76200"/>
                <a:gd name="connsiteY2" fmla="*/ 40481 h 76200"/>
                <a:gd name="connsiteX3" fmla="*/ 40481 w 76200"/>
                <a:gd name="connsiteY3" fmla="*/ 73819 h 76200"/>
                <a:gd name="connsiteX4" fmla="*/ 73819 w 76200"/>
                <a:gd name="connsiteY4" fmla="*/ 40481 h 76200"/>
                <a:gd name="connsiteX5" fmla="*/ 40481 w 76200"/>
                <a:gd name="connsiteY5" fmla="*/ 51530 h 76200"/>
                <a:gd name="connsiteX6" fmla="*/ 29337 w 76200"/>
                <a:gd name="connsiteY6" fmla="*/ 40386 h 76200"/>
                <a:gd name="connsiteX7" fmla="*/ 40481 w 76200"/>
                <a:gd name="connsiteY7" fmla="*/ 29242 h 76200"/>
                <a:gd name="connsiteX8" fmla="*/ 51626 w 76200"/>
                <a:gd name="connsiteY8" fmla="*/ 40386 h 76200"/>
                <a:gd name="connsiteX9" fmla="*/ 40481 w 76200"/>
                <a:gd name="connsiteY9" fmla="*/ 515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6200" h="76200">
                  <a:moveTo>
                    <a:pt x="73819" y="40481"/>
                  </a:moveTo>
                  <a:cubicBezTo>
                    <a:pt x="73819" y="22098"/>
                    <a:pt x="58865" y="7144"/>
                    <a:pt x="40481" y="7144"/>
                  </a:cubicBezTo>
                  <a:cubicBezTo>
                    <a:pt x="22098" y="7144"/>
                    <a:pt x="7144" y="22098"/>
                    <a:pt x="7144" y="40481"/>
                  </a:cubicBezTo>
                  <a:cubicBezTo>
                    <a:pt x="7144" y="58865"/>
                    <a:pt x="22098" y="73819"/>
                    <a:pt x="40481" y="73819"/>
                  </a:cubicBezTo>
                  <a:cubicBezTo>
                    <a:pt x="58865" y="73819"/>
                    <a:pt x="73819" y="58769"/>
                    <a:pt x="73819" y="40481"/>
                  </a:cubicBezTo>
                  <a:close/>
                  <a:moveTo>
                    <a:pt x="40481" y="51530"/>
                  </a:moveTo>
                  <a:cubicBezTo>
                    <a:pt x="34385" y="51530"/>
                    <a:pt x="29337" y="46577"/>
                    <a:pt x="29337" y="40386"/>
                  </a:cubicBezTo>
                  <a:cubicBezTo>
                    <a:pt x="29337" y="34195"/>
                    <a:pt x="34290" y="29242"/>
                    <a:pt x="40481" y="29242"/>
                  </a:cubicBezTo>
                  <a:cubicBezTo>
                    <a:pt x="46672" y="29242"/>
                    <a:pt x="51626" y="34195"/>
                    <a:pt x="51626" y="40386"/>
                  </a:cubicBezTo>
                  <a:cubicBezTo>
                    <a:pt x="51626" y="46577"/>
                    <a:pt x="46672" y="51530"/>
                    <a:pt x="40481" y="515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1" name="자유형: 도형 130">
              <a:extLst>
                <a:ext uri="{FF2B5EF4-FFF2-40B4-BE49-F238E27FC236}">
                  <a16:creationId xmlns:a16="http://schemas.microsoft.com/office/drawing/2014/main" id="{90CB0F6D-0D59-4F22-AEC0-634ECE359BF5}"/>
                </a:ext>
              </a:extLst>
            </p:cNvPr>
            <p:cNvSpPr/>
            <p:nvPr/>
          </p:nvSpPr>
          <p:spPr>
            <a:xfrm>
              <a:off x="887150" y="1004755"/>
              <a:ext cx="123825" cy="95250"/>
            </a:xfrm>
            <a:custGeom>
              <a:avLst/>
              <a:gdLst>
                <a:gd name="connsiteX0" fmla="*/ 7144 w 123825"/>
                <a:gd name="connsiteY0" fmla="*/ 63283 h 95250"/>
                <a:gd name="connsiteX1" fmla="*/ 7144 w 123825"/>
                <a:gd name="connsiteY1" fmla="*/ 84810 h 95250"/>
                <a:gd name="connsiteX2" fmla="*/ 18288 w 123825"/>
                <a:gd name="connsiteY2" fmla="*/ 95954 h 95250"/>
                <a:gd name="connsiteX3" fmla="*/ 107061 w 123825"/>
                <a:gd name="connsiteY3" fmla="*/ 95954 h 95250"/>
                <a:gd name="connsiteX4" fmla="*/ 118205 w 123825"/>
                <a:gd name="connsiteY4" fmla="*/ 84810 h 95250"/>
                <a:gd name="connsiteX5" fmla="*/ 118205 w 123825"/>
                <a:gd name="connsiteY5" fmla="*/ 62616 h 95250"/>
                <a:gd name="connsiteX6" fmla="*/ 60674 w 123825"/>
                <a:gd name="connsiteY6" fmla="*/ 7181 h 95250"/>
                <a:gd name="connsiteX7" fmla="*/ 7144 w 123825"/>
                <a:gd name="connsiteY7" fmla="*/ 63283 h 95250"/>
                <a:gd name="connsiteX8" fmla="*/ 95917 w 123825"/>
                <a:gd name="connsiteY8" fmla="*/ 73761 h 95250"/>
                <a:gd name="connsiteX9" fmla="*/ 29337 w 123825"/>
                <a:gd name="connsiteY9" fmla="*/ 73761 h 95250"/>
                <a:gd name="connsiteX10" fmla="*/ 29337 w 123825"/>
                <a:gd name="connsiteY10" fmla="*/ 63188 h 95250"/>
                <a:gd name="connsiteX11" fmla="*/ 60769 w 123825"/>
                <a:gd name="connsiteY11" fmla="*/ 29374 h 95250"/>
                <a:gd name="connsiteX12" fmla="*/ 95917 w 123825"/>
                <a:gd name="connsiteY12" fmla="*/ 62616 h 95250"/>
                <a:gd name="connsiteX13" fmla="*/ 95917 w 123825"/>
                <a:gd name="connsiteY13" fmla="*/ 73761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3825" h="95250">
                  <a:moveTo>
                    <a:pt x="7144" y="63283"/>
                  </a:moveTo>
                  <a:lnTo>
                    <a:pt x="7144" y="84810"/>
                  </a:lnTo>
                  <a:cubicBezTo>
                    <a:pt x="7144" y="90906"/>
                    <a:pt x="12097" y="95954"/>
                    <a:pt x="18288" y="95954"/>
                  </a:cubicBezTo>
                  <a:lnTo>
                    <a:pt x="107061" y="95954"/>
                  </a:lnTo>
                  <a:cubicBezTo>
                    <a:pt x="113157" y="95954"/>
                    <a:pt x="118205" y="91001"/>
                    <a:pt x="118205" y="84810"/>
                  </a:cubicBezTo>
                  <a:lnTo>
                    <a:pt x="118205" y="62616"/>
                  </a:lnTo>
                  <a:cubicBezTo>
                    <a:pt x="118205" y="31374"/>
                    <a:pt x="92202" y="6038"/>
                    <a:pt x="60674" y="7181"/>
                  </a:cubicBezTo>
                  <a:cubicBezTo>
                    <a:pt x="30575" y="8229"/>
                    <a:pt x="7144" y="33375"/>
                    <a:pt x="7144" y="63283"/>
                  </a:cubicBezTo>
                  <a:close/>
                  <a:moveTo>
                    <a:pt x="95917" y="73761"/>
                  </a:moveTo>
                  <a:lnTo>
                    <a:pt x="29337" y="73761"/>
                  </a:lnTo>
                  <a:lnTo>
                    <a:pt x="29337" y="63188"/>
                  </a:lnTo>
                  <a:cubicBezTo>
                    <a:pt x="29337" y="45852"/>
                    <a:pt x="43434" y="30327"/>
                    <a:pt x="60769" y="29374"/>
                  </a:cubicBezTo>
                  <a:cubicBezTo>
                    <a:pt x="80010" y="28326"/>
                    <a:pt x="95917" y="43662"/>
                    <a:pt x="95917" y="62616"/>
                  </a:cubicBezTo>
                  <a:lnTo>
                    <a:pt x="95917" y="7376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2" name="자유형: 도형 131">
              <a:extLst>
                <a:ext uri="{FF2B5EF4-FFF2-40B4-BE49-F238E27FC236}">
                  <a16:creationId xmlns:a16="http://schemas.microsoft.com/office/drawing/2014/main" id="{36658020-B952-40C6-AF8E-7CEF8AC54855}"/>
                </a:ext>
              </a:extLst>
            </p:cNvPr>
            <p:cNvSpPr/>
            <p:nvPr/>
          </p:nvSpPr>
          <p:spPr>
            <a:xfrm>
              <a:off x="887171" y="1115758"/>
              <a:ext cx="123825" cy="28575"/>
            </a:xfrm>
            <a:custGeom>
              <a:avLst/>
              <a:gdLst>
                <a:gd name="connsiteX0" fmla="*/ 107040 w 123825"/>
                <a:gd name="connsiteY0" fmla="*/ 7144 h 28575"/>
                <a:gd name="connsiteX1" fmla="*/ 18552 w 123825"/>
                <a:gd name="connsiteY1" fmla="*/ 7144 h 28575"/>
                <a:gd name="connsiteX2" fmla="*/ 7218 w 123825"/>
                <a:gd name="connsiteY2" fmla="*/ 16955 h 28575"/>
                <a:gd name="connsiteX3" fmla="*/ 18267 w 123825"/>
                <a:gd name="connsiteY3" fmla="*/ 29337 h 28575"/>
                <a:gd name="connsiteX4" fmla="*/ 106754 w 123825"/>
                <a:gd name="connsiteY4" fmla="*/ 29337 h 28575"/>
                <a:gd name="connsiteX5" fmla="*/ 118089 w 123825"/>
                <a:gd name="connsiteY5" fmla="*/ 19526 h 28575"/>
                <a:gd name="connsiteX6" fmla="*/ 107040 w 123825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3825" h="28575">
                  <a:moveTo>
                    <a:pt x="107040" y="7144"/>
                  </a:moveTo>
                  <a:lnTo>
                    <a:pt x="18552" y="7144"/>
                  </a:lnTo>
                  <a:cubicBezTo>
                    <a:pt x="12837" y="7144"/>
                    <a:pt x="7884" y="11335"/>
                    <a:pt x="7218" y="16955"/>
                  </a:cubicBezTo>
                  <a:cubicBezTo>
                    <a:pt x="6456" y="23622"/>
                    <a:pt x="11694" y="29337"/>
                    <a:pt x="18267" y="29337"/>
                  </a:cubicBezTo>
                  <a:lnTo>
                    <a:pt x="106754" y="29337"/>
                  </a:lnTo>
                  <a:cubicBezTo>
                    <a:pt x="112469" y="29337"/>
                    <a:pt x="117422" y="25146"/>
                    <a:pt x="118089" y="19526"/>
                  </a:cubicBezTo>
                  <a:cubicBezTo>
                    <a:pt x="118755" y="12764"/>
                    <a:pt x="113517" y="7144"/>
                    <a:pt x="107040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3" name="자유형: 도형 132">
              <a:extLst>
                <a:ext uri="{FF2B5EF4-FFF2-40B4-BE49-F238E27FC236}">
                  <a16:creationId xmlns:a16="http://schemas.microsoft.com/office/drawing/2014/main" id="{42C8C954-5907-440F-BC75-000C993B6A13}"/>
                </a:ext>
              </a:extLst>
            </p:cNvPr>
            <p:cNvSpPr/>
            <p:nvPr/>
          </p:nvSpPr>
          <p:spPr>
            <a:xfrm>
              <a:off x="887171" y="1160144"/>
              <a:ext cx="123825" cy="28575"/>
            </a:xfrm>
            <a:custGeom>
              <a:avLst/>
              <a:gdLst>
                <a:gd name="connsiteX0" fmla="*/ 107040 w 123825"/>
                <a:gd name="connsiteY0" fmla="*/ 7144 h 28575"/>
                <a:gd name="connsiteX1" fmla="*/ 18552 w 123825"/>
                <a:gd name="connsiteY1" fmla="*/ 7144 h 28575"/>
                <a:gd name="connsiteX2" fmla="*/ 7218 w 123825"/>
                <a:gd name="connsiteY2" fmla="*/ 16955 h 28575"/>
                <a:gd name="connsiteX3" fmla="*/ 18267 w 123825"/>
                <a:gd name="connsiteY3" fmla="*/ 29337 h 28575"/>
                <a:gd name="connsiteX4" fmla="*/ 106754 w 123825"/>
                <a:gd name="connsiteY4" fmla="*/ 29337 h 28575"/>
                <a:gd name="connsiteX5" fmla="*/ 118089 w 123825"/>
                <a:gd name="connsiteY5" fmla="*/ 19526 h 28575"/>
                <a:gd name="connsiteX6" fmla="*/ 107040 w 123825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3825" h="28575">
                  <a:moveTo>
                    <a:pt x="107040" y="7144"/>
                  </a:moveTo>
                  <a:lnTo>
                    <a:pt x="18552" y="7144"/>
                  </a:lnTo>
                  <a:cubicBezTo>
                    <a:pt x="12837" y="7144"/>
                    <a:pt x="7884" y="11335"/>
                    <a:pt x="7218" y="16955"/>
                  </a:cubicBezTo>
                  <a:cubicBezTo>
                    <a:pt x="6456" y="23622"/>
                    <a:pt x="11694" y="29337"/>
                    <a:pt x="18267" y="29337"/>
                  </a:cubicBezTo>
                  <a:lnTo>
                    <a:pt x="106754" y="29337"/>
                  </a:lnTo>
                  <a:cubicBezTo>
                    <a:pt x="112469" y="29337"/>
                    <a:pt x="117422" y="25146"/>
                    <a:pt x="118089" y="19526"/>
                  </a:cubicBezTo>
                  <a:cubicBezTo>
                    <a:pt x="118755" y="12859"/>
                    <a:pt x="113517" y="7144"/>
                    <a:pt x="107040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4" name="자유형: 도형 133">
              <a:extLst>
                <a:ext uri="{FF2B5EF4-FFF2-40B4-BE49-F238E27FC236}">
                  <a16:creationId xmlns:a16="http://schemas.microsoft.com/office/drawing/2014/main" id="{A5BB33AB-6C38-4661-9F75-691AED52C532}"/>
                </a:ext>
              </a:extLst>
            </p:cNvPr>
            <p:cNvSpPr/>
            <p:nvPr/>
          </p:nvSpPr>
          <p:spPr>
            <a:xfrm>
              <a:off x="797519" y="892968"/>
              <a:ext cx="390525" cy="390525"/>
            </a:xfrm>
            <a:custGeom>
              <a:avLst/>
              <a:gdLst>
                <a:gd name="connsiteX0" fmla="*/ 386144 w 390525"/>
                <a:gd name="connsiteY0" fmla="*/ 138494 h 390525"/>
                <a:gd name="connsiteX1" fmla="*/ 382905 w 390525"/>
                <a:gd name="connsiteY1" fmla="*/ 130683 h 390525"/>
                <a:gd name="connsiteX2" fmla="*/ 351472 w 390525"/>
                <a:gd name="connsiteY2" fmla="*/ 99251 h 390525"/>
                <a:gd name="connsiteX3" fmla="*/ 335756 w 390525"/>
                <a:gd name="connsiteY3" fmla="*/ 99251 h 390525"/>
                <a:gd name="connsiteX4" fmla="*/ 296513 w 390525"/>
                <a:gd name="connsiteY4" fmla="*/ 138494 h 390525"/>
                <a:gd name="connsiteX5" fmla="*/ 296513 w 390525"/>
                <a:gd name="connsiteY5" fmla="*/ 85630 h 390525"/>
                <a:gd name="connsiteX6" fmla="*/ 293275 w 390525"/>
                <a:gd name="connsiteY6" fmla="*/ 77819 h 390525"/>
                <a:gd name="connsiteX7" fmla="*/ 226695 w 390525"/>
                <a:gd name="connsiteY7" fmla="*/ 10478 h 390525"/>
                <a:gd name="connsiteX8" fmla="*/ 226695 w 390525"/>
                <a:gd name="connsiteY8" fmla="*/ 10478 h 390525"/>
                <a:gd name="connsiteX9" fmla="*/ 218885 w 390525"/>
                <a:gd name="connsiteY9" fmla="*/ 7144 h 390525"/>
                <a:gd name="connsiteX10" fmla="*/ 63437 w 390525"/>
                <a:gd name="connsiteY10" fmla="*/ 7144 h 390525"/>
                <a:gd name="connsiteX11" fmla="*/ 52292 w 390525"/>
                <a:gd name="connsiteY11" fmla="*/ 18288 h 390525"/>
                <a:gd name="connsiteX12" fmla="*/ 52292 w 390525"/>
                <a:gd name="connsiteY12" fmla="*/ 52292 h 390525"/>
                <a:gd name="connsiteX13" fmla="*/ 18288 w 390525"/>
                <a:gd name="connsiteY13" fmla="*/ 52292 h 390525"/>
                <a:gd name="connsiteX14" fmla="*/ 7144 w 390525"/>
                <a:gd name="connsiteY14" fmla="*/ 63437 h 390525"/>
                <a:gd name="connsiteX15" fmla="*/ 7144 w 390525"/>
                <a:gd name="connsiteY15" fmla="*/ 374999 h 390525"/>
                <a:gd name="connsiteX16" fmla="*/ 18288 w 390525"/>
                <a:gd name="connsiteY16" fmla="*/ 386144 h 390525"/>
                <a:gd name="connsiteX17" fmla="*/ 241078 w 390525"/>
                <a:gd name="connsiteY17" fmla="*/ 386144 h 390525"/>
                <a:gd name="connsiteX18" fmla="*/ 252222 w 390525"/>
                <a:gd name="connsiteY18" fmla="*/ 374999 h 390525"/>
                <a:gd name="connsiteX19" fmla="*/ 252222 w 390525"/>
                <a:gd name="connsiteY19" fmla="*/ 340995 h 390525"/>
                <a:gd name="connsiteX20" fmla="*/ 285560 w 390525"/>
                <a:gd name="connsiteY20" fmla="*/ 340995 h 390525"/>
                <a:gd name="connsiteX21" fmla="*/ 296704 w 390525"/>
                <a:gd name="connsiteY21" fmla="*/ 329851 h 390525"/>
                <a:gd name="connsiteX22" fmla="*/ 296704 w 390525"/>
                <a:gd name="connsiteY22" fmla="*/ 232601 h 390525"/>
                <a:gd name="connsiteX23" fmla="*/ 383000 w 390525"/>
                <a:gd name="connsiteY23" fmla="*/ 146304 h 390525"/>
                <a:gd name="connsiteX24" fmla="*/ 386144 w 390525"/>
                <a:gd name="connsiteY24" fmla="*/ 138494 h 390525"/>
                <a:gd name="connsiteX25" fmla="*/ 277654 w 390525"/>
                <a:gd name="connsiteY25" fmla="*/ 220123 h 390525"/>
                <a:gd name="connsiteX26" fmla="*/ 274130 w 390525"/>
                <a:gd name="connsiteY26" fmla="*/ 223647 h 390525"/>
                <a:gd name="connsiteX27" fmla="*/ 250603 w 390525"/>
                <a:gd name="connsiteY27" fmla="*/ 231458 h 390525"/>
                <a:gd name="connsiteX28" fmla="*/ 258413 w 390525"/>
                <a:gd name="connsiteY28" fmla="*/ 207931 h 390525"/>
                <a:gd name="connsiteX29" fmla="*/ 311468 w 390525"/>
                <a:gd name="connsiteY29" fmla="*/ 154877 h 390525"/>
                <a:gd name="connsiteX30" fmla="*/ 327184 w 390525"/>
                <a:gd name="connsiteY30" fmla="*/ 170593 h 390525"/>
                <a:gd name="connsiteX31" fmla="*/ 277654 w 390525"/>
                <a:gd name="connsiteY31" fmla="*/ 220123 h 390525"/>
                <a:gd name="connsiteX32" fmla="*/ 229934 w 390525"/>
                <a:gd name="connsiteY32" fmla="*/ 45244 h 390525"/>
                <a:gd name="connsiteX33" fmla="*/ 258890 w 390525"/>
                <a:gd name="connsiteY33" fmla="*/ 74486 h 390525"/>
                <a:gd name="connsiteX34" fmla="*/ 229934 w 390525"/>
                <a:gd name="connsiteY34" fmla="*/ 74486 h 390525"/>
                <a:gd name="connsiteX35" fmla="*/ 229934 w 390525"/>
                <a:gd name="connsiteY35" fmla="*/ 45244 h 390525"/>
                <a:gd name="connsiteX36" fmla="*/ 229934 w 390525"/>
                <a:gd name="connsiteY36" fmla="*/ 363855 h 390525"/>
                <a:gd name="connsiteX37" fmla="*/ 29337 w 390525"/>
                <a:gd name="connsiteY37" fmla="*/ 363855 h 390525"/>
                <a:gd name="connsiteX38" fmla="*/ 29337 w 390525"/>
                <a:gd name="connsiteY38" fmla="*/ 74486 h 390525"/>
                <a:gd name="connsiteX39" fmla="*/ 52292 w 390525"/>
                <a:gd name="connsiteY39" fmla="*/ 74486 h 390525"/>
                <a:gd name="connsiteX40" fmla="*/ 52292 w 390525"/>
                <a:gd name="connsiteY40" fmla="*/ 329851 h 390525"/>
                <a:gd name="connsiteX41" fmla="*/ 63437 w 390525"/>
                <a:gd name="connsiteY41" fmla="*/ 340995 h 390525"/>
                <a:gd name="connsiteX42" fmla="*/ 229934 w 390525"/>
                <a:gd name="connsiteY42" fmla="*/ 340995 h 390525"/>
                <a:gd name="connsiteX43" fmla="*/ 229934 w 390525"/>
                <a:gd name="connsiteY43" fmla="*/ 363855 h 390525"/>
                <a:gd name="connsiteX44" fmla="*/ 74486 w 390525"/>
                <a:gd name="connsiteY44" fmla="*/ 318707 h 390525"/>
                <a:gd name="connsiteX45" fmla="*/ 74486 w 390525"/>
                <a:gd name="connsiteY45" fmla="*/ 29337 h 390525"/>
                <a:gd name="connsiteX46" fmla="*/ 207740 w 390525"/>
                <a:gd name="connsiteY46" fmla="*/ 29337 h 390525"/>
                <a:gd name="connsiteX47" fmla="*/ 207740 w 390525"/>
                <a:gd name="connsiteY47" fmla="*/ 85630 h 390525"/>
                <a:gd name="connsiteX48" fmla="*/ 218885 w 390525"/>
                <a:gd name="connsiteY48" fmla="*/ 96774 h 390525"/>
                <a:gd name="connsiteX49" fmla="*/ 274415 w 390525"/>
                <a:gd name="connsiteY49" fmla="*/ 96774 h 390525"/>
                <a:gd name="connsiteX50" fmla="*/ 274415 w 390525"/>
                <a:gd name="connsiteY50" fmla="*/ 160687 h 390525"/>
                <a:gd name="connsiteX51" fmla="*/ 240887 w 390525"/>
                <a:gd name="connsiteY51" fmla="*/ 194215 h 390525"/>
                <a:gd name="connsiteX52" fmla="*/ 238220 w 390525"/>
                <a:gd name="connsiteY52" fmla="*/ 198596 h 390525"/>
                <a:gd name="connsiteX53" fmla="*/ 222504 w 390525"/>
                <a:gd name="connsiteY53" fmla="*/ 245650 h 390525"/>
                <a:gd name="connsiteX54" fmla="*/ 225171 w 390525"/>
                <a:gd name="connsiteY54" fmla="*/ 256985 h 390525"/>
                <a:gd name="connsiteX55" fmla="*/ 236506 w 390525"/>
                <a:gd name="connsiteY55" fmla="*/ 259652 h 390525"/>
                <a:gd name="connsiteX56" fmla="*/ 274415 w 390525"/>
                <a:gd name="connsiteY56" fmla="*/ 246983 h 390525"/>
                <a:gd name="connsiteX57" fmla="*/ 274415 w 390525"/>
                <a:gd name="connsiteY57" fmla="*/ 318707 h 390525"/>
                <a:gd name="connsiteX58" fmla="*/ 74486 w 390525"/>
                <a:gd name="connsiteY58" fmla="*/ 318707 h 390525"/>
                <a:gd name="connsiteX59" fmla="*/ 342900 w 390525"/>
                <a:gd name="connsiteY59" fmla="*/ 154877 h 390525"/>
                <a:gd name="connsiteX60" fmla="*/ 327184 w 390525"/>
                <a:gd name="connsiteY60" fmla="*/ 139160 h 390525"/>
                <a:gd name="connsiteX61" fmla="*/ 343662 w 390525"/>
                <a:gd name="connsiteY61" fmla="*/ 122682 h 390525"/>
                <a:gd name="connsiteX62" fmla="*/ 359378 w 390525"/>
                <a:gd name="connsiteY62" fmla="*/ 138398 h 390525"/>
                <a:gd name="connsiteX63" fmla="*/ 342900 w 390525"/>
                <a:gd name="connsiteY63" fmla="*/ 154877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390525" h="390525">
                  <a:moveTo>
                    <a:pt x="386144" y="138494"/>
                  </a:moveTo>
                  <a:cubicBezTo>
                    <a:pt x="386144" y="135541"/>
                    <a:pt x="385001" y="132683"/>
                    <a:pt x="382905" y="130683"/>
                  </a:cubicBezTo>
                  <a:lnTo>
                    <a:pt x="351472" y="99251"/>
                  </a:lnTo>
                  <a:cubicBezTo>
                    <a:pt x="347091" y="94869"/>
                    <a:pt x="340138" y="94869"/>
                    <a:pt x="335756" y="99251"/>
                  </a:cubicBezTo>
                  <a:lnTo>
                    <a:pt x="296513" y="138494"/>
                  </a:lnTo>
                  <a:lnTo>
                    <a:pt x="296513" y="85630"/>
                  </a:lnTo>
                  <a:cubicBezTo>
                    <a:pt x="296513" y="82677"/>
                    <a:pt x="295275" y="79820"/>
                    <a:pt x="293275" y="77819"/>
                  </a:cubicBezTo>
                  <a:lnTo>
                    <a:pt x="226695" y="10478"/>
                  </a:lnTo>
                  <a:cubicBezTo>
                    <a:pt x="226695" y="10478"/>
                    <a:pt x="226695" y="10478"/>
                    <a:pt x="226695" y="10478"/>
                  </a:cubicBezTo>
                  <a:cubicBezTo>
                    <a:pt x="224695" y="8382"/>
                    <a:pt x="221933" y="7144"/>
                    <a:pt x="218885" y="7144"/>
                  </a:cubicBezTo>
                  <a:lnTo>
                    <a:pt x="63437" y="7144"/>
                  </a:lnTo>
                  <a:cubicBezTo>
                    <a:pt x="57341" y="7144"/>
                    <a:pt x="52292" y="12097"/>
                    <a:pt x="52292" y="18288"/>
                  </a:cubicBezTo>
                  <a:lnTo>
                    <a:pt x="52292" y="52292"/>
                  </a:lnTo>
                  <a:lnTo>
                    <a:pt x="18288" y="52292"/>
                  </a:lnTo>
                  <a:cubicBezTo>
                    <a:pt x="12192" y="52292"/>
                    <a:pt x="7144" y="57245"/>
                    <a:pt x="7144" y="63437"/>
                  </a:cubicBezTo>
                  <a:lnTo>
                    <a:pt x="7144" y="374999"/>
                  </a:lnTo>
                  <a:cubicBezTo>
                    <a:pt x="7144" y="381095"/>
                    <a:pt x="12097" y="386144"/>
                    <a:pt x="18288" y="386144"/>
                  </a:cubicBezTo>
                  <a:lnTo>
                    <a:pt x="241078" y="386144"/>
                  </a:lnTo>
                  <a:cubicBezTo>
                    <a:pt x="247174" y="386144"/>
                    <a:pt x="252222" y="381191"/>
                    <a:pt x="252222" y="374999"/>
                  </a:cubicBezTo>
                  <a:lnTo>
                    <a:pt x="252222" y="340995"/>
                  </a:lnTo>
                  <a:lnTo>
                    <a:pt x="285560" y="340995"/>
                  </a:lnTo>
                  <a:cubicBezTo>
                    <a:pt x="291656" y="340995"/>
                    <a:pt x="296704" y="336042"/>
                    <a:pt x="296704" y="329851"/>
                  </a:cubicBezTo>
                  <a:lnTo>
                    <a:pt x="296704" y="232601"/>
                  </a:lnTo>
                  <a:lnTo>
                    <a:pt x="383000" y="146304"/>
                  </a:lnTo>
                  <a:cubicBezTo>
                    <a:pt x="384905" y="144209"/>
                    <a:pt x="386144" y="141446"/>
                    <a:pt x="386144" y="138494"/>
                  </a:cubicBezTo>
                  <a:close/>
                  <a:moveTo>
                    <a:pt x="277654" y="220123"/>
                  </a:moveTo>
                  <a:lnTo>
                    <a:pt x="274130" y="223647"/>
                  </a:lnTo>
                  <a:lnTo>
                    <a:pt x="250603" y="231458"/>
                  </a:lnTo>
                  <a:lnTo>
                    <a:pt x="258413" y="207931"/>
                  </a:lnTo>
                  <a:lnTo>
                    <a:pt x="311468" y="154877"/>
                  </a:lnTo>
                  <a:lnTo>
                    <a:pt x="327184" y="170593"/>
                  </a:lnTo>
                  <a:lnTo>
                    <a:pt x="277654" y="220123"/>
                  </a:lnTo>
                  <a:close/>
                  <a:moveTo>
                    <a:pt x="229934" y="45244"/>
                  </a:moveTo>
                  <a:lnTo>
                    <a:pt x="258890" y="74486"/>
                  </a:lnTo>
                  <a:lnTo>
                    <a:pt x="229934" y="74486"/>
                  </a:lnTo>
                  <a:lnTo>
                    <a:pt x="229934" y="45244"/>
                  </a:lnTo>
                  <a:close/>
                  <a:moveTo>
                    <a:pt x="229934" y="363855"/>
                  </a:moveTo>
                  <a:lnTo>
                    <a:pt x="29337" y="363855"/>
                  </a:lnTo>
                  <a:lnTo>
                    <a:pt x="29337" y="74486"/>
                  </a:lnTo>
                  <a:lnTo>
                    <a:pt x="52292" y="74486"/>
                  </a:lnTo>
                  <a:lnTo>
                    <a:pt x="52292" y="329851"/>
                  </a:lnTo>
                  <a:cubicBezTo>
                    <a:pt x="52292" y="335947"/>
                    <a:pt x="57245" y="340995"/>
                    <a:pt x="63437" y="340995"/>
                  </a:cubicBezTo>
                  <a:lnTo>
                    <a:pt x="229934" y="340995"/>
                  </a:lnTo>
                  <a:lnTo>
                    <a:pt x="229934" y="363855"/>
                  </a:lnTo>
                  <a:close/>
                  <a:moveTo>
                    <a:pt x="74486" y="318707"/>
                  </a:moveTo>
                  <a:lnTo>
                    <a:pt x="74486" y="29337"/>
                  </a:lnTo>
                  <a:lnTo>
                    <a:pt x="207740" y="29337"/>
                  </a:lnTo>
                  <a:lnTo>
                    <a:pt x="207740" y="85630"/>
                  </a:lnTo>
                  <a:cubicBezTo>
                    <a:pt x="207740" y="91726"/>
                    <a:pt x="212693" y="96774"/>
                    <a:pt x="218885" y="96774"/>
                  </a:cubicBezTo>
                  <a:lnTo>
                    <a:pt x="274415" y="96774"/>
                  </a:lnTo>
                  <a:lnTo>
                    <a:pt x="274415" y="160687"/>
                  </a:lnTo>
                  <a:lnTo>
                    <a:pt x="240887" y="194215"/>
                  </a:lnTo>
                  <a:cubicBezTo>
                    <a:pt x="239649" y="195453"/>
                    <a:pt x="238792" y="196882"/>
                    <a:pt x="238220" y="198596"/>
                  </a:cubicBezTo>
                  <a:lnTo>
                    <a:pt x="222504" y="245650"/>
                  </a:lnTo>
                  <a:cubicBezTo>
                    <a:pt x="221171" y="249650"/>
                    <a:pt x="222218" y="254032"/>
                    <a:pt x="225171" y="256985"/>
                  </a:cubicBezTo>
                  <a:cubicBezTo>
                    <a:pt x="228124" y="259937"/>
                    <a:pt x="232505" y="260985"/>
                    <a:pt x="236506" y="259652"/>
                  </a:cubicBezTo>
                  <a:lnTo>
                    <a:pt x="274415" y="246983"/>
                  </a:lnTo>
                  <a:lnTo>
                    <a:pt x="274415" y="318707"/>
                  </a:lnTo>
                  <a:lnTo>
                    <a:pt x="74486" y="318707"/>
                  </a:lnTo>
                  <a:close/>
                  <a:moveTo>
                    <a:pt x="342900" y="154877"/>
                  </a:moveTo>
                  <a:lnTo>
                    <a:pt x="327184" y="139160"/>
                  </a:lnTo>
                  <a:lnTo>
                    <a:pt x="343662" y="122682"/>
                  </a:lnTo>
                  <a:lnTo>
                    <a:pt x="359378" y="138398"/>
                  </a:lnTo>
                  <a:lnTo>
                    <a:pt x="342900" y="15487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135" name="그룹 134">
            <a:extLst>
              <a:ext uri="{FF2B5EF4-FFF2-40B4-BE49-F238E27FC236}">
                <a16:creationId xmlns:a16="http://schemas.microsoft.com/office/drawing/2014/main" id="{5C479410-2E54-4CD7-87D4-37A6D84AFE45}"/>
              </a:ext>
            </a:extLst>
          </p:cNvPr>
          <p:cNvGrpSpPr/>
          <p:nvPr/>
        </p:nvGrpSpPr>
        <p:grpSpPr>
          <a:xfrm>
            <a:off x="7493118" y="3599592"/>
            <a:ext cx="390525" cy="266700"/>
            <a:chOff x="7493118" y="3599592"/>
            <a:chExt cx="390525" cy="266700"/>
          </a:xfrm>
          <a:solidFill>
            <a:schemeClr val="bg1"/>
          </a:solidFill>
        </p:grpSpPr>
        <p:sp>
          <p:nvSpPr>
            <p:cNvPr id="136" name="자유형: 도형 135">
              <a:extLst>
                <a:ext uri="{FF2B5EF4-FFF2-40B4-BE49-F238E27FC236}">
                  <a16:creationId xmlns:a16="http://schemas.microsoft.com/office/drawing/2014/main" id="{FF6E411F-65BF-4F98-8CC0-C5CF6BF935C7}"/>
                </a:ext>
              </a:extLst>
            </p:cNvPr>
            <p:cNvSpPr/>
            <p:nvPr/>
          </p:nvSpPr>
          <p:spPr>
            <a:xfrm>
              <a:off x="7493118" y="3599592"/>
              <a:ext cx="390525" cy="266700"/>
            </a:xfrm>
            <a:custGeom>
              <a:avLst/>
              <a:gdLst>
                <a:gd name="connsiteX0" fmla="*/ 330708 w 390525"/>
                <a:gd name="connsiteY0" fmla="*/ 62674 h 266700"/>
                <a:gd name="connsiteX1" fmla="*/ 196691 w 390525"/>
                <a:gd name="connsiteY1" fmla="*/ 7144 h 266700"/>
                <a:gd name="connsiteX2" fmla="*/ 62675 w 390525"/>
                <a:gd name="connsiteY2" fmla="*/ 62674 h 266700"/>
                <a:gd name="connsiteX3" fmla="*/ 7144 w 390525"/>
                <a:gd name="connsiteY3" fmla="*/ 196691 h 266700"/>
                <a:gd name="connsiteX4" fmla="*/ 11621 w 390525"/>
                <a:gd name="connsiteY4" fmla="*/ 237935 h 266700"/>
                <a:gd name="connsiteX5" fmla="*/ 18288 w 390525"/>
                <a:gd name="connsiteY5" fmla="*/ 260890 h 266700"/>
                <a:gd name="connsiteX6" fmla="*/ 28861 w 390525"/>
                <a:gd name="connsiteY6" fmla="*/ 268319 h 266700"/>
                <a:gd name="connsiteX7" fmla="*/ 32671 w 390525"/>
                <a:gd name="connsiteY7" fmla="*/ 267653 h 266700"/>
                <a:gd name="connsiteX8" fmla="*/ 39434 w 390525"/>
                <a:gd name="connsiteY8" fmla="*/ 253270 h 266700"/>
                <a:gd name="connsiteX9" fmla="*/ 33528 w 390525"/>
                <a:gd name="connsiteY9" fmla="*/ 232981 h 266700"/>
                <a:gd name="connsiteX10" fmla="*/ 29909 w 390525"/>
                <a:gd name="connsiteY10" fmla="*/ 207454 h 266700"/>
                <a:gd name="connsiteX11" fmla="*/ 64389 w 390525"/>
                <a:gd name="connsiteY11" fmla="*/ 207454 h 266700"/>
                <a:gd name="connsiteX12" fmla="*/ 75629 w 390525"/>
                <a:gd name="connsiteY12" fmla="*/ 196501 h 266700"/>
                <a:gd name="connsiteX13" fmla="*/ 64389 w 390525"/>
                <a:gd name="connsiteY13" fmla="*/ 185261 h 266700"/>
                <a:gd name="connsiteX14" fmla="*/ 29909 w 390525"/>
                <a:gd name="connsiteY14" fmla="*/ 185261 h 266700"/>
                <a:gd name="connsiteX15" fmla="*/ 46673 w 390525"/>
                <a:gd name="connsiteY15" fmla="*/ 122872 h 266700"/>
                <a:gd name="connsiteX16" fmla="*/ 76486 w 390525"/>
                <a:gd name="connsiteY16" fmla="*/ 140113 h 266700"/>
                <a:gd name="connsiteX17" fmla="*/ 82105 w 390525"/>
                <a:gd name="connsiteY17" fmla="*/ 141637 h 266700"/>
                <a:gd name="connsiteX18" fmla="*/ 91821 w 390525"/>
                <a:gd name="connsiteY18" fmla="*/ 136017 h 266700"/>
                <a:gd name="connsiteX19" fmla="*/ 87725 w 390525"/>
                <a:gd name="connsiteY19" fmla="*/ 120682 h 266700"/>
                <a:gd name="connsiteX20" fmla="*/ 57912 w 390525"/>
                <a:gd name="connsiteY20" fmla="*/ 103441 h 266700"/>
                <a:gd name="connsiteX21" fmla="*/ 103632 w 390525"/>
                <a:gd name="connsiteY21" fmla="*/ 57721 h 266700"/>
                <a:gd name="connsiteX22" fmla="*/ 120872 w 390525"/>
                <a:gd name="connsiteY22" fmla="*/ 87535 h 266700"/>
                <a:gd name="connsiteX23" fmla="*/ 130588 w 390525"/>
                <a:gd name="connsiteY23" fmla="*/ 93154 h 266700"/>
                <a:gd name="connsiteX24" fmla="*/ 136207 w 390525"/>
                <a:gd name="connsiteY24" fmla="*/ 91630 h 266700"/>
                <a:gd name="connsiteX25" fmla="*/ 140303 w 390525"/>
                <a:gd name="connsiteY25" fmla="*/ 76295 h 266700"/>
                <a:gd name="connsiteX26" fmla="*/ 123063 w 390525"/>
                <a:gd name="connsiteY26" fmla="*/ 46482 h 266700"/>
                <a:gd name="connsiteX27" fmla="*/ 185547 w 390525"/>
                <a:gd name="connsiteY27" fmla="*/ 29718 h 266700"/>
                <a:gd name="connsiteX28" fmla="*/ 185547 w 390525"/>
                <a:gd name="connsiteY28" fmla="*/ 64198 h 266700"/>
                <a:gd name="connsiteX29" fmla="*/ 196691 w 390525"/>
                <a:gd name="connsiteY29" fmla="*/ 75438 h 266700"/>
                <a:gd name="connsiteX30" fmla="*/ 207836 w 390525"/>
                <a:gd name="connsiteY30" fmla="*/ 64198 h 266700"/>
                <a:gd name="connsiteX31" fmla="*/ 207836 w 390525"/>
                <a:gd name="connsiteY31" fmla="*/ 29718 h 266700"/>
                <a:gd name="connsiteX32" fmla="*/ 270320 w 390525"/>
                <a:gd name="connsiteY32" fmla="*/ 46482 h 266700"/>
                <a:gd name="connsiteX33" fmla="*/ 253079 w 390525"/>
                <a:gd name="connsiteY33" fmla="*/ 76295 h 266700"/>
                <a:gd name="connsiteX34" fmla="*/ 257175 w 390525"/>
                <a:gd name="connsiteY34" fmla="*/ 91630 h 266700"/>
                <a:gd name="connsiteX35" fmla="*/ 262795 w 390525"/>
                <a:gd name="connsiteY35" fmla="*/ 93154 h 266700"/>
                <a:gd name="connsiteX36" fmla="*/ 272510 w 390525"/>
                <a:gd name="connsiteY36" fmla="*/ 87535 h 266700"/>
                <a:gd name="connsiteX37" fmla="*/ 289750 w 390525"/>
                <a:gd name="connsiteY37" fmla="*/ 57721 h 266700"/>
                <a:gd name="connsiteX38" fmla="*/ 335471 w 390525"/>
                <a:gd name="connsiteY38" fmla="*/ 103441 h 266700"/>
                <a:gd name="connsiteX39" fmla="*/ 305658 w 390525"/>
                <a:gd name="connsiteY39" fmla="*/ 120682 h 266700"/>
                <a:gd name="connsiteX40" fmla="*/ 301561 w 390525"/>
                <a:gd name="connsiteY40" fmla="*/ 136017 h 266700"/>
                <a:gd name="connsiteX41" fmla="*/ 311277 w 390525"/>
                <a:gd name="connsiteY41" fmla="*/ 141637 h 266700"/>
                <a:gd name="connsiteX42" fmla="*/ 316897 w 390525"/>
                <a:gd name="connsiteY42" fmla="*/ 140113 h 266700"/>
                <a:gd name="connsiteX43" fmla="*/ 346710 w 390525"/>
                <a:gd name="connsiteY43" fmla="*/ 122872 h 266700"/>
                <a:gd name="connsiteX44" fmla="*/ 363474 w 390525"/>
                <a:gd name="connsiteY44" fmla="*/ 185166 h 266700"/>
                <a:gd name="connsiteX45" fmla="*/ 328993 w 390525"/>
                <a:gd name="connsiteY45" fmla="*/ 185166 h 266700"/>
                <a:gd name="connsiteX46" fmla="*/ 317754 w 390525"/>
                <a:gd name="connsiteY46" fmla="*/ 196405 h 266700"/>
                <a:gd name="connsiteX47" fmla="*/ 328993 w 390525"/>
                <a:gd name="connsiteY47" fmla="*/ 207359 h 266700"/>
                <a:gd name="connsiteX48" fmla="*/ 363474 w 390525"/>
                <a:gd name="connsiteY48" fmla="*/ 207359 h 266700"/>
                <a:gd name="connsiteX49" fmla="*/ 360140 w 390525"/>
                <a:gd name="connsiteY49" fmla="*/ 231553 h 266700"/>
                <a:gd name="connsiteX50" fmla="*/ 354806 w 390525"/>
                <a:gd name="connsiteY50" fmla="*/ 250698 h 266700"/>
                <a:gd name="connsiteX51" fmla="*/ 361759 w 390525"/>
                <a:gd name="connsiteY51" fmla="*/ 264890 h 266700"/>
                <a:gd name="connsiteX52" fmla="*/ 375952 w 390525"/>
                <a:gd name="connsiteY52" fmla="*/ 257937 h 266700"/>
                <a:gd name="connsiteX53" fmla="*/ 381952 w 390525"/>
                <a:gd name="connsiteY53" fmla="*/ 236125 h 266700"/>
                <a:gd name="connsiteX54" fmla="*/ 386143 w 390525"/>
                <a:gd name="connsiteY54" fmla="*/ 196310 h 266700"/>
                <a:gd name="connsiteX55" fmla="*/ 330708 w 390525"/>
                <a:gd name="connsiteY55" fmla="*/ 62674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390525" h="266700">
                  <a:moveTo>
                    <a:pt x="330708" y="62674"/>
                  </a:moveTo>
                  <a:cubicBezTo>
                    <a:pt x="294894" y="26861"/>
                    <a:pt x="247365" y="7144"/>
                    <a:pt x="196691" y="7144"/>
                  </a:cubicBezTo>
                  <a:cubicBezTo>
                    <a:pt x="146018" y="7144"/>
                    <a:pt x="98489" y="26861"/>
                    <a:pt x="62675" y="62674"/>
                  </a:cubicBezTo>
                  <a:cubicBezTo>
                    <a:pt x="26861" y="98488"/>
                    <a:pt x="7144" y="146018"/>
                    <a:pt x="7144" y="196691"/>
                  </a:cubicBezTo>
                  <a:cubicBezTo>
                    <a:pt x="7144" y="210598"/>
                    <a:pt x="8667" y="224504"/>
                    <a:pt x="11621" y="237935"/>
                  </a:cubicBezTo>
                  <a:cubicBezTo>
                    <a:pt x="13335" y="245745"/>
                    <a:pt x="15621" y="253460"/>
                    <a:pt x="18288" y="260890"/>
                  </a:cubicBezTo>
                  <a:cubicBezTo>
                    <a:pt x="19908" y="265462"/>
                    <a:pt x="24193" y="268319"/>
                    <a:pt x="28861" y="268319"/>
                  </a:cubicBezTo>
                  <a:cubicBezTo>
                    <a:pt x="30099" y="268319"/>
                    <a:pt x="31432" y="268129"/>
                    <a:pt x="32671" y="267653"/>
                  </a:cubicBezTo>
                  <a:cubicBezTo>
                    <a:pt x="38481" y="265557"/>
                    <a:pt x="41529" y="259175"/>
                    <a:pt x="39434" y="253270"/>
                  </a:cubicBezTo>
                  <a:cubicBezTo>
                    <a:pt x="37052" y="246697"/>
                    <a:pt x="35052" y="239839"/>
                    <a:pt x="33528" y="232981"/>
                  </a:cubicBezTo>
                  <a:cubicBezTo>
                    <a:pt x="31718" y="224695"/>
                    <a:pt x="30480" y="216313"/>
                    <a:pt x="29909" y="207454"/>
                  </a:cubicBezTo>
                  <a:lnTo>
                    <a:pt x="64389" y="207454"/>
                  </a:lnTo>
                  <a:cubicBezTo>
                    <a:pt x="70580" y="207740"/>
                    <a:pt x="75629" y="202692"/>
                    <a:pt x="75629" y="196501"/>
                  </a:cubicBezTo>
                  <a:cubicBezTo>
                    <a:pt x="75629" y="190310"/>
                    <a:pt x="70580" y="185261"/>
                    <a:pt x="64389" y="185261"/>
                  </a:cubicBezTo>
                  <a:lnTo>
                    <a:pt x="29909" y="185261"/>
                  </a:lnTo>
                  <a:cubicBezTo>
                    <a:pt x="31432" y="163068"/>
                    <a:pt x="37242" y="142018"/>
                    <a:pt x="46673" y="122872"/>
                  </a:cubicBezTo>
                  <a:lnTo>
                    <a:pt x="76486" y="140113"/>
                  </a:lnTo>
                  <a:cubicBezTo>
                    <a:pt x="78296" y="141161"/>
                    <a:pt x="80200" y="141637"/>
                    <a:pt x="82105" y="141637"/>
                  </a:cubicBezTo>
                  <a:cubicBezTo>
                    <a:pt x="86011" y="141637"/>
                    <a:pt x="89725" y="139637"/>
                    <a:pt x="91821" y="136017"/>
                  </a:cubicBezTo>
                  <a:cubicBezTo>
                    <a:pt x="94869" y="130683"/>
                    <a:pt x="93059" y="123825"/>
                    <a:pt x="87725" y="120682"/>
                  </a:cubicBezTo>
                  <a:lnTo>
                    <a:pt x="57912" y="103441"/>
                  </a:lnTo>
                  <a:cubicBezTo>
                    <a:pt x="70009" y="85439"/>
                    <a:pt x="85534" y="69913"/>
                    <a:pt x="103632" y="57721"/>
                  </a:cubicBezTo>
                  <a:lnTo>
                    <a:pt x="120872" y="87535"/>
                  </a:lnTo>
                  <a:cubicBezTo>
                    <a:pt x="122967" y="91154"/>
                    <a:pt x="126682" y="93154"/>
                    <a:pt x="130588" y="93154"/>
                  </a:cubicBezTo>
                  <a:cubicBezTo>
                    <a:pt x="132493" y="93154"/>
                    <a:pt x="134398" y="92678"/>
                    <a:pt x="136207" y="91630"/>
                  </a:cubicBezTo>
                  <a:cubicBezTo>
                    <a:pt x="141541" y="88582"/>
                    <a:pt x="143446" y="81724"/>
                    <a:pt x="140303" y="76295"/>
                  </a:cubicBezTo>
                  <a:lnTo>
                    <a:pt x="123063" y="46482"/>
                  </a:lnTo>
                  <a:cubicBezTo>
                    <a:pt x="142113" y="37052"/>
                    <a:pt x="163259" y="31242"/>
                    <a:pt x="185547" y="29718"/>
                  </a:cubicBezTo>
                  <a:lnTo>
                    <a:pt x="185547" y="64198"/>
                  </a:lnTo>
                  <a:cubicBezTo>
                    <a:pt x="185452" y="70390"/>
                    <a:pt x="190500" y="75438"/>
                    <a:pt x="196691" y="75438"/>
                  </a:cubicBezTo>
                  <a:cubicBezTo>
                    <a:pt x="202882" y="75438"/>
                    <a:pt x="207931" y="70390"/>
                    <a:pt x="207836" y="64198"/>
                  </a:cubicBezTo>
                  <a:lnTo>
                    <a:pt x="207836" y="29718"/>
                  </a:lnTo>
                  <a:cubicBezTo>
                    <a:pt x="230219" y="31242"/>
                    <a:pt x="251270" y="37052"/>
                    <a:pt x="270320" y="46482"/>
                  </a:cubicBezTo>
                  <a:lnTo>
                    <a:pt x="253079" y="76295"/>
                  </a:lnTo>
                  <a:cubicBezTo>
                    <a:pt x="250031" y="81629"/>
                    <a:pt x="251841" y="88487"/>
                    <a:pt x="257175" y="91630"/>
                  </a:cubicBezTo>
                  <a:cubicBezTo>
                    <a:pt x="258985" y="92678"/>
                    <a:pt x="260890" y="93154"/>
                    <a:pt x="262795" y="93154"/>
                  </a:cubicBezTo>
                  <a:cubicBezTo>
                    <a:pt x="266700" y="93154"/>
                    <a:pt x="270415" y="91154"/>
                    <a:pt x="272510" y="87535"/>
                  </a:cubicBezTo>
                  <a:lnTo>
                    <a:pt x="289750" y="57721"/>
                  </a:lnTo>
                  <a:cubicBezTo>
                    <a:pt x="307753" y="69818"/>
                    <a:pt x="323279" y="85344"/>
                    <a:pt x="335471" y="103441"/>
                  </a:cubicBezTo>
                  <a:lnTo>
                    <a:pt x="305658" y="120682"/>
                  </a:lnTo>
                  <a:cubicBezTo>
                    <a:pt x="300324" y="123730"/>
                    <a:pt x="298418" y="130588"/>
                    <a:pt x="301561" y="136017"/>
                  </a:cubicBezTo>
                  <a:cubicBezTo>
                    <a:pt x="303657" y="139637"/>
                    <a:pt x="307372" y="141637"/>
                    <a:pt x="311277" y="141637"/>
                  </a:cubicBezTo>
                  <a:cubicBezTo>
                    <a:pt x="313182" y="141637"/>
                    <a:pt x="315087" y="141161"/>
                    <a:pt x="316897" y="140113"/>
                  </a:cubicBezTo>
                  <a:lnTo>
                    <a:pt x="346710" y="122872"/>
                  </a:lnTo>
                  <a:cubicBezTo>
                    <a:pt x="356140" y="141922"/>
                    <a:pt x="361950" y="162973"/>
                    <a:pt x="363474" y="185166"/>
                  </a:cubicBezTo>
                  <a:lnTo>
                    <a:pt x="328993" y="185166"/>
                  </a:lnTo>
                  <a:cubicBezTo>
                    <a:pt x="322802" y="185261"/>
                    <a:pt x="317754" y="190310"/>
                    <a:pt x="317754" y="196405"/>
                  </a:cubicBezTo>
                  <a:cubicBezTo>
                    <a:pt x="317754" y="202502"/>
                    <a:pt x="322802" y="207645"/>
                    <a:pt x="328993" y="207359"/>
                  </a:cubicBezTo>
                  <a:lnTo>
                    <a:pt x="363474" y="207359"/>
                  </a:lnTo>
                  <a:cubicBezTo>
                    <a:pt x="362902" y="215741"/>
                    <a:pt x="361855" y="223742"/>
                    <a:pt x="360140" y="231553"/>
                  </a:cubicBezTo>
                  <a:cubicBezTo>
                    <a:pt x="358711" y="238030"/>
                    <a:pt x="356997" y="244507"/>
                    <a:pt x="354806" y="250698"/>
                  </a:cubicBezTo>
                  <a:cubicBezTo>
                    <a:pt x="352806" y="256508"/>
                    <a:pt x="355949" y="262890"/>
                    <a:pt x="361759" y="264890"/>
                  </a:cubicBezTo>
                  <a:cubicBezTo>
                    <a:pt x="367570" y="266890"/>
                    <a:pt x="373952" y="263747"/>
                    <a:pt x="375952" y="257937"/>
                  </a:cubicBezTo>
                  <a:cubicBezTo>
                    <a:pt x="378428" y="250793"/>
                    <a:pt x="380429" y="243554"/>
                    <a:pt x="381952" y="236125"/>
                  </a:cubicBezTo>
                  <a:cubicBezTo>
                    <a:pt x="384715" y="223171"/>
                    <a:pt x="386143" y="209740"/>
                    <a:pt x="386143" y="196310"/>
                  </a:cubicBezTo>
                  <a:cubicBezTo>
                    <a:pt x="386239" y="146113"/>
                    <a:pt x="366522" y="98488"/>
                    <a:pt x="330708" y="6267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7" name="자유형: 도형 136">
              <a:extLst>
                <a:ext uri="{FF2B5EF4-FFF2-40B4-BE49-F238E27FC236}">
                  <a16:creationId xmlns:a16="http://schemas.microsoft.com/office/drawing/2014/main" id="{CE53A641-5C67-4F33-9384-0DDF7617CF84}"/>
                </a:ext>
              </a:extLst>
            </p:cNvPr>
            <p:cNvSpPr/>
            <p:nvPr/>
          </p:nvSpPr>
          <p:spPr>
            <a:xfrm>
              <a:off x="7650757" y="3706677"/>
              <a:ext cx="123825" cy="123825"/>
            </a:xfrm>
            <a:custGeom>
              <a:avLst/>
              <a:gdLst>
                <a:gd name="connsiteX0" fmla="*/ 101918 w 123825"/>
                <a:gd name="connsiteY0" fmla="*/ 10739 h 123825"/>
                <a:gd name="connsiteX1" fmla="*/ 54102 w 123825"/>
                <a:gd name="connsiteY1" fmla="*/ 62174 h 123825"/>
                <a:gd name="connsiteX2" fmla="*/ 38576 w 123825"/>
                <a:gd name="connsiteY2" fmla="*/ 58079 h 123825"/>
                <a:gd name="connsiteX3" fmla="*/ 7144 w 123825"/>
                <a:gd name="connsiteY3" fmla="*/ 89511 h 123825"/>
                <a:gd name="connsiteX4" fmla="*/ 38576 w 123825"/>
                <a:gd name="connsiteY4" fmla="*/ 120944 h 123825"/>
                <a:gd name="connsiteX5" fmla="*/ 70009 w 123825"/>
                <a:gd name="connsiteY5" fmla="*/ 89511 h 123825"/>
                <a:gd name="connsiteX6" fmla="*/ 68389 w 123825"/>
                <a:gd name="connsiteY6" fmla="*/ 79605 h 123825"/>
                <a:gd name="connsiteX7" fmla="*/ 118206 w 123825"/>
                <a:gd name="connsiteY7" fmla="*/ 25884 h 123825"/>
                <a:gd name="connsiteX8" fmla="*/ 117634 w 123825"/>
                <a:gd name="connsiteY8" fmla="*/ 10073 h 123825"/>
                <a:gd name="connsiteX9" fmla="*/ 101918 w 123825"/>
                <a:gd name="connsiteY9" fmla="*/ 10739 h 123825"/>
                <a:gd name="connsiteX10" fmla="*/ 38671 w 123825"/>
                <a:gd name="connsiteY10" fmla="*/ 98655 h 123825"/>
                <a:gd name="connsiteX11" fmla="*/ 29623 w 123825"/>
                <a:gd name="connsiteY11" fmla="*/ 89606 h 123825"/>
                <a:gd name="connsiteX12" fmla="*/ 38671 w 123825"/>
                <a:gd name="connsiteY12" fmla="*/ 80558 h 123825"/>
                <a:gd name="connsiteX13" fmla="*/ 47720 w 123825"/>
                <a:gd name="connsiteY13" fmla="*/ 89606 h 123825"/>
                <a:gd name="connsiteX14" fmla="*/ 38671 w 123825"/>
                <a:gd name="connsiteY14" fmla="*/ 98655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3825" h="123825">
                  <a:moveTo>
                    <a:pt x="101918" y="10739"/>
                  </a:moveTo>
                  <a:lnTo>
                    <a:pt x="54102" y="62174"/>
                  </a:lnTo>
                  <a:cubicBezTo>
                    <a:pt x="49530" y="59603"/>
                    <a:pt x="44196" y="58079"/>
                    <a:pt x="38576" y="58079"/>
                  </a:cubicBezTo>
                  <a:cubicBezTo>
                    <a:pt x="21241" y="58079"/>
                    <a:pt x="7144" y="72176"/>
                    <a:pt x="7144" y="89511"/>
                  </a:cubicBezTo>
                  <a:cubicBezTo>
                    <a:pt x="7144" y="106847"/>
                    <a:pt x="21241" y="120944"/>
                    <a:pt x="38576" y="120944"/>
                  </a:cubicBezTo>
                  <a:cubicBezTo>
                    <a:pt x="55912" y="120944"/>
                    <a:pt x="70009" y="106847"/>
                    <a:pt x="70009" y="89511"/>
                  </a:cubicBezTo>
                  <a:cubicBezTo>
                    <a:pt x="70009" y="86082"/>
                    <a:pt x="69438" y="82748"/>
                    <a:pt x="68389" y="79605"/>
                  </a:cubicBezTo>
                  <a:lnTo>
                    <a:pt x="118206" y="25884"/>
                  </a:lnTo>
                  <a:cubicBezTo>
                    <a:pt x="122397" y="21312"/>
                    <a:pt x="122111" y="14264"/>
                    <a:pt x="117634" y="10073"/>
                  </a:cubicBezTo>
                  <a:cubicBezTo>
                    <a:pt x="113157" y="5882"/>
                    <a:pt x="106109" y="6263"/>
                    <a:pt x="101918" y="10739"/>
                  </a:cubicBezTo>
                  <a:close/>
                  <a:moveTo>
                    <a:pt x="38671" y="98655"/>
                  </a:moveTo>
                  <a:cubicBezTo>
                    <a:pt x="33719" y="98655"/>
                    <a:pt x="29623" y="94559"/>
                    <a:pt x="29623" y="89606"/>
                  </a:cubicBezTo>
                  <a:cubicBezTo>
                    <a:pt x="29623" y="84654"/>
                    <a:pt x="33719" y="80558"/>
                    <a:pt x="38671" y="80558"/>
                  </a:cubicBezTo>
                  <a:cubicBezTo>
                    <a:pt x="43625" y="80558"/>
                    <a:pt x="47720" y="84654"/>
                    <a:pt x="47720" y="89606"/>
                  </a:cubicBezTo>
                  <a:cubicBezTo>
                    <a:pt x="47720" y="94559"/>
                    <a:pt x="43625" y="98655"/>
                    <a:pt x="38671" y="9865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138" name="그룹 137">
            <a:extLst>
              <a:ext uri="{FF2B5EF4-FFF2-40B4-BE49-F238E27FC236}">
                <a16:creationId xmlns:a16="http://schemas.microsoft.com/office/drawing/2014/main" id="{4988A4E9-D1E7-4D49-BCFA-C8B8E1B6D820}"/>
              </a:ext>
            </a:extLst>
          </p:cNvPr>
          <p:cNvGrpSpPr/>
          <p:nvPr/>
        </p:nvGrpSpPr>
        <p:grpSpPr>
          <a:xfrm>
            <a:off x="769421" y="2905696"/>
            <a:ext cx="390525" cy="361950"/>
            <a:chOff x="769421" y="2905696"/>
            <a:chExt cx="390525" cy="361950"/>
          </a:xfrm>
          <a:solidFill>
            <a:schemeClr val="bg1"/>
          </a:solidFill>
        </p:grpSpPr>
        <p:sp>
          <p:nvSpPr>
            <p:cNvPr id="139" name="자유형: 도형 138">
              <a:extLst>
                <a:ext uri="{FF2B5EF4-FFF2-40B4-BE49-F238E27FC236}">
                  <a16:creationId xmlns:a16="http://schemas.microsoft.com/office/drawing/2014/main" id="{B5CB4E84-E75B-4B81-A3F1-ED15B75BF2BF}"/>
                </a:ext>
              </a:extLst>
            </p:cNvPr>
            <p:cNvSpPr/>
            <p:nvPr/>
          </p:nvSpPr>
          <p:spPr>
            <a:xfrm>
              <a:off x="992210" y="3039046"/>
              <a:ext cx="28575" cy="28575"/>
            </a:xfrm>
            <a:custGeom>
              <a:avLst/>
              <a:gdLst>
                <a:gd name="connsiteX0" fmla="*/ 29432 w 28575"/>
                <a:gd name="connsiteY0" fmla="*/ 18288 h 28575"/>
                <a:gd name="connsiteX1" fmla="*/ 18288 w 28575"/>
                <a:gd name="connsiteY1" fmla="*/ 29432 h 28575"/>
                <a:gd name="connsiteX2" fmla="*/ 7144 w 28575"/>
                <a:gd name="connsiteY2" fmla="*/ 18288 h 28575"/>
                <a:gd name="connsiteX3" fmla="*/ 18288 w 28575"/>
                <a:gd name="connsiteY3" fmla="*/ 7144 h 28575"/>
                <a:gd name="connsiteX4" fmla="*/ 29432 w 28575"/>
                <a:gd name="connsiteY4" fmla="*/ 1828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9432" y="18288"/>
                  </a:moveTo>
                  <a:cubicBezTo>
                    <a:pt x="29432" y="24384"/>
                    <a:pt x="24479" y="29432"/>
                    <a:pt x="18288" y="29432"/>
                  </a:cubicBezTo>
                  <a:cubicBezTo>
                    <a:pt x="12097" y="29432"/>
                    <a:pt x="7144" y="24479"/>
                    <a:pt x="7144" y="18288"/>
                  </a:cubicBezTo>
                  <a:cubicBezTo>
                    <a:pt x="7144" y="12097"/>
                    <a:pt x="12097" y="7144"/>
                    <a:pt x="18288" y="7144"/>
                  </a:cubicBezTo>
                  <a:cubicBezTo>
                    <a:pt x="24479" y="7144"/>
                    <a:pt x="29432" y="12192"/>
                    <a:pt x="29432" y="18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0" name="자유형: 도형 139">
              <a:extLst>
                <a:ext uri="{FF2B5EF4-FFF2-40B4-BE49-F238E27FC236}">
                  <a16:creationId xmlns:a16="http://schemas.microsoft.com/office/drawing/2014/main" id="{F0C9C97A-CDA4-4923-9F5A-A07B49F8D807}"/>
                </a:ext>
              </a:extLst>
            </p:cNvPr>
            <p:cNvSpPr/>
            <p:nvPr/>
          </p:nvSpPr>
          <p:spPr>
            <a:xfrm>
              <a:off x="1080983" y="3172301"/>
              <a:ext cx="28575" cy="28575"/>
            </a:xfrm>
            <a:custGeom>
              <a:avLst/>
              <a:gdLst>
                <a:gd name="connsiteX0" fmla="*/ 29432 w 28575"/>
                <a:gd name="connsiteY0" fmla="*/ 18288 h 28575"/>
                <a:gd name="connsiteX1" fmla="*/ 18288 w 28575"/>
                <a:gd name="connsiteY1" fmla="*/ 29432 h 28575"/>
                <a:gd name="connsiteX2" fmla="*/ 7144 w 28575"/>
                <a:gd name="connsiteY2" fmla="*/ 18288 h 28575"/>
                <a:gd name="connsiteX3" fmla="*/ 18288 w 28575"/>
                <a:gd name="connsiteY3" fmla="*/ 7144 h 28575"/>
                <a:gd name="connsiteX4" fmla="*/ 29432 w 28575"/>
                <a:gd name="connsiteY4" fmla="*/ 1828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9432" y="18288"/>
                  </a:moveTo>
                  <a:cubicBezTo>
                    <a:pt x="29432" y="24384"/>
                    <a:pt x="24479" y="29432"/>
                    <a:pt x="18288" y="29432"/>
                  </a:cubicBezTo>
                  <a:cubicBezTo>
                    <a:pt x="12097" y="29432"/>
                    <a:pt x="7144" y="24479"/>
                    <a:pt x="7144" y="18288"/>
                  </a:cubicBezTo>
                  <a:cubicBezTo>
                    <a:pt x="7144" y="12097"/>
                    <a:pt x="12097" y="7144"/>
                    <a:pt x="18288" y="7144"/>
                  </a:cubicBezTo>
                  <a:cubicBezTo>
                    <a:pt x="24479" y="7144"/>
                    <a:pt x="29432" y="12097"/>
                    <a:pt x="29432" y="18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1" name="자유형: 도형 140">
              <a:extLst>
                <a:ext uri="{FF2B5EF4-FFF2-40B4-BE49-F238E27FC236}">
                  <a16:creationId xmlns:a16="http://schemas.microsoft.com/office/drawing/2014/main" id="{94944E19-C190-4435-B9BF-A3D3E1728B7D}"/>
                </a:ext>
              </a:extLst>
            </p:cNvPr>
            <p:cNvSpPr/>
            <p:nvPr/>
          </p:nvSpPr>
          <p:spPr>
            <a:xfrm>
              <a:off x="814664" y="2994659"/>
              <a:ext cx="161925" cy="228600"/>
            </a:xfrm>
            <a:custGeom>
              <a:avLst/>
              <a:gdLst>
                <a:gd name="connsiteX0" fmla="*/ 84868 w 161925"/>
                <a:gd name="connsiteY0" fmla="*/ 7144 h 228600"/>
                <a:gd name="connsiteX1" fmla="*/ 7144 w 161925"/>
                <a:gd name="connsiteY1" fmla="*/ 51530 h 228600"/>
                <a:gd name="connsiteX2" fmla="*/ 7144 w 161925"/>
                <a:gd name="connsiteY2" fmla="*/ 184785 h 228600"/>
                <a:gd name="connsiteX3" fmla="*/ 84868 w 161925"/>
                <a:gd name="connsiteY3" fmla="*/ 229172 h 228600"/>
                <a:gd name="connsiteX4" fmla="*/ 162592 w 161925"/>
                <a:gd name="connsiteY4" fmla="*/ 184785 h 228600"/>
                <a:gd name="connsiteX5" fmla="*/ 162592 w 161925"/>
                <a:gd name="connsiteY5" fmla="*/ 51530 h 228600"/>
                <a:gd name="connsiteX6" fmla="*/ 84868 w 161925"/>
                <a:gd name="connsiteY6" fmla="*/ 7144 h 228600"/>
                <a:gd name="connsiteX7" fmla="*/ 140399 w 161925"/>
                <a:gd name="connsiteY7" fmla="*/ 140399 h 228600"/>
                <a:gd name="connsiteX8" fmla="*/ 84868 w 161925"/>
                <a:gd name="connsiteY8" fmla="*/ 162592 h 228600"/>
                <a:gd name="connsiteX9" fmla="*/ 29337 w 161925"/>
                <a:gd name="connsiteY9" fmla="*/ 140399 h 228600"/>
                <a:gd name="connsiteX10" fmla="*/ 29337 w 161925"/>
                <a:gd name="connsiteY10" fmla="*/ 127635 h 228600"/>
                <a:gd name="connsiteX11" fmla="*/ 84868 w 161925"/>
                <a:gd name="connsiteY11" fmla="*/ 140399 h 228600"/>
                <a:gd name="connsiteX12" fmla="*/ 140399 w 161925"/>
                <a:gd name="connsiteY12" fmla="*/ 127635 h 228600"/>
                <a:gd name="connsiteX13" fmla="*/ 140399 w 161925"/>
                <a:gd name="connsiteY13" fmla="*/ 140399 h 228600"/>
                <a:gd name="connsiteX14" fmla="*/ 140399 w 161925"/>
                <a:gd name="connsiteY14" fmla="*/ 96012 h 228600"/>
                <a:gd name="connsiteX15" fmla="*/ 84868 w 161925"/>
                <a:gd name="connsiteY15" fmla="*/ 118205 h 228600"/>
                <a:gd name="connsiteX16" fmla="*/ 29337 w 161925"/>
                <a:gd name="connsiteY16" fmla="*/ 96012 h 228600"/>
                <a:gd name="connsiteX17" fmla="*/ 29337 w 161925"/>
                <a:gd name="connsiteY17" fmla="*/ 83249 h 228600"/>
                <a:gd name="connsiteX18" fmla="*/ 84868 w 161925"/>
                <a:gd name="connsiteY18" fmla="*/ 96012 h 228600"/>
                <a:gd name="connsiteX19" fmla="*/ 140399 w 161925"/>
                <a:gd name="connsiteY19" fmla="*/ 83249 h 228600"/>
                <a:gd name="connsiteX20" fmla="*/ 140399 w 161925"/>
                <a:gd name="connsiteY20" fmla="*/ 96012 h 228600"/>
                <a:gd name="connsiteX21" fmla="*/ 84868 w 161925"/>
                <a:gd name="connsiteY21" fmla="*/ 29337 h 228600"/>
                <a:gd name="connsiteX22" fmla="*/ 140399 w 161925"/>
                <a:gd name="connsiteY22" fmla="*/ 51530 h 228600"/>
                <a:gd name="connsiteX23" fmla="*/ 84868 w 161925"/>
                <a:gd name="connsiteY23" fmla="*/ 73724 h 228600"/>
                <a:gd name="connsiteX24" fmla="*/ 29337 w 161925"/>
                <a:gd name="connsiteY24" fmla="*/ 51530 h 228600"/>
                <a:gd name="connsiteX25" fmla="*/ 84868 w 161925"/>
                <a:gd name="connsiteY25" fmla="*/ 29337 h 228600"/>
                <a:gd name="connsiteX26" fmla="*/ 84868 w 161925"/>
                <a:gd name="connsiteY26" fmla="*/ 206978 h 228600"/>
                <a:gd name="connsiteX27" fmla="*/ 29337 w 161925"/>
                <a:gd name="connsiteY27" fmla="*/ 184785 h 228600"/>
                <a:gd name="connsiteX28" fmla="*/ 29337 w 161925"/>
                <a:gd name="connsiteY28" fmla="*/ 172022 h 228600"/>
                <a:gd name="connsiteX29" fmla="*/ 84868 w 161925"/>
                <a:gd name="connsiteY29" fmla="*/ 184785 h 228600"/>
                <a:gd name="connsiteX30" fmla="*/ 140399 w 161925"/>
                <a:gd name="connsiteY30" fmla="*/ 172022 h 228600"/>
                <a:gd name="connsiteX31" fmla="*/ 140399 w 161925"/>
                <a:gd name="connsiteY31" fmla="*/ 184785 h 228600"/>
                <a:gd name="connsiteX32" fmla="*/ 84868 w 161925"/>
                <a:gd name="connsiteY32" fmla="*/ 206978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61925" h="228600">
                  <a:moveTo>
                    <a:pt x="84868" y="7144"/>
                  </a:moveTo>
                  <a:cubicBezTo>
                    <a:pt x="40577" y="7144"/>
                    <a:pt x="7144" y="26194"/>
                    <a:pt x="7144" y="51530"/>
                  </a:cubicBezTo>
                  <a:lnTo>
                    <a:pt x="7144" y="184785"/>
                  </a:lnTo>
                  <a:cubicBezTo>
                    <a:pt x="7144" y="210122"/>
                    <a:pt x="40577" y="229172"/>
                    <a:pt x="84868" y="229172"/>
                  </a:cubicBezTo>
                  <a:cubicBezTo>
                    <a:pt x="129159" y="229172"/>
                    <a:pt x="162592" y="210122"/>
                    <a:pt x="162592" y="184785"/>
                  </a:cubicBezTo>
                  <a:lnTo>
                    <a:pt x="162592" y="51530"/>
                  </a:lnTo>
                  <a:cubicBezTo>
                    <a:pt x="162592" y="26289"/>
                    <a:pt x="129159" y="7144"/>
                    <a:pt x="84868" y="7144"/>
                  </a:cubicBezTo>
                  <a:close/>
                  <a:moveTo>
                    <a:pt x="140399" y="140399"/>
                  </a:moveTo>
                  <a:cubicBezTo>
                    <a:pt x="140399" y="149447"/>
                    <a:pt x="118777" y="162592"/>
                    <a:pt x="84868" y="162592"/>
                  </a:cubicBezTo>
                  <a:cubicBezTo>
                    <a:pt x="50959" y="162592"/>
                    <a:pt x="29337" y="149447"/>
                    <a:pt x="29337" y="140399"/>
                  </a:cubicBezTo>
                  <a:lnTo>
                    <a:pt x="29337" y="127635"/>
                  </a:lnTo>
                  <a:cubicBezTo>
                    <a:pt x="43244" y="135541"/>
                    <a:pt x="62675" y="140399"/>
                    <a:pt x="84868" y="140399"/>
                  </a:cubicBezTo>
                  <a:cubicBezTo>
                    <a:pt x="107061" y="140399"/>
                    <a:pt x="126492" y="135636"/>
                    <a:pt x="140399" y="127635"/>
                  </a:cubicBezTo>
                  <a:lnTo>
                    <a:pt x="140399" y="140399"/>
                  </a:lnTo>
                  <a:close/>
                  <a:moveTo>
                    <a:pt x="140399" y="96012"/>
                  </a:moveTo>
                  <a:cubicBezTo>
                    <a:pt x="140399" y="105061"/>
                    <a:pt x="118777" y="118205"/>
                    <a:pt x="84868" y="118205"/>
                  </a:cubicBezTo>
                  <a:cubicBezTo>
                    <a:pt x="50959" y="118205"/>
                    <a:pt x="29337" y="105061"/>
                    <a:pt x="29337" y="96012"/>
                  </a:cubicBezTo>
                  <a:lnTo>
                    <a:pt x="29337" y="83249"/>
                  </a:lnTo>
                  <a:cubicBezTo>
                    <a:pt x="43244" y="91154"/>
                    <a:pt x="62675" y="96012"/>
                    <a:pt x="84868" y="96012"/>
                  </a:cubicBezTo>
                  <a:cubicBezTo>
                    <a:pt x="107061" y="96012"/>
                    <a:pt x="126492" y="91250"/>
                    <a:pt x="140399" y="83249"/>
                  </a:cubicBezTo>
                  <a:lnTo>
                    <a:pt x="140399" y="96012"/>
                  </a:lnTo>
                  <a:close/>
                  <a:moveTo>
                    <a:pt x="84868" y="29337"/>
                  </a:moveTo>
                  <a:cubicBezTo>
                    <a:pt x="118777" y="29337"/>
                    <a:pt x="140399" y="42482"/>
                    <a:pt x="140399" y="51530"/>
                  </a:cubicBezTo>
                  <a:cubicBezTo>
                    <a:pt x="140399" y="60579"/>
                    <a:pt x="118777" y="73724"/>
                    <a:pt x="84868" y="73724"/>
                  </a:cubicBezTo>
                  <a:cubicBezTo>
                    <a:pt x="50959" y="73724"/>
                    <a:pt x="29337" y="60579"/>
                    <a:pt x="29337" y="51530"/>
                  </a:cubicBezTo>
                  <a:cubicBezTo>
                    <a:pt x="29337" y="42482"/>
                    <a:pt x="50959" y="29337"/>
                    <a:pt x="84868" y="29337"/>
                  </a:cubicBezTo>
                  <a:close/>
                  <a:moveTo>
                    <a:pt x="84868" y="206978"/>
                  </a:moveTo>
                  <a:cubicBezTo>
                    <a:pt x="50959" y="206978"/>
                    <a:pt x="29337" y="193834"/>
                    <a:pt x="29337" y="184785"/>
                  </a:cubicBezTo>
                  <a:lnTo>
                    <a:pt x="29337" y="172022"/>
                  </a:lnTo>
                  <a:cubicBezTo>
                    <a:pt x="43244" y="179927"/>
                    <a:pt x="62675" y="184785"/>
                    <a:pt x="84868" y="184785"/>
                  </a:cubicBezTo>
                  <a:cubicBezTo>
                    <a:pt x="107061" y="184785"/>
                    <a:pt x="126492" y="180023"/>
                    <a:pt x="140399" y="172022"/>
                  </a:cubicBezTo>
                  <a:lnTo>
                    <a:pt x="140399" y="184785"/>
                  </a:lnTo>
                  <a:cubicBezTo>
                    <a:pt x="140399" y="193834"/>
                    <a:pt x="118682" y="206978"/>
                    <a:pt x="84868" y="20697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2" name="자유형: 도형 141">
              <a:extLst>
                <a:ext uri="{FF2B5EF4-FFF2-40B4-BE49-F238E27FC236}">
                  <a16:creationId xmlns:a16="http://schemas.microsoft.com/office/drawing/2014/main" id="{AC89F74C-E037-42D5-B80B-B51AF77A414D}"/>
                </a:ext>
              </a:extLst>
            </p:cNvPr>
            <p:cNvSpPr/>
            <p:nvPr/>
          </p:nvSpPr>
          <p:spPr>
            <a:xfrm>
              <a:off x="769421" y="2905696"/>
              <a:ext cx="390525" cy="361950"/>
            </a:xfrm>
            <a:custGeom>
              <a:avLst/>
              <a:gdLst>
                <a:gd name="connsiteX0" fmla="*/ 375095 w 390525"/>
                <a:gd name="connsiteY0" fmla="*/ 7144 h 361950"/>
                <a:gd name="connsiteX1" fmla="*/ 18288 w 390525"/>
                <a:gd name="connsiteY1" fmla="*/ 7144 h 361950"/>
                <a:gd name="connsiteX2" fmla="*/ 7144 w 390525"/>
                <a:gd name="connsiteY2" fmla="*/ 18288 h 361950"/>
                <a:gd name="connsiteX3" fmla="*/ 7144 w 390525"/>
                <a:gd name="connsiteY3" fmla="*/ 351377 h 361950"/>
                <a:gd name="connsiteX4" fmla="*/ 18288 w 390525"/>
                <a:gd name="connsiteY4" fmla="*/ 362521 h 361950"/>
                <a:gd name="connsiteX5" fmla="*/ 374999 w 390525"/>
                <a:gd name="connsiteY5" fmla="*/ 362521 h 361950"/>
                <a:gd name="connsiteX6" fmla="*/ 386144 w 390525"/>
                <a:gd name="connsiteY6" fmla="*/ 351377 h 361950"/>
                <a:gd name="connsiteX7" fmla="*/ 386144 w 390525"/>
                <a:gd name="connsiteY7" fmla="*/ 18288 h 361950"/>
                <a:gd name="connsiteX8" fmla="*/ 375095 w 390525"/>
                <a:gd name="connsiteY8" fmla="*/ 7144 h 361950"/>
                <a:gd name="connsiteX9" fmla="*/ 363950 w 390525"/>
                <a:gd name="connsiteY9" fmla="*/ 29337 h 361950"/>
                <a:gd name="connsiteX10" fmla="*/ 363950 w 390525"/>
                <a:gd name="connsiteY10" fmla="*/ 95917 h 361950"/>
                <a:gd name="connsiteX11" fmla="*/ 245745 w 390525"/>
                <a:gd name="connsiteY11" fmla="*/ 95917 h 361950"/>
                <a:gd name="connsiteX12" fmla="*/ 204597 w 390525"/>
                <a:gd name="connsiteY12" fmla="*/ 54769 h 361950"/>
                <a:gd name="connsiteX13" fmla="*/ 196787 w 390525"/>
                <a:gd name="connsiteY13" fmla="*/ 51530 h 361950"/>
                <a:gd name="connsiteX14" fmla="*/ 29432 w 390525"/>
                <a:gd name="connsiteY14" fmla="*/ 51530 h 361950"/>
                <a:gd name="connsiteX15" fmla="*/ 29432 w 390525"/>
                <a:gd name="connsiteY15" fmla="*/ 29337 h 361950"/>
                <a:gd name="connsiteX16" fmla="*/ 363950 w 390525"/>
                <a:gd name="connsiteY16" fmla="*/ 29337 h 361950"/>
                <a:gd name="connsiteX17" fmla="*/ 363950 w 390525"/>
                <a:gd name="connsiteY17" fmla="*/ 340233 h 361950"/>
                <a:gd name="connsiteX18" fmla="*/ 29432 w 390525"/>
                <a:gd name="connsiteY18" fmla="*/ 340233 h 361950"/>
                <a:gd name="connsiteX19" fmla="*/ 29432 w 390525"/>
                <a:gd name="connsiteY19" fmla="*/ 73724 h 361950"/>
                <a:gd name="connsiteX20" fmla="*/ 192119 w 390525"/>
                <a:gd name="connsiteY20" fmla="*/ 73724 h 361950"/>
                <a:gd name="connsiteX21" fmla="*/ 233267 w 390525"/>
                <a:gd name="connsiteY21" fmla="*/ 114871 h 361950"/>
                <a:gd name="connsiteX22" fmla="*/ 241078 w 390525"/>
                <a:gd name="connsiteY22" fmla="*/ 118110 h 361950"/>
                <a:gd name="connsiteX23" fmla="*/ 363950 w 390525"/>
                <a:gd name="connsiteY23" fmla="*/ 118110 h 361950"/>
                <a:gd name="connsiteX24" fmla="*/ 363950 w 390525"/>
                <a:gd name="connsiteY24" fmla="*/ 340233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390525" h="361950">
                  <a:moveTo>
                    <a:pt x="375095" y="7144"/>
                  </a:move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lnTo>
                    <a:pt x="7144" y="351377"/>
                  </a:lnTo>
                  <a:cubicBezTo>
                    <a:pt x="7144" y="357473"/>
                    <a:pt x="12097" y="362521"/>
                    <a:pt x="18288" y="362521"/>
                  </a:cubicBezTo>
                  <a:lnTo>
                    <a:pt x="374999" y="362521"/>
                  </a:lnTo>
                  <a:cubicBezTo>
                    <a:pt x="381095" y="362521"/>
                    <a:pt x="386144" y="357569"/>
                    <a:pt x="386144" y="351377"/>
                  </a:cubicBezTo>
                  <a:lnTo>
                    <a:pt x="386144" y="18288"/>
                  </a:lnTo>
                  <a:cubicBezTo>
                    <a:pt x="386144" y="12097"/>
                    <a:pt x="381191" y="7144"/>
                    <a:pt x="375095" y="7144"/>
                  </a:cubicBezTo>
                  <a:close/>
                  <a:moveTo>
                    <a:pt x="363950" y="29337"/>
                  </a:moveTo>
                  <a:lnTo>
                    <a:pt x="363950" y="95917"/>
                  </a:lnTo>
                  <a:lnTo>
                    <a:pt x="245745" y="95917"/>
                  </a:lnTo>
                  <a:lnTo>
                    <a:pt x="204597" y="54769"/>
                  </a:lnTo>
                  <a:cubicBezTo>
                    <a:pt x="202502" y="52673"/>
                    <a:pt x="199644" y="51530"/>
                    <a:pt x="196787" y="51530"/>
                  </a:cubicBezTo>
                  <a:lnTo>
                    <a:pt x="29432" y="51530"/>
                  </a:lnTo>
                  <a:lnTo>
                    <a:pt x="29432" y="29337"/>
                  </a:lnTo>
                  <a:lnTo>
                    <a:pt x="363950" y="29337"/>
                  </a:lnTo>
                  <a:close/>
                  <a:moveTo>
                    <a:pt x="363950" y="340233"/>
                  </a:moveTo>
                  <a:lnTo>
                    <a:pt x="29432" y="340233"/>
                  </a:lnTo>
                  <a:lnTo>
                    <a:pt x="29432" y="73724"/>
                  </a:lnTo>
                  <a:lnTo>
                    <a:pt x="192119" y="73724"/>
                  </a:lnTo>
                  <a:lnTo>
                    <a:pt x="233267" y="114871"/>
                  </a:lnTo>
                  <a:cubicBezTo>
                    <a:pt x="235363" y="116967"/>
                    <a:pt x="238220" y="118110"/>
                    <a:pt x="241078" y="118110"/>
                  </a:cubicBezTo>
                  <a:lnTo>
                    <a:pt x="363950" y="118110"/>
                  </a:lnTo>
                  <a:lnTo>
                    <a:pt x="363950" y="34023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3" name="자유형: 도형 142">
              <a:extLst>
                <a:ext uri="{FF2B5EF4-FFF2-40B4-BE49-F238E27FC236}">
                  <a16:creationId xmlns:a16="http://schemas.microsoft.com/office/drawing/2014/main" id="{CBE2DA92-6256-4F42-92C9-6BD610420121}"/>
                </a:ext>
              </a:extLst>
            </p:cNvPr>
            <p:cNvSpPr/>
            <p:nvPr/>
          </p:nvSpPr>
          <p:spPr>
            <a:xfrm>
              <a:off x="1036635" y="3038951"/>
              <a:ext cx="76200" cy="28575"/>
            </a:xfrm>
            <a:custGeom>
              <a:avLst/>
              <a:gdLst>
                <a:gd name="connsiteX0" fmla="*/ 18250 w 76200"/>
                <a:gd name="connsiteY0" fmla="*/ 29337 h 28575"/>
                <a:gd name="connsiteX1" fmla="*/ 62351 w 76200"/>
                <a:gd name="connsiteY1" fmla="*/ 29337 h 28575"/>
                <a:gd name="connsiteX2" fmla="*/ 73686 w 76200"/>
                <a:gd name="connsiteY2" fmla="*/ 19526 h 28575"/>
                <a:gd name="connsiteX3" fmla="*/ 62637 w 76200"/>
                <a:gd name="connsiteY3" fmla="*/ 7144 h 28575"/>
                <a:gd name="connsiteX4" fmla="*/ 18536 w 76200"/>
                <a:gd name="connsiteY4" fmla="*/ 7144 h 28575"/>
                <a:gd name="connsiteX5" fmla="*/ 7201 w 76200"/>
                <a:gd name="connsiteY5" fmla="*/ 16954 h 28575"/>
                <a:gd name="connsiteX6" fmla="*/ 18250 w 76200"/>
                <a:gd name="connsiteY6" fmla="*/ 29337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6200" h="28575">
                  <a:moveTo>
                    <a:pt x="18250" y="29337"/>
                  </a:moveTo>
                  <a:lnTo>
                    <a:pt x="62351" y="29337"/>
                  </a:lnTo>
                  <a:cubicBezTo>
                    <a:pt x="68066" y="29337"/>
                    <a:pt x="73019" y="25146"/>
                    <a:pt x="73686" y="19526"/>
                  </a:cubicBezTo>
                  <a:cubicBezTo>
                    <a:pt x="74448" y="12859"/>
                    <a:pt x="69209" y="7144"/>
                    <a:pt x="62637" y="7144"/>
                  </a:cubicBezTo>
                  <a:lnTo>
                    <a:pt x="18536" y="7144"/>
                  </a:lnTo>
                  <a:cubicBezTo>
                    <a:pt x="12821" y="7144"/>
                    <a:pt x="7868" y="11335"/>
                    <a:pt x="7201" y="16954"/>
                  </a:cubicBezTo>
                  <a:cubicBezTo>
                    <a:pt x="6534" y="23622"/>
                    <a:pt x="11773" y="29337"/>
                    <a:pt x="18250" y="2933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4" name="자유형: 도형 143">
              <a:extLst>
                <a:ext uri="{FF2B5EF4-FFF2-40B4-BE49-F238E27FC236}">
                  <a16:creationId xmlns:a16="http://schemas.microsoft.com/office/drawing/2014/main" id="{418F5B7E-4ADF-45DB-BA13-599B30152B4C}"/>
                </a:ext>
              </a:extLst>
            </p:cNvPr>
            <p:cNvSpPr/>
            <p:nvPr/>
          </p:nvSpPr>
          <p:spPr>
            <a:xfrm>
              <a:off x="992232" y="3172110"/>
              <a:ext cx="76200" cy="28575"/>
            </a:xfrm>
            <a:custGeom>
              <a:avLst/>
              <a:gdLst>
                <a:gd name="connsiteX0" fmla="*/ 62653 w 76200"/>
                <a:gd name="connsiteY0" fmla="*/ 7144 h 28575"/>
                <a:gd name="connsiteX1" fmla="*/ 18552 w 76200"/>
                <a:gd name="connsiteY1" fmla="*/ 7144 h 28575"/>
                <a:gd name="connsiteX2" fmla="*/ 7218 w 76200"/>
                <a:gd name="connsiteY2" fmla="*/ 16954 h 28575"/>
                <a:gd name="connsiteX3" fmla="*/ 18267 w 76200"/>
                <a:gd name="connsiteY3" fmla="*/ 29337 h 28575"/>
                <a:gd name="connsiteX4" fmla="*/ 62367 w 76200"/>
                <a:gd name="connsiteY4" fmla="*/ 29337 h 28575"/>
                <a:gd name="connsiteX5" fmla="*/ 73702 w 76200"/>
                <a:gd name="connsiteY5" fmla="*/ 19526 h 28575"/>
                <a:gd name="connsiteX6" fmla="*/ 62653 w 76200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6200" h="28575">
                  <a:moveTo>
                    <a:pt x="62653" y="7144"/>
                  </a:moveTo>
                  <a:lnTo>
                    <a:pt x="18552" y="7144"/>
                  </a:lnTo>
                  <a:cubicBezTo>
                    <a:pt x="12837" y="7144"/>
                    <a:pt x="7884" y="11335"/>
                    <a:pt x="7218" y="16954"/>
                  </a:cubicBezTo>
                  <a:cubicBezTo>
                    <a:pt x="6456" y="23622"/>
                    <a:pt x="11694" y="29337"/>
                    <a:pt x="18267" y="29337"/>
                  </a:cubicBezTo>
                  <a:lnTo>
                    <a:pt x="62367" y="29337"/>
                  </a:lnTo>
                  <a:cubicBezTo>
                    <a:pt x="68082" y="29337"/>
                    <a:pt x="73035" y="25146"/>
                    <a:pt x="73702" y="19526"/>
                  </a:cubicBezTo>
                  <a:cubicBezTo>
                    <a:pt x="74464" y="12859"/>
                    <a:pt x="69225" y="7144"/>
                    <a:pt x="62653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5" name="자유형: 도형 144">
              <a:extLst>
                <a:ext uri="{FF2B5EF4-FFF2-40B4-BE49-F238E27FC236}">
                  <a16:creationId xmlns:a16="http://schemas.microsoft.com/office/drawing/2014/main" id="{9A3E0047-1A8C-4804-BFA6-BA3BD75EFEA0}"/>
                </a:ext>
              </a:extLst>
            </p:cNvPr>
            <p:cNvSpPr/>
            <p:nvPr/>
          </p:nvSpPr>
          <p:spPr>
            <a:xfrm>
              <a:off x="992232" y="3083337"/>
              <a:ext cx="123825" cy="28575"/>
            </a:xfrm>
            <a:custGeom>
              <a:avLst/>
              <a:gdLst>
                <a:gd name="connsiteX0" fmla="*/ 107135 w 123825"/>
                <a:gd name="connsiteY0" fmla="*/ 7144 h 28575"/>
                <a:gd name="connsiteX1" fmla="*/ 18552 w 123825"/>
                <a:gd name="connsiteY1" fmla="*/ 7144 h 28575"/>
                <a:gd name="connsiteX2" fmla="*/ 7218 w 123825"/>
                <a:gd name="connsiteY2" fmla="*/ 16954 h 28575"/>
                <a:gd name="connsiteX3" fmla="*/ 18267 w 123825"/>
                <a:gd name="connsiteY3" fmla="*/ 29337 h 28575"/>
                <a:gd name="connsiteX4" fmla="*/ 106754 w 123825"/>
                <a:gd name="connsiteY4" fmla="*/ 29337 h 28575"/>
                <a:gd name="connsiteX5" fmla="*/ 118089 w 123825"/>
                <a:gd name="connsiteY5" fmla="*/ 19526 h 28575"/>
                <a:gd name="connsiteX6" fmla="*/ 107135 w 123825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3825" h="28575">
                  <a:moveTo>
                    <a:pt x="107135" y="7144"/>
                  </a:moveTo>
                  <a:lnTo>
                    <a:pt x="18552" y="7144"/>
                  </a:lnTo>
                  <a:cubicBezTo>
                    <a:pt x="12837" y="7144"/>
                    <a:pt x="7884" y="11335"/>
                    <a:pt x="7218" y="16954"/>
                  </a:cubicBezTo>
                  <a:cubicBezTo>
                    <a:pt x="6456" y="23622"/>
                    <a:pt x="11694" y="29337"/>
                    <a:pt x="18267" y="29337"/>
                  </a:cubicBezTo>
                  <a:lnTo>
                    <a:pt x="106754" y="29337"/>
                  </a:lnTo>
                  <a:cubicBezTo>
                    <a:pt x="112469" y="29337"/>
                    <a:pt x="117422" y="25146"/>
                    <a:pt x="118089" y="19526"/>
                  </a:cubicBezTo>
                  <a:cubicBezTo>
                    <a:pt x="118851" y="12763"/>
                    <a:pt x="113612" y="7144"/>
                    <a:pt x="107135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6" name="자유형: 도형 145">
              <a:extLst>
                <a:ext uri="{FF2B5EF4-FFF2-40B4-BE49-F238E27FC236}">
                  <a16:creationId xmlns:a16="http://schemas.microsoft.com/office/drawing/2014/main" id="{FB5636AF-0E68-4DED-92F2-E96A88036F44}"/>
                </a:ext>
              </a:extLst>
            </p:cNvPr>
            <p:cNvSpPr/>
            <p:nvPr/>
          </p:nvSpPr>
          <p:spPr>
            <a:xfrm>
              <a:off x="992232" y="3127724"/>
              <a:ext cx="123825" cy="28575"/>
            </a:xfrm>
            <a:custGeom>
              <a:avLst/>
              <a:gdLst>
                <a:gd name="connsiteX0" fmla="*/ 107135 w 123825"/>
                <a:gd name="connsiteY0" fmla="*/ 7144 h 28575"/>
                <a:gd name="connsiteX1" fmla="*/ 18552 w 123825"/>
                <a:gd name="connsiteY1" fmla="*/ 7144 h 28575"/>
                <a:gd name="connsiteX2" fmla="*/ 7218 w 123825"/>
                <a:gd name="connsiteY2" fmla="*/ 16954 h 28575"/>
                <a:gd name="connsiteX3" fmla="*/ 18267 w 123825"/>
                <a:gd name="connsiteY3" fmla="*/ 29337 h 28575"/>
                <a:gd name="connsiteX4" fmla="*/ 106754 w 123825"/>
                <a:gd name="connsiteY4" fmla="*/ 29337 h 28575"/>
                <a:gd name="connsiteX5" fmla="*/ 118089 w 123825"/>
                <a:gd name="connsiteY5" fmla="*/ 19526 h 28575"/>
                <a:gd name="connsiteX6" fmla="*/ 107135 w 123825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3825" h="28575">
                  <a:moveTo>
                    <a:pt x="107135" y="7144"/>
                  </a:moveTo>
                  <a:lnTo>
                    <a:pt x="18552" y="7144"/>
                  </a:lnTo>
                  <a:cubicBezTo>
                    <a:pt x="12837" y="7144"/>
                    <a:pt x="7884" y="11335"/>
                    <a:pt x="7218" y="16954"/>
                  </a:cubicBezTo>
                  <a:cubicBezTo>
                    <a:pt x="6456" y="23622"/>
                    <a:pt x="11694" y="29337"/>
                    <a:pt x="18267" y="29337"/>
                  </a:cubicBezTo>
                  <a:lnTo>
                    <a:pt x="106754" y="29337"/>
                  </a:lnTo>
                  <a:cubicBezTo>
                    <a:pt x="112469" y="29337"/>
                    <a:pt x="117422" y="25146"/>
                    <a:pt x="118089" y="19526"/>
                  </a:cubicBezTo>
                  <a:cubicBezTo>
                    <a:pt x="118851" y="12764"/>
                    <a:pt x="113612" y="7144"/>
                    <a:pt x="107135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147" name="그룹 146">
            <a:extLst>
              <a:ext uri="{FF2B5EF4-FFF2-40B4-BE49-F238E27FC236}">
                <a16:creationId xmlns:a16="http://schemas.microsoft.com/office/drawing/2014/main" id="{75931ACF-DB32-4403-8A7C-3B0F02F1E560}"/>
              </a:ext>
            </a:extLst>
          </p:cNvPr>
          <p:cNvGrpSpPr/>
          <p:nvPr/>
        </p:nvGrpSpPr>
        <p:grpSpPr>
          <a:xfrm>
            <a:off x="7498452" y="4229100"/>
            <a:ext cx="339566" cy="385572"/>
            <a:chOff x="7498452" y="4229100"/>
            <a:chExt cx="339566" cy="385572"/>
          </a:xfrm>
          <a:solidFill>
            <a:schemeClr val="bg1"/>
          </a:solidFill>
        </p:grpSpPr>
        <p:sp>
          <p:nvSpPr>
            <p:cNvPr id="148" name="자유형: 도형 147">
              <a:extLst>
                <a:ext uri="{FF2B5EF4-FFF2-40B4-BE49-F238E27FC236}">
                  <a16:creationId xmlns:a16="http://schemas.microsoft.com/office/drawing/2014/main" id="{FE9154D0-38FA-4A6C-8F78-71A6332E2C13}"/>
                </a:ext>
              </a:extLst>
            </p:cNvPr>
            <p:cNvSpPr/>
            <p:nvPr/>
          </p:nvSpPr>
          <p:spPr>
            <a:xfrm>
              <a:off x="7676093" y="4319492"/>
              <a:ext cx="161925" cy="228600"/>
            </a:xfrm>
            <a:custGeom>
              <a:avLst/>
              <a:gdLst>
                <a:gd name="connsiteX0" fmla="*/ 152209 w 161925"/>
                <a:gd name="connsiteY0" fmla="*/ 112586 h 228600"/>
                <a:gd name="connsiteX1" fmla="*/ 94488 w 161925"/>
                <a:gd name="connsiteY1" fmla="*/ 12668 h 228600"/>
                <a:gd name="connsiteX2" fmla="*/ 84867 w 161925"/>
                <a:gd name="connsiteY2" fmla="*/ 7144 h 228600"/>
                <a:gd name="connsiteX3" fmla="*/ 75247 w 161925"/>
                <a:gd name="connsiteY3" fmla="*/ 12668 h 228600"/>
                <a:gd name="connsiteX4" fmla="*/ 17526 w 161925"/>
                <a:gd name="connsiteY4" fmla="*/ 112586 h 228600"/>
                <a:gd name="connsiteX5" fmla="*/ 17526 w 161925"/>
                <a:gd name="connsiteY5" fmla="*/ 112586 h 228600"/>
                <a:gd name="connsiteX6" fmla="*/ 7144 w 161925"/>
                <a:gd name="connsiteY6" fmla="*/ 151352 h 228600"/>
                <a:gd name="connsiteX7" fmla="*/ 84867 w 161925"/>
                <a:gd name="connsiteY7" fmla="*/ 229076 h 228600"/>
                <a:gd name="connsiteX8" fmla="*/ 162592 w 161925"/>
                <a:gd name="connsiteY8" fmla="*/ 151352 h 228600"/>
                <a:gd name="connsiteX9" fmla="*/ 152209 w 161925"/>
                <a:gd name="connsiteY9" fmla="*/ 112586 h 228600"/>
                <a:gd name="connsiteX10" fmla="*/ 84772 w 161925"/>
                <a:gd name="connsiteY10" fmla="*/ 206883 h 228600"/>
                <a:gd name="connsiteX11" fmla="*/ 36671 w 161925"/>
                <a:gd name="connsiteY11" fmla="*/ 123635 h 228600"/>
                <a:gd name="connsiteX12" fmla="*/ 84772 w 161925"/>
                <a:gd name="connsiteY12" fmla="*/ 40291 h 228600"/>
                <a:gd name="connsiteX13" fmla="*/ 132873 w 161925"/>
                <a:gd name="connsiteY13" fmla="*/ 123635 h 228600"/>
                <a:gd name="connsiteX14" fmla="*/ 84772 w 161925"/>
                <a:gd name="connsiteY14" fmla="*/ 206883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61925" h="228600">
                  <a:moveTo>
                    <a:pt x="152209" y="112586"/>
                  </a:moveTo>
                  <a:lnTo>
                    <a:pt x="94488" y="12668"/>
                  </a:lnTo>
                  <a:cubicBezTo>
                    <a:pt x="92487" y="9239"/>
                    <a:pt x="88868" y="7144"/>
                    <a:pt x="84867" y="7144"/>
                  </a:cubicBezTo>
                  <a:cubicBezTo>
                    <a:pt x="80867" y="7144"/>
                    <a:pt x="77248" y="9239"/>
                    <a:pt x="75247" y="12668"/>
                  </a:cubicBezTo>
                  <a:lnTo>
                    <a:pt x="17526" y="112586"/>
                  </a:lnTo>
                  <a:lnTo>
                    <a:pt x="17526" y="112586"/>
                  </a:lnTo>
                  <a:cubicBezTo>
                    <a:pt x="10763" y="124301"/>
                    <a:pt x="7144" y="137732"/>
                    <a:pt x="7144" y="151352"/>
                  </a:cubicBezTo>
                  <a:cubicBezTo>
                    <a:pt x="7144" y="194215"/>
                    <a:pt x="42005" y="229076"/>
                    <a:pt x="84867" y="229076"/>
                  </a:cubicBezTo>
                  <a:cubicBezTo>
                    <a:pt x="127730" y="229076"/>
                    <a:pt x="162592" y="194215"/>
                    <a:pt x="162592" y="151352"/>
                  </a:cubicBezTo>
                  <a:cubicBezTo>
                    <a:pt x="162592" y="137732"/>
                    <a:pt x="158972" y="124301"/>
                    <a:pt x="152209" y="112586"/>
                  </a:cubicBezTo>
                  <a:close/>
                  <a:moveTo>
                    <a:pt x="84772" y="206883"/>
                  </a:moveTo>
                  <a:cubicBezTo>
                    <a:pt x="42100" y="206883"/>
                    <a:pt x="15430" y="160496"/>
                    <a:pt x="36671" y="123635"/>
                  </a:cubicBezTo>
                  <a:lnTo>
                    <a:pt x="84772" y="40291"/>
                  </a:lnTo>
                  <a:lnTo>
                    <a:pt x="132873" y="123635"/>
                  </a:lnTo>
                  <a:cubicBezTo>
                    <a:pt x="154114" y="160496"/>
                    <a:pt x="127445" y="206883"/>
                    <a:pt x="84772" y="20688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9" name="자유형: 도형 148">
              <a:extLst>
                <a:ext uri="{FF2B5EF4-FFF2-40B4-BE49-F238E27FC236}">
                  <a16:creationId xmlns:a16="http://schemas.microsoft.com/office/drawing/2014/main" id="{E06DC847-EDDC-4692-89FA-37095A35FB91}"/>
                </a:ext>
              </a:extLst>
            </p:cNvPr>
            <p:cNvSpPr/>
            <p:nvPr/>
          </p:nvSpPr>
          <p:spPr>
            <a:xfrm>
              <a:off x="7498452" y="4386072"/>
              <a:ext cx="161925" cy="228600"/>
            </a:xfrm>
            <a:custGeom>
              <a:avLst/>
              <a:gdLst>
                <a:gd name="connsiteX0" fmla="*/ 94488 w 161925"/>
                <a:gd name="connsiteY0" fmla="*/ 12668 h 228600"/>
                <a:gd name="connsiteX1" fmla="*/ 84868 w 161925"/>
                <a:gd name="connsiteY1" fmla="*/ 7144 h 228600"/>
                <a:gd name="connsiteX2" fmla="*/ 75248 w 161925"/>
                <a:gd name="connsiteY2" fmla="*/ 12668 h 228600"/>
                <a:gd name="connsiteX3" fmla="*/ 17526 w 161925"/>
                <a:gd name="connsiteY3" fmla="*/ 112585 h 228600"/>
                <a:gd name="connsiteX4" fmla="*/ 17526 w 161925"/>
                <a:gd name="connsiteY4" fmla="*/ 112585 h 228600"/>
                <a:gd name="connsiteX5" fmla="*/ 7144 w 161925"/>
                <a:gd name="connsiteY5" fmla="*/ 151352 h 228600"/>
                <a:gd name="connsiteX6" fmla="*/ 84868 w 161925"/>
                <a:gd name="connsiteY6" fmla="*/ 229076 h 228600"/>
                <a:gd name="connsiteX7" fmla="*/ 162592 w 161925"/>
                <a:gd name="connsiteY7" fmla="*/ 151352 h 228600"/>
                <a:gd name="connsiteX8" fmla="*/ 152209 w 161925"/>
                <a:gd name="connsiteY8" fmla="*/ 112585 h 228600"/>
                <a:gd name="connsiteX9" fmla="*/ 94488 w 161925"/>
                <a:gd name="connsiteY9" fmla="*/ 12668 h 228600"/>
                <a:gd name="connsiteX10" fmla="*/ 84773 w 161925"/>
                <a:gd name="connsiteY10" fmla="*/ 206978 h 228600"/>
                <a:gd name="connsiteX11" fmla="*/ 36671 w 161925"/>
                <a:gd name="connsiteY11" fmla="*/ 123730 h 228600"/>
                <a:gd name="connsiteX12" fmla="*/ 84773 w 161925"/>
                <a:gd name="connsiteY12" fmla="*/ 40386 h 228600"/>
                <a:gd name="connsiteX13" fmla="*/ 132874 w 161925"/>
                <a:gd name="connsiteY13" fmla="*/ 123730 h 228600"/>
                <a:gd name="connsiteX14" fmla="*/ 84773 w 161925"/>
                <a:gd name="connsiteY14" fmla="*/ 206978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61925" h="228600">
                  <a:moveTo>
                    <a:pt x="94488" y="12668"/>
                  </a:moveTo>
                  <a:cubicBezTo>
                    <a:pt x="92488" y="9239"/>
                    <a:pt x="88868" y="7144"/>
                    <a:pt x="84868" y="7144"/>
                  </a:cubicBezTo>
                  <a:cubicBezTo>
                    <a:pt x="80867" y="7144"/>
                    <a:pt x="77248" y="9239"/>
                    <a:pt x="75248" y="12668"/>
                  </a:cubicBezTo>
                  <a:lnTo>
                    <a:pt x="17526" y="112585"/>
                  </a:lnTo>
                  <a:lnTo>
                    <a:pt x="17526" y="112585"/>
                  </a:lnTo>
                  <a:cubicBezTo>
                    <a:pt x="10763" y="124301"/>
                    <a:pt x="7144" y="137731"/>
                    <a:pt x="7144" y="151352"/>
                  </a:cubicBezTo>
                  <a:cubicBezTo>
                    <a:pt x="7144" y="194215"/>
                    <a:pt x="42006" y="229076"/>
                    <a:pt x="84868" y="229076"/>
                  </a:cubicBezTo>
                  <a:cubicBezTo>
                    <a:pt x="127731" y="229076"/>
                    <a:pt x="162592" y="194215"/>
                    <a:pt x="162592" y="151352"/>
                  </a:cubicBezTo>
                  <a:cubicBezTo>
                    <a:pt x="162592" y="137731"/>
                    <a:pt x="158972" y="124301"/>
                    <a:pt x="152209" y="112585"/>
                  </a:cubicBezTo>
                  <a:lnTo>
                    <a:pt x="94488" y="12668"/>
                  </a:lnTo>
                  <a:close/>
                  <a:moveTo>
                    <a:pt x="84773" y="206978"/>
                  </a:moveTo>
                  <a:cubicBezTo>
                    <a:pt x="42100" y="206978"/>
                    <a:pt x="15430" y="160591"/>
                    <a:pt x="36671" y="123730"/>
                  </a:cubicBezTo>
                  <a:lnTo>
                    <a:pt x="84773" y="40386"/>
                  </a:lnTo>
                  <a:lnTo>
                    <a:pt x="132874" y="123730"/>
                  </a:lnTo>
                  <a:cubicBezTo>
                    <a:pt x="154114" y="160496"/>
                    <a:pt x="127445" y="206978"/>
                    <a:pt x="84773" y="20697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0" name="자유형: 도형 149">
              <a:extLst>
                <a:ext uri="{FF2B5EF4-FFF2-40B4-BE49-F238E27FC236}">
                  <a16:creationId xmlns:a16="http://schemas.microsoft.com/office/drawing/2014/main" id="{0FFAA807-2FB1-4880-B1B0-BA1BE377E8E2}"/>
                </a:ext>
              </a:extLst>
            </p:cNvPr>
            <p:cNvSpPr/>
            <p:nvPr/>
          </p:nvSpPr>
          <p:spPr>
            <a:xfrm>
              <a:off x="7587320" y="4229100"/>
              <a:ext cx="123825" cy="161925"/>
            </a:xfrm>
            <a:custGeom>
              <a:avLst/>
              <a:gdLst>
                <a:gd name="connsiteX0" fmla="*/ 62580 w 123825"/>
                <a:gd name="connsiteY0" fmla="*/ 163354 h 161925"/>
                <a:gd name="connsiteX1" fmla="*/ 118110 w 123825"/>
                <a:gd name="connsiteY1" fmla="*/ 107823 h 161925"/>
                <a:gd name="connsiteX2" fmla="*/ 110776 w 123825"/>
                <a:gd name="connsiteY2" fmla="*/ 80201 h 161925"/>
                <a:gd name="connsiteX3" fmla="*/ 72295 w 123825"/>
                <a:gd name="connsiteY3" fmla="*/ 12763 h 161925"/>
                <a:gd name="connsiteX4" fmla="*/ 62675 w 123825"/>
                <a:gd name="connsiteY4" fmla="*/ 7144 h 161925"/>
                <a:gd name="connsiteX5" fmla="*/ 53055 w 123825"/>
                <a:gd name="connsiteY5" fmla="*/ 12763 h 161925"/>
                <a:gd name="connsiteX6" fmla="*/ 14573 w 123825"/>
                <a:gd name="connsiteY6" fmla="*/ 80105 h 161925"/>
                <a:gd name="connsiteX7" fmla="*/ 7144 w 123825"/>
                <a:gd name="connsiteY7" fmla="*/ 107823 h 161925"/>
                <a:gd name="connsiteX8" fmla="*/ 62580 w 123825"/>
                <a:gd name="connsiteY8" fmla="*/ 163354 h 161925"/>
                <a:gd name="connsiteX9" fmla="*/ 33719 w 123825"/>
                <a:gd name="connsiteY9" fmla="*/ 91154 h 161925"/>
                <a:gd name="connsiteX10" fmla="*/ 62580 w 123825"/>
                <a:gd name="connsiteY10" fmla="*/ 40672 h 161925"/>
                <a:gd name="connsiteX11" fmla="*/ 91440 w 123825"/>
                <a:gd name="connsiteY11" fmla="*/ 91249 h 161925"/>
                <a:gd name="connsiteX12" fmla="*/ 62580 w 123825"/>
                <a:gd name="connsiteY12" fmla="*/ 141161 h 161925"/>
                <a:gd name="connsiteX13" fmla="*/ 33719 w 123825"/>
                <a:gd name="connsiteY13" fmla="*/ 91154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3825" h="161925">
                  <a:moveTo>
                    <a:pt x="62580" y="163354"/>
                  </a:moveTo>
                  <a:cubicBezTo>
                    <a:pt x="93154" y="163354"/>
                    <a:pt x="118110" y="138494"/>
                    <a:pt x="118110" y="107823"/>
                  </a:cubicBezTo>
                  <a:cubicBezTo>
                    <a:pt x="118110" y="98012"/>
                    <a:pt x="115539" y="88487"/>
                    <a:pt x="110776" y="80201"/>
                  </a:cubicBezTo>
                  <a:lnTo>
                    <a:pt x="72295" y="12763"/>
                  </a:lnTo>
                  <a:cubicBezTo>
                    <a:pt x="70295" y="9335"/>
                    <a:pt x="66675" y="7144"/>
                    <a:pt x="62675" y="7144"/>
                  </a:cubicBezTo>
                  <a:cubicBezTo>
                    <a:pt x="58674" y="7144"/>
                    <a:pt x="55054" y="9239"/>
                    <a:pt x="53055" y="12763"/>
                  </a:cubicBezTo>
                  <a:lnTo>
                    <a:pt x="14573" y="80105"/>
                  </a:lnTo>
                  <a:cubicBezTo>
                    <a:pt x="9715" y="88487"/>
                    <a:pt x="7144" y="98012"/>
                    <a:pt x="7144" y="107823"/>
                  </a:cubicBezTo>
                  <a:cubicBezTo>
                    <a:pt x="7049" y="138398"/>
                    <a:pt x="31909" y="163354"/>
                    <a:pt x="62580" y="163354"/>
                  </a:cubicBezTo>
                  <a:close/>
                  <a:moveTo>
                    <a:pt x="33719" y="91154"/>
                  </a:moveTo>
                  <a:lnTo>
                    <a:pt x="62580" y="40672"/>
                  </a:lnTo>
                  <a:lnTo>
                    <a:pt x="91440" y="91249"/>
                  </a:lnTo>
                  <a:cubicBezTo>
                    <a:pt x="104204" y="113252"/>
                    <a:pt x="88202" y="141161"/>
                    <a:pt x="62580" y="141161"/>
                  </a:cubicBezTo>
                  <a:cubicBezTo>
                    <a:pt x="36862" y="141161"/>
                    <a:pt x="20955" y="113252"/>
                    <a:pt x="33719" y="9115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151" name="그룹 150">
            <a:extLst>
              <a:ext uri="{FF2B5EF4-FFF2-40B4-BE49-F238E27FC236}">
                <a16:creationId xmlns:a16="http://schemas.microsoft.com/office/drawing/2014/main" id="{DAFED6D6-A7DA-4801-8AD4-9213C5161D87}"/>
              </a:ext>
            </a:extLst>
          </p:cNvPr>
          <p:cNvGrpSpPr/>
          <p:nvPr/>
        </p:nvGrpSpPr>
        <p:grpSpPr>
          <a:xfrm>
            <a:off x="824094" y="4903660"/>
            <a:ext cx="389131" cy="388644"/>
            <a:chOff x="824094" y="4903660"/>
            <a:chExt cx="389131" cy="388644"/>
          </a:xfrm>
          <a:solidFill>
            <a:schemeClr val="bg1"/>
          </a:solidFill>
        </p:grpSpPr>
        <p:sp>
          <p:nvSpPr>
            <p:cNvPr id="152" name="자유형: 도형 151">
              <a:extLst>
                <a:ext uri="{FF2B5EF4-FFF2-40B4-BE49-F238E27FC236}">
                  <a16:creationId xmlns:a16="http://schemas.microsoft.com/office/drawing/2014/main" id="{2DEEF668-8CC1-482A-A480-5370B90BD17A}"/>
                </a:ext>
              </a:extLst>
            </p:cNvPr>
            <p:cNvSpPr/>
            <p:nvPr/>
          </p:nvSpPr>
          <p:spPr>
            <a:xfrm>
              <a:off x="824094" y="5016079"/>
              <a:ext cx="209550" cy="276225"/>
            </a:xfrm>
            <a:custGeom>
              <a:avLst/>
              <a:gdLst>
                <a:gd name="connsiteX0" fmla="*/ 151638 w 209550"/>
                <a:gd name="connsiteY0" fmla="*/ 140375 h 276225"/>
                <a:gd name="connsiteX1" fmla="*/ 140494 w 209550"/>
                <a:gd name="connsiteY1" fmla="*/ 140375 h 276225"/>
                <a:gd name="connsiteX2" fmla="*/ 140494 w 209550"/>
                <a:gd name="connsiteY2" fmla="*/ 129040 h 276225"/>
                <a:gd name="connsiteX3" fmla="*/ 162687 w 209550"/>
                <a:gd name="connsiteY3" fmla="*/ 84844 h 276225"/>
                <a:gd name="connsiteX4" fmla="*/ 162687 w 209550"/>
                <a:gd name="connsiteY4" fmla="*/ 65032 h 276225"/>
                <a:gd name="connsiteX5" fmla="*/ 116396 w 209550"/>
                <a:gd name="connsiteY5" fmla="*/ 7882 h 276225"/>
                <a:gd name="connsiteX6" fmla="*/ 51626 w 209550"/>
                <a:gd name="connsiteY6" fmla="*/ 62651 h 276225"/>
                <a:gd name="connsiteX7" fmla="*/ 51626 w 209550"/>
                <a:gd name="connsiteY7" fmla="*/ 84844 h 276225"/>
                <a:gd name="connsiteX8" fmla="*/ 73819 w 209550"/>
                <a:gd name="connsiteY8" fmla="*/ 129040 h 276225"/>
                <a:gd name="connsiteX9" fmla="*/ 73819 w 209550"/>
                <a:gd name="connsiteY9" fmla="*/ 140375 h 276225"/>
                <a:gd name="connsiteX10" fmla="*/ 62675 w 209550"/>
                <a:gd name="connsiteY10" fmla="*/ 140375 h 276225"/>
                <a:gd name="connsiteX11" fmla="*/ 7144 w 209550"/>
                <a:gd name="connsiteY11" fmla="*/ 195905 h 276225"/>
                <a:gd name="connsiteX12" fmla="*/ 7144 w 209550"/>
                <a:gd name="connsiteY12" fmla="*/ 262485 h 276225"/>
                <a:gd name="connsiteX13" fmla="*/ 18288 w 209550"/>
                <a:gd name="connsiteY13" fmla="*/ 273629 h 276225"/>
                <a:gd name="connsiteX14" fmla="*/ 195929 w 209550"/>
                <a:gd name="connsiteY14" fmla="*/ 273629 h 276225"/>
                <a:gd name="connsiteX15" fmla="*/ 207074 w 209550"/>
                <a:gd name="connsiteY15" fmla="*/ 262485 h 276225"/>
                <a:gd name="connsiteX16" fmla="*/ 207074 w 209550"/>
                <a:gd name="connsiteY16" fmla="*/ 195905 h 276225"/>
                <a:gd name="connsiteX17" fmla="*/ 151638 w 209550"/>
                <a:gd name="connsiteY17" fmla="*/ 140375 h 276225"/>
                <a:gd name="connsiteX18" fmla="*/ 184976 w 209550"/>
                <a:gd name="connsiteY18" fmla="*/ 251436 h 276225"/>
                <a:gd name="connsiteX19" fmla="*/ 29528 w 209550"/>
                <a:gd name="connsiteY19" fmla="*/ 251436 h 276225"/>
                <a:gd name="connsiteX20" fmla="*/ 29528 w 209550"/>
                <a:gd name="connsiteY20" fmla="*/ 195905 h 276225"/>
                <a:gd name="connsiteX21" fmla="*/ 62865 w 209550"/>
                <a:gd name="connsiteY21" fmla="*/ 162568 h 276225"/>
                <a:gd name="connsiteX22" fmla="*/ 85058 w 209550"/>
                <a:gd name="connsiteY22" fmla="*/ 162568 h 276225"/>
                <a:gd name="connsiteX23" fmla="*/ 96203 w 209550"/>
                <a:gd name="connsiteY23" fmla="*/ 151424 h 276225"/>
                <a:gd name="connsiteX24" fmla="*/ 96203 w 209550"/>
                <a:gd name="connsiteY24" fmla="*/ 123039 h 276225"/>
                <a:gd name="connsiteX25" fmla="*/ 90678 w 209550"/>
                <a:gd name="connsiteY25" fmla="*/ 113419 h 276225"/>
                <a:gd name="connsiteX26" fmla="*/ 74009 w 209550"/>
                <a:gd name="connsiteY26" fmla="*/ 84749 h 276225"/>
                <a:gd name="connsiteX27" fmla="*/ 74009 w 209550"/>
                <a:gd name="connsiteY27" fmla="*/ 62555 h 276225"/>
                <a:gd name="connsiteX28" fmla="*/ 112967 w 209550"/>
                <a:gd name="connsiteY28" fmla="*/ 29694 h 276225"/>
                <a:gd name="connsiteX29" fmla="*/ 140589 w 209550"/>
                <a:gd name="connsiteY29" fmla="*/ 64937 h 276225"/>
                <a:gd name="connsiteX30" fmla="*/ 140589 w 209550"/>
                <a:gd name="connsiteY30" fmla="*/ 84749 h 276225"/>
                <a:gd name="connsiteX31" fmla="*/ 123920 w 209550"/>
                <a:gd name="connsiteY31" fmla="*/ 113419 h 276225"/>
                <a:gd name="connsiteX32" fmla="*/ 118396 w 209550"/>
                <a:gd name="connsiteY32" fmla="*/ 123039 h 276225"/>
                <a:gd name="connsiteX33" fmla="*/ 118396 w 209550"/>
                <a:gd name="connsiteY33" fmla="*/ 151424 h 276225"/>
                <a:gd name="connsiteX34" fmla="*/ 129540 w 209550"/>
                <a:gd name="connsiteY34" fmla="*/ 162568 h 276225"/>
                <a:gd name="connsiteX35" fmla="*/ 151733 w 209550"/>
                <a:gd name="connsiteY35" fmla="*/ 162568 h 276225"/>
                <a:gd name="connsiteX36" fmla="*/ 185071 w 209550"/>
                <a:gd name="connsiteY36" fmla="*/ 195905 h 276225"/>
                <a:gd name="connsiteX37" fmla="*/ 185071 w 209550"/>
                <a:gd name="connsiteY37" fmla="*/ 251436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209550" h="276225">
                  <a:moveTo>
                    <a:pt x="151638" y="140375"/>
                  </a:moveTo>
                  <a:lnTo>
                    <a:pt x="140494" y="140375"/>
                  </a:lnTo>
                  <a:lnTo>
                    <a:pt x="140494" y="129040"/>
                  </a:lnTo>
                  <a:cubicBezTo>
                    <a:pt x="154305" y="118658"/>
                    <a:pt x="162687" y="102179"/>
                    <a:pt x="162687" y="84844"/>
                  </a:cubicBezTo>
                  <a:lnTo>
                    <a:pt x="162687" y="65032"/>
                  </a:lnTo>
                  <a:cubicBezTo>
                    <a:pt x="162687" y="36743"/>
                    <a:pt x="142780" y="12168"/>
                    <a:pt x="116396" y="7882"/>
                  </a:cubicBezTo>
                  <a:cubicBezTo>
                    <a:pt x="82201" y="2357"/>
                    <a:pt x="51626" y="28551"/>
                    <a:pt x="51626" y="62651"/>
                  </a:cubicBezTo>
                  <a:lnTo>
                    <a:pt x="51626" y="84844"/>
                  </a:lnTo>
                  <a:cubicBezTo>
                    <a:pt x="51626" y="102179"/>
                    <a:pt x="60008" y="118562"/>
                    <a:pt x="73819" y="129040"/>
                  </a:cubicBezTo>
                  <a:lnTo>
                    <a:pt x="73819" y="140375"/>
                  </a:lnTo>
                  <a:lnTo>
                    <a:pt x="62675" y="140375"/>
                  </a:lnTo>
                  <a:cubicBezTo>
                    <a:pt x="32004" y="140375"/>
                    <a:pt x="7144" y="165235"/>
                    <a:pt x="7144" y="195905"/>
                  </a:cubicBezTo>
                  <a:lnTo>
                    <a:pt x="7144" y="262485"/>
                  </a:lnTo>
                  <a:cubicBezTo>
                    <a:pt x="7144" y="268581"/>
                    <a:pt x="12097" y="273629"/>
                    <a:pt x="18288" y="273629"/>
                  </a:cubicBezTo>
                  <a:lnTo>
                    <a:pt x="195929" y="273629"/>
                  </a:lnTo>
                  <a:cubicBezTo>
                    <a:pt x="202025" y="273629"/>
                    <a:pt x="207074" y="268676"/>
                    <a:pt x="207074" y="262485"/>
                  </a:cubicBezTo>
                  <a:lnTo>
                    <a:pt x="207074" y="195905"/>
                  </a:lnTo>
                  <a:cubicBezTo>
                    <a:pt x="207169" y="165235"/>
                    <a:pt x="182309" y="140375"/>
                    <a:pt x="151638" y="140375"/>
                  </a:cubicBezTo>
                  <a:close/>
                  <a:moveTo>
                    <a:pt x="184976" y="251436"/>
                  </a:moveTo>
                  <a:lnTo>
                    <a:pt x="29528" y="251436"/>
                  </a:lnTo>
                  <a:lnTo>
                    <a:pt x="29528" y="195905"/>
                  </a:lnTo>
                  <a:cubicBezTo>
                    <a:pt x="29528" y="177522"/>
                    <a:pt x="44482" y="162568"/>
                    <a:pt x="62865" y="162568"/>
                  </a:cubicBezTo>
                  <a:lnTo>
                    <a:pt x="85058" y="162568"/>
                  </a:lnTo>
                  <a:cubicBezTo>
                    <a:pt x="91154" y="162568"/>
                    <a:pt x="96203" y="157615"/>
                    <a:pt x="96203" y="151424"/>
                  </a:cubicBezTo>
                  <a:lnTo>
                    <a:pt x="96203" y="123039"/>
                  </a:lnTo>
                  <a:cubicBezTo>
                    <a:pt x="96203" y="119039"/>
                    <a:pt x="94107" y="115419"/>
                    <a:pt x="90678" y="113419"/>
                  </a:cubicBezTo>
                  <a:cubicBezTo>
                    <a:pt x="80201" y="107323"/>
                    <a:pt x="74009" y="96655"/>
                    <a:pt x="74009" y="84749"/>
                  </a:cubicBezTo>
                  <a:lnTo>
                    <a:pt x="74009" y="62555"/>
                  </a:lnTo>
                  <a:cubicBezTo>
                    <a:pt x="74009" y="42648"/>
                    <a:pt x="91726" y="26265"/>
                    <a:pt x="112967" y="29694"/>
                  </a:cubicBezTo>
                  <a:cubicBezTo>
                    <a:pt x="128683" y="32266"/>
                    <a:pt x="140589" y="47411"/>
                    <a:pt x="140589" y="64937"/>
                  </a:cubicBezTo>
                  <a:lnTo>
                    <a:pt x="140589" y="84749"/>
                  </a:lnTo>
                  <a:cubicBezTo>
                    <a:pt x="140589" y="96560"/>
                    <a:pt x="134398" y="107323"/>
                    <a:pt x="123920" y="113419"/>
                  </a:cubicBezTo>
                  <a:cubicBezTo>
                    <a:pt x="120491" y="115419"/>
                    <a:pt x="118396" y="119039"/>
                    <a:pt x="118396" y="123039"/>
                  </a:cubicBezTo>
                  <a:lnTo>
                    <a:pt x="118396" y="151424"/>
                  </a:lnTo>
                  <a:cubicBezTo>
                    <a:pt x="118396" y="157520"/>
                    <a:pt x="123349" y="162568"/>
                    <a:pt x="129540" y="162568"/>
                  </a:cubicBezTo>
                  <a:lnTo>
                    <a:pt x="151733" y="162568"/>
                  </a:lnTo>
                  <a:cubicBezTo>
                    <a:pt x="170117" y="162568"/>
                    <a:pt x="185071" y="177522"/>
                    <a:pt x="185071" y="195905"/>
                  </a:cubicBezTo>
                  <a:lnTo>
                    <a:pt x="185071" y="2514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3" name="자유형: 도형 152">
              <a:extLst>
                <a:ext uri="{FF2B5EF4-FFF2-40B4-BE49-F238E27FC236}">
                  <a16:creationId xmlns:a16="http://schemas.microsoft.com/office/drawing/2014/main" id="{26718E4D-4CAE-48C4-AA53-130848CB800F}"/>
                </a:ext>
              </a:extLst>
            </p:cNvPr>
            <p:cNvSpPr/>
            <p:nvPr/>
          </p:nvSpPr>
          <p:spPr>
            <a:xfrm>
              <a:off x="1048027" y="4992433"/>
              <a:ext cx="28575" cy="28575"/>
            </a:xfrm>
            <a:custGeom>
              <a:avLst/>
              <a:gdLst>
                <a:gd name="connsiteX0" fmla="*/ 29432 w 28575"/>
                <a:gd name="connsiteY0" fmla="*/ 18288 h 28575"/>
                <a:gd name="connsiteX1" fmla="*/ 18288 w 28575"/>
                <a:gd name="connsiteY1" fmla="*/ 29432 h 28575"/>
                <a:gd name="connsiteX2" fmla="*/ 7144 w 28575"/>
                <a:gd name="connsiteY2" fmla="*/ 18288 h 28575"/>
                <a:gd name="connsiteX3" fmla="*/ 18288 w 28575"/>
                <a:gd name="connsiteY3" fmla="*/ 7144 h 28575"/>
                <a:gd name="connsiteX4" fmla="*/ 29432 w 28575"/>
                <a:gd name="connsiteY4" fmla="*/ 1828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9432" y="18288"/>
                  </a:moveTo>
                  <a:cubicBezTo>
                    <a:pt x="29432" y="24443"/>
                    <a:pt x="24443" y="29432"/>
                    <a:pt x="18288" y="29432"/>
                  </a:cubicBezTo>
                  <a:cubicBezTo>
                    <a:pt x="12133" y="29432"/>
                    <a:pt x="7144" y="24443"/>
                    <a:pt x="7144" y="18288"/>
                  </a:cubicBezTo>
                  <a:cubicBezTo>
                    <a:pt x="7144" y="12133"/>
                    <a:pt x="12133" y="7144"/>
                    <a:pt x="18288" y="7144"/>
                  </a:cubicBezTo>
                  <a:cubicBezTo>
                    <a:pt x="24443" y="7144"/>
                    <a:pt x="29432" y="12133"/>
                    <a:pt x="29432" y="18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4" name="자유형: 도형 153">
              <a:extLst>
                <a:ext uri="{FF2B5EF4-FFF2-40B4-BE49-F238E27FC236}">
                  <a16:creationId xmlns:a16="http://schemas.microsoft.com/office/drawing/2014/main" id="{852BCA23-577D-4969-B36C-A60F4076DA48}"/>
                </a:ext>
              </a:extLst>
            </p:cNvPr>
            <p:cNvSpPr/>
            <p:nvPr/>
          </p:nvSpPr>
          <p:spPr>
            <a:xfrm>
              <a:off x="1092509" y="4992433"/>
              <a:ext cx="28575" cy="28575"/>
            </a:xfrm>
            <a:custGeom>
              <a:avLst/>
              <a:gdLst>
                <a:gd name="connsiteX0" fmla="*/ 29432 w 28575"/>
                <a:gd name="connsiteY0" fmla="*/ 18288 h 28575"/>
                <a:gd name="connsiteX1" fmla="*/ 18288 w 28575"/>
                <a:gd name="connsiteY1" fmla="*/ 29432 h 28575"/>
                <a:gd name="connsiteX2" fmla="*/ 7144 w 28575"/>
                <a:gd name="connsiteY2" fmla="*/ 18288 h 28575"/>
                <a:gd name="connsiteX3" fmla="*/ 18288 w 28575"/>
                <a:gd name="connsiteY3" fmla="*/ 7144 h 28575"/>
                <a:gd name="connsiteX4" fmla="*/ 29432 w 28575"/>
                <a:gd name="connsiteY4" fmla="*/ 1828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9432" y="18288"/>
                  </a:moveTo>
                  <a:cubicBezTo>
                    <a:pt x="29432" y="24443"/>
                    <a:pt x="24443" y="29432"/>
                    <a:pt x="18288" y="29432"/>
                  </a:cubicBezTo>
                  <a:cubicBezTo>
                    <a:pt x="12133" y="29432"/>
                    <a:pt x="7144" y="24443"/>
                    <a:pt x="7144" y="18288"/>
                  </a:cubicBezTo>
                  <a:cubicBezTo>
                    <a:pt x="7144" y="12133"/>
                    <a:pt x="12133" y="7144"/>
                    <a:pt x="18288" y="7144"/>
                  </a:cubicBezTo>
                  <a:cubicBezTo>
                    <a:pt x="24443" y="7144"/>
                    <a:pt x="29432" y="12133"/>
                    <a:pt x="29432" y="18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5" name="자유형: 도형 154">
              <a:extLst>
                <a:ext uri="{FF2B5EF4-FFF2-40B4-BE49-F238E27FC236}">
                  <a16:creationId xmlns:a16="http://schemas.microsoft.com/office/drawing/2014/main" id="{8A50F8AF-A865-42AA-AD3F-F66A485BE60F}"/>
                </a:ext>
              </a:extLst>
            </p:cNvPr>
            <p:cNvSpPr/>
            <p:nvPr/>
          </p:nvSpPr>
          <p:spPr>
            <a:xfrm>
              <a:off x="1136895" y="4992433"/>
              <a:ext cx="28575" cy="28575"/>
            </a:xfrm>
            <a:custGeom>
              <a:avLst/>
              <a:gdLst>
                <a:gd name="connsiteX0" fmla="*/ 29432 w 28575"/>
                <a:gd name="connsiteY0" fmla="*/ 18288 h 28575"/>
                <a:gd name="connsiteX1" fmla="*/ 18288 w 28575"/>
                <a:gd name="connsiteY1" fmla="*/ 29432 h 28575"/>
                <a:gd name="connsiteX2" fmla="*/ 7144 w 28575"/>
                <a:gd name="connsiteY2" fmla="*/ 18288 h 28575"/>
                <a:gd name="connsiteX3" fmla="*/ 18288 w 28575"/>
                <a:gd name="connsiteY3" fmla="*/ 7144 h 28575"/>
                <a:gd name="connsiteX4" fmla="*/ 29432 w 28575"/>
                <a:gd name="connsiteY4" fmla="*/ 1828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9432" y="18288"/>
                  </a:moveTo>
                  <a:cubicBezTo>
                    <a:pt x="29432" y="24443"/>
                    <a:pt x="24443" y="29432"/>
                    <a:pt x="18288" y="29432"/>
                  </a:cubicBezTo>
                  <a:cubicBezTo>
                    <a:pt x="12133" y="29432"/>
                    <a:pt x="7144" y="24443"/>
                    <a:pt x="7144" y="18288"/>
                  </a:cubicBezTo>
                  <a:cubicBezTo>
                    <a:pt x="7144" y="12133"/>
                    <a:pt x="12133" y="7144"/>
                    <a:pt x="18288" y="7144"/>
                  </a:cubicBezTo>
                  <a:cubicBezTo>
                    <a:pt x="24443" y="7144"/>
                    <a:pt x="29432" y="12133"/>
                    <a:pt x="29432" y="18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6" name="자유형: 도형 155">
              <a:extLst>
                <a:ext uri="{FF2B5EF4-FFF2-40B4-BE49-F238E27FC236}">
                  <a16:creationId xmlns:a16="http://schemas.microsoft.com/office/drawing/2014/main" id="{6803DBBD-1F98-4342-839E-2111EC684942}"/>
                </a:ext>
              </a:extLst>
            </p:cNvPr>
            <p:cNvSpPr/>
            <p:nvPr/>
          </p:nvSpPr>
          <p:spPr>
            <a:xfrm>
              <a:off x="1003675" y="4903660"/>
              <a:ext cx="209550" cy="209550"/>
            </a:xfrm>
            <a:custGeom>
              <a:avLst/>
              <a:gdLst>
                <a:gd name="connsiteX0" fmla="*/ 107122 w 209550"/>
                <a:gd name="connsiteY0" fmla="*/ 7144 h 209550"/>
                <a:gd name="connsiteX1" fmla="*/ 7204 w 209550"/>
                <a:gd name="connsiteY1" fmla="*/ 107061 h 209550"/>
                <a:gd name="connsiteX2" fmla="*/ 25588 w 209550"/>
                <a:gd name="connsiteY2" fmla="*/ 164878 h 209550"/>
                <a:gd name="connsiteX3" fmla="*/ 9014 w 209550"/>
                <a:gd name="connsiteY3" fmla="*/ 189738 h 209550"/>
                <a:gd name="connsiteX4" fmla="*/ 8443 w 209550"/>
                <a:gd name="connsiteY4" fmla="*/ 201168 h 209550"/>
                <a:gd name="connsiteX5" fmla="*/ 18253 w 209550"/>
                <a:gd name="connsiteY5" fmla="*/ 207073 h 209550"/>
                <a:gd name="connsiteX6" fmla="*/ 107026 w 209550"/>
                <a:gd name="connsiteY6" fmla="*/ 207073 h 209550"/>
                <a:gd name="connsiteX7" fmla="*/ 206944 w 209550"/>
                <a:gd name="connsiteY7" fmla="*/ 107156 h 209550"/>
                <a:gd name="connsiteX8" fmla="*/ 107122 w 209550"/>
                <a:gd name="connsiteY8" fmla="*/ 7144 h 209550"/>
                <a:gd name="connsiteX9" fmla="*/ 107122 w 209550"/>
                <a:gd name="connsiteY9" fmla="*/ 184785 h 209550"/>
                <a:gd name="connsiteX10" fmla="*/ 39018 w 209550"/>
                <a:gd name="connsiteY10" fmla="*/ 184785 h 209550"/>
                <a:gd name="connsiteX11" fmla="*/ 48543 w 209550"/>
                <a:gd name="connsiteY11" fmla="*/ 170593 h 209550"/>
                <a:gd name="connsiteX12" fmla="*/ 47781 w 209550"/>
                <a:gd name="connsiteY12" fmla="*/ 157258 h 209550"/>
                <a:gd name="connsiteX13" fmla="*/ 29398 w 209550"/>
                <a:gd name="connsiteY13" fmla="*/ 107061 h 209550"/>
                <a:gd name="connsiteX14" fmla="*/ 107122 w 209550"/>
                <a:gd name="connsiteY14" fmla="*/ 29337 h 209550"/>
                <a:gd name="connsiteX15" fmla="*/ 184846 w 209550"/>
                <a:gd name="connsiteY15" fmla="*/ 107061 h 209550"/>
                <a:gd name="connsiteX16" fmla="*/ 107122 w 209550"/>
                <a:gd name="connsiteY16" fmla="*/ 184785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9550" h="209550">
                  <a:moveTo>
                    <a:pt x="107122" y="7144"/>
                  </a:moveTo>
                  <a:cubicBezTo>
                    <a:pt x="52067" y="7144"/>
                    <a:pt x="7204" y="52006"/>
                    <a:pt x="7204" y="107061"/>
                  </a:cubicBezTo>
                  <a:cubicBezTo>
                    <a:pt x="7204" y="127825"/>
                    <a:pt x="13681" y="148018"/>
                    <a:pt x="25588" y="164878"/>
                  </a:cubicBezTo>
                  <a:lnTo>
                    <a:pt x="9014" y="189738"/>
                  </a:lnTo>
                  <a:cubicBezTo>
                    <a:pt x="6728" y="193167"/>
                    <a:pt x="6538" y="197548"/>
                    <a:pt x="8443" y="201168"/>
                  </a:cubicBezTo>
                  <a:cubicBezTo>
                    <a:pt x="10348" y="204788"/>
                    <a:pt x="14158" y="207073"/>
                    <a:pt x="18253" y="207073"/>
                  </a:cubicBezTo>
                  <a:lnTo>
                    <a:pt x="107026" y="207073"/>
                  </a:lnTo>
                  <a:cubicBezTo>
                    <a:pt x="162081" y="207073"/>
                    <a:pt x="206944" y="162211"/>
                    <a:pt x="206944" y="107156"/>
                  </a:cubicBezTo>
                  <a:cubicBezTo>
                    <a:pt x="206944" y="52102"/>
                    <a:pt x="162176" y="7144"/>
                    <a:pt x="107122" y="7144"/>
                  </a:cubicBezTo>
                  <a:close/>
                  <a:moveTo>
                    <a:pt x="107122" y="184785"/>
                  </a:moveTo>
                  <a:lnTo>
                    <a:pt x="39018" y="184785"/>
                  </a:lnTo>
                  <a:lnTo>
                    <a:pt x="48543" y="170593"/>
                  </a:lnTo>
                  <a:cubicBezTo>
                    <a:pt x="51305" y="166497"/>
                    <a:pt x="51019" y="161068"/>
                    <a:pt x="47781" y="157258"/>
                  </a:cubicBezTo>
                  <a:cubicBezTo>
                    <a:pt x="35970" y="143256"/>
                    <a:pt x="29398" y="125444"/>
                    <a:pt x="29398" y="107061"/>
                  </a:cubicBezTo>
                  <a:cubicBezTo>
                    <a:pt x="29398" y="64198"/>
                    <a:pt x="64259" y="29337"/>
                    <a:pt x="107122" y="29337"/>
                  </a:cubicBezTo>
                  <a:cubicBezTo>
                    <a:pt x="149984" y="29337"/>
                    <a:pt x="184846" y="64198"/>
                    <a:pt x="184846" y="107061"/>
                  </a:cubicBezTo>
                  <a:cubicBezTo>
                    <a:pt x="184846" y="149923"/>
                    <a:pt x="149889" y="184785"/>
                    <a:pt x="107122" y="18478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157" name="그룹 156">
            <a:extLst>
              <a:ext uri="{FF2B5EF4-FFF2-40B4-BE49-F238E27FC236}">
                <a16:creationId xmlns:a16="http://schemas.microsoft.com/office/drawing/2014/main" id="{AFB19F09-44D6-416C-8EE5-1FCD7D121801}"/>
              </a:ext>
            </a:extLst>
          </p:cNvPr>
          <p:cNvGrpSpPr/>
          <p:nvPr/>
        </p:nvGrpSpPr>
        <p:grpSpPr>
          <a:xfrm>
            <a:off x="2136830" y="3561492"/>
            <a:ext cx="295275" cy="390525"/>
            <a:chOff x="2136830" y="3561492"/>
            <a:chExt cx="295275" cy="390525"/>
          </a:xfrm>
          <a:solidFill>
            <a:schemeClr val="bg1"/>
          </a:solidFill>
        </p:grpSpPr>
        <p:sp>
          <p:nvSpPr>
            <p:cNvPr id="158" name="자유형: 도형 157">
              <a:extLst>
                <a:ext uri="{FF2B5EF4-FFF2-40B4-BE49-F238E27FC236}">
                  <a16:creationId xmlns:a16="http://schemas.microsoft.com/office/drawing/2014/main" id="{034F22A4-200B-49BC-8AF3-203815F3305E}"/>
                </a:ext>
              </a:extLst>
            </p:cNvPr>
            <p:cNvSpPr/>
            <p:nvPr/>
          </p:nvSpPr>
          <p:spPr>
            <a:xfrm>
              <a:off x="2206379" y="3608161"/>
              <a:ext cx="161925" cy="152400"/>
            </a:xfrm>
            <a:custGeom>
              <a:avLst/>
              <a:gdLst>
                <a:gd name="connsiteX0" fmla="*/ 118379 w 161925"/>
                <a:gd name="connsiteY0" fmla="*/ 148403 h 152400"/>
                <a:gd name="connsiteX1" fmla="*/ 128857 w 161925"/>
                <a:gd name="connsiteY1" fmla="*/ 146784 h 152400"/>
                <a:gd name="connsiteX2" fmla="*/ 133238 w 161925"/>
                <a:gd name="connsiteY2" fmla="*/ 137164 h 152400"/>
                <a:gd name="connsiteX3" fmla="*/ 130571 w 161925"/>
                <a:gd name="connsiteY3" fmla="*/ 99540 h 152400"/>
                <a:gd name="connsiteX4" fmla="*/ 153717 w 161925"/>
                <a:gd name="connsiteY4" fmla="*/ 69822 h 152400"/>
                <a:gd name="connsiteX5" fmla="*/ 155431 w 161925"/>
                <a:gd name="connsiteY5" fmla="*/ 59344 h 152400"/>
                <a:gd name="connsiteX6" fmla="*/ 147621 w 161925"/>
                <a:gd name="connsiteY6" fmla="*/ 52201 h 152400"/>
                <a:gd name="connsiteX7" fmla="*/ 111045 w 161925"/>
                <a:gd name="connsiteY7" fmla="*/ 43152 h 152400"/>
                <a:gd name="connsiteX8" fmla="*/ 89899 w 161925"/>
                <a:gd name="connsiteY8" fmla="*/ 12005 h 152400"/>
                <a:gd name="connsiteX9" fmla="*/ 80470 w 161925"/>
                <a:gd name="connsiteY9" fmla="*/ 7147 h 152400"/>
                <a:gd name="connsiteX10" fmla="*/ 71230 w 161925"/>
                <a:gd name="connsiteY10" fmla="*/ 12386 h 152400"/>
                <a:gd name="connsiteX11" fmla="*/ 51323 w 161925"/>
                <a:gd name="connsiteY11" fmla="*/ 44390 h 152400"/>
                <a:gd name="connsiteX12" fmla="*/ 15128 w 161925"/>
                <a:gd name="connsiteY12" fmla="*/ 54868 h 152400"/>
                <a:gd name="connsiteX13" fmla="*/ 7603 w 161925"/>
                <a:gd name="connsiteY13" fmla="*/ 62297 h 152400"/>
                <a:gd name="connsiteX14" fmla="*/ 9699 w 161925"/>
                <a:gd name="connsiteY14" fmla="*/ 72679 h 152400"/>
                <a:gd name="connsiteX15" fmla="*/ 33988 w 161925"/>
                <a:gd name="connsiteY15" fmla="*/ 101445 h 152400"/>
                <a:gd name="connsiteX16" fmla="*/ 32749 w 161925"/>
                <a:gd name="connsiteY16" fmla="*/ 139069 h 152400"/>
                <a:gd name="connsiteX17" fmla="*/ 37512 w 161925"/>
                <a:gd name="connsiteY17" fmla="*/ 148498 h 152400"/>
                <a:gd name="connsiteX18" fmla="*/ 48085 w 161925"/>
                <a:gd name="connsiteY18" fmla="*/ 149641 h 152400"/>
                <a:gd name="connsiteX19" fmla="*/ 82946 w 161925"/>
                <a:gd name="connsiteY19" fmla="*/ 135449 h 152400"/>
                <a:gd name="connsiteX20" fmla="*/ 118379 w 161925"/>
                <a:gd name="connsiteY20" fmla="*/ 148403 h 152400"/>
                <a:gd name="connsiteX21" fmla="*/ 78565 w 161925"/>
                <a:gd name="connsiteY21" fmla="*/ 113446 h 152400"/>
                <a:gd name="connsiteX22" fmla="*/ 55514 w 161925"/>
                <a:gd name="connsiteY22" fmla="*/ 122781 h 152400"/>
                <a:gd name="connsiteX23" fmla="*/ 56371 w 161925"/>
                <a:gd name="connsiteY23" fmla="*/ 97921 h 152400"/>
                <a:gd name="connsiteX24" fmla="*/ 53800 w 161925"/>
                <a:gd name="connsiteY24" fmla="*/ 90396 h 152400"/>
                <a:gd name="connsiteX25" fmla="*/ 37798 w 161925"/>
                <a:gd name="connsiteY25" fmla="*/ 71441 h 152400"/>
                <a:gd name="connsiteX26" fmla="*/ 61705 w 161925"/>
                <a:gd name="connsiteY26" fmla="*/ 64583 h 152400"/>
                <a:gd name="connsiteX27" fmla="*/ 68087 w 161925"/>
                <a:gd name="connsiteY27" fmla="*/ 59821 h 152400"/>
                <a:gd name="connsiteX28" fmla="*/ 81232 w 161925"/>
                <a:gd name="connsiteY28" fmla="*/ 38770 h 152400"/>
                <a:gd name="connsiteX29" fmla="*/ 95138 w 161925"/>
                <a:gd name="connsiteY29" fmla="*/ 59344 h 152400"/>
                <a:gd name="connsiteX30" fmla="*/ 101710 w 161925"/>
                <a:gd name="connsiteY30" fmla="*/ 63916 h 152400"/>
                <a:gd name="connsiteX31" fmla="*/ 125809 w 161925"/>
                <a:gd name="connsiteY31" fmla="*/ 69917 h 152400"/>
                <a:gd name="connsiteX32" fmla="*/ 110569 w 161925"/>
                <a:gd name="connsiteY32" fmla="*/ 89539 h 152400"/>
                <a:gd name="connsiteX33" fmla="*/ 108283 w 161925"/>
                <a:gd name="connsiteY33" fmla="*/ 97159 h 152400"/>
                <a:gd name="connsiteX34" fmla="*/ 110092 w 161925"/>
                <a:gd name="connsiteY34" fmla="*/ 121923 h 152400"/>
                <a:gd name="connsiteX35" fmla="*/ 86756 w 161925"/>
                <a:gd name="connsiteY35" fmla="*/ 113446 h 152400"/>
                <a:gd name="connsiteX36" fmla="*/ 78565 w 161925"/>
                <a:gd name="connsiteY36" fmla="*/ 113446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161925" h="152400">
                  <a:moveTo>
                    <a:pt x="118379" y="148403"/>
                  </a:moveTo>
                  <a:cubicBezTo>
                    <a:pt x="121903" y="149641"/>
                    <a:pt x="125809" y="149070"/>
                    <a:pt x="128857" y="146784"/>
                  </a:cubicBezTo>
                  <a:cubicBezTo>
                    <a:pt x="131809" y="144498"/>
                    <a:pt x="133524" y="140878"/>
                    <a:pt x="133238" y="137164"/>
                  </a:cubicBezTo>
                  <a:lnTo>
                    <a:pt x="130571" y="99540"/>
                  </a:lnTo>
                  <a:lnTo>
                    <a:pt x="153717" y="69822"/>
                  </a:lnTo>
                  <a:cubicBezTo>
                    <a:pt x="156003" y="66869"/>
                    <a:pt x="156670" y="62964"/>
                    <a:pt x="155431" y="59344"/>
                  </a:cubicBezTo>
                  <a:cubicBezTo>
                    <a:pt x="154193" y="55820"/>
                    <a:pt x="151240" y="53153"/>
                    <a:pt x="147621" y="52201"/>
                  </a:cubicBezTo>
                  <a:lnTo>
                    <a:pt x="111045" y="43152"/>
                  </a:lnTo>
                  <a:lnTo>
                    <a:pt x="89899" y="12005"/>
                  </a:lnTo>
                  <a:cubicBezTo>
                    <a:pt x="87804" y="8862"/>
                    <a:pt x="84280" y="7052"/>
                    <a:pt x="80470" y="7147"/>
                  </a:cubicBezTo>
                  <a:cubicBezTo>
                    <a:pt x="76755" y="7243"/>
                    <a:pt x="73231" y="9148"/>
                    <a:pt x="71230" y="12386"/>
                  </a:cubicBezTo>
                  <a:lnTo>
                    <a:pt x="51323" y="44390"/>
                  </a:lnTo>
                  <a:lnTo>
                    <a:pt x="15128" y="54868"/>
                  </a:lnTo>
                  <a:cubicBezTo>
                    <a:pt x="11509" y="55915"/>
                    <a:pt x="8651" y="58678"/>
                    <a:pt x="7603" y="62297"/>
                  </a:cubicBezTo>
                  <a:cubicBezTo>
                    <a:pt x="6556" y="65917"/>
                    <a:pt x="7318" y="69822"/>
                    <a:pt x="9699" y="72679"/>
                  </a:cubicBezTo>
                  <a:lnTo>
                    <a:pt x="33988" y="101445"/>
                  </a:lnTo>
                  <a:lnTo>
                    <a:pt x="32749" y="139069"/>
                  </a:lnTo>
                  <a:cubicBezTo>
                    <a:pt x="32654" y="142783"/>
                    <a:pt x="34369" y="146403"/>
                    <a:pt x="37512" y="148498"/>
                  </a:cubicBezTo>
                  <a:cubicBezTo>
                    <a:pt x="40560" y="150689"/>
                    <a:pt x="44560" y="151070"/>
                    <a:pt x="48085" y="149641"/>
                  </a:cubicBezTo>
                  <a:lnTo>
                    <a:pt x="82946" y="135449"/>
                  </a:lnTo>
                  <a:lnTo>
                    <a:pt x="118379" y="148403"/>
                  </a:lnTo>
                  <a:close/>
                  <a:moveTo>
                    <a:pt x="78565" y="113446"/>
                  </a:moveTo>
                  <a:lnTo>
                    <a:pt x="55514" y="122781"/>
                  </a:lnTo>
                  <a:lnTo>
                    <a:pt x="56371" y="97921"/>
                  </a:lnTo>
                  <a:cubicBezTo>
                    <a:pt x="56467" y="95158"/>
                    <a:pt x="55514" y="92491"/>
                    <a:pt x="53800" y="90396"/>
                  </a:cubicBezTo>
                  <a:lnTo>
                    <a:pt x="37798" y="71441"/>
                  </a:lnTo>
                  <a:lnTo>
                    <a:pt x="61705" y="64583"/>
                  </a:lnTo>
                  <a:cubicBezTo>
                    <a:pt x="64372" y="63821"/>
                    <a:pt x="66563" y="62106"/>
                    <a:pt x="68087" y="59821"/>
                  </a:cubicBezTo>
                  <a:lnTo>
                    <a:pt x="81232" y="38770"/>
                  </a:lnTo>
                  <a:lnTo>
                    <a:pt x="95138" y="59344"/>
                  </a:lnTo>
                  <a:cubicBezTo>
                    <a:pt x="96662" y="61630"/>
                    <a:pt x="99043" y="63250"/>
                    <a:pt x="101710" y="63916"/>
                  </a:cubicBezTo>
                  <a:lnTo>
                    <a:pt x="125809" y="69917"/>
                  </a:lnTo>
                  <a:lnTo>
                    <a:pt x="110569" y="89539"/>
                  </a:lnTo>
                  <a:cubicBezTo>
                    <a:pt x="108854" y="91729"/>
                    <a:pt x="108092" y="94396"/>
                    <a:pt x="108283" y="97159"/>
                  </a:cubicBezTo>
                  <a:lnTo>
                    <a:pt x="110092" y="121923"/>
                  </a:lnTo>
                  <a:lnTo>
                    <a:pt x="86756" y="113446"/>
                  </a:lnTo>
                  <a:cubicBezTo>
                    <a:pt x="83899" y="112398"/>
                    <a:pt x="81136" y="112398"/>
                    <a:pt x="78565" y="11344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9" name="자유형: 도형 158">
              <a:extLst>
                <a:ext uri="{FF2B5EF4-FFF2-40B4-BE49-F238E27FC236}">
                  <a16:creationId xmlns:a16="http://schemas.microsoft.com/office/drawing/2014/main" id="{93D76373-DB46-49DA-9FFB-9D1561AAB0D2}"/>
                </a:ext>
              </a:extLst>
            </p:cNvPr>
            <p:cNvSpPr/>
            <p:nvPr/>
          </p:nvSpPr>
          <p:spPr>
            <a:xfrm>
              <a:off x="2136830" y="3561492"/>
              <a:ext cx="295275" cy="390525"/>
            </a:xfrm>
            <a:custGeom>
              <a:avLst/>
              <a:gdLst>
                <a:gd name="connsiteX0" fmla="*/ 253365 w 295275"/>
                <a:gd name="connsiteY0" fmla="*/ 308705 h 390525"/>
                <a:gd name="connsiteX1" fmla="*/ 186404 w 295275"/>
                <a:gd name="connsiteY1" fmla="*/ 298418 h 390525"/>
                <a:gd name="connsiteX2" fmla="*/ 260128 w 295275"/>
                <a:gd name="connsiteY2" fmla="*/ 184499 h 390525"/>
                <a:gd name="connsiteX3" fmla="*/ 273558 w 295275"/>
                <a:gd name="connsiteY3" fmla="*/ 129254 h 390525"/>
                <a:gd name="connsiteX4" fmla="*/ 151447 w 295275"/>
                <a:gd name="connsiteY4" fmla="*/ 7144 h 390525"/>
                <a:gd name="connsiteX5" fmla="*/ 29337 w 295275"/>
                <a:gd name="connsiteY5" fmla="*/ 129254 h 390525"/>
                <a:gd name="connsiteX6" fmla="*/ 116491 w 295275"/>
                <a:gd name="connsiteY6" fmla="*/ 298418 h 390525"/>
                <a:gd name="connsiteX7" fmla="*/ 49530 w 295275"/>
                <a:gd name="connsiteY7" fmla="*/ 308705 h 390525"/>
                <a:gd name="connsiteX8" fmla="*/ 7144 w 295275"/>
                <a:gd name="connsiteY8" fmla="*/ 341662 h 390525"/>
                <a:gd name="connsiteX9" fmla="*/ 54578 w 295275"/>
                <a:gd name="connsiteY9" fmla="*/ 375952 h 390525"/>
                <a:gd name="connsiteX10" fmla="*/ 151447 w 295275"/>
                <a:gd name="connsiteY10" fmla="*/ 386048 h 390525"/>
                <a:gd name="connsiteX11" fmla="*/ 248317 w 295275"/>
                <a:gd name="connsiteY11" fmla="*/ 375952 h 390525"/>
                <a:gd name="connsiteX12" fmla="*/ 295751 w 295275"/>
                <a:gd name="connsiteY12" fmla="*/ 341662 h 390525"/>
                <a:gd name="connsiteX13" fmla="*/ 253365 w 295275"/>
                <a:gd name="connsiteY13" fmla="*/ 308705 h 390525"/>
                <a:gd name="connsiteX14" fmla="*/ 51530 w 295275"/>
                <a:gd name="connsiteY14" fmla="*/ 129349 h 390525"/>
                <a:gd name="connsiteX15" fmla="*/ 151447 w 295275"/>
                <a:gd name="connsiteY15" fmla="*/ 29432 h 390525"/>
                <a:gd name="connsiteX16" fmla="*/ 251365 w 295275"/>
                <a:gd name="connsiteY16" fmla="*/ 129349 h 390525"/>
                <a:gd name="connsiteX17" fmla="*/ 182689 w 295275"/>
                <a:gd name="connsiteY17" fmla="*/ 264319 h 390525"/>
                <a:gd name="connsiteX18" fmla="*/ 151447 w 295275"/>
                <a:gd name="connsiteY18" fmla="*/ 310705 h 390525"/>
                <a:gd name="connsiteX19" fmla="*/ 120587 w 295275"/>
                <a:gd name="connsiteY19" fmla="*/ 264795 h 390525"/>
                <a:gd name="connsiteX20" fmla="*/ 51530 w 295275"/>
                <a:gd name="connsiteY20" fmla="*/ 129349 h 390525"/>
                <a:gd name="connsiteX21" fmla="*/ 237744 w 295275"/>
                <a:gd name="connsiteY21" fmla="*/ 355759 h 390525"/>
                <a:gd name="connsiteX22" fmla="*/ 151447 w 295275"/>
                <a:gd name="connsiteY22" fmla="*/ 363950 h 390525"/>
                <a:gd name="connsiteX23" fmla="*/ 65151 w 295275"/>
                <a:gd name="connsiteY23" fmla="*/ 355759 h 390525"/>
                <a:gd name="connsiteX24" fmla="*/ 29908 w 295275"/>
                <a:gd name="connsiteY24" fmla="*/ 341757 h 390525"/>
                <a:gd name="connsiteX25" fmla="*/ 60388 w 295275"/>
                <a:gd name="connsiteY25" fmla="*/ 328898 h 390525"/>
                <a:gd name="connsiteX26" fmla="*/ 130969 w 295275"/>
                <a:gd name="connsiteY26" fmla="*/ 319945 h 390525"/>
                <a:gd name="connsiteX27" fmla="*/ 142304 w 295275"/>
                <a:gd name="connsiteY27" fmla="*/ 336804 h 390525"/>
                <a:gd name="connsiteX28" fmla="*/ 151543 w 295275"/>
                <a:gd name="connsiteY28" fmla="*/ 341757 h 390525"/>
                <a:gd name="connsiteX29" fmla="*/ 160782 w 295275"/>
                <a:gd name="connsiteY29" fmla="*/ 336804 h 390525"/>
                <a:gd name="connsiteX30" fmla="*/ 172117 w 295275"/>
                <a:gd name="connsiteY30" fmla="*/ 319945 h 390525"/>
                <a:gd name="connsiteX31" fmla="*/ 242697 w 295275"/>
                <a:gd name="connsiteY31" fmla="*/ 328898 h 390525"/>
                <a:gd name="connsiteX32" fmla="*/ 273177 w 295275"/>
                <a:gd name="connsiteY32" fmla="*/ 341757 h 390525"/>
                <a:gd name="connsiteX33" fmla="*/ 237744 w 295275"/>
                <a:gd name="connsiteY33" fmla="*/ 355759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295275" h="390525">
                  <a:moveTo>
                    <a:pt x="253365" y="308705"/>
                  </a:moveTo>
                  <a:cubicBezTo>
                    <a:pt x="235267" y="303657"/>
                    <a:pt x="211931" y="300133"/>
                    <a:pt x="186404" y="298418"/>
                  </a:cubicBezTo>
                  <a:cubicBezTo>
                    <a:pt x="227267" y="237744"/>
                    <a:pt x="248412" y="207359"/>
                    <a:pt x="260128" y="184499"/>
                  </a:cubicBezTo>
                  <a:cubicBezTo>
                    <a:pt x="271367" y="162592"/>
                    <a:pt x="273558" y="148209"/>
                    <a:pt x="273558" y="129254"/>
                  </a:cubicBezTo>
                  <a:cubicBezTo>
                    <a:pt x="273558" y="61913"/>
                    <a:pt x="218789" y="7144"/>
                    <a:pt x="151447" y="7144"/>
                  </a:cubicBezTo>
                  <a:cubicBezTo>
                    <a:pt x="84106" y="7144"/>
                    <a:pt x="29337" y="61913"/>
                    <a:pt x="29337" y="129254"/>
                  </a:cubicBezTo>
                  <a:cubicBezTo>
                    <a:pt x="29337" y="172117"/>
                    <a:pt x="40481" y="185547"/>
                    <a:pt x="116491" y="298418"/>
                  </a:cubicBezTo>
                  <a:cubicBezTo>
                    <a:pt x="90964" y="300133"/>
                    <a:pt x="67628" y="303657"/>
                    <a:pt x="49530" y="308705"/>
                  </a:cubicBezTo>
                  <a:cubicBezTo>
                    <a:pt x="31623" y="313658"/>
                    <a:pt x="7144" y="323088"/>
                    <a:pt x="7144" y="341662"/>
                  </a:cubicBezTo>
                  <a:cubicBezTo>
                    <a:pt x="7144" y="361569"/>
                    <a:pt x="35147" y="371094"/>
                    <a:pt x="54578" y="375952"/>
                  </a:cubicBezTo>
                  <a:cubicBezTo>
                    <a:pt x="80581" y="382429"/>
                    <a:pt x="114967" y="386048"/>
                    <a:pt x="151447" y="386048"/>
                  </a:cubicBezTo>
                  <a:cubicBezTo>
                    <a:pt x="187928" y="386048"/>
                    <a:pt x="222313" y="382429"/>
                    <a:pt x="248317" y="375952"/>
                  </a:cubicBezTo>
                  <a:cubicBezTo>
                    <a:pt x="267748" y="371094"/>
                    <a:pt x="295751" y="361569"/>
                    <a:pt x="295751" y="341662"/>
                  </a:cubicBezTo>
                  <a:cubicBezTo>
                    <a:pt x="295751" y="323183"/>
                    <a:pt x="271272" y="313754"/>
                    <a:pt x="253365" y="308705"/>
                  </a:cubicBezTo>
                  <a:close/>
                  <a:moveTo>
                    <a:pt x="51530" y="129349"/>
                  </a:moveTo>
                  <a:cubicBezTo>
                    <a:pt x="51530" y="74295"/>
                    <a:pt x="96393" y="29432"/>
                    <a:pt x="151447" y="29432"/>
                  </a:cubicBezTo>
                  <a:cubicBezTo>
                    <a:pt x="206502" y="29432"/>
                    <a:pt x="251365" y="74295"/>
                    <a:pt x="251365" y="129349"/>
                  </a:cubicBezTo>
                  <a:cubicBezTo>
                    <a:pt x="251365" y="162592"/>
                    <a:pt x="243554" y="174212"/>
                    <a:pt x="182689" y="264319"/>
                  </a:cubicBezTo>
                  <a:cubicBezTo>
                    <a:pt x="173355" y="278130"/>
                    <a:pt x="163068" y="293370"/>
                    <a:pt x="151447" y="310705"/>
                  </a:cubicBezTo>
                  <a:cubicBezTo>
                    <a:pt x="139922" y="293561"/>
                    <a:pt x="129730" y="278416"/>
                    <a:pt x="120587" y="264795"/>
                  </a:cubicBezTo>
                  <a:cubicBezTo>
                    <a:pt x="59341" y="174212"/>
                    <a:pt x="51530" y="162592"/>
                    <a:pt x="51530" y="129349"/>
                  </a:cubicBezTo>
                  <a:close/>
                  <a:moveTo>
                    <a:pt x="237744" y="355759"/>
                  </a:moveTo>
                  <a:cubicBezTo>
                    <a:pt x="214122" y="361093"/>
                    <a:pt x="183451" y="363950"/>
                    <a:pt x="151447" y="363950"/>
                  </a:cubicBezTo>
                  <a:cubicBezTo>
                    <a:pt x="119443" y="363950"/>
                    <a:pt x="88773" y="360997"/>
                    <a:pt x="65151" y="355759"/>
                  </a:cubicBezTo>
                  <a:cubicBezTo>
                    <a:pt x="39624" y="350044"/>
                    <a:pt x="31909" y="343948"/>
                    <a:pt x="29908" y="341757"/>
                  </a:cubicBezTo>
                  <a:cubicBezTo>
                    <a:pt x="31813" y="339757"/>
                    <a:pt x="38671" y="334232"/>
                    <a:pt x="60388" y="328898"/>
                  </a:cubicBezTo>
                  <a:cubicBezTo>
                    <a:pt x="79438" y="324136"/>
                    <a:pt x="104394" y="320992"/>
                    <a:pt x="130969" y="319945"/>
                  </a:cubicBezTo>
                  <a:cubicBezTo>
                    <a:pt x="134588" y="325374"/>
                    <a:pt x="138398" y="330994"/>
                    <a:pt x="142304" y="336804"/>
                  </a:cubicBezTo>
                  <a:cubicBezTo>
                    <a:pt x="144399" y="339852"/>
                    <a:pt x="147828" y="341757"/>
                    <a:pt x="151543" y="341757"/>
                  </a:cubicBezTo>
                  <a:cubicBezTo>
                    <a:pt x="155258" y="341757"/>
                    <a:pt x="158687" y="339947"/>
                    <a:pt x="160782" y="336804"/>
                  </a:cubicBezTo>
                  <a:cubicBezTo>
                    <a:pt x="164687" y="330994"/>
                    <a:pt x="168402" y="325374"/>
                    <a:pt x="172117" y="319945"/>
                  </a:cubicBezTo>
                  <a:cubicBezTo>
                    <a:pt x="198787" y="320992"/>
                    <a:pt x="223647" y="324136"/>
                    <a:pt x="242697" y="328898"/>
                  </a:cubicBezTo>
                  <a:cubicBezTo>
                    <a:pt x="264414" y="334328"/>
                    <a:pt x="271272" y="339757"/>
                    <a:pt x="273177" y="341757"/>
                  </a:cubicBezTo>
                  <a:cubicBezTo>
                    <a:pt x="271081" y="343853"/>
                    <a:pt x="263271" y="350044"/>
                    <a:pt x="237744" y="35575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160" name="그룹 159">
            <a:extLst>
              <a:ext uri="{FF2B5EF4-FFF2-40B4-BE49-F238E27FC236}">
                <a16:creationId xmlns:a16="http://schemas.microsoft.com/office/drawing/2014/main" id="{76DF2A6F-916E-4DA3-B3AE-CE16F46BEE2E}"/>
              </a:ext>
            </a:extLst>
          </p:cNvPr>
          <p:cNvGrpSpPr/>
          <p:nvPr/>
        </p:nvGrpSpPr>
        <p:grpSpPr>
          <a:xfrm>
            <a:off x="6202541" y="5552027"/>
            <a:ext cx="247650" cy="392756"/>
            <a:chOff x="6202541" y="5552027"/>
            <a:chExt cx="247650" cy="392756"/>
          </a:xfrm>
          <a:solidFill>
            <a:schemeClr val="bg1"/>
          </a:solidFill>
        </p:grpSpPr>
        <p:sp>
          <p:nvSpPr>
            <p:cNvPr id="161" name="자유형: 도형 160">
              <a:extLst>
                <a:ext uri="{FF2B5EF4-FFF2-40B4-BE49-F238E27FC236}">
                  <a16:creationId xmlns:a16="http://schemas.microsoft.com/office/drawing/2014/main" id="{741624AB-F1F4-4F13-B82C-F034091EF124}"/>
                </a:ext>
              </a:extLst>
            </p:cNvPr>
            <p:cNvSpPr/>
            <p:nvPr/>
          </p:nvSpPr>
          <p:spPr>
            <a:xfrm>
              <a:off x="6219054" y="5552217"/>
              <a:ext cx="66675" cy="66675"/>
            </a:xfrm>
            <a:custGeom>
              <a:avLst/>
              <a:gdLst>
                <a:gd name="connsiteX0" fmla="*/ 19526 w 66675"/>
                <a:gd name="connsiteY0" fmla="*/ 60484 h 66675"/>
                <a:gd name="connsiteX1" fmla="*/ 29337 w 66675"/>
                <a:gd name="connsiteY1" fmla="*/ 49149 h 66675"/>
                <a:gd name="connsiteX2" fmla="*/ 29337 w 66675"/>
                <a:gd name="connsiteY2" fmla="*/ 38290 h 66675"/>
                <a:gd name="connsiteX3" fmla="*/ 29337 w 66675"/>
                <a:gd name="connsiteY3" fmla="*/ 29337 h 66675"/>
                <a:gd name="connsiteX4" fmla="*/ 38291 w 66675"/>
                <a:gd name="connsiteY4" fmla="*/ 29337 h 66675"/>
                <a:gd name="connsiteX5" fmla="*/ 49054 w 66675"/>
                <a:gd name="connsiteY5" fmla="*/ 29337 h 66675"/>
                <a:gd name="connsiteX6" fmla="*/ 60389 w 66675"/>
                <a:gd name="connsiteY6" fmla="*/ 19526 h 66675"/>
                <a:gd name="connsiteX7" fmla="*/ 49339 w 66675"/>
                <a:gd name="connsiteY7" fmla="*/ 7144 h 66675"/>
                <a:gd name="connsiteX8" fmla="*/ 18288 w 66675"/>
                <a:gd name="connsiteY8" fmla="*/ 7144 h 66675"/>
                <a:gd name="connsiteX9" fmla="*/ 7144 w 66675"/>
                <a:gd name="connsiteY9" fmla="*/ 18288 h 66675"/>
                <a:gd name="connsiteX10" fmla="*/ 7144 w 66675"/>
                <a:gd name="connsiteY10" fmla="*/ 49530 h 66675"/>
                <a:gd name="connsiteX11" fmla="*/ 19526 w 66675"/>
                <a:gd name="connsiteY11" fmla="*/ 6048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6675" h="66675">
                  <a:moveTo>
                    <a:pt x="19526" y="60484"/>
                  </a:moveTo>
                  <a:cubicBezTo>
                    <a:pt x="25146" y="59817"/>
                    <a:pt x="29337" y="54864"/>
                    <a:pt x="29337" y="49149"/>
                  </a:cubicBezTo>
                  <a:lnTo>
                    <a:pt x="29337" y="38290"/>
                  </a:lnTo>
                  <a:lnTo>
                    <a:pt x="29337" y="29337"/>
                  </a:lnTo>
                  <a:lnTo>
                    <a:pt x="38291" y="29337"/>
                  </a:lnTo>
                  <a:lnTo>
                    <a:pt x="49054" y="29337"/>
                  </a:lnTo>
                  <a:cubicBezTo>
                    <a:pt x="54769" y="29337"/>
                    <a:pt x="59722" y="25146"/>
                    <a:pt x="60389" y="19526"/>
                  </a:cubicBezTo>
                  <a:cubicBezTo>
                    <a:pt x="61150" y="12859"/>
                    <a:pt x="55912" y="7144"/>
                    <a:pt x="49339" y="7144"/>
                  </a:cubicBez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lnTo>
                    <a:pt x="7144" y="49530"/>
                  </a:lnTo>
                  <a:cubicBezTo>
                    <a:pt x="7144" y="56007"/>
                    <a:pt x="12859" y="61246"/>
                    <a:pt x="19526" y="604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2" name="자유형: 도형 161">
              <a:extLst>
                <a:ext uri="{FF2B5EF4-FFF2-40B4-BE49-F238E27FC236}">
                  <a16:creationId xmlns:a16="http://schemas.microsoft.com/office/drawing/2014/main" id="{2A4EAFFB-510A-4E6A-BA8D-6D16508723E7}"/>
                </a:ext>
              </a:extLst>
            </p:cNvPr>
            <p:cNvSpPr/>
            <p:nvPr/>
          </p:nvSpPr>
          <p:spPr>
            <a:xfrm>
              <a:off x="6306420" y="5552027"/>
              <a:ext cx="66675" cy="66675"/>
            </a:xfrm>
            <a:custGeom>
              <a:avLst/>
              <a:gdLst>
                <a:gd name="connsiteX0" fmla="*/ 7217 w 66675"/>
                <a:gd name="connsiteY0" fmla="*/ 19621 h 66675"/>
                <a:gd name="connsiteX1" fmla="*/ 18552 w 66675"/>
                <a:gd name="connsiteY1" fmla="*/ 29432 h 66675"/>
                <a:gd name="connsiteX2" fmla="*/ 29316 w 66675"/>
                <a:gd name="connsiteY2" fmla="*/ 29432 h 66675"/>
                <a:gd name="connsiteX3" fmla="*/ 38269 w 66675"/>
                <a:gd name="connsiteY3" fmla="*/ 29432 h 66675"/>
                <a:gd name="connsiteX4" fmla="*/ 38269 w 66675"/>
                <a:gd name="connsiteY4" fmla="*/ 38386 h 66675"/>
                <a:gd name="connsiteX5" fmla="*/ 38269 w 66675"/>
                <a:gd name="connsiteY5" fmla="*/ 49244 h 66675"/>
                <a:gd name="connsiteX6" fmla="*/ 48080 w 66675"/>
                <a:gd name="connsiteY6" fmla="*/ 60579 h 66675"/>
                <a:gd name="connsiteX7" fmla="*/ 60462 w 66675"/>
                <a:gd name="connsiteY7" fmla="*/ 49530 h 66675"/>
                <a:gd name="connsiteX8" fmla="*/ 60462 w 66675"/>
                <a:gd name="connsiteY8" fmla="*/ 18288 h 66675"/>
                <a:gd name="connsiteX9" fmla="*/ 49318 w 66675"/>
                <a:gd name="connsiteY9" fmla="*/ 7144 h 66675"/>
                <a:gd name="connsiteX10" fmla="*/ 18267 w 66675"/>
                <a:gd name="connsiteY10" fmla="*/ 7144 h 66675"/>
                <a:gd name="connsiteX11" fmla="*/ 7217 w 66675"/>
                <a:gd name="connsiteY11" fmla="*/ 19621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6675" h="66675">
                  <a:moveTo>
                    <a:pt x="7217" y="19621"/>
                  </a:moveTo>
                  <a:cubicBezTo>
                    <a:pt x="7884" y="25241"/>
                    <a:pt x="12837" y="29432"/>
                    <a:pt x="18552" y="29432"/>
                  </a:cubicBezTo>
                  <a:lnTo>
                    <a:pt x="29316" y="29432"/>
                  </a:lnTo>
                  <a:lnTo>
                    <a:pt x="38269" y="29432"/>
                  </a:lnTo>
                  <a:lnTo>
                    <a:pt x="38269" y="38386"/>
                  </a:lnTo>
                  <a:lnTo>
                    <a:pt x="38269" y="49244"/>
                  </a:lnTo>
                  <a:cubicBezTo>
                    <a:pt x="38269" y="54959"/>
                    <a:pt x="42460" y="59912"/>
                    <a:pt x="48080" y="60579"/>
                  </a:cubicBezTo>
                  <a:cubicBezTo>
                    <a:pt x="54747" y="61341"/>
                    <a:pt x="60462" y="56102"/>
                    <a:pt x="60462" y="49530"/>
                  </a:cubicBezTo>
                  <a:lnTo>
                    <a:pt x="60462" y="18288"/>
                  </a:lnTo>
                  <a:cubicBezTo>
                    <a:pt x="60462" y="12192"/>
                    <a:pt x="55509" y="7144"/>
                    <a:pt x="49318" y="7144"/>
                  </a:cubicBezTo>
                  <a:lnTo>
                    <a:pt x="18267" y="7144"/>
                  </a:lnTo>
                  <a:cubicBezTo>
                    <a:pt x="11695" y="7239"/>
                    <a:pt x="6456" y="12954"/>
                    <a:pt x="7217" y="1962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3" name="자유형: 도형 162">
              <a:extLst>
                <a:ext uri="{FF2B5EF4-FFF2-40B4-BE49-F238E27FC236}">
                  <a16:creationId xmlns:a16="http://schemas.microsoft.com/office/drawing/2014/main" id="{C240F4B7-9C61-4E0D-9C65-14FE291CD9B2}"/>
                </a:ext>
              </a:extLst>
            </p:cNvPr>
            <p:cNvSpPr/>
            <p:nvPr/>
          </p:nvSpPr>
          <p:spPr>
            <a:xfrm>
              <a:off x="6202541" y="5611408"/>
              <a:ext cx="247650" cy="333375"/>
            </a:xfrm>
            <a:custGeom>
              <a:avLst/>
              <a:gdLst>
                <a:gd name="connsiteX0" fmla="*/ 216919 w 247650"/>
                <a:gd name="connsiteY0" fmla="*/ 102449 h 333375"/>
                <a:gd name="connsiteX1" fmla="*/ 202155 w 247650"/>
                <a:gd name="connsiteY1" fmla="*/ 106068 h 333375"/>
                <a:gd name="connsiteX2" fmla="*/ 175771 w 247650"/>
                <a:gd name="connsiteY2" fmla="*/ 91971 h 333375"/>
                <a:gd name="connsiteX3" fmla="*/ 160150 w 247650"/>
                <a:gd name="connsiteY3" fmla="*/ 96067 h 333375"/>
                <a:gd name="connsiteX4" fmla="*/ 134623 w 247650"/>
                <a:gd name="connsiteY4" fmla="*/ 83113 h 333375"/>
                <a:gd name="connsiteX5" fmla="*/ 125193 w 247650"/>
                <a:gd name="connsiteY5" fmla="*/ 84542 h 333375"/>
                <a:gd name="connsiteX6" fmla="*/ 125193 w 247650"/>
                <a:gd name="connsiteY6" fmla="*/ 78065 h 333375"/>
                <a:gd name="connsiteX7" fmla="*/ 153291 w 247650"/>
                <a:gd name="connsiteY7" fmla="*/ 78065 h 333375"/>
                <a:gd name="connsiteX8" fmla="*/ 164436 w 247650"/>
                <a:gd name="connsiteY8" fmla="*/ 66920 h 333375"/>
                <a:gd name="connsiteX9" fmla="*/ 164436 w 247650"/>
                <a:gd name="connsiteY9" fmla="*/ 34440 h 333375"/>
                <a:gd name="connsiteX10" fmla="*/ 154625 w 247650"/>
                <a:gd name="connsiteY10" fmla="*/ 23105 h 333375"/>
                <a:gd name="connsiteX11" fmla="*/ 142243 w 247650"/>
                <a:gd name="connsiteY11" fmla="*/ 34154 h 333375"/>
                <a:gd name="connsiteX12" fmla="*/ 142243 w 247650"/>
                <a:gd name="connsiteY12" fmla="*/ 43965 h 333375"/>
                <a:gd name="connsiteX13" fmla="*/ 142243 w 247650"/>
                <a:gd name="connsiteY13" fmla="*/ 55776 h 333375"/>
                <a:gd name="connsiteX14" fmla="*/ 129193 w 247650"/>
                <a:gd name="connsiteY14" fmla="*/ 55776 h 333375"/>
                <a:gd name="connsiteX15" fmla="*/ 125955 w 247650"/>
                <a:gd name="connsiteY15" fmla="*/ 55776 h 333375"/>
                <a:gd name="connsiteX16" fmla="*/ 125955 w 247650"/>
                <a:gd name="connsiteY16" fmla="*/ 39298 h 333375"/>
                <a:gd name="connsiteX17" fmla="*/ 99475 w 247650"/>
                <a:gd name="connsiteY17" fmla="*/ 7580 h 333375"/>
                <a:gd name="connsiteX18" fmla="*/ 62328 w 247650"/>
                <a:gd name="connsiteY18" fmla="*/ 38822 h 333375"/>
                <a:gd name="connsiteX19" fmla="*/ 62328 w 247650"/>
                <a:gd name="connsiteY19" fmla="*/ 55776 h 333375"/>
                <a:gd name="connsiteX20" fmla="*/ 59375 w 247650"/>
                <a:gd name="connsiteY20" fmla="*/ 55776 h 333375"/>
                <a:gd name="connsiteX21" fmla="*/ 46040 w 247650"/>
                <a:gd name="connsiteY21" fmla="*/ 55776 h 333375"/>
                <a:gd name="connsiteX22" fmla="*/ 46040 w 247650"/>
                <a:gd name="connsiteY22" fmla="*/ 43965 h 333375"/>
                <a:gd name="connsiteX23" fmla="*/ 46040 w 247650"/>
                <a:gd name="connsiteY23" fmla="*/ 34440 h 333375"/>
                <a:gd name="connsiteX24" fmla="*/ 36229 w 247650"/>
                <a:gd name="connsiteY24" fmla="*/ 23105 h 333375"/>
                <a:gd name="connsiteX25" fmla="*/ 23847 w 247650"/>
                <a:gd name="connsiteY25" fmla="*/ 34154 h 333375"/>
                <a:gd name="connsiteX26" fmla="*/ 23847 w 247650"/>
                <a:gd name="connsiteY26" fmla="*/ 66920 h 333375"/>
                <a:gd name="connsiteX27" fmla="*/ 34991 w 247650"/>
                <a:gd name="connsiteY27" fmla="*/ 78065 h 333375"/>
                <a:gd name="connsiteX28" fmla="*/ 62328 w 247650"/>
                <a:gd name="connsiteY28" fmla="*/ 78065 h 333375"/>
                <a:gd name="connsiteX29" fmla="*/ 62328 w 247650"/>
                <a:gd name="connsiteY29" fmla="*/ 143406 h 333375"/>
                <a:gd name="connsiteX30" fmla="*/ 33848 w 247650"/>
                <a:gd name="connsiteY30" fmla="*/ 134643 h 333375"/>
                <a:gd name="connsiteX31" fmla="*/ 12893 w 247650"/>
                <a:gd name="connsiteY31" fmla="*/ 144835 h 333375"/>
                <a:gd name="connsiteX32" fmla="*/ 7940 w 247650"/>
                <a:gd name="connsiteY32" fmla="*/ 168743 h 333375"/>
                <a:gd name="connsiteX33" fmla="*/ 22609 w 247650"/>
                <a:gd name="connsiteY33" fmla="*/ 231132 h 333375"/>
                <a:gd name="connsiteX34" fmla="*/ 73472 w 247650"/>
                <a:gd name="connsiteY34" fmla="*/ 323714 h 333375"/>
                <a:gd name="connsiteX35" fmla="*/ 81092 w 247650"/>
                <a:gd name="connsiteY35" fmla="*/ 326762 h 333375"/>
                <a:gd name="connsiteX36" fmla="*/ 205774 w 247650"/>
                <a:gd name="connsiteY36" fmla="*/ 326762 h 333375"/>
                <a:gd name="connsiteX37" fmla="*/ 215014 w 247650"/>
                <a:gd name="connsiteY37" fmla="*/ 321809 h 333375"/>
                <a:gd name="connsiteX38" fmla="*/ 248065 w 247650"/>
                <a:gd name="connsiteY38" fmla="*/ 208843 h 333375"/>
                <a:gd name="connsiteX39" fmla="*/ 248827 w 247650"/>
                <a:gd name="connsiteY39" fmla="*/ 133786 h 333375"/>
                <a:gd name="connsiteX40" fmla="*/ 248827 w 247650"/>
                <a:gd name="connsiteY40" fmla="*/ 133881 h 333375"/>
                <a:gd name="connsiteX41" fmla="*/ 216919 w 247650"/>
                <a:gd name="connsiteY41" fmla="*/ 102449 h 333375"/>
                <a:gd name="connsiteX42" fmla="*/ 85473 w 247650"/>
                <a:gd name="connsiteY42" fmla="*/ 304664 h 333375"/>
                <a:gd name="connsiteX43" fmla="*/ 43659 w 247650"/>
                <a:gd name="connsiteY43" fmla="*/ 227321 h 333375"/>
                <a:gd name="connsiteX44" fmla="*/ 43468 w 247650"/>
                <a:gd name="connsiteY44" fmla="*/ 226464 h 333375"/>
                <a:gd name="connsiteX45" fmla="*/ 28514 w 247650"/>
                <a:gd name="connsiteY45" fmla="*/ 163599 h 333375"/>
                <a:gd name="connsiteX46" fmla="*/ 29181 w 247650"/>
                <a:gd name="connsiteY46" fmla="*/ 158551 h 333375"/>
                <a:gd name="connsiteX47" fmla="*/ 34039 w 247650"/>
                <a:gd name="connsiteY47" fmla="*/ 156741 h 333375"/>
                <a:gd name="connsiteX48" fmla="*/ 36610 w 247650"/>
                <a:gd name="connsiteY48" fmla="*/ 156455 h 333375"/>
                <a:gd name="connsiteX49" fmla="*/ 48136 w 247650"/>
                <a:gd name="connsiteY49" fmla="*/ 163504 h 333375"/>
                <a:gd name="connsiteX50" fmla="*/ 60994 w 247650"/>
                <a:gd name="connsiteY50" fmla="*/ 217701 h 333375"/>
                <a:gd name="connsiteX51" fmla="*/ 70614 w 247650"/>
                <a:gd name="connsiteY51" fmla="*/ 226178 h 333375"/>
                <a:gd name="connsiteX52" fmla="*/ 71472 w 247650"/>
                <a:gd name="connsiteY52" fmla="*/ 226274 h 333375"/>
                <a:gd name="connsiteX53" fmla="*/ 75377 w 247650"/>
                <a:gd name="connsiteY53" fmla="*/ 226083 h 333375"/>
                <a:gd name="connsiteX54" fmla="*/ 84140 w 247650"/>
                <a:gd name="connsiteY54" fmla="*/ 215224 h 333375"/>
                <a:gd name="connsiteX55" fmla="*/ 84140 w 247650"/>
                <a:gd name="connsiteY55" fmla="*/ 39012 h 333375"/>
                <a:gd name="connsiteX56" fmla="*/ 91284 w 247650"/>
                <a:gd name="connsiteY56" fmla="*/ 29583 h 333375"/>
                <a:gd name="connsiteX57" fmla="*/ 103380 w 247650"/>
                <a:gd name="connsiteY57" fmla="*/ 38726 h 333375"/>
                <a:gd name="connsiteX58" fmla="*/ 103380 w 247650"/>
                <a:gd name="connsiteY58" fmla="*/ 115308 h 333375"/>
                <a:gd name="connsiteX59" fmla="*/ 103380 w 247650"/>
                <a:gd name="connsiteY59" fmla="*/ 142358 h 333375"/>
                <a:gd name="connsiteX60" fmla="*/ 113668 w 247650"/>
                <a:gd name="connsiteY60" fmla="*/ 153408 h 333375"/>
                <a:gd name="connsiteX61" fmla="*/ 124907 w 247650"/>
                <a:gd name="connsiteY61" fmla="*/ 142644 h 333375"/>
                <a:gd name="connsiteX62" fmla="*/ 124907 w 247650"/>
                <a:gd name="connsiteY62" fmla="*/ 114831 h 333375"/>
                <a:gd name="connsiteX63" fmla="*/ 131479 w 247650"/>
                <a:gd name="connsiteY63" fmla="*/ 105592 h 333375"/>
                <a:gd name="connsiteX64" fmla="*/ 144148 w 247650"/>
                <a:gd name="connsiteY64" fmla="*/ 114736 h 333375"/>
                <a:gd name="connsiteX65" fmla="*/ 144148 w 247650"/>
                <a:gd name="connsiteY65" fmla="*/ 123499 h 333375"/>
                <a:gd name="connsiteX66" fmla="*/ 144148 w 247650"/>
                <a:gd name="connsiteY66" fmla="*/ 143978 h 333375"/>
                <a:gd name="connsiteX67" fmla="*/ 153958 w 247650"/>
                <a:gd name="connsiteY67" fmla="*/ 155312 h 333375"/>
                <a:gd name="connsiteX68" fmla="*/ 166341 w 247650"/>
                <a:gd name="connsiteY68" fmla="*/ 144263 h 333375"/>
                <a:gd name="connsiteX69" fmla="*/ 166341 w 247650"/>
                <a:gd name="connsiteY69" fmla="*/ 123689 h 333375"/>
                <a:gd name="connsiteX70" fmla="*/ 172913 w 247650"/>
                <a:gd name="connsiteY70" fmla="*/ 114450 h 333375"/>
                <a:gd name="connsiteX71" fmla="*/ 185581 w 247650"/>
                <a:gd name="connsiteY71" fmla="*/ 123594 h 333375"/>
                <a:gd name="connsiteX72" fmla="*/ 185581 w 247650"/>
                <a:gd name="connsiteY72" fmla="*/ 134453 h 333375"/>
                <a:gd name="connsiteX73" fmla="*/ 185581 w 247650"/>
                <a:gd name="connsiteY73" fmla="*/ 151502 h 333375"/>
                <a:gd name="connsiteX74" fmla="*/ 195868 w 247650"/>
                <a:gd name="connsiteY74" fmla="*/ 162551 h 333375"/>
                <a:gd name="connsiteX75" fmla="*/ 207108 w 247650"/>
                <a:gd name="connsiteY75" fmla="*/ 151788 h 333375"/>
                <a:gd name="connsiteX76" fmla="*/ 207108 w 247650"/>
                <a:gd name="connsiteY76" fmla="*/ 133976 h 333375"/>
                <a:gd name="connsiteX77" fmla="*/ 214252 w 247650"/>
                <a:gd name="connsiteY77" fmla="*/ 124547 h 333375"/>
                <a:gd name="connsiteX78" fmla="*/ 226348 w 247650"/>
                <a:gd name="connsiteY78" fmla="*/ 133691 h 333375"/>
                <a:gd name="connsiteX79" fmla="*/ 226348 w 247650"/>
                <a:gd name="connsiteY79" fmla="*/ 208747 h 333375"/>
                <a:gd name="connsiteX80" fmla="*/ 198916 w 247650"/>
                <a:gd name="connsiteY80" fmla="*/ 304474 h 333375"/>
                <a:gd name="connsiteX81" fmla="*/ 85473 w 247650"/>
                <a:gd name="connsiteY81" fmla="*/ 304474 h 333375"/>
                <a:gd name="connsiteX82" fmla="*/ 85473 w 247650"/>
                <a:gd name="connsiteY82" fmla="*/ 304664 h 333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</a:cxnLst>
              <a:rect l="l" t="t" r="r" b="b"/>
              <a:pathLst>
                <a:path w="247650" h="333375">
                  <a:moveTo>
                    <a:pt x="216919" y="102449"/>
                  </a:moveTo>
                  <a:cubicBezTo>
                    <a:pt x="211585" y="102449"/>
                    <a:pt x="206536" y="103782"/>
                    <a:pt x="202155" y="106068"/>
                  </a:cubicBezTo>
                  <a:cubicBezTo>
                    <a:pt x="196440" y="97591"/>
                    <a:pt x="186724" y="91971"/>
                    <a:pt x="175771" y="91971"/>
                  </a:cubicBezTo>
                  <a:cubicBezTo>
                    <a:pt x="170055" y="91971"/>
                    <a:pt x="164721" y="93495"/>
                    <a:pt x="160150" y="96067"/>
                  </a:cubicBezTo>
                  <a:cubicBezTo>
                    <a:pt x="154340" y="88257"/>
                    <a:pt x="145100" y="83113"/>
                    <a:pt x="134623" y="83113"/>
                  </a:cubicBezTo>
                  <a:cubicBezTo>
                    <a:pt x="131289" y="83113"/>
                    <a:pt x="128146" y="83589"/>
                    <a:pt x="125193" y="84542"/>
                  </a:cubicBezTo>
                  <a:lnTo>
                    <a:pt x="125193" y="78065"/>
                  </a:lnTo>
                  <a:lnTo>
                    <a:pt x="153291" y="78065"/>
                  </a:lnTo>
                  <a:cubicBezTo>
                    <a:pt x="159387" y="78065"/>
                    <a:pt x="164436" y="73112"/>
                    <a:pt x="164436" y="66920"/>
                  </a:cubicBezTo>
                  <a:lnTo>
                    <a:pt x="164436" y="34440"/>
                  </a:lnTo>
                  <a:cubicBezTo>
                    <a:pt x="164436" y="28725"/>
                    <a:pt x="160245" y="23772"/>
                    <a:pt x="154625" y="23105"/>
                  </a:cubicBezTo>
                  <a:cubicBezTo>
                    <a:pt x="147957" y="22343"/>
                    <a:pt x="142243" y="27582"/>
                    <a:pt x="142243" y="34154"/>
                  </a:cubicBezTo>
                  <a:lnTo>
                    <a:pt x="142243" y="43965"/>
                  </a:lnTo>
                  <a:lnTo>
                    <a:pt x="142243" y="55776"/>
                  </a:lnTo>
                  <a:lnTo>
                    <a:pt x="129193" y="55776"/>
                  </a:lnTo>
                  <a:lnTo>
                    <a:pt x="125955" y="55776"/>
                  </a:lnTo>
                  <a:lnTo>
                    <a:pt x="125955" y="39298"/>
                  </a:lnTo>
                  <a:cubicBezTo>
                    <a:pt x="125955" y="24439"/>
                    <a:pt x="114048" y="9961"/>
                    <a:pt x="99475" y="7580"/>
                  </a:cubicBezTo>
                  <a:cubicBezTo>
                    <a:pt x="79568" y="4341"/>
                    <a:pt x="62328" y="19581"/>
                    <a:pt x="62328" y="38822"/>
                  </a:cubicBezTo>
                  <a:lnTo>
                    <a:pt x="62328" y="55776"/>
                  </a:lnTo>
                  <a:lnTo>
                    <a:pt x="59375" y="55776"/>
                  </a:lnTo>
                  <a:lnTo>
                    <a:pt x="46040" y="55776"/>
                  </a:lnTo>
                  <a:lnTo>
                    <a:pt x="46040" y="43965"/>
                  </a:lnTo>
                  <a:lnTo>
                    <a:pt x="46040" y="34440"/>
                  </a:lnTo>
                  <a:cubicBezTo>
                    <a:pt x="46040" y="28725"/>
                    <a:pt x="41849" y="23772"/>
                    <a:pt x="36229" y="23105"/>
                  </a:cubicBezTo>
                  <a:cubicBezTo>
                    <a:pt x="29562" y="22343"/>
                    <a:pt x="23847" y="27582"/>
                    <a:pt x="23847" y="34154"/>
                  </a:cubicBezTo>
                  <a:lnTo>
                    <a:pt x="23847" y="66920"/>
                  </a:lnTo>
                  <a:cubicBezTo>
                    <a:pt x="23847" y="73016"/>
                    <a:pt x="28800" y="78065"/>
                    <a:pt x="34991" y="78065"/>
                  </a:cubicBezTo>
                  <a:lnTo>
                    <a:pt x="62328" y="78065"/>
                  </a:lnTo>
                  <a:lnTo>
                    <a:pt x="62328" y="143406"/>
                  </a:lnTo>
                  <a:cubicBezTo>
                    <a:pt x="55089" y="136167"/>
                    <a:pt x="44516" y="132548"/>
                    <a:pt x="33848" y="134643"/>
                  </a:cubicBezTo>
                  <a:cubicBezTo>
                    <a:pt x="25371" y="135024"/>
                    <a:pt x="17751" y="138644"/>
                    <a:pt x="12893" y="144835"/>
                  </a:cubicBezTo>
                  <a:cubicBezTo>
                    <a:pt x="7750" y="151312"/>
                    <a:pt x="5940" y="160075"/>
                    <a:pt x="7940" y="168743"/>
                  </a:cubicBezTo>
                  <a:lnTo>
                    <a:pt x="22609" y="231132"/>
                  </a:lnTo>
                  <a:cubicBezTo>
                    <a:pt x="30991" y="283138"/>
                    <a:pt x="71757" y="322095"/>
                    <a:pt x="73472" y="323714"/>
                  </a:cubicBezTo>
                  <a:cubicBezTo>
                    <a:pt x="75568" y="325619"/>
                    <a:pt x="78235" y="326762"/>
                    <a:pt x="81092" y="326762"/>
                  </a:cubicBezTo>
                  <a:lnTo>
                    <a:pt x="205774" y="326762"/>
                  </a:lnTo>
                  <a:cubicBezTo>
                    <a:pt x="205774" y="326762"/>
                    <a:pt x="213013" y="324953"/>
                    <a:pt x="215014" y="321809"/>
                  </a:cubicBezTo>
                  <a:cubicBezTo>
                    <a:pt x="237112" y="288186"/>
                    <a:pt x="248827" y="249134"/>
                    <a:pt x="248065" y="208843"/>
                  </a:cubicBezTo>
                  <a:lnTo>
                    <a:pt x="248827" y="133786"/>
                  </a:lnTo>
                  <a:cubicBezTo>
                    <a:pt x="248827" y="133786"/>
                    <a:pt x="248827" y="133881"/>
                    <a:pt x="248827" y="133881"/>
                  </a:cubicBezTo>
                  <a:cubicBezTo>
                    <a:pt x="248637" y="116641"/>
                    <a:pt x="234445" y="102449"/>
                    <a:pt x="216919" y="102449"/>
                  </a:cubicBezTo>
                  <a:close/>
                  <a:moveTo>
                    <a:pt x="85473" y="304664"/>
                  </a:moveTo>
                  <a:cubicBezTo>
                    <a:pt x="76330" y="295235"/>
                    <a:pt x="49565" y="264564"/>
                    <a:pt x="43659" y="227321"/>
                  </a:cubicBezTo>
                  <a:cubicBezTo>
                    <a:pt x="43659" y="227036"/>
                    <a:pt x="43564" y="226750"/>
                    <a:pt x="43468" y="226464"/>
                  </a:cubicBezTo>
                  <a:lnTo>
                    <a:pt x="28514" y="163599"/>
                  </a:lnTo>
                  <a:cubicBezTo>
                    <a:pt x="28038" y="161504"/>
                    <a:pt x="28229" y="159694"/>
                    <a:pt x="29181" y="158551"/>
                  </a:cubicBezTo>
                  <a:cubicBezTo>
                    <a:pt x="30133" y="157408"/>
                    <a:pt x="31848" y="156836"/>
                    <a:pt x="34039" y="156741"/>
                  </a:cubicBezTo>
                  <a:cubicBezTo>
                    <a:pt x="35086" y="156646"/>
                    <a:pt x="35753" y="156646"/>
                    <a:pt x="36610" y="156455"/>
                  </a:cubicBezTo>
                  <a:cubicBezTo>
                    <a:pt x="41754" y="155312"/>
                    <a:pt x="46993" y="158456"/>
                    <a:pt x="48136" y="163504"/>
                  </a:cubicBezTo>
                  <a:lnTo>
                    <a:pt x="60994" y="217701"/>
                  </a:lnTo>
                  <a:cubicBezTo>
                    <a:pt x="62042" y="222273"/>
                    <a:pt x="65947" y="225607"/>
                    <a:pt x="70614" y="226178"/>
                  </a:cubicBezTo>
                  <a:lnTo>
                    <a:pt x="71472" y="226274"/>
                  </a:lnTo>
                  <a:cubicBezTo>
                    <a:pt x="72806" y="226464"/>
                    <a:pt x="74139" y="226464"/>
                    <a:pt x="75377" y="226083"/>
                  </a:cubicBezTo>
                  <a:cubicBezTo>
                    <a:pt x="80806" y="224749"/>
                    <a:pt x="84140" y="220178"/>
                    <a:pt x="84140" y="215224"/>
                  </a:cubicBezTo>
                  <a:lnTo>
                    <a:pt x="84140" y="39012"/>
                  </a:lnTo>
                  <a:cubicBezTo>
                    <a:pt x="84140" y="34631"/>
                    <a:pt x="87093" y="30630"/>
                    <a:pt x="91284" y="29583"/>
                  </a:cubicBezTo>
                  <a:cubicBezTo>
                    <a:pt x="97666" y="28058"/>
                    <a:pt x="103380" y="32726"/>
                    <a:pt x="103380" y="38726"/>
                  </a:cubicBezTo>
                  <a:lnTo>
                    <a:pt x="103380" y="115308"/>
                  </a:lnTo>
                  <a:lnTo>
                    <a:pt x="103380" y="142358"/>
                  </a:lnTo>
                  <a:cubicBezTo>
                    <a:pt x="103380" y="148169"/>
                    <a:pt x="107857" y="153122"/>
                    <a:pt x="113668" y="153408"/>
                  </a:cubicBezTo>
                  <a:cubicBezTo>
                    <a:pt x="119859" y="153693"/>
                    <a:pt x="124907" y="148740"/>
                    <a:pt x="124907" y="142644"/>
                  </a:cubicBezTo>
                  <a:lnTo>
                    <a:pt x="124907" y="114831"/>
                  </a:lnTo>
                  <a:cubicBezTo>
                    <a:pt x="124907" y="110640"/>
                    <a:pt x="127479" y="106830"/>
                    <a:pt x="131479" y="105592"/>
                  </a:cubicBezTo>
                  <a:cubicBezTo>
                    <a:pt x="138052" y="103496"/>
                    <a:pt x="144148" y="108449"/>
                    <a:pt x="144148" y="114736"/>
                  </a:cubicBezTo>
                  <a:lnTo>
                    <a:pt x="144148" y="123499"/>
                  </a:lnTo>
                  <a:lnTo>
                    <a:pt x="144148" y="143978"/>
                  </a:lnTo>
                  <a:cubicBezTo>
                    <a:pt x="144148" y="149693"/>
                    <a:pt x="148339" y="154646"/>
                    <a:pt x="153958" y="155312"/>
                  </a:cubicBezTo>
                  <a:cubicBezTo>
                    <a:pt x="160626" y="156074"/>
                    <a:pt x="166341" y="150836"/>
                    <a:pt x="166341" y="144263"/>
                  </a:cubicBezTo>
                  <a:lnTo>
                    <a:pt x="166341" y="123689"/>
                  </a:lnTo>
                  <a:cubicBezTo>
                    <a:pt x="166341" y="119499"/>
                    <a:pt x="168912" y="115688"/>
                    <a:pt x="172913" y="114450"/>
                  </a:cubicBezTo>
                  <a:cubicBezTo>
                    <a:pt x="179485" y="112355"/>
                    <a:pt x="185581" y="117308"/>
                    <a:pt x="185581" y="123594"/>
                  </a:cubicBezTo>
                  <a:lnTo>
                    <a:pt x="185581" y="134453"/>
                  </a:lnTo>
                  <a:lnTo>
                    <a:pt x="185581" y="151502"/>
                  </a:lnTo>
                  <a:cubicBezTo>
                    <a:pt x="185581" y="157313"/>
                    <a:pt x="190058" y="162266"/>
                    <a:pt x="195868" y="162551"/>
                  </a:cubicBezTo>
                  <a:cubicBezTo>
                    <a:pt x="202060" y="162837"/>
                    <a:pt x="207108" y="157884"/>
                    <a:pt x="207108" y="151788"/>
                  </a:cubicBezTo>
                  <a:lnTo>
                    <a:pt x="207108" y="133976"/>
                  </a:lnTo>
                  <a:cubicBezTo>
                    <a:pt x="207108" y="129595"/>
                    <a:pt x="210061" y="125594"/>
                    <a:pt x="214252" y="124547"/>
                  </a:cubicBezTo>
                  <a:cubicBezTo>
                    <a:pt x="220633" y="123023"/>
                    <a:pt x="226348" y="127690"/>
                    <a:pt x="226348" y="133691"/>
                  </a:cubicBezTo>
                  <a:lnTo>
                    <a:pt x="226348" y="208747"/>
                  </a:lnTo>
                  <a:cubicBezTo>
                    <a:pt x="226348" y="242656"/>
                    <a:pt x="216823" y="275613"/>
                    <a:pt x="198916" y="304474"/>
                  </a:cubicBezTo>
                  <a:lnTo>
                    <a:pt x="85473" y="304474"/>
                  </a:lnTo>
                  <a:lnTo>
                    <a:pt x="85473" y="3046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164" name="그룹 163">
            <a:extLst>
              <a:ext uri="{FF2B5EF4-FFF2-40B4-BE49-F238E27FC236}">
                <a16:creationId xmlns:a16="http://schemas.microsoft.com/office/drawing/2014/main" id="{C8E4C50E-3E90-423E-95D9-4E8D9EC833A7}"/>
              </a:ext>
            </a:extLst>
          </p:cNvPr>
          <p:cNvGrpSpPr/>
          <p:nvPr/>
        </p:nvGrpSpPr>
        <p:grpSpPr>
          <a:xfrm>
            <a:off x="6834179" y="3561588"/>
            <a:ext cx="390525" cy="390525"/>
            <a:chOff x="6834179" y="3561588"/>
            <a:chExt cx="390525" cy="390525"/>
          </a:xfrm>
          <a:solidFill>
            <a:schemeClr val="bg1"/>
          </a:solidFill>
        </p:grpSpPr>
        <p:sp>
          <p:nvSpPr>
            <p:cNvPr id="165" name="자유형: 도형 164">
              <a:extLst>
                <a:ext uri="{FF2B5EF4-FFF2-40B4-BE49-F238E27FC236}">
                  <a16:creationId xmlns:a16="http://schemas.microsoft.com/office/drawing/2014/main" id="{6E03678D-B41A-43BA-BDFD-8FB1D4DBF0C7}"/>
                </a:ext>
              </a:extLst>
            </p:cNvPr>
            <p:cNvSpPr/>
            <p:nvPr/>
          </p:nvSpPr>
          <p:spPr>
            <a:xfrm>
              <a:off x="6878470" y="3851624"/>
              <a:ext cx="28575" cy="28575"/>
            </a:xfrm>
            <a:custGeom>
              <a:avLst/>
              <a:gdLst>
                <a:gd name="connsiteX0" fmla="*/ 29432 w 28575"/>
                <a:gd name="connsiteY0" fmla="*/ 18288 h 28575"/>
                <a:gd name="connsiteX1" fmla="*/ 18288 w 28575"/>
                <a:gd name="connsiteY1" fmla="*/ 29432 h 28575"/>
                <a:gd name="connsiteX2" fmla="*/ 7144 w 28575"/>
                <a:gd name="connsiteY2" fmla="*/ 18288 h 28575"/>
                <a:gd name="connsiteX3" fmla="*/ 18288 w 28575"/>
                <a:gd name="connsiteY3" fmla="*/ 7144 h 28575"/>
                <a:gd name="connsiteX4" fmla="*/ 29432 w 28575"/>
                <a:gd name="connsiteY4" fmla="*/ 1828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9432" y="18288"/>
                  </a:moveTo>
                  <a:cubicBezTo>
                    <a:pt x="29432" y="24384"/>
                    <a:pt x="24479" y="29432"/>
                    <a:pt x="18288" y="29432"/>
                  </a:cubicBezTo>
                  <a:cubicBezTo>
                    <a:pt x="12192" y="29432"/>
                    <a:pt x="7144" y="24479"/>
                    <a:pt x="7144" y="18288"/>
                  </a:cubicBezTo>
                  <a:cubicBezTo>
                    <a:pt x="7144" y="12097"/>
                    <a:pt x="12096" y="7144"/>
                    <a:pt x="18288" y="7144"/>
                  </a:cubicBezTo>
                  <a:cubicBezTo>
                    <a:pt x="24384" y="7239"/>
                    <a:pt x="29432" y="12192"/>
                    <a:pt x="29432" y="18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6" name="자유형: 도형 165">
              <a:extLst>
                <a:ext uri="{FF2B5EF4-FFF2-40B4-BE49-F238E27FC236}">
                  <a16:creationId xmlns:a16="http://schemas.microsoft.com/office/drawing/2014/main" id="{1013A9FC-ECCE-4ACB-B579-E31BC8566436}"/>
                </a:ext>
              </a:extLst>
            </p:cNvPr>
            <p:cNvSpPr/>
            <p:nvPr/>
          </p:nvSpPr>
          <p:spPr>
            <a:xfrm>
              <a:off x="6834179" y="3561588"/>
              <a:ext cx="390525" cy="390525"/>
            </a:xfrm>
            <a:custGeom>
              <a:avLst/>
              <a:gdLst>
                <a:gd name="connsiteX0" fmla="*/ 386048 w 390525"/>
                <a:gd name="connsiteY0" fmla="*/ 84867 h 390525"/>
                <a:gd name="connsiteX1" fmla="*/ 308324 w 390525"/>
                <a:gd name="connsiteY1" fmla="*/ 7144 h 390525"/>
                <a:gd name="connsiteX2" fmla="*/ 230600 w 390525"/>
                <a:gd name="connsiteY2" fmla="*/ 84867 h 390525"/>
                <a:gd name="connsiteX3" fmla="*/ 236887 w 390525"/>
                <a:gd name="connsiteY3" fmla="*/ 115443 h 390525"/>
                <a:gd name="connsiteX4" fmla="*/ 133350 w 390525"/>
                <a:gd name="connsiteY4" fmla="*/ 74581 h 390525"/>
                <a:gd name="connsiteX5" fmla="*/ 126016 w 390525"/>
                <a:gd name="connsiteY5" fmla="*/ 74295 h 390525"/>
                <a:gd name="connsiteX6" fmla="*/ 15050 w 390525"/>
                <a:gd name="connsiteY6" fmla="*/ 107537 h 390525"/>
                <a:gd name="connsiteX7" fmla="*/ 7144 w 390525"/>
                <a:gd name="connsiteY7" fmla="*/ 118205 h 390525"/>
                <a:gd name="connsiteX8" fmla="*/ 7144 w 390525"/>
                <a:gd name="connsiteY8" fmla="*/ 308419 h 390525"/>
                <a:gd name="connsiteX9" fmla="*/ 17050 w 390525"/>
                <a:gd name="connsiteY9" fmla="*/ 340138 h 390525"/>
                <a:gd name="connsiteX10" fmla="*/ 17812 w 390525"/>
                <a:gd name="connsiteY10" fmla="*/ 341185 h 390525"/>
                <a:gd name="connsiteX11" fmla="*/ 54293 w 390525"/>
                <a:gd name="connsiteY11" fmla="*/ 382429 h 390525"/>
                <a:gd name="connsiteX12" fmla="*/ 62579 w 390525"/>
                <a:gd name="connsiteY12" fmla="*/ 386143 h 390525"/>
                <a:gd name="connsiteX13" fmla="*/ 70866 w 390525"/>
                <a:gd name="connsiteY13" fmla="*/ 382429 h 390525"/>
                <a:gd name="connsiteX14" fmla="*/ 107347 w 390525"/>
                <a:gd name="connsiteY14" fmla="*/ 341185 h 390525"/>
                <a:gd name="connsiteX15" fmla="*/ 108109 w 390525"/>
                <a:gd name="connsiteY15" fmla="*/ 340138 h 390525"/>
                <a:gd name="connsiteX16" fmla="*/ 118015 w 390525"/>
                <a:gd name="connsiteY16" fmla="*/ 308419 h 390525"/>
                <a:gd name="connsiteX17" fmla="*/ 117538 w 390525"/>
                <a:gd name="connsiteY17" fmla="*/ 301276 h 390525"/>
                <a:gd name="connsiteX18" fmla="*/ 128588 w 390525"/>
                <a:gd name="connsiteY18" fmla="*/ 297942 h 390525"/>
                <a:gd name="connsiteX19" fmla="*/ 237458 w 390525"/>
                <a:gd name="connsiteY19" fmla="*/ 340900 h 390525"/>
                <a:gd name="connsiteX20" fmla="*/ 237744 w 390525"/>
                <a:gd name="connsiteY20" fmla="*/ 340995 h 390525"/>
                <a:gd name="connsiteX21" fmla="*/ 241554 w 390525"/>
                <a:gd name="connsiteY21" fmla="*/ 341662 h 390525"/>
                <a:gd name="connsiteX22" fmla="*/ 244793 w 390525"/>
                <a:gd name="connsiteY22" fmla="*/ 341185 h 390525"/>
                <a:gd name="connsiteX23" fmla="*/ 355759 w 390525"/>
                <a:gd name="connsiteY23" fmla="*/ 307848 h 390525"/>
                <a:gd name="connsiteX24" fmla="*/ 363664 w 390525"/>
                <a:gd name="connsiteY24" fmla="*/ 297180 h 390525"/>
                <a:gd name="connsiteX25" fmla="*/ 363664 w 390525"/>
                <a:gd name="connsiteY25" fmla="*/ 142113 h 390525"/>
                <a:gd name="connsiteX26" fmla="*/ 373285 w 390525"/>
                <a:gd name="connsiteY26" fmla="*/ 127159 h 390525"/>
                <a:gd name="connsiteX27" fmla="*/ 386048 w 390525"/>
                <a:gd name="connsiteY27" fmla="*/ 84867 h 390525"/>
                <a:gd name="connsiteX28" fmla="*/ 230600 w 390525"/>
                <a:gd name="connsiteY28" fmla="*/ 224695 h 390525"/>
                <a:gd name="connsiteX29" fmla="*/ 140303 w 390525"/>
                <a:gd name="connsiteY29" fmla="*/ 189071 h 390525"/>
                <a:gd name="connsiteX30" fmla="*/ 140303 w 390525"/>
                <a:gd name="connsiteY30" fmla="*/ 101155 h 390525"/>
                <a:gd name="connsiteX31" fmla="*/ 230600 w 390525"/>
                <a:gd name="connsiteY31" fmla="*/ 136779 h 390525"/>
                <a:gd name="connsiteX32" fmla="*/ 230600 w 390525"/>
                <a:gd name="connsiteY32" fmla="*/ 224695 h 390525"/>
                <a:gd name="connsiteX33" fmla="*/ 140303 w 390525"/>
                <a:gd name="connsiteY33" fmla="*/ 212884 h 390525"/>
                <a:gd name="connsiteX34" fmla="*/ 230600 w 390525"/>
                <a:gd name="connsiteY34" fmla="*/ 248507 h 390525"/>
                <a:gd name="connsiteX35" fmla="*/ 230600 w 390525"/>
                <a:gd name="connsiteY35" fmla="*/ 314230 h 390525"/>
                <a:gd name="connsiteX36" fmla="*/ 140303 w 390525"/>
                <a:gd name="connsiteY36" fmla="*/ 278606 h 390525"/>
                <a:gd name="connsiteX37" fmla="*/ 140303 w 390525"/>
                <a:gd name="connsiteY37" fmla="*/ 212884 h 390525"/>
                <a:gd name="connsiteX38" fmla="*/ 252793 w 390525"/>
                <a:gd name="connsiteY38" fmla="*/ 142113 h 390525"/>
                <a:gd name="connsiteX39" fmla="*/ 297180 w 390525"/>
                <a:gd name="connsiteY39" fmla="*/ 210883 h 390525"/>
                <a:gd name="connsiteX40" fmla="*/ 297180 w 390525"/>
                <a:gd name="connsiteY40" fmla="*/ 218694 h 390525"/>
                <a:gd name="connsiteX41" fmla="*/ 286035 w 390525"/>
                <a:gd name="connsiteY41" fmla="*/ 229838 h 390525"/>
                <a:gd name="connsiteX42" fmla="*/ 252698 w 390525"/>
                <a:gd name="connsiteY42" fmla="*/ 229838 h 390525"/>
                <a:gd name="connsiteX43" fmla="*/ 252698 w 390525"/>
                <a:gd name="connsiteY43" fmla="*/ 142113 h 390525"/>
                <a:gd name="connsiteX44" fmla="*/ 118110 w 390525"/>
                <a:gd name="connsiteY44" fmla="*/ 99727 h 390525"/>
                <a:gd name="connsiteX45" fmla="*/ 118110 w 390525"/>
                <a:gd name="connsiteY45" fmla="*/ 188595 h 390525"/>
                <a:gd name="connsiteX46" fmla="*/ 74295 w 390525"/>
                <a:gd name="connsiteY46" fmla="*/ 203168 h 390525"/>
                <a:gd name="connsiteX47" fmla="*/ 51530 w 390525"/>
                <a:gd name="connsiteY47" fmla="*/ 234791 h 390525"/>
                <a:gd name="connsiteX48" fmla="*/ 51530 w 390525"/>
                <a:gd name="connsiteY48" fmla="*/ 253936 h 390525"/>
                <a:gd name="connsiteX49" fmla="*/ 29337 w 390525"/>
                <a:gd name="connsiteY49" fmla="*/ 263938 h 390525"/>
                <a:gd name="connsiteX50" fmla="*/ 29337 w 390525"/>
                <a:gd name="connsiteY50" fmla="*/ 126397 h 390525"/>
                <a:gd name="connsiteX51" fmla="*/ 118110 w 390525"/>
                <a:gd name="connsiteY51" fmla="*/ 99727 h 390525"/>
                <a:gd name="connsiteX52" fmla="*/ 90297 w 390525"/>
                <a:gd name="connsiteY52" fmla="*/ 326898 h 390525"/>
                <a:gd name="connsiteX53" fmla="*/ 62579 w 390525"/>
                <a:gd name="connsiteY53" fmla="*/ 358235 h 390525"/>
                <a:gd name="connsiteX54" fmla="*/ 34861 w 390525"/>
                <a:gd name="connsiteY54" fmla="*/ 326898 h 390525"/>
                <a:gd name="connsiteX55" fmla="*/ 29242 w 390525"/>
                <a:gd name="connsiteY55" fmla="*/ 308419 h 390525"/>
                <a:gd name="connsiteX56" fmla="*/ 62579 w 390525"/>
                <a:gd name="connsiteY56" fmla="*/ 275082 h 390525"/>
                <a:gd name="connsiteX57" fmla="*/ 95917 w 390525"/>
                <a:gd name="connsiteY57" fmla="*/ 308419 h 390525"/>
                <a:gd name="connsiteX58" fmla="*/ 90297 w 390525"/>
                <a:gd name="connsiteY58" fmla="*/ 326898 h 390525"/>
                <a:gd name="connsiteX59" fmla="*/ 73723 w 390525"/>
                <a:gd name="connsiteY59" fmla="*/ 253936 h 390525"/>
                <a:gd name="connsiteX60" fmla="*/ 73723 w 390525"/>
                <a:gd name="connsiteY60" fmla="*/ 234791 h 390525"/>
                <a:gd name="connsiteX61" fmla="*/ 81343 w 390525"/>
                <a:gd name="connsiteY61" fmla="*/ 224218 h 390525"/>
                <a:gd name="connsiteX62" fmla="*/ 118205 w 390525"/>
                <a:gd name="connsiteY62" fmla="*/ 211931 h 390525"/>
                <a:gd name="connsiteX63" fmla="*/ 118205 w 390525"/>
                <a:gd name="connsiteY63" fmla="*/ 277844 h 390525"/>
                <a:gd name="connsiteX64" fmla="*/ 110490 w 390525"/>
                <a:gd name="connsiteY64" fmla="*/ 280130 h 390525"/>
                <a:gd name="connsiteX65" fmla="*/ 73723 w 390525"/>
                <a:gd name="connsiteY65" fmla="*/ 253936 h 390525"/>
                <a:gd name="connsiteX66" fmla="*/ 341566 w 390525"/>
                <a:gd name="connsiteY66" fmla="*/ 288988 h 390525"/>
                <a:gd name="connsiteX67" fmla="*/ 252793 w 390525"/>
                <a:gd name="connsiteY67" fmla="*/ 315658 h 390525"/>
                <a:gd name="connsiteX68" fmla="*/ 252793 w 390525"/>
                <a:gd name="connsiteY68" fmla="*/ 252127 h 390525"/>
                <a:gd name="connsiteX69" fmla="*/ 286131 w 390525"/>
                <a:gd name="connsiteY69" fmla="*/ 252127 h 390525"/>
                <a:gd name="connsiteX70" fmla="*/ 319468 w 390525"/>
                <a:gd name="connsiteY70" fmla="*/ 218789 h 390525"/>
                <a:gd name="connsiteX71" fmla="*/ 319468 w 390525"/>
                <a:gd name="connsiteY71" fmla="*/ 210979 h 390525"/>
                <a:gd name="connsiteX72" fmla="*/ 341662 w 390525"/>
                <a:gd name="connsiteY72" fmla="*/ 176593 h 390525"/>
                <a:gd name="connsiteX73" fmla="*/ 341662 w 390525"/>
                <a:gd name="connsiteY73" fmla="*/ 288988 h 390525"/>
                <a:gd name="connsiteX74" fmla="*/ 354806 w 390525"/>
                <a:gd name="connsiteY74" fmla="*/ 115062 h 390525"/>
                <a:gd name="connsiteX75" fmla="*/ 308229 w 390525"/>
                <a:gd name="connsiteY75" fmla="*/ 187166 h 390525"/>
                <a:gd name="connsiteX76" fmla="*/ 261651 w 390525"/>
                <a:gd name="connsiteY76" fmla="*/ 115062 h 390525"/>
                <a:gd name="connsiteX77" fmla="*/ 252698 w 390525"/>
                <a:gd name="connsiteY77" fmla="*/ 84867 h 390525"/>
                <a:gd name="connsiteX78" fmla="*/ 308229 w 390525"/>
                <a:gd name="connsiteY78" fmla="*/ 29337 h 390525"/>
                <a:gd name="connsiteX79" fmla="*/ 363760 w 390525"/>
                <a:gd name="connsiteY79" fmla="*/ 84867 h 390525"/>
                <a:gd name="connsiteX80" fmla="*/ 354806 w 390525"/>
                <a:gd name="connsiteY80" fmla="*/ 115062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</a:cxnLst>
              <a:rect l="l" t="t" r="r" b="b"/>
              <a:pathLst>
                <a:path w="390525" h="390525">
                  <a:moveTo>
                    <a:pt x="386048" y="84867"/>
                  </a:moveTo>
                  <a:cubicBezTo>
                    <a:pt x="386048" y="42005"/>
                    <a:pt x="351187" y="7144"/>
                    <a:pt x="308324" y="7144"/>
                  </a:cubicBezTo>
                  <a:cubicBezTo>
                    <a:pt x="265462" y="7144"/>
                    <a:pt x="230600" y="42005"/>
                    <a:pt x="230600" y="84867"/>
                  </a:cubicBezTo>
                  <a:cubicBezTo>
                    <a:pt x="230600" y="95440"/>
                    <a:pt x="232696" y="105823"/>
                    <a:pt x="236887" y="115443"/>
                  </a:cubicBezTo>
                  <a:lnTo>
                    <a:pt x="133350" y="74581"/>
                  </a:lnTo>
                  <a:cubicBezTo>
                    <a:pt x="131159" y="73723"/>
                    <a:pt x="128588" y="73533"/>
                    <a:pt x="126016" y="74295"/>
                  </a:cubicBezTo>
                  <a:cubicBezTo>
                    <a:pt x="126016" y="74295"/>
                    <a:pt x="15050" y="107537"/>
                    <a:pt x="15050" y="107537"/>
                  </a:cubicBezTo>
                  <a:cubicBezTo>
                    <a:pt x="10382" y="108966"/>
                    <a:pt x="7144" y="113252"/>
                    <a:pt x="7144" y="118205"/>
                  </a:cubicBezTo>
                  <a:lnTo>
                    <a:pt x="7144" y="308419"/>
                  </a:lnTo>
                  <a:cubicBezTo>
                    <a:pt x="7144" y="319849"/>
                    <a:pt x="10573" y="330803"/>
                    <a:pt x="17050" y="340138"/>
                  </a:cubicBezTo>
                  <a:cubicBezTo>
                    <a:pt x="17336" y="340519"/>
                    <a:pt x="17526" y="340805"/>
                    <a:pt x="17812" y="341185"/>
                  </a:cubicBezTo>
                  <a:lnTo>
                    <a:pt x="54293" y="382429"/>
                  </a:lnTo>
                  <a:cubicBezTo>
                    <a:pt x="56388" y="384810"/>
                    <a:pt x="59436" y="386143"/>
                    <a:pt x="62579" y="386143"/>
                  </a:cubicBezTo>
                  <a:cubicBezTo>
                    <a:pt x="65723" y="386143"/>
                    <a:pt x="68770" y="384810"/>
                    <a:pt x="70866" y="382429"/>
                  </a:cubicBezTo>
                  <a:lnTo>
                    <a:pt x="107347" y="341185"/>
                  </a:lnTo>
                  <a:cubicBezTo>
                    <a:pt x="107632" y="340900"/>
                    <a:pt x="107918" y="340519"/>
                    <a:pt x="108109" y="340138"/>
                  </a:cubicBezTo>
                  <a:cubicBezTo>
                    <a:pt x="114585" y="330803"/>
                    <a:pt x="118015" y="319849"/>
                    <a:pt x="118015" y="308419"/>
                  </a:cubicBezTo>
                  <a:cubicBezTo>
                    <a:pt x="118015" y="306038"/>
                    <a:pt x="117824" y="303657"/>
                    <a:pt x="117538" y="301276"/>
                  </a:cubicBezTo>
                  <a:lnTo>
                    <a:pt x="128588" y="297942"/>
                  </a:lnTo>
                  <a:lnTo>
                    <a:pt x="237458" y="340900"/>
                  </a:lnTo>
                  <a:cubicBezTo>
                    <a:pt x="237554" y="340900"/>
                    <a:pt x="237649" y="340995"/>
                    <a:pt x="237744" y="340995"/>
                  </a:cubicBezTo>
                  <a:cubicBezTo>
                    <a:pt x="238982" y="341471"/>
                    <a:pt x="240316" y="341662"/>
                    <a:pt x="241554" y="341662"/>
                  </a:cubicBezTo>
                  <a:cubicBezTo>
                    <a:pt x="242507" y="341662"/>
                    <a:pt x="243744" y="341471"/>
                    <a:pt x="244793" y="341185"/>
                  </a:cubicBezTo>
                  <a:cubicBezTo>
                    <a:pt x="244793" y="341185"/>
                    <a:pt x="355759" y="307848"/>
                    <a:pt x="355759" y="307848"/>
                  </a:cubicBezTo>
                  <a:cubicBezTo>
                    <a:pt x="360426" y="306419"/>
                    <a:pt x="363664" y="302133"/>
                    <a:pt x="363664" y="297180"/>
                  </a:cubicBezTo>
                  <a:lnTo>
                    <a:pt x="363664" y="142113"/>
                  </a:lnTo>
                  <a:lnTo>
                    <a:pt x="373285" y="127159"/>
                  </a:lnTo>
                  <a:cubicBezTo>
                    <a:pt x="381667" y="114586"/>
                    <a:pt x="386048" y="99917"/>
                    <a:pt x="386048" y="84867"/>
                  </a:cubicBezTo>
                  <a:close/>
                  <a:moveTo>
                    <a:pt x="230600" y="224695"/>
                  </a:moveTo>
                  <a:lnTo>
                    <a:pt x="140303" y="189071"/>
                  </a:lnTo>
                  <a:lnTo>
                    <a:pt x="140303" y="101155"/>
                  </a:lnTo>
                  <a:lnTo>
                    <a:pt x="230600" y="136779"/>
                  </a:lnTo>
                  <a:lnTo>
                    <a:pt x="230600" y="224695"/>
                  </a:lnTo>
                  <a:close/>
                  <a:moveTo>
                    <a:pt x="140303" y="212884"/>
                  </a:moveTo>
                  <a:lnTo>
                    <a:pt x="230600" y="248507"/>
                  </a:lnTo>
                  <a:lnTo>
                    <a:pt x="230600" y="314230"/>
                  </a:lnTo>
                  <a:lnTo>
                    <a:pt x="140303" y="278606"/>
                  </a:lnTo>
                  <a:lnTo>
                    <a:pt x="140303" y="212884"/>
                  </a:lnTo>
                  <a:close/>
                  <a:moveTo>
                    <a:pt x="252793" y="142113"/>
                  </a:moveTo>
                  <a:lnTo>
                    <a:pt x="297180" y="210883"/>
                  </a:lnTo>
                  <a:lnTo>
                    <a:pt x="297180" y="218694"/>
                  </a:lnTo>
                  <a:cubicBezTo>
                    <a:pt x="297180" y="224790"/>
                    <a:pt x="292227" y="229838"/>
                    <a:pt x="286035" y="229838"/>
                  </a:cubicBezTo>
                  <a:lnTo>
                    <a:pt x="252698" y="229838"/>
                  </a:lnTo>
                  <a:lnTo>
                    <a:pt x="252698" y="142113"/>
                  </a:lnTo>
                  <a:close/>
                  <a:moveTo>
                    <a:pt x="118110" y="99727"/>
                  </a:moveTo>
                  <a:lnTo>
                    <a:pt x="118110" y="188595"/>
                  </a:lnTo>
                  <a:lnTo>
                    <a:pt x="74295" y="203168"/>
                  </a:lnTo>
                  <a:cubicBezTo>
                    <a:pt x="60674" y="207740"/>
                    <a:pt x="51530" y="220408"/>
                    <a:pt x="51530" y="234791"/>
                  </a:cubicBezTo>
                  <a:lnTo>
                    <a:pt x="51530" y="253936"/>
                  </a:lnTo>
                  <a:cubicBezTo>
                    <a:pt x="43339" y="255651"/>
                    <a:pt x="35814" y="259080"/>
                    <a:pt x="29337" y="263938"/>
                  </a:cubicBezTo>
                  <a:lnTo>
                    <a:pt x="29337" y="126397"/>
                  </a:lnTo>
                  <a:lnTo>
                    <a:pt x="118110" y="99727"/>
                  </a:lnTo>
                  <a:close/>
                  <a:moveTo>
                    <a:pt x="90297" y="326898"/>
                  </a:moveTo>
                  <a:lnTo>
                    <a:pt x="62579" y="358235"/>
                  </a:lnTo>
                  <a:lnTo>
                    <a:pt x="34861" y="326898"/>
                  </a:lnTo>
                  <a:cubicBezTo>
                    <a:pt x="31147" y="321373"/>
                    <a:pt x="29242" y="314992"/>
                    <a:pt x="29242" y="308419"/>
                  </a:cubicBezTo>
                  <a:cubicBezTo>
                    <a:pt x="29242" y="290036"/>
                    <a:pt x="44196" y="275082"/>
                    <a:pt x="62579" y="275082"/>
                  </a:cubicBezTo>
                  <a:cubicBezTo>
                    <a:pt x="80963" y="275082"/>
                    <a:pt x="95917" y="290036"/>
                    <a:pt x="95917" y="308419"/>
                  </a:cubicBezTo>
                  <a:cubicBezTo>
                    <a:pt x="95917" y="314992"/>
                    <a:pt x="93916" y="321373"/>
                    <a:pt x="90297" y="326898"/>
                  </a:cubicBezTo>
                  <a:close/>
                  <a:moveTo>
                    <a:pt x="73723" y="253936"/>
                  </a:moveTo>
                  <a:lnTo>
                    <a:pt x="73723" y="234791"/>
                  </a:lnTo>
                  <a:cubicBezTo>
                    <a:pt x="73723" y="230029"/>
                    <a:pt x="76771" y="225742"/>
                    <a:pt x="81343" y="224218"/>
                  </a:cubicBezTo>
                  <a:lnTo>
                    <a:pt x="118205" y="211931"/>
                  </a:lnTo>
                  <a:lnTo>
                    <a:pt x="118205" y="277844"/>
                  </a:lnTo>
                  <a:lnTo>
                    <a:pt x="110490" y="280130"/>
                  </a:lnTo>
                  <a:cubicBezTo>
                    <a:pt x="102489" y="266890"/>
                    <a:pt x="89249" y="257175"/>
                    <a:pt x="73723" y="253936"/>
                  </a:cubicBezTo>
                  <a:close/>
                  <a:moveTo>
                    <a:pt x="341566" y="288988"/>
                  </a:moveTo>
                  <a:lnTo>
                    <a:pt x="252793" y="315658"/>
                  </a:lnTo>
                  <a:lnTo>
                    <a:pt x="252793" y="252127"/>
                  </a:lnTo>
                  <a:lnTo>
                    <a:pt x="286131" y="252127"/>
                  </a:lnTo>
                  <a:cubicBezTo>
                    <a:pt x="304514" y="252127"/>
                    <a:pt x="319468" y="237172"/>
                    <a:pt x="319468" y="218789"/>
                  </a:cubicBezTo>
                  <a:lnTo>
                    <a:pt x="319468" y="210979"/>
                  </a:lnTo>
                  <a:lnTo>
                    <a:pt x="341662" y="176593"/>
                  </a:lnTo>
                  <a:lnTo>
                    <a:pt x="341662" y="288988"/>
                  </a:lnTo>
                  <a:close/>
                  <a:moveTo>
                    <a:pt x="354806" y="115062"/>
                  </a:moveTo>
                  <a:cubicBezTo>
                    <a:pt x="348805" y="124396"/>
                    <a:pt x="313754" y="178594"/>
                    <a:pt x="308229" y="187166"/>
                  </a:cubicBezTo>
                  <a:cubicBezTo>
                    <a:pt x="308229" y="187071"/>
                    <a:pt x="261747" y="115062"/>
                    <a:pt x="261651" y="115062"/>
                  </a:cubicBezTo>
                  <a:cubicBezTo>
                    <a:pt x="255841" y="106108"/>
                    <a:pt x="252698" y="95631"/>
                    <a:pt x="252698" y="84867"/>
                  </a:cubicBezTo>
                  <a:cubicBezTo>
                    <a:pt x="252698" y="54292"/>
                    <a:pt x="277559" y="29337"/>
                    <a:pt x="308229" y="29337"/>
                  </a:cubicBezTo>
                  <a:cubicBezTo>
                    <a:pt x="338900" y="29337"/>
                    <a:pt x="363760" y="54197"/>
                    <a:pt x="363760" y="84867"/>
                  </a:cubicBezTo>
                  <a:cubicBezTo>
                    <a:pt x="363760" y="95631"/>
                    <a:pt x="360712" y="106108"/>
                    <a:pt x="354806" y="11506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7" name="자유형: 도형 166">
              <a:extLst>
                <a:ext uri="{FF2B5EF4-FFF2-40B4-BE49-F238E27FC236}">
                  <a16:creationId xmlns:a16="http://schemas.microsoft.com/office/drawing/2014/main" id="{B5A33130-9464-459A-BD6B-2FDFF5B54F8A}"/>
                </a:ext>
              </a:extLst>
            </p:cNvPr>
            <p:cNvSpPr/>
            <p:nvPr/>
          </p:nvSpPr>
          <p:spPr>
            <a:xfrm>
              <a:off x="7102022" y="3605974"/>
              <a:ext cx="76200" cy="76200"/>
            </a:xfrm>
            <a:custGeom>
              <a:avLst/>
              <a:gdLst>
                <a:gd name="connsiteX0" fmla="*/ 40481 w 76200"/>
                <a:gd name="connsiteY0" fmla="*/ 7144 h 76200"/>
                <a:gd name="connsiteX1" fmla="*/ 7144 w 76200"/>
                <a:gd name="connsiteY1" fmla="*/ 40481 h 76200"/>
                <a:gd name="connsiteX2" fmla="*/ 40481 w 76200"/>
                <a:gd name="connsiteY2" fmla="*/ 73819 h 76200"/>
                <a:gd name="connsiteX3" fmla="*/ 73819 w 76200"/>
                <a:gd name="connsiteY3" fmla="*/ 40481 h 76200"/>
                <a:gd name="connsiteX4" fmla="*/ 40481 w 76200"/>
                <a:gd name="connsiteY4" fmla="*/ 7144 h 76200"/>
                <a:gd name="connsiteX5" fmla="*/ 40481 w 76200"/>
                <a:gd name="connsiteY5" fmla="*/ 51530 h 76200"/>
                <a:gd name="connsiteX6" fmla="*/ 29337 w 76200"/>
                <a:gd name="connsiteY6" fmla="*/ 40386 h 76200"/>
                <a:gd name="connsiteX7" fmla="*/ 40481 w 76200"/>
                <a:gd name="connsiteY7" fmla="*/ 29242 h 76200"/>
                <a:gd name="connsiteX8" fmla="*/ 51625 w 76200"/>
                <a:gd name="connsiteY8" fmla="*/ 40386 h 76200"/>
                <a:gd name="connsiteX9" fmla="*/ 40481 w 76200"/>
                <a:gd name="connsiteY9" fmla="*/ 515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6200" h="76200">
                  <a:moveTo>
                    <a:pt x="40481" y="7144"/>
                  </a:moveTo>
                  <a:cubicBezTo>
                    <a:pt x="22098" y="7144"/>
                    <a:pt x="7144" y="22098"/>
                    <a:pt x="7144" y="40481"/>
                  </a:cubicBezTo>
                  <a:cubicBezTo>
                    <a:pt x="7144" y="58865"/>
                    <a:pt x="22098" y="73819"/>
                    <a:pt x="40481" y="73819"/>
                  </a:cubicBezTo>
                  <a:cubicBezTo>
                    <a:pt x="58864" y="73819"/>
                    <a:pt x="73819" y="58865"/>
                    <a:pt x="73819" y="40481"/>
                  </a:cubicBezTo>
                  <a:cubicBezTo>
                    <a:pt x="73819" y="22098"/>
                    <a:pt x="58769" y="7144"/>
                    <a:pt x="40481" y="7144"/>
                  </a:cubicBezTo>
                  <a:close/>
                  <a:moveTo>
                    <a:pt x="40481" y="51530"/>
                  </a:moveTo>
                  <a:cubicBezTo>
                    <a:pt x="34385" y="51530"/>
                    <a:pt x="29337" y="46577"/>
                    <a:pt x="29337" y="40386"/>
                  </a:cubicBezTo>
                  <a:cubicBezTo>
                    <a:pt x="29337" y="34195"/>
                    <a:pt x="34290" y="29242"/>
                    <a:pt x="40481" y="29242"/>
                  </a:cubicBezTo>
                  <a:cubicBezTo>
                    <a:pt x="46673" y="29242"/>
                    <a:pt x="51625" y="34195"/>
                    <a:pt x="51625" y="40386"/>
                  </a:cubicBezTo>
                  <a:cubicBezTo>
                    <a:pt x="51625" y="46577"/>
                    <a:pt x="46577" y="51530"/>
                    <a:pt x="40481" y="515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168" name="그룹 167">
            <a:extLst>
              <a:ext uri="{FF2B5EF4-FFF2-40B4-BE49-F238E27FC236}">
                <a16:creationId xmlns:a16="http://schemas.microsoft.com/office/drawing/2014/main" id="{72B853D1-B4A9-48DC-8619-B37501D0A7C3}"/>
              </a:ext>
            </a:extLst>
          </p:cNvPr>
          <p:cNvGrpSpPr/>
          <p:nvPr/>
        </p:nvGrpSpPr>
        <p:grpSpPr>
          <a:xfrm>
            <a:off x="3506630" y="3561589"/>
            <a:ext cx="290789" cy="390525"/>
            <a:chOff x="3506630" y="3561589"/>
            <a:chExt cx="290789" cy="390525"/>
          </a:xfrm>
          <a:solidFill>
            <a:schemeClr val="bg1"/>
          </a:solidFill>
        </p:grpSpPr>
        <p:sp>
          <p:nvSpPr>
            <p:cNvPr id="169" name="자유형: 도형 168">
              <a:extLst>
                <a:ext uri="{FF2B5EF4-FFF2-40B4-BE49-F238E27FC236}">
                  <a16:creationId xmlns:a16="http://schemas.microsoft.com/office/drawing/2014/main" id="{BB73D01C-EBA5-4C8D-891B-1DE7D4D945C2}"/>
                </a:ext>
              </a:extLst>
            </p:cNvPr>
            <p:cNvSpPr/>
            <p:nvPr/>
          </p:nvSpPr>
          <p:spPr>
            <a:xfrm>
              <a:off x="3506630" y="3591125"/>
              <a:ext cx="247650" cy="247650"/>
            </a:xfrm>
            <a:custGeom>
              <a:avLst/>
              <a:gdLst>
                <a:gd name="connsiteX0" fmla="*/ 127720 w 247650"/>
                <a:gd name="connsiteY0" fmla="*/ 248497 h 247650"/>
                <a:gd name="connsiteX1" fmla="*/ 174488 w 247650"/>
                <a:gd name="connsiteY1" fmla="*/ 238972 h 247650"/>
                <a:gd name="connsiteX2" fmla="*/ 239449 w 247650"/>
                <a:gd name="connsiteY2" fmla="*/ 173345 h 247650"/>
                <a:gd name="connsiteX3" fmla="*/ 238972 w 247650"/>
                <a:gd name="connsiteY3" fmla="*/ 81048 h 247650"/>
                <a:gd name="connsiteX4" fmla="*/ 173345 w 247650"/>
                <a:gd name="connsiteY4" fmla="*/ 16087 h 247650"/>
                <a:gd name="connsiteX5" fmla="*/ 16087 w 247650"/>
                <a:gd name="connsiteY5" fmla="*/ 82191 h 247650"/>
                <a:gd name="connsiteX6" fmla="*/ 82191 w 247650"/>
                <a:gd name="connsiteY6" fmla="*/ 239449 h 247650"/>
                <a:gd name="connsiteX7" fmla="*/ 127720 w 247650"/>
                <a:gd name="connsiteY7" fmla="*/ 248497 h 247650"/>
                <a:gd name="connsiteX8" fmla="*/ 93621 w 247650"/>
                <a:gd name="connsiteY8" fmla="*/ 126006 h 247650"/>
                <a:gd name="connsiteX9" fmla="*/ 153438 w 247650"/>
                <a:gd name="connsiteY9" fmla="*/ 150390 h 247650"/>
                <a:gd name="connsiteX10" fmla="*/ 119148 w 247650"/>
                <a:gd name="connsiteY10" fmla="*/ 203349 h 247650"/>
                <a:gd name="connsiteX11" fmla="*/ 90668 w 247650"/>
                <a:gd name="connsiteY11" fmla="*/ 218779 h 247650"/>
                <a:gd name="connsiteX12" fmla="*/ 81143 w 247650"/>
                <a:gd name="connsiteY12" fmla="*/ 187918 h 247650"/>
                <a:gd name="connsiteX13" fmla="*/ 93621 w 247650"/>
                <a:gd name="connsiteY13" fmla="*/ 126006 h 247650"/>
                <a:gd name="connsiteX14" fmla="*/ 136388 w 247650"/>
                <a:gd name="connsiteY14" fmla="*/ 52282 h 247650"/>
                <a:gd name="connsiteX15" fmla="*/ 164868 w 247650"/>
                <a:gd name="connsiteY15" fmla="*/ 36852 h 247650"/>
                <a:gd name="connsiteX16" fmla="*/ 164868 w 247650"/>
                <a:gd name="connsiteY16" fmla="*/ 36852 h 247650"/>
                <a:gd name="connsiteX17" fmla="*/ 164868 w 247650"/>
                <a:gd name="connsiteY17" fmla="*/ 36852 h 247650"/>
                <a:gd name="connsiteX18" fmla="*/ 174393 w 247650"/>
                <a:gd name="connsiteY18" fmla="*/ 67713 h 247650"/>
                <a:gd name="connsiteX19" fmla="*/ 161820 w 247650"/>
                <a:gd name="connsiteY19" fmla="*/ 129625 h 247650"/>
                <a:gd name="connsiteX20" fmla="*/ 102003 w 247650"/>
                <a:gd name="connsiteY20" fmla="*/ 105241 h 247650"/>
                <a:gd name="connsiteX21" fmla="*/ 136388 w 247650"/>
                <a:gd name="connsiteY21" fmla="*/ 52282 h 247650"/>
                <a:gd name="connsiteX22" fmla="*/ 165820 w 247650"/>
                <a:gd name="connsiteY22" fmla="*/ 218398 h 247650"/>
                <a:gd name="connsiteX23" fmla="*/ 127625 w 247650"/>
                <a:gd name="connsiteY23" fmla="*/ 226114 h 247650"/>
                <a:gd name="connsiteX24" fmla="*/ 135245 w 247650"/>
                <a:gd name="connsiteY24" fmla="*/ 218875 h 247650"/>
                <a:gd name="connsiteX25" fmla="*/ 174202 w 247650"/>
                <a:gd name="connsiteY25" fmla="*/ 158867 h 247650"/>
                <a:gd name="connsiteX26" fmla="*/ 213922 w 247650"/>
                <a:gd name="connsiteY26" fmla="*/ 175060 h 247650"/>
                <a:gd name="connsiteX27" fmla="*/ 165820 w 247650"/>
                <a:gd name="connsiteY27" fmla="*/ 218398 h 247650"/>
                <a:gd name="connsiteX28" fmla="*/ 218303 w 247650"/>
                <a:gd name="connsiteY28" fmla="*/ 89716 h 247650"/>
                <a:gd name="connsiteX29" fmla="*/ 222304 w 247650"/>
                <a:gd name="connsiteY29" fmla="*/ 154295 h 247650"/>
                <a:gd name="connsiteX30" fmla="*/ 182584 w 247650"/>
                <a:gd name="connsiteY30" fmla="*/ 138102 h 247650"/>
                <a:gd name="connsiteX31" fmla="*/ 196777 w 247650"/>
                <a:gd name="connsiteY31" fmla="*/ 67903 h 247650"/>
                <a:gd name="connsiteX32" fmla="*/ 196396 w 247650"/>
                <a:gd name="connsiteY32" fmla="*/ 57426 h 247650"/>
                <a:gd name="connsiteX33" fmla="*/ 218303 w 247650"/>
                <a:gd name="connsiteY33" fmla="*/ 89716 h 247650"/>
                <a:gd name="connsiteX34" fmla="*/ 127816 w 247650"/>
                <a:gd name="connsiteY34" fmla="*/ 29613 h 247650"/>
                <a:gd name="connsiteX35" fmla="*/ 120291 w 247650"/>
                <a:gd name="connsiteY35" fmla="*/ 36757 h 247650"/>
                <a:gd name="connsiteX36" fmla="*/ 81334 w 247650"/>
                <a:gd name="connsiteY36" fmla="*/ 96859 h 247650"/>
                <a:gd name="connsiteX37" fmla="*/ 41614 w 247650"/>
                <a:gd name="connsiteY37" fmla="*/ 80667 h 247650"/>
                <a:gd name="connsiteX38" fmla="*/ 127816 w 247650"/>
                <a:gd name="connsiteY38" fmla="*/ 29613 h 247650"/>
                <a:gd name="connsiteX39" fmla="*/ 33137 w 247650"/>
                <a:gd name="connsiteY39" fmla="*/ 101336 h 247650"/>
                <a:gd name="connsiteX40" fmla="*/ 72856 w 247650"/>
                <a:gd name="connsiteY40" fmla="*/ 117528 h 247650"/>
                <a:gd name="connsiteX41" fmla="*/ 58664 w 247650"/>
                <a:gd name="connsiteY41" fmla="*/ 187728 h 247650"/>
                <a:gd name="connsiteX42" fmla="*/ 59045 w 247650"/>
                <a:gd name="connsiteY42" fmla="*/ 198110 h 247650"/>
                <a:gd name="connsiteX43" fmla="*/ 33137 w 247650"/>
                <a:gd name="connsiteY43" fmla="*/ 101336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247650" h="247650">
                  <a:moveTo>
                    <a:pt x="127720" y="248497"/>
                  </a:moveTo>
                  <a:cubicBezTo>
                    <a:pt x="143532" y="248497"/>
                    <a:pt x="159439" y="245354"/>
                    <a:pt x="174488" y="238972"/>
                  </a:cubicBezTo>
                  <a:cubicBezTo>
                    <a:pt x="204206" y="226494"/>
                    <a:pt x="227257" y="203158"/>
                    <a:pt x="239449" y="173345"/>
                  </a:cubicBezTo>
                  <a:cubicBezTo>
                    <a:pt x="251641" y="143532"/>
                    <a:pt x="251450" y="110766"/>
                    <a:pt x="238972" y="81048"/>
                  </a:cubicBezTo>
                  <a:cubicBezTo>
                    <a:pt x="226495" y="51330"/>
                    <a:pt x="203158" y="28279"/>
                    <a:pt x="173345" y="16087"/>
                  </a:cubicBezTo>
                  <a:cubicBezTo>
                    <a:pt x="111813" y="-9059"/>
                    <a:pt x="41233" y="20659"/>
                    <a:pt x="16087" y="82191"/>
                  </a:cubicBezTo>
                  <a:cubicBezTo>
                    <a:pt x="-9059" y="143722"/>
                    <a:pt x="20659" y="214302"/>
                    <a:pt x="82191" y="239449"/>
                  </a:cubicBezTo>
                  <a:cubicBezTo>
                    <a:pt x="96859" y="245449"/>
                    <a:pt x="112290" y="248497"/>
                    <a:pt x="127720" y="248497"/>
                  </a:cubicBezTo>
                  <a:close/>
                  <a:moveTo>
                    <a:pt x="93621" y="126006"/>
                  </a:moveTo>
                  <a:lnTo>
                    <a:pt x="153438" y="150390"/>
                  </a:lnTo>
                  <a:cubicBezTo>
                    <a:pt x="143627" y="171821"/>
                    <a:pt x="131626" y="190395"/>
                    <a:pt x="119148" y="203349"/>
                  </a:cubicBezTo>
                  <a:cubicBezTo>
                    <a:pt x="105337" y="217636"/>
                    <a:pt x="95240" y="220589"/>
                    <a:pt x="90668" y="218779"/>
                  </a:cubicBezTo>
                  <a:cubicBezTo>
                    <a:pt x="86191" y="216969"/>
                    <a:pt x="80953" y="207730"/>
                    <a:pt x="81143" y="187918"/>
                  </a:cubicBezTo>
                  <a:cubicBezTo>
                    <a:pt x="81238" y="169821"/>
                    <a:pt x="85620" y="148199"/>
                    <a:pt x="93621" y="126006"/>
                  </a:cubicBezTo>
                  <a:close/>
                  <a:moveTo>
                    <a:pt x="136388" y="52282"/>
                  </a:moveTo>
                  <a:cubicBezTo>
                    <a:pt x="150199" y="37995"/>
                    <a:pt x="160296" y="35042"/>
                    <a:pt x="164868" y="36852"/>
                  </a:cubicBezTo>
                  <a:cubicBezTo>
                    <a:pt x="164868" y="36852"/>
                    <a:pt x="164868" y="36852"/>
                    <a:pt x="164868" y="36852"/>
                  </a:cubicBezTo>
                  <a:cubicBezTo>
                    <a:pt x="164868" y="36852"/>
                    <a:pt x="164868" y="36852"/>
                    <a:pt x="164868" y="36852"/>
                  </a:cubicBezTo>
                  <a:cubicBezTo>
                    <a:pt x="169345" y="38661"/>
                    <a:pt x="174583" y="47901"/>
                    <a:pt x="174393" y="67713"/>
                  </a:cubicBezTo>
                  <a:cubicBezTo>
                    <a:pt x="174297" y="85715"/>
                    <a:pt x="169821" y="107432"/>
                    <a:pt x="161820" y="129625"/>
                  </a:cubicBezTo>
                  <a:lnTo>
                    <a:pt x="102003" y="105241"/>
                  </a:lnTo>
                  <a:cubicBezTo>
                    <a:pt x="111909" y="83810"/>
                    <a:pt x="123815" y="65236"/>
                    <a:pt x="136388" y="52282"/>
                  </a:cubicBezTo>
                  <a:close/>
                  <a:moveTo>
                    <a:pt x="165820" y="218398"/>
                  </a:moveTo>
                  <a:cubicBezTo>
                    <a:pt x="153533" y="223542"/>
                    <a:pt x="140579" y="226114"/>
                    <a:pt x="127625" y="226114"/>
                  </a:cubicBezTo>
                  <a:cubicBezTo>
                    <a:pt x="130102" y="223923"/>
                    <a:pt x="132673" y="221542"/>
                    <a:pt x="135245" y="218875"/>
                  </a:cubicBezTo>
                  <a:cubicBezTo>
                    <a:pt x="149628" y="203920"/>
                    <a:pt x="163249" y="182870"/>
                    <a:pt x="174202" y="158867"/>
                  </a:cubicBezTo>
                  <a:lnTo>
                    <a:pt x="213922" y="175060"/>
                  </a:lnTo>
                  <a:cubicBezTo>
                    <a:pt x="203254" y="194491"/>
                    <a:pt x="186489" y="209635"/>
                    <a:pt x="165820" y="218398"/>
                  </a:cubicBezTo>
                  <a:close/>
                  <a:moveTo>
                    <a:pt x="218303" y="89716"/>
                  </a:moveTo>
                  <a:cubicBezTo>
                    <a:pt x="226971" y="110480"/>
                    <a:pt x="228400" y="132959"/>
                    <a:pt x="222304" y="154295"/>
                  </a:cubicBezTo>
                  <a:lnTo>
                    <a:pt x="182584" y="138102"/>
                  </a:lnTo>
                  <a:cubicBezTo>
                    <a:pt x="191633" y="113242"/>
                    <a:pt x="196586" y="88668"/>
                    <a:pt x="196777" y="67903"/>
                  </a:cubicBezTo>
                  <a:cubicBezTo>
                    <a:pt x="196777" y="64284"/>
                    <a:pt x="196681" y="60760"/>
                    <a:pt x="196396" y="57426"/>
                  </a:cubicBezTo>
                  <a:cubicBezTo>
                    <a:pt x="205635" y="66570"/>
                    <a:pt x="213064" y="77428"/>
                    <a:pt x="218303" y="89716"/>
                  </a:cubicBezTo>
                  <a:close/>
                  <a:moveTo>
                    <a:pt x="127816" y="29613"/>
                  </a:moveTo>
                  <a:cubicBezTo>
                    <a:pt x="125339" y="31803"/>
                    <a:pt x="122767" y="34185"/>
                    <a:pt x="120291" y="36757"/>
                  </a:cubicBezTo>
                  <a:cubicBezTo>
                    <a:pt x="105908" y="51711"/>
                    <a:pt x="92287" y="72761"/>
                    <a:pt x="81334" y="96859"/>
                  </a:cubicBezTo>
                  <a:lnTo>
                    <a:pt x="41614" y="80667"/>
                  </a:lnTo>
                  <a:cubicBezTo>
                    <a:pt x="59045" y="48663"/>
                    <a:pt x="92668" y="29613"/>
                    <a:pt x="127816" y="29613"/>
                  </a:cubicBezTo>
                  <a:close/>
                  <a:moveTo>
                    <a:pt x="33137" y="101336"/>
                  </a:moveTo>
                  <a:lnTo>
                    <a:pt x="72856" y="117528"/>
                  </a:lnTo>
                  <a:cubicBezTo>
                    <a:pt x="63808" y="142389"/>
                    <a:pt x="58855" y="166963"/>
                    <a:pt x="58664" y="187728"/>
                  </a:cubicBezTo>
                  <a:cubicBezTo>
                    <a:pt x="58664" y="191347"/>
                    <a:pt x="58759" y="194776"/>
                    <a:pt x="59045" y="198110"/>
                  </a:cubicBezTo>
                  <a:cubicBezTo>
                    <a:pt x="33899" y="173440"/>
                    <a:pt x="23326" y="136388"/>
                    <a:pt x="33137" y="10133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0" name="자유형: 도형 169">
              <a:extLst>
                <a:ext uri="{FF2B5EF4-FFF2-40B4-BE49-F238E27FC236}">
                  <a16:creationId xmlns:a16="http://schemas.microsoft.com/office/drawing/2014/main" id="{C7BF64BF-DE0B-4DFC-BFA0-9694E96301BD}"/>
                </a:ext>
              </a:extLst>
            </p:cNvPr>
            <p:cNvSpPr/>
            <p:nvPr/>
          </p:nvSpPr>
          <p:spPr>
            <a:xfrm>
              <a:off x="3559294" y="3561589"/>
              <a:ext cx="238125" cy="390525"/>
            </a:xfrm>
            <a:custGeom>
              <a:avLst/>
              <a:gdLst>
                <a:gd name="connsiteX0" fmla="*/ 223837 w 238125"/>
                <a:gd name="connsiteY0" fmla="*/ 94868 h 390525"/>
                <a:gd name="connsiteX1" fmla="*/ 136016 w 238125"/>
                <a:gd name="connsiteY1" fmla="*/ 8000 h 390525"/>
                <a:gd name="connsiteX2" fmla="*/ 121443 w 238125"/>
                <a:gd name="connsiteY2" fmla="*/ 14096 h 390525"/>
                <a:gd name="connsiteX3" fmla="*/ 127539 w 238125"/>
                <a:gd name="connsiteY3" fmla="*/ 28669 h 390525"/>
                <a:gd name="connsiteX4" fmla="*/ 203739 w 238125"/>
                <a:gd name="connsiteY4" fmla="*/ 209835 h 390525"/>
                <a:gd name="connsiteX5" fmla="*/ 22573 w 238125"/>
                <a:gd name="connsiteY5" fmla="*/ 286035 h 390525"/>
                <a:gd name="connsiteX6" fmla="*/ 8000 w 238125"/>
                <a:gd name="connsiteY6" fmla="*/ 292131 h 390525"/>
                <a:gd name="connsiteX7" fmla="*/ 14096 w 238125"/>
                <a:gd name="connsiteY7" fmla="*/ 306704 h 390525"/>
                <a:gd name="connsiteX8" fmla="*/ 63817 w 238125"/>
                <a:gd name="connsiteY8" fmla="*/ 318324 h 390525"/>
                <a:gd name="connsiteX9" fmla="*/ 63817 w 238125"/>
                <a:gd name="connsiteY9" fmla="*/ 363663 h 390525"/>
                <a:gd name="connsiteX10" fmla="*/ 24288 w 238125"/>
                <a:gd name="connsiteY10" fmla="*/ 363663 h 390525"/>
                <a:gd name="connsiteX11" fmla="*/ 13144 w 238125"/>
                <a:gd name="connsiteY11" fmla="*/ 374808 h 390525"/>
                <a:gd name="connsiteX12" fmla="*/ 24288 w 238125"/>
                <a:gd name="connsiteY12" fmla="*/ 385857 h 390525"/>
                <a:gd name="connsiteX13" fmla="*/ 125920 w 238125"/>
                <a:gd name="connsiteY13" fmla="*/ 385857 h 390525"/>
                <a:gd name="connsiteX14" fmla="*/ 137064 w 238125"/>
                <a:gd name="connsiteY14" fmla="*/ 374808 h 390525"/>
                <a:gd name="connsiteX15" fmla="*/ 125920 w 238125"/>
                <a:gd name="connsiteY15" fmla="*/ 363663 h 390525"/>
                <a:gd name="connsiteX16" fmla="*/ 86010 w 238125"/>
                <a:gd name="connsiteY16" fmla="*/ 363663 h 390525"/>
                <a:gd name="connsiteX17" fmla="*/ 86010 w 238125"/>
                <a:gd name="connsiteY17" fmla="*/ 318324 h 390525"/>
                <a:gd name="connsiteX18" fmla="*/ 137635 w 238125"/>
                <a:gd name="connsiteY18" fmla="*/ 306037 h 390525"/>
                <a:gd name="connsiteX19" fmla="*/ 224503 w 238125"/>
                <a:gd name="connsiteY19" fmla="*/ 218217 h 390525"/>
                <a:gd name="connsiteX20" fmla="*/ 223837 w 238125"/>
                <a:gd name="connsiteY20" fmla="*/ 94868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38125" h="390525">
                  <a:moveTo>
                    <a:pt x="223837" y="94868"/>
                  </a:moveTo>
                  <a:cubicBezTo>
                    <a:pt x="207168" y="55149"/>
                    <a:pt x="175926" y="24288"/>
                    <a:pt x="136016" y="8000"/>
                  </a:cubicBezTo>
                  <a:cubicBezTo>
                    <a:pt x="130301" y="5619"/>
                    <a:pt x="123729" y="8381"/>
                    <a:pt x="121443" y="14096"/>
                  </a:cubicBezTo>
                  <a:cubicBezTo>
                    <a:pt x="119062" y="19811"/>
                    <a:pt x="121824" y="26383"/>
                    <a:pt x="127539" y="28669"/>
                  </a:cubicBezTo>
                  <a:cubicBezTo>
                    <a:pt x="198500" y="57625"/>
                    <a:pt x="232695" y="138873"/>
                    <a:pt x="203739" y="209835"/>
                  </a:cubicBezTo>
                  <a:cubicBezTo>
                    <a:pt x="174783" y="280796"/>
                    <a:pt x="93535" y="314991"/>
                    <a:pt x="22573" y="286035"/>
                  </a:cubicBezTo>
                  <a:cubicBezTo>
                    <a:pt x="16858" y="283654"/>
                    <a:pt x="10286" y="286416"/>
                    <a:pt x="8000" y="292131"/>
                  </a:cubicBezTo>
                  <a:cubicBezTo>
                    <a:pt x="5619" y="297846"/>
                    <a:pt x="8381" y="304418"/>
                    <a:pt x="14096" y="306704"/>
                  </a:cubicBezTo>
                  <a:cubicBezTo>
                    <a:pt x="30193" y="313276"/>
                    <a:pt x="46957" y="317181"/>
                    <a:pt x="63817" y="318324"/>
                  </a:cubicBezTo>
                  <a:lnTo>
                    <a:pt x="63817" y="363663"/>
                  </a:lnTo>
                  <a:lnTo>
                    <a:pt x="24288" y="363663"/>
                  </a:lnTo>
                  <a:cubicBezTo>
                    <a:pt x="18096" y="363568"/>
                    <a:pt x="13144" y="368616"/>
                    <a:pt x="13144" y="374808"/>
                  </a:cubicBezTo>
                  <a:cubicBezTo>
                    <a:pt x="13144" y="380999"/>
                    <a:pt x="18192" y="385952"/>
                    <a:pt x="24288" y="385857"/>
                  </a:cubicBezTo>
                  <a:lnTo>
                    <a:pt x="125920" y="385857"/>
                  </a:lnTo>
                  <a:cubicBezTo>
                    <a:pt x="132111" y="385952"/>
                    <a:pt x="137064" y="380999"/>
                    <a:pt x="137064" y="374808"/>
                  </a:cubicBezTo>
                  <a:cubicBezTo>
                    <a:pt x="137064" y="368616"/>
                    <a:pt x="132016" y="363663"/>
                    <a:pt x="125920" y="363663"/>
                  </a:cubicBezTo>
                  <a:lnTo>
                    <a:pt x="86010" y="363663"/>
                  </a:lnTo>
                  <a:lnTo>
                    <a:pt x="86010" y="318324"/>
                  </a:lnTo>
                  <a:cubicBezTo>
                    <a:pt x="103726" y="317086"/>
                    <a:pt x="121062" y="312990"/>
                    <a:pt x="137635" y="306037"/>
                  </a:cubicBezTo>
                  <a:cubicBezTo>
                    <a:pt x="177354" y="289368"/>
                    <a:pt x="208216" y="258126"/>
                    <a:pt x="224503" y="218217"/>
                  </a:cubicBezTo>
                  <a:cubicBezTo>
                    <a:pt x="240791" y="178402"/>
                    <a:pt x="240505" y="134587"/>
                    <a:pt x="223837" y="9486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171" name="자유형: 도형 170">
            <a:extLst>
              <a:ext uri="{FF2B5EF4-FFF2-40B4-BE49-F238E27FC236}">
                <a16:creationId xmlns:a16="http://schemas.microsoft.com/office/drawing/2014/main" id="{B651AD0C-8283-49A6-BB4F-656BB6F83459}"/>
              </a:ext>
            </a:extLst>
          </p:cNvPr>
          <p:cNvSpPr/>
          <p:nvPr/>
        </p:nvSpPr>
        <p:spPr>
          <a:xfrm>
            <a:off x="771182" y="5571172"/>
            <a:ext cx="390525" cy="381000"/>
          </a:xfrm>
          <a:custGeom>
            <a:avLst/>
            <a:gdLst>
              <a:gd name="connsiteX0" fmla="*/ 384763 w 390525"/>
              <a:gd name="connsiteY0" fmla="*/ 361188 h 381000"/>
              <a:gd name="connsiteX1" fmla="*/ 297324 w 390525"/>
              <a:gd name="connsiteY1" fmla="*/ 187357 h 381000"/>
              <a:gd name="connsiteX2" fmla="*/ 275702 w 390525"/>
              <a:gd name="connsiteY2" fmla="*/ 187357 h 381000"/>
              <a:gd name="connsiteX3" fmla="*/ 242841 w 390525"/>
              <a:gd name="connsiteY3" fmla="*/ 252794 h 381000"/>
              <a:gd name="connsiteX4" fmla="*/ 164736 w 390525"/>
              <a:gd name="connsiteY4" fmla="*/ 98012 h 381000"/>
              <a:gd name="connsiteX5" fmla="*/ 164736 w 390525"/>
              <a:gd name="connsiteY5" fmla="*/ 78962 h 381000"/>
              <a:gd name="connsiteX6" fmla="*/ 227410 w 390525"/>
              <a:gd name="connsiteY6" fmla="*/ 78962 h 381000"/>
              <a:gd name="connsiteX7" fmla="*/ 239507 w 390525"/>
              <a:gd name="connsiteY7" fmla="*/ 66866 h 381000"/>
              <a:gd name="connsiteX8" fmla="*/ 239507 w 390525"/>
              <a:gd name="connsiteY8" fmla="*/ 19241 h 381000"/>
              <a:gd name="connsiteX9" fmla="*/ 227410 w 390525"/>
              <a:gd name="connsiteY9" fmla="*/ 7144 h 381000"/>
              <a:gd name="connsiteX10" fmla="*/ 152925 w 390525"/>
              <a:gd name="connsiteY10" fmla="*/ 7144 h 381000"/>
              <a:gd name="connsiteX11" fmla="*/ 140352 w 390525"/>
              <a:gd name="connsiteY11" fmla="*/ 18955 h 381000"/>
              <a:gd name="connsiteX12" fmla="*/ 140352 w 390525"/>
              <a:gd name="connsiteY12" fmla="*/ 98012 h 381000"/>
              <a:gd name="connsiteX13" fmla="*/ 8431 w 390525"/>
              <a:gd name="connsiteY13" fmla="*/ 361188 h 381000"/>
              <a:gd name="connsiteX14" fmla="*/ 19194 w 390525"/>
              <a:gd name="connsiteY14" fmla="*/ 378714 h 381000"/>
              <a:gd name="connsiteX15" fmla="*/ 373905 w 390525"/>
              <a:gd name="connsiteY15" fmla="*/ 378714 h 381000"/>
              <a:gd name="connsiteX16" fmla="*/ 384763 w 390525"/>
              <a:gd name="connsiteY16" fmla="*/ 361188 h 381000"/>
              <a:gd name="connsiteX17" fmla="*/ 164736 w 390525"/>
              <a:gd name="connsiteY17" fmla="*/ 30861 h 381000"/>
              <a:gd name="connsiteX18" fmla="*/ 215028 w 390525"/>
              <a:gd name="connsiteY18" fmla="*/ 30861 h 381000"/>
              <a:gd name="connsiteX19" fmla="*/ 215028 w 390525"/>
              <a:gd name="connsiteY19" fmla="*/ 54578 h 381000"/>
              <a:gd name="connsiteX20" fmla="*/ 164736 w 390525"/>
              <a:gd name="connsiteY20" fmla="*/ 54578 h 381000"/>
              <a:gd name="connsiteX21" fmla="*/ 164736 w 390525"/>
              <a:gd name="connsiteY21" fmla="*/ 30861 h 381000"/>
              <a:gd name="connsiteX22" fmla="*/ 152925 w 390525"/>
              <a:gd name="connsiteY22" fmla="*/ 127730 h 381000"/>
              <a:gd name="connsiteX23" fmla="*/ 193501 w 390525"/>
              <a:gd name="connsiteY23" fmla="*/ 208407 h 381000"/>
              <a:gd name="connsiteX24" fmla="*/ 171784 w 390525"/>
              <a:gd name="connsiteY24" fmla="*/ 198501 h 381000"/>
              <a:gd name="connsiteX25" fmla="*/ 162355 w 390525"/>
              <a:gd name="connsiteY25" fmla="*/ 198215 h 381000"/>
              <a:gd name="connsiteX26" fmla="*/ 106633 w 390525"/>
              <a:gd name="connsiteY26" fmla="*/ 219742 h 381000"/>
              <a:gd name="connsiteX27" fmla="*/ 152925 w 390525"/>
              <a:gd name="connsiteY27" fmla="*/ 127730 h 381000"/>
              <a:gd name="connsiteX28" fmla="*/ 38911 w 390525"/>
              <a:gd name="connsiteY28" fmla="*/ 354330 h 381000"/>
              <a:gd name="connsiteX29" fmla="*/ 90441 w 390525"/>
              <a:gd name="connsiteY29" fmla="*/ 251841 h 381000"/>
              <a:gd name="connsiteX30" fmla="*/ 166355 w 390525"/>
              <a:gd name="connsiteY30" fmla="*/ 222504 h 381000"/>
              <a:gd name="connsiteX31" fmla="*/ 210837 w 390525"/>
              <a:gd name="connsiteY31" fmla="*/ 242792 h 381000"/>
              <a:gd name="connsiteX32" fmla="*/ 266939 w 390525"/>
              <a:gd name="connsiteY32" fmla="*/ 354330 h 381000"/>
              <a:gd name="connsiteX33" fmla="*/ 38911 w 390525"/>
              <a:gd name="connsiteY33" fmla="*/ 354330 h 381000"/>
              <a:gd name="connsiteX34" fmla="*/ 38911 w 390525"/>
              <a:gd name="connsiteY34" fmla="*/ 354330 h 381000"/>
              <a:gd name="connsiteX35" fmla="*/ 293990 w 390525"/>
              <a:gd name="connsiteY35" fmla="*/ 354330 h 381000"/>
              <a:gd name="connsiteX36" fmla="*/ 256366 w 390525"/>
              <a:gd name="connsiteY36" fmla="*/ 279559 h 381000"/>
              <a:gd name="connsiteX37" fmla="*/ 286561 w 390525"/>
              <a:gd name="connsiteY37" fmla="*/ 219551 h 381000"/>
              <a:gd name="connsiteX38" fmla="*/ 354379 w 390525"/>
              <a:gd name="connsiteY38" fmla="*/ 354330 h 381000"/>
              <a:gd name="connsiteX39" fmla="*/ 293990 w 390525"/>
              <a:gd name="connsiteY39" fmla="*/ 354330 h 381000"/>
              <a:gd name="connsiteX40" fmla="*/ 293990 w 390525"/>
              <a:gd name="connsiteY40" fmla="*/ 35433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90525" h="381000">
                <a:moveTo>
                  <a:pt x="384763" y="361188"/>
                </a:moveTo>
                <a:lnTo>
                  <a:pt x="297324" y="187357"/>
                </a:lnTo>
                <a:cubicBezTo>
                  <a:pt x="292847" y="178499"/>
                  <a:pt x="280179" y="178499"/>
                  <a:pt x="275702" y="187357"/>
                </a:cubicBezTo>
                <a:lnTo>
                  <a:pt x="242841" y="252794"/>
                </a:lnTo>
                <a:lnTo>
                  <a:pt x="164736" y="98012"/>
                </a:lnTo>
                <a:lnTo>
                  <a:pt x="164736" y="78962"/>
                </a:lnTo>
                <a:lnTo>
                  <a:pt x="227410" y="78962"/>
                </a:lnTo>
                <a:cubicBezTo>
                  <a:pt x="234078" y="78962"/>
                  <a:pt x="239507" y="73533"/>
                  <a:pt x="239507" y="66866"/>
                </a:cubicBezTo>
                <a:lnTo>
                  <a:pt x="239507" y="19241"/>
                </a:lnTo>
                <a:cubicBezTo>
                  <a:pt x="239507" y="12573"/>
                  <a:pt x="234078" y="7144"/>
                  <a:pt x="227410" y="7144"/>
                </a:cubicBezTo>
                <a:lnTo>
                  <a:pt x="152925" y="7144"/>
                </a:lnTo>
                <a:cubicBezTo>
                  <a:pt x="152925" y="7144"/>
                  <a:pt x="140828" y="12287"/>
                  <a:pt x="140352" y="18955"/>
                </a:cubicBezTo>
                <a:lnTo>
                  <a:pt x="140352" y="98012"/>
                </a:lnTo>
                <a:lnTo>
                  <a:pt x="8431" y="361188"/>
                </a:lnTo>
                <a:cubicBezTo>
                  <a:pt x="4430" y="369189"/>
                  <a:pt x="10240" y="378714"/>
                  <a:pt x="19194" y="378714"/>
                </a:cubicBezTo>
                <a:lnTo>
                  <a:pt x="373905" y="378714"/>
                </a:lnTo>
                <a:cubicBezTo>
                  <a:pt x="382954" y="378714"/>
                  <a:pt x="388764" y="369189"/>
                  <a:pt x="384763" y="361188"/>
                </a:cubicBezTo>
                <a:close/>
                <a:moveTo>
                  <a:pt x="164736" y="30861"/>
                </a:moveTo>
                <a:lnTo>
                  <a:pt x="215028" y="30861"/>
                </a:lnTo>
                <a:lnTo>
                  <a:pt x="215028" y="54578"/>
                </a:lnTo>
                <a:lnTo>
                  <a:pt x="164736" y="54578"/>
                </a:lnTo>
                <a:lnTo>
                  <a:pt x="164736" y="30861"/>
                </a:lnTo>
                <a:close/>
                <a:moveTo>
                  <a:pt x="152925" y="127730"/>
                </a:moveTo>
                <a:lnTo>
                  <a:pt x="193501" y="208407"/>
                </a:lnTo>
                <a:lnTo>
                  <a:pt x="171784" y="198501"/>
                </a:lnTo>
                <a:cubicBezTo>
                  <a:pt x="168832" y="197168"/>
                  <a:pt x="165403" y="197072"/>
                  <a:pt x="162355" y="198215"/>
                </a:cubicBezTo>
                <a:lnTo>
                  <a:pt x="106633" y="219742"/>
                </a:lnTo>
                <a:lnTo>
                  <a:pt x="152925" y="127730"/>
                </a:lnTo>
                <a:close/>
                <a:moveTo>
                  <a:pt x="38911" y="354330"/>
                </a:moveTo>
                <a:lnTo>
                  <a:pt x="90441" y="251841"/>
                </a:lnTo>
                <a:lnTo>
                  <a:pt x="166355" y="222504"/>
                </a:lnTo>
                <a:lnTo>
                  <a:pt x="210837" y="242792"/>
                </a:lnTo>
                <a:cubicBezTo>
                  <a:pt x="242079" y="304990"/>
                  <a:pt x="266653" y="353854"/>
                  <a:pt x="266939" y="354330"/>
                </a:cubicBezTo>
                <a:lnTo>
                  <a:pt x="38911" y="354330"/>
                </a:lnTo>
                <a:lnTo>
                  <a:pt x="38911" y="354330"/>
                </a:lnTo>
                <a:close/>
                <a:moveTo>
                  <a:pt x="293990" y="354330"/>
                </a:moveTo>
                <a:lnTo>
                  <a:pt x="256366" y="279559"/>
                </a:lnTo>
                <a:lnTo>
                  <a:pt x="286561" y="219551"/>
                </a:lnTo>
                <a:lnTo>
                  <a:pt x="354379" y="354330"/>
                </a:lnTo>
                <a:lnTo>
                  <a:pt x="293990" y="354330"/>
                </a:lnTo>
                <a:lnTo>
                  <a:pt x="293990" y="354330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72" name="자유형: 도형 171">
            <a:extLst>
              <a:ext uri="{FF2B5EF4-FFF2-40B4-BE49-F238E27FC236}">
                <a16:creationId xmlns:a16="http://schemas.microsoft.com/office/drawing/2014/main" id="{D8FDC1CF-12F6-425C-B701-8B620D282935}"/>
              </a:ext>
            </a:extLst>
          </p:cNvPr>
          <p:cNvSpPr/>
          <p:nvPr/>
        </p:nvSpPr>
        <p:spPr>
          <a:xfrm>
            <a:off x="4808501" y="1570404"/>
            <a:ext cx="390525" cy="390525"/>
          </a:xfrm>
          <a:custGeom>
            <a:avLst/>
            <a:gdLst>
              <a:gd name="connsiteX0" fmla="*/ 384806 w 390525"/>
              <a:gd name="connsiteY0" fmla="*/ 81802 h 390525"/>
              <a:gd name="connsiteX1" fmla="*/ 374328 w 390525"/>
              <a:gd name="connsiteY1" fmla="*/ 74754 h 390525"/>
              <a:gd name="connsiteX2" fmla="*/ 318036 w 390525"/>
              <a:gd name="connsiteY2" fmla="*/ 74754 h 390525"/>
              <a:gd name="connsiteX3" fmla="*/ 318036 w 390525"/>
              <a:gd name="connsiteY3" fmla="*/ 18461 h 390525"/>
              <a:gd name="connsiteX4" fmla="*/ 310987 w 390525"/>
              <a:gd name="connsiteY4" fmla="*/ 7983 h 390525"/>
              <a:gd name="connsiteX5" fmla="*/ 298604 w 390525"/>
              <a:gd name="connsiteY5" fmla="*/ 10460 h 390525"/>
              <a:gd name="connsiteX6" fmla="*/ 260886 w 390525"/>
              <a:gd name="connsiteY6" fmla="*/ 48179 h 390525"/>
              <a:gd name="connsiteX7" fmla="*/ 159920 w 390525"/>
              <a:gd name="connsiteY7" fmla="*/ 32653 h 390525"/>
              <a:gd name="connsiteX8" fmla="*/ 39144 w 390525"/>
              <a:gd name="connsiteY8" fmla="*/ 106472 h 390525"/>
              <a:gd name="connsiteX9" fmla="*/ 10569 w 390525"/>
              <a:gd name="connsiteY9" fmla="*/ 172957 h 390525"/>
              <a:gd name="connsiteX10" fmla="*/ 59146 w 390525"/>
              <a:gd name="connsiteY10" fmla="*/ 333739 h 390525"/>
              <a:gd name="connsiteX11" fmla="*/ 184590 w 390525"/>
              <a:gd name="connsiteY11" fmla="*/ 385650 h 390525"/>
              <a:gd name="connsiteX12" fmla="*/ 184590 w 390525"/>
              <a:gd name="connsiteY12" fmla="*/ 385650 h 390525"/>
              <a:gd name="connsiteX13" fmla="*/ 310035 w 390525"/>
              <a:gd name="connsiteY13" fmla="*/ 333739 h 390525"/>
              <a:gd name="connsiteX14" fmla="*/ 360231 w 390525"/>
              <a:gd name="connsiteY14" fmla="*/ 232964 h 390525"/>
              <a:gd name="connsiteX15" fmla="*/ 344705 w 390525"/>
              <a:gd name="connsiteY15" fmla="*/ 131904 h 390525"/>
              <a:gd name="connsiteX16" fmla="*/ 382424 w 390525"/>
              <a:gd name="connsiteY16" fmla="*/ 94185 h 390525"/>
              <a:gd name="connsiteX17" fmla="*/ 384806 w 390525"/>
              <a:gd name="connsiteY17" fmla="*/ 81802 h 390525"/>
              <a:gd name="connsiteX18" fmla="*/ 203259 w 390525"/>
              <a:gd name="connsiteY18" fmla="*/ 226963 h 390525"/>
              <a:gd name="connsiteX19" fmla="*/ 184400 w 390525"/>
              <a:gd name="connsiteY19" fmla="*/ 234774 h 390525"/>
              <a:gd name="connsiteX20" fmla="*/ 165540 w 390525"/>
              <a:gd name="connsiteY20" fmla="*/ 226963 h 390525"/>
              <a:gd name="connsiteX21" fmla="*/ 157730 w 390525"/>
              <a:gd name="connsiteY21" fmla="*/ 208104 h 390525"/>
              <a:gd name="connsiteX22" fmla="*/ 165540 w 390525"/>
              <a:gd name="connsiteY22" fmla="*/ 189244 h 390525"/>
              <a:gd name="connsiteX23" fmla="*/ 184400 w 390525"/>
              <a:gd name="connsiteY23" fmla="*/ 181434 h 390525"/>
              <a:gd name="connsiteX24" fmla="*/ 193448 w 390525"/>
              <a:gd name="connsiteY24" fmla="*/ 183053 h 390525"/>
              <a:gd name="connsiteX25" fmla="*/ 176399 w 390525"/>
              <a:gd name="connsiteY25" fmla="*/ 200103 h 390525"/>
              <a:gd name="connsiteX26" fmla="*/ 176399 w 390525"/>
              <a:gd name="connsiteY26" fmla="*/ 216105 h 390525"/>
              <a:gd name="connsiteX27" fmla="*/ 184400 w 390525"/>
              <a:gd name="connsiteY27" fmla="*/ 219439 h 390525"/>
              <a:gd name="connsiteX28" fmla="*/ 192401 w 390525"/>
              <a:gd name="connsiteY28" fmla="*/ 216105 h 390525"/>
              <a:gd name="connsiteX29" fmla="*/ 209451 w 390525"/>
              <a:gd name="connsiteY29" fmla="*/ 199055 h 390525"/>
              <a:gd name="connsiteX30" fmla="*/ 203259 w 390525"/>
              <a:gd name="connsiteY30" fmla="*/ 226963 h 390525"/>
              <a:gd name="connsiteX31" fmla="*/ 210308 w 390525"/>
              <a:gd name="connsiteY31" fmla="*/ 166194 h 390525"/>
              <a:gd name="connsiteX32" fmla="*/ 149443 w 390525"/>
              <a:gd name="connsiteY32" fmla="*/ 173242 h 390525"/>
              <a:gd name="connsiteX33" fmla="*/ 134965 w 390525"/>
              <a:gd name="connsiteY33" fmla="*/ 208104 h 390525"/>
              <a:gd name="connsiteX34" fmla="*/ 149443 w 390525"/>
              <a:gd name="connsiteY34" fmla="*/ 242965 h 390525"/>
              <a:gd name="connsiteX35" fmla="*/ 184304 w 390525"/>
              <a:gd name="connsiteY35" fmla="*/ 257443 h 390525"/>
              <a:gd name="connsiteX36" fmla="*/ 219166 w 390525"/>
              <a:gd name="connsiteY36" fmla="*/ 242965 h 390525"/>
              <a:gd name="connsiteX37" fmla="*/ 226214 w 390525"/>
              <a:gd name="connsiteY37" fmla="*/ 182100 h 390525"/>
              <a:gd name="connsiteX38" fmla="*/ 256218 w 390525"/>
              <a:gd name="connsiteY38" fmla="*/ 152097 h 390525"/>
              <a:gd name="connsiteX39" fmla="*/ 248694 w 390525"/>
              <a:gd name="connsiteY39" fmla="*/ 272588 h 390525"/>
              <a:gd name="connsiteX40" fmla="*/ 119725 w 390525"/>
              <a:gd name="connsiteY40" fmla="*/ 272588 h 390525"/>
              <a:gd name="connsiteX41" fmla="*/ 119725 w 390525"/>
              <a:gd name="connsiteY41" fmla="*/ 143619 h 390525"/>
              <a:gd name="connsiteX42" fmla="*/ 184209 w 390525"/>
              <a:gd name="connsiteY42" fmla="*/ 116950 h 390525"/>
              <a:gd name="connsiteX43" fmla="*/ 240216 w 390525"/>
              <a:gd name="connsiteY43" fmla="*/ 136095 h 390525"/>
              <a:gd name="connsiteX44" fmla="*/ 210308 w 390525"/>
              <a:gd name="connsiteY44" fmla="*/ 166194 h 390525"/>
              <a:gd name="connsiteX45" fmla="*/ 293556 w 390525"/>
              <a:gd name="connsiteY45" fmla="*/ 317737 h 390525"/>
              <a:gd name="connsiteX46" fmla="*/ 75053 w 390525"/>
              <a:gd name="connsiteY46" fmla="*/ 317737 h 390525"/>
              <a:gd name="connsiteX47" fmla="*/ 75053 w 390525"/>
              <a:gd name="connsiteY47" fmla="*/ 99233 h 390525"/>
              <a:gd name="connsiteX48" fmla="*/ 184781 w 390525"/>
              <a:gd name="connsiteY48" fmla="*/ 54180 h 390525"/>
              <a:gd name="connsiteX49" fmla="*/ 245645 w 390525"/>
              <a:gd name="connsiteY49" fmla="*/ 66658 h 390525"/>
              <a:gd name="connsiteX50" fmla="*/ 245550 w 390525"/>
              <a:gd name="connsiteY50" fmla="*/ 67134 h 390525"/>
              <a:gd name="connsiteX51" fmla="*/ 245550 w 390525"/>
              <a:gd name="connsiteY51" fmla="*/ 67419 h 390525"/>
              <a:gd name="connsiteX52" fmla="*/ 245455 w 390525"/>
              <a:gd name="connsiteY52" fmla="*/ 68467 h 390525"/>
              <a:gd name="connsiteX53" fmla="*/ 245455 w 390525"/>
              <a:gd name="connsiteY53" fmla="*/ 112473 h 390525"/>
              <a:gd name="connsiteX54" fmla="*/ 103818 w 390525"/>
              <a:gd name="connsiteY54" fmla="*/ 127998 h 390525"/>
              <a:gd name="connsiteX55" fmla="*/ 103818 w 390525"/>
              <a:gd name="connsiteY55" fmla="*/ 289066 h 390525"/>
              <a:gd name="connsiteX56" fmla="*/ 184304 w 390525"/>
              <a:gd name="connsiteY56" fmla="*/ 322404 h 390525"/>
              <a:gd name="connsiteX57" fmla="*/ 264791 w 390525"/>
              <a:gd name="connsiteY57" fmla="*/ 289066 h 390525"/>
              <a:gd name="connsiteX58" fmla="*/ 280317 w 390525"/>
              <a:gd name="connsiteY58" fmla="*/ 147429 h 390525"/>
              <a:gd name="connsiteX59" fmla="*/ 324322 w 390525"/>
              <a:gd name="connsiteY59" fmla="*/ 147429 h 390525"/>
              <a:gd name="connsiteX60" fmla="*/ 325370 w 390525"/>
              <a:gd name="connsiteY60" fmla="*/ 147334 h 390525"/>
              <a:gd name="connsiteX61" fmla="*/ 325655 w 390525"/>
              <a:gd name="connsiteY61" fmla="*/ 147334 h 390525"/>
              <a:gd name="connsiteX62" fmla="*/ 326132 w 390525"/>
              <a:gd name="connsiteY62" fmla="*/ 147239 h 390525"/>
              <a:gd name="connsiteX63" fmla="*/ 293556 w 390525"/>
              <a:gd name="connsiteY63" fmla="*/ 317737 h 390525"/>
              <a:gd name="connsiteX64" fmla="*/ 319560 w 390525"/>
              <a:gd name="connsiteY64" fmla="*/ 124379 h 390525"/>
              <a:gd name="connsiteX65" fmla="*/ 268410 w 390525"/>
              <a:gd name="connsiteY65" fmla="*/ 124379 h 390525"/>
              <a:gd name="connsiteX66" fmla="*/ 268410 w 390525"/>
              <a:gd name="connsiteY66" fmla="*/ 73325 h 390525"/>
              <a:gd name="connsiteX67" fmla="*/ 295080 w 390525"/>
              <a:gd name="connsiteY67" fmla="*/ 46655 h 390525"/>
              <a:gd name="connsiteX68" fmla="*/ 295080 w 390525"/>
              <a:gd name="connsiteY68" fmla="*/ 86469 h 390525"/>
              <a:gd name="connsiteX69" fmla="*/ 306320 w 390525"/>
              <a:gd name="connsiteY69" fmla="*/ 97709 h 390525"/>
              <a:gd name="connsiteX70" fmla="*/ 346229 w 390525"/>
              <a:gd name="connsiteY70" fmla="*/ 97709 h 390525"/>
              <a:gd name="connsiteX71" fmla="*/ 319560 w 390525"/>
              <a:gd name="connsiteY71" fmla="*/ 124379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390525" h="390525">
                <a:moveTo>
                  <a:pt x="384806" y="81802"/>
                </a:moveTo>
                <a:cubicBezTo>
                  <a:pt x="383091" y="77516"/>
                  <a:pt x="378900" y="74754"/>
                  <a:pt x="374328" y="74754"/>
                </a:cubicBezTo>
                <a:lnTo>
                  <a:pt x="318036" y="74754"/>
                </a:lnTo>
                <a:lnTo>
                  <a:pt x="318036" y="18461"/>
                </a:lnTo>
                <a:cubicBezTo>
                  <a:pt x="318036" y="13889"/>
                  <a:pt x="315273" y="9698"/>
                  <a:pt x="310987" y="7983"/>
                </a:cubicBezTo>
                <a:cubicBezTo>
                  <a:pt x="306701" y="6269"/>
                  <a:pt x="301843" y="7221"/>
                  <a:pt x="298604" y="10460"/>
                </a:cubicBezTo>
                <a:lnTo>
                  <a:pt x="260886" y="48179"/>
                </a:lnTo>
                <a:cubicBezTo>
                  <a:pt x="229739" y="33320"/>
                  <a:pt x="194211" y="27796"/>
                  <a:pt x="159920" y="32653"/>
                </a:cubicBezTo>
                <a:cubicBezTo>
                  <a:pt x="111438" y="39416"/>
                  <a:pt x="68671" y="65229"/>
                  <a:pt x="39144" y="106472"/>
                </a:cubicBezTo>
                <a:cubicBezTo>
                  <a:pt x="24951" y="126284"/>
                  <a:pt x="15140" y="148954"/>
                  <a:pt x="10569" y="172957"/>
                </a:cubicBezTo>
                <a:cubicBezTo>
                  <a:pt x="-1052" y="233154"/>
                  <a:pt x="17331" y="292019"/>
                  <a:pt x="59146" y="333739"/>
                </a:cubicBezTo>
                <a:cubicBezTo>
                  <a:pt x="92674" y="367267"/>
                  <a:pt x="137156" y="385650"/>
                  <a:pt x="184590" y="385650"/>
                </a:cubicBezTo>
                <a:lnTo>
                  <a:pt x="184590" y="385650"/>
                </a:lnTo>
                <a:cubicBezTo>
                  <a:pt x="231929" y="385650"/>
                  <a:pt x="276506" y="367171"/>
                  <a:pt x="310035" y="333739"/>
                </a:cubicBezTo>
                <a:cubicBezTo>
                  <a:pt x="337562" y="306211"/>
                  <a:pt x="354897" y="271350"/>
                  <a:pt x="360231" y="232964"/>
                </a:cubicBezTo>
                <a:cubicBezTo>
                  <a:pt x="364994" y="198579"/>
                  <a:pt x="359469" y="163050"/>
                  <a:pt x="344705" y="131904"/>
                </a:cubicBezTo>
                <a:lnTo>
                  <a:pt x="382424" y="94185"/>
                </a:lnTo>
                <a:cubicBezTo>
                  <a:pt x="385568" y="90946"/>
                  <a:pt x="386520" y="86089"/>
                  <a:pt x="384806" y="81802"/>
                </a:cubicBezTo>
                <a:close/>
                <a:moveTo>
                  <a:pt x="203259" y="226963"/>
                </a:moveTo>
                <a:cubicBezTo>
                  <a:pt x="198211" y="232012"/>
                  <a:pt x="191544" y="234774"/>
                  <a:pt x="184400" y="234774"/>
                </a:cubicBezTo>
                <a:cubicBezTo>
                  <a:pt x="177256" y="234774"/>
                  <a:pt x="170588" y="232012"/>
                  <a:pt x="165540" y="226963"/>
                </a:cubicBezTo>
                <a:cubicBezTo>
                  <a:pt x="160492" y="221915"/>
                  <a:pt x="157730" y="215248"/>
                  <a:pt x="157730" y="208104"/>
                </a:cubicBezTo>
                <a:cubicBezTo>
                  <a:pt x="157730" y="200960"/>
                  <a:pt x="160492" y="194292"/>
                  <a:pt x="165540" y="189244"/>
                </a:cubicBezTo>
                <a:cubicBezTo>
                  <a:pt x="170779" y="184006"/>
                  <a:pt x="177542" y="181434"/>
                  <a:pt x="184400" y="181434"/>
                </a:cubicBezTo>
                <a:cubicBezTo>
                  <a:pt x="187448" y="181434"/>
                  <a:pt x="190496" y="182005"/>
                  <a:pt x="193448" y="183053"/>
                </a:cubicBezTo>
                <a:lnTo>
                  <a:pt x="176399" y="200103"/>
                </a:lnTo>
                <a:cubicBezTo>
                  <a:pt x="172017" y="204484"/>
                  <a:pt x="172017" y="211723"/>
                  <a:pt x="176399" y="216105"/>
                </a:cubicBezTo>
                <a:cubicBezTo>
                  <a:pt x="178589" y="218296"/>
                  <a:pt x="181542" y="219439"/>
                  <a:pt x="184400" y="219439"/>
                </a:cubicBezTo>
                <a:cubicBezTo>
                  <a:pt x="187257" y="219439"/>
                  <a:pt x="190210" y="218296"/>
                  <a:pt x="192401" y="216105"/>
                </a:cubicBezTo>
                <a:lnTo>
                  <a:pt x="209451" y="199055"/>
                </a:lnTo>
                <a:cubicBezTo>
                  <a:pt x="212879" y="208485"/>
                  <a:pt x="210784" y="219439"/>
                  <a:pt x="203259" y="226963"/>
                </a:cubicBezTo>
                <a:close/>
                <a:moveTo>
                  <a:pt x="210308" y="166194"/>
                </a:moveTo>
                <a:cubicBezTo>
                  <a:pt x="191258" y="154478"/>
                  <a:pt x="165921" y="156764"/>
                  <a:pt x="149443" y="173242"/>
                </a:cubicBezTo>
                <a:cubicBezTo>
                  <a:pt x="140109" y="182577"/>
                  <a:pt x="134965" y="194959"/>
                  <a:pt x="134965" y="208104"/>
                </a:cubicBezTo>
                <a:cubicBezTo>
                  <a:pt x="134965" y="221248"/>
                  <a:pt x="140109" y="233631"/>
                  <a:pt x="149443" y="242965"/>
                </a:cubicBezTo>
                <a:cubicBezTo>
                  <a:pt x="158778" y="252300"/>
                  <a:pt x="171160" y="257443"/>
                  <a:pt x="184304" y="257443"/>
                </a:cubicBezTo>
                <a:cubicBezTo>
                  <a:pt x="197449" y="257443"/>
                  <a:pt x="209831" y="252300"/>
                  <a:pt x="219166" y="242965"/>
                </a:cubicBezTo>
                <a:cubicBezTo>
                  <a:pt x="235644" y="226487"/>
                  <a:pt x="238026" y="201150"/>
                  <a:pt x="226214" y="182100"/>
                </a:cubicBezTo>
                <a:lnTo>
                  <a:pt x="256218" y="152097"/>
                </a:lnTo>
                <a:cubicBezTo>
                  <a:pt x="284031" y="187815"/>
                  <a:pt x="281555" y="239727"/>
                  <a:pt x="248694" y="272588"/>
                </a:cubicBezTo>
                <a:cubicBezTo>
                  <a:pt x="213165" y="308116"/>
                  <a:pt x="155253" y="308116"/>
                  <a:pt x="119725" y="272588"/>
                </a:cubicBezTo>
                <a:cubicBezTo>
                  <a:pt x="84197" y="237060"/>
                  <a:pt x="84197" y="179148"/>
                  <a:pt x="119725" y="143619"/>
                </a:cubicBezTo>
                <a:cubicBezTo>
                  <a:pt x="137537" y="125808"/>
                  <a:pt x="160873" y="116950"/>
                  <a:pt x="184209" y="116950"/>
                </a:cubicBezTo>
                <a:cubicBezTo>
                  <a:pt x="204021" y="116950"/>
                  <a:pt x="223738" y="123331"/>
                  <a:pt x="240216" y="136095"/>
                </a:cubicBezTo>
                <a:lnTo>
                  <a:pt x="210308" y="166194"/>
                </a:lnTo>
                <a:close/>
                <a:moveTo>
                  <a:pt x="293556" y="317737"/>
                </a:moveTo>
                <a:cubicBezTo>
                  <a:pt x="233263" y="378030"/>
                  <a:pt x="135251" y="378030"/>
                  <a:pt x="75053" y="317737"/>
                </a:cubicBezTo>
                <a:cubicBezTo>
                  <a:pt x="14760" y="257443"/>
                  <a:pt x="14760" y="159431"/>
                  <a:pt x="75053" y="99233"/>
                </a:cubicBezTo>
                <a:cubicBezTo>
                  <a:pt x="104580" y="69706"/>
                  <a:pt x="144490" y="54180"/>
                  <a:pt x="184781" y="54180"/>
                </a:cubicBezTo>
                <a:cubicBezTo>
                  <a:pt x="205450" y="54180"/>
                  <a:pt x="226214" y="58275"/>
                  <a:pt x="245645" y="66658"/>
                </a:cubicBezTo>
                <a:cubicBezTo>
                  <a:pt x="245645" y="66848"/>
                  <a:pt x="245645" y="66943"/>
                  <a:pt x="245550" y="67134"/>
                </a:cubicBezTo>
                <a:cubicBezTo>
                  <a:pt x="245550" y="67229"/>
                  <a:pt x="245550" y="67324"/>
                  <a:pt x="245550" y="67419"/>
                </a:cubicBezTo>
                <a:cubicBezTo>
                  <a:pt x="245550" y="67800"/>
                  <a:pt x="245455" y="68086"/>
                  <a:pt x="245455" y="68467"/>
                </a:cubicBezTo>
                <a:lnTo>
                  <a:pt x="245455" y="112473"/>
                </a:lnTo>
                <a:cubicBezTo>
                  <a:pt x="201449" y="84469"/>
                  <a:pt x="142204" y="89613"/>
                  <a:pt x="103818" y="127998"/>
                </a:cubicBezTo>
                <a:cubicBezTo>
                  <a:pt x="59432" y="172385"/>
                  <a:pt x="59432" y="244680"/>
                  <a:pt x="103818" y="289066"/>
                </a:cubicBezTo>
                <a:cubicBezTo>
                  <a:pt x="126012" y="311260"/>
                  <a:pt x="155158" y="322404"/>
                  <a:pt x="184304" y="322404"/>
                </a:cubicBezTo>
                <a:cubicBezTo>
                  <a:pt x="213451" y="322404"/>
                  <a:pt x="242597" y="311260"/>
                  <a:pt x="264791" y="289066"/>
                </a:cubicBezTo>
                <a:cubicBezTo>
                  <a:pt x="303177" y="250681"/>
                  <a:pt x="308415" y="191435"/>
                  <a:pt x="280317" y="147429"/>
                </a:cubicBezTo>
                <a:lnTo>
                  <a:pt x="324322" y="147429"/>
                </a:lnTo>
                <a:cubicBezTo>
                  <a:pt x="324703" y="147429"/>
                  <a:pt x="324989" y="147429"/>
                  <a:pt x="325370" y="147334"/>
                </a:cubicBezTo>
                <a:cubicBezTo>
                  <a:pt x="325465" y="147334"/>
                  <a:pt x="325560" y="147334"/>
                  <a:pt x="325655" y="147334"/>
                </a:cubicBezTo>
                <a:cubicBezTo>
                  <a:pt x="325846" y="147334"/>
                  <a:pt x="325941" y="147334"/>
                  <a:pt x="326132" y="147239"/>
                </a:cubicBezTo>
                <a:cubicBezTo>
                  <a:pt x="350897" y="204579"/>
                  <a:pt x="338324" y="273064"/>
                  <a:pt x="293556" y="317737"/>
                </a:cubicBezTo>
                <a:close/>
                <a:moveTo>
                  <a:pt x="319560" y="124379"/>
                </a:moveTo>
                <a:lnTo>
                  <a:pt x="268410" y="124379"/>
                </a:lnTo>
                <a:lnTo>
                  <a:pt x="268410" y="73325"/>
                </a:lnTo>
                <a:lnTo>
                  <a:pt x="295080" y="46655"/>
                </a:lnTo>
                <a:lnTo>
                  <a:pt x="295080" y="86469"/>
                </a:lnTo>
                <a:cubicBezTo>
                  <a:pt x="295080" y="92661"/>
                  <a:pt x="300129" y="97709"/>
                  <a:pt x="306320" y="97709"/>
                </a:cubicBezTo>
                <a:lnTo>
                  <a:pt x="346229" y="97709"/>
                </a:lnTo>
                <a:lnTo>
                  <a:pt x="319560" y="124379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73" name="자유형: 도형 172">
            <a:extLst>
              <a:ext uri="{FF2B5EF4-FFF2-40B4-BE49-F238E27FC236}">
                <a16:creationId xmlns:a16="http://schemas.microsoft.com/office/drawing/2014/main" id="{09FC6843-A1A8-48EF-A82F-5C51C7B8F339}"/>
              </a:ext>
            </a:extLst>
          </p:cNvPr>
          <p:cNvSpPr/>
          <p:nvPr/>
        </p:nvSpPr>
        <p:spPr>
          <a:xfrm>
            <a:off x="746465" y="1570432"/>
            <a:ext cx="390525" cy="390525"/>
          </a:xfrm>
          <a:custGeom>
            <a:avLst/>
            <a:gdLst>
              <a:gd name="connsiteX0" fmla="*/ 125540 w 390525"/>
              <a:gd name="connsiteY0" fmla="*/ 335996 h 390525"/>
              <a:gd name="connsiteX1" fmla="*/ 29337 w 390525"/>
              <a:gd name="connsiteY1" fmla="*/ 335996 h 390525"/>
              <a:gd name="connsiteX2" fmla="*/ 29337 w 390525"/>
              <a:gd name="connsiteY2" fmla="*/ 364095 h 390525"/>
              <a:gd name="connsiteX3" fmla="*/ 125540 w 390525"/>
              <a:gd name="connsiteY3" fmla="*/ 364095 h 390525"/>
              <a:gd name="connsiteX4" fmla="*/ 125540 w 390525"/>
              <a:gd name="connsiteY4" fmla="*/ 335996 h 390525"/>
              <a:gd name="connsiteX5" fmla="*/ 314516 w 390525"/>
              <a:gd name="connsiteY5" fmla="*/ 29196 h 390525"/>
              <a:gd name="connsiteX6" fmla="*/ 304514 w 390525"/>
              <a:gd name="connsiteY6" fmla="*/ 17194 h 390525"/>
              <a:gd name="connsiteX7" fmla="*/ 316516 w 390525"/>
              <a:gd name="connsiteY7" fmla="*/ 7193 h 390525"/>
              <a:gd name="connsiteX8" fmla="*/ 375952 w 390525"/>
              <a:gd name="connsiteY8" fmla="*/ 12622 h 390525"/>
              <a:gd name="connsiteX9" fmla="*/ 385382 w 390525"/>
              <a:gd name="connsiteY9" fmla="*/ 27481 h 390525"/>
              <a:gd name="connsiteX10" fmla="*/ 364808 w 390525"/>
              <a:gd name="connsiteY10" fmla="*/ 83583 h 390525"/>
              <a:gd name="connsiteX11" fmla="*/ 350615 w 390525"/>
              <a:gd name="connsiteY11" fmla="*/ 90156 h 390525"/>
              <a:gd name="connsiteX12" fmla="*/ 344043 w 390525"/>
              <a:gd name="connsiteY12" fmla="*/ 75963 h 390525"/>
              <a:gd name="connsiteX13" fmla="*/ 354140 w 390525"/>
              <a:gd name="connsiteY13" fmla="*/ 48436 h 390525"/>
              <a:gd name="connsiteX14" fmla="*/ 24003 w 390525"/>
              <a:gd name="connsiteY14" fmla="*/ 235793 h 390525"/>
              <a:gd name="connsiteX15" fmla="*/ 8954 w 390525"/>
              <a:gd name="connsiteY15" fmla="*/ 231602 h 390525"/>
              <a:gd name="connsiteX16" fmla="*/ 13145 w 390525"/>
              <a:gd name="connsiteY16" fmla="*/ 216552 h 390525"/>
              <a:gd name="connsiteX17" fmla="*/ 339090 w 390525"/>
              <a:gd name="connsiteY17" fmla="*/ 31386 h 390525"/>
              <a:gd name="connsiteX18" fmla="*/ 314516 w 390525"/>
              <a:gd name="connsiteY18" fmla="*/ 29196 h 390525"/>
              <a:gd name="connsiteX19" fmla="*/ 363855 w 390525"/>
              <a:gd name="connsiteY19" fmla="*/ 165022 h 390525"/>
              <a:gd name="connsiteX20" fmla="*/ 266224 w 390525"/>
              <a:gd name="connsiteY20" fmla="*/ 165022 h 390525"/>
              <a:gd name="connsiteX21" fmla="*/ 266224 w 390525"/>
              <a:gd name="connsiteY21" fmla="*/ 364095 h 390525"/>
              <a:gd name="connsiteX22" fmla="*/ 363950 w 390525"/>
              <a:gd name="connsiteY22" fmla="*/ 364095 h 390525"/>
              <a:gd name="connsiteX23" fmla="*/ 363950 w 390525"/>
              <a:gd name="connsiteY23" fmla="*/ 165022 h 390525"/>
              <a:gd name="connsiteX24" fmla="*/ 255080 w 390525"/>
              <a:gd name="connsiteY24" fmla="*/ 142829 h 390525"/>
              <a:gd name="connsiteX25" fmla="*/ 374999 w 390525"/>
              <a:gd name="connsiteY25" fmla="*/ 142829 h 390525"/>
              <a:gd name="connsiteX26" fmla="*/ 386144 w 390525"/>
              <a:gd name="connsiteY26" fmla="*/ 153973 h 390525"/>
              <a:gd name="connsiteX27" fmla="*/ 386144 w 390525"/>
              <a:gd name="connsiteY27" fmla="*/ 375239 h 390525"/>
              <a:gd name="connsiteX28" fmla="*/ 374999 w 390525"/>
              <a:gd name="connsiteY28" fmla="*/ 386383 h 390525"/>
              <a:gd name="connsiteX29" fmla="*/ 18288 w 390525"/>
              <a:gd name="connsiteY29" fmla="*/ 386383 h 390525"/>
              <a:gd name="connsiteX30" fmla="*/ 7144 w 390525"/>
              <a:gd name="connsiteY30" fmla="*/ 375239 h 390525"/>
              <a:gd name="connsiteX31" fmla="*/ 7144 w 390525"/>
              <a:gd name="connsiteY31" fmla="*/ 324947 h 390525"/>
              <a:gd name="connsiteX32" fmla="*/ 18288 w 390525"/>
              <a:gd name="connsiteY32" fmla="*/ 313803 h 390525"/>
              <a:gd name="connsiteX33" fmla="*/ 125635 w 390525"/>
              <a:gd name="connsiteY33" fmla="*/ 313803 h 390525"/>
              <a:gd name="connsiteX34" fmla="*/ 125635 w 390525"/>
              <a:gd name="connsiteY34" fmla="*/ 256081 h 390525"/>
              <a:gd name="connsiteX35" fmla="*/ 136779 w 390525"/>
              <a:gd name="connsiteY35" fmla="*/ 244937 h 390525"/>
              <a:gd name="connsiteX36" fmla="*/ 244126 w 390525"/>
              <a:gd name="connsiteY36" fmla="*/ 244937 h 390525"/>
              <a:gd name="connsiteX37" fmla="*/ 244126 w 390525"/>
              <a:gd name="connsiteY37" fmla="*/ 153878 h 390525"/>
              <a:gd name="connsiteX38" fmla="*/ 255080 w 390525"/>
              <a:gd name="connsiteY38" fmla="*/ 142829 h 390525"/>
              <a:gd name="connsiteX39" fmla="*/ 243935 w 390525"/>
              <a:gd name="connsiteY39" fmla="*/ 364190 h 390525"/>
              <a:gd name="connsiteX40" fmla="*/ 243935 w 390525"/>
              <a:gd name="connsiteY40" fmla="*/ 267225 h 390525"/>
              <a:gd name="connsiteX41" fmla="*/ 147733 w 390525"/>
              <a:gd name="connsiteY41" fmla="*/ 267225 h 390525"/>
              <a:gd name="connsiteX42" fmla="*/ 147733 w 390525"/>
              <a:gd name="connsiteY42" fmla="*/ 364190 h 390525"/>
              <a:gd name="connsiteX43" fmla="*/ 243935 w 390525"/>
              <a:gd name="connsiteY43" fmla="*/ 364190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390525" h="390525">
                <a:moveTo>
                  <a:pt x="125540" y="335996"/>
                </a:moveTo>
                <a:lnTo>
                  <a:pt x="29337" y="335996"/>
                </a:lnTo>
                <a:lnTo>
                  <a:pt x="29337" y="364095"/>
                </a:lnTo>
                <a:lnTo>
                  <a:pt x="125540" y="364095"/>
                </a:lnTo>
                <a:lnTo>
                  <a:pt x="125540" y="335996"/>
                </a:lnTo>
                <a:close/>
                <a:moveTo>
                  <a:pt x="314516" y="29196"/>
                </a:moveTo>
                <a:cubicBezTo>
                  <a:pt x="308420" y="28624"/>
                  <a:pt x="303943" y="23290"/>
                  <a:pt x="304514" y="17194"/>
                </a:cubicBezTo>
                <a:cubicBezTo>
                  <a:pt x="305086" y="11098"/>
                  <a:pt x="310420" y="6621"/>
                  <a:pt x="316516" y="7193"/>
                </a:cubicBezTo>
                <a:lnTo>
                  <a:pt x="375952" y="12622"/>
                </a:lnTo>
                <a:cubicBezTo>
                  <a:pt x="383096" y="13289"/>
                  <a:pt x="387858" y="20623"/>
                  <a:pt x="385382" y="27481"/>
                </a:cubicBezTo>
                <a:lnTo>
                  <a:pt x="364808" y="83583"/>
                </a:lnTo>
                <a:cubicBezTo>
                  <a:pt x="362712" y="89298"/>
                  <a:pt x="356330" y="92251"/>
                  <a:pt x="350615" y="90156"/>
                </a:cubicBezTo>
                <a:cubicBezTo>
                  <a:pt x="344900" y="88060"/>
                  <a:pt x="341948" y="81678"/>
                  <a:pt x="344043" y="75963"/>
                </a:cubicBezTo>
                <a:lnTo>
                  <a:pt x="354140" y="48436"/>
                </a:lnTo>
                <a:lnTo>
                  <a:pt x="24003" y="235793"/>
                </a:lnTo>
                <a:cubicBezTo>
                  <a:pt x="18669" y="238841"/>
                  <a:pt x="11906" y="236936"/>
                  <a:pt x="8954" y="231602"/>
                </a:cubicBezTo>
                <a:cubicBezTo>
                  <a:pt x="6001" y="226268"/>
                  <a:pt x="7811" y="219505"/>
                  <a:pt x="13145" y="216552"/>
                </a:cubicBezTo>
                <a:lnTo>
                  <a:pt x="339090" y="31386"/>
                </a:lnTo>
                <a:lnTo>
                  <a:pt x="314516" y="29196"/>
                </a:lnTo>
                <a:close/>
                <a:moveTo>
                  <a:pt x="363855" y="165022"/>
                </a:moveTo>
                <a:lnTo>
                  <a:pt x="266224" y="165022"/>
                </a:lnTo>
                <a:lnTo>
                  <a:pt x="266224" y="364095"/>
                </a:lnTo>
                <a:lnTo>
                  <a:pt x="363950" y="364095"/>
                </a:lnTo>
                <a:lnTo>
                  <a:pt x="363950" y="165022"/>
                </a:lnTo>
                <a:close/>
                <a:moveTo>
                  <a:pt x="255080" y="142829"/>
                </a:moveTo>
                <a:lnTo>
                  <a:pt x="374999" y="142829"/>
                </a:lnTo>
                <a:cubicBezTo>
                  <a:pt x="381095" y="142829"/>
                  <a:pt x="386144" y="147782"/>
                  <a:pt x="386144" y="153973"/>
                </a:cubicBezTo>
                <a:lnTo>
                  <a:pt x="386144" y="375239"/>
                </a:lnTo>
                <a:cubicBezTo>
                  <a:pt x="386144" y="381335"/>
                  <a:pt x="381191" y="386383"/>
                  <a:pt x="374999" y="386383"/>
                </a:cubicBezTo>
                <a:lnTo>
                  <a:pt x="18288" y="386383"/>
                </a:lnTo>
                <a:cubicBezTo>
                  <a:pt x="12192" y="386383"/>
                  <a:pt x="7144" y="381430"/>
                  <a:pt x="7144" y="375239"/>
                </a:cubicBezTo>
                <a:lnTo>
                  <a:pt x="7144" y="324947"/>
                </a:lnTo>
                <a:cubicBezTo>
                  <a:pt x="7144" y="318851"/>
                  <a:pt x="12097" y="313803"/>
                  <a:pt x="18288" y="313803"/>
                </a:cubicBezTo>
                <a:lnTo>
                  <a:pt x="125635" y="313803"/>
                </a:lnTo>
                <a:lnTo>
                  <a:pt x="125635" y="256081"/>
                </a:lnTo>
                <a:cubicBezTo>
                  <a:pt x="125635" y="249985"/>
                  <a:pt x="130588" y="244937"/>
                  <a:pt x="136779" y="244937"/>
                </a:cubicBezTo>
                <a:lnTo>
                  <a:pt x="244126" y="244937"/>
                </a:lnTo>
                <a:lnTo>
                  <a:pt x="244126" y="153878"/>
                </a:lnTo>
                <a:cubicBezTo>
                  <a:pt x="243935" y="147877"/>
                  <a:pt x="248984" y="142829"/>
                  <a:pt x="255080" y="142829"/>
                </a:cubicBezTo>
                <a:close/>
                <a:moveTo>
                  <a:pt x="243935" y="364190"/>
                </a:moveTo>
                <a:lnTo>
                  <a:pt x="243935" y="267225"/>
                </a:lnTo>
                <a:lnTo>
                  <a:pt x="147733" y="267225"/>
                </a:lnTo>
                <a:lnTo>
                  <a:pt x="147733" y="364190"/>
                </a:lnTo>
                <a:lnTo>
                  <a:pt x="243935" y="364190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74" name="자유형: 도형 173">
            <a:extLst>
              <a:ext uri="{FF2B5EF4-FFF2-40B4-BE49-F238E27FC236}">
                <a16:creationId xmlns:a16="http://schemas.microsoft.com/office/drawing/2014/main" id="{D6260AAB-7F31-4E7C-83DA-E906F633AA0A}"/>
              </a:ext>
            </a:extLst>
          </p:cNvPr>
          <p:cNvSpPr/>
          <p:nvPr/>
        </p:nvSpPr>
        <p:spPr>
          <a:xfrm>
            <a:off x="4782029" y="4941783"/>
            <a:ext cx="390525" cy="314325"/>
          </a:xfrm>
          <a:custGeom>
            <a:avLst/>
            <a:gdLst>
              <a:gd name="connsiteX0" fmla="*/ 384512 w 390525"/>
              <a:gd name="connsiteY0" fmla="*/ 120468 h 314325"/>
              <a:gd name="connsiteX1" fmla="*/ 319361 w 390525"/>
              <a:gd name="connsiteY1" fmla="*/ 12645 h 314325"/>
              <a:gd name="connsiteX2" fmla="*/ 305360 w 390525"/>
              <a:gd name="connsiteY2" fmla="*/ 8264 h 314325"/>
              <a:gd name="connsiteX3" fmla="*/ 265545 w 390525"/>
              <a:gd name="connsiteY3" fmla="*/ 25790 h 314325"/>
              <a:gd name="connsiteX4" fmla="*/ 204109 w 390525"/>
              <a:gd name="connsiteY4" fmla="*/ 7597 h 314325"/>
              <a:gd name="connsiteX5" fmla="*/ 195536 w 390525"/>
              <a:gd name="connsiteY5" fmla="*/ 8550 h 314325"/>
              <a:gd name="connsiteX6" fmla="*/ 124766 w 390525"/>
              <a:gd name="connsiteY6" fmla="*/ 47697 h 314325"/>
              <a:gd name="connsiteX7" fmla="*/ 83999 w 390525"/>
              <a:gd name="connsiteY7" fmla="*/ 21599 h 314325"/>
              <a:gd name="connsiteX8" fmla="*/ 75521 w 390525"/>
              <a:gd name="connsiteY8" fmla="*/ 20170 h 314325"/>
              <a:gd name="connsiteX9" fmla="*/ 68568 w 390525"/>
              <a:gd name="connsiteY9" fmla="*/ 25218 h 314325"/>
              <a:gd name="connsiteX10" fmla="*/ 8751 w 390525"/>
              <a:gd name="connsiteY10" fmla="*/ 124183 h 314325"/>
              <a:gd name="connsiteX11" fmla="*/ 12276 w 390525"/>
              <a:gd name="connsiteY11" fmla="*/ 139328 h 314325"/>
              <a:gd name="connsiteX12" fmla="*/ 37421 w 390525"/>
              <a:gd name="connsiteY12" fmla="*/ 155425 h 314325"/>
              <a:gd name="connsiteX13" fmla="*/ 32373 w 390525"/>
              <a:gd name="connsiteY13" fmla="*/ 162188 h 314325"/>
              <a:gd name="connsiteX14" fmla="*/ 38565 w 390525"/>
              <a:gd name="connsiteY14" fmla="*/ 205717 h 314325"/>
              <a:gd name="connsiteX15" fmla="*/ 57138 w 390525"/>
              <a:gd name="connsiteY15" fmla="*/ 211908 h 314325"/>
              <a:gd name="connsiteX16" fmla="*/ 58948 w 390525"/>
              <a:gd name="connsiteY16" fmla="*/ 211813 h 314325"/>
              <a:gd name="connsiteX17" fmla="*/ 70568 w 390525"/>
              <a:gd name="connsiteY17" fmla="*/ 229625 h 314325"/>
              <a:gd name="connsiteX18" fmla="*/ 89142 w 390525"/>
              <a:gd name="connsiteY18" fmla="*/ 235816 h 314325"/>
              <a:gd name="connsiteX19" fmla="*/ 90857 w 390525"/>
              <a:gd name="connsiteY19" fmla="*/ 235721 h 314325"/>
              <a:gd name="connsiteX20" fmla="*/ 102477 w 390525"/>
              <a:gd name="connsiteY20" fmla="*/ 253533 h 314325"/>
              <a:gd name="connsiteX21" fmla="*/ 121051 w 390525"/>
              <a:gd name="connsiteY21" fmla="*/ 259724 h 314325"/>
              <a:gd name="connsiteX22" fmla="*/ 122861 w 390525"/>
              <a:gd name="connsiteY22" fmla="*/ 259628 h 314325"/>
              <a:gd name="connsiteX23" fmla="*/ 134481 w 390525"/>
              <a:gd name="connsiteY23" fmla="*/ 277440 h 314325"/>
              <a:gd name="connsiteX24" fmla="*/ 153055 w 390525"/>
              <a:gd name="connsiteY24" fmla="*/ 283632 h 314325"/>
              <a:gd name="connsiteX25" fmla="*/ 178010 w 390525"/>
              <a:gd name="connsiteY25" fmla="*/ 271154 h 314325"/>
              <a:gd name="connsiteX26" fmla="*/ 179058 w 390525"/>
              <a:gd name="connsiteY26" fmla="*/ 269820 h 314325"/>
              <a:gd name="connsiteX27" fmla="*/ 223445 w 390525"/>
              <a:gd name="connsiteY27" fmla="*/ 301443 h 314325"/>
              <a:gd name="connsiteX28" fmla="*/ 242304 w 390525"/>
              <a:gd name="connsiteY28" fmla="*/ 307444 h 314325"/>
              <a:gd name="connsiteX29" fmla="*/ 268784 w 390525"/>
              <a:gd name="connsiteY29" fmla="*/ 293919 h 314325"/>
              <a:gd name="connsiteX30" fmla="*/ 274213 w 390525"/>
              <a:gd name="connsiteY30" fmla="*/ 281536 h 314325"/>
              <a:gd name="connsiteX31" fmla="*/ 306884 w 390525"/>
              <a:gd name="connsiteY31" fmla="*/ 268582 h 314325"/>
              <a:gd name="connsiteX32" fmla="*/ 312980 w 390525"/>
              <a:gd name="connsiteY32" fmla="*/ 249818 h 314325"/>
              <a:gd name="connsiteX33" fmla="*/ 335554 w 390525"/>
              <a:gd name="connsiteY33" fmla="*/ 236578 h 314325"/>
              <a:gd name="connsiteX34" fmla="*/ 341460 w 390525"/>
              <a:gd name="connsiteY34" fmla="*/ 221243 h 314325"/>
              <a:gd name="connsiteX35" fmla="*/ 368796 w 390525"/>
              <a:gd name="connsiteY35" fmla="*/ 207717 h 314325"/>
              <a:gd name="connsiteX36" fmla="*/ 374416 w 390525"/>
              <a:gd name="connsiteY36" fmla="*/ 183524 h 314325"/>
              <a:gd name="connsiteX37" fmla="*/ 361176 w 390525"/>
              <a:gd name="connsiteY37" fmla="*/ 162378 h 314325"/>
              <a:gd name="connsiteX38" fmla="*/ 350413 w 390525"/>
              <a:gd name="connsiteY38" fmla="*/ 154758 h 314325"/>
              <a:gd name="connsiteX39" fmla="*/ 380893 w 390525"/>
              <a:gd name="connsiteY39" fmla="*/ 135518 h 314325"/>
              <a:gd name="connsiteX40" fmla="*/ 384512 w 390525"/>
              <a:gd name="connsiteY40" fmla="*/ 120468 h 314325"/>
              <a:gd name="connsiteX41" fmla="*/ 64377 w 390525"/>
              <a:gd name="connsiteY41" fmla="*/ 186000 h 314325"/>
              <a:gd name="connsiteX42" fmla="*/ 58567 w 390525"/>
              <a:gd name="connsiteY42" fmla="*/ 189429 h 314325"/>
              <a:gd name="connsiteX43" fmla="*/ 51995 w 390525"/>
              <a:gd name="connsiteY43" fmla="*/ 187715 h 314325"/>
              <a:gd name="connsiteX44" fmla="*/ 50185 w 390525"/>
              <a:gd name="connsiteY44" fmla="*/ 175237 h 314325"/>
              <a:gd name="connsiteX45" fmla="*/ 64758 w 390525"/>
              <a:gd name="connsiteY45" fmla="*/ 155806 h 314325"/>
              <a:gd name="connsiteX46" fmla="*/ 77236 w 390525"/>
              <a:gd name="connsiteY46" fmla="*/ 153996 h 314325"/>
              <a:gd name="connsiteX47" fmla="*/ 79046 w 390525"/>
              <a:gd name="connsiteY47" fmla="*/ 166474 h 314325"/>
              <a:gd name="connsiteX48" fmla="*/ 64377 w 390525"/>
              <a:gd name="connsiteY48" fmla="*/ 186000 h 314325"/>
              <a:gd name="connsiteX49" fmla="*/ 96381 w 390525"/>
              <a:gd name="connsiteY49" fmla="*/ 210003 h 314325"/>
              <a:gd name="connsiteX50" fmla="*/ 83903 w 390525"/>
              <a:gd name="connsiteY50" fmla="*/ 211813 h 314325"/>
              <a:gd name="connsiteX51" fmla="*/ 82094 w 390525"/>
              <a:gd name="connsiteY51" fmla="*/ 199335 h 314325"/>
              <a:gd name="connsiteX52" fmla="*/ 96667 w 390525"/>
              <a:gd name="connsiteY52" fmla="*/ 179904 h 314325"/>
              <a:gd name="connsiteX53" fmla="*/ 96667 w 390525"/>
              <a:gd name="connsiteY53" fmla="*/ 179904 h 314325"/>
              <a:gd name="connsiteX54" fmla="*/ 106954 w 390525"/>
              <a:gd name="connsiteY54" fmla="*/ 166284 h 314325"/>
              <a:gd name="connsiteX55" fmla="*/ 112764 w 390525"/>
              <a:gd name="connsiteY55" fmla="*/ 162855 h 314325"/>
              <a:gd name="connsiteX56" fmla="*/ 119336 w 390525"/>
              <a:gd name="connsiteY56" fmla="*/ 164569 h 314325"/>
              <a:gd name="connsiteX57" fmla="*/ 121146 w 390525"/>
              <a:gd name="connsiteY57" fmla="*/ 177047 h 314325"/>
              <a:gd name="connsiteX58" fmla="*/ 96381 w 390525"/>
              <a:gd name="connsiteY58" fmla="*/ 210003 h 314325"/>
              <a:gd name="connsiteX59" fmla="*/ 128385 w 390525"/>
              <a:gd name="connsiteY59" fmla="*/ 234006 h 314325"/>
              <a:gd name="connsiteX60" fmla="*/ 122575 w 390525"/>
              <a:gd name="connsiteY60" fmla="*/ 237435 h 314325"/>
              <a:gd name="connsiteX61" fmla="*/ 116003 w 390525"/>
              <a:gd name="connsiteY61" fmla="*/ 235721 h 314325"/>
              <a:gd name="connsiteX62" fmla="*/ 112574 w 390525"/>
              <a:gd name="connsiteY62" fmla="*/ 229911 h 314325"/>
              <a:gd name="connsiteX63" fmla="*/ 114288 w 390525"/>
              <a:gd name="connsiteY63" fmla="*/ 223338 h 314325"/>
              <a:gd name="connsiteX64" fmla="*/ 139053 w 390525"/>
              <a:gd name="connsiteY64" fmla="*/ 190286 h 314325"/>
              <a:gd name="connsiteX65" fmla="*/ 139053 w 390525"/>
              <a:gd name="connsiteY65" fmla="*/ 190286 h 314325"/>
              <a:gd name="connsiteX66" fmla="*/ 143530 w 390525"/>
              <a:gd name="connsiteY66" fmla="*/ 184286 h 314325"/>
              <a:gd name="connsiteX67" fmla="*/ 149340 w 390525"/>
              <a:gd name="connsiteY67" fmla="*/ 180857 h 314325"/>
              <a:gd name="connsiteX68" fmla="*/ 150578 w 390525"/>
              <a:gd name="connsiteY68" fmla="*/ 180761 h 314325"/>
              <a:gd name="connsiteX69" fmla="*/ 155912 w 390525"/>
              <a:gd name="connsiteY69" fmla="*/ 182571 h 314325"/>
              <a:gd name="connsiteX70" fmla="*/ 159342 w 390525"/>
              <a:gd name="connsiteY70" fmla="*/ 188382 h 314325"/>
              <a:gd name="connsiteX71" fmla="*/ 157627 w 390525"/>
              <a:gd name="connsiteY71" fmla="*/ 194954 h 314325"/>
              <a:gd name="connsiteX72" fmla="*/ 128385 w 390525"/>
              <a:gd name="connsiteY72" fmla="*/ 234006 h 314325"/>
              <a:gd name="connsiteX73" fmla="*/ 174867 w 390525"/>
              <a:gd name="connsiteY73" fmla="*/ 238483 h 314325"/>
              <a:gd name="connsiteX74" fmla="*/ 160294 w 390525"/>
              <a:gd name="connsiteY74" fmla="*/ 257914 h 314325"/>
              <a:gd name="connsiteX75" fmla="*/ 147816 w 390525"/>
              <a:gd name="connsiteY75" fmla="*/ 259724 h 314325"/>
              <a:gd name="connsiteX76" fmla="*/ 146007 w 390525"/>
              <a:gd name="connsiteY76" fmla="*/ 247246 h 314325"/>
              <a:gd name="connsiteX77" fmla="*/ 160580 w 390525"/>
              <a:gd name="connsiteY77" fmla="*/ 227815 h 314325"/>
              <a:gd name="connsiteX78" fmla="*/ 166390 w 390525"/>
              <a:gd name="connsiteY78" fmla="*/ 224386 h 314325"/>
              <a:gd name="connsiteX79" fmla="*/ 172962 w 390525"/>
              <a:gd name="connsiteY79" fmla="*/ 226101 h 314325"/>
              <a:gd name="connsiteX80" fmla="*/ 174867 w 390525"/>
              <a:gd name="connsiteY80" fmla="*/ 238483 h 314325"/>
              <a:gd name="connsiteX81" fmla="*/ 352509 w 390525"/>
              <a:gd name="connsiteY81" fmla="*/ 187143 h 314325"/>
              <a:gd name="connsiteX82" fmla="*/ 350699 w 390525"/>
              <a:gd name="connsiteY82" fmla="*/ 194763 h 314325"/>
              <a:gd name="connsiteX83" fmla="*/ 336221 w 390525"/>
              <a:gd name="connsiteY83" fmla="*/ 197144 h 314325"/>
              <a:gd name="connsiteX84" fmla="*/ 328220 w 390525"/>
              <a:gd name="connsiteY84" fmla="*/ 191430 h 314325"/>
              <a:gd name="connsiteX85" fmla="*/ 328220 w 390525"/>
              <a:gd name="connsiteY85" fmla="*/ 191430 h 314325"/>
              <a:gd name="connsiteX86" fmla="*/ 328220 w 390525"/>
              <a:gd name="connsiteY86" fmla="*/ 191430 h 314325"/>
              <a:gd name="connsiteX87" fmla="*/ 283357 w 390525"/>
              <a:gd name="connsiteY87" fmla="*/ 159616 h 314325"/>
              <a:gd name="connsiteX88" fmla="*/ 267831 w 390525"/>
              <a:gd name="connsiteY88" fmla="*/ 162188 h 314325"/>
              <a:gd name="connsiteX89" fmla="*/ 270403 w 390525"/>
              <a:gd name="connsiteY89" fmla="*/ 177714 h 314325"/>
              <a:gd name="connsiteX90" fmla="*/ 315170 w 390525"/>
              <a:gd name="connsiteY90" fmla="*/ 209527 h 314325"/>
              <a:gd name="connsiteX91" fmla="*/ 317457 w 390525"/>
              <a:gd name="connsiteY91" fmla="*/ 223719 h 314325"/>
              <a:gd name="connsiteX92" fmla="*/ 302978 w 390525"/>
              <a:gd name="connsiteY92" fmla="*/ 226101 h 314325"/>
              <a:gd name="connsiteX93" fmla="*/ 299454 w 390525"/>
              <a:gd name="connsiteY93" fmla="*/ 223624 h 314325"/>
              <a:gd name="connsiteX94" fmla="*/ 299454 w 390525"/>
              <a:gd name="connsiteY94" fmla="*/ 223624 h 314325"/>
              <a:gd name="connsiteX95" fmla="*/ 299454 w 390525"/>
              <a:gd name="connsiteY95" fmla="*/ 223624 h 314325"/>
              <a:gd name="connsiteX96" fmla="*/ 265069 w 390525"/>
              <a:gd name="connsiteY96" fmla="*/ 199145 h 314325"/>
              <a:gd name="connsiteX97" fmla="*/ 250115 w 390525"/>
              <a:gd name="connsiteY97" fmla="*/ 200574 h 314325"/>
              <a:gd name="connsiteX98" fmla="*/ 251925 w 390525"/>
              <a:gd name="connsiteY98" fmla="*/ 217052 h 314325"/>
              <a:gd name="connsiteX99" fmla="*/ 286405 w 390525"/>
              <a:gd name="connsiteY99" fmla="*/ 241626 h 314325"/>
              <a:gd name="connsiteX100" fmla="*/ 288691 w 390525"/>
              <a:gd name="connsiteY100" fmla="*/ 255819 h 314325"/>
              <a:gd name="connsiteX101" fmla="*/ 274213 w 390525"/>
              <a:gd name="connsiteY101" fmla="*/ 258200 h 314325"/>
              <a:gd name="connsiteX102" fmla="*/ 261926 w 390525"/>
              <a:gd name="connsiteY102" fmla="*/ 249437 h 314325"/>
              <a:gd name="connsiteX103" fmla="*/ 261926 w 390525"/>
              <a:gd name="connsiteY103" fmla="*/ 249437 h 314325"/>
              <a:gd name="connsiteX104" fmla="*/ 243257 w 390525"/>
              <a:gd name="connsiteY104" fmla="*/ 236197 h 314325"/>
              <a:gd name="connsiteX105" fmla="*/ 227064 w 390525"/>
              <a:gd name="connsiteY105" fmla="*/ 239912 h 314325"/>
              <a:gd name="connsiteX106" fmla="*/ 230589 w 390525"/>
              <a:gd name="connsiteY106" fmla="*/ 254485 h 314325"/>
              <a:gd name="connsiteX107" fmla="*/ 248686 w 390525"/>
              <a:gd name="connsiteY107" fmla="*/ 267344 h 314325"/>
              <a:gd name="connsiteX108" fmla="*/ 250591 w 390525"/>
              <a:gd name="connsiteY108" fmla="*/ 281155 h 314325"/>
              <a:gd name="connsiteX109" fmla="*/ 236113 w 390525"/>
              <a:gd name="connsiteY109" fmla="*/ 283536 h 314325"/>
              <a:gd name="connsiteX110" fmla="*/ 192203 w 390525"/>
              <a:gd name="connsiteY110" fmla="*/ 252294 h 314325"/>
              <a:gd name="connsiteX111" fmla="*/ 192298 w 390525"/>
              <a:gd name="connsiteY111" fmla="*/ 252199 h 314325"/>
              <a:gd name="connsiteX112" fmla="*/ 191060 w 390525"/>
              <a:gd name="connsiteY112" fmla="*/ 212861 h 314325"/>
              <a:gd name="connsiteX113" fmla="*/ 177915 w 390525"/>
              <a:gd name="connsiteY113" fmla="*/ 204003 h 314325"/>
              <a:gd name="connsiteX114" fmla="*/ 180868 w 390525"/>
              <a:gd name="connsiteY114" fmla="*/ 183905 h 314325"/>
              <a:gd name="connsiteX115" fmla="*/ 169914 w 390525"/>
              <a:gd name="connsiteY115" fmla="*/ 165522 h 314325"/>
              <a:gd name="connsiteX116" fmla="*/ 145911 w 390525"/>
              <a:gd name="connsiteY116" fmla="*/ 158854 h 314325"/>
              <a:gd name="connsiteX117" fmla="*/ 142387 w 390525"/>
              <a:gd name="connsiteY117" fmla="*/ 159521 h 314325"/>
              <a:gd name="connsiteX118" fmla="*/ 132386 w 390525"/>
              <a:gd name="connsiteY118" fmla="*/ 146757 h 314325"/>
              <a:gd name="connsiteX119" fmla="*/ 109335 w 390525"/>
              <a:gd name="connsiteY119" fmla="*/ 140852 h 314325"/>
              <a:gd name="connsiteX120" fmla="*/ 97905 w 390525"/>
              <a:gd name="connsiteY120" fmla="*/ 144852 h 314325"/>
              <a:gd name="connsiteX121" fmla="*/ 90190 w 390525"/>
              <a:gd name="connsiteY121" fmla="*/ 136470 h 314325"/>
              <a:gd name="connsiteX122" fmla="*/ 51137 w 390525"/>
              <a:gd name="connsiteY122" fmla="*/ 137899 h 314325"/>
              <a:gd name="connsiteX123" fmla="*/ 33135 w 390525"/>
              <a:gd name="connsiteY123" fmla="*/ 126374 h 314325"/>
              <a:gd name="connsiteX124" fmla="*/ 81522 w 390525"/>
              <a:gd name="connsiteY124" fmla="*/ 46364 h 314325"/>
              <a:gd name="connsiteX125" fmla="*/ 102573 w 390525"/>
              <a:gd name="connsiteY125" fmla="*/ 59794 h 314325"/>
              <a:gd name="connsiteX126" fmla="*/ 88666 w 390525"/>
              <a:gd name="connsiteY126" fmla="*/ 67509 h 314325"/>
              <a:gd name="connsiteX127" fmla="*/ 82951 w 390525"/>
              <a:gd name="connsiteY127" fmla="*/ 76463 h 314325"/>
              <a:gd name="connsiteX128" fmla="*/ 87618 w 390525"/>
              <a:gd name="connsiteY128" fmla="*/ 99323 h 314325"/>
              <a:gd name="connsiteX129" fmla="*/ 147435 w 390525"/>
              <a:gd name="connsiteY129" fmla="*/ 119040 h 314325"/>
              <a:gd name="connsiteX130" fmla="*/ 198966 w 390525"/>
              <a:gd name="connsiteY130" fmla="*/ 93322 h 314325"/>
              <a:gd name="connsiteX131" fmla="*/ 225064 w 390525"/>
              <a:gd name="connsiteY131" fmla="*/ 93703 h 314325"/>
              <a:gd name="connsiteX132" fmla="*/ 323934 w 390525"/>
              <a:gd name="connsiteY132" fmla="*/ 163331 h 314325"/>
              <a:gd name="connsiteX133" fmla="*/ 323934 w 390525"/>
              <a:gd name="connsiteY133" fmla="*/ 163331 h 314325"/>
              <a:gd name="connsiteX134" fmla="*/ 348127 w 390525"/>
              <a:gd name="connsiteY134" fmla="*/ 180571 h 314325"/>
              <a:gd name="connsiteX135" fmla="*/ 352509 w 390525"/>
              <a:gd name="connsiteY135" fmla="*/ 187143 h 314325"/>
              <a:gd name="connsiteX136" fmla="*/ 330887 w 390525"/>
              <a:gd name="connsiteY136" fmla="*/ 140947 h 314325"/>
              <a:gd name="connsiteX137" fmla="*/ 235256 w 390525"/>
              <a:gd name="connsiteY137" fmla="*/ 73605 h 314325"/>
              <a:gd name="connsiteX138" fmla="*/ 229065 w 390525"/>
              <a:gd name="connsiteY138" fmla="*/ 71700 h 314325"/>
              <a:gd name="connsiteX139" fmla="*/ 196775 w 390525"/>
              <a:gd name="connsiteY139" fmla="*/ 70938 h 314325"/>
              <a:gd name="connsiteX140" fmla="*/ 196584 w 390525"/>
              <a:gd name="connsiteY140" fmla="*/ 70938 h 314325"/>
              <a:gd name="connsiteX141" fmla="*/ 191631 w 390525"/>
              <a:gd name="connsiteY141" fmla="*/ 72177 h 314325"/>
              <a:gd name="connsiteX142" fmla="*/ 137720 w 390525"/>
              <a:gd name="connsiteY142" fmla="*/ 99132 h 314325"/>
              <a:gd name="connsiteX143" fmla="*/ 107621 w 390525"/>
              <a:gd name="connsiteY143" fmla="*/ 89226 h 314325"/>
              <a:gd name="connsiteX144" fmla="*/ 105620 w 390525"/>
              <a:gd name="connsiteY144" fmla="*/ 83416 h 314325"/>
              <a:gd name="connsiteX145" fmla="*/ 202204 w 390525"/>
              <a:gd name="connsiteY145" fmla="*/ 29981 h 314325"/>
              <a:gd name="connsiteX146" fmla="*/ 263069 w 390525"/>
              <a:gd name="connsiteY146" fmla="*/ 47983 h 314325"/>
              <a:gd name="connsiteX147" fmla="*/ 270689 w 390525"/>
              <a:gd name="connsiteY147" fmla="*/ 47507 h 314325"/>
              <a:gd name="connsiteX148" fmla="*/ 305360 w 390525"/>
              <a:gd name="connsiteY148" fmla="*/ 32267 h 314325"/>
              <a:gd name="connsiteX149" fmla="*/ 359843 w 390525"/>
              <a:gd name="connsiteY149" fmla="*/ 122469 h 314325"/>
              <a:gd name="connsiteX150" fmla="*/ 330887 w 390525"/>
              <a:gd name="connsiteY150" fmla="*/ 140947 h 314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</a:cxnLst>
            <a:rect l="l" t="t" r="r" b="b"/>
            <a:pathLst>
              <a:path w="390525" h="314325">
                <a:moveTo>
                  <a:pt x="384512" y="120468"/>
                </a:moveTo>
                <a:lnTo>
                  <a:pt x="319361" y="12645"/>
                </a:lnTo>
                <a:cubicBezTo>
                  <a:pt x="316504" y="7883"/>
                  <a:pt x="310503" y="5978"/>
                  <a:pt x="305360" y="8264"/>
                </a:cubicBezTo>
                <a:lnTo>
                  <a:pt x="265545" y="25790"/>
                </a:lnTo>
                <a:lnTo>
                  <a:pt x="204109" y="7597"/>
                </a:lnTo>
                <a:cubicBezTo>
                  <a:pt x="201252" y="6740"/>
                  <a:pt x="198203" y="7121"/>
                  <a:pt x="195536" y="8550"/>
                </a:cubicBezTo>
                <a:lnTo>
                  <a:pt x="124766" y="47697"/>
                </a:lnTo>
                <a:lnTo>
                  <a:pt x="83999" y="21599"/>
                </a:lnTo>
                <a:cubicBezTo>
                  <a:pt x="81522" y="19980"/>
                  <a:pt x="78379" y="19503"/>
                  <a:pt x="75521" y="20170"/>
                </a:cubicBezTo>
                <a:cubicBezTo>
                  <a:pt x="72569" y="20837"/>
                  <a:pt x="70092" y="22647"/>
                  <a:pt x="68568" y="25218"/>
                </a:cubicBezTo>
                <a:lnTo>
                  <a:pt x="8751" y="124183"/>
                </a:lnTo>
                <a:cubicBezTo>
                  <a:pt x="5608" y="129327"/>
                  <a:pt x="7227" y="136089"/>
                  <a:pt x="12276" y="139328"/>
                </a:cubicBezTo>
                <a:lnTo>
                  <a:pt x="37421" y="155425"/>
                </a:lnTo>
                <a:lnTo>
                  <a:pt x="32373" y="162188"/>
                </a:lnTo>
                <a:cubicBezTo>
                  <a:pt x="22086" y="175904"/>
                  <a:pt x="24849" y="195430"/>
                  <a:pt x="38565" y="205717"/>
                </a:cubicBezTo>
                <a:cubicBezTo>
                  <a:pt x="43994" y="209813"/>
                  <a:pt x="50471" y="211908"/>
                  <a:pt x="57138" y="211908"/>
                </a:cubicBezTo>
                <a:cubicBezTo>
                  <a:pt x="57710" y="211908"/>
                  <a:pt x="58376" y="211908"/>
                  <a:pt x="58948" y="211813"/>
                </a:cubicBezTo>
                <a:cubicBezTo>
                  <a:pt x="60567" y="218671"/>
                  <a:pt x="64473" y="225053"/>
                  <a:pt x="70568" y="229625"/>
                </a:cubicBezTo>
                <a:cubicBezTo>
                  <a:pt x="76188" y="233816"/>
                  <a:pt x="82665" y="235816"/>
                  <a:pt x="89142" y="235816"/>
                </a:cubicBezTo>
                <a:cubicBezTo>
                  <a:pt x="89714" y="235816"/>
                  <a:pt x="90285" y="235816"/>
                  <a:pt x="90857" y="235721"/>
                </a:cubicBezTo>
                <a:cubicBezTo>
                  <a:pt x="92476" y="242865"/>
                  <a:pt x="96572" y="249056"/>
                  <a:pt x="102477" y="253533"/>
                </a:cubicBezTo>
                <a:cubicBezTo>
                  <a:pt x="107907" y="257628"/>
                  <a:pt x="114384" y="259724"/>
                  <a:pt x="121051" y="259724"/>
                </a:cubicBezTo>
                <a:cubicBezTo>
                  <a:pt x="121623" y="259724"/>
                  <a:pt x="122289" y="259724"/>
                  <a:pt x="122861" y="259628"/>
                </a:cubicBezTo>
                <a:cubicBezTo>
                  <a:pt x="124480" y="266486"/>
                  <a:pt x="128385" y="272868"/>
                  <a:pt x="134481" y="277440"/>
                </a:cubicBezTo>
                <a:cubicBezTo>
                  <a:pt x="140101" y="281632"/>
                  <a:pt x="146578" y="283632"/>
                  <a:pt x="153055" y="283632"/>
                </a:cubicBezTo>
                <a:cubicBezTo>
                  <a:pt x="162485" y="283632"/>
                  <a:pt x="171915" y="279345"/>
                  <a:pt x="178010" y="271154"/>
                </a:cubicBezTo>
                <a:lnTo>
                  <a:pt x="179058" y="269820"/>
                </a:lnTo>
                <a:lnTo>
                  <a:pt x="223445" y="301443"/>
                </a:lnTo>
                <a:cubicBezTo>
                  <a:pt x="229160" y="305539"/>
                  <a:pt x="235732" y="307444"/>
                  <a:pt x="242304" y="307444"/>
                </a:cubicBezTo>
                <a:cubicBezTo>
                  <a:pt x="252496" y="307444"/>
                  <a:pt x="262497" y="302777"/>
                  <a:pt x="268784" y="293919"/>
                </a:cubicBezTo>
                <a:cubicBezTo>
                  <a:pt x="271546" y="290109"/>
                  <a:pt x="273356" y="285918"/>
                  <a:pt x="274213" y="281536"/>
                </a:cubicBezTo>
                <a:cubicBezTo>
                  <a:pt x="286310" y="283822"/>
                  <a:pt x="299264" y="279155"/>
                  <a:pt x="306884" y="268582"/>
                </a:cubicBezTo>
                <a:cubicBezTo>
                  <a:pt x="310979" y="262867"/>
                  <a:pt x="312980" y="256295"/>
                  <a:pt x="312980" y="249818"/>
                </a:cubicBezTo>
                <a:cubicBezTo>
                  <a:pt x="321743" y="248770"/>
                  <a:pt x="330029" y="244198"/>
                  <a:pt x="335554" y="236578"/>
                </a:cubicBezTo>
                <a:cubicBezTo>
                  <a:pt x="338888" y="231911"/>
                  <a:pt x="340888" y="226577"/>
                  <a:pt x="341460" y="221243"/>
                </a:cubicBezTo>
                <a:cubicBezTo>
                  <a:pt x="351842" y="221433"/>
                  <a:pt x="362224" y="216766"/>
                  <a:pt x="368796" y="207717"/>
                </a:cubicBezTo>
                <a:cubicBezTo>
                  <a:pt x="373844" y="200669"/>
                  <a:pt x="375845" y="192096"/>
                  <a:pt x="374416" y="183524"/>
                </a:cubicBezTo>
                <a:cubicBezTo>
                  <a:pt x="372987" y="174951"/>
                  <a:pt x="368320" y="167427"/>
                  <a:pt x="361176" y="162378"/>
                </a:cubicBezTo>
                <a:lnTo>
                  <a:pt x="350413" y="154758"/>
                </a:lnTo>
                <a:lnTo>
                  <a:pt x="380893" y="135518"/>
                </a:lnTo>
                <a:cubicBezTo>
                  <a:pt x="386036" y="132375"/>
                  <a:pt x="387656" y="125707"/>
                  <a:pt x="384512" y="120468"/>
                </a:cubicBezTo>
                <a:close/>
                <a:moveTo>
                  <a:pt x="64377" y="186000"/>
                </a:moveTo>
                <a:cubicBezTo>
                  <a:pt x="62949" y="187905"/>
                  <a:pt x="60853" y="189144"/>
                  <a:pt x="58567" y="189429"/>
                </a:cubicBezTo>
                <a:cubicBezTo>
                  <a:pt x="56186" y="189810"/>
                  <a:pt x="53900" y="189144"/>
                  <a:pt x="51995" y="187715"/>
                </a:cubicBezTo>
                <a:cubicBezTo>
                  <a:pt x="48090" y="184762"/>
                  <a:pt x="47232" y="179238"/>
                  <a:pt x="50185" y="175237"/>
                </a:cubicBezTo>
                <a:lnTo>
                  <a:pt x="64758" y="155806"/>
                </a:lnTo>
                <a:cubicBezTo>
                  <a:pt x="67711" y="151901"/>
                  <a:pt x="73235" y="151044"/>
                  <a:pt x="77236" y="153996"/>
                </a:cubicBezTo>
                <a:cubicBezTo>
                  <a:pt x="81141" y="156949"/>
                  <a:pt x="81999" y="162474"/>
                  <a:pt x="79046" y="166474"/>
                </a:cubicBezTo>
                <a:lnTo>
                  <a:pt x="64377" y="186000"/>
                </a:lnTo>
                <a:close/>
                <a:moveTo>
                  <a:pt x="96381" y="210003"/>
                </a:moveTo>
                <a:cubicBezTo>
                  <a:pt x="93428" y="213909"/>
                  <a:pt x="87904" y="214766"/>
                  <a:pt x="83903" y="211813"/>
                </a:cubicBezTo>
                <a:cubicBezTo>
                  <a:pt x="79998" y="208860"/>
                  <a:pt x="79141" y="203336"/>
                  <a:pt x="82094" y="199335"/>
                </a:cubicBezTo>
                <a:lnTo>
                  <a:pt x="96667" y="179904"/>
                </a:lnTo>
                <a:cubicBezTo>
                  <a:pt x="96667" y="179904"/>
                  <a:pt x="96667" y="179904"/>
                  <a:pt x="96667" y="179904"/>
                </a:cubicBezTo>
                <a:lnTo>
                  <a:pt x="106954" y="166284"/>
                </a:lnTo>
                <a:cubicBezTo>
                  <a:pt x="108383" y="164378"/>
                  <a:pt x="110478" y="163140"/>
                  <a:pt x="112764" y="162855"/>
                </a:cubicBezTo>
                <a:cubicBezTo>
                  <a:pt x="115145" y="162474"/>
                  <a:pt x="117432" y="163140"/>
                  <a:pt x="119336" y="164569"/>
                </a:cubicBezTo>
                <a:cubicBezTo>
                  <a:pt x="123242" y="167522"/>
                  <a:pt x="124099" y="173046"/>
                  <a:pt x="121146" y="177047"/>
                </a:cubicBezTo>
                <a:lnTo>
                  <a:pt x="96381" y="210003"/>
                </a:lnTo>
                <a:close/>
                <a:moveTo>
                  <a:pt x="128385" y="234006"/>
                </a:moveTo>
                <a:cubicBezTo>
                  <a:pt x="126957" y="235911"/>
                  <a:pt x="124861" y="237150"/>
                  <a:pt x="122575" y="237435"/>
                </a:cubicBezTo>
                <a:cubicBezTo>
                  <a:pt x="120194" y="237816"/>
                  <a:pt x="117908" y="237150"/>
                  <a:pt x="116003" y="235721"/>
                </a:cubicBezTo>
                <a:cubicBezTo>
                  <a:pt x="114098" y="234292"/>
                  <a:pt x="112860" y="232197"/>
                  <a:pt x="112574" y="229911"/>
                </a:cubicBezTo>
                <a:cubicBezTo>
                  <a:pt x="112193" y="227529"/>
                  <a:pt x="112860" y="225243"/>
                  <a:pt x="114288" y="223338"/>
                </a:cubicBezTo>
                <a:lnTo>
                  <a:pt x="139053" y="190286"/>
                </a:lnTo>
                <a:cubicBezTo>
                  <a:pt x="139053" y="190286"/>
                  <a:pt x="139053" y="190286"/>
                  <a:pt x="139053" y="190286"/>
                </a:cubicBezTo>
                <a:lnTo>
                  <a:pt x="143530" y="184286"/>
                </a:lnTo>
                <a:cubicBezTo>
                  <a:pt x="144959" y="182381"/>
                  <a:pt x="147054" y="181143"/>
                  <a:pt x="149340" y="180857"/>
                </a:cubicBezTo>
                <a:cubicBezTo>
                  <a:pt x="149721" y="180761"/>
                  <a:pt x="150198" y="180761"/>
                  <a:pt x="150578" y="180761"/>
                </a:cubicBezTo>
                <a:cubicBezTo>
                  <a:pt x="152484" y="180761"/>
                  <a:pt x="154293" y="181333"/>
                  <a:pt x="155912" y="182571"/>
                </a:cubicBezTo>
                <a:cubicBezTo>
                  <a:pt x="157818" y="184000"/>
                  <a:pt x="159056" y="186095"/>
                  <a:pt x="159342" y="188382"/>
                </a:cubicBezTo>
                <a:cubicBezTo>
                  <a:pt x="159723" y="190763"/>
                  <a:pt x="159056" y="193049"/>
                  <a:pt x="157627" y="194954"/>
                </a:cubicBezTo>
                <a:lnTo>
                  <a:pt x="128385" y="234006"/>
                </a:lnTo>
                <a:close/>
                <a:moveTo>
                  <a:pt x="174867" y="238483"/>
                </a:moveTo>
                <a:lnTo>
                  <a:pt x="160294" y="257914"/>
                </a:lnTo>
                <a:cubicBezTo>
                  <a:pt x="157341" y="261819"/>
                  <a:pt x="151817" y="262677"/>
                  <a:pt x="147816" y="259724"/>
                </a:cubicBezTo>
                <a:cubicBezTo>
                  <a:pt x="143911" y="256771"/>
                  <a:pt x="143054" y="251247"/>
                  <a:pt x="146007" y="247246"/>
                </a:cubicBezTo>
                <a:lnTo>
                  <a:pt x="160580" y="227815"/>
                </a:lnTo>
                <a:cubicBezTo>
                  <a:pt x="162009" y="225910"/>
                  <a:pt x="164104" y="224672"/>
                  <a:pt x="166390" y="224386"/>
                </a:cubicBezTo>
                <a:cubicBezTo>
                  <a:pt x="168771" y="224005"/>
                  <a:pt x="171057" y="224672"/>
                  <a:pt x="172962" y="226101"/>
                </a:cubicBezTo>
                <a:cubicBezTo>
                  <a:pt x="177058" y="229053"/>
                  <a:pt x="177820" y="234578"/>
                  <a:pt x="174867" y="238483"/>
                </a:cubicBezTo>
                <a:close/>
                <a:moveTo>
                  <a:pt x="352509" y="187143"/>
                </a:moveTo>
                <a:cubicBezTo>
                  <a:pt x="352985" y="189810"/>
                  <a:pt x="352318" y="192477"/>
                  <a:pt x="350699" y="194763"/>
                </a:cubicBezTo>
                <a:cubicBezTo>
                  <a:pt x="347365" y="199431"/>
                  <a:pt x="340888" y="200478"/>
                  <a:pt x="336221" y="197144"/>
                </a:cubicBezTo>
                <a:lnTo>
                  <a:pt x="328220" y="191430"/>
                </a:lnTo>
                <a:cubicBezTo>
                  <a:pt x="328220" y="191430"/>
                  <a:pt x="328220" y="191430"/>
                  <a:pt x="328220" y="191430"/>
                </a:cubicBezTo>
                <a:lnTo>
                  <a:pt x="328220" y="191430"/>
                </a:lnTo>
                <a:lnTo>
                  <a:pt x="283357" y="159616"/>
                </a:lnTo>
                <a:cubicBezTo>
                  <a:pt x="278404" y="156092"/>
                  <a:pt x="271451" y="157235"/>
                  <a:pt x="267831" y="162188"/>
                </a:cubicBezTo>
                <a:cubicBezTo>
                  <a:pt x="264307" y="167141"/>
                  <a:pt x="265450" y="174094"/>
                  <a:pt x="270403" y="177714"/>
                </a:cubicBezTo>
                <a:lnTo>
                  <a:pt x="315170" y="209527"/>
                </a:lnTo>
                <a:cubicBezTo>
                  <a:pt x="319743" y="212861"/>
                  <a:pt x="320695" y="219147"/>
                  <a:pt x="317457" y="223719"/>
                </a:cubicBezTo>
                <a:cubicBezTo>
                  <a:pt x="314123" y="228386"/>
                  <a:pt x="307646" y="229434"/>
                  <a:pt x="302978" y="226101"/>
                </a:cubicBezTo>
                <a:lnTo>
                  <a:pt x="299454" y="223624"/>
                </a:lnTo>
                <a:cubicBezTo>
                  <a:pt x="299454" y="223624"/>
                  <a:pt x="299454" y="223624"/>
                  <a:pt x="299454" y="223624"/>
                </a:cubicBezTo>
                <a:cubicBezTo>
                  <a:pt x="299454" y="223624"/>
                  <a:pt x="299454" y="223624"/>
                  <a:pt x="299454" y="223624"/>
                </a:cubicBezTo>
                <a:lnTo>
                  <a:pt x="265069" y="199145"/>
                </a:lnTo>
                <a:cubicBezTo>
                  <a:pt x="260402" y="195811"/>
                  <a:pt x="253925" y="196383"/>
                  <a:pt x="250115" y="200574"/>
                </a:cubicBezTo>
                <a:cubicBezTo>
                  <a:pt x="245638" y="205622"/>
                  <a:pt x="246591" y="213242"/>
                  <a:pt x="251925" y="217052"/>
                </a:cubicBezTo>
                <a:lnTo>
                  <a:pt x="286405" y="241626"/>
                </a:lnTo>
                <a:cubicBezTo>
                  <a:pt x="290977" y="244960"/>
                  <a:pt x="291929" y="251247"/>
                  <a:pt x="288691" y="255819"/>
                </a:cubicBezTo>
                <a:cubicBezTo>
                  <a:pt x="285357" y="260486"/>
                  <a:pt x="278880" y="261534"/>
                  <a:pt x="274213" y="258200"/>
                </a:cubicBezTo>
                <a:lnTo>
                  <a:pt x="261926" y="249437"/>
                </a:lnTo>
                <a:cubicBezTo>
                  <a:pt x="261926" y="249437"/>
                  <a:pt x="261926" y="249437"/>
                  <a:pt x="261926" y="249437"/>
                </a:cubicBezTo>
                <a:lnTo>
                  <a:pt x="243257" y="236197"/>
                </a:lnTo>
                <a:cubicBezTo>
                  <a:pt x="237923" y="232387"/>
                  <a:pt x="230398" y="234006"/>
                  <a:pt x="227064" y="239912"/>
                </a:cubicBezTo>
                <a:cubicBezTo>
                  <a:pt x="224302" y="244865"/>
                  <a:pt x="225921" y="251151"/>
                  <a:pt x="230589" y="254485"/>
                </a:cubicBezTo>
                <a:lnTo>
                  <a:pt x="248686" y="267344"/>
                </a:lnTo>
                <a:cubicBezTo>
                  <a:pt x="252877" y="270773"/>
                  <a:pt x="253734" y="276774"/>
                  <a:pt x="250591" y="281155"/>
                </a:cubicBezTo>
                <a:cubicBezTo>
                  <a:pt x="247257" y="285822"/>
                  <a:pt x="240780" y="286870"/>
                  <a:pt x="236113" y="283536"/>
                </a:cubicBezTo>
                <a:lnTo>
                  <a:pt x="192203" y="252294"/>
                </a:lnTo>
                <a:lnTo>
                  <a:pt x="192298" y="252199"/>
                </a:lnTo>
                <a:cubicBezTo>
                  <a:pt x="201156" y="240388"/>
                  <a:pt x="200870" y="223910"/>
                  <a:pt x="191060" y="212861"/>
                </a:cubicBezTo>
                <a:cubicBezTo>
                  <a:pt x="187250" y="208575"/>
                  <a:pt x="182773" y="205622"/>
                  <a:pt x="177915" y="204003"/>
                </a:cubicBezTo>
                <a:cubicBezTo>
                  <a:pt x="181154" y="197907"/>
                  <a:pt x="182202" y="190858"/>
                  <a:pt x="180868" y="183905"/>
                </a:cubicBezTo>
                <a:cubicBezTo>
                  <a:pt x="179535" y="176666"/>
                  <a:pt x="175629" y="170094"/>
                  <a:pt x="169914" y="165522"/>
                </a:cubicBezTo>
                <a:cubicBezTo>
                  <a:pt x="163152" y="159997"/>
                  <a:pt x="154484" y="157616"/>
                  <a:pt x="145911" y="158854"/>
                </a:cubicBezTo>
                <a:cubicBezTo>
                  <a:pt x="144768" y="159044"/>
                  <a:pt x="143530" y="159235"/>
                  <a:pt x="142387" y="159521"/>
                </a:cubicBezTo>
                <a:cubicBezTo>
                  <a:pt x="140292" y="154663"/>
                  <a:pt x="136958" y="150186"/>
                  <a:pt x="132386" y="146757"/>
                </a:cubicBezTo>
                <a:cubicBezTo>
                  <a:pt x="125718" y="141804"/>
                  <a:pt x="117527" y="139709"/>
                  <a:pt x="109335" y="140852"/>
                </a:cubicBezTo>
                <a:cubicBezTo>
                  <a:pt x="105240" y="141423"/>
                  <a:pt x="101334" y="142852"/>
                  <a:pt x="97905" y="144852"/>
                </a:cubicBezTo>
                <a:cubicBezTo>
                  <a:pt x="95905" y="141709"/>
                  <a:pt x="93333" y="138852"/>
                  <a:pt x="90190" y="136470"/>
                </a:cubicBezTo>
                <a:cubicBezTo>
                  <a:pt x="78284" y="127517"/>
                  <a:pt x="61996" y="128469"/>
                  <a:pt x="51137" y="137899"/>
                </a:cubicBezTo>
                <a:lnTo>
                  <a:pt x="33135" y="126374"/>
                </a:lnTo>
                <a:lnTo>
                  <a:pt x="81522" y="46364"/>
                </a:lnTo>
                <a:lnTo>
                  <a:pt x="102573" y="59794"/>
                </a:lnTo>
                <a:lnTo>
                  <a:pt x="88666" y="67509"/>
                </a:lnTo>
                <a:cubicBezTo>
                  <a:pt x="85332" y="69319"/>
                  <a:pt x="83237" y="72748"/>
                  <a:pt x="82951" y="76463"/>
                </a:cubicBezTo>
                <a:cubicBezTo>
                  <a:pt x="82379" y="84369"/>
                  <a:pt x="83999" y="92274"/>
                  <a:pt x="87618" y="99323"/>
                </a:cubicBezTo>
                <a:cubicBezTo>
                  <a:pt x="98667" y="121135"/>
                  <a:pt x="125528" y="129993"/>
                  <a:pt x="147435" y="119040"/>
                </a:cubicBezTo>
                <a:lnTo>
                  <a:pt x="198966" y="93322"/>
                </a:lnTo>
                <a:lnTo>
                  <a:pt x="225064" y="93703"/>
                </a:lnTo>
                <a:lnTo>
                  <a:pt x="323934" y="163331"/>
                </a:lnTo>
                <a:cubicBezTo>
                  <a:pt x="323934" y="163331"/>
                  <a:pt x="323934" y="163331"/>
                  <a:pt x="323934" y="163331"/>
                </a:cubicBezTo>
                <a:lnTo>
                  <a:pt x="348127" y="180571"/>
                </a:lnTo>
                <a:cubicBezTo>
                  <a:pt x="350603" y="182095"/>
                  <a:pt x="352127" y="184381"/>
                  <a:pt x="352509" y="187143"/>
                </a:cubicBezTo>
                <a:close/>
                <a:moveTo>
                  <a:pt x="330887" y="140947"/>
                </a:moveTo>
                <a:lnTo>
                  <a:pt x="235256" y="73605"/>
                </a:lnTo>
                <a:cubicBezTo>
                  <a:pt x="233446" y="72367"/>
                  <a:pt x="231255" y="71605"/>
                  <a:pt x="229065" y="71700"/>
                </a:cubicBezTo>
                <a:lnTo>
                  <a:pt x="196775" y="70938"/>
                </a:lnTo>
                <a:lnTo>
                  <a:pt x="196584" y="70938"/>
                </a:lnTo>
                <a:cubicBezTo>
                  <a:pt x="194870" y="71034"/>
                  <a:pt x="193155" y="71415"/>
                  <a:pt x="191631" y="72177"/>
                </a:cubicBezTo>
                <a:lnTo>
                  <a:pt x="137720" y="99132"/>
                </a:lnTo>
                <a:cubicBezTo>
                  <a:pt x="126671" y="104657"/>
                  <a:pt x="113145" y="100180"/>
                  <a:pt x="107621" y="89226"/>
                </a:cubicBezTo>
                <a:cubicBezTo>
                  <a:pt x="106668" y="87417"/>
                  <a:pt x="106002" y="85416"/>
                  <a:pt x="105620" y="83416"/>
                </a:cubicBezTo>
                <a:lnTo>
                  <a:pt x="202204" y="29981"/>
                </a:lnTo>
                <a:lnTo>
                  <a:pt x="263069" y="47983"/>
                </a:lnTo>
                <a:cubicBezTo>
                  <a:pt x="265545" y="48745"/>
                  <a:pt x="268308" y="48555"/>
                  <a:pt x="270689" y="47507"/>
                </a:cubicBezTo>
                <a:lnTo>
                  <a:pt x="305360" y="32267"/>
                </a:lnTo>
                <a:lnTo>
                  <a:pt x="359843" y="122469"/>
                </a:lnTo>
                <a:lnTo>
                  <a:pt x="330887" y="140947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75" name="자유형: 도형 174">
            <a:extLst>
              <a:ext uri="{FF2B5EF4-FFF2-40B4-BE49-F238E27FC236}">
                <a16:creationId xmlns:a16="http://schemas.microsoft.com/office/drawing/2014/main" id="{3F338CC9-4CE2-4F65-93A8-9E93C12F2AFC}"/>
              </a:ext>
            </a:extLst>
          </p:cNvPr>
          <p:cNvSpPr/>
          <p:nvPr/>
        </p:nvSpPr>
        <p:spPr>
          <a:xfrm>
            <a:off x="1447485" y="5552122"/>
            <a:ext cx="390525" cy="390525"/>
          </a:xfrm>
          <a:custGeom>
            <a:avLst/>
            <a:gdLst>
              <a:gd name="connsiteX0" fmla="*/ 363875 w 390525"/>
              <a:gd name="connsiteY0" fmla="*/ 180499 h 390525"/>
              <a:gd name="connsiteX1" fmla="*/ 363875 w 390525"/>
              <a:gd name="connsiteY1" fmla="*/ 173641 h 390525"/>
              <a:gd name="connsiteX2" fmla="*/ 195854 w 390525"/>
              <a:gd name="connsiteY2" fmla="*/ 7144 h 390525"/>
              <a:gd name="connsiteX3" fmla="*/ 29357 w 390525"/>
              <a:gd name="connsiteY3" fmla="*/ 173641 h 390525"/>
              <a:gd name="connsiteX4" fmla="*/ 29357 w 390525"/>
              <a:gd name="connsiteY4" fmla="*/ 180499 h 390525"/>
              <a:gd name="connsiteX5" fmla="*/ 7164 w 390525"/>
              <a:gd name="connsiteY5" fmla="*/ 232696 h 390525"/>
              <a:gd name="connsiteX6" fmla="*/ 74601 w 390525"/>
              <a:gd name="connsiteY6" fmla="*/ 297561 h 390525"/>
              <a:gd name="connsiteX7" fmla="*/ 107081 w 390525"/>
              <a:gd name="connsiteY7" fmla="*/ 297561 h 390525"/>
              <a:gd name="connsiteX8" fmla="*/ 140419 w 390525"/>
              <a:gd name="connsiteY8" fmla="*/ 264224 h 390525"/>
              <a:gd name="connsiteX9" fmla="*/ 140419 w 390525"/>
              <a:gd name="connsiteY9" fmla="*/ 196215 h 390525"/>
              <a:gd name="connsiteX10" fmla="*/ 107081 w 390525"/>
              <a:gd name="connsiteY10" fmla="*/ 162878 h 390525"/>
              <a:gd name="connsiteX11" fmla="*/ 96604 w 390525"/>
              <a:gd name="connsiteY11" fmla="*/ 162878 h 390525"/>
              <a:gd name="connsiteX12" fmla="*/ 195854 w 390525"/>
              <a:gd name="connsiteY12" fmla="*/ 74104 h 390525"/>
              <a:gd name="connsiteX13" fmla="*/ 296629 w 390525"/>
              <a:gd name="connsiteY13" fmla="*/ 162878 h 390525"/>
              <a:gd name="connsiteX14" fmla="*/ 286151 w 390525"/>
              <a:gd name="connsiteY14" fmla="*/ 162878 h 390525"/>
              <a:gd name="connsiteX15" fmla="*/ 252814 w 390525"/>
              <a:gd name="connsiteY15" fmla="*/ 196215 h 390525"/>
              <a:gd name="connsiteX16" fmla="*/ 252814 w 390525"/>
              <a:gd name="connsiteY16" fmla="*/ 264319 h 390525"/>
              <a:gd name="connsiteX17" fmla="*/ 286151 w 390525"/>
              <a:gd name="connsiteY17" fmla="*/ 297657 h 390525"/>
              <a:gd name="connsiteX18" fmla="*/ 297295 w 390525"/>
              <a:gd name="connsiteY18" fmla="*/ 297657 h 390525"/>
              <a:gd name="connsiteX19" fmla="*/ 297295 w 390525"/>
              <a:gd name="connsiteY19" fmla="*/ 308801 h 390525"/>
              <a:gd name="connsiteX20" fmla="*/ 263958 w 390525"/>
              <a:gd name="connsiteY20" fmla="*/ 342138 h 390525"/>
              <a:gd name="connsiteX21" fmla="*/ 250909 w 390525"/>
              <a:gd name="connsiteY21" fmla="*/ 342138 h 390525"/>
              <a:gd name="connsiteX22" fmla="*/ 219476 w 390525"/>
              <a:gd name="connsiteY22" fmla="*/ 319945 h 390525"/>
              <a:gd name="connsiteX23" fmla="*/ 196140 w 390525"/>
              <a:gd name="connsiteY23" fmla="*/ 319945 h 390525"/>
              <a:gd name="connsiteX24" fmla="*/ 162326 w 390525"/>
              <a:gd name="connsiteY24" fmla="*/ 351377 h 390525"/>
              <a:gd name="connsiteX25" fmla="*/ 195568 w 390525"/>
              <a:gd name="connsiteY25" fmla="*/ 386524 h 390525"/>
              <a:gd name="connsiteX26" fmla="*/ 219476 w 390525"/>
              <a:gd name="connsiteY26" fmla="*/ 386524 h 390525"/>
              <a:gd name="connsiteX27" fmla="*/ 250909 w 390525"/>
              <a:gd name="connsiteY27" fmla="*/ 364332 h 390525"/>
              <a:gd name="connsiteX28" fmla="*/ 263958 w 390525"/>
              <a:gd name="connsiteY28" fmla="*/ 364332 h 390525"/>
              <a:gd name="connsiteX29" fmla="*/ 319489 w 390525"/>
              <a:gd name="connsiteY29" fmla="*/ 308801 h 390525"/>
              <a:gd name="connsiteX30" fmla="*/ 319489 w 390525"/>
              <a:gd name="connsiteY30" fmla="*/ 297657 h 390525"/>
              <a:gd name="connsiteX31" fmla="*/ 386068 w 390525"/>
              <a:gd name="connsiteY31" fmla="*/ 231076 h 390525"/>
              <a:gd name="connsiteX32" fmla="*/ 363875 w 390525"/>
              <a:gd name="connsiteY32" fmla="*/ 180499 h 390525"/>
              <a:gd name="connsiteX33" fmla="*/ 219381 w 390525"/>
              <a:gd name="connsiteY33" fmla="*/ 364236 h 390525"/>
              <a:gd name="connsiteX34" fmla="*/ 196045 w 390525"/>
              <a:gd name="connsiteY34" fmla="*/ 364236 h 390525"/>
              <a:gd name="connsiteX35" fmla="*/ 184710 w 390525"/>
              <a:gd name="connsiteY35" fmla="*/ 354425 h 390525"/>
              <a:gd name="connsiteX36" fmla="*/ 195759 w 390525"/>
              <a:gd name="connsiteY36" fmla="*/ 342043 h 390525"/>
              <a:gd name="connsiteX37" fmla="*/ 219095 w 390525"/>
              <a:gd name="connsiteY37" fmla="*/ 342043 h 390525"/>
              <a:gd name="connsiteX38" fmla="*/ 230430 w 390525"/>
              <a:gd name="connsiteY38" fmla="*/ 351854 h 390525"/>
              <a:gd name="connsiteX39" fmla="*/ 219381 w 390525"/>
              <a:gd name="connsiteY39" fmla="*/ 364236 h 390525"/>
              <a:gd name="connsiteX40" fmla="*/ 73744 w 390525"/>
              <a:gd name="connsiteY40" fmla="*/ 275082 h 390525"/>
              <a:gd name="connsiteX41" fmla="*/ 29357 w 390525"/>
              <a:gd name="connsiteY41" fmla="*/ 230696 h 390525"/>
              <a:gd name="connsiteX42" fmla="*/ 73744 w 390525"/>
              <a:gd name="connsiteY42" fmla="*/ 184785 h 390525"/>
              <a:gd name="connsiteX43" fmla="*/ 73744 w 390525"/>
              <a:gd name="connsiteY43" fmla="*/ 275082 h 390525"/>
              <a:gd name="connsiteX44" fmla="*/ 118130 w 390525"/>
              <a:gd name="connsiteY44" fmla="*/ 196215 h 390525"/>
              <a:gd name="connsiteX45" fmla="*/ 118130 w 390525"/>
              <a:gd name="connsiteY45" fmla="*/ 264319 h 390525"/>
              <a:gd name="connsiteX46" fmla="*/ 106986 w 390525"/>
              <a:gd name="connsiteY46" fmla="*/ 275463 h 390525"/>
              <a:gd name="connsiteX47" fmla="*/ 95842 w 390525"/>
              <a:gd name="connsiteY47" fmla="*/ 275463 h 390525"/>
              <a:gd name="connsiteX48" fmla="*/ 95842 w 390525"/>
              <a:gd name="connsiteY48" fmla="*/ 185166 h 390525"/>
              <a:gd name="connsiteX49" fmla="*/ 106986 w 390525"/>
              <a:gd name="connsiteY49" fmla="*/ 185166 h 390525"/>
              <a:gd name="connsiteX50" fmla="*/ 118130 w 390525"/>
              <a:gd name="connsiteY50" fmla="*/ 196215 h 390525"/>
              <a:gd name="connsiteX51" fmla="*/ 297200 w 390525"/>
              <a:gd name="connsiteY51" fmla="*/ 275368 h 390525"/>
              <a:gd name="connsiteX52" fmla="*/ 286056 w 390525"/>
              <a:gd name="connsiteY52" fmla="*/ 275368 h 390525"/>
              <a:gd name="connsiteX53" fmla="*/ 274912 w 390525"/>
              <a:gd name="connsiteY53" fmla="*/ 264224 h 390525"/>
              <a:gd name="connsiteX54" fmla="*/ 274912 w 390525"/>
              <a:gd name="connsiteY54" fmla="*/ 196215 h 390525"/>
              <a:gd name="connsiteX55" fmla="*/ 286056 w 390525"/>
              <a:gd name="connsiteY55" fmla="*/ 185071 h 390525"/>
              <a:gd name="connsiteX56" fmla="*/ 297200 w 390525"/>
              <a:gd name="connsiteY56" fmla="*/ 185071 h 390525"/>
              <a:gd name="connsiteX57" fmla="*/ 297200 w 390525"/>
              <a:gd name="connsiteY57" fmla="*/ 275368 h 390525"/>
              <a:gd name="connsiteX58" fmla="*/ 318727 w 390525"/>
              <a:gd name="connsiteY58" fmla="*/ 162878 h 390525"/>
              <a:gd name="connsiteX59" fmla="*/ 195664 w 390525"/>
              <a:gd name="connsiteY59" fmla="*/ 51816 h 390525"/>
              <a:gd name="connsiteX60" fmla="*/ 74029 w 390525"/>
              <a:gd name="connsiteY60" fmla="*/ 162878 h 390525"/>
              <a:gd name="connsiteX61" fmla="*/ 73553 w 390525"/>
              <a:gd name="connsiteY61" fmla="*/ 162878 h 390525"/>
              <a:gd name="connsiteX62" fmla="*/ 51550 w 390525"/>
              <a:gd name="connsiteY62" fmla="*/ 166783 h 390525"/>
              <a:gd name="connsiteX63" fmla="*/ 195664 w 390525"/>
              <a:gd name="connsiteY63" fmla="*/ 29718 h 390525"/>
              <a:gd name="connsiteX64" fmla="*/ 341301 w 390525"/>
              <a:gd name="connsiteY64" fmla="*/ 166783 h 390525"/>
              <a:gd name="connsiteX65" fmla="*/ 319298 w 390525"/>
              <a:gd name="connsiteY65" fmla="*/ 162878 h 390525"/>
              <a:gd name="connsiteX66" fmla="*/ 318727 w 390525"/>
              <a:gd name="connsiteY66" fmla="*/ 162878 h 390525"/>
              <a:gd name="connsiteX67" fmla="*/ 319489 w 390525"/>
              <a:gd name="connsiteY67" fmla="*/ 275082 h 390525"/>
              <a:gd name="connsiteX68" fmla="*/ 319489 w 390525"/>
              <a:gd name="connsiteY68" fmla="*/ 184785 h 390525"/>
              <a:gd name="connsiteX69" fmla="*/ 363875 w 390525"/>
              <a:gd name="connsiteY69" fmla="*/ 230696 h 390525"/>
              <a:gd name="connsiteX70" fmla="*/ 319489 w 390525"/>
              <a:gd name="connsiteY70" fmla="*/ 275082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390525" h="390525">
                <a:moveTo>
                  <a:pt x="363875" y="180499"/>
                </a:moveTo>
                <a:lnTo>
                  <a:pt x="363875" y="173641"/>
                </a:lnTo>
                <a:cubicBezTo>
                  <a:pt x="363875" y="80963"/>
                  <a:pt x="287294" y="7144"/>
                  <a:pt x="195854" y="7144"/>
                </a:cubicBezTo>
                <a:cubicBezTo>
                  <a:pt x="103843" y="7144"/>
                  <a:pt x="29357" y="81629"/>
                  <a:pt x="29357" y="173641"/>
                </a:cubicBezTo>
                <a:lnTo>
                  <a:pt x="29357" y="180499"/>
                </a:lnTo>
                <a:cubicBezTo>
                  <a:pt x="14689" y="194024"/>
                  <a:pt x="6688" y="212884"/>
                  <a:pt x="7164" y="232696"/>
                </a:cubicBezTo>
                <a:cubicBezTo>
                  <a:pt x="8021" y="268415"/>
                  <a:pt x="38882" y="297561"/>
                  <a:pt x="74601" y="297561"/>
                </a:cubicBezTo>
                <a:lnTo>
                  <a:pt x="107081" y="297561"/>
                </a:lnTo>
                <a:cubicBezTo>
                  <a:pt x="125464" y="297561"/>
                  <a:pt x="140419" y="282607"/>
                  <a:pt x="140419" y="264224"/>
                </a:cubicBezTo>
                <a:lnTo>
                  <a:pt x="140419" y="196215"/>
                </a:lnTo>
                <a:cubicBezTo>
                  <a:pt x="140419" y="177832"/>
                  <a:pt x="125464" y="162878"/>
                  <a:pt x="107081" y="162878"/>
                </a:cubicBezTo>
                <a:lnTo>
                  <a:pt x="96604" y="162878"/>
                </a:lnTo>
                <a:cubicBezTo>
                  <a:pt x="102128" y="112967"/>
                  <a:pt x="144514" y="74104"/>
                  <a:pt x="195854" y="74104"/>
                </a:cubicBezTo>
                <a:cubicBezTo>
                  <a:pt x="247956" y="74104"/>
                  <a:pt x="291009" y="113062"/>
                  <a:pt x="296629" y="162878"/>
                </a:cubicBezTo>
                <a:lnTo>
                  <a:pt x="286151" y="162878"/>
                </a:lnTo>
                <a:cubicBezTo>
                  <a:pt x="267768" y="162878"/>
                  <a:pt x="252814" y="177832"/>
                  <a:pt x="252814" y="196215"/>
                </a:cubicBezTo>
                <a:lnTo>
                  <a:pt x="252814" y="264319"/>
                </a:lnTo>
                <a:cubicBezTo>
                  <a:pt x="252814" y="282702"/>
                  <a:pt x="267768" y="297657"/>
                  <a:pt x="286151" y="297657"/>
                </a:cubicBezTo>
                <a:lnTo>
                  <a:pt x="297295" y="297657"/>
                </a:lnTo>
                <a:lnTo>
                  <a:pt x="297295" y="308801"/>
                </a:lnTo>
                <a:cubicBezTo>
                  <a:pt x="297295" y="327184"/>
                  <a:pt x="282341" y="342138"/>
                  <a:pt x="263958" y="342138"/>
                </a:cubicBezTo>
                <a:lnTo>
                  <a:pt x="250909" y="342138"/>
                </a:lnTo>
                <a:cubicBezTo>
                  <a:pt x="246337" y="329184"/>
                  <a:pt x="233954" y="319945"/>
                  <a:pt x="219476" y="319945"/>
                </a:cubicBezTo>
                <a:lnTo>
                  <a:pt x="196140" y="319945"/>
                </a:lnTo>
                <a:cubicBezTo>
                  <a:pt x="178804" y="319945"/>
                  <a:pt x="163279" y="334042"/>
                  <a:pt x="162326" y="351377"/>
                </a:cubicBezTo>
                <a:cubicBezTo>
                  <a:pt x="161278" y="370618"/>
                  <a:pt x="176614" y="386524"/>
                  <a:pt x="195568" y="386524"/>
                </a:cubicBezTo>
                <a:lnTo>
                  <a:pt x="219476" y="386524"/>
                </a:lnTo>
                <a:cubicBezTo>
                  <a:pt x="233954" y="386524"/>
                  <a:pt x="246241" y="377285"/>
                  <a:pt x="250909" y="364332"/>
                </a:cubicBezTo>
                <a:lnTo>
                  <a:pt x="263958" y="364332"/>
                </a:lnTo>
                <a:cubicBezTo>
                  <a:pt x="294628" y="364332"/>
                  <a:pt x="319489" y="339471"/>
                  <a:pt x="319489" y="308801"/>
                </a:cubicBezTo>
                <a:lnTo>
                  <a:pt x="319489" y="297657"/>
                </a:lnTo>
                <a:cubicBezTo>
                  <a:pt x="356255" y="297657"/>
                  <a:pt x="386068" y="267748"/>
                  <a:pt x="386068" y="231076"/>
                </a:cubicBezTo>
                <a:cubicBezTo>
                  <a:pt x="386068" y="211836"/>
                  <a:pt x="378067" y="193738"/>
                  <a:pt x="363875" y="180499"/>
                </a:cubicBezTo>
                <a:close/>
                <a:moveTo>
                  <a:pt x="219381" y="364236"/>
                </a:moveTo>
                <a:lnTo>
                  <a:pt x="196045" y="364236"/>
                </a:lnTo>
                <a:cubicBezTo>
                  <a:pt x="190330" y="364236"/>
                  <a:pt x="185377" y="360045"/>
                  <a:pt x="184710" y="354425"/>
                </a:cubicBezTo>
                <a:cubicBezTo>
                  <a:pt x="183948" y="347758"/>
                  <a:pt x="189187" y="342043"/>
                  <a:pt x="195759" y="342043"/>
                </a:cubicBezTo>
                <a:lnTo>
                  <a:pt x="219095" y="342043"/>
                </a:lnTo>
                <a:cubicBezTo>
                  <a:pt x="224810" y="342043"/>
                  <a:pt x="229763" y="346234"/>
                  <a:pt x="230430" y="351854"/>
                </a:cubicBezTo>
                <a:cubicBezTo>
                  <a:pt x="231097" y="358521"/>
                  <a:pt x="225858" y="364236"/>
                  <a:pt x="219381" y="364236"/>
                </a:cubicBezTo>
                <a:close/>
                <a:moveTo>
                  <a:pt x="73744" y="275082"/>
                </a:moveTo>
                <a:cubicBezTo>
                  <a:pt x="49264" y="275082"/>
                  <a:pt x="29357" y="255175"/>
                  <a:pt x="29357" y="230696"/>
                </a:cubicBezTo>
                <a:cubicBezTo>
                  <a:pt x="29357" y="205835"/>
                  <a:pt x="49645" y="184785"/>
                  <a:pt x="73744" y="184785"/>
                </a:cubicBezTo>
                <a:lnTo>
                  <a:pt x="73744" y="275082"/>
                </a:lnTo>
                <a:close/>
                <a:moveTo>
                  <a:pt x="118130" y="196215"/>
                </a:moveTo>
                <a:lnTo>
                  <a:pt x="118130" y="264319"/>
                </a:lnTo>
                <a:cubicBezTo>
                  <a:pt x="118130" y="270415"/>
                  <a:pt x="113177" y="275463"/>
                  <a:pt x="106986" y="275463"/>
                </a:cubicBezTo>
                <a:lnTo>
                  <a:pt x="95842" y="275463"/>
                </a:lnTo>
                <a:lnTo>
                  <a:pt x="95842" y="185166"/>
                </a:lnTo>
                <a:lnTo>
                  <a:pt x="106986" y="185166"/>
                </a:lnTo>
                <a:cubicBezTo>
                  <a:pt x="113177" y="185071"/>
                  <a:pt x="118130" y="190119"/>
                  <a:pt x="118130" y="196215"/>
                </a:cubicBezTo>
                <a:close/>
                <a:moveTo>
                  <a:pt x="297200" y="275368"/>
                </a:moveTo>
                <a:lnTo>
                  <a:pt x="286056" y="275368"/>
                </a:lnTo>
                <a:cubicBezTo>
                  <a:pt x="279960" y="275368"/>
                  <a:pt x="274912" y="270415"/>
                  <a:pt x="274912" y="264224"/>
                </a:cubicBezTo>
                <a:lnTo>
                  <a:pt x="274912" y="196215"/>
                </a:lnTo>
                <a:cubicBezTo>
                  <a:pt x="274912" y="190119"/>
                  <a:pt x="279865" y="185071"/>
                  <a:pt x="286056" y="185071"/>
                </a:cubicBezTo>
                <a:lnTo>
                  <a:pt x="297200" y="185071"/>
                </a:lnTo>
                <a:lnTo>
                  <a:pt x="297200" y="275368"/>
                </a:lnTo>
                <a:close/>
                <a:moveTo>
                  <a:pt x="318727" y="162878"/>
                </a:moveTo>
                <a:cubicBezTo>
                  <a:pt x="313012" y="101060"/>
                  <a:pt x="259862" y="51816"/>
                  <a:pt x="195664" y="51816"/>
                </a:cubicBezTo>
                <a:cubicBezTo>
                  <a:pt x="132037" y="51816"/>
                  <a:pt x="79649" y="100679"/>
                  <a:pt x="74029" y="162878"/>
                </a:cubicBezTo>
                <a:lnTo>
                  <a:pt x="73553" y="162878"/>
                </a:lnTo>
                <a:cubicBezTo>
                  <a:pt x="65933" y="162878"/>
                  <a:pt x="58504" y="164211"/>
                  <a:pt x="51550" y="166783"/>
                </a:cubicBezTo>
                <a:cubicBezTo>
                  <a:pt x="55360" y="90583"/>
                  <a:pt x="118511" y="29718"/>
                  <a:pt x="195664" y="29718"/>
                </a:cubicBezTo>
                <a:cubicBezTo>
                  <a:pt x="273578" y="29718"/>
                  <a:pt x="337491" y="90583"/>
                  <a:pt x="341301" y="166783"/>
                </a:cubicBezTo>
                <a:cubicBezTo>
                  <a:pt x="334348" y="164211"/>
                  <a:pt x="326918" y="162878"/>
                  <a:pt x="319298" y="162878"/>
                </a:cubicBezTo>
                <a:lnTo>
                  <a:pt x="318727" y="162878"/>
                </a:lnTo>
                <a:close/>
                <a:moveTo>
                  <a:pt x="319489" y="275082"/>
                </a:moveTo>
                <a:lnTo>
                  <a:pt x="319489" y="184785"/>
                </a:lnTo>
                <a:cubicBezTo>
                  <a:pt x="343587" y="184785"/>
                  <a:pt x="363875" y="205835"/>
                  <a:pt x="363875" y="230696"/>
                </a:cubicBezTo>
                <a:cubicBezTo>
                  <a:pt x="363875" y="255175"/>
                  <a:pt x="343968" y="275082"/>
                  <a:pt x="319489" y="275082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grpSp>
        <p:nvGrpSpPr>
          <p:cNvPr id="176" name="그룹 175">
            <a:extLst>
              <a:ext uri="{FF2B5EF4-FFF2-40B4-BE49-F238E27FC236}">
                <a16:creationId xmlns:a16="http://schemas.microsoft.com/office/drawing/2014/main" id="{21EAE9D7-314B-40D0-96C3-FC71E0C15694}"/>
              </a:ext>
            </a:extLst>
          </p:cNvPr>
          <p:cNvGrpSpPr/>
          <p:nvPr/>
        </p:nvGrpSpPr>
        <p:grpSpPr>
          <a:xfrm>
            <a:off x="8143534" y="5571196"/>
            <a:ext cx="390525" cy="390525"/>
            <a:chOff x="8143534" y="5571196"/>
            <a:chExt cx="390525" cy="390525"/>
          </a:xfrm>
          <a:solidFill>
            <a:schemeClr val="bg1"/>
          </a:solidFill>
        </p:grpSpPr>
        <p:sp>
          <p:nvSpPr>
            <p:cNvPr id="177" name="자유형: 도형 176">
              <a:extLst>
                <a:ext uri="{FF2B5EF4-FFF2-40B4-BE49-F238E27FC236}">
                  <a16:creationId xmlns:a16="http://schemas.microsoft.com/office/drawing/2014/main" id="{7BEA4E25-B25D-4509-BAF1-1C828EA1F5B5}"/>
                </a:ext>
              </a:extLst>
            </p:cNvPr>
            <p:cNvSpPr/>
            <p:nvPr/>
          </p:nvSpPr>
          <p:spPr>
            <a:xfrm>
              <a:off x="8143534" y="5571196"/>
              <a:ext cx="390525" cy="390525"/>
            </a:xfrm>
            <a:custGeom>
              <a:avLst/>
              <a:gdLst>
                <a:gd name="connsiteX0" fmla="*/ 386286 w 390525"/>
                <a:gd name="connsiteY0" fmla="*/ 171426 h 390525"/>
                <a:gd name="connsiteX1" fmla="*/ 374760 w 390525"/>
                <a:gd name="connsiteY1" fmla="*/ 148662 h 390525"/>
                <a:gd name="connsiteX2" fmla="*/ 341994 w 390525"/>
                <a:gd name="connsiteY2" fmla="*/ 120563 h 390525"/>
                <a:gd name="connsiteX3" fmla="*/ 341994 w 390525"/>
                <a:gd name="connsiteY3" fmla="*/ 40743 h 390525"/>
                <a:gd name="connsiteX4" fmla="*/ 330850 w 390525"/>
                <a:gd name="connsiteY4" fmla="*/ 29313 h 390525"/>
                <a:gd name="connsiteX5" fmla="*/ 286273 w 390525"/>
                <a:gd name="connsiteY5" fmla="*/ 29313 h 390525"/>
                <a:gd name="connsiteX6" fmla="*/ 275319 w 390525"/>
                <a:gd name="connsiteY6" fmla="*/ 40267 h 390525"/>
                <a:gd name="connsiteX7" fmla="*/ 275319 w 390525"/>
                <a:gd name="connsiteY7" fmla="*/ 63127 h 390525"/>
                <a:gd name="connsiteX8" fmla="*/ 219121 w 390525"/>
                <a:gd name="connsiteY8" fmla="*/ 15216 h 390525"/>
                <a:gd name="connsiteX9" fmla="*/ 175783 w 390525"/>
                <a:gd name="connsiteY9" fmla="*/ 15216 h 390525"/>
                <a:gd name="connsiteX10" fmla="*/ 18811 w 390525"/>
                <a:gd name="connsiteY10" fmla="*/ 148280 h 390525"/>
                <a:gd name="connsiteX11" fmla="*/ 15191 w 390525"/>
                <a:gd name="connsiteY11" fmla="*/ 195239 h 390525"/>
                <a:gd name="connsiteX12" fmla="*/ 51672 w 390525"/>
                <a:gd name="connsiteY12" fmla="*/ 204954 h 390525"/>
                <a:gd name="connsiteX13" fmla="*/ 51672 w 390525"/>
                <a:gd name="connsiteY13" fmla="*/ 374880 h 390525"/>
                <a:gd name="connsiteX14" fmla="*/ 62816 w 390525"/>
                <a:gd name="connsiteY14" fmla="*/ 386024 h 390525"/>
                <a:gd name="connsiteX15" fmla="*/ 330755 w 390525"/>
                <a:gd name="connsiteY15" fmla="*/ 386024 h 390525"/>
                <a:gd name="connsiteX16" fmla="*/ 341137 w 390525"/>
                <a:gd name="connsiteY16" fmla="*/ 375261 h 390525"/>
                <a:gd name="connsiteX17" fmla="*/ 341137 w 390525"/>
                <a:gd name="connsiteY17" fmla="*/ 205335 h 390525"/>
                <a:gd name="connsiteX18" fmla="*/ 378284 w 390525"/>
                <a:gd name="connsiteY18" fmla="*/ 195620 h 390525"/>
                <a:gd name="connsiteX19" fmla="*/ 386286 w 390525"/>
                <a:gd name="connsiteY19" fmla="*/ 171426 h 390525"/>
                <a:gd name="connsiteX20" fmla="*/ 297608 w 390525"/>
                <a:gd name="connsiteY20" fmla="*/ 51506 h 390525"/>
                <a:gd name="connsiteX21" fmla="*/ 319801 w 390525"/>
                <a:gd name="connsiteY21" fmla="*/ 51506 h 390525"/>
                <a:gd name="connsiteX22" fmla="*/ 319801 w 390525"/>
                <a:gd name="connsiteY22" fmla="*/ 101227 h 390525"/>
                <a:gd name="connsiteX23" fmla="*/ 297608 w 390525"/>
                <a:gd name="connsiteY23" fmla="*/ 82177 h 390525"/>
                <a:gd name="connsiteX24" fmla="*/ 297608 w 390525"/>
                <a:gd name="connsiteY24" fmla="*/ 51506 h 390525"/>
                <a:gd name="connsiteX25" fmla="*/ 242077 w 390525"/>
                <a:gd name="connsiteY25" fmla="*/ 363831 h 390525"/>
                <a:gd name="connsiteX26" fmla="*/ 151780 w 390525"/>
                <a:gd name="connsiteY26" fmla="*/ 363831 h 390525"/>
                <a:gd name="connsiteX27" fmla="*/ 151780 w 390525"/>
                <a:gd name="connsiteY27" fmla="*/ 275059 h 390525"/>
                <a:gd name="connsiteX28" fmla="*/ 242077 w 390525"/>
                <a:gd name="connsiteY28" fmla="*/ 275059 h 390525"/>
                <a:gd name="connsiteX29" fmla="*/ 242077 w 390525"/>
                <a:gd name="connsiteY29" fmla="*/ 363831 h 390525"/>
                <a:gd name="connsiteX30" fmla="*/ 319801 w 390525"/>
                <a:gd name="connsiteY30" fmla="*/ 363831 h 390525"/>
                <a:gd name="connsiteX31" fmla="*/ 264270 w 390525"/>
                <a:gd name="connsiteY31" fmla="*/ 363831 h 390525"/>
                <a:gd name="connsiteX32" fmla="*/ 264270 w 390525"/>
                <a:gd name="connsiteY32" fmla="*/ 263914 h 390525"/>
                <a:gd name="connsiteX33" fmla="*/ 253126 w 390525"/>
                <a:gd name="connsiteY33" fmla="*/ 252770 h 390525"/>
                <a:gd name="connsiteX34" fmla="*/ 140540 w 390525"/>
                <a:gd name="connsiteY34" fmla="*/ 252770 h 390525"/>
                <a:gd name="connsiteX35" fmla="*/ 129587 w 390525"/>
                <a:gd name="connsiteY35" fmla="*/ 263724 h 390525"/>
                <a:gd name="connsiteX36" fmla="*/ 129587 w 390525"/>
                <a:gd name="connsiteY36" fmla="*/ 363831 h 390525"/>
                <a:gd name="connsiteX37" fmla="*/ 74056 w 390525"/>
                <a:gd name="connsiteY37" fmla="*/ 363831 h 390525"/>
                <a:gd name="connsiteX38" fmla="*/ 74056 w 390525"/>
                <a:gd name="connsiteY38" fmla="*/ 189047 h 390525"/>
                <a:gd name="connsiteX39" fmla="*/ 197500 w 390525"/>
                <a:gd name="connsiteY39" fmla="*/ 84272 h 390525"/>
                <a:gd name="connsiteX40" fmla="*/ 319705 w 390525"/>
                <a:gd name="connsiteY40" fmla="*/ 188952 h 390525"/>
                <a:gd name="connsiteX41" fmla="*/ 319801 w 390525"/>
                <a:gd name="connsiteY41" fmla="*/ 363831 h 390525"/>
                <a:gd name="connsiteX42" fmla="*/ 319801 w 390525"/>
                <a:gd name="connsiteY42" fmla="*/ 363831 h 390525"/>
                <a:gd name="connsiteX43" fmla="*/ 361520 w 390525"/>
                <a:gd name="connsiteY43" fmla="*/ 181142 h 390525"/>
                <a:gd name="connsiteX44" fmla="*/ 345899 w 390525"/>
                <a:gd name="connsiteY44" fmla="*/ 182380 h 390525"/>
                <a:gd name="connsiteX45" fmla="*/ 204929 w 390525"/>
                <a:gd name="connsiteY45" fmla="*/ 61508 h 390525"/>
                <a:gd name="connsiteX46" fmla="*/ 190546 w 390525"/>
                <a:gd name="connsiteY46" fmla="*/ 61508 h 390525"/>
                <a:gd name="connsiteX47" fmla="*/ 48053 w 390525"/>
                <a:gd name="connsiteY47" fmla="*/ 182380 h 390525"/>
                <a:gd name="connsiteX48" fmla="*/ 32432 w 390525"/>
                <a:gd name="connsiteY48" fmla="*/ 181142 h 390525"/>
                <a:gd name="connsiteX49" fmla="*/ 33575 w 390525"/>
                <a:gd name="connsiteY49" fmla="*/ 165521 h 390525"/>
                <a:gd name="connsiteX50" fmla="*/ 190546 w 390525"/>
                <a:gd name="connsiteY50" fmla="*/ 32456 h 390525"/>
                <a:gd name="connsiteX51" fmla="*/ 205025 w 390525"/>
                <a:gd name="connsiteY51" fmla="*/ 32456 h 390525"/>
                <a:gd name="connsiteX52" fmla="*/ 360473 w 390525"/>
                <a:gd name="connsiteY52" fmla="*/ 165521 h 390525"/>
                <a:gd name="connsiteX53" fmla="*/ 361520 w 390525"/>
                <a:gd name="connsiteY53" fmla="*/ 181142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390525" h="390525">
                  <a:moveTo>
                    <a:pt x="386286" y="171426"/>
                  </a:moveTo>
                  <a:cubicBezTo>
                    <a:pt x="385619" y="162568"/>
                    <a:pt x="381523" y="154472"/>
                    <a:pt x="374760" y="148662"/>
                  </a:cubicBezTo>
                  <a:lnTo>
                    <a:pt x="341994" y="120563"/>
                  </a:lnTo>
                  <a:lnTo>
                    <a:pt x="341994" y="40743"/>
                  </a:lnTo>
                  <a:cubicBezTo>
                    <a:pt x="341994" y="34647"/>
                    <a:pt x="330850" y="29313"/>
                    <a:pt x="330850" y="29313"/>
                  </a:cubicBezTo>
                  <a:lnTo>
                    <a:pt x="286273" y="29313"/>
                  </a:lnTo>
                  <a:cubicBezTo>
                    <a:pt x="280177" y="29313"/>
                    <a:pt x="275319" y="34171"/>
                    <a:pt x="275319" y="40267"/>
                  </a:cubicBezTo>
                  <a:lnTo>
                    <a:pt x="275319" y="63127"/>
                  </a:lnTo>
                  <a:lnTo>
                    <a:pt x="219121" y="15216"/>
                  </a:lnTo>
                  <a:cubicBezTo>
                    <a:pt x="206549" y="4453"/>
                    <a:pt x="188356" y="4453"/>
                    <a:pt x="175783" y="15216"/>
                  </a:cubicBezTo>
                  <a:lnTo>
                    <a:pt x="18811" y="148280"/>
                  </a:lnTo>
                  <a:cubicBezTo>
                    <a:pt x="4904" y="160187"/>
                    <a:pt x="3094" y="181142"/>
                    <a:pt x="15191" y="195239"/>
                  </a:cubicBezTo>
                  <a:cubicBezTo>
                    <a:pt x="24430" y="205907"/>
                    <a:pt x="39099" y="209336"/>
                    <a:pt x="51672" y="204954"/>
                  </a:cubicBezTo>
                  <a:lnTo>
                    <a:pt x="51672" y="374880"/>
                  </a:lnTo>
                  <a:cubicBezTo>
                    <a:pt x="51672" y="380976"/>
                    <a:pt x="56625" y="386024"/>
                    <a:pt x="62816" y="386024"/>
                  </a:cubicBezTo>
                  <a:lnTo>
                    <a:pt x="330755" y="386024"/>
                  </a:lnTo>
                  <a:cubicBezTo>
                    <a:pt x="330755" y="386024"/>
                    <a:pt x="341899" y="381357"/>
                    <a:pt x="341137" y="375261"/>
                  </a:cubicBezTo>
                  <a:lnTo>
                    <a:pt x="341137" y="205335"/>
                  </a:lnTo>
                  <a:cubicBezTo>
                    <a:pt x="354853" y="209907"/>
                    <a:pt x="369331" y="206097"/>
                    <a:pt x="378284" y="195620"/>
                  </a:cubicBezTo>
                  <a:cubicBezTo>
                    <a:pt x="384190" y="188857"/>
                    <a:pt x="386952" y="180284"/>
                    <a:pt x="386286" y="171426"/>
                  </a:cubicBezTo>
                  <a:close/>
                  <a:moveTo>
                    <a:pt x="297608" y="51506"/>
                  </a:moveTo>
                  <a:lnTo>
                    <a:pt x="319801" y="51506"/>
                  </a:lnTo>
                  <a:lnTo>
                    <a:pt x="319801" y="101227"/>
                  </a:lnTo>
                  <a:lnTo>
                    <a:pt x="297608" y="82177"/>
                  </a:lnTo>
                  <a:lnTo>
                    <a:pt x="297608" y="51506"/>
                  </a:lnTo>
                  <a:close/>
                  <a:moveTo>
                    <a:pt x="242077" y="363831"/>
                  </a:moveTo>
                  <a:lnTo>
                    <a:pt x="151780" y="363831"/>
                  </a:lnTo>
                  <a:lnTo>
                    <a:pt x="151780" y="275059"/>
                  </a:lnTo>
                  <a:lnTo>
                    <a:pt x="242077" y="275059"/>
                  </a:lnTo>
                  <a:lnTo>
                    <a:pt x="242077" y="363831"/>
                  </a:lnTo>
                  <a:close/>
                  <a:moveTo>
                    <a:pt x="319801" y="363831"/>
                  </a:moveTo>
                  <a:lnTo>
                    <a:pt x="264270" y="363831"/>
                  </a:lnTo>
                  <a:lnTo>
                    <a:pt x="264270" y="263914"/>
                  </a:lnTo>
                  <a:cubicBezTo>
                    <a:pt x="264270" y="257818"/>
                    <a:pt x="259317" y="252770"/>
                    <a:pt x="253126" y="252770"/>
                  </a:cubicBezTo>
                  <a:lnTo>
                    <a:pt x="140540" y="252770"/>
                  </a:lnTo>
                  <a:cubicBezTo>
                    <a:pt x="134445" y="252770"/>
                    <a:pt x="129587" y="257628"/>
                    <a:pt x="129587" y="263724"/>
                  </a:cubicBezTo>
                  <a:lnTo>
                    <a:pt x="129587" y="363831"/>
                  </a:lnTo>
                  <a:lnTo>
                    <a:pt x="74056" y="363831"/>
                  </a:lnTo>
                  <a:lnTo>
                    <a:pt x="74056" y="189047"/>
                  </a:lnTo>
                  <a:lnTo>
                    <a:pt x="197500" y="84272"/>
                  </a:lnTo>
                  <a:lnTo>
                    <a:pt x="319705" y="188952"/>
                  </a:lnTo>
                  <a:lnTo>
                    <a:pt x="319801" y="363831"/>
                  </a:lnTo>
                  <a:lnTo>
                    <a:pt x="319801" y="363831"/>
                  </a:lnTo>
                  <a:close/>
                  <a:moveTo>
                    <a:pt x="361520" y="181142"/>
                  </a:moveTo>
                  <a:cubicBezTo>
                    <a:pt x="357615" y="185714"/>
                    <a:pt x="350567" y="186380"/>
                    <a:pt x="345899" y="182380"/>
                  </a:cubicBezTo>
                  <a:lnTo>
                    <a:pt x="204929" y="61508"/>
                  </a:lnTo>
                  <a:cubicBezTo>
                    <a:pt x="200834" y="57983"/>
                    <a:pt x="194643" y="57983"/>
                    <a:pt x="190546" y="61508"/>
                  </a:cubicBezTo>
                  <a:cubicBezTo>
                    <a:pt x="187499" y="64080"/>
                    <a:pt x="48624" y="181904"/>
                    <a:pt x="48053" y="182380"/>
                  </a:cubicBezTo>
                  <a:cubicBezTo>
                    <a:pt x="43386" y="186380"/>
                    <a:pt x="36337" y="185809"/>
                    <a:pt x="32432" y="181142"/>
                  </a:cubicBezTo>
                  <a:cubicBezTo>
                    <a:pt x="28431" y="176474"/>
                    <a:pt x="29003" y="169426"/>
                    <a:pt x="33575" y="165521"/>
                  </a:cubicBezTo>
                  <a:lnTo>
                    <a:pt x="190546" y="32456"/>
                  </a:lnTo>
                  <a:cubicBezTo>
                    <a:pt x="194737" y="28837"/>
                    <a:pt x="200834" y="28837"/>
                    <a:pt x="205025" y="32456"/>
                  </a:cubicBezTo>
                  <a:lnTo>
                    <a:pt x="360473" y="165521"/>
                  </a:lnTo>
                  <a:cubicBezTo>
                    <a:pt x="364949" y="169521"/>
                    <a:pt x="365521" y="176474"/>
                    <a:pt x="361520" y="18114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8" name="자유형: 도형 177">
              <a:extLst>
                <a:ext uri="{FF2B5EF4-FFF2-40B4-BE49-F238E27FC236}">
                  <a16:creationId xmlns:a16="http://schemas.microsoft.com/office/drawing/2014/main" id="{C758AC33-9548-4FE7-A1E1-8CE9F491B2AC}"/>
                </a:ext>
              </a:extLst>
            </p:cNvPr>
            <p:cNvSpPr/>
            <p:nvPr/>
          </p:nvSpPr>
          <p:spPr>
            <a:xfrm>
              <a:off x="8288170" y="5704332"/>
              <a:ext cx="95250" cy="95250"/>
            </a:xfrm>
            <a:custGeom>
              <a:avLst/>
              <a:gdLst>
                <a:gd name="connsiteX0" fmla="*/ 86296 w 95250"/>
                <a:gd name="connsiteY0" fmla="*/ 7144 h 95250"/>
                <a:gd name="connsiteX1" fmla="*/ 18097 w 95250"/>
                <a:gd name="connsiteY1" fmla="*/ 7144 h 95250"/>
                <a:gd name="connsiteX2" fmla="*/ 7144 w 95250"/>
                <a:gd name="connsiteY2" fmla="*/ 18097 h 95250"/>
                <a:gd name="connsiteX3" fmla="*/ 7144 w 95250"/>
                <a:gd name="connsiteY3" fmla="*/ 84867 h 95250"/>
                <a:gd name="connsiteX4" fmla="*/ 18288 w 95250"/>
                <a:gd name="connsiteY4" fmla="*/ 96012 h 95250"/>
                <a:gd name="connsiteX5" fmla="*/ 86391 w 95250"/>
                <a:gd name="connsiteY5" fmla="*/ 96012 h 95250"/>
                <a:gd name="connsiteX6" fmla="*/ 97536 w 95250"/>
                <a:gd name="connsiteY6" fmla="*/ 84867 h 95250"/>
                <a:gd name="connsiteX7" fmla="*/ 97536 w 95250"/>
                <a:gd name="connsiteY7" fmla="*/ 18288 h 95250"/>
                <a:gd name="connsiteX8" fmla="*/ 86296 w 95250"/>
                <a:gd name="connsiteY8" fmla="*/ 7144 h 95250"/>
                <a:gd name="connsiteX9" fmla="*/ 75247 w 95250"/>
                <a:gd name="connsiteY9" fmla="*/ 73723 h 95250"/>
                <a:gd name="connsiteX10" fmla="*/ 29337 w 95250"/>
                <a:gd name="connsiteY10" fmla="*/ 73723 h 95250"/>
                <a:gd name="connsiteX11" fmla="*/ 29337 w 95250"/>
                <a:gd name="connsiteY11" fmla="*/ 29337 h 95250"/>
                <a:gd name="connsiteX12" fmla="*/ 75247 w 95250"/>
                <a:gd name="connsiteY12" fmla="*/ 29337 h 95250"/>
                <a:gd name="connsiteX13" fmla="*/ 75247 w 95250"/>
                <a:gd name="connsiteY13" fmla="*/ 73723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5250" h="95250">
                  <a:moveTo>
                    <a:pt x="86296" y="7144"/>
                  </a:moveTo>
                  <a:lnTo>
                    <a:pt x="18097" y="7144"/>
                  </a:lnTo>
                  <a:cubicBezTo>
                    <a:pt x="12001" y="7144"/>
                    <a:pt x="7144" y="12002"/>
                    <a:pt x="7144" y="18097"/>
                  </a:cubicBezTo>
                  <a:lnTo>
                    <a:pt x="7144" y="84867"/>
                  </a:lnTo>
                  <a:cubicBezTo>
                    <a:pt x="7144" y="90964"/>
                    <a:pt x="12096" y="96012"/>
                    <a:pt x="18288" y="96012"/>
                  </a:cubicBezTo>
                  <a:lnTo>
                    <a:pt x="86391" y="96012"/>
                  </a:lnTo>
                  <a:cubicBezTo>
                    <a:pt x="92487" y="96012"/>
                    <a:pt x="97536" y="91059"/>
                    <a:pt x="97536" y="84867"/>
                  </a:cubicBezTo>
                  <a:lnTo>
                    <a:pt x="97536" y="18288"/>
                  </a:lnTo>
                  <a:cubicBezTo>
                    <a:pt x="97441" y="12097"/>
                    <a:pt x="92487" y="7144"/>
                    <a:pt x="86296" y="7144"/>
                  </a:cubicBezTo>
                  <a:close/>
                  <a:moveTo>
                    <a:pt x="75247" y="73723"/>
                  </a:moveTo>
                  <a:lnTo>
                    <a:pt x="29337" y="73723"/>
                  </a:lnTo>
                  <a:lnTo>
                    <a:pt x="29337" y="29337"/>
                  </a:lnTo>
                  <a:lnTo>
                    <a:pt x="75247" y="29337"/>
                  </a:lnTo>
                  <a:lnTo>
                    <a:pt x="75247" y="7372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9" name="자유형: 도형 178">
              <a:extLst>
                <a:ext uri="{FF2B5EF4-FFF2-40B4-BE49-F238E27FC236}">
                  <a16:creationId xmlns:a16="http://schemas.microsoft.com/office/drawing/2014/main" id="{FDABD880-43D0-415B-BC2A-BB0FF6A660B6}"/>
                </a:ext>
              </a:extLst>
            </p:cNvPr>
            <p:cNvSpPr/>
            <p:nvPr/>
          </p:nvSpPr>
          <p:spPr>
            <a:xfrm>
              <a:off x="8333985" y="5861589"/>
              <a:ext cx="28575" cy="28575"/>
            </a:xfrm>
            <a:custGeom>
              <a:avLst/>
              <a:gdLst>
                <a:gd name="connsiteX0" fmla="*/ 29432 w 28575"/>
                <a:gd name="connsiteY0" fmla="*/ 18288 h 28575"/>
                <a:gd name="connsiteX1" fmla="*/ 18288 w 28575"/>
                <a:gd name="connsiteY1" fmla="*/ 29432 h 28575"/>
                <a:gd name="connsiteX2" fmla="*/ 7144 w 28575"/>
                <a:gd name="connsiteY2" fmla="*/ 18288 h 28575"/>
                <a:gd name="connsiteX3" fmla="*/ 18288 w 28575"/>
                <a:gd name="connsiteY3" fmla="*/ 7144 h 28575"/>
                <a:gd name="connsiteX4" fmla="*/ 29432 w 28575"/>
                <a:gd name="connsiteY4" fmla="*/ 1828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9432" y="18288"/>
                  </a:moveTo>
                  <a:cubicBezTo>
                    <a:pt x="29432" y="24443"/>
                    <a:pt x="24443" y="29432"/>
                    <a:pt x="18288" y="29432"/>
                  </a:cubicBezTo>
                  <a:cubicBezTo>
                    <a:pt x="12133" y="29432"/>
                    <a:pt x="7144" y="24443"/>
                    <a:pt x="7144" y="18288"/>
                  </a:cubicBezTo>
                  <a:cubicBezTo>
                    <a:pt x="7144" y="12133"/>
                    <a:pt x="12133" y="7144"/>
                    <a:pt x="18288" y="7144"/>
                  </a:cubicBezTo>
                  <a:cubicBezTo>
                    <a:pt x="24443" y="7144"/>
                    <a:pt x="29432" y="12133"/>
                    <a:pt x="29432" y="18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180" name="그룹 179">
            <a:extLst>
              <a:ext uri="{FF2B5EF4-FFF2-40B4-BE49-F238E27FC236}">
                <a16:creationId xmlns:a16="http://schemas.microsoft.com/office/drawing/2014/main" id="{4033E639-6E5D-4ADE-9E34-6D64B25640FC}"/>
              </a:ext>
            </a:extLst>
          </p:cNvPr>
          <p:cNvGrpSpPr/>
          <p:nvPr/>
        </p:nvGrpSpPr>
        <p:grpSpPr>
          <a:xfrm>
            <a:off x="5483724" y="3599688"/>
            <a:ext cx="390525" cy="295275"/>
            <a:chOff x="5483724" y="3599688"/>
            <a:chExt cx="390525" cy="295275"/>
          </a:xfrm>
          <a:solidFill>
            <a:schemeClr val="bg1"/>
          </a:solidFill>
        </p:grpSpPr>
        <p:sp>
          <p:nvSpPr>
            <p:cNvPr id="181" name="자유형: 도형 180">
              <a:extLst>
                <a:ext uri="{FF2B5EF4-FFF2-40B4-BE49-F238E27FC236}">
                  <a16:creationId xmlns:a16="http://schemas.microsoft.com/office/drawing/2014/main" id="{AD9592BD-24D7-4A32-B5ED-E2911535E375}"/>
                </a:ext>
              </a:extLst>
            </p:cNvPr>
            <p:cNvSpPr/>
            <p:nvPr/>
          </p:nvSpPr>
          <p:spPr>
            <a:xfrm>
              <a:off x="5483724" y="3599688"/>
              <a:ext cx="390525" cy="295275"/>
            </a:xfrm>
            <a:custGeom>
              <a:avLst/>
              <a:gdLst>
                <a:gd name="connsiteX0" fmla="*/ 352806 w 390525"/>
                <a:gd name="connsiteY0" fmla="*/ 7144 h 295275"/>
                <a:gd name="connsiteX1" fmla="*/ 40481 w 390525"/>
                <a:gd name="connsiteY1" fmla="*/ 7144 h 295275"/>
                <a:gd name="connsiteX2" fmla="*/ 7144 w 390525"/>
                <a:gd name="connsiteY2" fmla="*/ 40481 h 295275"/>
                <a:gd name="connsiteX3" fmla="*/ 7144 w 390525"/>
                <a:gd name="connsiteY3" fmla="*/ 262509 h 295275"/>
                <a:gd name="connsiteX4" fmla="*/ 40481 w 390525"/>
                <a:gd name="connsiteY4" fmla="*/ 295846 h 295275"/>
                <a:gd name="connsiteX5" fmla="*/ 352806 w 390525"/>
                <a:gd name="connsiteY5" fmla="*/ 295846 h 295275"/>
                <a:gd name="connsiteX6" fmla="*/ 386144 w 390525"/>
                <a:gd name="connsiteY6" fmla="*/ 262509 h 295275"/>
                <a:gd name="connsiteX7" fmla="*/ 386144 w 390525"/>
                <a:gd name="connsiteY7" fmla="*/ 40481 h 295275"/>
                <a:gd name="connsiteX8" fmla="*/ 352806 w 390525"/>
                <a:gd name="connsiteY8" fmla="*/ 7144 h 295275"/>
                <a:gd name="connsiteX9" fmla="*/ 352806 w 390525"/>
                <a:gd name="connsiteY9" fmla="*/ 273558 h 295275"/>
                <a:gd name="connsiteX10" fmla="*/ 40481 w 390525"/>
                <a:gd name="connsiteY10" fmla="*/ 273558 h 295275"/>
                <a:gd name="connsiteX11" fmla="*/ 29337 w 390525"/>
                <a:gd name="connsiteY11" fmla="*/ 262414 h 295275"/>
                <a:gd name="connsiteX12" fmla="*/ 29337 w 390525"/>
                <a:gd name="connsiteY12" fmla="*/ 40386 h 295275"/>
                <a:gd name="connsiteX13" fmla="*/ 40481 w 390525"/>
                <a:gd name="connsiteY13" fmla="*/ 29242 h 295275"/>
                <a:gd name="connsiteX14" fmla="*/ 352806 w 390525"/>
                <a:gd name="connsiteY14" fmla="*/ 29242 h 295275"/>
                <a:gd name="connsiteX15" fmla="*/ 363950 w 390525"/>
                <a:gd name="connsiteY15" fmla="*/ 40386 h 295275"/>
                <a:gd name="connsiteX16" fmla="*/ 363950 w 390525"/>
                <a:gd name="connsiteY16" fmla="*/ 262414 h 295275"/>
                <a:gd name="connsiteX17" fmla="*/ 352806 w 390525"/>
                <a:gd name="connsiteY17" fmla="*/ 273558 h 295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90525" h="295275">
                  <a:moveTo>
                    <a:pt x="352806" y="7144"/>
                  </a:moveTo>
                  <a:lnTo>
                    <a:pt x="40481" y="7144"/>
                  </a:lnTo>
                  <a:cubicBezTo>
                    <a:pt x="22098" y="7144"/>
                    <a:pt x="7144" y="22098"/>
                    <a:pt x="7144" y="40481"/>
                  </a:cubicBezTo>
                  <a:lnTo>
                    <a:pt x="7144" y="262509"/>
                  </a:lnTo>
                  <a:cubicBezTo>
                    <a:pt x="7144" y="280892"/>
                    <a:pt x="22098" y="295846"/>
                    <a:pt x="40481" y="295846"/>
                  </a:cubicBezTo>
                  <a:lnTo>
                    <a:pt x="352806" y="295846"/>
                  </a:lnTo>
                  <a:cubicBezTo>
                    <a:pt x="371189" y="295846"/>
                    <a:pt x="386144" y="280892"/>
                    <a:pt x="386144" y="262509"/>
                  </a:cubicBezTo>
                  <a:lnTo>
                    <a:pt x="386144" y="40481"/>
                  </a:lnTo>
                  <a:cubicBezTo>
                    <a:pt x="386048" y="22003"/>
                    <a:pt x="371189" y="7144"/>
                    <a:pt x="352806" y="7144"/>
                  </a:cubicBezTo>
                  <a:close/>
                  <a:moveTo>
                    <a:pt x="352806" y="273558"/>
                  </a:moveTo>
                  <a:lnTo>
                    <a:pt x="40481" y="273558"/>
                  </a:lnTo>
                  <a:cubicBezTo>
                    <a:pt x="34385" y="273558"/>
                    <a:pt x="29337" y="268605"/>
                    <a:pt x="29337" y="262414"/>
                  </a:cubicBezTo>
                  <a:lnTo>
                    <a:pt x="29337" y="40386"/>
                  </a:lnTo>
                  <a:cubicBezTo>
                    <a:pt x="29337" y="34290"/>
                    <a:pt x="34290" y="29242"/>
                    <a:pt x="40481" y="29242"/>
                  </a:cubicBezTo>
                  <a:lnTo>
                    <a:pt x="352806" y="29242"/>
                  </a:lnTo>
                  <a:cubicBezTo>
                    <a:pt x="358902" y="29242"/>
                    <a:pt x="363950" y="34195"/>
                    <a:pt x="363950" y="40386"/>
                  </a:cubicBezTo>
                  <a:lnTo>
                    <a:pt x="363950" y="262414"/>
                  </a:lnTo>
                  <a:cubicBezTo>
                    <a:pt x="363855" y="268605"/>
                    <a:pt x="358902" y="273558"/>
                    <a:pt x="352806" y="2735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2" name="자유형: 도형 181">
              <a:extLst>
                <a:ext uri="{FF2B5EF4-FFF2-40B4-BE49-F238E27FC236}">
                  <a16:creationId xmlns:a16="http://schemas.microsoft.com/office/drawing/2014/main" id="{0F68708B-CCA0-448D-9626-399BB7929B4C}"/>
                </a:ext>
              </a:extLst>
            </p:cNvPr>
            <p:cNvSpPr/>
            <p:nvPr/>
          </p:nvSpPr>
          <p:spPr>
            <a:xfrm>
              <a:off x="5528111" y="3732805"/>
              <a:ext cx="142875" cy="123825"/>
            </a:xfrm>
            <a:custGeom>
              <a:avLst/>
              <a:gdLst>
                <a:gd name="connsiteX0" fmla="*/ 7144 w 142875"/>
                <a:gd name="connsiteY0" fmla="*/ 74623 h 123825"/>
                <a:gd name="connsiteX1" fmla="*/ 7144 w 142875"/>
                <a:gd name="connsiteY1" fmla="*/ 84910 h 123825"/>
                <a:gd name="connsiteX2" fmla="*/ 40481 w 142875"/>
                <a:gd name="connsiteY2" fmla="*/ 118248 h 123825"/>
                <a:gd name="connsiteX3" fmla="*/ 107061 w 142875"/>
                <a:gd name="connsiteY3" fmla="*/ 118248 h 123825"/>
                <a:gd name="connsiteX4" fmla="*/ 140398 w 142875"/>
                <a:gd name="connsiteY4" fmla="*/ 84910 h 123825"/>
                <a:gd name="connsiteX5" fmla="*/ 140398 w 142875"/>
                <a:gd name="connsiteY5" fmla="*/ 73766 h 123825"/>
                <a:gd name="connsiteX6" fmla="*/ 71342 w 142875"/>
                <a:gd name="connsiteY6" fmla="*/ 7186 h 123825"/>
                <a:gd name="connsiteX7" fmla="*/ 7144 w 142875"/>
                <a:gd name="connsiteY7" fmla="*/ 74623 h 123825"/>
                <a:gd name="connsiteX8" fmla="*/ 107061 w 142875"/>
                <a:gd name="connsiteY8" fmla="*/ 96054 h 123825"/>
                <a:gd name="connsiteX9" fmla="*/ 40481 w 142875"/>
                <a:gd name="connsiteY9" fmla="*/ 96054 h 123825"/>
                <a:gd name="connsiteX10" fmla="*/ 29337 w 142875"/>
                <a:gd name="connsiteY10" fmla="*/ 84910 h 123825"/>
                <a:gd name="connsiteX11" fmla="*/ 29337 w 142875"/>
                <a:gd name="connsiteY11" fmla="*/ 74432 h 123825"/>
                <a:gd name="connsiteX12" fmla="*/ 71628 w 142875"/>
                <a:gd name="connsiteY12" fmla="*/ 29379 h 123825"/>
                <a:gd name="connsiteX13" fmla="*/ 118205 w 142875"/>
                <a:gd name="connsiteY13" fmla="*/ 73766 h 123825"/>
                <a:gd name="connsiteX14" fmla="*/ 118205 w 142875"/>
                <a:gd name="connsiteY14" fmla="*/ 84910 h 123825"/>
                <a:gd name="connsiteX15" fmla="*/ 107061 w 142875"/>
                <a:gd name="connsiteY15" fmla="*/ 96054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2875" h="123825">
                  <a:moveTo>
                    <a:pt x="7144" y="74623"/>
                  </a:moveTo>
                  <a:lnTo>
                    <a:pt x="7144" y="84910"/>
                  </a:lnTo>
                  <a:cubicBezTo>
                    <a:pt x="7144" y="103293"/>
                    <a:pt x="22098" y="118248"/>
                    <a:pt x="40481" y="118248"/>
                  </a:cubicBezTo>
                  <a:lnTo>
                    <a:pt x="107061" y="118248"/>
                  </a:lnTo>
                  <a:cubicBezTo>
                    <a:pt x="125444" y="118248"/>
                    <a:pt x="140398" y="103293"/>
                    <a:pt x="140398" y="84910"/>
                  </a:cubicBezTo>
                  <a:lnTo>
                    <a:pt x="140398" y="73766"/>
                  </a:lnTo>
                  <a:cubicBezTo>
                    <a:pt x="140398" y="36237"/>
                    <a:pt x="109156" y="5853"/>
                    <a:pt x="71342" y="7186"/>
                  </a:cubicBezTo>
                  <a:cubicBezTo>
                    <a:pt x="35338" y="8615"/>
                    <a:pt x="7144" y="38714"/>
                    <a:pt x="7144" y="74623"/>
                  </a:cubicBezTo>
                  <a:close/>
                  <a:moveTo>
                    <a:pt x="107061" y="96054"/>
                  </a:moveTo>
                  <a:lnTo>
                    <a:pt x="40481" y="96054"/>
                  </a:lnTo>
                  <a:cubicBezTo>
                    <a:pt x="34385" y="96054"/>
                    <a:pt x="29337" y="91101"/>
                    <a:pt x="29337" y="84910"/>
                  </a:cubicBezTo>
                  <a:lnTo>
                    <a:pt x="29337" y="74432"/>
                  </a:lnTo>
                  <a:cubicBezTo>
                    <a:pt x="29337" y="50620"/>
                    <a:pt x="47815" y="30522"/>
                    <a:pt x="71628" y="29379"/>
                  </a:cubicBezTo>
                  <a:cubicBezTo>
                    <a:pt x="97060" y="28141"/>
                    <a:pt x="118205" y="48524"/>
                    <a:pt x="118205" y="73766"/>
                  </a:cubicBezTo>
                  <a:lnTo>
                    <a:pt x="118205" y="84910"/>
                  </a:lnTo>
                  <a:cubicBezTo>
                    <a:pt x="118205" y="91101"/>
                    <a:pt x="113252" y="96054"/>
                    <a:pt x="107061" y="9605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3" name="자유형: 도형 182">
              <a:extLst>
                <a:ext uri="{FF2B5EF4-FFF2-40B4-BE49-F238E27FC236}">
                  <a16:creationId xmlns:a16="http://schemas.microsoft.com/office/drawing/2014/main" id="{4B8E7080-AA82-4471-A3BC-E84C0EB15222}"/>
                </a:ext>
              </a:extLst>
            </p:cNvPr>
            <p:cNvSpPr/>
            <p:nvPr/>
          </p:nvSpPr>
          <p:spPr>
            <a:xfrm>
              <a:off x="5550399" y="3644074"/>
              <a:ext cx="95250" cy="95250"/>
            </a:xfrm>
            <a:custGeom>
              <a:avLst/>
              <a:gdLst>
                <a:gd name="connsiteX0" fmla="*/ 51530 w 95250"/>
                <a:gd name="connsiteY0" fmla="*/ 7144 h 95250"/>
                <a:gd name="connsiteX1" fmla="*/ 7144 w 95250"/>
                <a:gd name="connsiteY1" fmla="*/ 51530 h 95250"/>
                <a:gd name="connsiteX2" fmla="*/ 51530 w 95250"/>
                <a:gd name="connsiteY2" fmla="*/ 95917 h 95250"/>
                <a:gd name="connsiteX3" fmla="*/ 95917 w 95250"/>
                <a:gd name="connsiteY3" fmla="*/ 51530 h 95250"/>
                <a:gd name="connsiteX4" fmla="*/ 51530 w 95250"/>
                <a:gd name="connsiteY4" fmla="*/ 7144 h 95250"/>
                <a:gd name="connsiteX5" fmla="*/ 51530 w 95250"/>
                <a:gd name="connsiteY5" fmla="*/ 73724 h 95250"/>
                <a:gd name="connsiteX6" fmla="*/ 29337 w 95250"/>
                <a:gd name="connsiteY6" fmla="*/ 51530 h 95250"/>
                <a:gd name="connsiteX7" fmla="*/ 51530 w 95250"/>
                <a:gd name="connsiteY7" fmla="*/ 29337 h 95250"/>
                <a:gd name="connsiteX8" fmla="*/ 73723 w 95250"/>
                <a:gd name="connsiteY8" fmla="*/ 51530 h 95250"/>
                <a:gd name="connsiteX9" fmla="*/ 51530 w 95250"/>
                <a:gd name="connsiteY9" fmla="*/ 73724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5250" h="95250">
                  <a:moveTo>
                    <a:pt x="51530" y="7144"/>
                  </a:moveTo>
                  <a:cubicBezTo>
                    <a:pt x="27051" y="7144"/>
                    <a:pt x="7144" y="27051"/>
                    <a:pt x="7144" y="51530"/>
                  </a:cubicBezTo>
                  <a:cubicBezTo>
                    <a:pt x="7144" y="76010"/>
                    <a:pt x="27051" y="95917"/>
                    <a:pt x="51530" y="95917"/>
                  </a:cubicBezTo>
                  <a:cubicBezTo>
                    <a:pt x="76009" y="95917"/>
                    <a:pt x="95917" y="76010"/>
                    <a:pt x="95917" y="51530"/>
                  </a:cubicBezTo>
                  <a:cubicBezTo>
                    <a:pt x="95917" y="27051"/>
                    <a:pt x="76009" y="7144"/>
                    <a:pt x="51530" y="7144"/>
                  </a:cubicBezTo>
                  <a:close/>
                  <a:moveTo>
                    <a:pt x="51530" y="73724"/>
                  </a:moveTo>
                  <a:cubicBezTo>
                    <a:pt x="39243" y="73724"/>
                    <a:pt x="29337" y="63722"/>
                    <a:pt x="29337" y="51530"/>
                  </a:cubicBezTo>
                  <a:cubicBezTo>
                    <a:pt x="29337" y="39338"/>
                    <a:pt x="39338" y="29337"/>
                    <a:pt x="51530" y="29337"/>
                  </a:cubicBezTo>
                  <a:cubicBezTo>
                    <a:pt x="63722" y="29337"/>
                    <a:pt x="73723" y="39338"/>
                    <a:pt x="73723" y="51530"/>
                  </a:cubicBezTo>
                  <a:cubicBezTo>
                    <a:pt x="73723" y="63722"/>
                    <a:pt x="63722" y="73724"/>
                    <a:pt x="51530" y="7372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4" name="자유형: 도형 183">
              <a:extLst>
                <a:ext uri="{FF2B5EF4-FFF2-40B4-BE49-F238E27FC236}">
                  <a16:creationId xmlns:a16="http://schemas.microsoft.com/office/drawing/2014/main" id="{CDF0158F-482A-4771-BBAF-F5BDEAF97B6C}"/>
                </a:ext>
              </a:extLst>
            </p:cNvPr>
            <p:cNvSpPr/>
            <p:nvPr/>
          </p:nvSpPr>
          <p:spPr>
            <a:xfrm>
              <a:off x="5684987" y="3799522"/>
              <a:ext cx="142875" cy="28575"/>
            </a:xfrm>
            <a:custGeom>
              <a:avLst/>
              <a:gdLst>
                <a:gd name="connsiteX0" fmla="*/ 129350 w 142875"/>
                <a:gd name="connsiteY0" fmla="*/ 7144 h 28575"/>
                <a:gd name="connsiteX1" fmla="*/ 18288 w 142875"/>
                <a:gd name="connsiteY1" fmla="*/ 7144 h 28575"/>
                <a:gd name="connsiteX2" fmla="*/ 7144 w 142875"/>
                <a:gd name="connsiteY2" fmla="*/ 18288 h 28575"/>
                <a:gd name="connsiteX3" fmla="*/ 18288 w 142875"/>
                <a:gd name="connsiteY3" fmla="*/ 29432 h 28575"/>
                <a:gd name="connsiteX4" fmla="*/ 129350 w 142875"/>
                <a:gd name="connsiteY4" fmla="*/ 29432 h 28575"/>
                <a:gd name="connsiteX5" fmla="*/ 140494 w 142875"/>
                <a:gd name="connsiteY5" fmla="*/ 18288 h 28575"/>
                <a:gd name="connsiteX6" fmla="*/ 129350 w 142875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2875" h="28575">
                  <a:moveTo>
                    <a:pt x="129350" y="7144"/>
                  </a:move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cubicBezTo>
                    <a:pt x="7144" y="24479"/>
                    <a:pt x="12097" y="29432"/>
                    <a:pt x="18288" y="29432"/>
                  </a:cubicBezTo>
                  <a:lnTo>
                    <a:pt x="129350" y="29432"/>
                  </a:lnTo>
                  <a:cubicBezTo>
                    <a:pt x="135446" y="29432"/>
                    <a:pt x="140494" y="24479"/>
                    <a:pt x="140494" y="18288"/>
                  </a:cubicBezTo>
                  <a:cubicBezTo>
                    <a:pt x="140494" y="12097"/>
                    <a:pt x="135446" y="7144"/>
                    <a:pt x="129350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5" name="자유형: 도형 184">
              <a:extLst>
                <a:ext uri="{FF2B5EF4-FFF2-40B4-BE49-F238E27FC236}">
                  <a16:creationId xmlns:a16="http://schemas.microsoft.com/office/drawing/2014/main" id="{31CB5F90-4758-48EB-96E9-9B243BBC9FAB}"/>
                </a:ext>
              </a:extLst>
            </p:cNvPr>
            <p:cNvSpPr/>
            <p:nvPr/>
          </p:nvSpPr>
          <p:spPr>
            <a:xfrm>
              <a:off x="5684987" y="3755040"/>
              <a:ext cx="142875" cy="28575"/>
            </a:xfrm>
            <a:custGeom>
              <a:avLst/>
              <a:gdLst>
                <a:gd name="connsiteX0" fmla="*/ 129350 w 142875"/>
                <a:gd name="connsiteY0" fmla="*/ 7144 h 28575"/>
                <a:gd name="connsiteX1" fmla="*/ 18288 w 142875"/>
                <a:gd name="connsiteY1" fmla="*/ 7144 h 28575"/>
                <a:gd name="connsiteX2" fmla="*/ 7144 w 142875"/>
                <a:gd name="connsiteY2" fmla="*/ 18288 h 28575"/>
                <a:gd name="connsiteX3" fmla="*/ 18288 w 142875"/>
                <a:gd name="connsiteY3" fmla="*/ 29432 h 28575"/>
                <a:gd name="connsiteX4" fmla="*/ 129350 w 142875"/>
                <a:gd name="connsiteY4" fmla="*/ 29432 h 28575"/>
                <a:gd name="connsiteX5" fmla="*/ 140494 w 142875"/>
                <a:gd name="connsiteY5" fmla="*/ 18288 h 28575"/>
                <a:gd name="connsiteX6" fmla="*/ 129350 w 142875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2875" h="28575">
                  <a:moveTo>
                    <a:pt x="129350" y="7144"/>
                  </a:move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cubicBezTo>
                    <a:pt x="7144" y="24479"/>
                    <a:pt x="12097" y="29432"/>
                    <a:pt x="18288" y="29432"/>
                  </a:cubicBezTo>
                  <a:lnTo>
                    <a:pt x="129350" y="29432"/>
                  </a:lnTo>
                  <a:cubicBezTo>
                    <a:pt x="135446" y="29432"/>
                    <a:pt x="140494" y="24479"/>
                    <a:pt x="140494" y="18288"/>
                  </a:cubicBezTo>
                  <a:cubicBezTo>
                    <a:pt x="140494" y="12097"/>
                    <a:pt x="135446" y="7144"/>
                    <a:pt x="129350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6" name="자유형: 도형 185">
              <a:extLst>
                <a:ext uri="{FF2B5EF4-FFF2-40B4-BE49-F238E27FC236}">
                  <a16:creationId xmlns:a16="http://schemas.microsoft.com/office/drawing/2014/main" id="{AF7B0DB3-F79F-4E74-A082-BE3F2C449CE7}"/>
                </a:ext>
              </a:extLst>
            </p:cNvPr>
            <p:cNvSpPr/>
            <p:nvPr/>
          </p:nvSpPr>
          <p:spPr>
            <a:xfrm>
              <a:off x="5684987" y="3710654"/>
              <a:ext cx="142875" cy="28575"/>
            </a:xfrm>
            <a:custGeom>
              <a:avLst/>
              <a:gdLst>
                <a:gd name="connsiteX0" fmla="*/ 129350 w 142875"/>
                <a:gd name="connsiteY0" fmla="*/ 7144 h 28575"/>
                <a:gd name="connsiteX1" fmla="*/ 18288 w 142875"/>
                <a:gd name="connsiteY1" fmla="*/ 7144 h 28575"/>
                <a:gd name="connsiteX2" fmla="*/ 7144 w 142875"/>
                <a:gd name="connsiteY2" fmla="*/ 18288 h 28575"/>
                <a:gd name="connsiteX3" fmla="*/ 18288 w 142875"/>
                <a:gd name="connsiteY3" fmla="*/ 29432 h 28575"/>
                <a:gd name="connsiteX4" fmla="*/ 129350 w 142875"/>
                <a:gd name="connsiteY4" fmla="*/ 29432 h 28575"/>
                <a:gd name="connsiteX5" fmla="*/ 140494 w 142875"/>
                <a:gd name="connsiteY5" fmla="*/ 18288 h 28575"/>
                <a:gd name="connsiteX6" fmla="*/ 129350 w 142875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2875" h="28575">
                  <a:moveTo>
                    <a:pt x="129350" y="7144"/>
                  </a:move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cubicBezTo>
                    <a:pt x="7144" y="24479"/>
                    <a:pt x="12097" y="29432"/>
                    <a:pt x="18288" y="29432"/>
                  </a:cubicBezTo>
                  <a:lnTo>
                    <a:pt x="129350" y="29432"/>
                  </a:lnTo>
                  <a:cubicBezTo>
                    <a:pt x="135446" y="29432"/>
                    <a:pt x="140494" y="24479"/>
                    <a:pt x="140494" y="18288"/>
                  </a:cubicBezTo>
                  <a:cubicBezTo>
                    <a:pt x="140494" y="12097"/>
                    <a:pt x="135446" y="7144"/>
                    <a:pt x="129350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7" name="자유형: 도형 186">
              <a:extLst>
                <a:ext uri="{FF2B5EF4-FFF2-40B4-BE49-F238E27FC236}">
                  <a16:creationId xmlns:a16="http://schemas.microsoft.com/office/drawing/2014/main" id="{D00741A2-92DB-46FF-B1A8-114C48658781}"/>
                </a:ext>
              </a:extLst>
            </p:cNvPr>
            <p:cNvSpPr/>
            <p:nvPr/>
          </p:nvSpPr>
          <p:spPr>
            <a:xfrm>
              <a:off x="5707180" y="3666267"/>
              <a:ext cx="95250" cy="28575"/>
            </a:xfrm>
            <a:custGeom>
              <a:avLst/>
              <a:gdLst>
                <a:gd name="connsiteX0" fmla="*/ 84867 w 95250"/>
                <a:gd name="connsiteY0" fmla="*/ 7144 h 28575"/>
                <a:gd name="connsiteX1" fmla="*/ 18288 w 95250"/>
                <a:gd name="connsiteY1" fmla="*/ 7144 h 28575"/>
                <a:gd name="connsiteX2" fmla="*/ 7144 w 95250"/>
                <a:gd name="connsiteY2" fmla="*/ 18288 h 28575"/>
                <a:gd name="connsiteX3" fmla="*/ 18288 w 95250"/>
                <a:gd name="connsiteY3" fmla="*/ 29432 h 28575"/>
                <a:gd name="connsiteX4" fmla="*/ 84867 w 95250"/>
                <a:gd name="connsiteY4" fmla="*/ 29432 h 28575"/>
                <a:gd name="connsiteX5" fmla="*/ 96012 w 95250"/>
                <a:gd name="connsiteY5" fmla="*/ 18288 h 28575"/>
                <a:gd name="connsiteX6" fmla="*/ 84867 w 95250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5250" h="28575">
                  <a:moveTo>
                    <a:pt x="84867" y="7144"/>
                  </a:move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cubicBezTo>
                    <a:pt x="7144" y="24479"/>
                    <a:pt x="12097" y="29432"/>
                    <a:pt x="18288" y="29432"/>
                  </a:cubicBezTo>
                  <a:lnTo>
                    <a:pt x="84867" y="29432"/>
                  </a:lnTo>
                  <a:cubicBezTo>
                    <a:pt x="90964" y="29432"/>
                    <a:pt x="96012" y="24479"/>
                    <a:pt x="96012" y="18288"/>
                  </a:cubicBezTo>
                  <a:cubicBezTo>
                    <a:pt x="96012" y="12097"/>
                    <a:pt x="91059" y="7144"/>
                    <a:pt x="848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188" name="그룹 187">
            <a:extLst>
              <a:ext uri="{FF2B5EF4-FFF2-40B4-BE49-F238E27FC236}">
                <a16:creationId xmlns:a16="http://schemas.microsoft.com/office/drawing/2014/main" id="{68710BB0-E72C-43D1-A67C-A9779926CB1C}"/>
              </a:ext>
            </a:extLst>
          </p:cNvPr>
          <p:cNvGrpSpPr/>
          <p:nvPr/>
        </p:nvGrpSpPr>
        <p:grpSpPr>
          <a:xfrm>
            <a:off x="4795162" y="3580638"/>
            <a:ext cx="390525" cy="333375"/>
            <a:chOff x="4795162" y="3580638"/>
            <a:chExt cx="390525" cy="333375"/>
          </a:xfrm>
          <a:solidFill>
            <a:schemeClr val="bg1"/>
          </a:solidFill>
        </p:grpSpPr>
        <p:sp>
          <p:nvSpPr>
            <p:cNvPr id="189" name="자유형: 도형 188">
              <a:extLst>
                <a:ext uri="{FF2B5EF4-FFF2-40B4-BE49-F238E27FC236}">
                  <a16:creationId xmlns:a16="http://schemas.microsoft.com/office/drawing/2014/main" id="{0CF142E1-3276-4910-A607-B61D8EB4F4CD}"/>
                </a:ext>
              </a:extLst>
            </p:cNvPr>
            <p:cNvSpPr/>
            <p:nvPr/>
          </p:nvSpPr>
          <p:spPr>
            <a:xfrm>
              <a:off x="4928987" y="3651503"/>
              <a:ext cx="85725" cy="85725"/>
            </a:xfrm>
            <a:custGeom>
              <a:avLst/>
              <a:gdLst>
                <a:gd name="connsiteX0" fmla="*/ 44958 w 85725"/>
                <a:gd name="connsiteY0" fmla="*/ 82772 h 85725"/>
                <a:gd name="connsiteX1" fmla="*/ 82773 w 85725"/>
                <a:gd name="connsiteY1" fmla="*/ 44958 h 85725"/>
                <a:gd name="connsiteX2" fmla="*/ 44958 w 85725"/>
                <a:gd name="connsiteY2" fmla="*/ 7144 h 85725"/>
                <a:gd name="connsiteX3" fmla="*/ 7144 w 85725"/>
                <a:gd name="connsiteY3" fmla="*/ 44958 h 85725"/>
                <a:gd name="connsiteX4" fmla="*/ 44958 w 85725"/>
                <a:gd name="connsiteY4" fmla="*/ 82772 h 85725"/>
                <a:gd name="connsiteX5" fmla="*/ 44958 w 85725"/>
                <a:gd name="connsiteY5" fmla="*/ 29242 h 85725"/>
                <a:gd name="connsiteX6" fmla="*/ 60580 w 85725"/>
                <a:gd name="connsiteY6" fmla="*/ 44863 h 85725"/>
                <a:gd name="connsiteX7" fmla="*/ 44958 w 85725"/>
                <a:gd name="connsiteY7" fmla="*/ 60484 h 85725"/>
                <a:gd name="connsiteX8" fmla="*/ 29338 w 85725"/>
                <a:gd name="connsiteY8" fmla="*/ 44863 h 85725"/>
                <a:gd name="connsiteX9" fmla="*/ 44958 w 85725"/>
                <a:gd name="connsiteY9" fmla="*/ 29242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5725" h="85725">
                  <a:moveTo>
                    <a:pt x="44958" y="82772"/>
                  </a:moveTo>
                  <a:cubicBezTo>
                    <a:pt x="65818" y="82772"/>
                    <a:pt x="82773" y="65818"/>
                    <a:pt x="82773" y="44958"/>
                  </a:cubicBezTo>
                  <a:cubicBezTo>
                    <a:pt x="82773" y="24099"/>
                    <a:pt x="65818" y="7144"/>
                    <a:pt x="44958" y="7144"/>
                  </a:cubicBezTo>
                  <a:cubicBezTo>
                    <a:pt x="24099" y="7144"/>
                    <a:pt x="7144" y="24099"/>
                    <a:pt x="7144" y="44958"/>
                  </a:cubicBezTo>
                  <a:cubicBezTo>
                    <a:pt x="7049" y="65818"/>
                    <a:pt x="24099" y="82772"/>
                    <a:pt x="44958" y="82772"/>
                  </a:cubicBezTo>
                  <a:close/>
                  <a:moveTo>
                    <a:pt x="44958" y="29242"/>
                  </a:moveTo>
                  <a:cubicBezTo>
                    <a:pt x="53626" y="29242"/>
                    <a:pt x="60580" y="36291"/>
                    <a:pt x="60580" y="44863"/>
                  </a:cubicBezTo>
                  <a:cubicBezTo>
                    <a:pt x="60580" y="53531"/>
                    <a:pt x="53531" y="60484"/>
                    <a:pt x="44958" y="60484"/>
                  </a:cubicBezTo>
                  <a:cubicBezTo>
                    <a:pt x="36291" y="60484"/>
                    <a:pt x="29338" y="53435"/>
                    <a:pt x="29338" y="44863"/>
                  </a:cubicBezTo>
                  <a:cubicBezTo>
                    <a:pt x="29242" y="36291"/>
                    <a:pt x="36291" y="29242"/>
                    <a:pt x="44958" y="2924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0" name="자유형: 도형 189">
              <a:extLst>
                <a:ext uri="{FF2B5EF4-FFF2-40B4-BE49-F238E27FC236}">
                  <a16:creationId xmlns:a16="http://schemas.microsoft.com/office/drawing/2014/main" id="{4068A590-8AED-426E-A2E8-76C1CDD5276F}"/>
                </a:ext>
              </a:extLst>
            </p:cNvPr>
            <p:cNvSpPr/>
            <p:nvPr/>
          </p:nvSpPr>
          <p:spPr>
            <a:xfrm>
              <a:off x="4795162" y="3580638"/>
              <a:ext cx="390525" cy="333375"/>
            </a:xfrm>
            <a:custGeom>
              <a:avLst/>
              <a:gdLst>
                <a:gd name="connsiteX0" fmla="*/ 372237 w 390525"/>
                <a:gd name="connsiteY0" fmla="*/ 7144 h 333375"/>
                <a:gd name="connsiteX1" fmla="*/ 20955 w 390525"/>
                <a:gd name="connsiteY1" fmla="*/ 7144 h 333375"/>
                <a:gd name="connsiteX2" fmla="*/ 7144 w 390525"/>
                <a:gd name="connsiteY2" fmla="*/ 20955 h 333375"/>
                <a:gd name="connsiteX3" fmla="*/ 7144 w 390525"/>
                <a:gd name="connsiteY3" fmla="*/ 318230 h 333375"/>
                <a:gd name="connsiteX4" fmla="*/ 20955 w 390525"/>
                <a:gd name="connsiteY4" fmla="*/ 332041 h 333375"/>
                <a:gd name="connsiteX5" fmla="*/ 372237 w 390525"/>
                <a:gd name="connsiteY5" fmla="*/ 332041 h 333375"/>
                <a:gd name="connsiteX6" fmla="*/ 386048 w 390525"/>
                <a:gd name="connsiteY6" fmla="*/ 318230 h 333375"/>
                <a:gd name="connsiteX7" fmla="*/ 386048 w 390525"/>
                <a:gd name="connsiteY7" fmla="*/ 20955 h 333375"/>
                <a:gd name="connsiteX8" fmla="*/ 372237 w 390525"/>
                <a:gd name="connsiteY8" fmla="*/ 7144 h 333375"/>
                <a:gd name="connsiteX9" fmla="*/ 363855 w 390525"/>
                <a:gd name="connsiteY9" fmla="*/ 29337 h 333375"/>
                <a:gd name="connsiteX10" fmla="*/ 363855 w 390525"/>
                <a:gd name="connsiteY10" fmla="*/ 205073 h 333375"/>
                <a:gd name="connsiteX11" fmla="*/ 294037 w 390525"/>
                <a:gd name="connsiteY11" fmla="*/ 135255 h 333375"/>
                <a:gd name="connsiteX12" fmla="*/ 277559 w 390525"/>
                <a:gd name="connsiteY12" fmla="*/ 135255 h 333375"/>
                <a:gd name="connsiteX13" fmla="*/ 178784 w 390525"/>
                <a:gd name="connsiteY13" fmla="*/ 234029 h 333375"/>
                <a:gd name="connsiteX14" fmla="*/ 115729 w 390525"/>
                <a:gd name="connsiteY14" fmla="*/ 170974 h 333375"/>
                <a:gd name="connsiteX15" fmla="*/ 105537 w 390525"/>
                <a:gd name="connsiteY15" fmla="*/ 167735 h 333375"/>
                <a:gd name="connsiteX16" fmla="*/ 98965 w 390525"/>
                <a:gd name="connsiteY16" fmla="*/ 171164 h 333375"/>
                <a:gd name="connsiteX17" fmla="*/ 29337 w 390525"/>
                <a:gd name="connsiteY17" fmla="*/ 240792 h 333375"/>
                <a:gd name="connsiteX18" fmla="*/ 29337 w 390525"/>
                <a:gd name="connsiteY18" fmla="*/ 29337 h 333375"/>
                <a:gd name="connsiteX19" fmla="*/ 363855 w 390525"/>
                <a:gd name="connsiteY19" fmla="*/ 29337 h 333375"/>
                <a:gd name="connsiteX20" fmla="*/ 29337 w 390525"/>
                <a:gd name="connsiteY20" fmla="*/ 309848 h 333375"/>
                <a:gd name="connsiteX21" fmla="*/ 29337 w 390525"/>
                <a:gd name="connsiteY21" fmla="*/ 272034 h 333375"/>
                <a:gd name="connsiteX22" fmla="*/ 107442 w 390525"/>
                <a:gd name="connsiteY22" fmla="*/ 193929 h 333375"/>
                <a:gd name="connsiteX23" fmla="*/ 170307 w 390525"/>
                <a:gd name="connsiteY23" fmla="*/ 256794 h 333375"/>
                <a:gd name="connsiteX24" fmla="*/ 176784 w 390525"/>
                <a:gd name="connsiteY24" fmla="*/ 260223 h 333375"/>
                <a:gd name="connsiteX25" fmla="*/ 186976 w 390525"/>
                <a:gd name="connsiteY25" fmla="*/ 256984 h 333375"/>
                <a:gd name="connsiteX26" fmla="*/ 285750 w 390525"/>
                <a:gd name="connsiteY26" fmla="*/ 158210 h 333375"/>
                <a:gd name="connsiteX27" fmla="*/ 363855 w 390525"/>
                <a:gd name="connsiteY27" fmla="*/ 236315 h 333375"/>
                <a:gd name="connsiteX28" fmla="*/ 363855 w 390525"/>
                <a:gd name="connsiteY28" fmla="*/ 309753 h 333375"/>
                <a:gd name="connsiteX29" fmla="*/ 29337 w 390525"/>
                <a:gd name="connsiteY29" fmla="*/ 309753 h 333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0525" h="333375">
                  <a:moveTo>
                    <a:pt x="372237" y="7144"/>
                  </a:moveTo>
                  <a:lnTo>
                    <a:pt x="20955" y="7144"/>
                  </a:lnTo>
                  <a:cubicBezTo>
                    <a:pt x="13335" y="7144"/>
                    <a:pt x="7144" y="13335"/>
                    <a:pt x="7144" y="20955"/>
                  </a:cubicBezTo>
                  <a:lnTo>
                    <a:pt x="7144" y="318230"/>
                  </a:lnTo>
                  <a:cubicBezTo>
                    <a:pt x="7144" y="325850"/>
                    <a:pt x="13335" y="332041"/>
                    <a:pt x="20955" y="332041"/>
                  </a:cubicBezTo>
                  <a:lnTo>
                    <a:pt x="372237" y="332041"/>
                  </a:lnTo>
                  <a:cubicBezTo>
                    <a:pt x="379857" y="332041"/>
                    <a:pt x="386048" y="325850"/>
                    <a:pt x="386048" y="318230"/>
                  </a:cubicBezTo>
                  <a:lnTo>
                    <a:pt x="386048" y="20955"/>
                  </a:lnTo>
                  <a:cubicBezTo>
                    <a:pt x="386048" y="13335"/>
                    <a:pt x="379857" y="7144"/>
                    <a:pt x="372237" y="7144"/>
                  </a:cubicBezTo>
                  <a:close/>
                  <a:moveTo>
                    <a:pt x="363855" y="29337"/>
                  </a:moveTo>
                  <a:lnTo>
                    <a:pt x="363855" y="205073"/>
                  </a:lnTo>
                  <a:lnTo>
                    <a:pt x="294037" y="135255"/>
                  </a:lnTo>
                  <a:cubicBezTo>
                    <a:pt x="289465" y="130683"/>
                    <a:pt x="282035" y="130683"/>
                    <a:pt x="277559" y="135255"/>
                  </a:cubicBezTo>
                  <a:lnTo>
                    <a:pt x="178784" y="234029"/>
                  </a:lnTo>
                  <a:lnTo>
                    <a:pt x="115729" y="170974"/>
                  </a:lnTo>
                  <a:cubicBezTo>
                    <a:pt x="113062" y="168307"/>
                    <a:pt x="109347" y="167068"/>
                    <a:pt x="105537" y="167735"/>
                  </a:cubicBezTo>
                  <a:cubicBezTo>
                    <a:pt x="103061" y="168116"/>
                    <a:pt x="100775" y="169450"/>
                    <a:pt x="98965" y="171164"/>
                  </a:cubicBezTo>
                  <a:lnTo>
                    <a:pt x="29337" y="240792"/>
                  </a:lnTo>
                  <a:lnTo>
                    <a:pt x="29337" y="29337"/>
                  </a:lnTo>
                  <a:lnTo>
                    <a:pt x="363855" y="29337"/>
                  </a:lnTo>
                  <a:close/>
                  <a:moveTo>
                    <a:pt x="29337" y="309848"/>
                  </a:moveTo>
                  <a:lnTo>
                    <a:pt x="29337" y="272034"/>
                  </a:lnTo>
                  <a:lnTo>
                    <a:pt x="107442" y="193929"/>
                  </a:lnTo>
                  <a:lnTo>
                    <a:pt x="170307" y="256794"/>
                  </a:lnTo>
                  <a:cubicBezTo>
                    <a:pt x="172117" y="258604"/>
                    <a:pt x="174307" y="259842"/>
                    <a:pt x="176784" y="260223"/>
                  </a:cubicBezTo>
                  <a:cubicBezTo>
                    <a:pt x="180594" y="260890"/>
                    <a:pt x="184309" y="259651"/>
                    <a:pt x="186976" y="256984"/>
                  </a:cubicBezTo>
                  <a:lnTo>
                    <a:pt x="285750" y="158210"/>
                  </a:lnTo>
                  <a:lnTo>
                    <a:pt x="363855" y="236315"/>
                  </a:lnTo>
                  <a:lnTo>
                    <a:pt x="363855" y="309753"/>
                  </a:lnTo>
                  <a:lnTo>
                    <a:pt x="29337" y="30975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191" name="자유형: 도형 190">
            <a:extLst>
              <a:ext uri="{FF2B5EF4-FFF2-40B4-BE49-F238E27FC236}">
                <a16:creationId xmlns:a16="http://schemas.microsoft.com/office/drawing/2014/main" id="{D8238AC1-015D-401B-8423-D1B3AF7B9C6E}"/>
              </a:ext>
            </a:extLst>
          </p:cNvPr>
          <p:cNvSpPr/>
          <p:nvPr/>
        </p:nvSpPr>
        <p:spPr>
          <a:xfrm>
            <a:off x="5470341" y="5571196"/>
            <a:ext cx="390525" cy="390525"/>
          </a:xfrm>
          <a:custGeom>
            <a:avLst/>
            <a:gdLst>
              <a:gd name="connsiteX0" fmla="*/ 363331 w 390525"/>
              <a:gd name="connsiteY0" fmla="*/ 29790 h 390525"/>
              <a:gd name="connsiteX1" fmla="*/ 253413 w 390525"/>
              <a:gd name="connsiteY1" fmla="*/ 29790 h 390525"/>
              <a:gd name="connsiteX2" fmla="*/ 139779 w 390525"/>
              <a:gd name="connsiteY2" fmla="*/ 143423 h 390525"/>
              <a:gd name="connsiteX3" fmla="*/ 139779 w 390525"/>
              <a:gd name="connsiteY3" fmla="*/ 143423 h 390525"/>
              <a:gd name="connsiteX4" fmla="*/ 29861 w 390525"/>
              <a:gd name="connsiteY4" fmla="*/ 253341 h 390525"/>
              <a:gd name="connsiteX5" fmla="*/ 29861 w 390525"/>
              <a:gd name="connsiteY5" fmla="*/ 363260 h 390525"/>
              <a:gd name="connsiteX6" fmla="*/ 139779 w 390525"/>
              <a:gd name="connsiteY6" fmla="*/ 363260 h 390525"/>
              <a:gd name="connsiteX7" fmla="*/ 249698 w 390525"/>
              <a:gd name="connsiteY7" fmla="*/ 253341 h 390525"/>
              <a:gd name="connsiteX8" fmla="*/ 249698 w 390525"/>
              <a:gd name="connsiteY8" fmla="*/ 253341 h 390525"/>
              <a:gd name="connsiteX9" fmla="*/ 363331 w 390525"/>
              <a:gd name="connsiteY9" fmla="*/ 139708 h 390525"/>
              <a:gd name="connsiteX10" fmla="*/ 363331 w 390525"/>
              <a:gd name="connsiteY10" fmla="*/ 29790 h 390525"/>
              <a:gd name="connsiteX11" fmla="*/ 124063 w 390525"/>
              <a:gd name="connsiteY11" fmla="*/ 347544 h 390525"/>
              <a:gd name="connsiteX12" fmla="*/ 45577 w 390525"/>
              <a:gd name="connsiteY12" fmla="*/ 347544 h 390525"/>
              <a:gd name="connsiteX13" fmla="*/ 45577 w 390525"/>
              <a:gd name="connsiteY13" fmla="*/ 269058 h 390525"/>
              <a:gd name="connsiteX14" fmla="*/ 155496 w 390525"/>
              <a:gd name="connsiteY14" fmla="*/ 159139 h 390525"/>
              <a:gd name="connsiteX15" fmla="*/ 241030 w 390525"/>
              <a:gd name="connsiteY15" fmla="*/ 167807 h 390525"/>
              <a:gd name="connsiteX16" fmla="*/ 224742 w 390525"/>
              <a:gd name="connsiteY16" fmla="*/ 184095 h 390525"/>
              <a:gd name="connsiteX17" fmla="*/ 171116 w 390525"/>
              <a:gd name="connsiteY17" fmla="*/ 174950 h 390525"/>
              <a:gd name="connsiteX18" fmla="*/ 61198 w 390525"/>
              <a:gd name="connsiteY18" fmla="*/ 284869 h 390525"/>
              <a:gd name="connsiteX19" fmla="*/ 61198 w 390525"/>
              <a:gd name="connsiteY19" fmla="*/ 332018 h 390525"/>
              <a:gd name="connsiteX20" fmla="*/ 108347 w 390525"/>
              <a:gd name="connsiteY20" fmla="*/ 332018 h 390525"/>
              <a:gd name="connsiteX21" fmla="*/ 168545 w 390525"/>
              <a:gd name="connsiteY21" fmla="*/ 271820 h 390525"/>
              <a:gd name="connsiteX22" fmla="*/ 195500 w 390525"/>
              <a:gd name="connsiteY22" fmla="*/ 276296 h 390525"/>
              <a:gd name="connsiteX23" fmla="*/ 124063 w 390525"/>
              <a:gd name="connsiteY23" fmla="*/ 347544 h 390525"/>
              <a:gd name="connsiteX24" fmla="*/ 202644 w 390525"/>
              <a:gd name="connsiteY24" fmla="*/ 206288 h 390525"/>
              <a:gd name="connsiteX25" fmla="*/ 186928 w 390525"/>
              <a:gd name="connsiteY25" fmla="*/ 206288 h 390525"/>
              <a:gd name="connsiteX26" fmla="*/ 186928 w 390525"/>
              <a:gd name="connsiteY26" fmla="*/ 190572 h 390525"/>
              <a:gd name="connsiteX27" fmla="*/ 202644 w 390525"/>
              <a:gd name="connsiteY27" fmla="*/ 190572 h 390525"/>
              <a:gd name="connsiteX28" fmla="*/ 202644 w 390525"/>
              <a:gd name="connsiteY28" fmla="*/ 206288 h 390525"/>
              <a:gd name="connsiteX29" fmla="*/ 148257 w 390525"/>
              <a:gd name="connsiteY29" fmla="*/ 260676 h 390525"/>
              <a:gd name="connsiteX30" fmla="*/ 92726 w 390525"/>
              <a:gd name="connsiteY30" fmla="*/ 316206 h 390525"/>
              <a:gd name="connsiteX31" fmla="*/ 77010 w 390525"/>
              <a:gd name="connsiteY31" fmla="*/ 316206 h 390525"/>
              <a:gd name="connsiteX32" fmla="*/ 77010 w 390525"/>
              <a:gd name="connsiteY32" fmla="*/ 300490 h 390525"/>
              <a:gd name="connsiteX33" fmla="*/ 132540 w 390525"/>
              <a:gd name="connsiteY33" fmla="*/ 244959 h 390525"/>
              <a:gd name="connsiteX34" fmla="*/ 148257 w 390525"/>
              <a:gd name="connsiteY34" fmla="*/ 260676 h 390525"/>
              <a:gd name="connsiteX35" fmla="*/ 347615 w 390525"/>
              <a:gd name="connsiteY35" fmla="*/ 123992 h 390525"/>
              <a:gd name="connsiteX36" fmla="*/ 233982 w 390525"/>
              <a:gd name="connsiteY36" fmla="*/ 237625 h 390525"/>
              <a:gd name="connsiteX37" fmla="*/ 233982 w 390525"/>
              <a:gd name="connsiteY37" fmla="*/ 237625 h 390525"/>
              <a:gd name="connsiteX38" fmla="*/ 233982 w 390525"/>
              <a:gd name="connsiteY38" fmla="*/ 237625 h 390525"/>
              <a:gd name="connsiteX39" fmla="*/ 148447 w 390525"/>
              <a:gd name="connsiteY39" fmla="*/ 228957 h 390525"/>
              <a:gd name="connsiteX40" fmla="*/ 164735 w 390525"/>
              <a:gd name="connsiteY40" fmla="*/ 212669 h 390525"/>
              <a:gd name="connsiteX41" fmla="*/ 218361 w 390525"/>
              <a:gd name="connsiteY41" fmla="*/ 221909 h 390525"/>
              <a:gd name="connsiteX42" fmla="*/ 218361 w 390525"/>
              <a:gd name="connsiteY42" fmla="*/ 221909 h 390525"/>
              <a:gd name="connsiteX43" fmla="*/ 218361 w 390525"/>
              <a:gd name="connsiteY43" fmla="*/ 221909 h 390525"/>
              <a:gd name="connsiteX44" fmla="*/ 331994 w 390525"/>
              <a:gd name="connsiteY44" fmla="*/ 108275 h 390525"/>
              <a:gd name="connsiteX45" fmla="*/ 331994 w 390525"/>
              <a:gd name="connsiteY45" fmla="*/ 61127 h 390525"/>
              <a:gd name="connsiteX46" fmla="*/ 284845 w 390525"/>
              <a:gd name="connsiteY46" fmla="*/ 61127 h 390525"/>
              <a:gd name="connsiteX47" fmla="*/ 220933 w 390525"/>
              <a:gd name="connsiteY47" fmla="*/ 125040 h 390525"/>
              <a:gd name="connsiteX48" fmla="*/ 193977 w 390525"/>
              <a:gd name="connsiteY48" fmla="*/ 120563 h 390525"/>
              <a:gd name="connsiteX49" fmla="*/ 269129 w 390525"/>
              <a:gd name="connsiteY49" fmla="*/ 45411 h 390525"/>
              <a:gd name="connsiteX50" fmla="*/ 347615 w 390525"/>
              <a:gd name="connsiteY50" fmla="*/ 45411 h 390525"/>
              <a:gd name="connsiteX51" fmla="*/ 347615 w 390525"/>
              <a:gd name="connsiteY51" fmla="*/ 123992 h 390525"/>
              <a:gd name="connsiteX52" fmla="*/ 241316 w 390525"/>
              <a:gd name="connsiteY52" fmla="*/ 136184 h 390525"/>
              <a:gd name="connsiteX53" fmla="*/ 300561 w 390525"/>
              <a:gd name="connsiteY53" fmla="*/ 76938 h 390525"/>
              <a:gd name="connsiteX54" fmla="*/ 316278 w 390525"/>
              <a:gd name="connsiteY54" fmla="*/ 76938 h 390525"/>
              <a:gd name="connsiteX55" fmla="*/ 316278 w 390525"/>
              <a:gd name="connsiteY55" fmla="*/ 92655 h 390525"/>
              <a:gd name="connsiteX56" fmla="*/ 257032 w 390525"/>
              <a:gd name="connsiteY56" fmla="*/ 151900 h 390525"/>
              <a:gd name="connsiteX57" fmla="*/ 241316 w 390525"/>
              <a:gd name="connsiteY57" fmla="*/ 136184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390525" h="390525">
                <a:moveTo>
                  <a:pt x="363331" y="29790"/>
                </a:moveTo>
                <a:cubicBezTo>
                  <a:pt x="333137" y="-405"/>
                  <a:pt x="283607" y="-405"/>
                  <a:pt x="253413" y="29790"/>
                </a:cubicBezTo>
                <a:lnTo>
                  <a:pt x="139779" y="143423"/>
                </a:lnTo>
                <a:cubicBezTo>
                  <a:pt x="139779" y="143423"/>
                  <a:pt x="139779" y="143423"/>
                  <a:pt x="139779" y="143423"/>
                </a:cubicBezTo>
                <a:lnTo>
                  <a:pt x="29861" y="253341"/>
                </a:lnTo>
                <a:cubicBezTo>
                  <a:pt x="-429" y="283631"/>
                  <a:pt x="-429" y="332970"/>
                  <a:pt x="29861" y="363260"/>
                </a:cubicBezTo>
                <a:cubicBezTo>
                  <a:pt x="60151" y="393549"/>
                  <a:pt x="109490" y="393549"/>
                  <a:pt x="139779" y="363260"/>
                </a:cubicBezTo>
                <a:lnTo>
                  <a:pt x="249698" y="253341"/>
                </a:lnTo>
                <a:cubicBezTo>
                  <a:pt x="249698" y="253341"/>
                  <a:pt x="249698" y="253341"/>
                  <a:pt x="249698" y="253341"/>
                </a:cubicBezTo>
                <a:lnTo>
                  <a:pt x="363331" y="139708"/>
                </a:lnTo>
                <a:cubicBezTo>
                  <a:pt x="393621" y="109419"/>
                  <a:pt x="393621" y="60079"/>
                  <a:pt x="363331" y="29790"/>
                </a:cubicBezTo>
                <a:close/>
                <a:moveTo>
                  <a:pt x="124063" y="347544"/>
                </a:moveTo>
                <a:cubicBezTo>
                  <a:pt x="102442" y="369165"/>
                  <a:pt x="67199" y="369165"/>
                  <a:pt x="45577" y="347544"/>
                </a:cubicBezTo>
                <a:cubicBezTo>
                  <a:pt x="23955" y="325922"/>
                  <a:pt x="23955" y="290679"/>
                  <a:pt x="45577" y="269058"/>
                </a:cubicBezTo>
                <a:lnTo>
                  <a:pt x="155496" y="159139"/>
                </a:lnTo>
                <a:cubicBezTo>
                  <a:pt x="180261" y="134374"/>
                  <a:pt x="221599" y="138374"/>
                  <a:pt x="241030" y="167807"/>
                </a:cubicBezTo>
                <a:lnTo>
                  <a:pt x="224742" y="184095"/>
                </a:lnTo>
                <a:cubicBezTo>
                  <a:pt x="214836" y="163330"/>
                  <a:pt x="187309" y="158758"/>
                  <a:pt x="171116" y="174950"/>
                </a:cubicBezTo>
                <a:lnTo>
                  <a:pt x="61198" y="284869"/>
                </a:lnTo>
                <a:cubicBezTo>
                  <a:pt x="48244" y="297823"/>
                  <a:pt x="48244" y="318969"/>
                  <a:pt x="61198" y="332018"/>
                </a:cubicBezTo>
                <a:cubicBezTo>
                  <a:pt x="74152" y="344972"/>
                  <a:pt x="95298" y="344972"/>
                  <a:pt x="108347" y="332018"/>
                </a:cubicBezTo>
                <a:lnTo>
                  <a:pt x="168545" y="271820"/>
                </a:lnTo>
                <a:cubicBezTo>
                  <a:pt x="176832" y="274773"/>
                  <a:pt x="185881" y="276392"/>
                  <a:pt x="195500" y="276296"/>
                </a:cubicBezTo>
                <a:lnTo>
                  <a:pt x="124063" y="347544"/>
                </a:lnTo>
                <a:close/>
                <a:moveTo>
                  <a:pt x="202644" y="206288"/>
                </a:moveTo>
                <a:cubicBezTo>
                  <a:pt x="198358" y="210574"/>
                  <a:pt x="191310" y="210574"/>
                  <a:pt x="186928" y="206288"/>
                </a:cubicBezTo>
                <a:cubicBezTo>
                  <a:pt x="182547" y="201906"/>
                  <a:pt x="182547" y="194953"/>
                  <a:pt x="186928" y="190572"/>
                </a:cubicBezTo>
                <a:cubicBezTo>
                  <a:pt x="191215" y="186285"/>
                  <a:pt x="198263" y="186285"/>
                  <a:pt x="202644" y="190572"/>
                </a:cubicBezTo>
                <a:cubicBezTo>
                  <a:pt x="206931" y="194858"/>
                  <a:pt x="206931" y="201906"/>
                  <a:pt x="202644" y="206288"/>
                </a:cubicBezTo>
                <a:close/>
                <a:moveTo>
                  <a:pt x="148257" y="260676"/>
                </a:moveTo>
                <a:lnTo>
                  <a:pt x="92726" y="316206"/>
                </a:lnTo>
                <a:cubicBezTo>
                  <a:pt x="88440" y="320492"/>
                  <a:pt x="81391" y="320492"/>
                  <a:pt x="77010" y="316206"/>
                </a:cubicBezTo>
                <a:cubicBezTo>
                  <a:pt x="72723" y="311920"/>
                  <a:pt x="72723" y="304871"/>
                  <a:pt x="77010" y="300490"/>
                </a:cubicBezTo>
                <a:lnTo>
                  <a:pt x="132540" y="244959"/>
                </a:lnTo>
                <a:cubicBezTo>
                  <a:pt x="136922" y="250865"/>
                  <a:pt x="142065" y="256103"/>
                  <a:pt x="148257" y="260676"/>
                </a:cubicBezTo>
                <a:close/>
                <a:moveTo>
                  <a:pt x="347615" y="123992"/>
                </a:moveTo>
                <a:lnTo>
                  <a:pt x="233982" y="237625"/>
                </a:lnTo>
                <a:cubicBezTo>
                  <a:pt x="233982" y="237625"/>
                  <a:pt x="233982" y="237625"/>
                  <a:pt x="233982" y="237625"/>
                </a:cubicBezTo>
                <a:lnTo>
                  <a:pt x="233982" y="237625"/>
                </a:lnTo>
                <a:cubicBezTo>
                  <a:pt x="209216" y="262390"/>
                  <a:pt x="167878" y="258294"/>
                  <a:pt x="148447" y="228957"/>
                </a:cubicBezTo>
                <a:lnTo>
                  <a:pt x="164735" y="212669"/>
                </a:lnTo>
                <a:cubicBezTo>
                  <a:pt x="174641" y="233434"/>
                  <a:pt x="202168" y="238006"/>
                  <a:pt x="218361" y="221909"/>
                </a:cubicBezTo>
                <a:cubicBezTo>
                  <a:pt x="218361" y="221909"/>
                  <a:pt x="218361" y="221909"/>
                  <a:pt x="218361" y="221909"/>
                </a:cubicBezTo>
                <a:cubicBezTo>
                  <a:pt x="218361" y="221909"/>
                  <a:pt x="218361" y="221909"/>
                  <a:pt x="218361" y="221909"/>
                </a:cubicBezTo>
                <a:lnTo>
                  <a:pt x="331994" y="108275"/>
                </a:lnTo>
                <a:cubicBezTo>
                  <a:pt x="344948" y="95322"/>
                  <a:pt x="344948" y="74176"/>
                  <a:pt x="331994" y="61127"/>
                </a:cubicBezTo>
                <a:cubicBezTo>
                  <a:pt x="319040" y="48173"/>
                  <a:pt x="297894" y="48173"/>
                  <a:pt x="284845" y="61127"/>
                </a:cubicBezTo>
                <a:lnTo>
                  <a:pt x="220933" y="125040"/>
                </a:lnTo>
                <a:cubicBezTo>
                  <a:pt x="212360" y="121991"/>
                  <a:pt x="203311" y="120467"/>
                  <a:pt x="193977" y="120563"/>
                </a:cubicBezTo>
                <a:lnTo>
                  <a:pt x="269129" y="45411"/>
                </a:lnTo>
                <a:cubicBezTo>
                  <a:pt x="290656" y="23884"/>
                  <a:pt x="326184" y="23884"/>
                  <a:pt x="347615" y="45411"/>
                </a:cubicBezTo>
                <a:cubicBezTo>
                  <a:pt x="369332" y="67128"/>
                  <a:pt x="369332" y="102370"/>
                  <a:pt x="347615" y="123992"/>
                </a:cubicBezTo>
                <a:close/>
                <a:moveTo>
                  <a:pt x="241316" y="136184"/>
                </a:moveTo>
                <a:lnTo>
                  <a:pt x="300561" y="76938"/>
                </a:lnTo>
                <a:cubicBezTo>
                  <a:pt x="304848" y="72652"/>
                  <a:pt x="311896" y="72652"/>
                  <a:pt x="316278" y="76938"/>
                </a:cubicBezTo>
                <a:cubicBezTo>
                  <a:pt x="320564" y="81224"/>
                  <a:pt x="320564" y="88273"/>
                  <a:pt x="316278" y="92655"/>
                </a:cubicBezTo>
                <a:lnTo>
                  <a:pt x="257032" y="151900"/>
                </a:lnTo>
                <a:cubicBezTo>
                  <a:pt x="252650" y="145995"/>
                  <a:pt x="247507" y="140756"/>
                  <a:pt x="241316" y="136184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92" name="자유형: 도형 191">
            <a:extLst>
              <a:ext uri="{FF2B5EF4-FFF2-40B4-BE49-F238E27FC236}">
                <a16:creationId xmlns:a16="http://schemas.microsoft.com/office/drawing/2014/main" id="{E717FD30-0AE0-4C68-8E63-6763F518B98E}"/>
              </a:ext>
            </a:extLst>
          </p:cNvPr>
          <p:cNvSpPr/>
          <p:nvPr/>
        </p:nvSpPr>
        <p:spPr>
          <a:xfrm>
            <a:off x="2834631" y="3561597"/>
            <a:ext cx="304800" cy="352425"/>
          </a:xfrm>
          <a:custGeom>
            <a:avLst/>
            <a:gdLst>
              <a:gd name="connsiteX0" fmla="*/ 294323 w 304800"/>
              <a:gd name="connsiteY0" fmla="*/ 73238 h 352425"/>
              <a:gd name="connsiteX1" fmla="*/ 224123 w 304800"/>
              <a:gd name="connsiteY1" fmla="*/ 73238 h 352425"/>
              <a:gd name="connsiteX2" fmla="*/ 206026 w 304800"/>
              <a:gd name="connsiteY2" fmla="*/ 29042 h 352425"/>
              <a:gd name="connsiteX3" fmla="*/ 162211 w 304800"/>
              <a:gd name="connsiteY3" fmla="*/ 7420 h 352425"/>
              <a:gd name="connsiteX4" fmla="*/ 101632 w 304800"/>
              <a:gd name="connsiteY4" fmla="*/ 33995 h 352425"/>
              <a:gd name="connsiteX5" fmla="*/ 87725 w 304800"/>
              <a:gd name="connsiteY5" fmla="*/ 73238 h 352425"/>
              <a:gd name="connsiteX6" fmla="*/ 17526 w 304800"/>
              <a:gd name="connsiteY6" fmla="*/ 73238 h 352425"/>
              <a:gd name="connsiteX7" fmla="*/ 7144 w 304800"/>
              <a:gd name="connsiteY7" fmla="*/ 83620 h 352425"/>
              <a:gd name="connsiteX8" fmla="*/ 7144 w 304800"/>
              <a:gd name="connsiteY8" fmla="*/ 339652 h 352425"/>
              <a:gd name="connsiteX9" fmla="*/ 17526 w 304800"/>
              <a:gd name="connsiteY9" fmla="*/ 350035 h 352425"/>
              <a:gd name="connsiteX10" fmla="*/ 294323 w 304800"/>
              <a:gd name="connsiteY10" fmla="*/ 350035 h 352425"/>
              <a:gd name="connsiteX11" fmla="*/ 304705 w 304800"/>
              <a:gd name="connsiteY11" fmla="*/ 339652 h 352425"/>
              <a:gd name="connsiteX12" fmla="*/ 304705 w 304800"/>
              <a:gd name="connsiteY12" fmla="*/ 83620 h 352425"/>
              <a:gd name="connsiteX13" fmla="*/ 294323 w 304800"/>
              <a:gd name="connsiteY13" fmla="*/ 73238 h 352425"/>
              <a:gd name="connsiteX14" fmla="*/ 294323 w 304800"/>
              <a:gd name="connsiteY14" fmla="*/ 73238 h 352425"/>
              <a:gd name="connsiteX15" fmla="*/ 156305 w 304800"/>
              <a:gd name="connsiteY15" fmla="*/ 27328 h 352425"/>
              <a:gd name="connsiteX16" fmla="*/ 193929 w 304800"/>
              <a:gd name="connsiteY16" fmla="*/ 45996 h 352425"/>
              <a:gd name="connsiteX17" fmla="*/ 202025 w 304800"/>
              <a:gd name="connsiteY17" fmla="*/ 86668 h 352425"/>
              <a:gd name="connsiteX18" fmla="*/ 156210 w 304800"/>
              <a:gd name="connsiteY18" fmla="*/ 194396 h 352425"/>
              <a:gd name="connsiteX19" fmla="*/ 110395 w 304800"/>
              <a:gd name="connsiteY19" fmla="*/ 86668 h 352425"/>
              <a:gd name="connsiteX20" fmla="*/ 118491 w 304800"/>
              <a:gd name="connsiteY20" fmla="*/ 45996 h 352425"/>
              <a:gd name="connsiteX21" fmla="*/ 156305 w 304800"/>
              <a:gd name="connsiteY21" fmla="*/ 27328 h 352425"/>
              <a:gd name="connsiteX22" fmla="*/ 147066 w 304800"/>
              <a:gd name="connsiteY22" fmla="*/ 224781 h 352425"/>
              <a:gd name="connsiteX23" fmla="*/ 156591 w 304800"/>
              <a:gd name="connsiteY23" fmla="*/ 231067 h 352425"/>
              <a:gd name="connsiteX24" fmla="*/ 166116 w 304800"/>
              <a:gd name="connsiteY24" fmla="*/ 224781 h 352425"/>
              <a:gd name="connsiteX25" fmla="*/ 207836 w 304800"/>
              <a:gd name="connsiteY25" fmla="*/ 126483 h 352425"/>
              <a:gd name="connsiteX26" fmla="*/ 248317 w 304800"/>
              <a:gd name="connsiteY26" fmla="*/ 126483 h 352425"/>
              <a:gd name="connsiteX27" fmla="*/ 248317 w 304800"/>
              <a:gd name="connsiteY27" fmla="*/ 295266 h 352425"/>
              <a:gd name="connsiteX28" fmla="*/ 64770 w 304800"/>
              <a:gd name="connsiteY28" fmla="*/ 295266 h 352425"/>
              <a:gd name="connsiteX29" fmla="*/ 64770 w 304800"/>
              <a:gd name="connsiteY29" fmla="*/ 126483 h 352425"/>
              <a:gd name="connsiteX30" fmla="*/ 105251 w 304800"/>
              <a:gd name="connsiteY30" fmla="*/ 126483 h 352425"/>
              <a:gd name="connsiteX31" fmla="*/ 147066 w 304800"/>
              <a:gd name="connsiteY31" fmla="*/ 224781 h 352425"/>
              <a:gd name="connsiteX32" fmla="*/ 283940 w 304800"/>
              <a:gd name="connsiteY32" fmla="*/ 329270 h 352425"/>
              <a:gd name="connsiteX33" fmla="*/ 27908 w 304800"/>
              <a:gd name="connsiteY33" fmla="*/ 329270 h 352425"/>
              <a:gd name="connsiteX34" fmla="*/ 27908 w 304800"/>
              <a:gd name="connsiteY34" fmla="*/ 92478 h 352425"/>
              <a:gd name="connsiteX35" fmla="*/ 93917 w 304800"/>
              <a:gd name="connsiteY35" fmla="*/ 92478 h 352425"/>
              <a:gd name="connsiteX36" fmla="*/ 94202 w 304800"/>
              <a:gd name="connsiteY36" fmla="*/ 93240 h 352425"/>
              <a:gd name="connsiteX37" fmla="*/ 99536 w 304800"/>
              <a:gd name="connsiteY37" fmla="*/ 105813 h 352425"/>
              <a:gd name="connsiteX38" fmla="*/ 54578 w 304800"/>
              <a:gd name="connsiteY38" fmla="*/ 105813 h 352425"/>
              <a:gd name="connsiteX39" fmla="*/ 44196 w 304800"/>
              <a:gd name="connsiteY39" fmla="*/ 116196 h 352425"/>
              <a:gd name="connsiteX40" fmla="*/ 44196 w 304800"/>
              <a:gd name="connsiteY40" fmla="*/ 305648 h 352425"/>
              <a:gd name="connsiteX41" fmla="*/ 54578 w 304800"/>
              <a:gd name="connsiteY41" fmla="*/ 316030 h 352425"/>
              <a:gd name="connsiteX42" fmla="*/ 258890 w 304800"/>
              <a:gd name="connsiteY42" fmla="*/ 316030 h 352425"/>
              <a:gd name="connsiteX43" fmla="*/ 269272 w 304800"/>
              <a:gd name="connsiteY43" fmla="*/ 305648 h 352425"/>
              <a:gd name="connsiteX44" fmla="*/ 269272 w 304800"/>
              <a:gd name="connsiteY44" fmla="*/ 116196 h 352425"/>
              <a:gd name="connsiteX45" fmla="*/ 258890 w 304800"/>
              <a:gd name="connsiteY45" fmla="*/ 105813 h 352425"/>
              <a:gd name="connsiteX46" fmla="*/ 213836 w 304800"/>
              <a:gd name="connsiteY46" fmla="*/ 105813 h 352425"/>
              <a:gd name="connsiteX47" fmla="*/ 219170 w 304800"/>
              <a:gd name="connsiteY47" fmla="*/ 93240 h 352425"/>
              <a:gd name="connsiteX48" fmla="*/ 219456 w 304800"/>
              <a:gd name="connsiteY48" fmla="*/ 92478 h 352425"/>
              <a:gd name="connsiteX49" fmla="*/ 284131 w 304800"/>
              <a:gd name="connsiteY49" fmla="*/ 92478 h 352425"/>
              <a:gd name="connsiteX50" fmla="*/ 283940 w 304800"/>
              <a:gd name="connsiteY50" fmla="*/ 329270 h 352425"/>
              <a:gd name="connsiteX51" fmla="*/ 283940 w 304800"/>
              <a:gd name="connsiteY51" fmla="*/ 329270 h 352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304800" h="352425">
                <a:moveTo>
                  <a:pt x="294323" y="73238"/>
                </a:moveTo>
                <a:lnTo>
                  <a:pt x="224123" y="73238"/>
                </a:lnTo>
                <a:cubicBezTo>
                  <a:pt x="223647" y="57141"/>
                  <a:pt x="217551" y="41520"/>
                  <a:pt x="206026" y="29042"/>
                </a:cubicBezTo>
                <a:cubicBezTo>
                  <a:pt x="194691" y="16660"/>
                  <a:pt x="178975" y="8944"/>
                  <a:pt x="162211" y="7420"/>
                </a:cubicBezTo>
                <a:cubicBezTo>
                  <a:pt x="138303" y="5325"/>
                  <a:pt x="115919" y="15231"/>
                  <a:pt x="101632" y="33995"/>
                </a:cubicBezTo>
                <a:cubicBezTo>
                  <a:pt x="92869" y="45520"/>
                  <a:pt x="88106" y="59236"/>
                  <a:pt x="87725" y="73238"/>
                </a:cubicBezTo>
                <a:lnTo>
                  <a:pt x="17526" y="73238"/>
                </a:lnTo>
                <a:cubicBezTo>
                  <a:pt x="11811" y="73238"/>
                  <a:pt x="7144" y="77905"/>
                  <a:pt x="7144" y="83620"/>
                </a:cubicBezTo>
                <a:lnTo>
                  <a:pt x="7144" y="339652"/>
                </a:lnTo>
                <a:cubicBezTo>
                  <a:pt x="7144" y="345367"/>
                  <a:pt x="11811" y="350035"/>
                  <a:pt x="17526" y="350035"/>
                </a:cubicBezTo>
                <a:lnTo>
                  <a:pt x="294323" y="350035"/>
                </a:lnTo>
                <a:cubicBezTo>
                  <a:pt x="300038" y="350035"/>
                  <a:pt x="304705" y="345367"/>
                  <a:pt x="304705" y="339652"/>
                </a:cubicBezTo>
                <a:lnTo>
                  <a:pt x="304705" y="83620"/>
                </a:lnTo>
                <a:cubicBezTo>
                  <a:pt x="304705" y="77810"/>
                  <a:pt x="300038" y="73238"/>
                  <a:pt x="294323" y="73238"/>
                </a:cubicBezTo>
                <a:lnTo>
                  <a:pt x="294323" y="73238"/>
                </a:lnTo>
                <a:close/>
                <a:moveTo>
                  <a:pt x="156305" y="27328"/>
                </a:moveTo>
                <a:cubicBezTo>
                  <a:pt x="171260" y="27328"/>
                  <a:pt x="184975" y="34090"/>
                  <a:pt x="193929" y="45996"/>
                </a:cubicBezTo>
                <a:cubicBezTo>
                  <a:pt x="202787" y="57712"/>
                  <a:pt x="205740" y="72476"/>
                  <a:pt x="202025" y="86668"/>
                </a:cubicBezTo>
                <a:lnTo>
                  <a:pt x="156210" y="194396"/>
                </a:lnTo>
                <a:lnTo>
                  <a:pt x="110395" y="86668"/>
                </a:lnTo>
                <a:cubicBezTo>
                  <a:pt x="106680" y="72476"/>
                  <a:pt x="109633" y="57712"/>
                  <a:pt x="118491" y="45996"/>
                </a:cubicBezTo>
                <a:cubicBezTo>
                  <a:pt x="127730" y="34090"/>
                  <a:pt x="141446" y="27328"/>
                  <a:pt x="156305" y="27328"/>
                </a:cubicBezTo>
                <a:close/>
                <a:moveTo>
                  <a:pt x="147066" y="224781"/>
                </a:moveTo>
                <a:cubicBezTo>
                  <a:pt x="148685" y="228591"/>
                  <a:pt x="152400" y="231067"/>
                  <a:pt x="156591" y="231067"/>
                </a:cubicBezTo>
                <a:cubicBezTo>
                  <a:pt x="160782" y="231067"/>
                  <a:pt x="164497" y="228591"/>
                  <a:pt x="166116" y="224781"/>
                </a:cubicBezTo>
                <a:lnTo>
                  <a:pt x="207836" y="126483"/>
                </a:lnTo>
                <a:lnTo>
                  <a:pt x="248317" y="126483"/>
                </a:lnTo>
                <a:lnTo>
                  <a:pt x="248317" y="295266"/>
                </a:lnTo>
                <a:lnTo>
                  <a:pt x="64770" y="295266"/>
                </a:lnTo>
                <a:lnTo>
                  <a:pt x="64770" y="126483"/>
                </a:lnTo>
                <a:lnTo>
                  <a:pt x="105251" y="126483"/>
                </a:lnTo>
                <a:cubicBezTo>
                  <a:pt x="105346" y="126483"/>
                  <a:pt x="147066" y="224781"/>
                  <a:pt x="147066" y="224781"/>
                </a:cubicBezTo>
                <a:close/>
                <a:moveTo>
                  <a:pt x="283940" y="329270"/>
                </a:moveTo>
                <a:lnTo>
                  <a:pt x="27908" y="329270"/>
                </a:lnTo>
                <a:lnTo>
                  <a:pt x="27908" y="92478"/>
                </a:lnTo>
                <a:lnTo>
                  <a:pt x="93917" y="92478"/>
                </a:lnTo>
                <a:cubicBezTo>
                  <a:pt x="94012" y="92764"/>
                  <a:pt x="94107" y="92955"/>
                  <a:pt x="94202" y="93240"/>
                </a:cubicBezTo>
                <a:lnTo>
                  <a:pt x="99536" y="105813"/>
                </a:lnTo>
                <a:lnTo>
                  <a:pt x="54578" y="105813"/>
                </a:lnTo>
                <a:cubicBezTo>
                  <a:pt x="48863" y="105813"/>
                  <a:pt x="44196" y="110481"/>
                  <a:pt x="44196" y="116196"/>
                </a:cubicBezTo>
                <a:lnTo>
                  <a:pt x="44196" y="305648"/>
                </a:lnTo>
                <a:cubicBezTo>
                  <a:pt x="44196" y="311363"/>
                  <a:pt x="48863" y="316030"/>
                  <a:pt x="54578" y="316030"/>
                </a:cubicBezTo>
                <a:lnTo>
                  <a:pt x="258890" y="316030"/>
                </a:lnTo>
                <a:cubicBezTo>
                  <a:pt x="264605" y="316030"/>
                  <a:pt x="269272" y="311363"/>
                  <a:pt x="269272" y="305648"/>
                </a:cubicBezTo>
                <a:lnTo>
                  <a:pt x="269272" y="116196"/>
                </a:lnTo>
                <a:cubicBezTo>
                  <a:pt x="269272" y="110481"/>
                  <a:pt x="264605" y="105813"/>
                  <a:pt x="258890" y="105813"/>
                </a:cubicBezTo>
                <a:lnTo>
                  <a:pt x="213836" y="105813"/>
                </a:lnTo>
                <a:lnTo>
                  <a:pt x="219170" y="93240"/>
                </a:lnTo>
                <a:cubicBezTo>
                  <a:pt x="219266" y="92955"/>
                  <a:pt x="219361" y="92764"/>
                  <a:pt x="219456" y="92478"/>
                </a:cubicBezTo>
                <a:lnTo>
                  <a:pt x="284131" y="92478"/>
                </a:lnTo>
                <a:lnTo>
                  <a:pt x="283940" y="329270"/>
                </a:lnTo>
                <a:lnTo>
                  <a:pt x="283940" y="329270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grpSp>
        <p:nvGrpSpPr>
          <p:cNvPr id="193" name="그룹 192">
            <a:extLst>
              <a:ext uri="{FF2B5EF4-FFF2-40B4-BE49-F238E27FC236}">
                <a16:creationId xmlns:a16="http://schemas.microsoft.com/office/drawing/2014/main" id="{B4D0AB27-CFC6-4D3C-A22D-20317EFEA3DD}"/>
              </a:ext>
            </a:extLst>
          </p:cNvPr>
          <p:cNvGrpSpPr/>
          <p:nvPr/>
        </p:nvGrpSpPr>
        <p:grpSpPr>
          <a:xfrm>
            <a:off x="6855705" y="2233803"/>
            <a:ext cx="342900" cy="390525"/>
            <a:chOff x="6855705" y="2233803"/>
            <a:chExt cx="342900" cy="390525"/>
          </a:xfrm>
          <a:solidFill>
            <a:schemeClr val="bg1"/>
          </a:solidFill>
        </p:grpSpPr>
        <p:sp>
          <p:nvSpPr>
            <p:cNvPr id="194" name="자유형: 도형 193">
              <a:extLst>
                <a:ext uri="{FF2B5EF4-FFF2-40B4-BE49-F238E27FC236}">
                  <a16:creationId xmlns:a16="http://schemas.microsoft.com/office/drawing/2014/main" id="{29AA890D-CC02-4D15-BCCB-14131BDC411B}"/>
                </a:ext>
              </a:extLst>
            </p:cNvPr>
            <p:cNvSpPr/>
            <p:nvPr/>
          </p:nvSpPr>
          <p:spPr>
            <a:xfrm>
              <a:off x="6944192" y="2278475"/>
              <a:ext cx="161925" cy="161925"/>
            </a:xfrm>
            <a:custGeom>
              <a:avLst/>
              <a:gdLst>
                <a:gd name="connsiteX0" fmla="*/ 84868 w 161925"/>
                <a:gd name="connsiteY0" fmla="*/ 7144 h 161925"/>
                <a:gd name="connsiteX1" fmla="*/ 7144 w 161925"/>
                <a:gd name="connsiteY1" fmla="*/ 84868 h 161925"/>
                <a:gd name="connsiteX2" fmla="*/ 43053 w 161925"/>
                <a:gd name="connsiteY2" fmla="*/ 150304 h 161925"/>
                <a:gd name="connsiteX3" fmla="*/ 120301 w 161925"/>
                <a:gd name="connsiteY3" fmla="*/ 154495 h 161925"/>
                <a:gd name="connsiteX4" fmla="*/ 125730 w 161925"/>
                <a:gd name="connsiteY4" fmla="*/ 139732 h 161925"/>
                <a:gd name="connsiteX5" fmla="*/ 110966 w 161925"/>
                <a:gd name="connsiteY5" fmla="*/ 134302 h 161925"/>
                <a:gd name="connsiteX6" fmla="*/ 54959 w 161925"/>
                <a:gd name="connsiteY6" fmla="*/ 131540 h 161925"/>
                <a:gd name="connsiteX7" fmla="*/ 29337 w 161925"/>
                <a:gd name="connsiteY7" fmla="*/ 84772 h 161925"/>
                <a:gd name="connsiteX8" fmla="*/ 84868 w 161925"/>
                <a:gd name="connsiteY8" fmla="*/ 29242 h 161925"/>
                <a:gd name="connsiteX9" fmla="*/ 140398 w 161925"/>
                <a:gd name="connsiteY9" fmla="*/ 84772 h 161925"/>
                <a:gd name="connsiteX10" fmla="*/ 129254 w 161925"/>
                <a:gd name="connsiteY10" fmla="*/ 95917 h 161925"/>
                <a:gd name="connsiteX11" fmla="*/ 118110 w 161925"/>
                <a:gd name="connsiteY11" fmla="*/ 84963 h 161925"/>
                <a:gd name="connsiteX12" fmla="*/ 118110 w 161925"/>
                <a:gd name="connsiteY12" fmla="*/ 84772 h 161925"/>
                <a:gd name="connsiteX13" fmla="*/ 84773 w 161925"/>
                <a:gd name="connsiteY13" fmla="*/ 51435 h 161925"/>
                <a:gd name="connsiteX14" fmla="*/ 51435 w 161925"/>
                <a:gd name="connsiteY14" fmla="*/ 84772 h 161925"/>
                <a:gd name="connsiteX15" fmla="*/ 84773 w 161925"/>
                <a:gd name="connsiteY15" fmla="*/ 118110 h 161925"/>
                <a:gd name="connsiteX16" fmla="*/ 106966 w 161925"/>
                <a:gd name="connsiteY16" fmla="*/ 109633 h 161925"/>
                <a:gd name="connsiteX17" fmla="*/ 129159 w 161925"/>
                <a:gd name="connsiteY17" fmla="*/ 118110 h 161925"/>
                <a:gd name="connsiteX18" fmla="*/ 162496 w 161925"/>
                <a:gd name="connsiteY18" fmla="*/ 84772 h 161925"/>
                <a:gd name="connsiteX19" fmla="*/ 84868 w 161925"/>
                <a:gd name="connsiteY19" fmla="*/ 7144 h 161925"/>
                <a:gd name="connsiteX20" fmla="*/ 95821 w 161925"/>
                <a:gd name="connsiteY20" fmla="*/ 86677 h 161925"/>
                <a:gd name="connsiteX21" fmla="*/ 84868 w 161925"/>
                <a:gd name="connsiteY21" fmla="*/ 96012 h 161925"/>
                <a:gd name="connsiteX22" fmla="*/ 73723 w 161925"/>
                <a:gd name="connsiteY22" fmla="*/ 84868 h 161925"/>
                <a:gd name="connsiteX23" fmla="*/ 84868 w 161925"/>
                <a:gd name="connsiteY23" fmla="*/ 73723 h 161925"/>
                <a:gd name="connsiteX24" fmla="*/ 95917 w 161925"/>
                <a:gd name="connsiteY24" fmla="*/ 83534 h 161925"/>
                <a:gd name="connsiteX25" fmla="*/ 95821 w 161925"/>
                <a:gd name="connsiteY25" fmla="*/ 86677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61925" h="161925">
                  <a:moveTo>
                    <a:pt x="84868" y="7144"/>
                  </a:moveTo>
                  <a:cubicBezTo>
                    <a:pt x="42006" y="7144"/>
                    <a:pt x="7144" y="42005"/>
                    <a:pt x="7144" y="84868"/>
                  </a:cubicBezTo>
                  <a:cubicBezTo>
                    <a:pt x="7144" y="111442"/>
                    <a:pt x="20574" y="135922"/>
                    <a:pt x="43053" y="150304"/>
                  </a:cubicBezTo>
                  <a:cubicBezTo>
                    <a:pt x="66008" y="164973"/>
                    <a:pt x="94202" y="166592"/>
                    <a:pt x="120301" y="154495"/>
                  </a:cubicBezTo>
                  <a:cubicBezTo>
                    <a:pt x="125825" y="151924"/>
                    <a:pt x="128302" y="145351"/>
                    <a:pt x="125730" y="139732"/>
                  </a:cubicBezTo>
                  <a:cubicBezTo>
                    <a:pt x="123158" y="134207"/>
                    <a:pt x="116586" y="131731"/>
                    <a:pt x="110966" y="134302"/>
                  </a:cubicBezTo>
                  <a:cubicBezTo>
                    <a:pt x="91821" y="143065"/>
                    <a:pt x="71438" y="142113"/>
                    <a:pt x="54959" y="131540"/>
                  </a:cubicBezTo>
                  <a:cubicBezTo>
                    <a:pt x="38862" y="121253"/>
                    <a:pt x="29337" y="103727"/>
                    <a:pt x="29337" y="84772"/>
                  </a:cubicBezTo>
                  <a:cubicBezTo>
                    <a:pt x="29337" y="54197"/>
                    <a:pt x="54197" y="29242"/>
                    <a:pt x="84868" y="29242"/>
                  </a:cubicBezTo>
                  <a:cubicBezTo>
                    <a:pt x="115443" y="29242"/>
                    <a:pt x="140398" y="54102"/>
                    <a:pt x="140398" y="84772"/>
                  </a:cubicBezTo>
                  <a:cubicBezTo>
                    <a:pt x="140398" y="90868"/>
                    <a:pt x="135446" y="95917"/>
                    <a:pt x="129254" y="95917"/>
                  </a:cubicBezTo>
                  <a:cubicBezTo>
                    <a:pt x="123634" y="95917"/>
                    <a:pt x="118396" y="91630"/>
                    <a:pt x="118110" y="84963"/>
                  </a:cubicBezTo>
                  <a:cubicBezTo>
                    <a:pt x="118110" y="84868"/>
                    <a:pt x="118110" y="84868"/>
                    <a:pt x="118110" y="84772"/>
                  </a:cubicBezTo>
                  <a:cubicBezTo>
                    <a:pt x="118110" y="66389"/>
                    <a:pt x="103156" y="51435"/>
                    <a:pt x="84773" y="51435"/>
                  </a:cubicBezTo>
                  <a:cubicBezTo>
                    <a:pt x="66390" y="51435"/>
                    <a:pt x="51435" y="66389"/>
                    <a:pt x="51435" y="84772"/>
                  </a:cubicBezTo>
                  <a:cubicBezTo>
                    <a:pt x="51435" y="103156"/>
                    <a:pt x="66390" y="118110"/>
                    <a:pt x="84773" y="118110"/>
                  </a:cubicBezTo>
                  <a:cubicBezTo>
                    <a:pt x="93250" y="118110"/>
                    <a:pt x="101060" y="114871"/>
                    <a:pt x="106966" y="109633"/>
                  </a:cubicBezTo>
                  <a:cubicBezTo>
                    <a:pt x="112872" y="114871"/>
                    <a:pt x="120682" y="118110"/>
                    <a:pt x="129159" y="118110"/>
                  </a:cubicBezTo>
                  <a:cubicBezTo>
                    <a:pt x="147542" y="118110"/>
                    <a:pt x="162496" y="103156"/>
                    <a:pt x="162496" y="84772"/>
                  </a:cubicBezTo>
                  <a:cubicBezTo>
                    <a:pt x="162592" y="42005"/>
                    <a:pt x="127731" y="7144"/>
                    <a:pt x="84868" y="7144"/>
                  </a:cubicBezTo>
                  <a:close/>
                  <a:moveTo>
                    <a:pt x="95821" y="86677"/>
                  </a:moveTo>
                  <a:cubicBezTo>
                    <a:pt x="94965" y="91916"/>
                    <a:pt x="90392" y="96012"/>
                    <a:pt x="84868" y="96012"/>
                  </a:cubicBezTo>
                  <a:cubicBezTo>
                    <a:pt x="78772" y="96012"/>
                    <a:pt x="73723" y="91059"/>
                    <a:pt x="73723" y="84868"/>
                  </a:cubicBezTo>
                  <a:cubicBezTo>
                    <a:pt x="73723" y="78676"/>
                    <a:pt x="78677" y="73723"/>
                    <a:pt x="84868" y="73723"/>
                  </a:cubicBezTo>
                  <a:cubicBezTo>
                    <a:pt x="90583" y="73723"/>
                    <a:pt x="95250" y="78010"/>
                    <a:pt x="95917" y="83534"/>
                  </a:cubicBezTo>
                  <a:cubicBezTo>
                    <a:pt x="95726" y="84582"/>
                    <a:pt x="95631" y="85630"/>
                    <a:pt x="95821" y="8667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5" name="자유형: 도형 194">
              <a:extLst>
                <a:ext uri="{FF2B5EF4-FFF2-40B4-BE49-F238E27FC236}">
                  <a16:creationId xmlns:a16="http://schemas.microsoft.com/office/drawing/2014/main" id="{E1E95B44-4AED-400A-96F2-9752DB9211BC}"/>
                </a:ext>
              </a:extLst>
            </p:cNvPr>
            <p:cNvSpPr/>
            <p:nvPr/>
          </p:nvSpPr>
          <p:spPr>
            <a:xfrm>
              <a:off x="6855705" y="2233803"/>
              <a:ext cx="342900" cy="390525"/>
            </a:xfrm>
            <a:custGeom>
              <a:avLst/>
              <a:gdLst>
                <a:gd name="connsiteX0" fmla="*/ 340233 w 342900"/>
                <a:gd name="connsiteY0" fmla="*/ 152971 h 390525"/>
                <a:gd name="connsiteX1" fmla="*/ 336995 w 342900"/>
                <a:gd name="connsiteY1" fmla="*/ 145161 h 390525"/>
                <a:gd name="connsiteX2" fmla="*/ 295846 w 342900"/>
                <a:gd name="connsiteY2" fmla="*/ 104013 h 390525"/>
                <a:gd name="connsiteX3" fmla="*/ 295846 w 342900"/>
                <a:gd name="connsiteY3" fmla="*/ 18288 h 390525"/>
                <a:gd name="connsiteX4" fmla="*/ 284702 w 342900"/>
                <a:gd name="connsiteY4" fmla="*/ 7144 h 390525"/>
                <a:gd name="connsiteX5" fmla="*/ 62674 w 342900"/>
                <a:gd name="connsiteY5" fmla="*/ 7144 h 390525"/>
                <a:gd name="connsiteX6" fmla="*/ 51530 w 342900"/>
                <a:gd name="connsiteY6" fmla="*/ 18288 h 390525"/>
                <a:gd name="connsiteX7" fmla="*/ 51530 w 342900"/>
                <a:gd name="connsiteY7" fmla="*/ 104013 h 390525"/>
                <a:gd name="connsiteX8" fmla="*/ 10382 w 342900"/>
                <a:gd name="connsiteY8" fmla="*/ 145161 h 390525"/>
                <a:gd name="connsiteX9" fmla="*/ 10287 w 342900"/>
                <a:gd name="connsiteY9" fmla="*/ 145256 h 390525"/>
                <a:gd name="connsiteX10" fmla="*/ 7144 w 342900"/>
                <a:gd name="connsiteY10" fmla="*/ 152971 h 390525"/>
                <a:gd name="connsiteX11" fmla="*/ 7144 w 342900"/>
                <a:gd name="connsiteY11" fmla="*/ 152971 h 390525"/>
                <a:gd name="connsiteX12" fmla="*/ 7144 w 342900"/>
                <a:gd name="connsiteY12" fmla="*/ 352806 h 390525"/>
                <a:gd name="connsiteX13" fmla="*/ 40481 w 342900"/>
                <a:gd name="connsiteY13" fmla="*/ 386143 h 390525"/>
                <a:gd name="connsiteX14" fmla="*/ 306895 w 342900"/>
                <a:gd name="connsiteY14" fmla="*/ 386143 h 390525"/>
                <a:gd name="connsiteX15" fmla="*/ 340233 w 342900"/>
                <a:gd name="connsiteY15" fmla="*/ 352806 h 390525"/>
                <a:gd name="connsiteX16" fmla="*/ 340233 w 342900"/>
                <a:gd name="connsiteY16" fmla="*/ 152971 h 390525"/>
                <a:gd name="connsiteX17" fmla="*/ 340233 w 342900"/>
                <a:gd name="connsiteY17" fmla="*/ 152971 h 390525"/>
                <a:gd name="connsiteX18" fmla="*/ 295846 w 342900"/>
                <a:gd name="connsiteY18" fmla="*/ 135636 h 390525"/>
                <a:gd name="connsiteX19" fmla="*/ 313468 w 342900"/>
                <a:gd name="connsiteY19" fmla="*/ 153257 h 390525"/>
                <a:gd name="connsiteX20" fmla="*/ 295846 w 342900"/>
                <a:gd name="connsiteY20" fmla="*/ 170879 h 390525"/>
                <a:gd name="connsiteX21" fmla="*/ 295846 w 342900"/>
                <a:gd name="connsiteY21" fmla="*/ 135636 h 390525"/>
                <a:gd name="connsiteX22" fmla="*/ 73819 w 342900"/>
                <a:gd name="connsiteY22" fmla="*/ 108585 h 390525"/>
                <a:gd name="connsiteX23" fmla="*/ 73819 w 342900"/>
                <a:gd name="connsiteY23" fmla="*/ 108585 h 390525"/>
                <a:gd name="connsiteX24" fmla="*/ 73819 w 342900"/>
                <a:gd name="connsiteY24" fmla="*/ 29432 h 390525"/>
                <a:gd name="connsiteX25" fmla="*/ 273653 w 342900"/>
                <a:gd name="connsiteY25" fmla="*/ 29432 h 390525"/>
                <a:gd name="connsiteX26" fmla="*/ 273653 w 342900"/>
                <a:gd name="connsiteY26" fmla="*/ 108585 h 390525"/>
                <a:gd name="connsiteX27" fmla="*/ 273653 w 342900"/>
                <a:gd name="connsiteY27" fmla="*/ 108585 h 390525"/>
                <a:gd name="connsiteX28" fmla="*/ 273653 w 342900"/>
                <a:gd name="connsiteY28" fmla="*/ 192786 h 390525"/>
                <a:gd name="connsiteX29" fmla="*/ 213550 w 342900"/>
                <a:gd name="connsiteY29" fmla="*/ 252889 h 390525"/>
                <a:gd name="connsiteX30" fmla="*/ 133921 w 342900"/>
                <a:gd name="connsiteY30" fmla="*/ 252889 h 390525"/>
                <a:gd name="connsiteX31" fmla="*/ 73819 w 342900"/>
                <a:gd name="connsiteY31" fmla="*/ 192786 h 390525"/>
                <a:gd name="connsiteX32" fmla="*/ 73819 w 342900"/>
                <a:gd name="connsiteY32" fmla="*/ 108585 h 390525"/>
                <a:gd name="connsiteX33" fmla="*/ 51530 w 342900"/>
                <a:gd name="connsiteY33" fmla="*/ 135636 h 390525"/>
                <a:gd name="connsiteX34" fmla="*/ 51530 w 342900"/>
                <a:gd name="connsiteY34" fmla="*/ 170879 h 390525"/>
                <a:gd name="connsiteX35" fmla="*/ 33909 w 342900"/>
                <a:gd name="connsiteY35" fmla="*/ 153257 h 390525"/>
                <a:gd name="connsiteX36" fmla="*/ 51530 w 342900"/>
                <a:gd name="connsiteY36" fmla="*/ 135636 h 390525"/>
                <a:gd name="connsiteX37" fmla="*/ 29337 w 342900"/>
                <a:gd name="connsiteY37" fmla="*/ 348520 h 390525"/>
                <a:gd name="connsiteX38" fmla="*/ 29337 w 342900"/>
                <a:gd name="connsiteY38" fmla="*/ 180118 h 390525"/>
                <a:gd name="connsiteX39" fmla="*/ 113538 w 342900"/>
                <a:gd name="connsiteY39" fmla="*/ 264319 h 390525"/>
                <a:gd name="connsiteX40" fmla="*/ 29337 w 342900"/>
                <a:gd name="connsiteY40" fmla="*/ 348520 h 390525"/>
                <a:gd name="connsiteX41" fmla="*/ 44672 w 342900"/>
                <a:gd name="connsiteY41" fmla="*/ 363950 h 390525"/>
                <a:gd name="connsiteX42" fmla="*/ 133445 w 342900"/>
                <a:gd name="connsiteY42" fmla="*/ 275177 h 390525"/>
                <a:gd name="connsiteX43" fmla="*/ 213074 w 342900"/>
                <a:gd name="connsiteY43" fmla="*/ 275177 h 390525"/>
                <a:gd name="connsiteX44" fmla="*/ 301847 w 342900"/>
                <a:gd name="connsiteY44" fmla="*/ 363950 h 390525"/>
                <a:gd name="connsiteX45" fmla="*/ 44672 w 342900"/>
                <a:gd name="connsiteY45" fmla="*/ 363950 h 390525"/>
                <a:gd name="connsiteX46" fmla="*/ 318040 w 342900"/>
                <a:gd name="connsiteY46" fmla="*/ 348520 h 390525"/>
                <a:gd name="connsiteX47" fmla="*/ 233839 w 342900"/>
                <a:gd name="connsiteY47" fmla="*/ 264319 h 390525"/>
                <a:gd name="connsiteX48" fmla="*/ 318040 w 342900"/>
                <a:gd name="connsiteY48" fmla="*/ 180118 h 390525"/>
                <a:gd name="connsiteX49" fmla="*/ 318040 w 342900"/>
                <a:gd name="connsiteY49" fmla="*/ 348520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342900" h="390525">
                  <a:moveTo>
                    <a:pt x="340233" y="152971"/>
                  </a:moveTo>
                  <a:cubicBezTo>
                    <a:pt x="340233" y="150114"/>
                    <a:pt x="339090" y="147256"/>
                    <a:pt x="336995" y="145161"/>
                  </a:cubicBezTo>
                  <a:lnTo>
                    <a:pt x="295846" y="104013"/>
                  </a:lnTo>
                  <a:lnTo>
                    <a:pt x="295846" y="18288"/>
                  </a:lnTo>
                  <a:cubicBezTo>
                    <a:pt x="295846" y="12192"/>
                    <a:pt x="290893" y="7144"/>
                    <a:pt x="284702" y="7144"/>
                  </a:cubicBezTo>
                  <a:lnTo>
                    <a:pt x="62674" y="7144"/>
                  </a:lnTo>
                  <a:cubicBezTo>
                    <a:pt x="56579" y="7144"/>
                    <a:pt x="51530" y="12097"/>
                    <a:pt x="51530" y="18288"/>
                  </a:cubicBezTo>
                  <a:lnTo>
                    <a:pt x="51530" y="104013"/>
                  </a:lnTo>
                  <a:lnTo>
                    <a:pt x="10382" y="145161"/>
                  </a:lnTo>
                  <a:cubicBezTo>
                    <a:pt x="10382" y="145161"/>
                    <a:pt x="10287" y="145256"/>
                    <a:pt x="10287" y="145256"/>
                  </a:cubicBezTo>
                  <a:cubicBezTo>
                    <a:pt x="8191" y="147447"/>
                    <a:pt x="7144" y="150209"/>
                    <a:pt x="7144" y="152971"/>
                  </a:cubicBezTo>
                  <a:cubicBezTo>
                    <a:pt x="7144" y="152971"/>
                    <a:pt x="7144" y="152971"/>
                    <a:pt x="7144" y="152971"/>
                  </a:cubicBezTo>
                  <a:lnTo>
                    <a:pt x="7144" y="352806"/>
                  </a:lnTo>
                  <a:cubicBezTo>
                    <a:pt x="7144" y="371189"/>
                    <a:pt x="22098" y="386143"/>
                    <a:pt x="40481" y="386143"/>
                  </a:cubicBezTo>
                  <a:lnTo>
                    <a:pt x="306895" y="386143"/>
                  </a:lnTo>
                  <a:cubicBezTo>
                    <a:pt x="325278" y="386143"/>
                    <a:pt x="340233" y="371189"/>
                    <a:pt x="340233" y="352806"/>
                  </a:cubicBezTo>
                  <a:lnTo>
                    <a:pt x="340233" y="152971"/>
                  </a:lnTo>
                  <a:cubicBezTo>
                    <a:pt x="340233" y="152971"/>
                    <a:pt x="340233" y="152971"/>
                    <a:pt x="340233" y="152971"/>
                  </a:cubicBezTo>
                  <a:close/>
                  <a:moveTo>
                    <a:pt x="295846" y="135636"/>
                  </a:moveTo>
                  <a:lnTo>
                    <a:pt x="313468" y="153257"/>
                  </a:lnTo>
                  <a:lnTo>
                    <a:pt x="295846" y="170879"/>
                  </a:lnTo>
                  <a:lnTo>
                    <a:pt x="295846" y="135636"/>
                  </a:lnTo>
                  <a:close/>
                  <a:moveTo>
                    <a:pt x="73819" y="108585"/>
                  </a:moveTo>
                  <a:cubicBezTo>
                    <a:pt x="73819" y="108585"/>
                    <a:pt x="73819" y="108585"/>
                    <a:pt x="73819" y="108585"/>
                  </a:cubicBezTo>
                  <a:lnTo>
                    <a:pt x="73819" y="29432"/>
                  </a:lnTo>
                  <a:lnTo>
                    <a:pt x="273653" y="29432"/>
                  </a:lnTo>
                  <a:lnTo>
                    <a:pt x="273653" y="108585"/>
                  </a:lnTo>
                  <a:cubicBezTo>
                    <a:pt x="273653" y="108585"/>
                    <a:pt x="273653" y="108585"/>
                    <a:pt x="273653" y="108585"/>
                  </a:cubicBezTo>
                  <a:lnTo>
                    <a:pt x="273653" y="192786"/>
                  </a:lnTo>
                  <a:lnTo>
                    <a:pt x="213550" y="252889"/>
                  </a:lnTo>
                  <a:lnTo>
                    <a:pt x="133921" y="252889"/>
                  </a:lnTo>
                  <a:lnTo>
                    <a:pt x="73819" y="192786"/>
                  </a:lnTo>
                  <a:lnTo>
                    <a:pt x="73819" y="108585"/>
                  </a:lnTo>
                  <a:close/>
                  <a:moveTo>
                    <a:pt x="51530" y="135636"/>
                  </a:moveTo>
                  <a:lnTo>
                    <a:pt x="51530" y="170879"/>
                  </a:lnTo>
                  <a:lnTo>
                    <a:pt x="33909" y="153257"/>
                  </a:lnTo>
                  <a:lnTo>
                    <a:pt x="51530" y="135636"/>
                  </a:lnTo>
                  <a:close/>
                  <a:moveTo>
                    <a:pt x="29337" y="348520"/>
                  </a:moveTo>
                  <a:lnTo>
                    <a:pt x="29337" y="180118"/>
                  </a:lnTo>
                  <a:lnTo>
                    <a:pt x="113538" y="264319"/>
                  </a:lnTo>
                  <a:lnTo>
                    <a:pt x="29337" y="348520"/>
                  </a:lnTo>
                  <a:close/>
                  <a:moveTo>
                    <a:pt x="44672" y="363950"/>
                  </a:moveTo>
                  <a:lnTo>
                    <a:pt x="133445" y="275177"/>
                  </a:lnTo>
                  <a:lnTo>
                    <a:pt x="213074" y="275177"/>
                  </a:lnTo>
                  <a:lnTo>
                    <a:pt x="301847" y="363950"/>
                  </a:lnTo>
                  <a:lnTo>
                    <a:pt x="44672" y="363950"/>
                  </a:lnTo>
                  <a:close/>
                  <a:moveTo>
                    <a:pt x="318040" y="348520"/>
                  </a:moveTo>
                  <a:lnTo>
                    <a:pt x="233839" y="264319"/>
                  </a:lnTo>
                  <a:lnTo>
                    <a:pt x="318040" y="180118"/>
                  </a:lnTo>
                  <a:lnTo>
                    <a:pt x="318040" y="3485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196" name="그룹 195">
            <a:extLst>
              <a:ext uri="{FF2B5EF4-FFF2-40B4-BE49-F238E27FC236}">
                <a16:creationId xmlns:a16="http://schemas.microsoft.com/office/drawing/2014/main" id="{F03502FA-3120-41E8-87BA-CCB22E823AA3}"/>
              </a:ext>
            </a:extLst>
          </p:cNvPr>
          <p:cNvGrpSpPr/>
          <p:nvPr/>
        </p:nvGrpSpPr>
        <p:grpSpPr>
          <a:xfrm>
            <a:off x="6119423" y="3561508"/>
            <a:ext cx="390525" cy="342900"/>
            <a:chOff x="6119423" y="3561508"/>
            <a:chExt cx="390525" cy="342900"/>
          </a:xfrm>
          <a:solidFill>
            <a:schemeClr val="bg1"/>
          </a:solidFill>
        </p:grpSpPr>
        <p:sp>
          <p:nvSpPr>
            <p:cNvPr id="197" name="자유형: 도형 196">
              <a:extLst>
                <a:ext uri="{FF2B5EF4-FFF2-40B4-BE49-F238E27FC236}">
                  <a16:creationId xmlns:a16="http://schemas.microsoft.com/office/drawing/2014/main" id="{DDE86361-9E76-49AD-BF24-1120DBBF2E82}"/>
                </a:ext>
              </a:extLst>
            </p:cNvPr>
            <p:cNvSpPr/>
            <p:nvPr/>
          </p:nvSpPr>
          <p:spPr>
            <a:xfrm>
              <a:off x="6119423" y="3561508"/>
              <a:ext cx="390525" cy="342900"/>
            </a:xfrm>
            <a:custGeom>
              <a:avLst/>
              <a:gdLst>
                <a:gd name="connsiteX0" fmla="*/ 370904 w 390525"/>
                <a:gd name="connsiteY0" fmla="*/ 7985 h 342900"/>
                <a:gd name="connsiteX1" fmla="*/ 263652 w 390525"/>
                <a:gd name="connsiteY1" fmla="*/ 50848 h 342900"/>
                <a:gd name="connsiteX2" fmla="*/ 132779 w 390525"/>
                <a:gd name="connsiteY2" fmla="*/ 7699 h 342900"/>
                <a:gd name="connsiteX3" fmla="*/ 125158 w 390525"/>
                <a:gd name="connsiteY3" fmla="*/ 7890 h 342900"/>
                <a:gd name="connsiteX4" fmla="*/ 14097 w 390525"/>
                <a:gd name="connsiteY4" fmla="*/ 52276 h 342900"/>
                <a:gd name="connsiteX5" fmla="*/ 7144 w 390525"/>
                <a:gd name="connsiteY5" fmla="*/ 62563 h 342900"/>
                <a:gd name="connsiteX6" fmla="*/ 7144 w 390525"/>
                <a:gd name="connsiteY6" fmla="*/ 328978 h 342900"/>
                <a:gd name="connsiteX7" fmla="*/ 22384 w 390525"/>
                <a:gd name="connsiteY7" fmla="*/ 339265 h 342900"/>
                <a:gd name="connsiteX8" fmla="*/ 129635 w 390525"/>
                <a:gd name="connsiteY8" fmla="*/ 296402 h 342900"/>
                <a:gd name="connsiteX9" fmla="*/ 260413 w 390525"/>
                <a:gd name="connsiteY9" fmla="*/ 339550 h 342900"/>
                <a:gd name="connsiteX10" fmla="*/ 261366 w 390525"/>
                <a:gd name="connsiteY10" fmla="*/ 339836 h 342900"/>
                <a:gd name="connsiteX11" fmla="*/ 268033 w 390525"/>
                <a:gd name="connsiteY11" fmla="*/ 339360 h 342900"/>
                <a:gd name="connsiteX12" fmla="*/ 379000 w 390525"/>
                <a:gd name="connsiteY12" fmla="*/ 294973 h 342900"/>
                <a:gd name="connsiteX13" fmla="*/ 385953 w 390525"/>
                <a:gd name="connsiteY13" fmla="*/ 284686 h 342900"/>
                <a:gd name="connsiteX14" fmla="*/ 385953 w 390525"/>
                <a:gd name="connsiteY14" fmla="*/ 18272 h 342900"/>
                <a:gd name="connsiteX15" fmla="*/ 370904 w 390525"/>
                <a:gd name="connsiteY15" fmla="*/ 7985 h 342900"/>
                <a:gd name="connsiteX16" fmla="*/ 118205 w 390525"/>
                <a:gd name="connsiteY16" fmla="*/ 277257 h 342900"/>
                <a:gd name="connsiteX17" fmla="*/ 29432 w 390525"/>
                <a:gd name="connsiteY17" fmla="*/ 312785 h 342900"/>
                <a:gd name="connsiteX18" fmla="*/ 29432 w 390525"/>
                <a:gd name="connsiteY18" fmla="*/ 70279 h 342900"/>
                <a:gd name="connsiteX19" fmla="*/ 118205 w 390525"/>
                <a:gd name="connsiteY19" fmla="*/ 34750 h 342900"/>
                <a:gd name="connsiteX20" fmla="*/ 118205 w 390525"/>
                <a:gd name="connsiteY20" fmla="*/ 277257 h 342900"/>
                <a:gd name="connsiteX21" fmla="*/ 252889 w 390525"/>
                <a:gd name="connsiteY21" fmla="*/ 192770 h 342900"/>
                <a:gd name="connsiteX22" fmla="*/ 252507 w 390525"/>
                <a:gd name="connsiteY22" fmla="*/ 192675 h 342900"/>
                <a:gd name="connsiteX23" fmla="*/ 235077 w 390525"/>
                <a:gd name="connsiteY23" fmla="*/ 188484 h 342900"/>
                <a:gd name="connsiteX24" fmla="*/ 220503 w 390525"/>
                <a:gd name="connsiteY24" fmla="*/ 194389 h 342900"/>
                <a:gd name="connsiteX25" fmla="*/ 226409 w 390525"/>
                <a:gd name="connsiteY25" fmla="*/ 208963 h 342900"/>
                <a:gd name="connsiteX26" fmla="*/ 252889 w 390525"/>
                <a:gd name="connsiteY26" fmla="*/ 214868 h 342900"/>
                <a:gd name="connsiteX27" fmla="*/ 252889 w 390525"/>
                <a:gd name="connsiteY27" fmla="*/ 313833 h 342900"/>
                <a:gd name="connsiteX28" fmla="*/ 140398 w 390525"/>
                <a:gd name="connsiteY28" fmla="*/ 276781 h 342900"/>
                <a:gd name="connsiteX29" fmla="*/ 140398 w 390525"/>
                <a:gd name="connsiteY29" fmla="*/ 140097 h 342900"/>
                <a:gd name="connsiteX30" fmla="*/ 149542 w 390525"/>
                <a:gd name="connsiteY30" fmla="*/ 141049 h 342900"/>
                <a:gd name="connsiteX31" fmla="*/ 162687 w 390525"/>
                <a:gd name="connsiteY31" fmla="*/ 131143 h 342900"/>
                <a:gd name="connsiteX32" fmla="*/ 153257 w 390525"/>
                <a:gd name="connsiteY32" fmla="*/ 119237 h 342900"/>
                <a:gd name="connsiteX33" fmla="*/ 140398 w 390525"/>
                <a:gd name="connsiteY33" fmla="*/ 117999 h 342900"/>
                <a:gd name="connsiteX34" fmla="*/ 140398 w 390525"/>
                <a:gd name="connsiteY34" fmla="*/ 33798 h 342900"/>
                <a:gd name="connsiteX35" fmla="*/ 252889 w 390525"/>
                <a:gd name="connsiteY35" fmla="*/ 70850 h 342900"/>
                <a:gd name="connsiteX36" fmla="*/ 252889 w 390525"/>
                <a:gd name="connsiteY36" fmla="*/ 192770 h 342900"/>
                <a:gd name="connsiteX37" fmla="*/ 252889 w 390525"/>
                <a:gd name="connsiteY37" fmla="*/ 192770 h 342900"/>
                <a:gd name="connsiteX38" fmla="*/ 363950 w 390525"/>
                <a:gd name="connsiteY38" fmla="*/ 277257 h 342900"/>
                <a:gd name="connsiteX39" fmla="*/ 275177 w 390525"/>
                <a:gd name="connsiteY39" fmla="*/ 312785 h 342900"/>
                <a:gd name="connsiteX40" fmla="*/ 275177 w 390525"/>
                <a:gd name="connsiteY40" fmla="*/ 70279 h 342900"/>
                <a:gd name="connsiteX41" fmla="*/ 363950 w 390525"/>
                <a:gd name="connsiteY41" fmla="*/ 34750 h 342900"/>
                <a:gd name="connsiteX42" fmla="*/ 363950 w 390525"/>
                <a:gd name="connsiteY42" fmla="*/ 277257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390525" h="342900">
                  <a:moveTo>
                    <a:pt x="370904" y="7985"/>
                  </a:moveTo>
                  <a:lnTo>
                    <a:pt x="263652" y="50848"/>
                  </a:lnTo>
                  <a:lnTo>
                    <a:pt x="132779" y="7699"/>
                  </a:lnTo>
                  <a:cubicBezTo>
                    <a:pt x="130207" y="6842"/>
                    <a:pt x="127444" y="7033"/>
                    <a:pt x="125158" y="7890"/>
                  </a:cubicBezTo>
                  <a:lnTo>
                    <a:pt x="14097" y="52276"/>
                  </a:lnTo>
                  <a:cubicBezTo>
                    <a:pt x="9906" y="53991"/>
                    <a:pt x="7144" y="58087"/>
                    <a:pt x="7144" y="62563"/>
                  </a:cubicBezTo>
                  <a:lnTo>
                    <a:pt x="7144" y="328978"/>
                  </a:lnTo>
                  <a:cubicBezTo>
                    <a:pt x="7144" y="336883"/>
                    <a:pt x="15144" y="342217"/>
                    <a:pt x="22384" y="339265"/>
                  </a:cubicBezTo>
                  <a:lnTo>
                    <a:pt x="129635" y="296402"/>
                  </a:lnTo>
                  <a:lnTo>
                    <a:pt x="260413" y="339550"/>
                  </a:lnTo>
                  <a:cubicBezTo>
                    <a:pt x="260985" y="339741"/>
                    <a:pt x="260985" y="339741"/>
                    <a:pt x="261366" y="339836"/>
                  </a:cubicBezTo>
                  <a:cubicBezTo>
                    <a:pt x="262128" y="339836"/>
                    <a:pt x="264509" y="340789"/>
                    <a:pt x="268033" y="339360"/>
                  </a:cubicBezTo>
                  <a:lnTo>
                    <a:pt x="379000" y="294973"/>
                  </a:lnTo>
                  <a:cubicBezTo>
                    <a:pt x="383191" y="293259"/>
                    <a:pt x="385953" y="289163"/>
                    <a:pt x="385953" y="284686"/>
                  </a:cubicBezTo>
                  <a:lnTo>
                    <a:pt x="385953" y="18272"/>
                  </a:lnTo>
                  <a:cubicBezTo>
                    <a:pt x="386143" y="10462"/>
                    <a:pt x="378142" y="5128"/>
                    <a:pt x="370904" y="7985"/>
                  </a:cubicBezTo>
                  <a:close/>
                  <a:moveTo>
                    <a:pt x="118205" y="277257"/>
                  </a:moveTo>
                  <a:lnTo>
                    <a:pt x="29432" y="312785"/>
                  </a:lnTo>
                  <a:lnTo>
                    <a:pt x="29432" y="70279"/>
                  </a:lnTo>
                  <a:lnTo>
                    <a:pt x="118205" y="34750"/>
                  </a:lnTo>
                  <a:lnTo>
                    <a:pt x="118205" y="277257"/>
                  </a:lnTo>
                  <a:close/>
                  <a:moveTo>
                    <a:pt x="252889" y="192770"/>
                  </a:moveTo>
                  <a:cubicBezTo>
                    <a:pt x="252793" y="192770"/>
                    <a:pt x="252603" y="192770"/>
                    <a:pt x="252507" y="192675"/>
                  </a:cubicBezTo>
                  <a:cubicBezTo>
                    <a:pt x="246412" y="192199"/>
                    <a:pt x="240506" y="190770"/>
                    <a:pt x="235077" y="188484"/>
                  </a:cubicBezTo>
                  <a:cubicBezTo>
                    <a:pt x="229457" y="186103"/>
                    <a:pt x="222885" y="188770"/>
                    <a:pt x="220503" y="194389"/>
                  </a:cubicBezTo>
                  <a:cubicBezTo>
                    <a:pt x="218122" y="200009"/>
                    <a:pt x="220789" y="206581"/>
                    <a:pt x="226409" y="208963"/>
                  </a:cubicBezTo>
                  <a:cubicBezTo>
                    <a:pt x="237268" y="213534"/>
                    <a:pt x="249364" y="215249"/>
                    <a:pt x="252889" y="214868"/>
                  </a:cubicBezTo>
                  <a:lnTo>
                    <a:pt x="252889" y="313833"/>
                  </a:lnTo>
                  <a:lnTo>
                    <a:pt x="140398" y="276781"/>
                  </a:lnTo>
                  <a:lnTo>
                    <a:pt x="140398" y="140097"/>
                  </a:lnTo>
                  <a:cubicBezTo>
                    <a:pt x="143446" y="140192"/>
                    <a:pt x="146494" y="140478"/>
                    <a:pt x="149542" y="141049"/>
                  </a:cubicBezTo>
                  <a:cubicBezTo>
                    <a:pt x="155924" y="142288"/>
                    <a:pt x="162115" y="137716"/>
                    <a:pt x="162687" y="131143"/>
                  </a:cubicBezTo>
                  <a:cubicBezTo>
                    <a:pt x="163163" y="125333"/>
                    <a:pt x="158972" y="120285"/>
                    <a:pt x="153257" y="119237"/>
                  </a:cubicBezTo>
                  <a:cubicBezTo>
                    <a:pt x="149066" y="118475"/>
                    <a:pt x="144685" y="117999"/>
                    <a:pt x="140398" y="117999"/>
                  </a:cubicBezTo>
                  <a:lnTo>
                    <a:pt x="140398" y="33798"/>
                  </a:lnTo>
                  <a:lnTo>
                    <a:pt x="252889" y="70850"/>
                  </a:lnTo>
                  <a:lnTo>
                    <a:pt x="252889" y="192770"/>
                  </a:lnTo>
                  <a:lnTo>
                    <a:pt x="252889" y="192770"/>
                  </a:lnTo>
                  <a:close/>
                  <a:moveTo>
                    <a:pt x="363950" y="277257"/>
                  </a:moveTo>
                  <a:lnTo>
                    <a:pt x="275177" y="312785"/>
                  </a:lnTo>
                  <a:lnTo>
                    <a:pt x="275177" y="70279"/>
                  </a:lnTo>
                  <a:lnTo>
                    <a:pt x="363950" y="34750"/>
                  </a:lnTo>
                  <a:lnTo>
                    <a:pt x="363950" y="27725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8" name="자유형: 도형 197">
              <a:extLst>
                <a:ext uri="{FF2B5EF4-FFF2-40B4-BE49-F238E27FC236}">
                  <a16:creationId xmlns:a16="http://schemas.microsoft.com/office/drawing/2014/main" id="{0E464747-2A74-438F-ABBD-4574B0266C26}"/>
                </a:ext>
              </a:extLst>
            </p:cNvPr>
            <p:cNvSpPr/>
            <p:nvPr/>
          </p:nvSpPr>
          <p:spPr>
            <a:xfrm>
              <a:off x="6163634" y="3750864"/>
              <a:ext cx="38100" cy="38100"/>
            </a:xfrm>
            <a:custGeom>
              <a:avLst/>
              <a:gdLst>
                <a:gd name="connsiteX0" fmla="*/ 25226 w 38100"/>
                <a:gd name="connsiteY0" fmla="*/ 7700 h 38100"/>
                <a:gd name="connsiteX1" fmla="*/ 11224 w 38100"/>
                <a:gd name="connsiteY1" fmla="*/ 14749 h 38100"/>
                <a:gd name="connsiteX2" fmla="*/ 7700 w 38100"/>
                <a:gd name="connsiteY2" fmla="*/ 25321 h 38100"/>
                <a:gd name="connsiteX3" fmla="*/ 14749 w 38100"/>
                <a:gd name="connsiteY3" fmla="*/ 39323 h 38100"/>
                <a:gd name="connsiteX4" fmla="*/ 28750 w 38100"/>
                <a:gd name="connsiteY4" fmla="*/ 32274 h 38100"/>
                <a:gd name="connsiteX5" fmla="*/ 32275 w 38100"/>
                <a:gd name="connsiteY5" fmla="*/ 21702 h 38100"/>
                <a:gd name="connsiteX6" fmla="*/ 25226 w 38100"/>
                <a:gd name="connsiteY6" fmla="*/ 770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00" h="38100">
                  <a:moveTo>
                    <a:pt x="25226" y="7700"/>
                  </a:moveTo>
                  <a:cubicBezTo>
                    <a:pt x="19416" y="5795"/>
                    <a:pt x="13129" y="8938"/>
                    <a:pt x="11224" y="14749"/>
                  </a:cubicBezTo>
                  <a:lnTo>
                    <a:pt x="7700" y="25321"/>
                  </a:lnTo>
                  <a:cubicBezTo>
                    <a:pt x="5795" y="31132"/>
                    <a:pt x="8938" y="37418"/>
                    <a:pt x="14749" y="39323"/>
                  </a:cubicBezTo>
                  <a:cubicBezTo>
                    <a:pt x="20559" y="41228"/>
                    <a:pt x="26845" y="38085"/>
                    <a:pt x="28750" y="32274"/>
                  </a:cubicBezTo>
                  <a:lnTo>
                    <a:pt x="32275" y="21702"/>
                  </a:lnTo>
                  <a:cubicBezTo>
                    <a:pt x="34180" y="15987"/>
                    <a:pt x="31036" y="9700"/>
                    <a:pt x="25226" y="77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9" name="자유형: 도형 198">
              <a:extLst>
                <a:ext uri="{FF2B5EF4-FFF2-40B4-BE49-F238E27FC236}">
                  <a16:creationId xmlns:a16="http://schemas.microsoft.com/office/drawing/2014/main" id="{03A3F944-91CF-4ACD-8807-BDC7EC9F824E}"/>
                </a:ext>
              </a:extLst>
            </p:cNvPr>
            <p:cNvSpPr/>
            <p:nvPr/>
          </p:nvSpPr>
          <p:spPr>
            <a:xfrm>
              <a:off x="6181138" y="3692005"/>
              <a:ext cx="47625" cy="47625"/>
            </a:xfrm>
            <a:custGeom>
              <a:avLst/>
              <a:gdLst>
                <a:gd name="connsiteX0" fmla="*/ 37821 w 47625"/>
                <a:gd name="connsiteY0" fmla="*/ 10171 h 47625"/>
                <a:gd name="connsiteX1" fmla="*/ 22105 w 47625"/>
                <a:gd name="connsiteY1" fmla="*/ 10553 h 47625"/>
                <a:gd name="connsiteX2" fmla="*/ 8103 w 47625"/>
                <a:gd name="connsiteY2" fmla="*/ 31603 h 47625"/>
                <a:gd name="connsiteX3" fmla="*/ 13723 w 47625"/>
                <a:gd name="connsiteY3" fmla="*/ 46271 h 47625"/>
                <a:gd name="connsiteX4" fmla="*/ 28391 w 47625"/>
                <a:gd name="connsiteY4" fmla="*/ 40652 h 47625"/>
                <a:gd name="connsiteX5" fmla="*/ 38298 w 47625"/>
                <a:gd name="connsiteY5" fmla="*/ 25793 h 47625"/>
                <a:gd name="connsiteX6" fmla="*/ 37821 w 47625"/>
                <a:gd name="connsiteY6" fmla="*/ 10171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625" h="47625">
                  <a:moveTo>
                    <a:pt x="37821" y="10171"/>
                  </a:moveTo>
                  <a:cubicBezTo>
                    <a:pt x="33344" y="5980"/>
                    <a:pt x="26391" y="6171"/>
                    <a:pt x="22105" y="10553"/>
                  </a:cubicBezTo>
                  <a:cubicBezTo>
                    <a:pt x="16295" y="16648"/>
                    <a:pt x="11627" y="23697"/>
                    <a:pt x="8103" y="31603"/>
                  </a:cubicBezTo>
                  <a:cubicBezTo>
                    <a:pt x="5626" y="37222"/>
                    <a:pt x="8103" y="43795"/>
                    <a:pt x="13723" y="46271"/>
                  </a:cubicBezTo>
                  <a:cubicBezTo>
                    <a:pt x="19342" y="48748"/>
                    <a:pt x="25915" y="46271"/>
                    <a:pt x="28391" y="40652"/>
                  </a:cubicBezTo>
                  <a:cubicBezTo>
                    <a:pt x="30868" y="35127"/>
                    <a:pt x="34201" y="30079"/>
                    <a:pt x="38298" y="25793"/>
                  </a:cubicBezTo>
                  <a:cubicBezTo>
                    <a:pt x="42489" y="21411"/>
                    <a:pt x="42298" y="14362"/>
                    <a:pt x="37821" y="101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0" name="자유형: 도형 199">
              <a:extLst>
                <a:ext uri="{FF2B5EF4-FFF2-40B4-BE49-F238E27FC236}">
                  <a16:creationId xmlns:a16="http://schemas.microsoft.com/office/drawing/2014/main" id="{FF2F9040-7A97-4DC6-955F-4E99AF4D3CE0}"/>
                </a:ext>
              </a:extLst>
            </p:cNvPr>
            <p:cNvSpPr/>
            <p:nvPr/>
          </p:nvSpPr>
          <p:spPr>
            <a:xfrm>
              <a:off x="6289182" y="3694771"/>
              <a:ext cx="47625" cy="47625"/>
            </a:xfrm>
            <a:custGeom>
              <a:avLst/>
              <a:gdLst>
                <a:gd name="connsiteX0" fmla="*/ 39220 w 47625"/>
                <a:gd name="connsiteY0" fmla="*/ 31504 h 47625"/>
                <a:gd name="connsiteX1" fmla="*/ 26741 w 47625"/>
                <a:gd name="connsiteY1" fmla="*/ 11121 h 47625"/>
                <a:gd name="connsiteX2" fmla="*/ 11121 w 47625"/>
                <a:gd name="connsiteY2" fmla="*/ 9692 h 47625"/>
                <a:gd name="connsiteX3" fmla="*/ 9692 w 47625"/>
                <a:gd name="connsiteY3" fmla="*/ 25313 h 47625"/>
                <a:gd name="connsiteX4" fmla="*/ 19598 w 47625"/>
                <a:gd name="connsiteY4" fmla="*/ 41886 h 47625"/>
                <a:gd name="connsiteX5" fmla="*/ 34647 w 47625"/>
                <a:gd name="connsiteY5" fmla="*/ 46458 h 47625"/>
                <a:gd name="connsiteX6" fmla="*/ 39220 w 47625"/>
                <a:gd name="connsiteY6" fmla="*/ 31504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625" h="47625">
                  <a:moveTo>
                    <a:pt x="39220" y="31504"/>
                  </a:moveTo>
                  <a:cubicBezTo>
                    <a:pt x="37410" y="28075"/>
                    <a:pt x="34362" y="20265"/>
                    <a:pt x="26741" y="11121"/>
                  </a:cubicBezTo>
                  <a:cubicBezTo>
                    <a:pt x="22836" y="6453"/>
                    <a:pt x="15788" y="5787"/>
                    <a:pt x="11121" y="9692"/>
                  </a:cubicBezTo>
                  <a:cubicBezTo>
                    <a:pt x="6454" y="13597"/>
                    <a:pt x="5787" y="20646"/>
                    <a:pt x="9692" y="25313"/>
                  </a:cubicBezTo>
                  <a:cubicBezTo>
                    <a:pt x="15407" y="32076"/>
                    <a:pt x="17216" y="37505"/>
                    <a:pt x="19598" y="41886"/>
                  </a:cubicBezTo>
                  <a:cubicBezTo>
                    <a:pt x="22455" y="47316"/>
                    <a:pt x="29218" y="49316"/>
                    <a:pt x="34647" y="46458"/>
                  </a:cubicBezTo>
                  <a:cubicBezTo>
                    <a:pt x="40076" y="43696"/>
                    <a:pt x="42077" y="36933"/>
                    <a:pt x="39220" y="315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1" name="자유형: 도형 200">
              <a:extLst>
                <a:ext uri="{FF2B5EF4-FFF2-40B4-BE49-F238E27FC236}">
                  <a16:creationId xmlns:a16="http://schemas.microsoft.com/office/drawing/2014/main" id="{646EC5F5-24FC-484D-8980-692177E6ED26}"/>
                </a:ext>
              </a:extLst>
            </p:cNvPr>
            <p:cNvSpPr/>
            <p:nvPr/>
          </p:nvSpPr>
          <p:spPr>
            <a:xfrm>
              <a:off x="6394043" y="3722352"/>
              <a:ext cx="47625" cy="47625"/>
            </a:xfrm>
            <a:custGeom>
              <a:avLst/>
              <a:gdLst>
                <a:gd name="connsiteX0" fmla="*/ 40848 w 47625"/>
                <a:gd name="connsiteY0" fmla="*/ 9447 h 47625"/>
                <a:gd name="connsiteX1" fmla="*/ 25322 w 47625"/>
                <a:gd name="connsiteY1" fmla="*/ 11448 h 47625"/>
                <a:gd name="connsiteX2" fmla="*/ 12273 w 47625"/>
                <a:gd name="connsiteY2" fmla="*/ 23354 h 47625"/>
                <a:gd name="connsiteX3" fmla="*/ 8843 w 47625"/>
                <a:gd name="connsiteY3" fmla="*/ 38689 h 47625"/>
                <a:gd name="connsiteX4" fmla="*/ 24179 w 47625"/>
                <a:gd name="connsiteY4" fmla="*/ 42118 h 47625"/>
                <a:gd name="connsiteX5" fmla="*/ 42943 w 47625"/>
                <a:gd name="connsiteY5" fmla="*/ 24973 h 47625"/>
                <a:gd name="connsiteX6" fmla="*/ 40848 w 47625"/>
                <a:gd name="connsiteY6" fmla="*/ 9447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625" h="47625">
                  <a:moveTo>
                    <a:pt x="40848" y="9447"/>
                  </a:moveTo>
                  <a:cubicBezTo>
                    <a:pt x="35990" y="5733"/>
                    <a:pt x="29036" y="6590"/>
                    <a:pt x="25322" y="11448"/>
                  </a:cubicBezTo>
                  <a:cubicBezTo>
                    <a:pt x="21702" y="16115"/>
                    <a:pt x="17321" y="20211"/>
                    <a:pt x="12273" y="23354"/>
                  </a:cubicBezTo>
                  <a:cubicBezTo>
                    <a:pt x="7129" y="26688"/>
                    <a:pt x="5605" y="33546"/>
                    <a:pt x="8843" y="38689"/>
                  </a:cubicBezTo>
                  <a:cubicBezTo>
                    <a:pt x="12177" y="43833"/>
                    <a:pt x="19035" y="45357"/>
                    <a:pt x="24179" y="42118"/>
                  </a:cubicBezTo>
                  <a:cubicBezTo>
                    <a:pt x="31417" y="37546"/>
                    <a:pt x="37704" y="31736"/>
                    <a:pt x="42943" y="24973"/>
                  </a:cubicBezTo>
                  <a:cubicBezTo>
                    <a:pt x="46562" y="20211"/>
                    <a:pt x="45705" y="13257"/>
                    <a:pt x="40848" y="944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2" name="자유형: 도형 201">
              <a:extLst>
                <a:ext uri="{FF2B5EF4-FFF2-40B4-BE49-F238E27FC236}">
                  <a16:creationId xmlns:a16="http://schemas.microsoft.com/office/drawing/2014/main" id="{57F498E9-2595-4064-A1E3-4E924C33D338}"/>
                </a:ext>
              </a:extLst>
            </p:cNvPr>
            <p:cNvSpPr/>
            <p:nvPr/>
          </p:nvSpPr>
          <p:spPr>
            <a:xfrm>
              <a:off x="6427588" y="3672591"/>
              <a:ext cx="38100" cy="38100"/>
            </a:xfrm>
            <a:custGeom>
              <a:avLst/>
              <a:gdLst>
                <a:gd name="connsiteX0" fmla="*/ 26066 w 38100"/>
                <a:gd name="connsiteY0" fmla="*/ 7868 h 38100"/>
                <a:gd name="connsiteX1" fmla="*/ 11779 w 38100"/>
                <a:gd name="connsiteY1" fmla="*/ 14345 h 38100"/>
                <a:gd name="connsiteX2" fmla="*/ 7874 w 38100"/>
                <a:gd name="connsiteY2" fmla="*/ 24728 h 38100"/>
                <a:gd name="connsiteX3" fmla="*/ 18256 w 38100"/>
                <a:gd name="connsiteY3" fmla="*/ 39777 h 38100"/>
                <a:gd name="connsiteX4" fmla="*/ 28638 w 38100"/>
                <a:gd name="connsiteY4" fmla="*/ 32538 h 38100"/>
                <a:gd name="connsiteX5" fmla="*/ 32543 w 38100"/>
                <a:gd name="connsiteY5" fmla="*/ 22156 h 38100"/>
                <a:gd name="connsiteX6" fmla="*/ 26066 w 38100"/>
                <a:gd name="connsiteY6" fmla="*/ 786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00" h="38100">
                  <a:moveTo>
                    <a:pt x="26066" y="7868"/>
                  </a:moveTo>
                  <a:cubicBezTo>
                    <a:pt x="20351" y="5678"/>
                    <a:pt x="13969" y="8631"/>
                    <a:pt x="11779" y="14345"/>
                  </a:cubicBezTo>
                  <a:lnTo>
                    <a:pt x="7874" y="24728"/>
                  </a:lnTo>
                  <a:cubicBezTo>
                    <a:pt x="5111" y="31967"/>
                    <a:pt x="10540" y="39777"/>
                    <a:pt x="18256" y="39777"/>
                  </a:cubicBezTo>
                  <a:cubicBezTo>
                    <a:pt x="22733" y="39777"/>
                    <a:pt x="27019" y="37015"/>
                    <a:pt x="28638" y="32538"/>
                  </a:cubicBezTo>
                  <a:lnTo>
                    <a:pt x="32543" y="22156"/>
                  </a:lnTo>
                  <a:cubicBezTo>
                    <a:pt x="34734" y="16441"/>
                    <a:pt x="31876" y="9964"/>
                    <a:pt x="26066" y="786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203" name="그룹 202">
            <a:extLst>
              <a:ext uri="{FF2B5EF4-FFF2-40B4-BE49-F238E27FC236}">
                <a16:creationId xmlns:a16="http://schemas.microsoft.com/office/drawing/2014/main" id="{ED87D8D2-7BCD-4191-8203-458457199CC2}"/>
              </a:ext>
            </a:extLst>
          </p:cNvPr>
          <p:cNvGrpSpPr/>
          <p:nvPr/>
        </p:nvGrpSpPr>
        <p:grpSpPr>
          <a:xfrm>
            <a:off x="6852886" y="4903660"/>
            <a:ext cx="285750" cy="390525"/>
            <a:chOff x="6852886" y="4903660"/>
            <a:chExt cx="285750" cy="390525"/>
          </a:xfrm>
          <a:solidFill>
            <a:schemeClr val="bg1"/>
          </a:solidFill>
        </p:grpSpPr>
        <p:sp>
          <p:nvSpPr>
            <p:cNvPr id="204" name="자유형: 도형 203">
              <a:extLst>
                <a:ext uri="{FF2B5EF4-FFF2-40B4-BE49-F238E27FC236}">
                  <a16:creationId xmlns:a16="http://schemas.microsoft.com/office/drawing/2014/main" id="{DA5B112F-2A8A-4A2B-BCE8-02E28F8F7DAE}"/>
                </a:ext>
              </a:extLst>
            </p:cNvPr>
            <p:cNvSpPr/>
            <p:nvPr/>
          </p:nvSpPr>
          <p:spPr>
            <a:xfrm>
              <a:off x="6852886" y="4903660"/>
              <a:ext cx="285750" cy="390525"/>
            </a:xfrm>
            <a:custGeom>
              <a:avLst/>
              <a:gdLst>
                <a:gd name="connsiteX0" fmla="*/ 219513 w 285750"/>
                <a:gd name="connsiteY0" fmla="*/ 128873 h 390525"/>
                <a:gd name="connsiteX1" fmla="*/ 224370 w 285750"/>
                <a:gd name="connsiteY1" fmla="*/ 119729 h 390525"/>
                <a:gd name="connsiteX2" fmla="*/ 215988 w 285750"/>
                <a:gd name="connsiteY2" fmla="*/ 108966 h 390525"/>
                <a:gd name="connsiteX3" fmla="*/ 277806 w 285750"/>
                <a:gd name="connsiteY3" fmla="*/ 47149 h 390525"/>
                <a:gd name="connsiteX4" fmla="*/ 286283 w 285750"/>
                <a:gd name="connsiteY4" fmla="*/ 20193 h 390525"/>
                <a:gd name="connsiteX5" fmla="*/ 261232 w 285750"/>
                <a:gd name="connsiteY5" fmla="*/ 7144 h 390525"/>
                <a:gd name="connsiteX6" fmla="*/ 87972 w 285750"/>
                <a:gd name="connsiteY6" fmla="*/ 7144 h 390525"/>
                <a:gd name="connsiteX7" fmla="*/ 87972 w 285750"/>
                <a:gd name="connsiteY7" fmla="*/ 7144 h 390525"/>
                <a:gd name="connsiteX8" fmla="*/ 33584 w 285750"/>
                <a:gd name="connsiteY8" fmla="*/ 7144 h 390525"/>
                <a:gd name="connsiteX9" fmla="*/ 8534 w 285750"/>
                <a:gd name="connsiteY9" fmla="*/ 20193 h 390525"/>
                <a:gd name="connsiteX10" fmla="*/ 17011 w 285750"/>
                <a:gd name="connsiteY10" fmla="*/ 47149 h 390525"/>
                <a:gd name="connsiteX11" fmla="*/ 78828 w 285750"/>
                <a:gd name="connsiteY11" fmla="*/ 109061 h 390525"/>
                <a:gd name="connsiteX12" fmla="*/ 70446 w 285750"/>
                <a:gd name="connsiteY12" fmla="*/ 119824 h 390525"/>
                <a:gd name="connsiteX13" fmla="*/ 75304 w 285750"/>
                <a:gd name="connsiteY13" fmla="*/ 128968 h 390525"/>
                <a:gd name="connsiteX14" fmla="*/ 8724 w 285750"/>
                <a:gd name="connsiteY14" fmla="*/ 247459 h 390525"/>
                <a:gd name="connsiteX15" fmla="*/ 147408 w 285750"/>
                <a:gd name="connsiteY15" fmla="*/ 386143 h 390525"/>
                <a:gd name="connsiteX16" fmla="*/ 286092 w 285750"/>
                <a:gd name="connsiteY16" fmla="*/ 247459 h 390525"/>
                <a:gd name="connsiteX17" fmla="*/ 219513 w 285750"/>
                <a:gd name="connsiteY17" fmla="*/ 128873 h 390525"/>
                <a:gd name="connsiteX18" fmla="*/ 263709 w 285750"/>
                <a:gd name="connsiteY18" fmla="*/ 29432 h 390525"/>
                <a:gd name="connsiteX19" fmla="*/ 261994 w 285750"/>
                <a:gd name="connsiteY19" fmla="*/ 31337 h 390525"/>
                <a:gd name="connsiteX20" fmla="*/ 184841 w 285750"/>
                <a:gd name="connsiteY20" fmla="*/ 108490 h 390525"/>
                <a:gd name="connsiteX21" fmla="*/ 132263 w 285750"/>
                <a:gd name="connsiteY21" fmla="*/ 108490 h 390525"/>
                <a:gd name="connsiteX22" fmla="*/ 137788 w 285750"/>
                <a:gd name="connsiteY22" fmla="*/ 102965 h 390525"/>
                <a:gd name="connsiteX23" fmla="*/ 137788 w 285750"/>
                <a:gd name="connsiteY23" fmla="*/ 102965 h 390525"/>
                <a:gd name="connsiteX24" fmla="*/ 148265 w 285750"/>
                <a:gd name="connsiteY24" fmla="*/ 92488 h 390525"/>
                <a:gd name="connsiteX25" fmla="*/ 211511 w 285750"/>
                <a:gd name="connsiteY25" fmla="*/ 29242 h 390525"/>
                <a:gd name="connsiteX26" fmla="*/ 261232 w 285750"/>
                <a:gd name="connsiteY26" fmla="*/ 29242 h 390525"/>
                <a:gd name="connsiteX27" fmla="*/ 263709 w 285750"/>
                <a:gd name="connsiteY27" fmla="*/ 29432 h 390525"/>
                <a:gd name="connsiteX28" fmla="*/ 147408 w 285750"/>
                <a:gd name="connsiteY28" fmla="*/ 62008 h 390525"/>
                <a:gd name="connsiteX29" fmla="*/ 114738 w 285750"/>
                <a:gd name="connsiteY29" fmla="*/ 29337 h 390525"/>
                <a:gd name="connsiteX30" fmla="*/ 180079 w 285750"/>
                <a:gd name="connsiteY30" fmla="*/ 29337 h 390525"/>
                <a:gd name="connsiteX31" fmla="*/ 147408 w 285750"/>
                <a:gd name="connsiteY31" fmla="*/ 62008 h 390525"/>
                <a:gd name="connsiteX32" fmla="*/ 30918 w 285750"/>
                <a:gd name="connsiteY32" fmla="*/ 29432 h 390525"/>
                <a:gd name="connsiteX33" fmla="*/ 33584 w 285750"/>
                <a:gd name="connsiteY33" fmla="*/ 29337 h 390525"/>
                <a:gd name="connsiteX34" fmla="*/ 83305 w 285750"/>
                <a:gd name="connsiteY34" fmla="*/ 29337 h 390525"/>
                <a:gd name="connsiteX35" fmla="*/ 131692 w 285750"/>
                <a:gd name="connsiteY35" fmla="*/ 77724 h 390525"/>
                <a:gd name="connsiteX36" fmla="*/ 105308 w 285750"/>
                <a:gd name="connsiteY36" fmla="*/ 104108 h 390525"/>
                <a:gd name="connsiteX37" fmla="*/ 32727 w 285750"/>
                <a:gd name="connsiteY37" fmla="*/ 31528 h 390525"/>
                <a:gd name="connsiteX38" fmla="*/ 30918 w 285750"/>
                <a:gd name="connsiteY38" fmla="*/ 29432 h 390525"/>
                <a:gd name="connsiteX39" fmla="*/ 147408 w 285750"/>
                <a:gd name="connsiteY39" fmla="*/ 363855 h 390525"/>
                <a:gd name="connsiteX40" fmla="*/ 30918 w 285750"/>
                <a:gd name="connsiteY40" fmla="*/ 247364 h 390525"/>
                <a:gd name="connsiteX41" fmla="*/ 147408 w 285750"/>
                <a:gd name="connsiteY41" fmla="*/ 130873 h 390525"/>
                <a:gd name="connsiteX42" fmla="*/ 263899 w 285750"/>
                <a:gd name="connsiteY42" fmla="*/ 247364 h 390525"/>
                <a:gd name="connsiteX43" fmla="*/ 147408 w 285750"/>
                <a:gd name="connsiteY43" fmla="*/ 363855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285750" h="390525">
                  <a:moveTo>
                    <a:pt x="219513" y="128873"/>
                  </a:moveTo>
                  <a:cubicBezTo>
                    <a:pt x="222465" y="126873"/>
                    <a:pt x="224370" y="123539"/>
                    <a:pt x="224370" y="119729"/>
                  </a:cubicBezTo>
                  <a:cubicBezTo>
                    <a:pt x="224370" y="114490"/>
                    <a:pt x="220751" y="110204"/>
                    <a:pt x="215988" y="108966"/>
                  </a:cubicBezTo>
                  <a:lnTo>
                    <a:pt x="277806" y="47149"/>
                  </a:lnTo>
                  <a:cubicBezTo>
                    <a:pt x="289902" y="35052"/>
                    <a:pt x="288378" y="25051"/>
                    <a:pt x="286283" y="20193"/>
                  </a:cubicBezTo>
                  <a:cubicBezTo>
                    <a:pt x="284282" y="15335"/>
                    <a:pt x="278377" y="7144"/>
                    <a:pt x="261232" y="7144"/>
                  </a:cubicBezTo>
                  <a:lnTo>
                    <a:pt x="87972" y="7144"/>
                  </a:lnTo>
                  <a:cubicBezTo>
                    <a:pt x="87972" y="7144"/>
                    <a:pt x="87972" y="7144"/>
                    <a:pt x="87972" y="7144"/>
                  </a:cubicBezTo>
                  <a:lnTo>
                    <a:pt x="33584" y="7144"/>
                  </a:lnTo>
                  <a:cubicBezTo>
                    <a:pt x="16439" y="7144"/>
                    <a:pt x="10534" y="15335"/>
                    <a:pt x="8534" y="20193"/>
                  </a:cubicBezTo>
                  <a:cubicBezTo>
                    <a:pt x="6534" y="25051"/>
                    <a:pt x="4914" y="35052"/>
                    <a:pt x="17011" y="47149"/>
                  </a:cubicBezTo>
                  <a:lnTo>
                    <a:pt x="78828" y="109061"/>
                  </a:lnTo>
                  <a:cubicBezTo>
                    <a:pt x="73970" y="110299"/>
                    <a:pt x="70446" y="114586"/>
                    <a:pt x="70446" y="119824"/>
                  </a:cubicBezTo>
                  <a:cubicBezTo>
                    <a:pt x="70446" y="123634"/>
                    <a:pt x="72351" y="126968"/>
                    <a:pt x="75304" y="128968"/>
                  </a:cubicBezTo>
                  <a:cubicBezTo>
                    <a:pt x="35394" y="153353"/>
                    <a:pt x="8724" y="197358"/>
                    <a:pt x="8724" y="247459"/>
                  </a:cubicBezTo>
                  <a:cubicBezTo>
                    <a:pt x="8724" y="323945"/>
                    <a:pt x="70922" y="386143"/>
                    <a:pt x="147408" y="386143"/>
                  </a:cubicBezTo>
                  <a:cubicBezTo>
                    <a:pt x="223894" y="386143"/>
                    <a:pt x="286092" y="323945"/>
                    <a:pt x="286092" y="247459"/>
                  </a:cubicBezTo>
                  <a:cubicBezTo>
                    <a:pt x="286092" y="197263"/>
                    <a:pt x="259422" y="153257"/>
                    <a:pt x="219513" y="128873"/>
                  </a:cubicBezTo>
                  <a:close/>
                  <a:moveTo>
                    <a:pt x="263709" y="29432"/>
                  </a:moveTo>
                  <a:cubicBezTo>
                    <a:pt x="263232" y="30004"/>
                    <a:pt x="262661" y="30671"/>
                    <a:pt x="261994" y="31337"/>
                  </a:cubicBezTo>
                  <a:lnTo>
                    <a:pt x="184841" y="108490"/>
                  </a:lnTo>
                  <a:lnTo>
                    <a:pt x="132263" y="108490"/>
                  </a:lnTo>
                  <a:lnTo>
                    <a:pt x="137788" y="102965"/>
                  </a:lnTo>
                  <a:cubicBezTo>
                    <a:pt x="137788" y="102965"/>
                    <a:pt x="137788" y="102965"/>
                    <a:pt x="137788" y="102965"/>
                  </a:cubicBezTo>
                  <a:lnTo>
                    <a:pt x="148265" y="92488"/>
                  </a:lnTo>
                  <a:lnTo>
                    <a:pt x="211511" y="29242"/>
                  </a:lnTo>
                  <a:lnTo>
                    <a:pt x="261232" y="29242"/>
                  </a:lnTo>
                  <a:cubicBezTo>
                    <a:pt x="262184" y="29337"/>
                    <a:pt x="263042" y="29337"/>
                    <a:pt x="263709" y="29432"/>
                  </a:cubicBezTo>
                  <a:close/>
                  <a:moveTo>
                    <a:pt x="147408" y="62008"/>
                  </a:moveTo>
                  <a:lnTo>
                    <a:pt x="114738" y="29337"/>
                  </a:lnTo>
                  <a:lnTo>
                    <a:pt x="180079" y="29337"/>
                  </a:lnTo>
                  <a:lnTo>
                    <a:pt x="147408" y="62008"/>
                  </a:lnTo>
                  <a:close/>
                  <a:moveTo>
                    <a:pt x="30918" y="29432"/>
                  </a:moveTo>
                  <a:cubicBezTo>
                    <a:pt x="31679" y="29337"/>
                    <a:pt x="32537" y="29337"/>
                    <a:pt x="33584" y="29337"/>
                  </a:cubicBezTo>
                  <a:lnTo>
                    <a:pt x="83305" y="29337"/>
                  </a:lnTo>
                  <a:lnTo>
                    <a:pt x="131692" y="77724"/>
                  </a:lnTo>
                  <a:lnTo>
                    <a:pt x="105308" y="104108"/>
                  </a:lnTo>
                  <a:lnTo>
                    <a:pt x="32727" y="31528"/>
                  </a:lnTo>
                  <a:cubicBezTo>
                    <a:pt x="31965" y="30671"/>
                    <a:pt x="31394" y="30004"/>
                    <a:pt x="30918" y="29432"/>
                  </a:cubicBezTo>
                  <a:close/>
                  <a:moveTo>
                    <a:pt x="147408" y="363855"/>
                  </a:moveTo>
                  <a:cubicBezTo>
                    <a:pt x="83114" y="363855"/>
                    <a:pt x="30918" y="311563"/>
                    <a:pt x="30918" y="247364"/>
                  </a:cubicBezTo>
                  <a:cubicBezTo>
                    <a:pt x="30918" y="183166"/>
                    <a:pt x="83210" y="130873"/>
                    <a:pt x="147408" y="130873"/>
                  </a:cubicBezTo>
                  <a:cubicBezTo>
                    <a:pt x="211607" y="130873"/>
                    <a:pt x="263899" y="183166"/>
                    <a:pt x="263899" y="247364"/>
                  </a:cubicBezTo>
                  <a:cubicBezTo>
                    <a:pt x="263899" y="311563"/>
                    <a:pt x="211607" y="363855"/>
                    <a:pt x="147408" y="36385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5" name="자유형: 도형 204">
              <a:extLst>
                <a:ext uri="{FF2B5EF4-FFF2-40B4-BE49-F238E27FC236}">
                  <a16:creationId xmlns:a16="http://schemas.microsoft.com/office/drawing/2014/main" id="{E5C487E7-6AE9-4318-90BC-4319E34746E8}"/>
                </a:ext>
              </a:extLst>
            </p:cNvPr>
            <p:cNvSpPr/>
            <p:nvPr/>
          </p:nvSpPr>
          <p:spPr>
            <a:xfrm>
              <a:off x="6906969" y="5053869"/>
              <a:ext cx="180975" cy="171450"/>
            </a:xfrm>
            <a:custGeom>
              <a:avLst/>
              <a:gdLst>
                <a:gd name="connsiteX0" fmla="*/ 123901 w 180975"/>
                <a:gd name="connsiteY0" fmla="*/ 55150 h 171450"/>
                <a:gd name="connsiteX1" fmla="*/ 103232 w 180975"/>
                <a:gd name="connsiteY1" fmla="*/ 13335 h 171450"/>
                <a:gd name="connsiteX2" fmla="*/ 93326 w 180975"/>
                <a:gd name="connsiteY2" fmla="*/ 7144 h 171450"/>
                <a:gd name="connsiteX3" fmla="*/ 93326 w 180975"/>
                <a:gd name="connsiteY3" fmla="*/ 7144 h 171450"/>
                <a:gd name="connsiteX4" fmla="*/ 83420 w 180975"/>
                <a:gd name="connsiteY4" fmla="*/ 13335 h 171450"/>
                <a:gd name="connsiteX5" fmla="*/ 62750 w 180975"/>
                <a:gd name="connsiteY5" fmla="*/ 55150 h 171450"/>
                <a:gd name="connsiteX6" fmla="*/ 16650 w 180975"/>
                <a:gd name="connsiteY6" fmla="*/ 61817 h 171450"/>
                <a:gd name="connsiteX7" fmla="*/ 7696 w 180975"/>
                <a:gd name="connsiteY7" fmla="*/ 69342 h 171450"/>
                <a:gd name="connsiteX8" fmla="*/ 10458 w 180975"/>
                <a:gd name="connsiteY8" fmla="*/ 80677 h 171450"/>
                <a:gd name="connsiteX9" fmla="*/ 43796 w 180975"/>
                <a:gd name="connsiteY9" fmla="*/ 113252 h 171450"/>
                <a:gd name="connsiteX10" fmla="*/ 35890 w 180975"/>
                <a:gd name="connsiteY10" fmla="*/ 159163 h 171450"/>
                <a:gd name="connsiteX11" fmla="*/ 40271 w 180975"/>
                <a:gd name="connsiteY11" fmla="*/ 170021 h 171450"/>
                <a:gd name="connsiteX12" fmla="*/ 51987 w 180975"/>
                <a:gd name="connsiteY12" fmla="*/ 170879 h 171450"/>
                <a:gd name="connsiteX13" fmla="*/ 93230 w 180975"/>
                <a:gd name="connsiteY13" fmla="*/ 149162 h 171450"/>
                <a:gd name="connsiteX14" fmla="*/ 134474 w 180975"/>
                <a:gd name="connsiteY14" fmla="*/ 170879 h 171450"/>
                <a:gd name="connsiteX15" fmla="*/ 139617 w 180975"/>
                <a:gd name="connsiteY15" fmla="*/ 172117 h 171450"/>
                <a:gd name="connsiteX16" fmla="*/ 139617 w 180975"/>
                <a:gd name="connsiteY16" fmla="*/ 172117 h 171450"/>
                <a:gd name="connsiteX17" fmla="*/ 150190 w 180975"/>
                <a:gd name="connsiteY17" fmla="*/ 164497 h 171450"/>
                <a:gd name="connsiteX18" fmla="*/ 150476 w 180975"/>
                <a:gd name="connsiteY18" fmla="*/ 158591 h 171450"/>
                <a:gd name="connsiteX19" fmla="*/ 142665 w 180975"/>
                <a:gd name="connsiteY19" fmla="*/ 113252 h 171450"/>
                <a:gd name="connsiteX20" fmla="*/ 176003 w 180975"/>
                <a:gd name="connsiteY20" fmla="*/ 80677 h 171450"/>
                <a:gd name="connsiteX21" fmla="*/ 178765 w 180975"/>
                <a:gd name="connsiteY21" fmla="*/ 69342 h 171450"/>
                <a:gd name="connsiteX22" fmla="*/ 169811 w 180975"/>
                <a:gd name="connsiteY22" fmla="*/ 61817 h 171450"/>
                <a:gd name="connsiteX23" fmla="*/ 123901 w 180975"/>
                <a:gd name="connsiteY23" fmla="*/ 55150 h 171450"/>
                <a:gd name="connsiteX24" fmla="*/ 123139 w 180975"/>
                <a:gd name="connsiteY24" fmla="*/ 101822 h 171450"/>
                <a:gd name="connsiteX25" fmla="*/ 119900 w 180975"/>
                <a:gd name="connsiteY25" fmla="*/ 111633 h 171450"/>
                <a:gd name="connsiteX26" fmla="*/ 124949 w 180975"/>
                <a:gd name="connsiteY26" fmla="*/ 141161 h 171450"/>
                <a:gd name="connsiteX27" fmla="*/ 98374 w 180975"/>
                <a:gd name="connsiteY27" fmla="*/ 127254 h 171450"/>
                <a:gd name="connsiteX28" fmla="*/ 88087 w 180975"/>
                <a:gd name="connsiteY28" fmla="*/ 127254 h 171450"/>
                <a:gd name="connsiteX29" fmla="*/ 61512 w 180975"/>
                <a:gd name="connsiteY29" fmla="*/ 141161 h 171450"/>
                <a:gd name="connsiteX30" fmla="*/ 66561 w 180975"/>
                <a:gd name="connsiteY30" fmla="*/ 111633 h 171450"/>
                <a:gd name="connsiteX31" fmla="*/ 63322 w 180975"/>
                <a:gd name="connsiteY31" fmla="*/ 101822 h 171450"/>
                <a:gd name="connsiteX32" fmla="*/ 41891 w 180975"/>
                <a:gd name="connsiteY32" fmla="*/ 80867 h 171450"/>
                <a:gd name="connsiteX33" fmla="*/ 71514 w 180975"/>
                <a:gd name="connsiteY33" fmla="*/ 76581 h 171450"/>
                <a:gd name="connsiteX34" fmla="*/ 79895 w 180975"/>
                <a:gd name="connsiteY34" fmla="*/ 70485 h 171450"/>
                <a:gd name="connsiteX35" fmla="*/ 93135 w 180975"/>
                <a:gd name="connsiteY35" fmla="*/ 43625 h 171450"/>
                <a:gd name="connsiteX36" fmla="*/ 106375 w 180975"/>
                <a:gd name="connsiteY36" fmla="*/ 70485 h 171450"/>
                <a:gd name="connsiteX37" fmla="*/ 114757 w 180975"/>
                <a:gd name="connsiteY37" fmla="*/ 76581 h 171450"/>
                <a:gd name="connsiteX38" fmla="*/ 144380 w 180975"/>
                <a:gd name="connsiteY38" fmla="*/ 80867 h 171450"/>
                <a:gd name="connsiteX39" fmla="*/ 123139 w 180975"/>
                <a:gd name="connsiteY39" fmla="*/ 101822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80975" h="171450">
                  <a:moveTo>
                    <a:pt x="123901" y="55150"/>
                  </a:moveTo>
                  <a:lnTo>
                    <a:pt x="103232" y="13335"/>
                  </a:lnTo>
                  <a:cubicBezTo>
                    <a:pt x="101326" y="9525"/>
                    <a:pt x="97517" y="7144"/>
                    <a:pt x="93326" y="7144"/>
                  </a:cubicBezTo>
                  <a:lnTo>
                    <a:pt x="93326" y="7144"/>
                  </a:lnTo>
                  <a:cubicBezTo>
                    <a:pt x="89135" y="7144"/>
                    <a:pt x="85229" y="9525"/>
                    <a:pt x="83420" y="13335"/>
                  </a:cubicBezTo>
                  <a:lnTo>
                    <a:pt x="62750" y="55150"/>
                  </a:lnTo>
                  <a:lnTo>
                    <a:pt x="16650" y="61817"/>
                  </a:lnTo>
                  <a:cubicBezTo>
                    <a:pt x="12459" y="62389"/>
                    <a:pt x="9029" y="65342"/>
                    <a:pt x="7696" y="69342"/>
                  </a:cubicBezTo>
                  <a:cubicBezTo>
                    <a:pt x="6363" y="73343"/>
                    <a:pt x="7505" y="77724"/>
                    <a:pt x="10458" y="80677"/>
                  </a:cubicBezTo>
                  <a:lnTo>
                    <a:pt x="43796" y="113252"/>
                  </a:lnTo>
                  <a:lnTo>
                    <a:pt x="35890" y="159163"/>
                  </a:lnTo>
                  <a:cubicBezTo>
                    <a:pt x="35223" y="163354"/>
                    <a:pt x="36843" y="167545"/>
                    <a:pt x="40271" y="170021"/>
                  </a:cubicBezTo>
                  <a:cubicBezTo>
                    <a:pt x="43700" y="172498"/>
                    <a:pt x="48177" y="172784"/>
                    <a:pt x="51987" y="170879"/>
                  </a:cubicBezTo>
                  <a:lnTo>
                    <a:pt x="93230" y="149162"/>
                  </a:lnTo>
                  <a:lnTo>
                    <a:pt x="134474" y="170879"/>
                  </a:lnTo>
                  <a:cubicBezTo>
                    <a:pt x="136093" y="171736"/>
                    <a:pt x="137903" y="172117"/>
                    <a:pt x="139617" y="172117"/>
                  </a:cubicBezTo>
                  <a:lnTo>
                    <a:pt x="139617" y="172117"/>
                  </a:lnTo>
                  <a:cubicBezTo>
                    <a:pt x="144380" y="172117"/>
                    <a:pt x="148761" y="169069"/>
                    <a:pt x="150190" y="164497"/>
                  </a:cubicBezTo>
                  <a:cubicBezTo>
                    <a:pt x="150761" y="162401"/>
                    <a:pt x="150857" y="160401"/>
                    <a:pt x="150476" y="158591"/>
                  </a:cubicBezTo>
                  <a:lnTo>
                    <a:pt x="142665" y="113252"/>
                  </a:lnTo>
                  <a:lnTo>
                    <a:pt x="176003" y="80677"/>
                  </a:lnTo>
                  <a:cubicBezTo>
                    <a:pt x="179051" y="77724"/>
                    <a:pt x="180098" y="73343"/>
                    <a:pt x="178765" y="69342"/>
                  </a:cubicBezTo>
                  <a:cubicBezTo>
                    <a:pt x="177432" y="65342"/>
                    <a:pt x="174002" y="62389"/>
                    <a:pt x="169811" y="61817"/>
                  </a:cubicBezTo>
                  <a:lnTo>
                    <a:pt x="123901" y="55150"/>
                  </a:lnTo>
                  <a:close/>
                  <a:moveTo>
                    <a:pt x="123139" y="101822"/>
                  </a:moveTo>
                  <a:cubicBezTo>
                    <a:pt x="120567" y="104394"/>
                    <a:pt x="119329" y="108013"/>
                    <a:pt x="119900" y="111633"/>
                  </a:cubicBezTo>
                  <a:lnTo>
                    <a:pt x="124949" y="141161"/>
                  </a:lnTo>
                  <a:lnTo>
                    <a:pt x="98374" y="127254"/>
                  </a:lnTo>
                  <a:cubicBezTo>
                    <a:pt x="95136" y="125539"/>
                    <a:pt x="91230" y="125539"/>
                    <a:pt x="88087" y="127254"/>
                  </a:cubicBezTo>
                  <a:lnTo>
                    <a:pt x="61512" y="141161"/>
                  </a:lnTo>
                  <a:lnTo>
                    <a:pt x="66561" y="111633"/>
                  </a:lnTo>
                  <a:cubicBezTo>
                    <a:pt x="67227" y="108013"/>
                    <a:pt x="65989" y="104394"/>
                    <a:pt x="63322" y="101822"/>
                  </a:cubicBezTo>
                  <a:lnTo>
                    <a:pt x="41891" y="80867"/>
                  </a:lnTo>
                  <a:lnTo>
                    <a:pt x="71514" y="76581"/>
                  </a:lnTo>
                  <a:cubicBezTo>
                    <a:pt x="75133" y="76010"/>
                    <a:pt x="78276" y="73819"/>
                    <a:pt x="79895" y="70485"/>
                  </a:cubicBezTo>
                  <a:lnTo>
                    <a:pt x="93135" y="43625"/>
                  </a:lnTo>
                  <a:lnTo>
                    <a:pt x="106375" y="70485"/>
                  </a:lnTo>
                  <a:cubicBezTo>
                    <a:pt x="107994" y="73723"/>
                    <a:pt x="111138" y="76010"/>
                    <a:pt x="114757" y="76581"/>
                  </a:cubicBezTo>
                  <a:lnTo>
                    <a:pt x="144380" y="80867"/>
                  </a:lnTo>
                  <a:lnTo>
                    <a:pt x="123139" y="10182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206" name="그룹 205">
            <a:extLst>
              <a:ext uri="{FF2B5EF4-FFF2-40B4-BE49-F238E27FC236}">
                <a16:creationId xmlns:a16="http://schemas.microsoft.com/office/drawing/2014/main" id="{892F7492-9AA7-4C85-BDE1-50BA90D7CD59}"/>
              </a:ext>
            </a:extLst>
          </p:cNvPr>
          <p:cNvGrpSpPr/>
          <p:nvPr/>
        </p:nvGrpSpPr>
        <p:grpSpPr>
          <a:xfrm>
            <a:off x="4112600" y="931068"/>
            <a:ext cx="384048" cy="298228"/>
            <a:chOff x="4112600" y="931068"/>
            <a:chExt cx="384048" cy="298228"/>
          </a:xfrm>
          <a:solidFill>
            <a:schemeClr val="bg1"/>
          </a:solidFill>
        </p:grpSpPr>
        <p:sp>
          <p:nvSpPr>
            <p:cNvPr id="207" name="자유형: 도형 206">
              <a:extLst>
                <a:ext uri="{FF2B5EF4-FFF2-40B4-BE49-F238E27FC236}">
                  <a16:creationId xmlns:a16="http://schemas.microsoft.com/office/drawing/2014/main" id="{46E0BF69-D49F-49A8-BBE4-9DBB29635031}"/>
                </a:ext>
              </a:extLst>
            </p:cNvPr>
            <p:cNvSpPr/>
            <p:nvPr/>
          </p:nvSpPr>
          <p:spPr>
            <a:xfrm>
              <a:off x="4201373" y="931068"/>
              <a:ext cx="295275" cy="76200"/>
            </a:xfrm>
            <a:custGeom>
              <a:avLst/>
              <a:gdLst>
                <a:gd name="connsiteX0" fmla="*/ 264033 w 295275"/>
                <a:gd name="connsiteY0" fmla="*/ 7144 h 76200"/>
                <a:gd name="connsiteX1" fmla="*/ 40481 w 295275"/>
                <a:gd name="connsiteY1" fmla="*/ 7144 h 76200"/>
                <a:gd name="connsiteX2" fmla="*/ 7144 w 295275"/>
                <a:gd name="connsiteY2" fmla="*/ 40481 h 76200"/>
                <a:gd name="connsiteX3" fmla="*/ 40481 w 295275"/>
                <a:gd name="connsiteY3" fmla="*/ 73819 h 76200"/>
                <a:gd name="connsiteX4" fmla="*/ 264033 w 295275"/>
                <a:gd name="connsiteY4" fmla="*/ 73819 h 76200"/>
                <a:gd name="connsiteX5" fmla="*/ 297371 w 295275"/>
                <a:gd name="connsiteY5" fmla="*/ 40481 h 76200"/>
                <a:gd name="connsiteX6" fmla="*/ 264033 w 295275"/>
                <a:gd name="connsiteY6" fmla="*/ 7144 h 76200"/>
                <a:gd name="connsiteX7" fmla="*/ 264033 w 295275"/>
                <a:gd name="connsiteY7" fmla="*/ 51530 h 76200"/>
                <a:gd name="connsiteX8" fmla="*/ 40481 w 295275"/>
                <a:gd name="connsiteY8" fmla="*/ 51530 h 76200"/>
                <a:gd name="connsiteX9" fmla="*/ 29337 w 295275"/>
                <a:gd name="connsiteY9" fmla="*/ 40386 h 76200"/>
                <a:gd name="connsiteX10" fmla="*/ 40481 w 295275"/>
                <a:gd name="connsiteY10" fmla="*/ 29242 h 76200"/>
                <a:gd name="connsiteX11" fmla="*/ 264033 w 295275"/>
                <a:gd name="connsiteY11" fmla="*/ 29242 h 76200"/>
                <a:gd name="connsiteX12" fmla="*/ 275177 w 295275"/>
                <a:gd name="connsiteY12" fmla="*/ 40386 h 76200"/>
                <a:gd name="connsiteX13" fmla="*/ 264033 w 295275"/>
                <a:gd name="connsiteY13" fmla="*/ 515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95275" h="76200">
                  <a:moveTo>
                    <a:pt x="264033" y="7144"/>
                  </a:moveTo>
                  <a:lnTo>
                    <a:pt x="40481" y="7144"/>
                  </a:lnTo>
                  <a:cubicBezTo>
                    <a:pt x="22098" y="7144"/>
                    <a:pt x="7144" y="22098"/>
                    <a:pt x="7144" y="40481"/>
                  </a:cubicBezTo>
                  <a:cubicBezTo>
                    <a:pt x="7144" y="58865"/>
                    <a:pt x="22098" y="73819"/>
                    <a:pt x="40481" y="73819"/>
                  </a:cubicBezTo>
                  <a:lnTo>
                    <a:pt x="264033" y="73819"/>
                  </a:lnTo>
                  <a:cubicBezTo>
                    <a:pt x="282416" y="73819"/>
                    <a:pt x="297371" y="58865"/>
                    <a:pt x="297371" y="40481"/>
                  </a:cubicBezTo>
                  <a:cubicBezTo>
                    <a:pt x="297371" y="22098"/>
                    <a:pt x="282416" y="7144"/>
                    <a:pt x="264033" y="7144"/>
                  </a:cubicBezTo>
                  <a:close/>
                  <a:moveTo>
                    <a:pt x="264033" y="51530"/>
                  </a:moveTo>
                  <a:lnTo>
                    <a:pt x="40481" y="51530"/>
                  </a:lnTo>
                  <a:cubicBezTo>
                    <a:pt x="34385" y="51530"/>
                    <a:pt x="29337" y="46577"/>
                    <a:pt x="29337" y="40386"/>
                  </a:cubicBezTo>
                  <a:cubicBezTo>
                    <a:pt x="29337" y="34195"/>
                    <a:pt x="34290" y="29242"/>
                    <a:pt x="40481" y="29242"/>
                  </a:cubicBezTo>
                  <a:lnTo>
                    <a:pt x="264033" y="29242"/>
                  </a:lnTo>
                  <a:cubicBezTo>
                    <a:pt x="270129" y="29242"/>
                    <a:pt x="275177" y="34195"/>
                    <a:pt x="275177" y="40386"/>
                  </a:cubicBezTo>
                  <a:cubicBezTo>
                    <a:pt x="275177" y="46577"/>
                    <a:pt x="270224" y="51530"/>
                    <a:pt x="264033" y="515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8" name="자유형: 도형 207">
              <a:extLst>
                <a:ext uri="{FF2B5EF4-FFF2-40B4-BE49-F238E27FC236}">
                  <a16:creationId xmlns:a16="http://schemas.microsoft.com/office/drawing/2014/main" id="{88320813-C414-473F-BD43-365F580928F5}"/>
                </a:ext>
              </a:extLst>
            </p:cNvPr>
            <p:cNvSpPr/>
            <p:nvPr/>
          </p:nvSpPr>
          <p:spPr>
            <a:xfrm>
              <a:off x="4201373" y="1042130"/>
              <a:ext cx="295275" cy="76200"/>
            </a:xfrm>
            <a:custGeom>
              <a:avLst/>
              <a:gdLst>
                <a:gd name="connsiteX0" fmla="*/ 264033 w 295275"/>
                <a:gd name="connsiteY0" fmla="*/ 7144 h 76200"/>
                <a:gd name="connsiteX1" fmla="*/ 40481 w 295275"/>
                <a:gd name="connsiteY1" fmla="*/ 7144 h 76200"/>
                <a:gd name="connsiteX2" fmla="*/ 7144 w 295275"/>
                <a:gd name="connsiteY2" fmla="*/ 40481 h 76200"/>
                <a:gd name="connsiteX3" fmla="*/ 40481 w 295275"/>
                <a:gd name="connsiteY3" fmla="*/ 73819 h 76200"/>
                <a:gd name="connsiteX4" fmla="*/ 264033 w 295275"/>
                <a:gd name="connsiteY4" fmla="*/ 73819 h 76200"/>
                <a:gd name="connsiteX5" fmla="*/ 297371 w 295275"/>
                <a:gd name="connsiteY5" fmla="*/ 40481 h 76200"/>
                <a:gd name="connsiteX6" fmla="*/ 264033 w 295275"/>
                <a:gd name="connsiteY6" fmla="*/ 7144 h 76200"/>
                <a:gd name="connsiteX7" fmla="*/ 264033 w 295275"/>
                <a:gd name="connsiteY7" fmla="*/ 51530 h 76200"/>
                <a:gd name="connsiteX8" fmla="*/ 40481 w 295275"/>
                <a:gd name="connsiteY8" fmla="*/ 51530 h 76200"/>
                <a:gd name="connsiteX9" fmla="*/ 29337 w 295275"/>
                <a:gd name="connsiteY9" fmla="*/ 40386 h 76200"/>
                <a:gd name="connsiteX10" fmla="*/ 40481 w 295275"/>
                <a:gd name="connsiteY10" fmla="*/ 29242 h 76200"/>
                <a:gd name="connsiteX11" fmla="*/ 264033 w 295275"/>
                <a:gd name="connsiteY11" fmla="*/ 29242 h 76200"/>
                <a:gd name="connsiteX12" fmla="*/ 275177 w 295275"/>
                <a:gd name="connsiteY12" fmla="*/ 40386 h 76200"/>
                <a:gd name="connsiteX13" fmla="*/ 264033 w 295275"/>
                <a:gd name="connsiteY13" fmla="*/ 515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95275" h="76200">
                  <a:moveTo>
                    <a:pt x="264033" y="7144"/>
                  </a:moveTo>
                  <a:lnTo>
                    <a:pt x="40481" y="7144"/>
                  </a:lnTo>
                  <a:cubicBezTo>
                    <a:pt x="22098" y="7144"/>
                    <a:pt x="7144" y="22098"/>
                    <a:pt x="7144" y="40481"/>
                  </a:cubicBezTo>
                  <a:cubicBezTo>
                    <a:pt x="7144" y="58865"/>
                    <a:pt x="22098" y="73819"/>
                    <a:pt x="40481" y="73819"/>
                  </a:cubicBezTo>
                  <a:lnTo>
                    <a:pt x="264033" y="73819"/>
                  </a:lnTo>
                  <a:cubicBezTo>
                    <a:pt x="282416" y="73819"/>
                    <a:pt x="297371" y="58865"/>
                    <a:pt x="297371" y="40481"/>
                  </a:cubicBezTo>
                  <a:cubicBezTo>
                    <a:pt x="297371" y="22098"/>
                    <a:pt x="282416" y="7144"/>
                    <a:pt x="264033" y="7144"/>
                  </a:cubicBezTo>
                  <a:close/>
                  <a:moveTo>
                    <a:pt x="264033" y="51530"/>
                  </a:moveTo>
                  <a:lnTo>
                    <a:pt x="40481" y="51530"/>
                  </a:lnTo>
                  <a:cubicBezTo>
                    <a:pt x="34385" y="51530"/>
                    <a:pt x="29337" y="46577"/>
                    <a:pt x="29337" y="40386"/>
                  </a:cubicBezTo>
                  <a:cubicBezTo>
                    <a:pt x="29337" y="34195"/>
                    <a:pt x="34290" y="29242"/>
                    <a:pt x="40481" y="29242"/>
                  </a:cubicBezTo>
                  <a:lnTo>
                    <a:pt x="264033" y="29242"/>
                  </a:lnTo>
                  <a:cubicBezTo>
                    <a:pt x="270129" y="29242"/>
                    <a:pt x="275177" y="34195"/>
                    <a:pt x="275177" y="40386"/>
                  </a:cubicBezTo>
                  <a:cubicBezTo>
                    <a:pt x="275177" y="46577"/>
                    <a:pt x="270224" y="51530"/>
                    <a:pt x="264033" y="515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9" name="자유형: 도형 208">
              <a:extLst>
                <a:ext uri="{FF2B5EF4-FFF2-40B4-BE49-F238E27FC236}">
                  <a16:creationId xmlns:a16="http://schemas.microsoft.com/office/drawing/2014/main" id="{27063BC2-E919-4330-9E5B-970874F0AA7A}"/>
                </a:ext>
              </a:extLst>
            </p:cNvPr>
            <p:cNvSpPr/>
            <p:nvPr/>
          </p:nvSpPr>
          <p:spPr>
            <a:xfrm>
              <a:off x="4201373" y="1153096"/>
              <a:ext cx="295275" cy="76200"/>
            </a:xfrm>
            <a:custGeom>
              <a:avLst/>
              <a:gdLst>
                <a:gd name="connsiteX0" fmla="*/ 264033 w 295275"/>
                <a:gd name="connsiteY0" fmla="*/ 7144 h 76200"/>
                <a:gd name="connsiteX1" fmla="*/ 40481 w 295275"/>
                <a:gd name="connsiteY1" fmla="*/ 7144 h 76200"/>
                <a:gd name="connsiteX2" fmla="*/ 7144 w 295275"/>
                <a:gd name="connsiteY2" fmla="*/ 40481 h 76200"/>
                <a:gd name="connsiteX3" fmla="*/ 40481 w 295275"/>
                <a:gd name="connsiteY3" fmla="*/ 73819 h 76200"/>
                <a:gd name="connsiteX4" fmla="*/ 264033 w 295275"/>
                <a:gd name="connsiteY4" fmla="*/ 73819 h 76200"/>
                <a:gd name="connsiteX5" fmla="*/ 297371 w 295275"/>
                <a:gd name="connsiteY5" fmla="*/ 40481 h 76200"/>
                <a:gd name="connsiteX6" fmla="*/ 264033 w 295275"/>
                <a:gd name="connsiteY6" fmla="*/ 7144 h 76200"/>
                <a:gd name="connsiteX7" fmla="*/ 264033 w 295275"/>
                <a:gd name="connsiteY7" fmla="*/ 51530 h 76200"/>
                <a:gd name="connsiteX8" fmla="*/ 40481 w 295275"/>
                <a:gd name="connsiteY8" fmla="*/ 51530 h 76200"/>
                <a:gd name="connsiteX9" fmla="*/ 29337 w 295275"/>
                <a:gd name="connsiteY9" fmla="*/ 40386 h 76200"/>
                <a:gd name="connsiteX10" fmla="*/ 40481 w 295275"/>
                <a:gd name="connsiteY10" fmla="*/ 29242 h 76200"/>
                <a:gd name="connsiteX11" fmla="*/ 264033 w 295275"/>
                <a:gd name="connsiteY11" fmla="*/ 29242 h 76200"/>
                <a:gd name="connsiteX12" fmla="*/ 275177 w 295275"/>
                <a:gd name="connsiteY12" fmla="*/ 40386 h 76200"/>
                <a:gd name="connsiteX13" fmla="*/ 264033 w 295275"/>
                <a:gd name="connsiteY13" fmla="*/ 515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95275" h="76200">
                  <a:moveTo>
                    <a:pt x="264033" y="7144"/>
                  </a:moveTo>
                  <a:lnTo>
                    <a:pt x="40481" y="7144"/>
                  </a:lnTo>
                  <a:cubicBezTo>
                    <a:pt x="22098" y="7144"/>
                    <a:pt x="7144" y="22098"/>
                    <a:pt x="7144" y="40481"/>
                  </a:cubicBezTo>
                  <a:cubicBezTo>
                    <a:pt x="7144" y="58865"/>
                    <a:pt x="22098" y="73819"/>
                    <a:pt x="40481" y="73819"/>
                  </a:cubicBezTo>
                  <a:lnTo>
                    <a:pt x="264033" y="73819"/>
                  </a:lnTo>
                  <a:cubicBezTo>
                    <a:pt x="282416" y="73819"/>
                    <a:pt x="297371" y="58865"/>
                    <a:pt x="297371" y="40481"/>
                  </a:cubicBezTo>
                  <a:cubicBezTo>
                    <a:pt x="297371" y="22098"/>
                    <a:pt x="282416" y="7144"/>
                    <a:pt x="264033" y="7144"/>
                  </a:cubicBezTo>
                  <a:close/>
                  <a:moveTo>
                    <a:pt x="264033" y="51530"/>
                  </a:moveTo>
                  <a:lnTo>
                    <a:pt x="40481" y="51530"/>
                  </a:lnTo>
                  <a:cubicBezTo>
                    <a:pt x="34385" y="51530"/>
                    <a:pt x="29337" y="46577"/>
                    <a:pt x="29337" y="40386"/>
                  </a:cubicBezTo>
                  <a:cubicBezTo>
                    <a:pt x="29337" y="34290"/>
                    <a:pt x="34290" y="29242"/>
                    <a:pt x="40481" y="29242"/>
                  </a:cubicBezTo>
                  <a:lnTo>
                    <a:pt x="264033" y="29242"/>
                  </a:lnTo>
                  <a:cubicBezTo>
                    <a:pt x="270129" y="29242"/>
                    <a:pt x="275177" y="34195"/>
                    <a:pt x="275177" y="40386"/>
                  </a:cubicBezTo>
                  <a:cubicBezTo>
                    <a:pt x="275177" y="46577"/>
                    <a:pt x="270224" y="51530"/>
                    <a:pt x="264033" y="515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0" name="자유형: 도형 209">
              <a:extLst>
                <a:ext uri="{FF2B5EF4-FFF2-40B4-BE49-F238E27FC236}">
                  <a16:creationId xmlns:a16="http://schemas.microsoft.com/office/drawing/2014/main" id="{7BD1AC16-0219-4B88-B105-87A3D22F07D4}"/>
                </a:ext>
              </a:extLst>
            </p:cNvPr>
            <p:cNvSpPr/>
            <p:nvPr/>
          </p:nvSpPr>
          <p:spPr>
            <a:xfrm>
              <a:off x="4112600" y="931068"/>
              <a:ext cx="76200" cy="76200"/>
            </a:xfrm>
            <a:custGeom>
              <a:avLst/>
              <a:gdLst>
                <a:gd name="connsiteX0" fmla="*/ 40481 w 76200"/>
                <a:gd name="connsiteY0" fmla="*/ 7144 h 76200"/>
                <a:gd name="connsiteX1" fmla="*/ 7144 w 76200"/>
                <a:gd name="connsiteY1" fmla="*/ 40481 h 76200"/>
                <a:gd name="connsiteX2" fmla="*/ 40481 w 76200"/>
                <a:gd name="connsiteY2" fmla="*/ 73819 h 76200"/>
                <a:gd name="connsiteX3" fmla="*/ 73819 w 76200"/>
                <a:gd name="connsiteY3" fmla="*/ 40481 h 76200"/>
                <a:gd name="connsiteX4" fmla="*/ 40481 w 76200"/>
                <a:gd name="connsiteY4" fmla="*/ 7144 h 76200"/>
                <a:gd name="connsiteX5" fmla="*/ 40481 w 76200"/>
                <a:gd name="connsiteY5" fmla="*/ 51530 h 76200"/>
                <a:gd name="connsiteX6" fmla="*/ 29337 w 76200"/>
                <a:gd name="connsiteY6" fmla="*/ 40386 h 76200"/>
                <a:gd name="connsiteX7" fmla="*/ 40481 w 76200"/>
                <a:gd name="connsiteY7" fmla="*/ 29242 h 76200"/>
                <a:gd name="connsiteX8" fmla="*/ 51626 w 76200"/>
                <a:gd name="connsiteY8" fmla="*/ 40386 h 76200"/>
                <a:gd name="connsiteX9" fmla="*/ 40481 w 76200"/>
                <a:gd name="connsiteY9" fmla="*/ 515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6200" h="76200">
                  <a:moveTo>
                    <a:pt x="40481" y="7144"/>
                  </a:moveTo>
                  <a:cubicBezTo>
                    <a:pt x="22098" y="7144"/>
                    <a:pt x="7144" y="22098"/>
                    <a:pt x="7144" y="40481"/>
                  </a:cubicBezTo>
                  <a:cubicBezTo>
                    <a:pt x="7144" y="58865"/>
                    <a:pt x="22098" y="73819"/>
                    <a:pt x="40481" y="73819"/>
                  </a:cubicBezTo>
                  <a:cubicBezTo>
                    <a:pt x="58864" y="73819"/>
                    <a:pt x="73819" y="58865"/>
                    <a:pt x="73819" y="40481"/>
                  </a:cubicBezTo>
                  <a:cubicBezTo>
                    <a:pt x="73819" y="22098"/>
                    <a:pt x="58864" y="7144"/>
                    <a:pt x="40481" y="7144"/>
                  </a:cubicBezTo>
                  <a:close/>
                  <a:moveTo>
                    <a:pt x="40481" y="51530"/>
                  </a:moveTo>
                  <a:cubicBezTo>
                    <a:pt x="34385" y="51530"/>
                    <a:pt x="29337" y="46577"/>
                    <a:pt x="29337" y="40386"/>
                  </a:cubicBezTo>
                  <a:cubicBezTo>
                    <a:pt x="29337" y="34195"/>
                    <a:pt x="34290" y="29242"/>
                    <a:pt x="40481" y="29242"/>
                  </a:cubicBezTo>
                  <a:cubicBezTo>
                    <a:pt x="46577" y="29242"/>
                    <a:pt x="51626" y="34195"/>
                    <a:pt x="51626" y="40386"/>
                  </a:cubicBezTo>
                  <a:cubicBezTo>
                    <a:pt x="51626" y="46577"/>
                    <a:pt x="46672" y="51530"/>
                    <a:pt x="40481" y="515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1" name="자유형: 도형 210">
              <a:extLst>
                <a:ext uri="{FF2B5EF4-FFF2-40B4-BE49-F238E27FC236}">
                  <a16:creationId xmlns:a16="http://schemas.microsoft.com/office/drawing/2014/main" id="{628ACC29-EF16-436A-853A-6330D9CDEB0D}"/>
                </a:ext>
              </a:extLst>
            </p:cNvPr>
            <p:cNvSpPr/>
            <p:nvPr/>
          </p:nvSpPr>
          <p:spPr>
            <a:xfrm>
              <a:off x="4112600" y="1042130"/>
              <a:ext cx="76200" cy="76200"/>
            </a:xfrm>
            <a:custGeom>
              <a:avLst/>
              <a:gdLst>
                <a:gd name="connsiteX0" fmla="*/ 40481 w 76200"/>
                <a:gd name="connsiteY0" fmla="*/ 7144 h 76200"/>
                <a:gd name="connsiteX1" fmla="*/ 7144 w 76200"/>
                <a:gd name="connsiteY1" fmla="*/ 40481 h 76200"/>
                <a:gd name="connsiteX2" fmla="*/ 40481 w 76200"/>
                <a:gd name="connsiteY2" fmla="*/ 73819 h 76200"/>
                <a:gd name="connsiteX3" fmla="*/ 73819 w 76200"/>
                <a:gd name="connsiteY3" fmla="*/ 40481 h 76200"/>
                <a:gd name="connsiteX4" fmla="*/ 40481 w 76200"/>
                <a:gd name="connsiteY4" fmla="*/ 7144 h 76200"/>
                <a:gd name="connsiteX5" fmla="*/ 40481 w 76200"/>
                <a:gd name="connsiteY5" fmla="*/ 51530 h 76200"/>
                <a:gd name="connsiteX6" fmla="*/ 29337 w 76200"/>
                <a:gd name="connsiteY6" fmla="*/ 40386 h 76200"/>
                <a:gd name="connsiteX7" fmla="*/ 40481 w 76200"/>
                <a:gd name="connsiteY7" fmla="*/ 29242 h 76200"/>
                <a:gd name="connsiteX8" fmla="*/ 51626 w 76200"/>
                <a:gd name="connsiteY8" fmla="*/ 40386 h 76200"/>
                <a:gd name="connsiteX9" fmla="*/ 40481 w 76200"/>
                <a:gd name="connsiteY9" fmla="*/ 515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6200" h="76200">
                  <a:moveTo>
                    <a:pt x="40481" y="7144"/>
                  </a:moveTo>
                  <a:cubicBezTo>
                    <a:pt x="22098" y="7144"/>
                    <a:pt x="7144" y="22098"/>
                    <a:pt x="7144" y="40481"/>
                  </a:cubicBezTo>
                  <a:cubicBezTo>
                    <a:pt x="7144" y="58865"/>
                    <a:pt x="22098" y="73819"/>
                    <a:pt x="40481" y="73819"/>
                  </a:cubicBezTo>
                  <a:cubicBezTo>
                    <a:pt x="58864" y="73819"/>
                    <a:pt x="73819" y="58865"/>
                    <a:pt x="73819" y="40481"/>
                  </a:cubicBezTo>
                  <a:cubicBezTo>
                    <a:pt x="73819" y="22098"/>
                    <a:pt x="58864" y="7144"/>
                    <a:pt x="40481" y="7144"/>
                  </a:cubicBezTo>
                  <a:close/>
                  <a:moveTo>
                    <a:pt x="40481" y="51530"/>
                  </a:moveTo>
                  <a:cubicBezTo>
                    <a:pt x="34385" y="51530"/>
                    <a:pt x="29337" y="46577"/>
                    <a:pt x="29337" y="40386"/>
                  </a:cubicBezTo>
                  <a:cubicBezTo>
                    <a:pt x="29337" y="34195"/>
                    <a:pt x="34290" y="29242"/>
                    <a:pt x="40481" y="29242"/>
                  </a:cubicBezTo>
                  <a:cubicBezTo>
                    <a:pt x="46577" y="29242"/>
                    <a:pt x="51626" y="34195"/>
                    <a:pt x="51626" y="40386"/>
                  </a:cubicBezTo>
                  <a:cubicBezTo>
                    <a:pt x="51626" y="46577"/>
                    <a:pt x="46672" y="51530"/>
                    <a:pt x="40481" y="515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2" name="자유형: 도형 211">
              <a:extLst>
                <a:ext uri="{FF2B5EF4-FFF2-40B4-BE49-F238E27FC236}">
                  <a16:creationId xmlns:a16="http://schemas.microsoft.com/office/drawing/2014/main" id="{83F1CEE5-0F0C-4508-87D9-B6AF6D054985}"/>
                </a:ext>
              </a:extLst>
            </p:cNvPr>
            <p:cNvSpPr/>
            <p:nvPr/>
          </p:nvSpPr>
          <p:spPr>
            <a:xfrm>
              <a:off x="4112600" y="1153096"/>
              <a:ext cx="76200" cy="76200"/>
            </a:xfrm>
            <a:custGeom>
              <a:avLst/>
              <a:gdLst>
                <a:gd name="connsiteX0" fmla="*/ 40481 w 76200"/>
                <a:gd name="connsiteY0" fmla="*/ 7144 h 76200"/>
                <a:gd name="connsiteX1" fmla="*/ 7144 w 76200"/>
                <a:gd name="connsiteY1" fmla="*/ 40481 h 76200"/>
                <a:gd name="connsiteX2" fmla="*/ 40481 w 76200"/>
                <a:gd name="connsiteY2" fmla="*/ 73819 h 76200"/>
                <a:gd name="connsiteX3" fmla="*/ 73819 w 76200"/>
                <a:gd name="connsiteY3" fmla="*/ 40481 h 76200"/>
                <a:gd name="connsiteX4" fmla="*/ 40481 w 76200"/>
                <a:gd name="connsiteY4" fmla="*/ 7144 h 76200"/>
                <a:gd name="connsiteX5" fmla="*/ 40481 w 76200"/>
                <a:gd name="connsiteY5" fmla="*/ 51530 h 76200"/>
                <a:gd name="connsiteX6" fmla="*/ 29337 w 76200"/>
                <a:gd name="connsiteY6" fmla="*/ 40386 h 76200"/>
                <a:gd name="connsiteX7" fmla="*/ 40481 w 76200"/>
                <a:gd name="connsiteY7" fmla="*/ 29242 h 76200"/>
                <a:gd name="connsiteX8" fmla="*/ 51626 w 76200"/>
                <a:gd name="connsiteY8" fmla="*/ 40386 h 76200"/>
                <a:gd name="connsiteX9" fmla="*/ 40481 w 76200"/>
                <a:gd name="connsiteY9" fmla="*/ 515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6200" h="76200">
                  <a:moveTo>
                    <a:pt x="40481" y="7144"/>
                  </a:moveTo>
                  <a:cubicBezTo>
                    <a:pt x="22098" y="7144"/>
                    <a:pt x="7144" y="22098"/>
                    <a:pt x="7144" y="40481"/>
                  </a:cubicBezTo>
                  <a:cubicBezTo>
                    <a:pt x="7144" y="58865"/>
                    <a:pt x="22098" y="73819"/>
                    <a:pt x="40481" y="73819"/>
                  </a:cubicBezTo>
                  <a:cubicBezTo>
                    <a:pt x="58864" y="73819"/>
                    <a:pt x="73819" y="58865"/>
                    <a:pt x="73819" y="40481"/>
                  </a:cubicBezTo>
                  <a:cubicBezTo>
                    <a:pt x="73819" y="22098"/>
                    <a:pt x="58864" y="7144"/>
                    <a:pt x="40481" y="7144"/>
                  </a:cubicBezTo>
                  <a:close/>
                  <a:moveTo>
                    <a:pt x="40481" y="51530"/>
                  </a:moveTo>
                  <a:cubicBezTo>
                    <a:pt x="34385" y="51530"/>
                    <a:pt x="29337" y="46577"/>
                    <a:pt x="29337" y="40386"/>
                  </a:cubicBezTo>
                  <a:cubicBezTo>
                    <a:pt x="29337" y="34290"/>
                    <a:pt x="34290" y="29242"/>
                    <a:pt x="40481" y="29242"/>
                  </a:cubicBezTo>
                  <a:cubicBezTo>
                    <a:pt x="46577" y="29242"/>
                    <a:pt x="51626" y="34195"/>
                    <a:pt x="51626" y="40386"/>
                  </a:cubicBezTo>
                  <a:cubicBezTo>
                    <a:pt x="51626" y="46577"/>
                    <a:pt x="46672" y="51530"/>
                    <a:pt x="40481" y="515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213" name="자유형: 도형 212">
            <a:extLst>
              <a:ext uri="{FF2B5EF4-FFF2-40B4-BE49-F238E27FC236}">
                <a16:creationId xmlns:a16="http://schemas.microsoft.com/office/drawing/2014/main" id="{BA90E17D-0D3A-4A4D-A904-3FB5D7F228F1}"/>
              </a:ext>
            </a:extLst>
          </p:cNvPr>
          <p:cNvSpPr/>
          <p:nvPr/>
        </p:nvSpPr>
        <p:spPr>
          <a:xfrm>
            <a:off x="6136901" y="4262700"/>
            <a:ext cx="390525" cy="390525"/>
          </a:xfrm>
          <a:custGeom>
            <a:avLst/>
            <a:gdLst>
              <a:gd name="connsiteX0" fmla="*/ 207693 w 390525"/>
              <a:gd name="connsiteY0" fmla="*/ 30407 h 390525"/>
              <a:gd name="connsiteX1" fmla="*/ 207693 w 390525"/>
              <a:gd name="connsiteY1" fmla="*/ 14024 h 390525"/>
              <a:gd name="connsiteX2" fmla="*/ 206836 w 390525"/>
              <a:gd name="connsiteY2" fmla="*/ 12024 h 390525"/>
              <a:gd name="connsiteX3" fmla="*/ 185500 w 390525"/>
              <a:gd name="connsiteY3" fmla="*/ 18215 h 390525"/>
              <a:gd name="connsiteX4" fmla="*/ 185500 w 390525"/>
              <a:gd name="connsiteY4" fmla="*/ 30407 h 390525"/>
              <a:gd name="connsiteX5" fmla="*/ 7192 w 390525"/>
              <a:gd name="connsiteY5" fmla="*/ 223098 h 390525"/>
              <a:gd name="connsiteX6" fmla="*/ 8049 w 390525"/>
              <a:gd name="connsiteY6" fmla="*/ 225098 h 390525"/>
              <a:gd name="connsiteX7" fmla="*/ 29385 w 390525"/>
              <a:gd name="connsiteY7" fmla="*/ 218812 h 390525"/>
              <a:gd name="connsiteX8" fmla="*/ 63389 w 390525"/>
              <a:gd name="connsiteY8" fmla="*/ 185474 h 390525"/>
              <a:gd name="connsiteX9" fmla="*/ 96536 w 390525"/>
              <a:gd name="connsiteY9" fmla="*/ 222431 h 390525"/>
              <a:gd name="connsiteX10" fmla="*/ 97298 w 390525"/>
              <a:gd name="connsiteY10" fmla="*/ 224717 h 390525"/>
              <a:gd name="connsiteX11" fmla="*/ 118920 w 390525"/>
              <a:gd name="connsiteY11" fmla="*/ 218812 h 390525"/>
              <a:gd name="connsiteX12" fmla="*/ 183119 w 390525"/>
              <a:gd name="connsiteY12" fmla="*/ 200333 h 390525"/>
              <a:gd name="connsiteX13" fmla="*/ 185595 w 390525"/>
              <a:gd name="connsiteY13" fmla="*/ 206334 h 390525"/>
              <a:gd name="connsiteX14" fmla="*/ 185595 w 390525"/>
              <a:gd name="connsiteY14" fmla="*/ 358353 h 390525"/>
              <a:gd name="connsiteX15" fmla="*/ 188833 w 390525"/>
              <a:gd name="connsiteY15" fmla="*/ 366259 h 390525"/>
              <a:gd name="connsiteX16" fmla="*/ 274178 w 390525"/>
              <a:gd name="connsiteY16" fmla="*/ 336921 h 390525"/>
              <a:gd name="connsiteX17" fmla="*/ 273320 w 390525"/>
              <a:gd name="connsiteY17" fmla="*/ 335112 h 390525"/>
              <a:gd name="connsiteX18" fmla="*/ 252270 w 390525"/>
              <a:gd name="connsiteY18" fmla="*/ 341684 h 390525"/>
              <a:gd name="connsiteX19" fmla="*/ 209407 w 390525"/>
              <a:gd name="connsiteY19" fmla="*/ 353971 h 390525"/>
              <a:gd name="connsiteX20" fmla="*/ 207788 w 390525"/>
              <a:gd name="connsiteY20" fmla="*/ 349971 h 390525"/>
              <a:gd name="connsiteX21" fmla="*/ 207788 w 390525"/>
              <a:gd name="connsiteY21" fmla="*/ 206334 h 390525"/>
              <a:gd name="connsiteX22" fmla="*/ 210074 w 390525"/>
              <a:gd name="connsiteY22" fmla="*/ 200428 h 390525"/>
              <a:gd name="connsiteX23" fmla="*/ 274178 w 390525"/>
              <a:gd name="connsiteY23" fmla="*/ 222431 h 390525"/>
              <a:gd name="connsiteX24" fmla="*/ 274939 w 390525"/>
              <a:gd name="connsiteY24" fmla="*/ 224717 h 390525"/>
              <a:gd name="connsiteX25" fmla="*/ 296561 w 390525"/>
              <a:gd name="connsiteY25" fmla="*/ 218812 h 390525"/>
              <a:gd name="connsiteX26" fmla="*/ 329899 w 390525"/>
              <a:gd name="connsiteY26" fmla="*/ 185474 h 390525"/>
              <a:gd name="connsiteX27" fmla="*/ 363712 w 390525"/>
              <a:gd name="connsiteY27" fmla="*/ 222431 h 390525"/>
              <a:gd name="connsiteX28" fmla="*/ 364475 w 390525"/>
              <a:gd name="connsiteY28" fmla="*/ 224812 h 390525"/>
              <a:gd name="connsiteX29" fmla="*/ 386096 w 390525"/>
              <a:gd name="connsiteY29" fmla="*/ 218812 h 390525"/>
              <a:gd name="connsiteX30" fmla="*/ 207693 w 390525"/>
              <a:gd name="connsiteY30" fmla="*/ 30407 h 390525"/>
              <a:gd name="connsiteX31" fmla="*/ 63294 w 390525"/>
              <a:gd name="connsiteY31" fmla="*/ 163281 h 390525"/>
              <a:gd name="connsiteX32" fmla="*/ 36529 w 390525"/>
              <a:gd name="connsiteY32" fmla="*/ 170044 h 390525"/>
              <a:gd name="connsiteX33" fmla="*/ 138065 w 390525"/>
              <a:gd name="connsiteY33" fmla="*/ 62792 h 390525"/>
              <a:gd name="connsiteX34" fmla="*/ 98155 w 390525"/>
              <a:gd name="connsiteY34" fmla="*/ 175663 h 390525"/>
              <a:gd name="connsiteX35" fmla="*/ 63294 w 390525"/>
              <a:gd name="connsiteY35" fmla="*/ 163281 h 390525"/>
              <a:gd name="connsiteX36" fmla="*/ 152162 w 390525"/>
              <a:gd name="connsiteY36" fmla="*/ 163281 h 390525"/>
              <a:gd name="connsiteX37" fmla="*/ 120920 w 390525"/>
              <a:gd name="connsiteY37" fmla="*/ 172901 h 390525"/>
              <a:gd name="connsiteX38" fmla="*/ 185500 w 390525"/>
              <a:gd name="connsiteY38" fmla="*/ 53934 h 390525"/>
              <a:gd name="connsiteX39" fmla="*/ 185500 w 390525"/>
              <a:gd name="connsiteY39" fmla="*/ 174425 h 390525"/>
              <a:gd name="connsiteX40" fmla="*/ 152162 w 390525"/>
              <a:gd name="connsiteY40" fmla="*/ 163281 h 390525"/>
              <a:gd name="connsiteX41" fmla="*/ 240935 w 390525"/>
              <a:gd name="connsiteY41" fmla="*/ 163281 h 390525"/>
              <a:gd name="connsiteX42" fmla="*/ 207597 w 390525"/>
              <a:gd name="connsiteY42" fmla="*/ 174425 h 390525"/>
              <a:gd name="connsiteX43" fmla="*/ 207597 w 390525"/>
              <a:gd name="connsiteY43" fmla="*/ 53934 h 390525"/>
              <a:gd name="connsiteX44" fmla="*/ 272177 w 390525"/>
              <a:gd name="connsiteY44" fmla="*/ 172901 h 390525"/>
              <a:gd name="connsiteX45" fmla="*/ 240935 w 390525"/>
              <a:gd name="connsiteY45" fmla="*/ 163281 h 390525"/>
              <a:gd name="connsiteX46" fmla="*/ 329708 w 390525"/>
              <a:gd name="connsiteY46" fmla="*/ 163281 h 390525"/>
              <a:gd name="connsiteX47" fmla="*/ 294847 w 390525"/>
              <a:gd name="connsiteY47" fmla="*/ 175663 h 390525"/>
              <a:gd name="connsiteX48" fmla="*/ 269129 w 390525"/>
              <a:gd name="connsiteY48" fmla="*/ 84700 h 390525"/>
              <a:gd name="connsiteX49" fmla="*/ 254937 w 390525"/>
              <a:gd name="connsiteY49" fmla="*/ 62697 h 390525"/>
              <a:gd name="connsiteX50" fmla="*/ 356473 w 390525"/>
              <a:gd name="connsiteY50" fmla="*/ 169948 h 390525"/>
              <a:gd name="connsiteX51" fmla="*/ 329708 w 390525"/>
              <a:gd name="connsiteY51" fmla="*/ 163281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390525" h="390525">
                <a:moveTo>
                  <a:pt x="207693" y="30407"/>
                </a:moveTo>
                <a:lnTo>
                  <a:pt x="207693" y="14024"/>
                </a:lnTo>
                <a:cubicBezTo>
                  <a:pt x="207693" y="13262"/>
                  <a:pt x="207407" y="12500"/>
                  <a:pt x="206836" y="12024"/>
                </a:cubicBezTo>
                <a:cubicBezTo>
                  <a:pt x="197216" y="2118"/>
                  <a:pt x="185500" y="8880"/>
                  <a:pt x="185500" y="18215"/>
                </a:cubicBezTo>
                <a:lnTo>
                  <a:pt x="185500" y="30407"/>
                </a:lnTo>
                <a:cubicBezTo>
                  <a:pt x="84725" y="36217"/>
                  <a:pt x="4906" y="120799"/>
                  <a:pt x="7192" y="223098"/>
                </a:cubicBezTo>
                <a:cubicBezTo>
                  <a:pt x="7192" y="223860"/>
                  <a:pt x="7478" y="224527"/>
                  <a:pt x="8049" y="225098"/>
                </a:cubicBezTo>
                <a:cubicBezTo>
                  <a:pt x="17669" y="234909"/>
                  <a:pt x="29385" y="228241"/>
                  <a:pt x="29385" y="218812"/>
                </a:cubicBezTo>
                <a:cubicBezTo>
                  <a:pt x="29385" y="200714"/>
                  <a:pt x="45006" y="185474"/>
                  <a:pt x="63389" y="185474"/>
                </a:cubicBezTo>
                <a:cubicBezTo>
                  <a:pt x="82916" y="185474"/>
                  <a:pt x="98632" y="202429"/>
                  <a:pt x="96536" y="222431"/>
                </a:cubicBezTo>
                <a:cubicBezTo>
                  <a:pt x="96441" y="223288"/>
                  <a:pt x="96727" y="224146"/>
                  <a:pt x="97298" y="224717"/>
                </a:cubicBezTo>
                <a:cubicBezTo>
                  <a:pt x="107013" y="235004"/>
                  <a:pt x="118920" y="228241"/>
                  <a:pt x="118920" y="218812"/>
                </a:cubicBezTo>
                <a:cubicBezTo>
                  <a:pt x="118920" y="190522"/>
                  <a:pt x="154258" y="170425"/>
                  <a:pt x="183119" y="200333"/>
                </a:cubicBezTo>
                <a:cubicBezTo>
                  <a:pt x="184452" y="201762"/>
                  <a:pt x="185595" y="204429"/>
                  <a:pt x="185595" y="206334"/>
                </a:cubicBezTo>
                <a:lnTo>
                  <a:pt x="185595" y="358353"/>
                </a:lnTo>
                <a:cubicBezTo>
                  <a:pt x="185595" y="361305"/>
                  <a:pt x="186738" y="364163"/>
                  <a:pt x="188833" y="366259"/>
                </a:cubicBezTo>
                <a:cubicBezTo>
                  <a:pt x="228839" y="407883"/>
                  <a:pt x="278369" y="377022"/>
                  <a:pt x="274178" y="336921"/>
                </a:cubicBezTo>
                <a:cubicBezTo>
                  <a:pt x="274082" y="336255"/>
                  <a:pt x="273796" y="335588"/>
                  <a:pt x="273320" y="335112"/>
                </a:cubicBezTo>
                <a:cubicBezTo>
                  <a:pt x="263700" y="325682"/>
                  <a:pt x="252270" y="332350"/>
                  <a:pt x="252270" y="341684"/>
                </a:cubicBezTo>
                <a:cubicBezTo>
                  <a:pt x="252270" y="360544"/>
                  <a:pt x="228648" y="373974"/>
                  <a:pt x="209407" y="353971"/>
                </a:cubicBezTo>
                <a:cubicBezTo>
                  <a:pt x="208360" y="352923"/>
                  <a:pt x="207788" y="351495"/>
                  <a:pt x="207788" y="349971"/>
                </a:cubicBezTo>
                <a:lnTo>
                  <a:pt x="207788" y="206334"/>
                </a:lnTo>
                <a:cubicBezTo>
                  <a:pt x="207788" y="204429"/>
                  <a:pt x="208836" y="201762"/>
                  <a:pt x="210074" y="200428"/>
                </a:cubicBezTo>
                <a:cubicBezTo>
                  <a:pt x="240078" y="168996"/>
                  <a:pt x="277416" y="192332"/>
                  <a:pt x="274178" y="222431"/>
                </a:cubicBezTo>
                <a:cubicBezTo>
                  <a:pt x="274082" y="223288"/>
                  <a:pt x="274368" y="224146"/>
                  <a:pt x="274939" y="224717"/>
                </a:cubicBezTo>
                <a:cubicBezTo>
                  <a:pt x="284655" y="235004"/>
                  <a:pt x="296561" y="228241"/>
                  <a:pt x="296561" y="218812"/>
                </a:cubicBezTo>
                <a:cubicBezTo>
                  <a:pt x="296561" y="200428"/>
                  <a:pt x="311516" y="185474"/>
                  <a:pt x="329899" y="185474"/>
                </a:cubicBezTo>
                <a:cubicBezTo>
                  <a:pt x="349616" y="185474"/>
                  <a:pt x="365998" y="202810"/>
                  <a:pt x="363712" y="222431"/>
                </a:cubicBezTo>
                <a:cubicBezTo>
                  <a:pt x="363617" y="223288"/>
                  <a:pt x="363903" y="224146"/>
                  <a:pt x="364475" y="224812"/>
                </a:cubicBezTo>
                <a:cubicBezTo>
                  <a:pt x="374190" y="235004"/>
                  <a:pt x="386096" y="228337"/>
                  <a:pt x="386096" y="218812"/>
                </a:cubicBezTo>
                <a:cubicBezTo>
                  <a:pt x="386001" y="118418"/>
                  <a:pt x="307038" y="36122"/>
                  <a:pt x="207693" y="30407"/>
                </a:cubicBezTo>
                <a:close/>
                <a:moveTo>
                  <a:pt x="63294" y="163281"/>
                </a:moveTo>
                <a:cubicBezTo>
                  <a:pt x="53864" y="163281"/>
                  <a:pt x="44720" y="165662"/>
                  <a:pt x="36529" y="170044"/>
                </a:cubicBezTo>
                <a:cubicBezTo>
                  <a:pt x="51769" y="120513"/>
                  <a:pt x="89678" y="80794"/>
                  <a:pt x="138065" y="62792"/>
                </a:cubicBezTo>
                <a:cubicBezTo>
                  <a:pt x="114157" y="93177"/>
                  <a:pt x="102061" y="136611"/>
                  <a:pt x="98155" y="175663"/>
                </a:cubicBezTo>
                <a:cubicBezTo>
                  <a:pt x="88630" y="167948"/>
                  <a:pt x="76534" y="163281"/>
                  <a:pt x="63294" y="163281"/>
                </a:cubicBezTo>
                <a:close/>
                <a:moveTo>
                  <a:pt x="152162" y="163281"/>
                </a:moveTo>
                <a:cubicBezTo>
                  <a:pt x="140542" y="163281"/>
                  <a:pt x="129778" y="166805"/>
                  <a:pt x="120920" y="172901"/>
                </a:cubicBezTo>
                <a:cubicBezTo>
                  <a:pt x="128159" y="111846"/>
                  <a:pt x="154162" y="63363"/>
                  <a:pt x="185500" y="53934"/>
                </a:cubicBezTo>
                <a:lnTo>
                  <a:pt x="185500" y="174425"/>
                </a:lnTo>
                <a:cubicBezTo>
                  <a:pt x="176165" y="167377"/>
                  <a:pt x="164640" y="163281"/>
                  <a:pt x="152162" y="163281"/>
                </a:cubicBezTo>
                <a:close/>
                <a:moveTo>
                  <a:pt x="240935" y="163281"/>
                </a:moveTo>
                <a:cubicBezTo>
                  <a:pt x="228457" y="163281"/>
                  <a:pt x="216932" y="167472"/>
                  <a:pt x="207597" y="174425"/>
                </a:cubicBezTo>
                <a:lnTo>
                  <a:pt x="207597" y="53934"/>
                </a:lnTo>
                <a:cubicBezTo>
                  <a:pt x="238935" y="63363"/>
                  <a:pt x="264843" y="111846"/>
                  <a:pt x="272177" y="172901"/>
                </a:cubicBezTo>
                <a:cubicBezTo>
                  <a:pt x="263319" y="166805"/>
                  <a:pt x="252556" y="163281"/>
                  <a:pt x="240935" y="163281"/>
                </a:cubicBezTo>
                <a:close/>
                <a:moveTo>
                  <a:pt x="329708" y="163281"/>
                </a:moveTo>
                <a:cubicBezTo>
                  <a:pt x="316469" y="163281"/>
                  <a:pt x="304372" y="167948"/>
                  <a:pt x="294847" y="175663"/>
                </a:cubicBezTo>
                <a:cubicBezTo>
                  <a:pt x="291418" y="141564"/>
                  <a:pt x="282560" y="110036"/>
                  <a:pt x="269129" y="84700"/>
                </a:cubicBezTo>
                <a:cubicBezTo>
                  <a:pt x="264747" y="76508"/>
                  <a:pt x="259985" y="69174"/>
                  <a:pt x="254937" y="62697"/>
                </a:cubicBezTo>
                <a:cubicBezTo>
                  <a:pt x="303324" y="80699"/>
                  <a:pt x="341233" y="120418"/>
                  <a:pt x="356473" y="169948"/>
                </a:cubicBezTo>
                <a:cubicBezTo>
                  <a:pt x="348282" y="165567"/>
                  <a:pt x="339138" y="163281"/>
                  <a:pt x="329708" y="163281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grpSp>
        <p:nvGrpSpPr>
          <p:cNvPr id="214" name="그룹 213">
            <a:extLst>
              <a:ext uri="{FF2B5EF4-FFF2-40B4-BE49-F238E27FC236}">
                <a16:creationId xmlns:a16="http://schemas.microsoft.com/office/drawing/2014/main" id="{8F49B994-6C53-4F3A-A9C7-90EE98FB4BAA}"/>
              </a:ext>
            </a:extLst>
          </p:cNvPr>
          <p:cNvGrpSpPr/>
          <p:nvPr/>
        </p:nvGrpSpPr>
        <p:grpSpPr>
          <a:xfrm>
            <a:off x="8210350" y="892954"/>
            <a:ext cx="266700" cy="392901"/>
            <a:chOff x="8210350" y="892954"/>
            <a:chExt cx="266700" cy="392901"/>
          </a:xfrm>
          <a:solidFill>
            <a:schemeClr val="bg1"/>
          </a:solidFill>
        </p:grpSpPr>
        <p:sp>
          <p:nvSpPr>
            <p:cNvPr id="215" name="자유형: 도형 214">
              <a:extLst>
                <a:ext uri="{FF2B5EF4-FFF2-40B4-BE49-F238E27FC236}">
                  <a16:creationId xmlns:a16="http://schemas.microsoft.com/office/drawing/2014/main" id="{A98053CE-400B-45E8-BACF-36CC23C87851}"/>
                </a:ext>
              </a:extLst>
            </p:cNvPr>
            <p:cNvSpPr/>
            <p:nvPr/>
          </p:nvSpPr>
          <p:spPr>
            <a:xfrm>
              <a:off x="8210350" y="1047730"/>
              <a:ext cx="266700" cy="238125"/>
            </a:xfrm>
            <a:custGeom>
              <a:avLst/>
              <a:gdLst>
                <a:gd name="connsiteX0" fmla="*/ 261842 w 266700"/>
                <a:gd name="connsiteY0" fmla="*/ 18213 h 238125"/>
                <a:gd name="connsiteX1" fmla="*/ 250127 w 266700"/>
                <a:gd name="connsiteY1" fmla="*/ 7164 h 238125"/>
                <a:gd name="connsiteX2" fmla="*/ 239649 w 266700"/>
                <a:gd name="connsiteY2" fmla="*/ 18594 h 238125"/>
                <a:gd name="connsiteX3" fmla="*/ 134493 w 266700"/>
                <a:gd name="connsiteY3" fmla="*/ 123369 h 238125"/>
                <a:gd name="connsiteX4" fmla="*/ 29337 w 266700"/>
                <a:gd name="connsiteY4" fmla="*/ 18594 h 238125"/>
                <a:gd name="connsiteX5" fmla="*/ 18860 w 266700"/>
                <a:gd name="connsiteY5" fmla="*/ 7164 h 238125"/>
                <a:gd name="connsiteX6" fmla="*/ 7144 w 266700"/>
                <a:gd name="connsiteY6" fmla="*/ 18213 h 238125"/>
                <a:gd name="connsiteX7" fmla="*/ 123349 w 266700"/>
                <a:gd name="connsiteY7" fmla="*/ 145086 h 238125"/>
                <a:gd name="connsiteX8" fmla="*/ 123349 w 266700"/>
                <a:gd name="connsiteY8" fmla="*/ 208998 h 238125"/>
                <a:gd name="connsiteX9" fmla="*/ 74105 w 266700"/>
                <a:gd name="connsiteY9" fmla="*/ 208998 h 238125"/>
                <a:gd name="connsiteX10" fmla="*/ 62675 w 266700"/>
                <a:gd name="connsiteY10" fmla="*/ 219571 h 238125"/>
                <a:gd name="connsiteX11" fmla="*/ 73723 w 266700"/>
                <a:gd name="connsiteY11" fmla="*/ 231192 h 238125"/>
                <a:gd name="connsiteX12" fmla="*/ 194786 w 266700"/>
                <a:gd name="connsiteY12" fmla="*/ 231192 h 238125"/>
                <a:gd name="connsiteX13" fmla="*/ 206216 w 266700"/>
                <a:gd name="connsiteY13" fmla="*/ 220619 h 238125"/>
                <a:gd name="connsiteX14" fmla="*/ 195167 w 266700"/>
                <a:gd name="connsiteY14" fmla="*/ 208998 h 238125"/>
                <a:gd name="connsiteX15" fmla="*/ 145542 w 266700"/>
                <a:gd name="connsiteY15" fmla="*/ 208998 h 238125"/>
                <a:gd name="connsiteX16" fmla="*/ 145542 w 266700"/>
                <a:gd name="connsiteY16" fmla="*/ 145086 h 238125"/>
                <a:gd name="connsiteX17" fmla="*/ 261842 w 266700"/>
                <a:gd name="connsiteY17" fmla="*/ 18213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66700" h="238125">
                  <a:moveTo>
                    <a:pt x="261842" y="18213"/>
                  </a:moveTo>
                  <a:cubicBezTo>
                    <a:pt x="261842" y="11926"/>
                    <a:pt x="256508" y="6783"/>
                    <a:pt x="250127" y="7164"/>
                  </a:cubicBezTo>
                  <a:cubicBezTo>
                    <a:pt x="244221" y="7449"/>
                    <a:pt x="239649" y="12593"/>
                    <a:pt x="239649" y="18594"/>
                  </a:cubicBezTo>
                  <a:cubicBezTo>
                    <a:pt x="239459" y="76410"/>
                    <a:pt x="192405" y="123369"/>
                    <a:pt x="134493" y="123369"/>
                  </a:cubicBezTo>
                  <a:cubicBezTo>
                    <a:pt x="76581" y="123369"/>
                    <a:pt x="29528" y="76410"/>
                    <a:pt x="29337" y="18594"/>
                  </a:cubicBezTo>
                  <a:cubicBezTo>
                    <a:pt x="29337" y="12688"/>
                    <a:pt x="24765" y="7545"/>
                    <a:pt x="18860" y="7164"/>
                  </a:cubicBezTo>
                  <a:cubicBezTo>
                    <a:pt x="12478" y="6878"/>
                    <a:pt x="7144" y="11926"/>
                    <a:pt x="7144" y="18213"/>
                  </a:cubicBezTo>
                  <a:cubicBezTo>
                    <a:pt x="7144" y="84697"/>
                    <a:pt x="58388" y="139371"/>
                    <a:pt x="123349" y="145086"/>
                  </a:cubicBezTo>
                  <a:lnTo>
                    <a:pt x="123349" y="208998"/>
                  </a:lnTo>
                  <a:lnTo>
                    <a:pt x="74105" y="208998"/>
                  </a:lnTo>
                  <a:cubicBezTo>
                    <a:pt x="68104" y="208998"/>
                    <a:pt x="62960" y="213570"/>
                    <a:pt x="62675" y="219571"/>
                  </a:cubicBezTo>
                  <a:cubicBezTo>
                    <a:pt x="62389" y="225953"/>
                    <a:pt x="67437" y="231192"/>
                    <a:pt x="73723" y="231192"/>
                  </a:cubicBezTo>
                  <a:lnTo>
                    <a:pt x="194786" y="231192"/>
                  </a:lnTo>
                  <a:cubicBezTo>
                    <a:pt x="200787" y="231192"/>
                    <a:pt x="205930" y="226620"/>
                    <a:pt x="206216" y="220619"/>
                  </a:cubicBezTo>
                  <a:cubicBezTo>
                    <a:pt x="206502" y="214237"/>
                    <a:pt x="201454" y="208998"/>
                    <a:pt x="195167" y="208998"/>
                  </a:cubicBezTo>
                  <a:lnTo>
                    <a:pt x="145542" y="208998"/>
                  </a:lnTo>
                  <a:lnTo>
                    <a:pt x="145542" y="145086"/>
                  </a:lnTo>
                  <a:cubicBezTo>
                    <a:pt x="210598" y="139466"/>
                    <a:pt x="261842" y="84697"/>
                    <a:pt x="261842" y="1821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6" name="자유형: 도형 215">
              <a:extLst>
                <a:ext uri="{FF2B5EF4-FFF2-40B4-BE49-F238E27FC236}">
                  <a16:creationId xmlns:a16="http://schemas.microsoft.com/office/drawing/2014/main" id="{F0DF60D7-2C98-43DC-A046-2232C33C0077}"/>
                </a:ext>
              </a:extLst>
            </p:cNvPr>
            <p:cNvSpPr/>
            <p:nvPr/>
          </p:nvSpPr>
          <p:spPr>
            <a:xfrm>
              <a:off x="8254070" y="892954"/>
              <a:ext cx="171450" cy="257175"/>
            </a:xfrm>
            <a:custGeom>
              <a:avLst/>
              <a:gdLst>
                <a:gd name="connsiteX0" fmla="*/ 7144 w 171450"/>
                <a:gd name="connsiteY0" fmla="*/ 172036 h 257175"/>
                <a:gd name="connsiteX1" fmla="*/ 90392 w 171450"/>
                <a:gd name="connsiteY1" fmla="*/ 255284 h 257175"/>
                <a:gd name="connsiteX2" fmla="*/ 173641 w 171450"/>
                <a:gd name="connsiteY2" fmla="*/ 172036 h 257175"/>
                <a:gd name="connsiteX3" fmla="*/ 173641 w 171450"/>
                <a:gd name="connsiteY3" fmla="*/ 172036 h 257175"/>
                <a:gd name="connsiteX4" fmla="*/ 173641 w 171450"/>
                <a:gd name="connsiteY4" fmla="*/ 172036 h 257175"/>
                <a:gd name="connsiteX5" fmla="*/ 173641 w 171450"/>
                <a:gd name="connsiteY5" fmla="*/ 91359 h 257175"/>
                <a:gd name="connsiteX6" fmla="*/ 88868 w 171450"/>
                <a:gd name="connsiteY6" fmla="*/ 7158 h 257175"/>
                <a:gd name="connsiteX7" fmla="*/ 7144 w 171450"/>
                <a:gd name="connsiteY7" fmla="*/ 90406 h 257175"/>
                <a:gd name="connsiteX8" fmla="*/ 7144 w 171450"/>
                <a:gd name="connsiteY8" fmla="*/ 172036 h 257175"/>
                <a:gd name="connsiteX9" fmla="*/ 7144 w 171450"/>
                <a:gd name="connsiteY9" fmla="*/ 172036 h 257175"/>
                <a:gd name="connsiteX10" fmla="*/ 7144 w 171450"/>
                <a:gd name="connsiteY10" fmla="*/ 172036 h 257175"/>
                <a:gd name="connsiteX11" fmla="*/ 90392 w 171450"/>
                <a:gd name="connsiteY11" fmla="*/ 30018 h 257175"/>
                <a:gd name="connsiteX12" fmla="*/ 150400 w 171450"/>
                <a:gd name="connsiteY12" fmla="*/ 79643 h 257175"/>
                <a:gd name="connsiteX13" fmla="*/ 117253 w 171450"/>
                <a:gd name="connsiteY13" fmla="*/ 79643 h 257175"/>
                <a:gd name="connsiteX14" fmla="*/ 105823 w 171450"/>
                <a:gd name="connsiteY14" fmla="*/ 90216 h 257175"/>
                <a:gd name="connsiteX15" fmla="*/ 116967 w 171450"/>
                <a:gd name="connsiteY15" fmla="*/ 101836 h 257175"/>
                <a:gd name="connsiteX16" fmla="*/ 151447 w 171450"/>
                <a:gd name="connsiteY16" fmla="*/ 101836 h 257175"/>
                <a:gd name="connsiteX17" fmla="*/ 151447 w 171450"/>
                <a:gd name="connsiteY17" fmla="*/ 120315 h 257175"/>
                <a:gd name="connsiteX18" fmla="*/ 117443 w 171450"/>
                <a:gd name="connsiteY18" fmla="*/ 120315 h 257175"/>
                <a:gd name="connsiteX19" fmla="*/ 106013 w 171450"/>
                <a:gd name="connsiteY19" fmla="*/ 130888 h 257175"/>
                <a:gd name="connsiteX20" fmla="*/ 117062 w 171450"/>
                <a:gd name="connsiteY20" fmla="*/ 142508 h 257175"/>
                <a:gd name="connsiteX21" fmla="*/ 151352 w 171450"/>
                <a:gd name="connsiteY21" fmla="*/ 142508 h 257175"/>
                <a:gd name="connsiteX22" fmla="*/ 151352 w 171450"/>
                <a:gd name="connsiteY22" fmla="*/ 160987 h 257175"/>
                <a:gd name="connsiteX23" fmla="*/ 117157 w 171450"/>
                <a:gd name="connsiteY23" fmla="*/ 160987 h 257175"/>
                <a:gd name="connsiteX24" fmla="*/ 105727 w 171450"/>
                <a:gd name="connsiteY24" fmla="*/ 171559 h 257175"/>
                <a:gd name="connsiteX25" fmla="*/ 116871 w 171450"/>
                <a:gd name="connsiteY25" fmla="*/ 183180 h 257175"/>
                <a:gd name="connsiteX26" fmla="*/ 150304 w 171450"/>
                <a:gd name="connsiteY26" fmla="*/ 183180 h 257175"/>
                <a:gd name="connsiteX27" fmla="*/ 90297 w 171450"/>
                <a:gd name="connsiteY27" fmla="*/ 232805 h 257175"/>
                <a:gd name="connsiteX28" fmla="*/ 30289 w 171450"/>
                <a:gd name="connsiteY28" fmla="*/ 183180 h 257175"/>
                <a:gd name="connsiteX29" fmla="*/ 63436 w 171450"/>
                <a:gd name="connsiteY29" fmla="*/ 183180 h 257175"/>
                <a:gd name="connsiteX30" fmla="*/ 74866 w 171450"/>
                <a:gd name="connsiteY30" fmla="*/ 172607 h 257175"/>
                <a:gd name="connsiteX31" fmla="*/ 63722 w 171450"/>
                <a:gd name="connsiteY31" fmla="*/ 160987 h 257175"/>
                <a:gd name="connsiteX32" fmla="*/ 29242 w 171450"/>
                <a:gd name="connsiteY32" fmla="*/ 160987 h 257175"/>
                <a:gd name="connsiteX33" fmla="*/ 29242 w 171450"/>
                <a:gd name="connsiteY33" fmla="*/ 142508 h 257175"/>
                <a:gd name="connsiteX34" fmla="*/ 63246 w 171450"/>
                <a:gd name="connsiteY34" fmla="*/ 142508 h 257175"/>
                <a:gd name="connsiteX35" fmla="*/ 74676 w 171450"/>
                <a:gd name="connsiteY35" fmla="*/ 131935 h 257175"/>
                <a:gd name="connsiteX36" fmla="*/ 63627 w 171450"/>
                <a:gd name="connsiteY36" fmla="*/ 120315 h 257175"/>
                <a:gd name="connsiteX37" fmla="*/ 29337 w 171450"/>
                <a:gd name="connsiteY37" fmla="*/ 120315 h 257175"/>
                <a:gd name="connsiteX38" fmla="*/ 29337 w 171450"/>
                <a:gd name="connsiteY38" fmla="*/ 101836 h 257175"/>
                <a:gd name="connsiteX39" fmla="*/ 63532 w 171450"/>
                <a:gd name="connsiteY39" fmla="*/ 101836 h 257175"/>
                <a:gd name="connsiteX40" fmla="*/ 74962 w 171450"/>
                <a:gd name="connsiteY40" fmla="*/ 91264 h 257175"/>
                <a:gd name="connsiteX41" fmla="*/ 63818 w 171450"/>
                <a:gd name="connsiteY41" fmla="*/ 79643 h 257175"/>
                <a:gd name="connsiteX42" fmla="*/ 30385 w 171450"/>
                <a:gd name="connsiteY42" fmla="*/ 79643 h 257175"/>
                <a:gd name="connsiteX43" fmla="*/ 90392 w 171450"/>
                <a:gd name="connsiteY43" fmla="*/ 30018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71450" h="257175">
                  <a:moveTo>
                    <a:pt x="7144" y="172036"/>
                  </a:moveTo>
                  <a:cubicBezTo>
                    <a:pt x="7144" y="217946"/>
                    <a:pt x="44482" y="255284"/>
                    <a:pt x="90392" y="255284"/>
                  </a:cubicBezTo>
                  <a:cubicBezTo>
                    <a:pt x="136303" y="255284"/>
                    <a:pt x="173641" y="217946"/>
                    <a:pt x="173641" y="172036"/>
                  </a:cubicBezTo>
                  <a:lnTo>
                    <a:pt x="173641" y="172036"/>
                  </a:lnTo>
                  <a:lnTo>
                    <a:pt x="173641" y="172036"/>
                  </a:lnTo>
                  <a:lnTo>
                    <a:pt x="173641" y="91359"/>
                  </a:lnTo>
                  <a:cubicBezTo>
                    <a:pt x="173641" y="44591"/>
                    <a:pt x="135636" y="6301"/>
                    <a:pt x="88868" y="7158"/>
                  </a:cubicBezTo>
                  <a:cubicBezTo>
                    <a:pt x="43625" y="7920"/>
                    <a:pt x="7144" y="44972"/>
                    <a:pt x="7144" y="90406"/>
                  </a:cubicBezTo>
                  <a:lnTo>
                    <a:pt x="7144" y="172036"/>
                  </a:lnTo>
                  <a:lnTo>
                    <a:pt x="7144" y="172036"/>
                  </a:lnTo>
                  <a:lnTo>
                    <a:pt x="7144" y="172036"/>
                  </a:lnTo>
                  <a:close/>
                  <a:moveTo>
                    <a:pt x="90392" y="30018"/>
                  </a:moveTo>
                  <a:cubicBezTo>
                    <a:pt x="120205" y="30018"/>
                    <a:pt x="145161" y="51449"/>
                    <a:pt x="150400" y="79643"/>
                  </a:cubicBezTo>
                  <a:lnTo>
                    <a:pt x="117253" y="79643"/>
                  </a:lnTo>
                  <a:cubicBezTo>
                    <a:pt x="111252" y="79643"/>
                    <a:pt x="106109" y="84215"/>
                    <a:pt x="105823" y="90216"/>
                  </a:cubicBezTo>
                  <a:cubicBezTo>
                    <a:pt x="105537" y="96598"/>
                    <a:pt x="110680" y="101836"/>
                    <a:pt x="116967" y="101836"/>
                  </a:cubicBezTo>
                  <a:lnTo>
                    <a:pt x="151447" y="101836"/>
                  </a:lnTo>
                  <a:lnTo>
                    <a:pt x="151447" y="120315"/>
                  </a:lnTo>
                  <a:lnTo>
                    <a:pt x="117443" y="120315"/>
                  </a:lnTo>
                  <a:cubicBezTo>
                    <a:pt x="111443" y="120315"/>
                    <a:pt x="106299" y="124887"/>
                    <a:pt x="106013" y="130888"/>
                  </a:cubicBezTo>
                  <a:cubicBezTo>
                    <a:pt x="105727" y="137269"/>
                    <a:pt x="110776" y="142508"/>
                    <a:pt x="117062" y="142508"/>
                  </a:cubicBezTo>
                  <a:lnTo>
                    <a:pt x="151352" y="142508"/>
                  </a:lnTo>
                  <a:lnTo>
                    <a:pt x="151352" y="160987"/>
                  </a:lnTo>
                  <a:lnTo>
                    <a:pt x="117157" y="160987"/>
                  </a:lnTo>
                  <a:cubicBezTo>
                    <a:pt x="111157" y="160987"/>
                    <a:pt x="106013" y="165559"/>
                    <a:pt x="105727" y="171559"/>
                  </a:cubicBezTo>
                  <a:cubicBezTo>
                    <a:pt x="105442" y="177941"/>
                    <a:pt x="110585" y="183180"/>
                    <a:pt x="116871" y="183180"/>
                  </a:cubicBezTo>
                  <a:lnTo>
                    <a:pt x="150304" y="183180"/>
                  </a:lnTo>
                  <a:cubicBezTo>
                    <a:pt x="145066" y="211374"/>
                    <a:pt x="120110" y="232805"/>
                    <a:pt x="90297" y="232805"/>
                  </a:cubicBezTo>
                  <a:cubicBezTo>
                    <a:pt x="60484" y="232805"/>
                    <a:pt x="35528" y="211374"/>
                    <a:pt x="30289" y="183180"/>
                  </a:cubicBezTo>
                  <a:lnTo>
                    <a:pt x="63436" y="183180"/>
                  </a:lnTo>
                  <a:cubicBezTo>
                    <a:pt x="69437" y="183180"/>
                    <a:pt x="74581" y="178608"/>
                    <a:pt x="74866" y="172607"/>
                  </a:cubicBezTo>
                  <a:cubicBezTo>
                    <a:pt x="75152" y="166225"/>
                    <a:pt x="70009" y="160987"/>
                    <a:pt x="63722" y="160987"/>
                  </a:cubicBezTo>
                  <a:lnTo>
                    <a:pt x="29242" y="160987"/>
                  </a:lnTo>
                  <a:lnTo>
                    <a:pt x="29242" y="142508"/>
                  </a:lnTo>
                  <a:lnTo>
                    <a:pt x="63246" y="142508"/>
                  </a:lnTo>
                  <a:cubicBezTo>
                    <a:pt x="69246" y="142508"/>
                    <a:pt x="74390" y="137936"/>
                    <a:pt x="74676" y="131935"/>
                  </a:cubicBezTo>
                  <a:cubicBezTo>
                    <a:pt x="74962" y="125554"/>
                    <a:pt x="69913" y="120315"/>
                    <a:pt x="63627" y="120315"/>
                  </a:cubicBezTo>
                  <a:lnTo>
                    <a:pt x="29337" y="120315"/>
                  </a:lnTo>
                  <a:lnTo>
                    <a:pt x="29337" y="101836"/>
                  </a:lnTo>
                  <a:lnTo>
                    <a:pt x="63532" y="101836"/>
                  </a:lnTo>
                  <a:cubicBezTo>
                    <a:pt x="69532" y="101836"/>
                    <a:pt x="74676" y="97264"/>
                    <a:pt x="74962" y="91264"/>
                  </a:cubicBezTo>
                  <a:cubicBezTo>
                    <a:pt x="75247" y="84882"/>
                    <a:pt x="70104" y="79643"/>
                    <a:pt x="63818" y="79643"/>
                  </a:cubicBezTo>
                  <a:lnTo>
                    <a:pt x="30385" y="79643"/>
                  </a:lnTo>
                  <a:cubicBezTo>
                    <a:pt x="35623" y="51449"/>
                    <a:pt x="60579" y="30018"/>
                    <a:pt x="90392" y="3001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217" name="그룹 216">
            <a:extLst>
              <a:ext uri="{FF2B5EF4-FFF2-40B4-BE49-F238E27FC236}">
                <a16:creationId xmlns:a16="http://schemas.microsoft.com/office/drawing/2014/main" id="{9D4A0496-46D1-4694-8EE4-CB1C176CFF1C}"/>
              </a:ext>
            </a:extLst>
          </p:cNvPr>
          <p:cNvGrpSpPr/>
          <p:nvPr/>
        </p:nvGrpSpPr>
        <p:grpSpPr>
          <a:xfrm>
            <a:off x="844382" y="2224278"/>
            <a:ext cx="228600" cy="390525"/>
            <a:chOff x="844382" y="2224278"/>
            <a:chExt cx="228600" cy="390525"/>
          </a:xfrm>
          <a:solidFill>
            <a:schemeClr val="bg1"/>
          </a:solidFill>
        </p:grpSpPr>
        <p:sp>
          <p:nvSpPr>
            <p:cNvPr id="218" name="자유형: 도형 217">
              <a:extLst>
                <a:ext uri="{FF2B5EF4-FFF2-40B4-BE49-F238E27FC236}">
                  <a16:creationId xmlns:a16="http://schemas.microsoft.com/office/drawing/2014/main" id="{951C11CC-8F21-47FF-A5A7-57D63D78EC67}"/>
                </a:ext>
              </a:extLst>
            </p:cNvPr>
            <p:cNvSpPr/>
            <p:nvPr/>
          </p:nvSpPr>
          <p:spPr>
            <a:xfrm>
              <a:off x="844382" y="2224278"/>
              <a:ext cx="228600" cy="390525"/>
            </a:xfrm>
            <a:custGeom>
              <a:avLst/>
              <a:gdLst>
                <a:gd name="connsiteX0" fmla="*/ 183452 w 228600"/>
                <a:gd name="connsiteY0" fmla="*/ 7144 h 390525"/>
                <a:gd name="connsiteX1" fmla="*/ 48387 w 228600"/>
                <a:gd name="connsiteY1" fmla="*/ 7144 h 390525"/>
                <a:gd name="connsiteX2" fmla="*/ 7144 w 228600"/>
                <a:gd name="connsiteY2" fmla="*/ 48387 h 390525"/>
                <a:gd name="connsiteX3" fmla="*/ 7144 w 228600"/>
                <a:gd name="connsiteY3" fmla="*/ 344043 h 390525"/>
                <a:gd name="connsiteX4" fmla="*/ 48387 w 228600"/>
                <a:gd name="connsiteY4" fmla="*/ 385286 h 390525"/>
                <a:gd name="connsiteX5" fmla="*/ 183452 w 228600"/>
                <a:gd name="connsiteY5" fmla="*/ 385286 h 390525"/>
                <a:gd name="connsiteX6" fmla="*/ 224695 w 228600"/>
                <a:gd name="connsiteY6" fmla="*/ 344043 h 390525"/>
                <a:gd name="connsiteX7" fmla="*/ 224695 w 228600"/>
                <a:gd name="connsiteY7" fmla="*/ 48387 h 390525"/>
                <a:gd name="connsiteX8" fmla="*/ 183452 w 228600"/>
                <a:gd name="connsiteY8" fmla="*/ 7144 h 390525"/>
                <a:gd name="connsiteX9" fmla="*/ 48101 w 228600"/>
                <a:gd name="connsiteY9" fmla="*/ 30099 h 390525"/>
                <a:gd name="connsiteX10" fmla="*/ 183071 w 228600"/>
                <a:gd name="connsiteY10" fmla="*/ 30099 h 390525"/>
                <a:gd name="connsiteX11" fmla="*/ 201835 w 228600"/>
                <a:gd name="connsiteY11" fmla="*/ 48863 h 390525"/>
                <a:gd name="connsiteX12" fmla="*/ 201835 w 228600"/>
                <a:gd name="connsiteY12" fmla="*/ 73723 h 390525"/>
                <a:gd name="connsiteX13" fmla="*/ 29432 w 228600"/>
                <a:gd name="connsiteY13" fmla="*/ 73723 h 390525"/>
                <a:gd name="connsiteX14" fmla="*/ 29432 w 228600"/>
                <a:gd name="connsiteY14" fmla="*/ 48863 h 390525"/>
                <a:gd name="connsiteX15" fmla="*/ 48101 w 228600"/>
                <a:gd name="connsiteY15" fmla="*/ 30099 h 390525"/>
                <a:gd name="connsiteX16" fmla="*/ 201740 w 228600"/>
                <a:gd name="connsiteY16" fmla="*/ 296609 h 390525"/>
                <a:gd name="connsiteX17" fmla="*/ 29337 w 228600"/>
                <a:gd name="connsiteY17" fmla="*/ 296609 h 390525"/>
                <a:gd name="connsiteX18" fmla="*/ 29337 w 228600"/>
                <a:gd name="connsiteY18" fmla="*/ 96774 h 390525"/>
                <a:gd name="connsiteX19" fmla="*/ 201740 w 228600"/>
                <a:gd name="connsiteY19" fmla="*/ 96774 h 390525"/>
                <a:gd name="connsiteX20" fmla="*/ 201740 w 228600"/>
                <a:gd name="connsiteY20" fmla="*/ 296609 h 390525"/>
                <a:gd name="connsiteX21" fmla="*/ 182975 w 228600"/>
                <a:gd name="connsiteY21" fmla="*/ 362426 h 390525"/>
                <a:gd name="connsiteX22" fmla="*/ 48101 w 228600"/>
                <a:gd name="connsiteY22" fmla="*/ 362426 h 390525"/>
                <a:gd name="connsiteX23" fmla="*/ 29337 w 228600"/>
                <a:gd name="connsiteY23" fmla="*/ 343662 h 390525"/>
                <a:gd name="connsiteX24" fmla="*/ 29337 w 228600"/>
                <a:gd name="connsiteY24" fmla="*/ 318802 h 390525"/>
                <a:gd name="connsiteX25" fmla="*/ 201740 w 228600"/>
                <a:gd name="connsiteY25" fmla="*/ 318802 h 390525"/>
                <a:gd name="connsiteX26" fmla="*/ 201740 w 228600"/>
                <a:gd name="connsiteY26" fmla="*/ 343662 h 390525"/>
                <a:gd name="connsiteX27" fmla="*/ 182975 w 228600"/>
                <a:gd name="connsiteY27" fmla="*/ 362426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28600" h="390525">
                  <a:moveTo>
                    <a:pt x="183452" y="7144"/>
                  </a:moveTo>
                  <a:lnTo>
                    <a:pt x="48387" y="7144"/>
                  </a:lnTo>
                  <a:cubicBezTo>
                    <a:pt x="25622" y="7144"/>
                    <a:pt x="7144" y="25622"/>
                    <a:pt x="7144" y="48387"/>
                  </a:cubicBezTo>
                  <a:lnTo>
                    <a:pt x="7144" y="344043"/>
                  </a:lnTo>
                  <a:cubicBezTo>
                    <a:pt x="7144" y="366808"/>
                    <a:pt x="25622" y="385286"/>
                    <a:pt x="48387" y="385286"/>
                  </a:cubicBezTo>
                  <a:lnTo>
                    <a:pt x="183452" y="385286"/>
                  </a:lnTo>
                  <a:cubicBezTo>
                    <a:pt x="206216" y="385286"/>
                    <a:pt x="224695" y="366808"/>
                    <a:pt x="224695" y="344043"/>
                  </a:cubicBezTo>
                  <a:lnTo>
                    <a:pt x="224695" y="48387"/>
                  </a:lnTo>
                  <a:cubicBezTo>
                    <a:pt x="224695" y="25622"/>
                    <a:pt x="206216" y="7144"/>
                    <a:pt x="183452" y="7144"/>
                  </a:cubicBezTo>
                  <a:close/>
                  <a:moveTo>
                    <a:pt x="48101" y="30099"/>
                  </a:moveTo>
                  <a:lnTo>
                    <a:pt x="183071" y="30099"/>
                  </a:lnTo>
                  <a:cubicBezTo>
                    <a:pt x="193453" y="30099"/>
                    <a:pt x="201835" y="38481"/>
                    <a:pt x="201835" y="48863"/>
                  </a:cubicBezTo>
                  <a:lnTo>
                    <a:pt x="201835" y="73723"/>
                  </a:lnTo>
                  <a:lnTo>
                    <a:pt x="29432" y="73723"/>
                  </a:lnTo>
                  <a:lnTo>
                    <a:pt x="29432" y="48863"/>
                  </a:lnTo>
                  <a:cubicBezTo>
                    <a:pt x="29337" y="38576"/>
                    <a:pt x="37719" y="30099"/>
                    <a:pt x="48101" y="30099"/>
                  </a:cubicBezTo>
                  <a:close/>
                  <a:moveTo>
                    <a:pt x="201740" y="296609"/>
                  </a:moveTo>
                  <a:lnTo>
                    <a:pt x="29337" y="296609"/>
                  </a:lnTo>
                  <a:lnTo>
                    <a:pt x="29337" y="96774"/>
                  </a:lnTo>
                  <a:lnTo>
                    <a:pt x="201740" y="96774"/>
                  </a:lnTo>
                  <a:lnTo>
                    <a:pt x="201740" y="296609"/>
                  </a:lnTo>
                  <a:close/>
                  <a:moveTo>
                    <a:pt x="182975" y="362426"/>
                  </a:moveTo>
                  <a:lnTo>
                    <a:pt x="48101" y="362426"/>
                  </a:lnTo>
                  <a:cubicBezTo>
                    <a:pt x="37719" y="362426"/>
                    <a:pt x="29337" y="354044"/>
                    <a:pt x="29337" y="343662"/>
                  </a:cubicBezTo>
                  <a:lnTo>
                    <a:pt x="29337" y="318802"/>
                  </a:lnTo>
                  <a:lnTo>
                    <a:pt x="201740" y="318802"/>
                  </a:lnTo>
                  <a:lnTo>
                    <a:pt x="201740" y="343662"/>
                  </a:lnTo>
                  <a:cubicBezTo>
                    <a:pt x="201740" y="354044"/>
                    <a:pt x="193358" y="362426"/>
                    <a:pt x="182975" y="36242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9" name="자유형: 도형 218">
              <a:extLst>
                <a:ext uri="{FF2B5EF4-FFF2-40B4-BE49-F238E27FC236}">
                  <a16:creationId xmlns:a16="http://schemas.microsoft.com/office/drawing/2014/main" id="{D9291FD1-36B9-424B-8F43-F37A49E94560}"/>
                </a:ext>
              </a:extLst>
            </p:cNvPr>
            <p:cNvSpPr/>
            <p:nvPr/>
          </p:nvSpPr>
          <p:spPr>
            <a:xfrm>
              <a:off x="926476" y="2546223"/>
              <a:ext cx="66675" cy="28575"/>
            </a:xfrm>
            <a:custGeom>
              <a:avLst/>
              <a:gdLst>
                <a:gd name="connsiteX0" fmla="*/ 49351 w 66675"/>
                <a:gd name="connsiteY0" fmla="*/ 7144 h 28575"/>
                <a:gd name="connsiteX1" fmla="*/ 18585 w 66675"/>
                <a:gd name="connsiteY1" fmla="*/ 7144 h 28575"/>
                <a:gd name="connsiteX2" fmla="*/ 7155 w 66675"/>
                <a:gd name="connsiteY2" fmla="*/ 17716 h 28575"/>
                <a:gd name="connsiteX3" fmla="*/ 18204 w 66675"/>
                <a:gd name="connsiteY3" fmla="*/ 29337 h 28575"/>
                <a:gd name="connsiteX4" fmla="*/ 48970 w 66675"/>
                <a:gd name="connsiteY4" fmla="*/ 29337 h 28575"/>
                <a:gd name="connsiteX5" fmla="*/ 60400 w 66675"/>
                <a:gd name="connsiteY5" fmla="*/ 18764 h 28575"/>
                <a:gd name="connsiteX6" fmla="*/ 49351 w 66675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6675" h="28575">
                  <a:moveTo>
                    <a:pt x="49351" y="7144"/>
                  </a:moveTo>
                  <a:lnTo>
                    <a:pt x="18585" y="7144"/>
                  </a:lnTo>
                  <a:cubicBezTo>
                    <a:pt x="12585" y="7144"/>
                    <a:pt x="7441" y="11716"/>
                    <a:pt x="7155" y="17716"/>
                  </a:cubicBezTo>
                  <a:cubicBezTo>
                    <a:pt x="6870" y="24098"/>
                    <a:pt x="11918" y="29337"/>
                    <a:pt x="18204" y="29337"/>
                  </a:cubicBezTo>
                  <a:lnTo>
                    <a:pt x="48970" y="29337"/>
                  </a:lnTo>
                  <a:cubicBezTo>
                    <a:pt x="54971" y="29337"/>
                    <a:pt x="60114" y="24765"/>
                    <a:pt x="60400" y="18764"/>
                  </a:cubicBezTo>
                  <a:cubicBezTo>
                    <a:pt x="60686" y="12478"/>
                    <a:pt x="55638" y="7144"/>
                    <a:pt x="49351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220" name="그룹 219">
            <a:extLst>
              <a:ext uri="{FF2B5EF4-FFF2-40B4-BE49-F238E27FC236}">
                <a16:creationId xmlns:a16="http://schemas.microsoft.com/office/drawing/2014/main" id="{1D449ED1-937E-41B2-A834-F5F1CDE4AF26}"/>
              </a:ext>
            </a:extLst>
          </p:cNvPr>
          <p:cNvGrpSpPr/>
          <p:nvPr/>
        </p:nvGrpSpPr>
        <p:grpSpPr>
          <a:xfrm>
            <a:off x="8143580" y="4941760"/>
            <a:ext cx="390525" cy="266700"/>
            <a:chOff x="8143580" y="4941760"/>
            <a:chExt cx="390525" cy="266700"/>
          </a:xfrm>
          <a:solidFill>
            <a:schemeClr val="bg1"/>
          </a:solidFill>
        </p:grpSpPr>
        <p:sp>
          <p:nvSpPr>
            <p:cNvPr id="221" name="자유형: 도형 220">
              <a:extLst>
                <a:ext uri="{FF2B5EF4-FFF2-40B4-BE49-F238E27FC236}">
                  <a16:creationId xmlns:a16="http://schemas.microsoft.com/office/drawing/2014/main" id="{F34CDDAE-0445-404D-AB50-37B7C7D9DD4C}"/>
                </a:ext>
              </a:extLst>
            </p:cNvPr>
            <p:cNvSpPr/>
            <p:nvPr/>
          </p:nvSpPr>
          <p:spPr>
            <a:xfrm>
              <a:off x="8143580" y="4941760"/>
              <a:ext cx="390525" cy="266700"/>
            </a:xfrm>
            <a:custGeom>
              <a:avLst/>
              <a:gdLst>
                <a:gd name="connsiteX0" fmla="*/ 375095 w 390525"/>
                <a:gd name="connsiteY0" fmla="*/ 7144 h 266700"/>
                <a:gd name="connsiteX1" fmla="*/ 98298 w 390525"/>
                <a:gd name="connsiteY1" fmla="*/ 7144 h 266700"/>
                <a:gd name="connsiteX2" fmla="*/ 87154 w 390525"/>
                <a:gd name="connsiteY2" fmla="*/ 18288 h 266700"/>
                <a:gd name="connsiteX3" fmla="*/ 87154 w 390525"/>
                <a:gd name="connsiteY3" fmla="*/ 47149 h 266700"/>
                <a:gd name="connsiteX4" fmla="*/ 58293 w 390525"/>
                <a:gd name="connsiteY4" fmla="*/ 47149 h 266700"/>
                <a:gd name="connsiteX5" fmla="*/ 47149 w 390525"/>
                <a:gd name="connsiteY5" fmla="*/ 58293 h 266700"/>
                <a:gd name="connsiteX6" fmla="*/ 47149 w 390525"/>
                <a:gd name="connsiteY6" fmla="*/ 87916 h 266700"/>
                <a:gd name="connsiteX7" fmla="*/ 18288 w 390525"/>
                <a:gd name="connsiteY7" fmla="*/ 87916 h 266700"/>
                <a:gd name="connsiteX8" fmla="*/ 7144 w 390525"/>
                <a:gd name="connsiteY8" fmla="*/ 99060 h 266700"/>
                <a:gd name="connsiteX9" fmla="*/ 7144 w 390525"/>
                <a:gd name="connsiteY9" fmla="*/ 249269 h 266700"/>
                <a:gd name="connsiteX10" fmla="*/ 18288 w 390525"/>
                <a:gd name="connsiteY10" fmla="*/ 260413 h 266700"/>
                <a:gd name="connsiteX11" fmla="*/ 295085 w 390525"/>
                <a:gd name="connsiteY11" fmla="*/ 260413 h 266700"/>
                <a:gd name="connsiteX12" fmla="*/ 306229 w 390525"/>
                <a:gd name="connsiteY12" fmla="*/ 249269 h 266700"/>
                <a:gd name="connsiteX13" fmla="*/ 306229 w 390525"/>
                <a:gd name="connsiteY13" fmla="*/ 220408 h 266700"/>
                <a:gd name="connsiteX14" fmla="*/ 335090 w 390525"/>
                <a:gd name="connsiteY14" fmla="*/ 220408 h 266700"/>
                <a:gd name="connsiteX15" fmla="*/ 346234 w 390525"/>
                <a:gd name="connsiteY15" fmla="*/ 209264 h 266700"/>
                <a:gd name="connsiteX16" fmla="*/ 346234 w 390525"/>
                <a:gd name="connsiteY16" fmla="*/ 179641 h 266700"/>
                <a:gd name="connsiteX17" fmla="*/ 375095 w 390525"/>
                <a:gd name="connsiteY17" fmla="*/ 179641 h 266700"/>
                <a:gd name="connsiteX18" fmla="*/ 386239 w 390525"/>
                <a:gd name="connsiteY18" fmla="*/ 168497 h 266700"/>
                <a:gd name="connsiteX19" fmla="*/ 386239 w 390525"/>
                <a:gd name="connsiteY19" fmla="*/ 18288 h 266700"/>
                <a:gd name="connsiteX20" fmla="*/ 375095 w 390525"/>
                <a:gd name="connsiteY20" fmla="*/ 7144 h 266700"/>
                <a:gd name="connsiteX21" fmla="*/ 363950 w 390525"/>
                <a:gd name="connsiteY21" fmla="*/ 157353 h 266700"/>
                <a:gd name="connsiteX22" fmla="*/ 346234 w 390525"/>
                <a:gd name="connsiteY22" fmla="*/ 157353 h 266700"/>
                <a:gd name="connsiteX23" fmla="*/ 346234 w 390525"/>
                <a:gd name="connsiteY23" fmla="*/ 58198 h 266700"/>
                <a:gd name="connsiteX24" fmla="*/ 335090 w 390525"/>
                <a:gd name="connsiteY24" fmla="*/ 47054 h 266700"/>
                <a:gd name="connsiteX25" fmla="*/ 110109 w 390525"/>
                <a:gd name="connsiteY25" fmla="*/ 47054 h 266700"/>
                <a:gd name="connsiteX26" fmla="*/ 110109 w 390525"/>
                <a:gd name="connsiteY26" fmla="*/ 29337 h 266700"/>
                <a:gd name="connsiteX27" fmla="*/ 363950 w 390525"/>
                <a:gd name="connsiteY27" fmla="*/ 29337 h 266700"/>
                <a:gd name="connsiteX28" fmla="*/ 363950 w 390525"/>
                <a:gd name="connsiteY28" fmla="*/ 157353 h 266700"/>
                <a:gd name="connsiteX29" fmla="*/ 29433 w 390525"/>
                <a:gd name="connsiteY29" fmla="*/ 238030 h 266700"/>
                <a:gd name="connsiteX30" fmla="*/ 29433 w 390525"/>
                <a:gd name="connsiteY30" fmla="*/ 110014 h 266700"/>
                <a:gd name="connsiteX31" fmla="*/ 283274 w 390525"/>
                <a:gd name="connsiteY31" fmla="*/ 110014 h 266700"/>
                <a:gd name="connsiteX32" fmla="*/ 283274 w 390525"/>
                <a:gd name="connsiteY32" fmla="*/ 238030 h 266700"/>
                <a:gd name="connsiteX33" fmla="*/ 29433 w 390525"/>
                <a:gd name="connsiteY33" fmla="*/ 238030 h 266700"/>
                <a:gd name="connsiteX34" fmla="*/ 306229 w 390525"/>
                <a:gd name="connsiteY34" fmla="*/ 98203 h 266700"/>
                <a:gd name="connsiteX35" fmla="*/ 295085 w 390525"/>
                <a:gd name="connsiteY35" fmla="*/ 87058 h 266700"/>
                <a:gd name="connsiteX36" fmla="*/ 70104 w 390525"/>
                <a:gd name="connsiteY36" fmla="*/ 87058 h 266700"/>
                <a:gd name="connsiteX37" fmla="*/ 70104 w 390525"/>
                <a:gd name="connsiteY37" fmla="*/ 69342 h 266700"/>
                <a:gd name="connsiteX38" fmla="*/ 323945 w 390525"/>
                <a:gd name="connsiteY38" fmla="*/ 69342 h 266700"/>
                <a:gd name="connsiteX39" fmla="*/ 323945 w 390525"/>
                <a:gd name="connsiteY39" fmla="*/ 198120 h 266700"/>
                <a:gd name="connsiteX40" fmla="*/ 306229 w 390525"/>
                <a:gd name="connsiteY40" fmla="*/ 198120 h 266700"/>
                <a:gd name="connsiteX41" fmla="*/ 306229 w 390525"/>
                <a:gd name="connsiteY41" fmla="*/ 98203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390525" h="266700">
                  <a:moveTo>
                    <a:pt x="375095" y="7144"/>
                  </a:moveTo>
                  <a:lnTo>
                    <a:pt x="98298" y="7144"/>
                  </a:lnTo>
                  <a:cubicBezTo>
                    <a:pt x="92203" y="7144"/>
                    <a:pt x="87154" y="12097"/>
                    <a:pt x="87154" y="18288"/>
                  </a:cubicBezTo>
                  <a:lnTo>
                    <a:pt x="87154" y="47149"/>
                  </a:lnTo>
                  <a:lnTo>
                    <a:pt x="58293" y="47149"/>
                  </a:lnTo>
                  <a:cubicBezTo>
                    <a:pt x="52197" y="47149"/>
                    <a:pt x="47149" y="52102"/>
                    <a:pt x="47149" y="58293"/>
                  </a:cubicBezTo>
                  <a:lnTo>
                    <a:pt x="47149" y="87916"/>
                  </a:lnTo>
                  <a:lnTo>
                    <a:pt x="18288" y="87916"/>
                  </a:lnTo>
                  <a:cubicBezTo>
                    <a:pt x="12192" y="87916"/>
                    <a:pt x="7144" y="92869"/>
                    <a:pt x="7144" y="99060"/>
                  </a:cubicBezTo>
                  <a:lnTo>
                    <a:pt x="7144" y="249269"/>
                  </a:lnTo>
                  <a:cubicBezTo>
                    <a:pt x="7144" y="255365"/>
                    <a:pt x="12097" y="260413"/>
                    <a:pt x="18288" y="260413"/>
                  </a:cubicBezTo>
                  <a:lnTo>
                    <a:pt x="295085" y="260413"/>
                  </a:lnTo>
                  <a:cubicBezTo>
                    <a:pt x="301180" y="260413"/>
                    <a:pt x="306229" y="255461"/>
                    <a:pt x="306229" y="249269"/>
                  </a:cubicBezTo>
                  <a:lnTo>
                    <a:pt x="306229" y="220408"/>
                  </a:lnTo>
                  <a:lnTo>
                    <a:pt x="335090" y="220408"/>
                  </a:lnTo>
                  <a:cubicBezTo>
                    <a:pt x="341186" y="220408"/>
                    <a:pt x="346234" y="215455"/>
                    <a:pt x="346234" y="209264"/>
                  </a:cubicBezTo>
                  <a:lnTo>
                    <a:pt x="346234" y="179641"/>
                  </a:lnTo>
                  <a:lnTo>
                    <a:pt x="375095" y="179641"/>
                  </a:lnTo>
                  <a:cubicBezTo>
                    <a:pt x="381191" y="179641"/>
                    <a:pt x="386239" y="174688"/>
                    <a:pt x="386239" y="168497"/>
                  </a:cubicBezTo>
                  <a:lnTo>
                    <a:pt x="386239" y="18288"/>
                  </a:lnTo>
                  <a:cubicBezTo>
                    <a:pt x="386239" y="12097"/>
                    <a:pt x="381191" y="7144"/>
                    <a:pt x="375095" y="7144"/>
                  </a:cubicBezTo>
                  <a:close/>
                  <a:moveTo>
                    <a:pt x="363950" y="157353"/>
                  </a:moveTo>
                  <a:lnTo>
                    <a:pt x="346234" y="157353"/>
                  </a:lnTo>
                  <a:lnTo>
                    <a:pt x="346234" y="58198"/>
                  </a:lnTo>
                  <a:cubicBezTo>
                    <a:pt x="346234" y="52102"/>
                    <a:pt x="341281" y="47054"/>
                    <a:pt x="335090" y="47054"/>
                  </a:cubicBezTo>
                  <a:lnTo>
                    <a:pt x="110109" y="47054"/>
                  </a:lnTo>
                  <a:lnTo>
                    <a:pt x="110109" y="29337"/>
                  </a:lnTo>
                  <a:lnTo>
                    <a:pt x="363950" y="29337"/>
                  </a:lnTo>
                  <a:lnTo>
                    <a:pt x="363950" y="157353"/>
                  </a:lnTo>
                  <a:close/>
                  <a:moveTo>
                    <a:pt x="29433" y="238030"/>
                  </a:moveTo>
                  <a:lnTo>
                    <a:pt x="29433" y="110014"/>
                  </a:lnTo>
                  <a:lnTo>
                    <a:pt x="283274" y="110014"/>
                  </a:lnTo>
                  <a:lnTo>
                    <a:pt x="283274" y="238030"/>
                  </a:lnTo>
                  <a:lnTo>
                    <a:pt x="29433" y="238030"/>
                  </a:lnTo>
                  <a:close/>
                  <a:moveTo>
                    <a:pt x="306229" y="98203"/>
                  </a:moveTo>
                  <a:cubicBezTo>
                    <a:pt x="306229" y="92107"/>
                    <a:pt x="301276" y="87058"/>
                    <a:pt x="295085" y="87058"/>
                  </a:cubicBezTo>
                  <a:lnTo>
                    <a:pt x="70104" y="87058"/>
                  </a:lnTo>
                  <a:lnTo>
                    <a:pt x="70104" y="69342"/>
                  </a:lnTo>
                  <a:lnTo>
                    <a:pt x="323945" y="69342"/>
                  </a:lnTo>
                  <a:lnTo>
                    <a:pt x="323945" y="198120"/>
                  </a:lnTo>
                  <a:lnTo>
                    <a:pt x="306229" y="198120"/>
                  </a:lnTo>
                  <a:lnTo>
                    <a:pt x="306229" y="9820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2" name="자유형: 도형 221">
              <a:extLst>
                <a:ext uri="{FF2B5EF4-FFF2-40B4-BE49-F238E27FC236}">
                  <a16:creationId xmlns:a16="http://schemas.microsoft.com/office/drawing/2014/main" id="{645C748F-9AED-4DA7-B29C-CAF3F6EE099D}"/>
                </a:ext>
              </a:extLst>
            </p:cNvPr>
            <p:cNvSpPr/>
            <p:nvPr/>
          </p:nvSpPr>
          <p:spPr>
            <a:xfrm>
              <a:off x="8326365" y="5068061"/>
              <a:ext cx="95250" cy="95250"/>
            </a:xfrm>
            <a:custGeom>
              <a:avLst/>
              <a:gdLst>
                <a:gd name="connsiteX0" fmla="*/ 7144 w 95250"/>
                <a:gd name="connsiteY0" fmla="*/ 47625 h 95250"/>
                <a:gd name="connsiteX1" fmla="*/ 47625 w 95250"/>
                <a:gd name="connsiteY1" fmla="*/ 88106 h 95250"/>
                <a:gd name="connsiteX2" fmla="*/ 88106 w 95250"/>
                <a:gd name="connsiteY2" fmla="*/ 47625 h 95250"/>
                <a:gd name="connsiteX3" fmla="*/ 47625 w 95250"/>
                <a:gd name="connsiteY3" fmla="*/ 7144 h 95250"/>
                <a:gd name="connsiteX4" fmla="*/ 7144 w 95250"/>
                <a:gd name="connsiteY4" fmla="*/ 47625 h 95250"/>
                <a:gd name="connsiteX5" fmla="*/ 65818 w 95250"/>
                <a:gd name="connsiteY5" fmla="*/ 47625 h 95250"/>
                <a:gd name="connsiteX6" fmla="*/ 47530 w 95250"/>
                <a:gd name="connsiteY6" fmla="*/ 65913 h 95250"/>
                <a:gd name="connsiteX7" fmla="*/ 29242 w 95250"/>
                <a:gd name="connsiteY7" fmla="*/ 47625 h 95250"/>
                <a:gd name="connsiteX8" fmla="*/ 47530 w 95250"/>
                <a:gd name="connsiteY8" fmla="*/ 29337 h 95250"/>
                <a:gd name="connsiteX9" fmla="*/ 65818 w 95250"/>
                <a:gd name="connsiteY9" fmla="*/ 47625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5250" h="95250">
                  <a:moveTo>
                    <a:pt x="7144" y="47625"/>
                  </a:moveTo>
                  <a:cubicBezTo>
                    <a:pt x="7144" y="69914"/>
                    <a:pt x="25337" y="88106"/>
                    <a:pt x="47625" y="88106"/>
                  </a:cubicBezTo>
                  <a:cubicBezTo>
                    <a:pt x="69914" y="88106"/>
                    <a:pt x="88106" y="69914"/>
                    <a:pt x="88106" y="47625"/>
                  </a:cubicBezTo>
                  <a:cubicBezTo>
                    <a:pt x="88106" y="25337"/>
                    <a:pt x="69914" y="7144"/>
                    <a:pt x="47625" y="7144"/>
                  </a:cubicBezTo>
                  <a:cubicBezTo>
                    <a:pt x="25241" y="7144"/>
                    <a:pt x="7144" y="25241"/>
                    <a:pt x="7144" y="47625"/>
                  </a:cubicBezTo>
                  <a:close/>
                  <a:moveTo>
                    <a:pt x="65818" y="47625"/>
                  </a:moveTo>
                  <a:cubicBezTo>
                    <a:pt x="65818" y="57722"/>
                    <a:pt x="57627" y="65913"/>
                    <a:pt x="47530" y="65913"/>
                  </a:cubicBezTo>
                  <a:cubicBezTo>
                    <a:pt x="37433" y="65913"/>
                    <a:pt x="29242" y="57722"/>
                    <a:pt x="29242" y="47625"/>
                  </a:cubicBezTo>
                  <a:cubicBezTo>
                    <a:pt x="29242" y="37529"/>
                    <a:pt x="37433" y="29337"/>
                    <a:pt x="47530" y="29337"/>
                  </a:cubicBezTo>
                  <a:cubicBezTo>
                    <a:pt x="57627" y="29337"/>
                    <a:pt x="65818" y="37529"/>
                    <a:pt x="65818" y="4762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3" name="자유형: 도형 222">
              <a:extLst>
                <a:ext uri="{FF2B5EF4-FFF2-40B4-BE49-F238E27FC236}">
                  <a16:creationId xmlns:a16="http://schemas.microsoft.com/office/drawing/2014/main" id="{2F485A76-6C41-4F49-83D8-5869F983C6ED}"/>
                </a:ext>
              </a:extLst>
            </p:cNvPr>
            <p:cNvSpPr/>
            <p:nvPr/>
          </p:nvSpPr>
          <p:spPr>
            <a:xfrm>
              <a:off x="8181457" y="5060441"/>
              <a:ext cx="66675" cy="104775"/>
            </a:xfrm>
            <a:custGeom>
              <a:avLst/>
              <a:gdLst>
                <a:gd name="connsiteX0" fmla="*/ 47849 w 66675"/>
                <a:gd name="connsiteY0" fmla="*/ 92773 h 104775"/>
                <a:gd name="connsiteX1" fmla="*/ 47849 w 66675"/>
                <a:gd name="connsiteY1" fmla="*/ 91630 h 104775"/>
                <a:gd name="connsiteX2" fmla="*/ 66327 w 66675"/>
                <a:gd name="connsiteY2" fmla="*/ 68009 h 104775"/>
                <a:gd name="connsiteX3" fmla="*/ 42038 w 66675"/>
                <a:gd name="connsiteY3" fmla="*/ 43910 h 104775"/>
                <a:gd name="connsiteX4" fmla="*/ 31561 w 66675"/>
                <a:gd name="connsiteY4" fmla="*/ 43910 h 104775"/>
                <a:gd name="connsiteX5" fmla="*/ 29465 w 66675"/>
                <a:gd name="connsiteY5" fmla="*/ 41624 h 104775"/>
                <a:gd name="connsiteX6" fmla="*/ 31561 w 66675"/>
                <a:gd name="connsiteY6" fmla="*/ 39529 h 104775"/>
                <a:gd name="connsiteX7" fmla="*/ 54897 w 66675"/>
                <a:gd name="connsiteY7" fmla="*/ 39529 h 104775"/>
                <a:gd name="connsiteX8" fmla="*/ 66232 w 66675"/>
                <a:gd name="connsiteY8" fmla="*/ 29718 h 104775"/>
                <a:gd name="connsiteX9" fmla="*/ 55183 w 66675"/>
                <a:gd name="connsiteY9" fmla="*/ 17336 h 104775"/>
                <a:gd name="connsiteX10" fmla="*/ 47944 w 66675"/>
                <a:gd name="connsiteY10" fmla="*/ 17336 h 104775"/>
                <a:gd name="connsiteX11" fmla="*/ 36800 w 66675"/>
                <a:gd name="connsiteY11" fmla="*/ 7144 h 104775"/>
                <a:gd name="connsiteX12" fmla="*/ 25656 w 66675"/>
                <a:gd name="connsiteY12" fmla="*/ 18002 h 104775"/>
                <a:gd name="connsiteX13" fmla="*/ 7463 w 66675"/>
                <a:gd name="connsiteY13" fmla="*/ 45720 h 104775"/>
                <a:gd name="connsiteX14" fmla="*/ 31847 w 66675"/>
                <a:gd name="connsiteY14" fmla="*/ 66104 h 104775"/>
                <a:gd name="connsiteX15" fmla="*/ 41943 w 66675"/>
                <a:gd name="connsiteY15" fmla="*/ 66104 h 104775"/>
                <a:gd name="connsiteX16" fmla="*/ 43944 w 66675"/>
                <a:gd name="connsiteY16" fmla="*/ 67246 h 104775"/>
                <a:gd name="connsiteX17" fmla="*/ 41943 w 66675"/>
                <a:gd name="connsiteY17" fmla="*/ 70485 h 104775"/>
                <a:gd name="connsiteX18" fmla="*/ 18417 w 66675"/>
                <a:gd name="connsiteY18" fmla="*/ 70485 h 104775"/>
                <a:gd name="connsiteX19" fmla="*/ 10130 w 66675"/>
                <a:gd name="connsiteY19" fmla="*/ 75343 h 104775"/>
                <a:gd name="connsiteX20" fmla="*/ 19273 w 66675"/>
                <a:gd name="connsiteY20" fmla="*/ 91916 h 104775"/>
                <a:gd name="connsiteX21" fmla="*/ 26322 w 66675"/>
                <a:gd name="connsiteY21" fmla="*/ 91916 h 104775"/>
                <a:gd name="connsiteX22" fmla="*/ 42896 w 66675"/>
                <a:gd name="connsiteY22" fmla="*/ 100965 h 104775"/>
                <a:gd name="connsiteX23" fmla="*/ 47849 w 66675"/>
                <a:gd name="connsiteY23" fmla="*/ 92773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66675" h="104775">
                  <a:moveTo>
                    <a:pt x="47849" y="92773"/>
                  </a:moveTo>
                  <a:lnTo>
                    <a:pt x="47849" y="91630"/>
                  </a:lnTo>
                  <a:cubicBezTo>
                    <a:pt x="47849" y="91630"/>
                    <a:pt x="66327" y="79438"/>
                    <a:pt x="66327" y="68009"/>
                  </a:cubicBezTo>
                  <a:cubicBezTo>
                    <a:pt x="66327" y="54578"/>
                    <a:pt x="55469" y="43720"/>
                    <a:pt x="42038" y="43910"/>
                  </a:cubicBezTo>
                  <a:lnTo>
                    <a:pt x="31561" y="43910"/>
                  </a:lnTo>
                  <a:cubicBezTo>
                    <a:pt x="30418" y="43720"/>
                    <a:pt x="29465" y="42767"/>
                    <a:pt x="29465" y="41624"/>
                  </a:cubicBezTo>
                  <a:cubicBezTo>
                    <a:pt x="29465" y="40481"/>
                    <a:pt x="31561" y="39529"/>
                    <a:pt x="31561" y="39529"/>
                  </a:cubicBezTo>
                  <a:lnTo>
                    <a:pt x="54897" y="39529"/>
                  </a:lnTo>
                  <a:cubicBezTo>
                    <a:pt x="60612" y="39529"/>
                    <a:pt x="65565" y="35338"/>
                    <a:pt x="66232" y="29718"/>
                  </a:cubicBezTo>
                  <a:cubicBezTo>
                    <a:pt x="66994" y="23051"/>
                    <a:pt x="61755" y="17336"/>
                    <a:pt x="55183" y="17336"/>
                  </a:cubicBezTo>
                  <a:lnTo>
                    <a:pt x="47944" y="17336"/>
                  </a:lnTo>
                  <a:cubicBezTo>
                    <a:pt x="47468" y="11621"/>
                    <a:pt x="42705" y="7144"/>
                    <a:pt x="36800" y="7144"/>
                  </a:cubicBezTo>
                  <a:cubicBezTo>
                    <a:pt x="30704" y="7144"/>
                    <a:pt x="25846" y="12002"/>
                    <a:pt x="25656" y="18002"/>
                  </a:cubicBezTo>
                  <a:cubicBezTo>
                    <a:pt x="13845" y="20955"/>
                    <a:pt x="5367" y="32576"/>
                    <a:pt x="7463" y="45720"/>
                  </a:cubicBezTo>
                  <a:cubicBezTo>
                    <a:pt x="9368" y="57531"/>
                    <a:pt x="19845" y="66104"/>
                    <a:pt x="31847" y="66104"/>
                  </a:cubicBezTo>
                  <a:lnTo>
                    <a:pt x="41943" y="66104"/>
                  </a:lnTo>
                  <a:cubicBezTo>
                    <a:pt x="42801" y="66104"/>
                    <a:pt x="43563" y="66580"/>
                    <a:pt x="43944" y="67246"/>
                  </a:cubicBezTo>
                  <a:cubicBezTo>
                    <a:pt x="44706" y="68866"/>
                    <a:pt x="43563" y="70485"/>
                    <a:pt x="41943" y="70485"/>
                  </a:cubicBezTo>
                  <a:lnTo>
                    <a:pt x="18417" y="70485"/>
                  </a:lnTo>
                  <a:cubicBezTo>
                    <a:pt x="14988" y="70485"/>
                    <a:pt x="11749" y="72295"/>
                    <a:pt x="10130" y="75343"/>
                  </a:cubicBezTo>
                  <a:cubicBezTo>
                    <a:pt x="5653" y="83629"/>
                    <a:pt x="11464" y="91916"/>
                    <a:pt x="19273" y="91916"/>
                  </a:cubicBezTo>
                  <a:lnTo>
                    <a:pt x="26322" y="91916"/>
                  </a:lnTo>
                  <a:cubicBezTo>
                    <a:pt x="26417" y="99631"/>
                    <a:pt x="34704" y="105442"/>
                    <a:pt x="42896" y="100965"/>
                  </a:cubicBezTo>
                  <a:cubicBezTo>
                    <a:pt x="46039" y="99441"/>
                    <a:pt x="47849" y="96203"/>
                    <a:pt x="47849" y="9277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4" name="자유형: 도형 223">
              <a:extLst>
                <a:ext uri="{FF2B5EF4-FFF2-40B4-BE49-F238E27FC236}">
                  <a16:creationId xmlns:a16="http://schemas.microsoft.com/office/drawing/2014/main" id="{1D4FB0EE-558A-4B17-8FC3-54C0A0903022}"/>
                </a:ext>
              </a:extLst>
            </p:cNvPr>
            <p:cNvSpPr/>
            <p:nvPr/>
          </p:nvSpPr>
          <p:spPr>
            <a:xfrm>
              <a:off x="8256949" y="5087588"/>
              <a:ext cx="66675" cy="28575"/>
            </a:xfrm>
            <a:custGeom>
              <a:avLst/>
              <a:gdLst>
                <a:gd name="connsiteX0" fmla="*/ 18552 w 66675"/>
                <a:gd name="connsiteY0" fmla="*/ 29337 h 28575"/>
                <a:gd name="connsiteX1" fmla="*/ 54747 w 66675"/>
                <a:gd name="connsiteY1" fmla="*/ 29337 h 28575"/>
                <a:gd name="connsiteX2" fmla="*/ 66082 w 66675"/>
                <a:gd name="connsiteY2" fmla="*/ 19526 h 28575"/>
                <a:gd name="connsiteX3" fmla="*/ 55033 w 66675"/>
                <a:gd name="connsiteY3" fmla="*/ 7144 h 28575"/>
                <a:gd name="connsiteX4" fmla="*/ 18266 w 66675"/>
                <a:gd name="connsiteY4" fmla="*/ 7144 h 28575"/>
                <a:gd name="connsiteX5" fmla="*/ 7218 w 66675"/>
                <a:gd name="connsiteY5" fmla="*/ 19526 h 28575"/>
                <a:gd name="connsiteX6" fmla="*/ 18552 w 66675"/>
                <a:gd name="connsiteY6" fmla="*/ 29337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6675" h="28575">
                  <a:moveTo>
                    <a:pt x="18552" y="29337"/>
                  </a:moveTo>
                  <a:lnTo>
                    <a:pt x="54747" y="29337"/>
                  </a:lnTo>
                  <a:cubicBezTo>
                    <a:pt x="60462" y="29337"/>
                    <a:pt x="65415" y="25146"/>
                    <a:pt x="66082" y="19526"/>
                  </a:cubicBezTo>
                  <a:cubicBezTo>
                    <a:pt x="66844" y="12859"/>
                    <a:pt x="61605" y="7144"/>
                    <a:pt x="55033" y="7144"/>
                  </a:cubicBezTo>
                  <a:lnTo>
                    <a:pt x="18266" y="7144"/>
                  </a:lnTo>
                  <a:cubicBezTo>
                    <a:pt x="11694" y="7144"/>
                    <a:pt x="6455" y="12859"/>
                    <a:pt x="7218" y="19526"/>
                  </a:cubicBezTo>
                  <a:cubicBezTo>
                    <a:pt x="7789" y="25146"/>
                    <a:pt x="12837" y="29337"/>
                    <a:pt x="18552" y="2933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5" name="자유형: 도형 224">
              <a:extLst>
                <a:ext uri="{FF2B5EF4-FFF2-40B4-BE49-F238E27FC236}">
                  <a16:creationId xmlns:a16="http://schemas.microsoft.com/office/drawing/2014/main" id="{A3F1C770-46CA-43B1-B6DA-F33251C5AE14}"/>
                </a:ext>
              </a:extLst>
            </p:cNvPr>
            <p:cNvSpPr/>
            <p:nvPr/>
          </p:nvSpPr>
          <p:spPr>
            <a:xfrm>
              <a:off x="8256949" y="5118639"/>
              <a:ext cx="57150" cy="28575"/>
            </a:xfrm>
            <a:custGeom>
              <a:avLst/>
              <a:gdLst>
                <a:gd name="connsiteX0" fmla="*/ 18266 w 57150"/>
                <a:gd name="connsiteY0" fmla="*/ 29337 h 28575"/>
                <a:gd name="connsiteX1" fmla="*/ 40079 w 57150"/>
                <a:gd name="connsiteY1" fmla="*/ 29337 h 28575"/>
                <a:gd name="connsiteX2" fmla="*/ 51414 w 57150"/>
                <a:gd name="connsiteY2" fmla="*/ 19526 h 28575"/>
                <a:gd name="connsiteX3" fmla="*/ 40364 w 57150"/>
                <a:gd name="connsiteY3" fmla="*/ 7144 h 28575"/>
                <a:gd name="connsiteX4" fmla="*/ 18552 w 57150"/>
                <a:gd name="connsiteY4" fmla="*/ 7144 h 28575"/>
                <a:gd name="connsiteX5" fmla="*/ 7218 w 57150"/>
                <a:gd name="connsiteY5" fmla="*/ 16954 h 28575"/>
                <a:gd name="connsiteX6" fmla="*/ 18266 w 57150"/>
                <a:gd name="connsiteY6" fmla="*/ 29337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28575">
                  <a:moveTo>
                    <a:pt x="18266" y="29337"/>
                  </a:moveTo>
                  <a:lnTo>
                    <a:pt x="40079" y="29337"/>
                  </a:lnTo>
                  <a:cubicBezTo>
                    <a:pt x="45794" y="29337"/>
                    <a:pt x="50747" y="25146"/>
                    <a:pt x="51414" y="19526"/>
                  </a:cubicBezTo>
                  <a:cubicBezTo>
                    <a:pt x="52175" y="12859"/>
                    <a:pt x="46937" y="7144"/>
                    <a:pt x="40364" y="7144"/>
                  </a:cubicBezTo>
                  <a:lnTo>
                    <a:pt x="18552" y="7144"/>
                  </a:lnTo>
                  <a:cubicBezTo>
                    <a:pt x="12837" y="7144"/>
                    <a:pt x="7884" y="11334"/>
                    <a:pt x="7218" y="16954"/>
                  </a:cubicBezTo>
                  <a:cubicBezTo>
                    <a:pt x="6455" y="23622"/>
                    <a:pt x="11694" y="29337"/>
                    <a:pt x="18266" y="2933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226" name="그룹 225">
            <a:extLst>
              <a:ext uri="{FF2B5EF4-FFF2-40B4-BE49-F238E27FC236}">
                <a16:creationId xmlns:a16="http://schemas.microsoft.com/office/drawing/2014/main" id="{9706515A-8B63-45A0-B36F-25CB5DCE1ECD}"/>
              </a:ext>
            </a:extLst>
          </p:cNvPr>
          <p:cNvGrpSpPr/>
          <p:nvPr/>
        </p:nvGrpSpPr>
        <p:grpSpPr>
          <a:xfrm>
            <a:off x="3462424" y="4903660"/>
            <a:ext cx="390525" cy="390525"/>
            <a:chOff x="3462424" y="4903660"/>
            <a:chExt cx="390525" cy="390525"/>
          </a:xfrm>
          <a:solidFill>
            <a:schemeClr val="bg1"/>
          </a:solidFill>
        </p:grpSpPr>
        <p:sp>
          <p:nvSpPr>
            <p:cNvPr id="227" name="자유형: 도형 226">
              <a:extLst>
                <a:ext uri="{FF2B5EF4-FFF2-40B4-BE49-F238E27FC236}">
                  <a16:creationId xmlns:a16="http://schemas.microsoft.com/office/drawing/2014/main" id="{99C3B1DE-3276-4E21-B80B-E598CC42A5D7}"/>
                </a:ext>
              </a:extLst>
            </p:cNvPr>
            <p:cNvSpPr/>
            <p:nvPr/>
          </p:nvSpPr>
          <p:spPr>
            <a:xfrm>
              <a:off x="3529004" y="4948047"/>
              <a:ext cx="76200" cy="76200"/>
            </a:xfrm>
            <a:custGeom>
              <a:avLst/>
              <a:gdLst>
                <a:gd name="connsiteX0" fmla="*/ 73819 w 76200"/>
                <a:gd name="connsiteY0" fmla="*/ 40481 h 76200"/>
                <a:gd name="connsiteX1" fmla="*/ 40481 w 76200"/>
                <a:gd name="connsiteY1" fmla="*/ 7144 h 76200"/>
                <a:gd name="connsiteX2" fmla="*/ 7144 w 76200"/>
                <a:gd name="connsiteY2" fmla="*/ 40481 h 76200"/>
                <a:gd name="connsiteX3" fmla="*/ 40481 w 76200"/>
                <a:gd name="connsiteY3" fmla="*/ 73819 h 76200"/>
                <a:gd name="connsiteX4" fmla="*/ 73819 w 76200"/>
                <a:gd name="connsiteY4" fmla="*/ 40481 h 76200"/>
                <a:gd name="connsiteX5" fmla="*/ 40481 w 76200"/>
                <a:gd name="connsiteY5" fmla="*/ 51530 h 76200"/>
                <a:gd name="connsiteX6" fmla="*/ 29337 w 76200"/>
                <a:gd name="connsiteY6" fmla="*/ 40386 h 76200"/>
                <a:gd name="connsiteX7" fmla="*/ 40481 w 76200"/>
                <a:gd name="connsiteY7" fmla="*/ 29242 h 76200"/>
                <a:gd name="connsiteX8" fmla="*/ 51625 w 76200"/>
                <a:gd name="connsiteY8" fmla="*/ 40386 h 76200"/>
                <a:gd name="connsiteX9" fmla="*/ 40481 w 76200"/>
                <a:gd name="connsiteY9" fmla="*/ 515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6200" h="76200">
                  <a:moveTo>
                    <a:pt x="73819" y="40481"/>
                  </a:moveTo>
                  <a:cubicBezTo>
                    <a:pt x="73819" y="22098"/>
                    <a:pt x="58864" y="7144"/>
                    <a:pt x="40481" y="7144"/>
                  </a:cubicBezTo>
                  <a:cubicBezTo>
                    <a:pt x="22098" y="7144"/>
                    <a:pt x="7144" y="22098"/>
                    <a:pt x="7144" y="40481"/>
                  </a:cubicBezTo>
                  <a:cubicBezTo>
                    <a:pt x="7144" y="58864"/>
                    <a:pt x="22098" y="73819"/>
                    <a:pt x="40481" y="73819"/>
                  </a:cubicBezTo>
                  <a:cubicBezTo>
                    <a:pt x="58864" y="73723"/>
                    <a:pt x="73819" y="58769"/>
                    <a:pt x="73819" y="40481"/>
                  </a:cubicBezTo>
                  <a:close/>
                  <a:moveTo>
                    <a:pt x="40481" y="51530"/>
                  </a:moveTo>
                  <a:cubicBezTo>
                    <a:pt x="34385" y="51530"/>
                    <a:pt x="29337" y="46577"/>
                    <a:pt x="29337" y="40386"/>
                  </a:cubicBezTo>
                  <a:cubicBezTo>
                    <a:pt x="29337" y="34290"/>
                    <a:pt x="34290" y="29242"/>
                    <a:pt x="40481" y="29242"/>
                  </a:cubicBezTo>
                  <a:cubicBezTo>
                    <a:pt x="46577" y="29242"/>
                    <a:pt x="51625" y="34195"/>
                    <a:pt x="51625" y="40386"/>
                  </a:cubicBezTo>
                  <a:cubicBezTo>
                    <a:pt x="51625" y="46577"/>
                    <a:pt x="46577" y="51530"/>
                    <a:pt x="40481" y="515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8" name="자유형: 도형 227">
              <a:extLst>
                <a:ext uri="{FF2B5EF4-FFF2-40B4-BE49-F238E27FC236}">
                  <a16:creationId xmlns:a16="http://schemas.microsoft.com/office/drawing/2014/main" id="{D055B807-9EDA-437D-BBB8-78885F4B8908}"/>
                </a:ext>
              </a:extLst>
            </p:cNvPr>
            <p:cNvSpPr/>
            <p:nvPr/>
          </p:nvSpPr>
          <p:spPr>
            <a:xfrm>
              <a:off x="3462424" y="4903660"/>
              <a:ext cx="390525" cy="390525"/>
            </a:xfrm>
            <a:custGeom>
              <a:avLst/>
              <a:gdLst>
                <a:gd name="connsiteX0" fmla="*/ 319468 w 390525"/>
                <a:gd name="connsiteY0" fmla="*/ 141065 h 390525"/>
                <a:gd name="connsiteX1" fmla="*/ 264890 w 390525"/>
                <a:gd name="connsiteY1" fmla="*/ 169545 h 390525"/>
                <a:gd name="connsiteX2" fmla="*/ 201549 w 390525"/>
                <a:gd name="connsiteY2" fmla="*/ 139541 h 390525"/>
                <a:gd name="connsiteX3" fmla="*/ 206978 w 390525"/>
                <a:gd name="connsiteY3" fmla="*/ 107061 h 390525"/>
                <a:gd name="connsiteX4" fmla="*/ 107061 w 390525"/>
                <a:gd name="connsiteY4" fmla="*/ 7144 h 390525"/>
                <a:gd name="connsiteX5" fmla="*/ 7144 w 390525"/>
                <a:gd name="connsiteY5" fmla="*/ 107061 h 390525"/>
                <a:gd name="connsiteX6" fmla="*/ 105918 w 390525"/>
                <a:gd name="connsiteY6" fmla="*/ 206978 h 390525"/>
                <a:gd name="connsiteX7" fmla="*/ 113442 w 390525"/>
                <a:gd name="connsiteY7" fmla="*/ 277558 h 390525"/>
                <a:gd name="connsiteX8" fmla="*/ 74485 w 390525"/>
                <a:gd name="connsiteY8" fmla="*/ 330517 h 390525"/>
                <a:gd name="connsiteX9" fmla="*/ 130016 w 390525"/>
                <a:gd name="connsiteY9" fmla="*/ 386048 h 390525"/>
                <a:gd name="connsiteX10" fmla="*/ 185547 w 390525"/>
                <a:gd name="connsiteY10" fmla="*/ 330517 h 390525"/>
                <a:gd name="connsiteX11" fmla="*/ 181737 w 390525"/>
                <a:gd name="connsiteY11" fmla="*/ 310324 h 390525"/>
                <a:gd name="connsiteX12" fmla="*/ 270415 w 390525"/>
                <a:gd name="connsiteY12" fmla="*/ 252698 h 390525"/>
                <a:gd name="connsiteX13" fmla="*/ 319468 w 390525"/>
                <a:gd name="connsiteY13" fmla="*/ 274320 h 390525"/>
                <a:gd name="connsiteX14" fmla="*/ 386048 w 390525"/>
                <a:gd name="connsiteY14" fmla="*/ 207740 h 390525"/>
                <a:gd name="connsiteX15" fmla="*/ 319468 w 390525"/>
                <a:gd name="connsiteY15" fmla="*/ 141065 h 390525"/>
                <a:gd name="connsiteX16" fmla="*/ 29337 w 390525"/>
                <a:gd name="connsiteY16" fmla="*/ 107061 h 390525"/>
                <a:gd name="connsiteX17" fmla="*/ 107061 w 390525"/>
                <a:gd name="connsiteY17" fmla="*/ 29337 h 390525"/>
                <a:gd name="connsiteX18" fmla="*/ 184785 w 390525"/>
                <a:gd name="connsiteY18" fmla="*/ 107061 h 390525"/>
                <a:gd name="connsiteX19" fmla="*/ 161449 w 390525"/>
                <a:gd name="connsiteY19" fmla="*/ 162496 h 390525"/>
                <a:gd name="connsiteX20" fmla="*/ 107061 w 390525"/>
                <a:gd name="connsiteY20" fmla="*/ 118110 h 390525"/>
                <a:gd name="connsiteX21" fmla="*/ 52673 w 390525"/>
                <a:gd name="connsiteY21" fmla="*/ 162496 h 390525"/>
                <a:gd name="connsiteX22" fmla="*/ 29337 w 390525"/>
                <a:gd name="connsiteY22" fmla="*/ 107061 h 390525"/>
                <a:gd name="connsiteX23" fmla="*/ 107061 w 390525"/>
                <a:gd name="connsiteY23" fmla="*/ 184785 h 390525"/>
                <a:gd name="connsiteX24" fmla="*/ 73723 w 390525"/>
                <a:gd name="connsiteY24" fmla="*/ 177260 h 390525"/>
                <a:gd name="connsiteX25" fmla="*/ 73723 w 390525"/>
                <a:gd name="connsiteY25" fmla="*/ 174212 h 390525"/>
                <a:gd name="connsiteX26" fmla="*/ 105156 w 390525"/>
                <a:gd name="connsiteY26" fmla="*/ 140398 h 390525"/>
                <a:gd name="connsiteX27" fmla="*/ 140303 w 390525"/>
                <a:gd name="connsiteY27" fmla="*/ 173641 h 390525"/>
                <a:gd name="connsiteX28" fmla="*/ 140303 w 390525"/>
                <a:gd name="connsiteY28" fmla="*/ 177260 h 390525"/>
                <a:gd name="connsiteX29" fmla="*/ 107061 w 390525"/>
                <a:gd name="connsiteY29" fmla="*/ 184785 h 390525"/>
                <a:gd name="connsiteX30" fmla="*/ 130016 w 390525"/>
                <a:gd name="connsiteY30" fmla="*/ 363855 h 390525"/>
                <a:gd name="connsiteX31" fmla="*/ 96679 w 390525"/>
                <a:gd name="connsiteY31" fmla="*/ 330517 h 390525"/>
                <a:gd name="connsiteX32" fmla="*/ 130016 w 390525"/>
                <a:gd name="connsiteY32" fmla="*/ 297180 h 390525"/>
                <a:gd name="connsiteX33" fmla="*/ 163354 w 390525"/>
                <a:gd name="connsiteY33" fmla="*/ 330517 h 390525"/>
                <a:gd name="connsiteX34" fmla="*/ 130016 w 390525"/>
                <a:gd name="connsiteY34" fmla="*/ 363855 h 390525"/>
                <a:gd name="connsiteX35" fmla="*/ 169545 w 390525"/>
                <a:gd name="connsiteY35" fmla="*/ 291655 h 390525"/>
                <a:gd name="connsiteX36" fmla="*/ 135541 w 390525"/>
                <a:gd name="connsiteY36" fmla="*/ 275272 h 390525"/>
                <a:gd name="connsiteX37" fmla="*/ 128016 w 390525"/>
                <a:gd name="connsiteY37" fmla="*/ 204692 h 390525"/>
                <a:gd name="connsiteX38" fmla="*/ 191929 w 390525"/>
                <a:gd name="connsiteY38" fmla="*/ 159544 h 390525"/>
                <a:gd name="connsiteX39" fmla="*/ 255270 w 390525"/>
                <a:gd name="connsiteY39" fmla="*/ 189547 h 390525"/>
                <a:gd name="connsiteX40" fmla="*/ 252793 w 390525"/>
                <a:gd name="connsiteY40" fmla="*/ 207645 h 390525"/>
                <a:gd name="connsiteX41" fmla="*/ 258223 w 390525"/>
                <a:gd name="connsiteY41" fmla="*/ 234029 h 390525"/>
                <a:gd name="connsiteX42" fmla="*/ 169545 w 390525"/>
                <a:gd name="connsiteY42" fmla="*/ 291655 h 390525"/>
                <a:gd name="connsiteX43" fmla="*/ 319468 w 390525"/>
                <a:gd name="connsiteY43" fmla="*/ 252127 h 390525"/>
                <a:gd name="connsiteX44" fmla="*/ 275082 w 390525"/>
                <a:gd name="connsiteY44" fmla="*/ 207740 h 390525"/>
                <a:gd name="connsiteX45" fmla="*/ 319468 w 390525"/>
                <a:gd name="connsiteY45" fmla="*/ 163354 h 390525"/>
                <a:gd name="connsiteX46" fmla="*/ 363855 w 390525"/>
                <a:gd name="connsiteY46" fmla="*/ 207740 h 390525"/>
                <a:gd name="connsiteX47" fmla="*/ 319468 w 390525"/>
                <a:gd name="connsiteY47" fmla="*/ 252127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390525" h="390525">
                  <a:moveTo>
                    <a:pt x="319468" y="141065"/>
                  </a:moveTo>
                  <a:cubicBezTo>
                    <a:pt x="296894" y="141065"/>
                    <a:pt x="276987" y="152305"/>
                    <a:pt x="264890" y="169545"/>
                  </a:cubicBezTo>
                  <a:lnTo>
                    <a:pt x="201549" y="139541"/>
                  </a:lnTo>
                  <a:cubicBezTo>
                    <a:pt x="205073" y="129349"/>
                    <a:pt x="206978" y="118396"/>
                    <a:pt x="206978" y="107061"/>
                  </a:cubicBezTo>
                  <a:cubicBezTo>
                    <a:pt x="206978" y="52006"/>
                    <a:pt x="162115" y="7144"/>
                    <a:pt x="107061" y="7144"/>
                  </a:cubicBezTo>
                  <a:cubicBezTo>
                    <a:pt x="52006" y="7144"/>
                    <a:pt x="7144" y="52006"/>
                    <a:pt x="7144" y="107061"/>
                  </a:cubicBezTo>
                  <a:cubicBezTo>
                    <a:pt x="7144" y="161734"/>
                    <a:pt x="51340" y="206407"/>
                    <a:pt x="105918" y="206978"/>
                  </a:cubicBezTo>
                  <a:lnTo>
                    <a:pt x="113442" y="277558"/>
                  </a:lnTo>
                  <a:cubicBezTo>
                    <a:pt x="90868" y="284607"/>
                    <a:pt x="74485" y="305657"/>
                    <a:pt x="74485" y="330517"/>
                  </a:cubicBezTo>
                  <a:cubicBezTo>
                    <a:pt x="74485" y="361093"/>
                    <a:pt x="99346" y="386048"/>
                    <a:pt x="130016" y="386048"/>
                  </a:cubicBezTo>
                  <a:cubicBezTo>
                    <a:pt x="160687" y="386048"/>
                    <a:pt x="185547" y="361188"/>
                    <a:pt x="185547" y="330517"/>
                  </a:cubicBezTo>
                  <a:cubicBezTo>
                    <a:pt x="185547" y="323374"/>
                    <a:pt x="184213" y="316516"/>
                    <a:pt x="181737" y="310324"/>
                  </a:cubicBezTo>
                  <a:lnTo>
                    <a:pt x="270415" y="252698"/>
                  </a:lnTo>
                  <a:cubicBezTo>
                    <a:pt x="282607" y="265938"/>
                    <a:pt x="300133" y="274320"/>
                    <a:pt x="319468" y="274320"/>
                  </a:cubicBezTo>
                  <a:cubicBezTo>
                    <a:pt x="356235" y="274320"/>
                    <a:pt x="386048" y="244412"/>
                    <a:pt x="386048" y="207740"/>
                  </a:cubicBezTo>
                  <a:cubicBezTo>
                    <a:pt x="386048" y="170974"/>
                    <a:pt x="356235" y="141065"/>
                    <a:pt x="319468" y="141065"/>
                  </a:cubicBezTo>
                  <a:close/>
                  <a:moveTo>
                    <a:pt x="29337" y="107061"/>
                  </a:moveTo>
                  <a:cubicBezTo>
                    <a:pt x="29337" y="64198"/>
                    <a:pt x="64198" y="29337"/>
                    <a:pt x="107061" y="29337"/>
                  </a:cubicBezTo>
                  <a:cubicBezTo>
                    <a:pt x="149923" y="29337"/>
                    <a:pt x="184785" y="64198"/>
                    <a:pt x="184785" y="107061"/>
                  </a:cubicBezTo>
                  <a:cubicBezTo>
                    <a:pt x="184785" y="128778"/>
                    <a:pt x="175831" y="148399"/>
                    <a:pt x="161449" y="162496"/>
                  </a:cubicBezTo>
                  <a:cubicBezTo>
                    <a:pt x="156305" y="137255"/>
                    <a:pt x="133826" y="118110"/>
                    <a:pt x="107061" y="118110"/>
                  </a:cubicBezTo>
                  <a:cubicBezTo>
                    <a:pt x="80296" y="118110"/>
                    <a:pt x="57817" y="137160"/>
                    <a:pt x="52673" y="162496"/>
                  </a:cubicBezTo>
                  <a:cubicBezTo>
                    <a:pt x="38290" y="148399"/>
                    <a:pt x="29337" y="128778"/>
                    <a:pt x="29337" y="107061"/>
                  </a:cubicBezTo>
                  <a:close/>
                  <a:moveTo>
                    <a:pt x="107061" y="184785"/>
                  </a:moveTo>
                  <a:cubicBezTo>
                    <a:pt x="95155" y="184785"/>
                    <a:pt x="83820" y="182118"/>
                    <a:pt x="73723" y="177260"/>
                  </a:cubicBezTo>
                  <a:lnTo>
                    <a:pt x="73723" y="174212"/>
                  </a:lnTo>
                  <a:cubicBezTo>
                    <a:pt x="73723" y="156877"/>
                    <a:pt x="87820" y="141351"/>
                    <a:pt x="105156" y="140398"/>
                  </a:cubicBezTo>
                  <a:cubicBezTo>
                    <a:pt x="124396" y="139351"/>
                    <a:pt x="140303" y="154686"/>
                    <a:pt x="140303" y="173641"/>
                  </a:cubicBezTo>
                  <a:lnTo>
                    <a:pt x="140303" y="177260"/>
                  </a:lnTo>
                  <a:cubicBezTo>
                    <a:pt x="130302" y="182023"/>
                    <a:pt x="118967" y="184785"/>
                    <a:pt x="107061" y="184785"/>
                  </a:cubicBezTo>
                  <a:close/>
                  <a:moveTo>
                    <a:pt x="130016" y="363855"/>
                  </a:moveTo>
                  <a:cubicBezTo>
                    <a:pt x="111633" y="363855"/>
                    <a:pt x="96679" y="348901"/>
                    <a:pt x="96679" y="330517"/>
                  </a:cubicBezTo>
                  <a:cubicBezTo>
                    <a:pt x="96679" y="312134"/>
                    <a:pt x="111633" y="297180"/>
                    <a:pt x="130016" y="297180"/>
                  </a:cubicBezTo>
                  <a:cubicBezTo>
                    <a:pt x="148399" y="297180"/>
                    <a:pt x="163354" y="312134"/>
                    <a:pt x="163354" y="330517"/>
                  </a:cubicBezTo>
                  <a:cubicBezTo>
                    <a:pt x="163354" y="348901"/>
                    <a:pt x="148399" y="363855"/>
                    <a:pt x="130016" y="363855"/>
                  </a:cubicBezTo>
                  <a:close/>
                  <a:moveTo>
                    <a:pt x="169545" y="291655"/>
                  </a:moveTo>
                  <a:cubicBezTo>
                    <a:pt x="160687" y="282607"/>
                    <a:pt x="148780" y="276606"/>
                    <a:pt x="135541" y="275272"/>
                  </a:cubicBezTo>
                  <a:lnTo>
                    <a:pt x="128016" y="204692"/>
                  </a:lnTo>
                  <a:cubicBezTo>
                    <a:pt x="154019" y="199072"/>
                    <a:pt x="177355" y="182975"/>
                    <a:pt x="191929" y="159544"/>
                  </a:cubicBezTo>
                  <a:lnTo>
                    <a:pt x="255270" y="189547"/>
                  </a:lnTo>
                  <a:cubicBezTo>
                    <a:pt x="253651" y="195263"/>
                    <a:pt x="252793" y="201358"/>
                    <a:pt x="252793" y="207645"/>
                  </a:cubicBezTo>
                  <a:cubicBezTo>
                    <a:pt x="252793" y="216979"/>
                    <a:pt x="254698" y="225933"/>
                    <a:pt x="258223" y="234029"/>
                  </a:cubicBezTo>
                  <a:lnTo>
                    <a:pt x="169545" y="291655"/>
                  </a:lnTo>
                  <a:close/>
                  <a:moveTo>
                    <a:pt x="319468" y="252127"/>
                  </a:moveTo>
                  <a:cubicBezTo>
                    <a:pt x="294989" y="252127"/>
                    <a:pt x="275082" y="232220"/>
                    <a:pt x="275082" y="207740"/>
                  </a:cubicBezTo>
                  <a:cubicBezTo>
                    <a:pt x="275082" y="183261"/>
                    <a:pt x="294989" y="163354"/>
                    <a:pt x="319468" y="163354"/>
                  </a:cubicBezTo>
                  <a:cubicBezTo>
                    <a:pt x="343948" y="163354"/>
                    <a:pt x="363855" y="183261"/>
                    <a:pt x="363855" y="207740"/>
                  </a:cubicBezTo>
                  <a:cubicBezTo>
                    <a:pt x="363855" y="232220"/>
                    <a:pt x="343948" y="252127"/>
                    <a:pt x="319468" y="25212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229" name="그룹 228">
            <a:extLst>
              <a:ext uri="{FF2B5EF4-FFF2-40B4-BE49-F238E27FC236}">
                <a16:creationId xmlns:a16="http://schemas.microsoft.com/office/drawing/2014/main" id="{721141F9-EDE5-46E4-9BA9-ED7C73828D1E}"/>
              </a:ext>
            </a:extLst>
          </p:cNvPr>
          <p:cNvGrpSpPr/>
          <p:nvPr/>
        </p:nvGrpSpPr>
        <p:grpSpPr>
          <a:xfrm>
            <a:off x="2161595" y="892968"/>
            <a:ext cx="295275" cy="390525"/>
            <a:chOff x="2161595" y="892968"/>
            <a:chExt cx="295275" cy="390525"/>
          </a:xfrm>
          <a:solidFill>
            <a:schemeClr val="bg1"/>
          </a:solidFill>
        </p:grpSpPr>
        <p:sp>
          <p:nvSpPr>
            <p:cNvPr id="230" name="자유형: 도형 229">
              <a:extLst>
                <a:ext uri="{FF2B5EF4-FFF2-40B4-BE49-F238E27FC236}">
                  <a16:creationId xmlns:a16="http://schemas.microsoft.com/office/drawing/2014/main" id="{2328E74A-44B3-4EE3-BB2D-6F966474784E}"/>
                </a:ext>
              </a:extLst>
            </p:cNvPr>
            <p:cNvSpPr/>
            <p:nvPr/>
          </p:nvSpPr>
          <p:spPr>
            <a:xfrm>
              <a:off x="2161595" y="892968"/>
              <a:ext cx="295275" cy="390525"/>
            </a:xfrm>
            <a:custGeom>
              <a:avLst/>
              <a:gdLst>
                <a:gd name="connsiteX0" fmla="*/ 276987 w 295275"/>
                <a:gd name="connsiteY0" fmla="*/ 7144 h 390525"/>
                <a:gd name="connsiteX1" fmla="*/ 18574 w 295275"/>
                <a:gd name="connsiteY1" fmla="*/ 7144 h 390525"/>
                <a:gd name="connsiteX2" fmla="*/ 7144 w 295275"/>
                <a:gd name="connsiteY2" fmla="*/ 18574 h 390525"/>
                <a:gd name="connsiteX3" fmla="*/ 7144 w 295275"/>
                <a:gd name="connsiteY3" fmla="*/ 374618 h 390525"/>
                <a:gd name="connsiteX4" fmla="*/ 18574 w 295275"/>
                <a:gd name="connsiteY4" fmla="*/ 386048 h 390525"/>
                <a:gd name="connsiteX5" fmla="*/ 276987 w 295275"/>
                <a:gd name="connsiteY5" fmla="*/ 386048 h 390525"/>
                <a:gd name="connsiteX6" fmla="*/ 288417 w 295275"/>
                <a:gd name="connsiteY6" fmla="*/ 374618 h 390525"/>
                <a:gd name="connsiteX7" fmla="*/ 288417 w 295275"/>
                <a:gd name="connsiteY7" fmla="*/ 18574 h 390525"/>
                <a:gd name="connsiteX8" fmla="*/ 276987 w 295275"/>
                <a:gd name="connsiteY8" fmla="*/ 7144 h 390525"/>
                <a:gd name="connsiteX9" fmla="*/ 265462 w 295275"/>
                <a:gd name="connsiteY9" fmla="*/ 363093 h 390525"/>
                <a:gd name="connsiteX10" fmla="*/ 30099 w 295275"/>
                <a:gd name="connsiteY10" fmla="*/ 363093 h 390525"/>
                <a:gd name="connsiteX11" fmla="*/ 30099 w 295275"/>
                <a:gd name="connsiteY11" fmla="*/ 30099 h 390525"/>
                <a:gd name="connsiteX12" fmla="*/ 265462 w 295275"/>
                <a:gd name="connsiteY12" fmla="*/ 30099 h 390525"/>
                <a:gd name="connsiteX13" fmla="*/ 265462 w 295275"/>
                <a:gd name="connsiteY13" fmla="*/ 363093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95275" h="390525">
                  <a:moveTo>
                    <a:pt x="276987" y="7144"/>
                  </a:moveTo>
                  <a:lnTo>
                    <a:pt x="18574" y="7144"/>
                  </a:lnTo>
                  <a:cubicBezTo>
                    <a:pt x="12287" y="7144"/>
                    <a:pt x="7144" y="12287"/>
                    <a:pt x="7144" y="18574"/>
                  </a:cubicBezTo>
                  <a:lnTo>
                    <a:pt x="7144" y="374618"/>
                  </a:lnTo>
                  <a:cubicBezTo>
                    <a:pt x="7144" y="380905"/>
                    <a:pt x="12287" y="386048"/>
                    <a:pt x="18574" y="386048"/>
                  </a:cubicBezTo>
                  <a:lnTo>
                    <a:pt x="276987" y="386048"/>
                  </a:lnTo>
                  <a:cubicBezTo>
                    <a:pt x="283273" y="386048"/>
                    <a:pt x="288417" y="380905"/>
                    <a:pt x="288417" y="374618"/>
                  </a:cubicBezTo>
                  <a:lnTo>
                    <a:pt x="288417" y="18574"/>
                  </a:lnTo>
                  <a:cubicBezTo>
                    <a:pt x="288417" y="12287"/>
                    <a:pt x="283273" y="7144"/>
                    <a:pt x="276987" y="7144"/>
                  </a:cubicBezTo>
                  <a:close/>
                  <a:moveTo>
                    <a:pt x="265462" y="363093"/>
                  </a:moveTo>
                  <a:lnTo>
                    <a:pt x="30099" y="363093"/>
                  </a:lnTo>
                  <a:lnTo>
                    <a:pt x="30099" y="30099"/>
                  </a:lnTo>
                  <a:lnTo>
                    <a:pt x="265462" y="30099"/>
                  </a:lnTo>
                  <a:lnTo>
                    <a:pt x="265462" y="36309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1" name="자유형: 도형 230">
              <a:extLst>
                <a:ext uri="{FF2B5EF4-FFF2-40B4-BE49-F238E27FC236}">
                  <a16:creationId xmlns:a16="http://schemas.microsoft.com/office/drawing/2014/main" id="{0F3EDC4A-DB96-43D6-A72D-8E55EB7ECA2D}"/>
                </a:ext>
              </a:extLst>
            </p:cNvPr>
            <p:cNvSpPr/>
            <p:nvPr/>
          </p:nvSpPr>
          <p:spPr>
            <a:xfrm>
              <a:off x="2206743" y="945546"/>
              <a:ext cx="200025" cy="104775"/>
            </a:xfrm>
            <a:custGeom>
              <a:avLst/>
              <a:gdLst>
                <a:gd name="connsiteX0" fmla="*/ 18574 w 200025"/>
                <a:gd name="connsiteY0" fmla="*/ 101060 h 104775"/>
                <a:gd name="connsiteX1" fmla="*/ 186690 w 200025"/>
                <a:gd name="connsiteY1" fmla="*/ 101060 h 104775"/>
                <a:gd name="connsiteX2" fmla="*/ 198120 w 200025"/>
                <a:gd name="connsiteY2" fmla="*/ 89630 h 104775"/>
                <a:gd name="connsiteX3" fmla="*/ 198120 w 200025"/>
                <a:gd name="connsiteY3" fmla="*/ 18574 h 104775"/>
                <a:gd name="connsiteX4" fmla="*/ 186690 w 200025"/>
                <a:gd name="connsiteY4" fmla="*/ 7144 h 104775"/>
                <a:gd name="connsiteX5" fmla="*/ 18574 w 200025"/>
                <a:gd name="connsiteY5" fmla="*/ 7144 h 104775"/>
                <a:gd name="connsiteX6" fmla="*/ 7144 w 200025"/>
                <a:gd name="connsiteY6" fmla="*/ 18574 h 104775"/>
                <a:gd name="connsiteX7" fmla="*/ 7144 w 200025"/>
                <a:gd name="connsiteY7" fmla="*/ 89726 h 104775"/>
                <a:gd name="connsiteX8" fmla="*/ 18574 w 200025"/>
                <a:gd name="connsiteY8" fmla="*/ 101060 h 104775"/>
                <a:gd name="connsiteX9" fmla="*/ 30099 w 200025"/>
                <a:gd name="connsiteY9" fmla="*/ 30099 h 104775"/>
                <a:gd name="connsiteX10" fmla="*/ 175165 w 200025"/>
                <a:gd name="connsiteY10" fmla="*/ 30099 h 104775"/>
                <a:gd name="connsiteX11" fmla="*/ 175165 w 200025"/>
                <a:gd name="connsiteY11" fmla="*/ 78200 h 104775"/>
                <a:gd name="connsiteX12" fmla="*/ 30099 w 200025"/>
                <a:gd name="connsiteY12" fmla="*/ 78200 h 104775"/>
                <a:gd name="connsiteX13" fmla="*/ 30099 w 200025"/>
                <a:gd name="connsiteY13" fmla="*/ 30099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0025" h="104775">
                  <a:moveTo>
                    <a:pt x="18574" y="101060"/>
                  </a:moveTo>
                  <a:lnTo>
                    <a:pt x="186690" y="101060"/>
                  </a:lnTo>
                  <a:cubicBezTo>
                    <a:pt x="192977" y="101060"/>
                    <a:pt x="198120" y="95917"/>
                    <a:pt x="198120" y="89630"/>
                  </a:cubicBezTo>
                  <a:lnTo>
                    <a:pt x="198120" y="18574"/>
                  </a:lnTo>
                  <a:cubicBezTo>
                    <a:pt x="198120" y="12287"/>
                    <a:pt x="192977" y="7144"/>
                    <a:pt x="186690" y="7144"/>
                  </a:cubicBezTo>
                  <a:lnTo>
                    <a:pt x="18574" y="7144"/>
                  </a:lnTo>
                  <a:cubicBezTo>
                    <a:pt x="12287" y="7144"/>
                    <a:pt x="7144" y="12287"/>
                    <a:pt x="7144" y="18574"/>
                  </a:cubicBezTo>
                  <a:lnTo>
                    <a:pt x="7144" y="89726"/>
                  </a:lnTo>
                  <a:cubicBezTo>
                    <a:pt x="7144" y="96012"/>
                    <a:pt x="12287" y="101060"/>
                    <a:pt x="18574" y="101060"/>
                  </a:cubicBezTo>
                  <a:close/>
                  <a:moveTo>
                    <a:pt x="30099" y="30099"/>
                  </a:moveTo>
                  <a:lnTo>
                    <a:pt x="175165" y="30099"/>
                  </a:lnTo>
                  <a:lnTo>
                    <a:pt x="175165" y="78200"/>
                  </a:lnTo>
                  <a:lnTo>
                    <a:pt x="30099" y="78200"/>
                  </a:lnTo>
                  <a:lnTo>
                    <a:pt x="30099" y="3009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2" name="자유형: 도형 231">
              <a:extLst>
                <a:ext uri="{FF2B5EF4-FFF2-40B4-BE49-F238E27FC236}">
                  <a16:creationId xmlns:a16="http://schemas.microsoft.com/office/drawing/2014/main" id="{5C8FDF7A-E1CC-4B74-B1CC-F0DE6370469C}"/>
                </a:ext>
              </a:extLst>
            </p:cNvPr>
            <p:cNvSpPr/>
            <p:nvPr/>
          </p:nvSpPr>
          <p:spPr>
            <a:xfrm>
              <a:off x="2206473" y="1058036"/>
              <a:ext cx="200025" cy="28575"/>
            </a:xfrm>
            <a:custGeom>
              <a:avLst/>
              <a:gdLst>
                <a:gd name="connsiteX0" fmla="*/ 18653 w 200025"/>
                <a:gd name="connsiteY0" fmla="*/ 30099 h 28575"/>
                <a:gd name="connsiteX1" fmla="*/ 186960 w 200025"/>
                <a:gd name="connsiteY1" fmla="*/ 30099 h 28575"/>
                <a:gd name="connsiteX2" fmla="*/ 198485 w 200025"/>
                <a:gd name="connsiteY2" fmla="*/ 20669 h 28575"/>
                <a:gd name="connsiteX3" fmla="*/ 187150 w 200025"/>
                <a:gd name="connsiteY3" fmla="*/ 7144 h 28575"/>
                <a:gd name="connsiteX4" fmla="*/ 18843 w 200025"/>
                <a:gd name="connsiteY4" fmla="*/ 7144 h 28575"/>
                <a:gd name="connsiteX5" fmla="*/ 7318 w 200025"/>
                <a:gd name="connsiteY5" fmla="*/ 16573 h 28575"/>
                <a:gd name="connsiteX6" fmla="*/ 18653 w 200025"/>
                <a:gd name="connsiteY6" fmla="*/ 30099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0025" h="28575">
                  <a:moveTo>
                    <a:pt x="18653" y="30099"/>
                  </a:moveTo>
                  <a:lnTo>
                    <a:pt x="186960" y="30099"/>
                  </a:lnTo>
                  <a:cubicBezTo>
                    <a:pt x="192579" y="30099"/>
                    <a:pt x="197532" y="26194"/>
                    <a:pt x="198485" y="20669"/>
                  </a:cubicBezTo>
                  <a:cubicBezTo>
                    <a:pt x="199723" y="13430"/>
                    <a:pt x="194199" y="7144"/>
                    <a:pt x="187150" y="7144"/>
                  </a:cubicBezTo>
                  <a:lnTo>
                    <a:pt x="18843" y="7144"/>
                  </a:lnTo>
                  <a:cubicBezTo>
                    <a:pt x="13224" y="7144"/>
                    <a:pt x="8270" y="11049"/>
                    <a:pt x="7318" y="16573"/>
                  </a:cubicBezTo>
                  <a:cubicBezTo>
                    <a:pt x="6080" y="23717"/>
                    <a:pt x="11604" y="30099"/>
                    <a:pt x="18653" y="3009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3" name="자유형: 도형 232">
              <a:extLst>
                <a:ext uri="{FF2B5EF4-FFF2-40B4-BE49-F238E27FC236}">
                  <a16:creationId xmlns:a16="http://schemas.microsoft.com/office/drawing/2014/main" id="{1DB01EDE-313C-419D-BA00-BB96B0DD040B}"/>
                </a:ext>
              </a:extLst>
            </p:cNvPr>
            <p:cNvSpPr/>
            <p:nvPr/>
          </p:nvSpPr>
          <p:spPr>
            <a:xfrm>
              <a:off x="2206473" y="1103852"/>
              <a:ext cx="200025" cy="28575"/>
            </a:xfrm>
            <a:custGeom>
              <a:avLst/>
              <a:gdLst>
                <a:gd name="connsiteX0" fmla="*/ 18653 w 200025"/>
                <a:gd name="connsiteY0" fmla="*/ 30099 h 28575"/>
                <a:gd name="connsiteX1" fmla="*/ 186960 w 200025"/>
                <a:gd name="connsiteY1" fmla="*/ 30099 h 28575"/>
                <a:gd name="connsiteX2" fmla="*/ 198485 w 200025"/>
                <a:gd name="connsiteY2" fmla="*/ 20669 h 28575"/>
                <a:gd name="connsiteX3" fmla="*/ 187150 w 200025"/>
                <a:gd name="connsiteY3" fmla="*/ 7144 h 28575"/>
                <a:gd name="connsiteX4" fmla="*/ 18843 w 200025"/>
                <a:gd name="connsiteY4" fmla="*/ 7144 h 28575"/>
                <a:gd name="connsiteX5" fmla="*/ 7318 w 200025"/>
                <a:gd name="connsiteY5" fmla="*/ 16573 h 28575"/>
                <a:gd name="connsiteX6" fmla="*/ 18653 w 200025"/>
                <a:gd name="connsiteY6" fmla="*/ 30099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0025" h="28575">
                  <a:moveTo>
                    <a:pt x="18653" y="30099"/>
                  </a:moveTo>
                  <a:lnTo>
                    <a:pt x="186960" y="30099"/>
                  </a:lnTo>
                  <a:cubicBezTo>
                    <a:pt x="192579" y="30099"/>
                    <a:pt x="197532" y="26194"/>
                    <a:pt x="198485" y="20669"/>
                  </a:cubicBezTo>
                  <a:cubicBezTo>
                    <a:pt x="199723" y="13430"/>
                    <a:pt x="194199" y="7144"/>
                    <a:pt x="187150" y="7144"/>
                  </a:cubicBezTo>
                  <a:lnTo>
                    <a:pt x="18843" y="7144"/>
                  </a:lnTo>
                  <a:cubicBezTo>
                    <a:pt x="13224" y="7144"/>
                    <a:pt x="8270" y="11049"/>
                    <a:pt x="7318" y="16573"/>
                  </a:cubicBezTo>
                  <a:cubicBezTo>
                    <a:pt x="6080" y="23813"/>
                    <a:pt x="11604" y="30099"/>
                    <a:pt x="18653" y="3009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4" name="자유형: 도형 233">
              <a:extLst>
                <a:ext uri="{FF2B5EF4-FFF2-40B4-BE49-F238E27FC236}">
                  <a16:creationId xmlns:a16="http://schemas.microsoft.com/office/drawing/2014/main" id="{0EF67B48-57A4-4688-8AA1-FA67FFCF2708}"/>
                </a:ext>
              </a:extLst>
            </p:cNvPr>
            <p:cNvSpPr/>
            <p:nvPr/>
          </p:nvSpPr>
          <p:spPr>
            <a:xfrm>
              <a:off x="2206664" y="1150524"/>
              <a:ext cx="95250" cy="28575"/>
            </a:xfrm>
            <a:custGeom>
              <a:avLst/>
              <a:gdLst>
                <a:gd name="connsiteX0" fmla="*/ 18653 w 95250"/>
                <a:gd name="connsiteY0" fmla="*/ 30099 h 28575"/>
                <a:gd name="connsiteX1" fmla="*/ 83804 w 95250"/>
                <a:gd name="connsiteY1" fmla="*/ 30099 h 28575"/>
                <a:gd name="connsiteX2" fmla="*/ 95329 w 95250"/>
                <a:gd name="connsiteY2" fmla="*/ 20669 h 28575"/>
                <a:gd name="connsiteX3" fmla="*/ 83994 w 95250"/>
                <a:gd name="connsiteY3" fmla="*/ 7144 h 28575"/>
                <a:gd name="connsiteX4" fmla="*/ 18843 w 95250"/>
                <a:gd name="connsiteY4" fmla="*/ 7144 h 28575"/>
                <a:gd name="connsiteX5" fmla="*/ 7318 w 95250"/>
                <a:gd name="connsiteY5" fmla="*/ 16573 h 28575"/>
                <a:gd name="connsiteX6" fmla="*/ 18653 w 95250"/>
                <a:gd name="connsiteY6" fmla="*/ 30099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5250" h="28575">
                  <a:moveTo>
                    <a:pt x="18653" y="30099"/>
                  </a:moveTo>
                  <a:lnTo>
                    <a:pt x="83804" y="30099"/>
                  </a:lnTo>
                  <a:cubicBezTo>
                    <a:pt x="89424" y="30099"/>
                    <a:pt x="94377" y="26194"/>
                    <a:pt x="95329" y="20669"/>
                  </a:cubicBezTo>
                  <a:cubicBezTo>
                    <a:pt x="96567" y="13430"/>
                    <a:pt x="91043" y="7144"/>
                    <a:pt x="83994" y="7144"/>
                  </a:cubicBezTo>
                  <a:lnTo>
                    <a:pt x="18843" y="7144"/>
                  </a:lnTo>
                  <a:cubicBezTo>
                    <a:pt x="13224" y="7144"/>
                    <a:pt x="8270" y="11049"/>
                    <a:pt x="7318" y="16573"/>
                  </a:cubicBezTo>
                  <a:cubicBezTo>
                    <a:pt x="6080" y="23813"/>
                    <a:pt x="11604" y="30099"/>
                    <a:pt x="18653" y="3009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5" name="자유형: 도형 234">
              <a:extLst>
                <a:ext uri="{FF2B5EF4-FFF2-40B4-BE49-F238E27FC236}">
                  <a16:creationId xmlns:a16="http://schemas.microsoft.com/office/drawing/2014/main" id="{2EEFB2FF-373F-46EF-A2B7-282AECA8F502}"/>
                </a:ext>
              </a:extLst>
            </p:cNvPr>
            <p:cNvSpPr/>
            <p:nvPr/>
          </p:nvSpPr>
          <p:spPr>
            <a:xfrm>
              <a:off x="2206734" y="1197102"/>
              <a:ext cx="95250" cy="28575"/>
            </a:xfrm>
            <a:custGeom>
              <a:avLst/>
              <a:gdLst>
                <a:gd name="connsiteX0" fmla="*/ 18583 w 95250"/>
                <a:gd name="connsiteY0" fmla="*/ 30099 h 28575"/>
                <a:gd name="connsiteX1" fmla="*/ 83734 w 95250"/>
                <a:gd name="connsiteY1" fmla="*/ 30099 h 28575"/>
                <a:gd name="connsiteX2" fmla="*/ 95259 w 95250"/>
                <a:gd name="connsiteY2" fmla="*/ 20669 h 28575"/>
                <a:gd name="connsiteX3" fmla="*/ 84020 w 95250"/>
                <a:gd name="connsiteY3" fmla="*/ 7144 h 28575"/>
                <a:gd name="connsiteX4" fmla="*/ 18869 w 95250"/>
                <a:gd name="connsiteY4" fmla="*/ 7144 h 28575"/>
                <a:gd name="connsiteX5" fmla="*/ 7343 w 95250"/>
                <a:gd name="connsiteY5" fmla="*/ 16573 h 28575"/>
                <a:gd name="connsiteX6" fmla="*/ 18583 w 95250"/>
                <a:gd name="connsiteY6" fmla="*/ 30099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5250" h="28575">
                  <a:moveTo>
                    <a:pt x="18583" y="30099"/>
                  </a:moveTo>
                  <a:lnTo>
                    <a:pt x="83734" y="30099"/>
                  </a:lnTo>
                  <a:cubicBezTo>
                    <a:pt x="89354" y="30099"/>
                    <a:pt x="94307" y="26194"/>
                    <a:pt x="95259" y="20669"/>
                  </a:cubicBezTo>
                  <a:cubicBezTo>
                    <a:pt x="96497" y="13430"/>
                    <a:pt x="90973" y="7144"/>
                    <a:pt x="84020" y="7144"/>
                  </a:cubicBezTo>
                  <a:lnTo>
                    <a:pt x="18869" y="7144"/>
                  </a:lnTo>
                  <a:cubicBezTo>
                    <a:pt x="13249" y="7144"/>
                    <a:pt x="8296" y="11049"/>
                    <a:pt x="7343" y="16573"/>
                  </a:cubicBezTo>
                  <a:cubicBezTo>
                    <a:pt x="6010" y="23813"/>
                    <a:pt x="11534" y="30099"/>
                    <a:pt x="18583" y="3009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6" name="자유형: 도형 235">
              <a:extLst>
                <a:ext uri="{FF2B5EF4-FFF2-40B4-BE49-F238E27FC236}">
                  <a16:creationId xmlns:a16="http://schemas.microsoft.com/office/drawing/2014/main" id="{6B6D7D3C-624A-41DB-B804-B41E1FDCB55E}"/>
                </a:ext>
              </a:extLst>
            </p:cNvPr>
            <p:cNvSpPr/>
            <p:nvPr/>
          </p:nvSpPr>
          <p:spPr>
            <a:xfrm>
              <a:off x="2309534" y="1150524"/>
              <a:ext cx="95250" cy="28575"/>
            </a:xfrm>
            <a:custGeom>
              <a:avLst/>
              <a:gdLst>
                <a:gd name="connsiteX0" fmla="*/ 83994 w 95250"/>
                <a:gd name="connsiteY0" fmla="*/ 7144 h 28575"/>
                <a:gd name="connsiteX1" fmla="*/ 18843 w 95250"/>
                <a:gd name="connsiteY1" fmla="*/ 7144 h 28575"/>
                <a:gd name="connsiteX2" fmla="*/ 7318 w 95250"/>
                <a:gd name="connsiteY2" fmla="*/ 16573 h 28575"/>
                <a:gd name="connsiteX3" fmla="*/ 18653 w 95250"/>
                <a:gd name="connsiteY3" fmla="*/ 30099 h 28575"/>
                <a:gd name="connsiteX4" fmla="*/ 83804 w 95250"/>
                <a:gd name="connsiteY4" fmla="*/ 30099 h 28575"/>
                <a:gd name="connsiteX5" fmla="*/ 95329 w 95250"/>
                <a:gd name="connsiteY5" fmla="*/ 20669 h 28575"/>
                <a:gd name="connsiteX6" fmla="*/ 83994 w 95250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5250" h="28575">
                  <a:moveTo>
                    <a:pt x="83994" y="7144"/>
                  </a:moveTo>
                  <a:lnTo>
                    <a:pt x="18843" y="7144"/>
                  </a:lnTo>
                  <a:cubicBezTo>
                    <a:pt x="13224" y="7144"/>
                    <a:pt x="8271" y="11049"/>
                    <a:pt x="7318" y="16573"/>
                  </a:cubicBezTo>
                  <a:cubicBezTo>
                    <a:pt x="6080" y="23813"/>
                    <a:pt x="11604" y="30099"/>
                    <a:pt x="18653" y="30099"/>
                  </a:cubicBezTo>
                  <a:lnTo>
                    <a:pt x="83804" y="30099"/>
                  </a:lnTo>
                  <a:cubicBezTo>
                    <a:pt x="89424" y="30099"/>
                    <a:pt x="94377" y="26194"/>
                    <a:pt x="95329" y="20669"/>
                  </a:cubicBezTo>
                  <a:cubicBezTo>
                    <a:pt x="96567" y="13430"/>
                    <a:pt x="90948" y="7144"/>
                    <a:pt x="8399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7" name="자유형: 도형 236">
              <a:extLst>
                <a:ext uri="{FF2B5EF4-FFF2-40B4-BE49-F238E27FC236}">
                  <a16:creationId xmlns:a16="http://schemas.microsoft.com/office/drawing/2014/main" id="{B94998F4-28E4-44EA-8295-9F7C1B49B6AA}"/>
                </a:ext>
              </a:extLst>
            </p:cNvPr>
            <p:cNvSpPr/>
            <p:nvPr/>
          </p:nvSpPr>
          <p:spPr>
            <a:xfrm>
              <a:off x="2309534" y="1197197"/>
              <a:ext cx="95250" cy="28575"/>
            </a:xfrm>
            <a:custGeom>
              <a:avLst/>
              <a:gdLst>
                <a:gd name="connsiteX0" fmla="*/ 83994 w 95250"/>
                <a:gd name="connsiteY0" fmla="*/ 7144 h 28575"/>
                <a:gd name="connsiteX1" fmla="*/ 18843 w 95250"/>
                <a:gd name="connsiteY1" fmla="*/ 7144 h 28575"/>
                <a:gd name="connsiteX2" fmla="*/ 7318 w 95250"/>
                <a:gd name="connsiteY2" fmla="*/ 16573 h 28575"/>
                <a:gd name="connsiteX3" fmla="*/ 18653 w 95250"/>
                <a:gd name="connsiteY3" fmla="*/ 30099 h 28575"/>
                <a:gd name="connsiteX4" fmla="*/ 83804 w 95250"/>
                <a:gd name="connsiteY4" fmla="*/ 30099 h 28575"/>
                <a:gd name="connsiteX5" fmla="*/ 95329 w 95250"/>
                <a:gd name="connsiteY5" fmla="*/ 20669 h 28575"/>
                <a:gd name="connsiteX6" fmla="*/ 83994 w 95250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5250" h="28575">
                  <a:moveTo>
                    <a:pt x="83994" y="7144"/>
                  </a:moveTo>
                  <a:lnTo>
                    <a:pt x="18843" y="7144"/>
                  </a:lnTo>
                  <a:cubicBezTo>
                    <a:pt x="13224" y="7144"/>
                    <a:pt x="8271" y="11049"/>
                    <a:pt x="7318" y="16573"/>
                  </a:cubicBezTo>
                  <a:cubicBezTo>
                    <a:pt x="6080" y="23812"/>
                    <a:pt x="11604" y="30099"/>
                    <a:pt x="18653" y="30099"/>
                  </a:cubicBezTo>
                  <a:lnTo>
                    <a:pt x="83804" y="30099"/>
                  </a:lnTo>
                  <a:cubicBezTo>
                    <a:pt x="89424" y="30099"/>
                    <a:pt x="94377" y="26194"/>
                    <a:pt x="95329" y="20669"/>
                  </a:cubicBezTo>
                  <a:cubicBezTo>
                    <a:pt x="96567" y="13430"/>
                    <a:pt x="90948" y="7144"/>
                    <a:pt x="8399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238" name="그룹 237">
            <a:extLst>
              <a:ext uri="{FF2B5EF4-FFF2-40B4-BE49-F238E27FC236}">
                <a16:creationId xmlns:a16="http://schemas.microsoft.com/office/drawing/2014/main" id="{087DC9D4-7CEE-4C2A-AFDB-8DD43ED257B2}"/>
              </a:ext>
            </a:extLst>
          </p:cNvPr>
          <p:cNvGrpSpPr/>
          <p:nvPr/>
        </p:nvGrpSpPr>
        <p:grpSpPr>
          <a:xfrm>
            <a:off x="6823891" y="4284821"/>
            <a:ext cx="364522" cy="390525"/>
            <a:chOff x="6823891" y="4284821"/>
            <a:chExt cx="364522" cy="390525"/>
          </a:xfrm>
          <a:solidFill>
            <a:schemeClr val="bg1"/>
          </a:solidFill>
        </p:grpSpPr>
        <p:sp>
          <p:nvSpPr>
            <p:cNvPr id="239" name="자유형: 도형 238">
              <a:extLst>
                <a:ext uri="{FF2B5EF4-FFF2-40B4-BE49-F238E27FC236}">
                  <a16:creationId xmlns:a16="http://schemas.microsoft.com/office/drawing/2014/main" id="{6B840B97-7C6A-46F6-8ACB-EE28A6709EF1}"/>
                </a:ext>
              </a:extLst>
            </p:cNvPr>
            <p:cNvSpPr/>
            <p:nvPr/>
          </p:nvSpPr>
          <p:spPr>
            <a:xfrm>
              <a:off x="6823891" y="4284821"/>
              <a:ext cx="361950" cy="390525"/>
            </a:xfrm>
            <a:custGeom>
              <a:avLst/>
              <a:gdLst>
                <a:gd name="connsiteX0" fmla="*/ 339757 w 361950"/>
                <a:gd name="connsiteY0" fmla="*/ 283940 h 390525"/>
                <a:gd name="connsiteX1" fmla="*/ 284607 w 361950"/>
                <a:gd name="connsiteY1" fmla="*/ 297180 h 390525"/>
                <a:gd name="connsiteX2" fmla="*/ 162496 w 361950"/>
                <a:gd name="connsiteY2" fmla="*/ 174307 h 390525"/>
                <a:gd name="connsiteX3" fmla="*/ 282130 w 361950"/>
                <a:gd name="connsiteY3" fmla="*/ 51625 h 390525"/>
                <a:gd name="connsiteX4" fmla="*/ 292704 w 361950"/>
                <a:gd name="connsiteY4" fmla="*/ 43244 h 390525"/>
                <a:gd name="connsiteX5" fmla="*/ 287369 w 361950"/>
                <a:gd name="connsiteY5" fmla="*/ 30861 h 390525"/>
                <a:gd name="connsiteX6" fmla="*/ 195834 w 361950"/>
                <a:gd name="connsiteY6" fmla="*/ 7144 h 390525"/>
                <a:gd name="connsiteX7" fmla="*/ 7144 w 361950"/>
                <a:gd name="connsiteY7" fmla="*/ 196596 h 390525"/>
                <a:gd name="connsiteX8" fmla="*/ 195834 w 361950"/>
                <a:gd name="connsiteY8" fmla="*/ 386048 h 390525"/>
                <a:gd name="connsiteX9" fmla="*/ 354139 w 361950"/>
                <a:gd name="connsiteY9" fmla="*/ 299942 h 390525"/>
                <a:gd name="connsiteX10" fmla="*/ 353092 w 361950"/>
                <a:gd name="connsiteY10" fmla="*/ 286512 h 390525"/>
                <a:gd name="connsiteX11" fmla="*/ 339757 w 361950"/>
                <a:gd name="connsiteY11" fmla="*/ 283940 h 390525"/>
                <a:gd name="connsiteX12" fmla="*/ 195739 w 361950"/>
                <a:gd name="connsiteY12" fmla="*/ 363855 h 390525"/>
                <a:gd name="connsiteX13" fmla="*/ 29242 w 361950"/>
                <a:gd name="connsiteY13" fmla="*/ 196596 h 390525"/>
                <a:gd name="connsiteX14" fmla="*/ 195739 w 361950"/>
                <a:gd name="connsiteY14" fmla="*/ 29337 h 390525"/>
                <a:gd name="connsiteX15" fmla="*/ 241935 w 361950"/>
                <a:gd name="connsiteY15" fmla="*/ 35909 h 390525"/>
                <a:gd name="connsiteX16" fmla="*/ 181546 w 361950"/>
                <a:gd name="connsiteY16" fmla="*/ 73057 h 390525"/>
                <a:gd name="connsiteX17" fmla="*/ 140208 w 361950"/>
                <a:gd name="connsiteY17" fmla="*/ 174403 h 390525"/>
                <a:gd name="connsiteX18" fmla="*/ 284512 w 361950"/>
                <a:gd name="connsiteY18" fmla="*/ 319469 h 390525"/>
                <a:gd name="connsiteX19" fmla="*/ 311468 w 361950"/>
                <a:gd name="connsiteY19" fmla="*/ 316897 h 390525"/>
                <a:gd name="connsiteX20" fmla="*/ 195739 w 361950"/>
                <a:gd name="connsiteY20" fmla="*/ 363855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61950" h="390525">
                  <a:moveTo>
                    <a:pt x="339757" y="283940"/>
                  </a:moveTo>
                  <a:cubicBezTo>
                    <a:pt x="322422" y="292703"/>
                    <a:pt x="303848" y="297180"/>
                    <a:pt x="284607" y="297180"/>
                  </a:cubicBezTo>
                  <a:cubicBezTo>
                    <a:pt x="217265" y="297180"/>
                    <a:pt x="162496" y="242030"/>
                    <a:pt x="162496" y="174307"/>
                  </a:cubicBezTo>
                  <a:cubicBezTo>
                    <a:pt x="162496" y="107918"/>
                    <a:pt x="216218" y="52864"/>
                    <a:pt x="282130" y="51625"/>
                  </a:cubicBezTo>
                  <a:cubicBezTo>
                    <a:pt x="287179" y="51530"/>
                    <a:pt x="291465" y="48101"/>
                    <a:pt x="292704" y="43244"/>
                  </a:cubicBezTo>
                  <a:cubicBezTo>
                    <a:pt x="293941" y="38386"/>
                    <a:pt x="291751" y="33338"/>
                    <a:pt x="287369" y="30861"/>
                  </a:cubicBezTo>
                  <a:cubicBezTo>
                    <a:pt x="259461" y="15335"/>
                    <a:pt x="227743" y="7144"/>
                    <a:pt x="195834" y="7144"/>
                  </a:cubicBezTo>
                  <a:cubicBezTo>
                    <a:pt x="91726" y="7144"/>
                    <a:pt x="7144" y="92107"/>
                    <a:pt x="7144" y="196596"/>
                  </a:cubicBezTo>
                  <a:cubicBezTo>
                    <a:pt x="7144" y="301085"/>
                    <a:pt x="91821" y="386048"/>
                    <a:pt x="195834" y="386048"/>
                  </a:cubicBezTo>
                  <a:cubicBezTo>
                    <a:pt x="259938" y="386048"/>
                    <a:pt x="319088" y="353854"/>
                    <a:pt x="354139" y="299942"/>
                  </a:cubicBezTo>
                  <a:cubicBezTo>
                    <a:pt x="356902" y="295751"/>
                    <a:pt x="356425" y="290227"/>
                    <a:pt x="353092" y="286512"/>
                  </a:cubicBezTo>
                  <a:cubicBezTo>
                    <a:pt x="349663" y="282702"/>
                    <a:pt x="344234" y="281654"/>
                    <a:pt x="339757" y="283940"/>
                  </a:cubicBezTo>
                  <a:close/>
                  <a:moveTo>
                    <a:pt x="195739" y="363855"/>
                  </a:moveTo>
                  <a:cubicBezTo>
                    <a:pt x="103918" y="363855"/>
                    <a:pt x="29242" y="288798"/>
                    <a:pt x="29242" y="196596"/>
                  </a:cubicBezTo>
                  <a:cubicBezTo>
                    <a:pt x="29242" y="104394"/>
                    <a:pt x="103918" y="29337"/>
                    <a:pt x="195739" y="29337"/>
                  </a:cubicBezTo>
                  <a:cubicBezTo>
                    <a:pt x="211360" y="29337"/>
                    <a:pt x="226886" y="31528"/>
                    <a:pt x="241935" y="35909"/>
                  </a:cubicBezTo>
                  <a:cubicBezTo>
                    <a:pt x="219361" y="42958"/>
                    <a:pt x="198597" y="55531"/>
                    <a:pt x="181546" y="73057"/>
                  </a:cubicBezTo>
                  <a:cubicBezTo>
                    <a:pt x="154877" y="100394"/>
                    <a:pt x="140208" y="136398"/>
                    <a:pt x="140208" y="174403"/>
                  </a:cubicBezTo>
                  <a:cubicBezTo>
                    <a:pt x="140208" y="254413"/>
                    <a:pt x="204978" y="319469"/>
                    <a:pt x="284512" y="319469"/>
                  </a:cubicBezTo>
                  <a:cubicBezTo>
                    <a:pt x="293656" y="319469"/>
                    <a:pt x="302609" y="318611"/>
                    <a:pt x="311468" y="316897"/>
                  </a:cubicBezTo>
                  <a:cubicBezTo>
                    <a:pt x="280797" y="346805"/>
                    <a:pt x="239554" y="363855"/>
                    <a:pt x="195739" y="36385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40" name="자유형: 도형 239">
              <a:extLst>
                <a:ext uri="{FF2B5EF4-FFF2-40B4-BE49-F238E27FC236}">
                  <a16:creationId xmlns:a16="http://schemas.microsoft.com/office/drawing/2014/main" id="{40975BD9-6FD4-47B4-8C05-2295648E23E8}"/>
                </a:ext>
              </a:extLst>
            </p:cNvPr>
            <p:cNvSpPr/>
            <p:nvPr/>
          </p:nvSpPr>
          <p:spPr>
            <a:xfrm>
              <a:off x="7023440" y="4374260"/>
              <a:ext cx="123825" cy="123825"/>
            </a:xfrm>
            <a:custGeom>
              <a:avLst/>
              <a:gdLst>
                <a:gd name="connsiteX0" fmla="*/ 73914 w 123825"/>
                <a:gd name="connsiteY0" fmla="*/ 18288 h 123825"/>
                <a:gd name="connsiteX1" fmla="*/ 62770 w 123825"/>
                <a:gd name="connsiteY1" fmla="*/ 7144 h 123825"/>
                <a:gd name="connsiteX2" fmla="*/ 51625 w 123825"/>
                <a:gd name="connsiteY2" fmla="*/ 18288 h 123825"/>
                <a:gd name="connsiteX3" fmla="*/ 18288 w 123825"/>
                <a:gd name="connsiteY3" fmla="*/ 51626 h 123825"/>
                <a:gd name="connsiteX4" fmla="*/ 7144 w 123825"/>
                <a:gd name="connsiteY4" fmla="*/ 62770 h 123825"/>
                <a:gd name="connsiteX5" fmla="*/ 18288 w 123825"/>
                <a:gd name="connsiteY5" fmla="*/ 73914 h 123825"/>
                <a:gd name="connsiteX6" fmla="*/ 51625 w 123825"/>
                <a:gd name="connsiteY6" fmla="*/ 107252 h 123825"/>
                <a:gd name="connsiteX7" fmla="*/ 62770 w 123825"/>
                <a:gd name="connsiteY7" fmla="*/ 118396 h 123825"/>
                <a:gd name="connsiteX8" fmla="*/ 73914 w 123825"/>
                <a:gd name="connsiteY8" fmla="*/ 107252 h 123825"/>
                <a:gd name="connsiteX9" fmla="*/ 107252 w 123825"/>
                <a:gd name="connsiteY9" fmla="*/ 73914 h 123825"/>
                <a:gd name="connsiteX10" fmla="*/ 118396 w 123825"/>
                <a:gd name="connsiteY10" fmla="*/ 62770 h 123825"/>
                <a:gd name="connsiteX11" fmla="*/ 107252 w 123825"/>
                <a:gd name="connsiteY11" fmla="*/ 51626 h 123825"/>
                <a:gd name="connsiteX12" fmla="*/ 73914 w 123825"/>
                <a:gd name="connsiteY12" fmla="*/ 18288 h 123825"/>
                <a:gd name="connsiteX13" fmla="*/ 62865 w 123825"/>
                <a:gd name="connsiteY13" fmla="*/ 73914 h 123825"/>
                <a:gd name="connsiteX14" fmla="*/ 51721 w 123825"/>
                <a:gd name="connsiteY14" fmla="*/ 62770 h 123825"/>
                <a:gd name="connsiteX15" fmla="*/ 62865 w 123825"/>
                <a:gd name="connsiteY15" fmla="*/ 51626 h 123825"/>
                <a:gd name="connsiteX16" fmla="*/ 74009 w 123825"/>
                <a:gd name="connsiteY16" fmla="*/ 62770 h 123825"/>
                <a:gd name="connsiteX17" fmla="*/ 62865 w 123825"/>
                <a:gd name="connsiteY17" fmla="*/ 73914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23825" h="123825">
                  <a:moveTo>
                    <a:pt x="73914" y="18288"/>
                  </a:moveTo>
                  <a:cubicBezTo>
                    <a:pt x="73914" y="12192"/>
                    <a:pt x="68961" y="7144"/>
                    <a:pt x="62770" y="7144"/>
                  </a:cubicBezTo>
                  <a:cubicBezTo>
                    <a:pt x="56674" y="7144"/>
                    <a:pt x="51625" y="12097"/>
                    <a:pt x="51625" y="18288"/>
                  </a:cubicBezTo>
                  <a:cubicBezTo>
                    <a:pt x="51625" y="36671"/>
                    <a:pt x="36671" y="51626"/>
                    <a:pt x="18288" y="51626"/>
                  </a:cubicBezTo>
                  <a:cubicBezTo>
                    <a:pt x="12192" y="51626"/>
                    <a:pt x="7144" y="56579"/>
                    <a:pt x="7144" y="62770"/>
                  </a:cubicBezTo>
                  <a:cubicBezTo>
                    <a:pt x="7144" y="68961"/>
                    <a:pt x="12097" y="73914"/>
                    <a:pt x="18288" y="73914"/>
                  </a:cubicBezTo>
                  <a:cubicBezTo>
                    <a:pt x="36671" y="73914"/>
                    <a:pt x="51625" y="88868"/>
                    <a:pt x="51625" y="107252"/>
                  </a:cubicBezTo>
                  <a:cubicBezTo>
                    <a:pt x="51625" y="113348"/>
                    <a:pt x="56579" y="118396"/>
                    <a:pt x="62770" y="118396"/>
                  </a:cubicBezTo>
                  <a:cubicBezTo>
                    <a:pt x="68866" y="118396"/>
                    <a:pt x="73914" y="113443"/>
                    <a:pt x="73914" y="107252"/>
                  </a:cubicBezTo>
                  <a:cubicBezTo>
                    <a:pt x="73914" y="88868"/>
                    <a:pt x="88868" y="73914"/>
                    <a:pt x="107252" y="73914"/>
                  </a:cubicBezTo>
                  <a:cubicBezTo>
                    <a:pt x="113348" y="73914"/>
                    <a:pt x="118396" y="68961"/>
                    <a:pt x="118396" y="62770"/>
                  </a:cubicBezTo>
                  <a:cubicBezTo>
                    <a:pt x="118396" y="56579"/>
                    <a:pt x="113442" y="51626"/>
                    <a:pt x="107252" y="51626"/>
                  </a:cubicBezTo>
                  <a:cubicBezTo>
                    <a:pt x="88868" y="51626"/>
                    <a:pt x="73914" y="36671"/>
                    <a:pt x="73914" y="18288"/>
                  </a:cubicBezTo>
                  <a:close/>
                  <a:moveTo>
                    <a:pt x="62865" y="73914"/>
                  </a:moveTo>
                  <a:cubicBezTo>
                    <a:pt x="59722" y="69723"/>
                    <a:pt x="55912" y="65913"/>
                    <a:pt x="51721" y="62770"/>
                  </a:cubicBezTo>
                  <a:cubicBezTo>
                    <a:pt x="55912" y="59627"/>
                    <a:pt x="59722" y="55817"/>
                    <a:pt x="62865" y="51626"/>
                  </a:cubicBezTo>
                  <a:cubicBezTo>
                    <a:pt x="66008" y="55817"/>
                    <a:pt x="69818" y="59627"/>
                    <a:pt x="74009" y="62770"/>
                  </a:cubicBezTo>
                  <a:cubicBezTo>
                    <a:pt x="69723" y="65913"/>
                    <a:pt x="66008" y="69628"/>
                    <a:pt x="62865" y="7391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41" name="자유형: 도형 240">
              <a:extLst>
                <a:ext uri="{FF2B5EF4-FFF2-40B4-BE49-F238E27FC236}">
                  <a16:creationId xmlns:a16="http://schemas.microsoft.com/office/drawing/2014/main" id="{28518810-A0CE-4A86-B827-D718BB127E6D}"/>
                </a:ext>
              </a:extLst>
            </p:cNvPr>
            <p:cNvSpPr/>
            <p:nvPr/>
          </p:nvSpPr>
          <p:spPr>
            <a:xfrm>
              <a:off x="7112213" y="4463033"/>
              <a:ext cx="76200" cy="76200"/>
            </a:xfrm>
            <a:custGeom>
              <a:avLst/>
              <a:gdLst>
                <a:gd name="connsiteX0" fmla="*/ 62865 w 76200"/>
                <a:gd name="connsiteY0" fmla="*/ 29432 h 76200"/>
                <a:gd name="connsiteX1" fmla="*/ 51721 w 76200"/>
                <a:gd name="connsiteY1" fmla="*/ 18288 h 76200"/>
                <a:gd name="connsiteX2" fmla="*/ 40577 w 76200"/>
                <a:gd name="connsiteY2" fmla="*/ 7144 h 76200"/>
                <a:gd name="connsiteX3" fmla="*/ 29432 w 76200"/>
                <a:gd name="connsiteY3" fmla="*/ 18288 h 76200"/>
                <a:gd name="connsiteX4" fmla="*/ 18288 w 76200"/>
                <a:gd name="connsiteY4" fmla="*/ 29432 h 76200"/>
                <a:gd name="connsiteX5" fmla="*/ 7144 w 76200"/>
                <a:gd name="connsiteY5" fmla="*/ 40577 h 76200"/>
                <a:gd name="connsiteX6" fmla="*/ 18288 w 76200"/>
                <a:gd name="connsiteY6" fmla="*/ 51721 h 76200"/>
                <a:gd name="connsiteX7" fmla="*/ 29432 w 76200"/>
                <a:gd name="connsiteY7" fmla="*/ 62865 h 76200"/>
                <a:gd name="connsiteX8" fmla="*/ 40577 w 76200"/>
                <a:gd name="connsiteY8" fmla="*/ 74009 h 76200"/>
                <a:gd name="connsiteX9" fmla="*/ 51721 w 76200"/>
                <a:gd name="connsiteY9" fmla="*/ 62865 h 76200"/>
                <a:gd name="connsiteX10" fmla="*/ 62865 w 76200"/>
                <a:gd name="connsiteY10" fmla="*/ 51721 h 76200"/>
                <a:gd name="connsiteX11" fmla="*/ 74009 w 76200"/>
                <a:gd name="connsiteY11" fmla="*/ 40577 h 76200"/>
                <a:gd name="connsiteX12" fmla="*/ 62865 w 76200"/>
                <a:gd name="connsiteY12" fmla="*/ 29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6200" h="76200">
                  <a:moveTo>
                    <a:pt x="62865" y="29432"/>
                  </a:moveTo>
                  <a:cubicBezTo>
                    <a:pt x="56769" y="29432"/>
                    <a:pt x="51721" y="24479"/>
                    <a:pt x="51721" y="18288"/>
                  </a:cubicBezTo>
                  <a:cubicBezTo>
                    <a:pt x="51721" y="12192"/>
                    <a:pt x="46767" y="7144"/>
                    <a:pt x="40577" y="7144"/>
                  </a:cubicBezTo>
                  <a:cubicBezTo>
                    <a:pt x="34385" y="7144"/>
                    <a:pt x="29432" y="12097"/>
                    <a:pt x="29432" y="18288"/>
                  </a:cubicBezTo>
                  <a:cubicBezTo>
                    <a:pt x="29432" y="24384"/>
                    <a:pt x="24479" y="29432"/>
                    <a:pt x="18288" y="29432"/>
                  </a:cubicBezTo>
                  <a:cubicBezTo>
                    <a:pt x="12192" y="29432"/>
                    <a:pt x="7144" y="34385"/>
                    <a:pt x="7144" y="40577"/>
                  </a:cubicBezTo>
                  <a:cubicBezTo>
                    <a:pt x="7144" y="46768"/>
                    <a:pt x="12097" y="51721"/>
                    <a:pt x="18288" y="51721"/>
                  </a:cubicBezTo>
                  <a:cubicBezTo>
                    <a:pt x="24384" y="51721"/>
                    <a:pt x="29432" y="56674"/>
                    <a:pt x="29432" y="62865"/>
                  </a:cubicBezTo>
                  <a:cubicBezTo>
                    <a:pt x="29432" y="68961"/>
                    <a:pt x="34385" y="74009"/>
                    <a:pt x="40577" y="74009"/>
                  </a:cubicBezTo>
                  <a:cubicBezTo>
                    <a:pt x="46767" y="74009"/>
                    <a:pt x="51721" y="69056"/>
                    <a:pt x="51721" y="62865"/>
                  </a:cubicBezTo>
                  <a:cubicBezTo>
                    <a:pt x="51721" y="56769"/>
                    <a:pt x="56674" y="51721"/>
                    <a:pt x="62865" y="51721"/>
                  </a:cubicBezTo>
                  <a:cubicBezTo>
                    <a:pt x="68961" y="51721"/>
                    <a:pt x="74009" y="46768"/>
                    <a:pt x="74009" y="40577"/>
                  </a:cubicBezTo>
                  <a:cubicBezTo>
                    <a:pt x="74009" y="34385"/>
                    <a:pt x="68961" y="29432"/>
                    <a:pt x="62865" y="2943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242" name="그룹 241">
            <a:extLst>
              <a:ext uri="{FF2B5EF4-FFF2-40B4-BE49-F238E27FC236}">
                <a16:creationId xmlns:a16="http://schemas.microsoft.com/office/drawing/2014/main" id="{9BF36123-8888-43F9-956D-A1ED362556D4}"/>
              </a:ext>
            </a:extLst>
          </p:cNvPr>
          <p:cNvGrpSpPr/>
          <p:nvPr/>
        </p:nvGrpSpPr>
        <p:grpSpPr>
          <a:xfrm>
            <a:off x="1460078" y="3561588"/>
            <a:ext cx="342900" cy="390525"/>
            <a:chOff x="1460078" y="3561588"/>
            <a:chExt cx="342900" cy="390525"/>
          </a:xfrm>
          <a:solidFill>
            <a:schemeClr val="bg1"/>
          </a:solidFill>
        </p:grpSpPr>
        <p:sp>
          <p:nvSpPr>
            <p:cNvPr id="243" name="자유형: 도형 242">
              <a:extLst>
                <a:ext uri="{FF2B5EF4-FFF2-40B4-BE49-F238E27FC236}">
                  <a16:creationId xmlns:a16="http://schemas.microsoft.com/office/drawing/2014/main" id="{0B7430A8-4C96-491F-9FC1-489918984779}"/>
                </a:ext>
              </a:extLst>
            </p:cNvPr>
            <p:cNvSpPr/>
            <p:nvPr/>
          </p:nvSpPr>
          <p:spPr>
            <a:xfrm>
              <a:off x="1593238" y="3650360"/>
              <a:ext cx="76200" cy="76200"/>
            </a:xfrm>
            <a:custGeom>
              <a:avLst/>
              <a:gdLst>
                <a:gd name="connsiteX0" fmla="*/ 73819 w 76200"/>
                <a:gd name="connsiteY0" fmla="*/ 40481 h 76200"/>
                <a:gd name="connsiteX1" fmla="*/ 40481 w 76200"/>
                <a:gd name="connsiteY1" fmla="*/ 7144 h 76200"/>
                <a:gd name="connsiteX2" fmla="*/ 7144 w 76200"/>
                <a:gd name="connsiteY2" fmla="*/ 40481 h 76200"/>
                <a:gd name="connsiteX3" fmla="*/ 40481 w 76200"/>
                <a:gd name="connsiteY3" fmla="*/ 73819 h 76200"/>
                <a:gd name="connsiteX4" fmla="*/ 73819 w 76200"/>
                <a:gd name="connsiteY4" fmla="*/ 40481 h 76200"/>
                <a:gd name="connsiteX5" fmla="*/ 40577 w 76200"/>
                <a:gd name="connsiteY5" fmla="*/ 51530 h 76200"/>
                <a:gd name="connsiteX6" fmla="*/ 29432 w 76200"/>
                <a:gd name="connsiteY6" fmla="*/ 40386 h 76200"/>
                <a:gd name="connsiteX7" fmla="*/ 40577 w 76200"/>
                <a:gd name="connsiteY7" fmla="*/ 29242 h 76200"/>
                <a:gd name="connsiteX8" fmla="*/ 51721 w 76200"/>
                <a:gd name="connsiteY8" fmla="*/ 40386 h 76200"/>
                <a:gd name="connsiteX9" fmla="*/ 40577 w 76200"/>
                <a:gd name="connsiteY9" fmla="*/ 515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6200" h="76200">
                  <a:moveTo>
                    <a:pt x="73819" y="40481"/>
                  </a:moveTo>
                  <a:cubicBezTo>
                    <a:pt x="73819" y="22098"/>
                    <a:pt x="58865" y="7144"/>
                    <a:pt x="40481" y="7144"/>
                  </a:cubicBezTo>
                  <a:cubicBezTo>
                    <a:pt x="22098" y="7144"/>
                    <a:pt x="7144" y="22098"/>
                    <a:pt x="7144" y="40481"/>
                  </a:cubicBezTo>
                  <a:cubicBezTo>
                    <a:pt x="7144" y="58865"/>
                    <a:pt x="22098" y="73819"/>
                    <a:pt x="40481" y="73819"/>
                  </a:cubicBezTo>
                  <a:cubicBezTo>
                    <a:pt x="58865" y="73724"/>
                    <a:pt x="73819" y="58865"/>
                    <a:pt x="73819" y="40481"/>
                  </a:cubicBezTo>
                  <a:close/>
                  <a:moveTo>
                    <a:pt x="40577" y="51530"/>
                  </a:moveTo>
                  <a:cubicBezTo>
                    <a:pt x="34480" y="51530"/>
                    <a:pt x="29432" y="46577"/>
                    <a:pt x="29432" y="40386"/>
                  </a:cubicBezTo>
                  <a:cubicBezTo>
                    <a:pt x="29432" y="34195"/>
                    <a:pt x="34385" y="29242"/>
                    <a:pt x="40577" y="29242"/>
                  </a:cubicBezTo>
                  <a:cubicBezTo>
                    <a:pt x="46673" y="29242"/>
                    <a:pt x="51721" y="34195"/>
                    <a:pt x="51721" y="40386"/>
                  </a:cubicBezTo>
                  <a:cubicBezTo>
                    <a:pt x="51721" y="46577"/>
                    <a:pt x="46673" y="51530"/>
                    <a:pt x="40577" y="515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44" name="자유형: 도형 243">
              <a:extLst>
                <a:ext uri="{FF2B5EF4-FFF2-40B4-BE49-F238E27FC236}">
                  <a16:creationId xmlns:a16="http://schemas.microsoft.com/office/drawing/2014/main" id="{A5728FD9-8755-4524-9D03-DC1CC98D4205}"/>
                </a:ext>
              </a:extLst>
            </p:cNvPr>
            <p:cNvSpPr/>
            <p:nvPr/>
          </p:nvSpPr>
          <p:spPr>
            <a:xfrm>
              <a:off x="1526753" y="3605974"/>
              <a:ext cx="209550" cy="209550"/>
            </a:xfrm>
            <a:custGeom>
              <a:avLst/>
              <a:gdLst>
                <a:gd name="connsiteX0" fmla="*/ 107061 w 209550"/>
                <a:gd name="connsiteY0" fmla="*/ 206978 h 209550"/>
                <a:gd name="connsiteX1" fmla="*/ 206978 w 209550"/>
                <a:gd name="connsiteY1" fmla="*/ 107061 h 209550"/>
                <a:gd name="connsiteX2" fmla="*/ 107061 w 209550"/>
                <a:gd name="connsiteY2" fmla="*/ 7144 h 209550"/>
                <a:gd name="connsiteX3" fmla="*/ 7144 w 209550"/>
                <a:gd name="connsiteY3" fmla="*/ 107061 h 209550"/>
                <a:gd name="connsiteX4" fmla="*/ 107061 w 209550"/>
                <a:gd name="connsiteY4" fmla="*/ 206978 h 209550"/>
                <a:gd name="connsiteX5" fmla="*/ 73628 w 209550"/>
                <a:gd name="connsiteY5" fmla="*/ 177260 h 209550"/>
                <a:gd name="connsiteX6" fmla="*/ 73628 w 209550"/>
                <a:gd name="connsiteY6" fmla="*/ 174212 h 209550"/>
                <a:gd name="connsiteX7" fmla="*/ 105061 w 209550"/>
                <a:gd name="connsiteY7" fmla="*/ 140399 h 209550"/>
                <a:gd name="connsiteX8" fmla="*/ 140208 w 209550"/>
                <a:gd name="connsiteY8" fmla="*/ 173641 h 209550"/>
                <a:gd name="connsiteX9" fmla="*/ 140208 w 209550"/>
                <a:gd name="connsiteY9" fmla="*/ 177260 h 209550"/>
                <a:gd name="connsiteX10" fmla="*/ 106871 w 209550"/>
                <a:gd name="connsiteY10" fmla="*/ 184785 h 209550"/>
                <a:gd name="connsiteX11" fmla="*/ 73628 w 209550"/>
                <a:gd name="connsiteY11" fmla="*/ 177260 h 209550"/>
                <a:gd name="connsiteX12" fmla="*/ 29337 w 209550"/>
                <a:gd name="connsiteY12" fmla="*/ 107061 h 209550"/>
                <a:gd name="connsiteX13" fmla="*/ 107061 w 209550"/>
                <a:gd name="connsiteY13" fmla="*/ 29337 h 209550"/>
                <a:gd name="connsiteX14" fmla="*/ 184785 w 209550"/>
                <a:gd name="connsiteY14" fmla="*/ 107061 h 209550"/>
                <a:gd name="connsiteX15" fmla="*/ 161449 w 209550"/>
                <a:gd name="connsiteY15" fmla="*/ 162497 h 209550"/>
                <a:gd name="connsiteX16" fmla="*/ 107061 w 209550"/>
                <a:gd name="connsiteY16" fmla="*/ 118110 h 209550"/>
                <a:gd name="connsiteX17" fmla="*/ 52673 w 209550"/>
                <a:gd name="connsiteY17" fmla="*/ 162497 h 209550"/>
                <a:gd name="connsiteX18" fmla="*/ 29337 w 209550"/>
                <a:gd name="connsiteY18" fmla="*/ 107061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09550" h="209550">
                  <a:moveTo>
                    <a:pt x="107061" y="206978"/>
                  </a:moveTo>
                  <a:cubicBezTo>
                    <a:pt x="162116" y="206978"/>
                    <a:pt x="206978" y="162211"/>
                    <a:pt x="206978" y="107061"/>
                  </a:cubicBezTo>
                  <a:cubicBezTo>
                    <a:pt x="206978" y="52007"/>
                    <a:pt x="162116" y="7144"/>
                    <a:pt x="107061" y="7144"/>
                  </a:cubicBezTo>
                  <a:cubicBezTo>
                    <a:pt x="52006" y="7144"/>
                    <a:pt x="7144" y="52007"/>
                    <a:pt x="7144" y="107061"/>
                  </a:cubicBezTo>
                  <a:cubicBezTo>
                    <a:pt x="7144" y="162116"/>
                    <a:pt x="51911" y="206978"/>
                    <a:pt x="107061" y="206978"/>
                  </a:cubicBezTo>
                  <a:close/>
                  <a:moveTo>
                    <a:pt x="73628" y="177260"/>
                  </a:moveTo>
                  <a:lnTo>
                    <a:pt x="73628" y="174212"/>
                  </a:lnTo>
                  <a:cubicBezTo>
                    <a:pt x="73628" y="156877"/>
                    <a:pt x="87725" y="141351"/>
                    <a:pt x="105061" y="140399"/>
                  </a:cubicBezTo>
                  <a:cubicBezTo>
                    <a:pt x="124301" y="139351"/>
                    <a:pt x="140208" y="154686"/>
                    <a:pt x="140208" y="173641"/>
                  </a:cubicBezTo>
                  <a:lnTo>
                    <a:pt x="140208" y="177260"/>
                  </a:lnTo>
                  <a:cubicBezTo>
                    <a:pt x="130112" y="182118"/>
                    <a:pt x="118777" y="184785"/>
                    <a:pt x="106871" y="184785"/>
                  </a:cubicBezTo>
                  <a:cubicBezTo>
                    <a:pt x="95060" y="184785"/>
                    <a:pt x="83725" y="182023"/>
                    <a:pt x="73628" y="177260"/>
                  </a:cubicBezTo>
                  <a:close/>
                  <a:moveTo>
                    <a:pt x="29337" y="107061"/>
                  </a:moveTo>
                  <a:cubicBezTo>
                    <a:pt x="29337" y="64199"/>
                    <a:pt x="64199" y="29337"/>
                    <a:pt x="107061" y="29337"/>
                  </a:cubicBezTo>
                  <a:cubicBezTo>
                    <a:pt x="149924" y="29337"/>
                    <a:pt x="184785" y="64199"/>
                    <a:pt x="184785" y="107061"/>
                  </a:cubicBezTo>
                  <a:cubicBezTo>
                    <a:pt x="184785" y="128778"/>
                    <a:pt x="175831" y="148400"/>
                    <a:pt x="161449" y="162497"/>
                  </a:cubicBezTo>
                  <a:cubicBezTo>
                    <a:pt x="156305" y="137255"/>
                    <a:pt x="133826" y="118110"/>
                    <a:pt x="107061" y="118110"/>
                  </a:cubicBezTo>
                  <a:cubicBezTo>
                    <a:pt x="80296" y="118110"/>
                    <a:pt x="57817" y="137160"/>
                    <a:pt x="52673" y="162497"/>
                  </a:cubicBezTo>
                  <a:cubicBezTo>
                    <a:pt x="38291" y="148400"/>
                    <a:pt x="29337" y="128778"/>
                    <a:pt x="29337" y="10706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45" name="자유형: 도형 244">
              <a:extLst>
                <a:ext uri="{FF2B5EF4-FFF2-40B4-BE49-F238E27FC236}">
                  <a16:creationId xmlns:a16="http://schemas.microsoft.com/office/drawing/2014/main" id="{88787B1A-B0E6-4E32-94D5-03F685F5596E}"/>
                </a:ext>
              </a:extLst>
            </p:cNvPr>
            <p:cNvSpPr/>
            <p:nvPr/>
          </p:nvSpPr>
          <p:spPr>
            <a:xfrm>
              <a:off x="1460078" y="3561588"/>
              <a:ext cx="342900" cy="390525"/>
            </a:xfrm>
            <a:custGeom>
              <a:avLst/>
              <a:gdLst>
                <a:gd name="connsiteX0" fmla="*/ 329089 w 342900"/>
                <a:gd name="connsiteY0" fmla="*/ 363855 h 390525"/>
                <a:gd name="connsiteX1" fmla="*/ 199263 w 342900"/>
                <a:gd name="connsiteY1" fmla="*/ 363855 h 390525"/>
                <a:gd name="connsiteX2" fmla="*/ 249174 w 342900"/>
                <a:gd name="connsiteY2" fmla="*/ 303085 h 390525"/>
                <a:gd name="connsiteX3" fmla="*/ 317945 w 342900"/>
                <a:gd name="connsiteY3" fmla="*/ 151447 h 390525"/>
                <a:gd name="connsiteX4" fmla="*/ 173641 w 342900"/>
                <a:gd name="connsiteY4" fmla="*/ 7144 h 390525"/>
                <a:gd name="connsiteX5" fmla="*/ 29337 w 342900"/>
                <a:gd name="connsiteY5" fmla="*/ 151447 h 390525"/>
                <a:gd name="connsiteX6" fmla="*/ 98108 w 342900"/>
                <a:gd name="connsiteY6" fmla="*/ 303085 h 390525"/>
                <a:gd name="connsiteX7" fmla="*/ 148019 w 342900"/>
                <a:gd name="connsiteY7" fmla="*/ 363855 h 390525"/>
                <a:gd name="connsiteX8" fmla="*/ 18288 w 342900"/>
                <a:gd name="connsiteY8" fmla="*/ 363855 h 390525"/>
                <a:gd name="connsiteX9" fmla="*/ 7144 w 342900"/>
                <a:gd name="connsiteY9" fmla="*/ 374999 h 390525"/>
                <a:gd name="connsiteX10" fmla="*/ 18288 w 342900"/>
                <a:gd name="connsiteY10" fmla="*/ 386143 h 390525"/>
                <a:gd name="connsiteX11" fmla="*/ 329089 w 342900"/>
                <a:gd name="connsiteY11" fmla="*/ 386143 h 390525"/>
                <a:gd name="connsiteX12" fmla="*/ 340233 w 342900"/>
                <a:gd name="connsiteY12" fmla="*/ 374999 h 390525"/>
                <a:gd name="connsiteX13" fmla="*/ 329089 w 342900"/>
                <a:gd name="connsiteY13" fmla="*/ 363855 h 390525"/>
                <a:gd name="connsiteX14" fmla="*/ 51625 w 342900"/>
                <a:gd name="connsiteY14" fmla="*/ 151447 h 390525"/>
                <a:gd name="connsiteX15" fmla="*/ 173736 w 342900"/>
                <a:gd name="connsiteY15" fmla="*/ 29337 h 390525"/>
                <a:gd name="connsiteX16" fmla="*/ 295847 w 342900"/>
                <a:gd name="connsiteY16" fmla="*/ 151447 h 390525"/>
                <a:gd name="connsiteX17" fmla="*/ 173736 w 342900"/>
                <a:gd name="connsiteY17" fmla="*/ 358902 h 390525"/>
                <a:gd name="connsiteX18" fmla="*/ 51625 w 342900"/>
                <a:gd name="connsiteY18" fmla="*/ 151447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2900" h="390525">
                  <a:moveTo>
                    <a:pt x="329089" y="363855"/>
                  </a:moveTo>
                  <a:lnTo>
                    <a:pt x="199263" y="363855"/>
                  </a:lnTo>
                  <a:cubicBezTo>
                    <a:pt x="212217" y="349567"/>
                    <a:pt x="230600" y="328136"/>
                    <a:pt x="249174" y="303085"/>
                  </a:cubicBezTo>
                  <a:cubicBezTo>
                    <a:pt x="294799" y="241744"/>
                    <a:pt x="317945" y="190690"/>
                    <a:pt x="317945" y="151447"/>
                  </a:cubicBezTo>
                  <a:cubicBezTo>
                    <a:pt x="317945" y="71914"/>
                    <a:pt x="253175" y="7144"/>
                    <a:pt x="173641" y="7144"/>
                  </a:cubicBezTo>
                  <a:cubicBezTo>
                    <a:pt x="94107" y="7144"/>
                    <a:pt x="29337" y="71914"/>
                    <a:pt x="29337" y="151447"/>
                  </a:cubicBezTo>
                  <a:cubicBezTo>
                    <a:pt x="29337" y="190690"/>
                    <a:pt x="52483" y="241744"/>
                    <a:pt x="98108" y="303085"/>
                  </a:cubicBezTo>
                  <a:cubicBezTo>
                    <a:pt x="116681" y="328041"/>
                    <a:pt x="135160" y="349472"/>
                    <a:pt x="148019" y="363855"/>
                  </a:cubicBezTo>
                  <a:lnTo>
                    <a:pt x="18288" y="363855"/>
                  </a:lnTo>
                  <a:cubicBezTo>
                    <a:pt x="12192" y="363855"/>
                    <a:pt x="7144" y="368808"/>
                    <a:pt x="7144" y="374999"/>
                  </a:cubicBezTo>
                  <a:cubicBezTo>
                    <a:pt x="7144" y="381190"/>
                    <a:pt x="12097" y="386143"/>
                    <a:pt x="18288" y="386143"/>
                  </a:cubicBezTo>
                  <a:lnTo>
                    <a:pt x="329089" y="386143"/>
                  </a:lnTo>
                  <a:cubicBezTo>
                    <a:pt x="335185" y="386143"/>
                    <a:pt x="340233" y="381190"/>
                    <a:pt x="340233" y="374999"/>
                  </a:cubicBezTo>
                  <a:cubicBezTo>
                    <a:pt x="340233" y="368808"/>
                    <a:pt x="335280" y="363855"/>
                    <a:pt x="329089" y="363855"/>
                  </a:cubicBezTo>
                  <a:close/>
                  <a:moveTo>
                    <a:pt x="51625" y="151447"/>
                  </a:moveTo>
                  <a:cubicBezTo>
                    <a:pt x="51625" y="84106"/>
                    <a:pt x="106394" y="29337"/>
                    <a:pt x="173736" y="29337"/>
                  </a:cubicBezTo>
                  <a:cubicBezTo>
                    <a:pt x="241078" y="29337"/>
                    <a:pt x="295847" y="84106"/>
                    <a:pt x="295847" y="151447"/>
                  </a:cubicBezTo>
                  <a:cubicBezTo>
                    <a:pt x="295847" y="222504"/>
                    <a:pt x="201930" y="328613"/>
                    <a:pt x="173736" y="358902"/>
                  </a:cubicBezTo>
                  <a:cubicBezTo>
                    <a:pt x="145542" y="328613"/>
                    <a:pt x="51625" y="222599"/>
                    <a:pt x="51625" y="15144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246" name="그룹 245">
            <a:extLst>
              <a:ext uri="{FF2B5EF4-FFF2-40B4-BE49-F238E27FC236}">
                <a16:creationId xmlns:a16="http://schemas.microsoft.com/office/drawing/2014/main" id="{F46FFA95-CF10-47CB-8B76-C57D4342BB3F}"/>
              </a:ext>
            </a:extLst>
          </p:cNvPr>
          <p:cNvGrpSpPr/>
          <p:nvPr/>
        </p:nvGrpSpPr>
        <p:grpSpPr>
          <a:xfrm>
            <a:off x="832381" y="3561588"/>
            <a:ext cx="276225" cy="390525"/>
            <a:chOff x="832381" y="3561588"/>
            <a:chExt cx="276225" cy="390525"/>
          </a:xfrm>
          <a:solidFill>
            <a:schemeClr val="bg1"/>
          </a:solidFill>
        </p:grpSpPr>
        <p:sp>
          <p:nvSpPr>
            <p:cNvPr id="247" name="자유형: 도형 246">
              <a:extLst>
                <a:ext uri="{FF2B5EF4-FFF2-40B4-BE49-F238E27FC236}">
                  <a16:creationId xmlns:a16="http://schemas.microsoft.com/office/drawing/2014/main" id="{D5181159-512F-4B62-8032-198A0FB6043B}"/>
                </a:ext>
              </a:extLst>
            </p:cNvPr>
            <p:cNvSpPr/>
            <p:nvPr/>
          </p:nvSpPr>
          <p:spPr>
            <a:xfrm>
              <a:off x="832381" y="3561588"/>
              <a:ext cx="276225" cy="390525"/>
            </a:xfrm>
            <a:custGeom>
              <a:avLst/>
              <a:gdLst>
                <a:gd name="connsiteX0" fmla="*/ 140399 w 276225"/>
                <a:gd name="connsiteY0" fmla="*/ 7144 h 390525"/>
                <a:gd name="connsiteX1" fmla="*/ 7144 w 276225"/>
                <a:gd name="connsiteY1" fmla="*/ 140398 h 390525"/>
                <a:gd name="connsiteX2" fmla="*/ 27051 w 276225"/>
                <a:gd name="connsiteY2" fmla="*/ 210407 h 390525"/>
                <a:gd name="connsiteX3" fmla="*/ 132778 w 276225"/>
                <a:gd name="connsiteY3" fmla="*/ 380809 h 390525"/>
                <a:gd name="connsiteX4" fmla="*/ 142208 w 276225"/>
                <a:gd name="connsiteY4" fmla="*/ 386048 h 390525"/>
                <a:gd name="connsiteX5" fmla="*/ 142303 w 276225"/>
                <a:gd name="connsiteY5" fmla="*/ 386048 h 390525"/>
                <a:gd name="connsiteX6" fmla="*/ 151733 w 276225"/>
                <a:gd name="connsiteY6" fmla="*/ 380619 h 390525"/>
                <a:gd name="connsiteX7" fmla="*/ 254794 w 276225"/>
                <a:gd name="connsiteY7" fmla="*/ 208597 h 390525"/>
                <a:gd name="connsiteX8" fmla="*/ 273558 w 276225"/>
                <a:gd name="connsiteY8" fmla="*/ 140303 h 390525"/>
                <a:gd name="connsiteX9" fmla="*/ 140399 w 276225"/>
                <a:gd name="connsiteY9" fmla="*/ 7144 h 390525"/>
                <a:gd name="connsiteX10" fmla="*/ 235744 w 276225"/>
                <a:gd name="connsiteY10" fmla="*/ 197167 h 390525"/>
                <a:gd name="connsiteX11" fmla="*/ 142018 w 276225"/>
                <a:gd name="connsiteY11" fmla="*/ 353568 h 390525"/>
                <a:gd name="connsiteX12" fmla="*/ 45910 w 276225"/>
                <a:gd name="connsiteY12" fmla="*/ 198596 h 390525"/>
                <a:gd name="connsiteX13" fmla="*/ 29242 w 276225"/>
                <a:gd name="connsiteY13" fmla="*/ 140208 h 390525"/>
                <a:gd name="connsiteX14" fmla="*/ 140399 w 276225"/>
                <a:gd name="connsiteY14" fmla="*/ 29051 h 390525"/>
                <a:gd name="connsiteX15" fmla="*/ 251460 w 276225"/>
                <a:gd name="connsiteY15" fmla="*/ 140208 h 390525"/>
                <a:gd name="connsiteX16" fmla="*/ 235744 w 276225"/>
                <a:gd name="connsiteY16" fmla="*/ 197167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76225" h="390525">
                  <a:moveTo>
                    <a:pt x="140399" y="7144"/>
                  </a:moveTo>
                  <a:cubicBezTo>
                    <a:pt x="66961" y="7144"/>
                    <a:pt x="7144" y="66865"/>
                    <a:pt x="7144" y="140398"/>
                  </a:cubicBezTo>
                  <a:cubicBezTo>
                    <a:pt x="7144" y="165259"/>
                    <a:pt x="14002" y="189452"/>
                    <a:pt x="27051" y="210407"/>
                  </a:cubicBezTo>
                  <a:lnTo>
                    <a:pt x="132778" y="380809"/>
                  </a:lnTo>
                  <a:cubicBezTo>
                    <a:pt x="134779" y="384048"/>
                    <a:pt x="138398" y="386048"/>
                    <a:pt x="142208" y="386048"/>
                  </a:cubicBezTo>
                  <a:cubicBezTo>
                    <a:pt x="142208" y="386048"/>
                    <a:pt x="142303" y="386048"/>
                    <a:pt x="142303" y="386048"/>
                  </a:cubicBezTo>
                  <a:cubicBezTo>
                    <a:pt x="146209" y="386048"/>
                    <a:pt x="149733" y="383953"/>
                    <a:pt x="151733" y="380619"/>
                  </a:cubicBezTo>
                  <a:lnTo>
                    <a:pt x="254794" y="208597"/>
                  </a:lnTo>
                  <a:cubicBezTo>
                    <a:pt x="267081" y="188023"/>
                    <a:pt x="273558" y="164401"/>
                    <a:pt x="273558" y="140303"/>
                  </a:cubicBezTo>
                  <a:cubicBezTo>
                    <a:pt x="273558" y="66865"/>
                    <a:pt x="213836" y="7144"/>
                    <a:pt x="140399" y="7144"/>
                  </a:cubicBezTo>
                  <a:close/>
                  <a:moveTo>
                    <a:pt x="235744" y="197167"/>
                  </a:moveTo>
                  <a:lnTo>
                    <a:pt x="142018" y="353568"/>
                  </a:lnTo>
                  <a:lnTo>
                    <a:pt x="45910" y="198596"/>
                  </a:lnTo>
                  <a:cubicBezTo>
                    <a:pt x="35052" y="181070"/>
                    <a:pt x="29242" y="160972"/>
                    <a:pt x="29242" y="140208"/>
                  </a:cubicBezTo>
                  <a:cubicBezTo>
                    <a:pt x="29242" y="78962"/>
                    <a:pt x="79153" y="29051"/>
                    <a:pt x="140399" y="29051"/>
                  </a:cubicBezTo>
                  <a:cubicBezTo>
                    <a:pt x="201644" y="29051"/>
                    <a:pt x="251460" y="78962"/>
                    <a:pt x="251460" y="140208"/>
                  </a:cubicBezTo>
                  <a:cubicBezTo>
                    <a:pt x="251460" y="160401"/>
                    <a:pt x="245936" y="180118"/>
                    <a:pt x="235744" y="1971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48" name="자유형: 도형 247">
              <a:extLst>
                <a:ext uri="{FF2B5EF4-FFF2-40B4-BE49-F238E27FC236}">
                  <a16:creationId xmlns:a16="http://schemas.microsoft.com/office/drawing/2014/main" id="{5BBC6B19-DCB1-4E4F-9B00-F0D53F070BAC}"/>
                </a:ext>
              </a:extLst>
            </p:cNvPr>
            <p:cNvSpPr/>
            <p:nvPr/>
          </p:nvSpPr>
          <p:spPr>
            <a:xfrm>
              <a:off x="899056" y="3628167"/>
              <a:ext cx="142875" cy="142875"/>
            </a:xfrm>
            <a:custGeom>
              <a:avLst/>
              <a:gdLst>
                <a:gd name="connsiteX0" fmla="*/ 73724 w 142875"/>
                <a:gd name="connsiteY0" fmla="*/ 7144 h 142875"/>
                <a:gd name="connsiteX1" fmla="*/ 7144 w 142875"/>
                <a:gd name="connsiteY1" fmla="*/ 73723 h 142875"/>
                <a:gd name="connsiteX2" fmla="*/ 73724 w 142875"/>
                <a:gd name="connsiteY2" fmla="*/ 140303 h 142875"/>
                <a:gd name="connsiteX3" fmla="*/ 140303 w 142875"/>
                <a:gd name="connsiteY3" fmla="*/ 73723 h 142875"/>
                <a:gd name="connsiteX4" fmla="*/ 73724 w 142875"/>
                <a:gd name="connsiteY4" fmla="*/ 7144 h 142875"/>
                <a:gd name="connsiteX5" fmla="*/ 73724 w 142875"/>
                <a:gd name="connsiteY5" fmla="*/ 118300 h 142875"/>
                <a:gd name="connsiteX6" fmla="*/ 29146 w 142875"/>
                <a:gd name="connsiteY6" fmla="*/ 73723 h 142875"/>
                <a:gd name="connsiteX7" fmla="*/ 73724 w 142875"/>
                <a:gd name="connsiteY7" fmla="*/ 29146 h 142875"/>
                <a:gd name="connsiteX8" fmla="*/ 118205 w 142875"/>
                <a:gd name="connsiteY8" fmla="*/ 73723 h 142875"/>
                <a:gd name="connsiteX9" fmla="*/ 73724 w 142875"/>
                <a:gd name="connsiteY9" fmla="*/ 118300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2875" h="142875">
                  <a:moveTo>
                    <a:pt x="73724" y="7144"/>
                  </a:moveTo>
                  <a:cubicBezTo>
                    <a:pt x="36957" y="7144"/>
                    <a:pt x="7144" y="37052"/>
                    <a:pt x="7144" y="73723"/>
                  </a:cubicBezTo>
                  <a:cubicBezTo>
                    <a:pt x="7144" y="110204"/>
                    <a:pt x="36576" y="140303"/>
                    <a:pt x="73724" y="140303"/>
                  </a:cubicBezTo>
                  <a:cubicBezTo>
                    <a:pt x="111442" y="140303"/>
                    <a:pt x="140303" y="109823"/>
                    <a:pt x="140303" y="73723"/>
                  </a:cubicBezTo>
                  <a:cubicBezTo>
                    <a:pt x="140303" y="37052"/>
                    <a:pt x="110395" y="7144"/>
                    <a:pt x="73724" y="7144"/>
                  </a:cubicBezTo>
                  <a:close/>
                  <a:moveTo>
                    <a:pt x="73724" y="118300"/>
                  </a:moveTo>
                  <a:cubicBezTo>
                    <a:pt x="49149" y="118300"/>
                    <a:pt x="29146" y="98298"/>
                    <a:pt x="29146" y="73723"/>
                  </a:cubicBezTo>
                  <a:cubicBezTo>
                    <a:pt x="29146" y="49244"/>
                    <a:pt x="49244" y="29146"/>
                    <a:pt x="73724" y="29146"/>
                  </a:cubicBezTo>
                  <a:cubicBezTo>
                    <a:pt x="98203" y="29146"/>
                    <a:pt x="118205" y="49244"/>
                    <a:pt x="118205" y="73723"/>
                  </a:cubicBezTo>
                  <a:cubicBezTo>
                    <a:pt x="118205" y="97917"/>
                    <a:pt x="98679" y="118300"/>
                    <a:pt x="73724" y="1183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249" name="그룹 248">
            <a:extLst>
              <a:ext uri="{FF2B5EF4-FFF2-40B4-BE49-F238E27FC236}">
                <a16:creationId xmlns:a16="http://schemas.microsoft.com/office/drawing/2014/main" id="{74E335FA-CD78-44D3-9147-76996B216D69}"/>
              </a:ext>
            </a:extLst>
          </p:cNvPr>
          <p:cNvGrpSpPr/>
          <p:nvPr/>
        </p:nvGrpSpPr>
        <p:grpSpPr>
          <a:xfrm>
            <a:off x="4791733" y="5552143"/>
            <a:ext cx="390525" cy="357734"/>
            <a:chOff x="4791733" y="5552143"/>
            <a:chExt cx="390525" cy="357734"/>
          </a:xfrm>
          <a:solidFill>
            <a:schemeClr val="bg1"/>
          </a:solidFill>
        </p:grpSpPr>
        <p:sp>
          <p:nvSpPr>
            <p:cNvPr id="250" name="자유형: 도형 249">
              <a:extLst>
                <a:ext uri="{FF2B5EF4-FFF2-40B4-BE49-F238E27FC236}">
                  <a16:creationId xmlns:a16="http://schemas.microsoft.com/office/drawing/2014/main" id="{40489FD1-07C4-4710-B97D-69B434A83920}"/>
                </a:ext>
              </a:extLst>
            </p:cNvPr>
            <p:cNvSpPr/>
            <p:nvPr/>
          </p:nvSpPr>
          <p:spPr>
            <a:xfrm>
              <a:off x="4791733" y="5605077"/>
              <a:ext cx="390525" cy="304800"/>
            </a:xfrm>
            <a:custGeom>
              <a:avLst/>
              <a:gdLst>
                <a:gd name="connsiteX0" fmla="*/ 383953 w 390525"/>
                <a:gd name="connsiteY0" fmla="*/ 152309 h 304800"/>
                <a:gd name="connsiteX1" fmla="*/ 316516 w 390525"/>
                <a:gd name="connsiteY1" fmla="*/ 58678 h 304800"/>
                <a:gd name="connsiteX2" fmla="*/ 307467 w 390525"/>
                <a:gd name="connsiteY2" fmla="*/ 54106 h 304800"/>
                <a:gd name="connsiteX3" fmla="*/ 226219 w 390525"/>
                <a:gd name="connsiteY3" fmla="*/ 54106 h 304800"/>
                <a:gd name="connsiteX4" fmla="*/ 226219 w 390525"/>
                <a:gd name="connsiteY4" fmla="*/ 41533 h 304800"/>
                <a:gd name="connsiteX5" fmla="*/ 196596 w 390525"/>
                <a:gd name="connsiteY5" fmla="*/ 7434 h 304800"/>
                <a:gd name="connsiteX6" fmla="*/ 158115 w 390525"/>
                <a:gd name="connsiteY6" fmla="*/ 41057 h 304800"/>
                <a:gd name="connsiteX7" fmla="*/ 158115 w 390525"/>
                <a:gd name="connsiteY7" fmla="*/ 54201 h 304800"/>
                <a:gd name="connsiteX8" fmla="*/ 47434 w 390525"/>
                <a:gd name="connsiteY8" fmla="*/ 54201 h 304800"/>
                <a:gd name="connsiteX9" fmla="*/ 7144 w 390525"/>
                <a:gd name="connsiteY9" fmla="*/ 94492 h 304800"/>
                <a:gd name="connsiteX10" fmla="*/ 7144 w 390525"/>
                <a:gd name="connsiteY10" fmla="*/ 261656 h 304800"/>
                <a:gd name="connsiteX11" fmla="*/ 17240 w 390525"/>
                <a:gd name="connsiteY11" fmla="*/ 271752 h 304800"/>
                <a:gd name="connsiteX12" fmla="*/ 47434 w 390525"/>
                <a:gd name="connsiteY12" fmla="*/ 271752 h 304800"/>
                <a:gd name="connsiteX13" fmla="*/ 90488 w 390525"/>
                <a:gd name="connsiteY13" fmla="*/ 305090 h 304800"/>
                <a:gd name="connsiteX14" fmla="*/ 133540 w 390525"/>
                <a:gd name="connsiteY14" fmla="*/ 271752 h 304800"/>
                <a:gd name="connsiteX15" fmla="*/ 240697 w 390525"/>
                <a:gd name="connsiteY15" fmla="*/ 271752 h 304800"/>
                <a:gd name="connsiteX16" fmla="*/ 283750 w 390525"/>
                <a:gd name="connsiteY16" fmla="*/ 305090 h 304800"/>
                <a:gd name="connsiteX17" fmla="*/ 326803 w 390525"/>
                <a:gd name="connsiteY17" fmla="*/ 271752 h 304800"/>
                <a:gd name="connsiteX18" fmla="*/ 375666 w 390525"/>
                <a:gd name="connsiteY18" fmla="*/ 271752 h 304800"/>
                <a:gd name="connsiteX19" fmla="*/ 385763 w 390525"/>
                <a:gd name="connsiteY19" fmla="*/ 261656 h 304800"/>
                <a:gd name="connsiteX20" fmla="*/ 385763 w 390525"/>
                <a:gd name="connsiteY20" fmla="*/ 158881 h 304800"/>
                <a:gd name="connsiteX21" fmla="*/ 383953 w 390525"/>
                <a:gd name="connsiteY21" fmla="*/ 152309 h 304800"/>
                <a:gd name="connsiteX22" fmla="*/ 283940 w 390525"/>
                <a:gd name="connsiteY22" fmla="*/ 283087 h 304800"/>
                <a:gd name="connsiteX23" fmla="*/ 261652 w 390525"/>
                <a:gd name="connsiteY23" fmla="*/ 260799 h 304800"/>
                <a:gd name="connsiteX24" fmla="*/ 283940 w 390525"/>
                <a:gd name="connsiteY24" fmla="*/ 238510 h 304800"/>
                <a:gd name="connsiteX25" fmla="*/ 306229 w 390525"/>
                <a:gd name="connsiteY25" fmla="*/ 260799 h 304800"/>
                <a:gd name="connsiteX26" fmla="*/ 283940 w 390525"/>
                <a:gd name="connsiteY26" fmla="*/ 283087 h 304800"/>
                <a:gd name="connsiteX27" fmla="*/ 283464 w 390525"/>
                <a:gd name="connsiteY27" fmla="*/ 216317 h 304800"/>
                <a:gd name="connsiteX28" fmla="*/ 240125 w 390525"/>
                <a:gd name="connsiteY28" fmla="*/ 249559 h 304800"/>
                <a:gd name="connsiteX29" fmla="*/ 133731 w 390525"/>
                <a:gd name="connsiteY29" fmla="*/ 249559 h 304800"/>
                <a:gd name="connsiteX30" fmla="*/ 90583 w 390525"/>
                <a:gd name="connsiteY30" fmla="*/ 216221 h 304800"/>
                <a:gd name="connsiteX31" fmla="*/ 47434 w 390525"/>
                <a:gd name="connsiteY31" fmla="*/ 249559 h 304800"/>
                <a:gd name="connsiteX32" fmla="*/ 29337 w 390525"/>
                <a:gd name="connsiteY32" fmla="*/ 249559 h 304800"/>
                <a:gd name="connsiteX33" fmla="*/ 29337 w 390525"/>
                <a:gd name="connsiteY33" fmla="*/ 98302 h 304800"/>
                <a:gd name="connsiteX34" fmla="*/ 51340 w 390525"/>
                <a:gd name="connsiteY34" fmla="*/ 76299 h 304800"/>
                <a:gd name="connsiteX35" fmla="*/ 239554 w 390525"/>
                <a:gd name="connsiteY35" fmla="*/ 76299 h 304800"/>
                <a:gd name="connsiteX36" fmla="*/ 239554 w 390525"/>
                <a:gd name="connsiteY36" fmla="*/ 143736 h 304800"/>
                <a:gd name="connsiteX37" fmla="*/ 249079 w 390525"/>
                <a:gd name="connsiteY37" fmla="*/ 153261 h 304800"/>
                <a:gd name="connsiteX38" fmla="*/ 354616 w 390525"/>
                <a:gd name="connsiteY38" fmla="*/ 153261 h 304800"/>
                <a:gd name="connsiteX39" fmla="*/ 356521 w 390525"/>
                <a:gd name="connsiteY39" fmla="*/ 153071 h 304800"/>
                <a:gd name="connsiteX40" fmla="*/ 359950 w 390525"/>
                <a:gd name="connsiteY40" fmla="*/ 157643 h 304800"/>
                <a:gd name="connsiteX41" fmla="*/ 320230 w 390525"/>
                <a:gd name="connsiteY41" fmla="*/ 157643 h 304800"/>
                <a:gd name="connsiteX42" fmla="*/ 317373 w 390525"/>
                <a:gd name="connsiteY42" fmla="*/ 160500 h 304800"/>
                <a:gd name="connsiteX43" fmla="*/ 317373 w 390525"/>
                <a:gd name="connsiteY43" fmla="*/ 182598 h 304800"/>
                <a:gd name="connsiteX44" fmla="*/ 349377 w 390525"/>
                <a:gd name="connsiteY44" fmla="*/ 214602 h 304800"/>
                <a:gd name="connsiteX45" fmla="*/ 364046 w 390525"/>
                <a:gd name="connsiteY45" fmla="*/ 214602 h 304800"/>
                <a:gd name="connsiteX46" fmla="*/ 364046 w 390525"/>
                <a:gd name="connsiteY46" fmla="*/ 249369 h 304800"/>
                <a:gd name="connsiteX47" fmla="*/ 326993 w 390525"/>
                <a:gd name="connsiteY47" fmla="*/ 249369 h 304800"/>
                <a:gd name="connsiteX48" fmla="*/ 283464 w 390525"/>
                <a:gd name="connsiteY48" fmla="*/ 216317 h 304800"/>
                <a:gd name="connsiteX49" fmla="*/ 90488 w 390525"/>
                <a:gd name="connsiteY49" fmla="*/ 283087 h 304800"/>
                <a:gd name="connsiteX50" fmla="*/ 68199 w 390525"/>
                <a:gd name="connsiteY50" fmla="*/ 260799 h 304800"/>
                <a:gd name="connsiteX51" fmla="*/ 90488 w 390525"/>
                <a:gd name="connsiteY51" fmla="*/ 238510 h 304800"/>
                <a:gd name="connsiteX52" fmla="*/ 112776 w 390525"/>
                <a:gd name="connsiteY52" fmla="*/ 260799 h 304800"/>
                <a:gd name="connsiteX53" fmla="*/ 90488 w 390525"/>
                <a:gd name="connsiteY53" fmla="*/ 283087 h 304800"/>
                <a:gd name="connsiteX54" fmla="*/ 363855 w 390525"/>
                <a:gd name="connsiteY54" fmla="*/ 192504 h 304800"/>
                <a:gd name="connsiteX55" fmla="*/ 349186 w 390525"/>
                <a:gd name="connsiteY55" fmla="*/ 192504 h 304800"/>
                <a:gd name="connsiteX56" fmla="*/ 339376 w 390525"/>
                <a:gd name="connsiteY56" fmla="*/ 182694 h 304800"/>
                <a:gd name="connsiteX57" fmla="*/ 339376 w 390525"/>
                <a:gd name="connsiteY57" fmla="*/ 179931 h 304800"/>
                <a:gd name="connsiteX58" fmla="*/ 363760 w 390525"/>
                <a:gd name="connsiteY58" fmla="*/ 179931 h 304800"/>
                <a:gd name="connsiteX59" fmla="*/ 363760 w 390525"/>
                <a:gd name="connsiteY59" fmla="*/ 192504 h 304800"/>
                <a:gd name="connsiteX60" fmla="*/ 261652 w 390525"/>
                <a:gd name="connsiteY60" fmla="*/ 76395 h 304800"/>
                <a:gd name="connsiteX61" fmla="*/ 302038 w 390525"/>
                <a:gd name="connsiteY61" fmla="*/ 76395 h 304800"/>
                <a:gd name="connsiteX62" fmla="*/ 341471 w 390525"/>
                <a:gd name="connsiteY62" fmla="*/ 131163 h 304800"/>
                <a:gd name="connsiteX63" fmla="*/ 276034 w 390525"/>
                <a:gd name="connsiteY63" fmla="*/ 131163 h 304800"/>
                <a:gd name="connsiteX64" fmla="*/ 261747 w 390525"/>
                <a:gd name="connsiteY64" fmla="*/ 116876 h 304800"/>
                <a:gd name="connsiteX65" fmla="*/ 261652 w 390525"/>
                <a:gd name="connsiteY65" fmla="*/ 76395 h 304800"/>
                <a:gd name="connsiteX66" fmla="*/ 261652 w 390525"/>
                <a:gd name="connsiteY66" fmla="*/ 76395 h 304800"/>
                <a:gd name="connsiteX67" fmla="*/ 180308 w 390525"/>
                <a:gd name="connsiteY67" fmla="*/ 41057 h 304800"/>
                <a:gd name="connsiteX68" fmla="*/ 195072 w 390525"/>
                <a:gd name="connsiteY68" fmla="*/ 29722 h 304800"/>
                <a:gd name="connsiteX69" fmla="*/ 203930 w 390525"/>
                <a:gd name="connsiteY69" fmla="*/ 41343 h 304800"/>
                <a:gd name="connsiteX70" fmla="*/ 203930 w 390525"/>
                <a:gd name="connsiteY70" fmla="*/ 54201 h 304800"/>
                <a:gd name="connsiteX71" fmla="*/ 180213 w 390525"/>
                <a:gd name="connsiteY71" fmla="*/ 54201 h 304800"/>
                <a:gd name="connsiteX72" fmla="*/ 180308 w 390525"/>
                <a:gd name="connsiteY72" fmla="*/ 41057 h 304800"/>
                <a:gd name="connsiteX73" fmla="*/ 180308 w 390525"/>
                <a:gd name="connsiteY73" fmla="*/ 41057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</a:cxnLst>
              <a:rect l="l" t="t" r="r" b="b"/>
              <a:pathLst>
                <a:path w="390525" h="304800">
                  <a:moveTo>
                    <a:pt x="383953" y="152309"/>
                  </a:moveTo>
                  <a:lnTo>
                    <a:pt x="316516" y="58678"/>
                  </a:lnTo>
                  <a:cubicBezTo>
                    <a:pt x="314420" y="55821"/>
                    <a:pt x="311086" y="54106"/>
                    <a:pt x="307467" y="54106"/>
                  </a:cubicBezTo>
                  <a:lnTo>
                    <a:pt x="226219" y="54106"/>
                  </a:lnTo>
                  <a:lnTo>
                    <a:pt x="226219" y="41533"/>
                  </a:lnTo>
                  <a:cubicBezTo>
                    <a:pt x="226219" y="24388"/>
                    <a:pt x="213646" y="9529"/>
                    <a:pt x="196596" y="7434"/>
                  </a:cubicBezTo>
                  <a:cubicBezTo>
                    <a:pt x="175831" y="4767"/>
                    <a:pt x="158115" y="20864"/>
                    <a:pt x="158115" y="41057"/>
                  </a:cubicBezTo>
                  <a:lnTo>
                    <a:pt x="158115" y="54201"/>
                  </a:lnTo>
                  <a:lnTo>
                    <a:pt x="47434" y="54201"/>
                  </a:lnTo>
                  <a:cubicBezTo>
                    <a:pt x="25146" y="54201"/>
                    <a:pt x="7144" y="72299"/>
                    <a:pt x="7144" y="94492"/>
                  </a:cubicBezTo>
                  <a:lnTo>
                    <a:pt x="7144" y="261656"/>
                  </a:lnTo>
                  <a:cubicBezTo>
                    <a:pt x="7144" y="267276"/>
                    <a:pt x="11716" y="271752"/>
                    <a:pt x="17240" y="271752"/>
                  </a:cubicBezTo>
                  <a:lnTo>
                    <a:pt x="47434" y="271752"/>
                  </a:lnTo>
                  <a:cubicBezTo>
                    <a:pt x="52388" y="290898"/>
                    <a:pt x="69818" y="305090"/>
                    <a:pt x="90488" y="305090"/>
                  </a:cubicBezTo>
                  <a:cubicBezTo>
                    <a:pt x="111157" y="305090"/>
                    <a:pt x="128683" y="290898"/>
                    <a:pt x="133540" y="271752"/>
                  </a:cubicBezTo>
                  <a:lnTo>
                    <a:pt x="240697" y="271752"/>
                  </a:lnTo>
                  <a:cubicBezTo>
                    <a:pt x="245650" y="290898"/>
                    <a:pt x="263080" y="305090"/>
                    <a:pt x="283750" y="305090"/>
                  </a:cubicBezTo>
                  <a:cubicBezTo>
                    <a:pt x="304419" y="305090"/>
                    <a:pt x="321945" y="290898"/>
                    <a:pt x="326803" y="271752"/>
                  </a:cubicBezTo>
                  <a:lnTo>
                    <a:pt x="375666" y="271752"/>
                  </a:lnTo>
                  <a:cubicBezTo>
                    <a:pt x="381286" y="271752"/>
                    <a:pt x="385763" y="267180"/>
                    <a:pt x="385763" y="261656"/>
                  </a:cubicBezTo>
                  <a:lnTo>
                    <a:pt x="385763" y="158881"/>
                  </a:lnTo>
                  <a:cubicBezTo>
                    <a:pt x="386048" y="156500"/>
                    <a:pt x="385286" y="154214"/>
                    <a:pt x="383953" y="152309"/>
                  </a:cubicBezTo>
                  <a:close/>
                  <a:moveTo>
                    <a:pt x="283940" y="283087"/>
                  </a:moveTo>
                  <a:cubicBezTo>
                    <a:pt x="271653" y="283087"/>
                    <a:pt x="261652" y="273086"/>
                    <a:pt x="261652" y="260799"/>
                  </a:cubicBezTo>
                  <a:cubicBezTo>
                    <a:pt x="261652" y="248511"/>
                    <a:pt x="271653" y="238510"/>
                    <a:pt x="283940" y="238510"/>
                  </a:cubicBezTo>
                  <a:cubicBezTo>
                    <a:pt x="296227" y="238510"/>
                    <a:pt x="306229" y="248511"/>
                    <a:pt x="306229" y="260799"/>
                  </a:cubicBezTo>
                  <a:cubicBezTo>
                    <a:pt x="306229" y="273086"/>
                    <a:pt x="296227" y="283087"/>
                    <a:pt x="283940" y="283087"/>
                  </a:cubicBezTo>
                  <a:close/>
                  <a:moveTo>
                    <a:pt x="283464" y="216317"/>
                  </a:moveTo>
                  <a:cubicBezTo>
                    <a:pt x="262604" y="216317"/>
                    <a:pt x="245078" y="230414"/>
                    <a:pt x="240125" y="249559"/>
                  </a:cubicBezTo>
                  <a:lnTo>
                    <a:pt x="133731" y="249559"/>
                  </a:lnTo>
                  <a:cubicBezTo>
                    <a:pt x="128778" y="230414"/>
                    <a:pt x="111347" y="216221"/>
                    <a:pt x="90583" y="216221"/>
                  </a:cubicBezTo>
                  <a:cubicBezTo>
                    <a:pt x="69913" y="216221"/>
                    <a:pt x="52388" y="230414"/>
                    <a:pt x="47434" y="249559"/>
                  </a:cubicBezTo>
                  <a:lnTo>
                    <a:pt x="29337" y="249559"/>
                  </a:lnTo>
                  <a:lnTo>
                    <a:pt x="29337" y="98302"/>
                  </a:lnTo>
                  <a:cubicBezTo>
                    <a:pt x="29337" y="86205"/>
                    <a:pt x="39148" y="76299"/>
                    <a:pt x="51340" y="76299"/>
                  </a:cubicBezTo>
                  <a:lnTo>
                    <a:pt x="239554" y="76299"/>
                  </a:lnTo>
                  <a:lnTo>
                    <a:pt x="239554" y="143736"/>
                  </a:lnTo>
                  <a:cubicBezTo>
                    <a:pt x="239554" y="148975"/>
                    <a:pt x="243840" y="153261"/>
                    <a:pt x="249079" y="153261"/>
                  </a:cubicBezTo>
                  <a:lnTo>
                    <a:pt x="354616" y="153261"/>
                  </a:lnTo>
                  <a:cubicBezTo>
                    <a:pt x="355282" y="153261"/>
                    <a:pt x="355949" y="153166"/>
                    <a:pt x="356521" y="153071"/>
                  </a:cubicBezTo>
                  <a:lnTo>
                    <a:pt x="359950" y="157643"/>
                  </a:lnTo>
                  <a:lnTo>
                    <a:pt x="320230" y="157643"/>
                  </a:lnTo>
                  <a:cubicBezTo>
                    <a:pt x="318611" y="157643"/>
                    <a:pt x="317373" y="158976"/>
                    <a:pt x="317373" y="160500"/>
                  </a:cubicBezTo>
                  <a:lnTo>
                    <a:pt x="317373" y="182598"/>
                  </a:lnTo>
                  <a:cubicBezTo>
                    <a:pt x="317373" y="200219"/>
                    <a:pt x="331660" y="214602"/>
                    <a:pt x="349377" y="214602"/>
                  </a:cubicBezTo>
                  <a:lnTo>
                    <a:pt x="364046" y="214602"/>
                  </a:lnTo>
                  <a:lnTo>
                    <a:pt x="364046" y="249369"/>
                  </a:lnTo>
                  <a:lnTo>
                    <a:pt x="326993" y="249369"/>
                  </a:lnTo>
                  <a:cubicBezTo>
                    <a:pt x="321850" y="230414"/>
                    <a:pt x="304229" y="216317"/>
                    <a:pt x="283464" y="216317"/>
                  </a:cubicBezTo>
                  <a:close/>
                  <a:moveTo>
                    <a:pt x="90488" y="283087"/>
                  </a:moveTo>
                  <a:cubicBezTo>
                    <a:pt x="78200" y="283087"/>
                    <a:pt x="68199" y="273086"/>
                    <a:pt x="68199" y="260799"/>
                  </a:cubicBezTo>
                  <a:cubicBezTo>
                    <a:pt x="68199" y="248511"/>
                    <a:pt x="78200" y="238510"/>
                    <a:pt x="90488" y="238510"/>
                  </a:cubicBezTo>
                  <a:cubicBezTo>
                    <a:pt x="102775" y="238510"/>
                    <a:pt x="112776" y="248511"/>
                    <a:pt x="112776" y="260799"/>
                  </a:cubicBezTo>
                  <a:cubicBezTo>
                    <a:pt x="112776" y="273086"/>
                    <a:pt x="102775" y="283087"/>
                    <a:pt x="90488" y="283087"/>
                  </a:cubicBezTo>
                  <a:close/>
                  <a:moveTo>
                    <a:pt x="363855" y="192504"/>
                  </a:moveTo>
                  <a:lnTo>
                    <a:pt x="349186" y="192504"/>
                  </a:lnTo>
                  <a:cubicBezTo>
                    <a:pt x="343757" y="192504"/>
                    <a:pt x="339376" y="188123"/>
                    <a:pt x="339376" y="182694"/>
                  </a:cubicBezTo>
                  <a:lnTo>
                    <a:pt x="339376" y="179931"/>
                  </a:lnTo>
                  <a:lnTo>
                    <a:pt x="363760" y="179931"/>
                  </a:lnTo>
                  <a:lnTo>
                    <a:pt x="363760" y="192504"/>
                  </a:lnTo>
                  <a:close/>
                  <a:moveTo>
                    <a:pt x="261652" y="76395"/>
                  </a:moveTo>
                  <a:lnTo>
                    <a:pt x="302038" y="76395"/>
                  </a:lnTo>
                  <a:lnTo>
                    <a:pt x="341471" y="131163"/>
                  </a:lnTo>
                  <a:lnTo>
                    <a:pt x="276034" y="131163"/>
                  </a:lnTo>
                  <a:cubicBezTo>
                    <a:pt x="268129" y="131163"/>
                    <a:pt x="261747" y="124782"/>
                    <a:pt x="261747" y="116876"/>
                  </a:cubicBezTo>
                  <a:lnTo>
                    <a:pt x="261652" y="76395"/>
                  </a:lnTo>
                  <a:lnTo>
                    <a:pt x="261652" y="76395"/>
                  </a:lnTo>
                  <a:close/>
                  <a:moveTo>
                    <a:pt x="180308" y="41057"/>
                  </a:moveTo>
                  <a:cubicBezTo>
                    <a:pt x="180308" y="33627"/>
                    <a:pt x="187261" y="27817"/>
                    <a:pt x="195072" y="29722"/>
                  </a:cubicBezTo>
                  <a:cubicBezTo>
                    <a:pt x="200311" y="30960"/>
                    <a:pt x="203930" y="35913"/>
                    <a:pt x="203930" y="41343"/>
                  </a:cubicBezTo>
                  <a:lnTo>
                    <a:pt x="203930" y="54201"/>
                  </a:lnTo>
                  <a:lnTo>
                    <a:pt x="180213" y="54201"/>
                  </a:lnTo>
                  <a:lnTo>
                    <a:pt x="180308" y="41057"/>
                  </a:lnTo>
                  <a:lnTo>
                    <a:pt x="180308" y="4105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1" name="자유형: 도형 250">
              <a:extLst>
                <a:ext uri="{FF2B5EF4-FFF2-40B4-BE49-F238E27FC236}">
                  <a16:creationId xmlns:a16="http://schemas.microsoft.com/office/drawing/2014/main" id="{CEDC16CE-1CEF-46AD-B708-249F25A71DC2}"/>
                </a:ext>
              </a:extLst>
            </p:cNvPr>
            <p:cNvSpPr/>
            <p:nvPr/>
          </p:nvSpPr>
          <p:spPr>
            <a:xfrm>
              <a:off x="5027307" y="5768244"/>
              <a:ext cx="57150" cy="28575"/>
            </a:xfrm>
            <a:custGeom>
              <a:avLst/>
              <a:gdLst>
                <a:gd name="connsiteX0" fmla="*/ 44460 w 57150"/>
                <a:gd name="connsiteY0" fmla="*/ 7144 h 28575"/>
                <a:gd name="connsiteX1" fmla="*/ 18552 w 57150"/>
                <a:gd name="connsiteY1" fmla="*/ 7144 h 28575"/>
                <a:gd name="connsiteX2" fmla="*/ 7218 w 57150"/>
                <a:gd name="connsiteY2" fmla="*/ 16954 h 28575"/>
                <a:gd name="connsiteX3" fmla="*/ 18267 w 57150"/>
                <a:gd name="connsiteY3" fmla="*/ 29337 h 28575"/>
                <a:gd name="connsiteX4" fmla="*/ 44175 w 57150"/>
                <a:gd name="connsiteY4" fmla="*/ 29337 h 28575"/>
                <a:gd name="connsiteX5" fmla="*/ 55509 w 57150"/>
                <a:gd name="connsiteY5" fmla="*/ 19526 h 28575"/>
                <a:gd name="connsiteX6" fmla="*/ 44460 w 57150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28575">
                  <a:moveTo>
                    <a:pt x="44460" y="7144"/>
                  </a:moveTo>
                  <a:lnTo>
                    <a:pt x="18552" y="7144"/>
                  </a:lnTo>
                  <a:cubicBezTo>
                    <a:pt x="12837" y="7144"/>
                    <a:pt x="7884" y="11335"/>
                    <a:pt x="7218" y="16954"/>
                  </a:cubicBezTo>
                  <a:cubicBezTo>
                    <a:pt x="6455" y="23622"/>
                    <a:pt x="11694" y="29337"/>
                    <a:pt x="18267" y="29337"/>
                  </a:cubicBezTo>
                  <a:lnTo>
                    <a:pt x="44175" y="29337"/>
                  </a:lnTo>
                  <a:cubicBezTo>
                    <a:pt x="49890" y="29337"/>
                    <a:pt x="54843" y="25146"/>
                    <a:pt x="55509" y="19526"/>
                  </a:cubicBezTo>
                  <a:cubicBezTo>
                    <a:pt x="56176" y="12859"/>
                    <a:pt x="51033" y="7144"/>
                    <a:pt x="44460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2" name="자유형: 도형 251">
              <a:extLst>
                <a:ext uri="{FF2B5EF4-FFF2-40B4-BE49-F238E27FC236}">
                  <a16:creationId xmlns:a16="http://schemas.microsoft.com/office/drawing/2014/main" id="{E2E88362-D599-4739-BF07-098DC028A7EB}"/>
                </a:ext>
              </a:extLst>
            </p:cNvPr>
            <p:cNvSpPr/>
            <p:nvPr/>
          </p:nvSpPr>
          <p:spPr>
            <a:xfrm>
              <a:off x="4952991" y="5784458"/>
              <a:ext cx="28575" cy="38100"/>
            </a:xfrm>
            <a:custGeom>
              <a:avLst/>
              <a:gdLst>
                <a:gd name="connsiteX0" fmla="*/ 7144 w 28575"/>
                <a:gd name="connsiteY0" fmla="*/ 18552 h 38100"/>
                <a:gd name="connsiteX1" fmla="*/ 7144 w 28575"/>
                <a:gd name="connsiteY1" fmla="*/ 26934 h 38100"/>
                <a:gd name="connsiteX2" fmla="*/ 16954 w 28575"/>
                <a:gd name="connsiteY2" fmla="*/ 38269 h 38100"/>
                <a:gd name="connsiteX3" fmla="*/ 29337 w 28575"/>
                <a:gd name="connsiteY3" fmla="*/ 27220 h 38100"/>
                <a:gd name="connsiteX4" fmla="*/ 29337 w 28575"/>
                <a:gd name="connsiteY4" fmla="*/ 18267 h 38100"/>
                <a:gd name="connsiteX5" fmla="*/ 16954 w 28575"/>
                <a:gd name="connsiteY5" fmla="*/ 7218 h 38100"/>
                <a:gd name="connsiteX6" fmla="*/ 7144 w 28575"/>
                <a:gd name="connsiteY6" fmla="*/ 18552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575" h="38100">
                  <a:moveTo>
                    <a:pt x="7144" y="18552"/>
                  </a:moveTo>
                  <a:lnTo>
                    <a:pt x="7144" y="26934"/>
                  </a:lnTo>
                  <a:cubicBezTo>
                    <a:pt x="7144" y="32649"/>
                    <a:pt x="11335" y="37602"/>
                    <a:pt x="16954" y="38269"/>
                  </a:cubicBezTo>
                  <a:cubicBezTo>
                    <a:pt x="23622" y="39031"/>
                    <a:pt x="29337" y="33793"/>
                    <a:pt x="29337" y="27220"/>
                  </a:cubicBezTo>
                  <a:lnTo>
                    <a:pt x="29337" y="18267"/>
                  </a:lnTo>
                  <a:cubicBezTo>
                    <a:pt x="29337" y="11695"/>
                    <a:pt x="23622" y="6455"/>
                    <a:pt x="16954" y="7218"/>
                  </a:cubicBezTo>
                  <a:cubicBezTo>
                    <a:pt x="11335" y="7789"/>
                    <a:pt x="7144" y="12838"/>
                    <a:pt x="7144" y="1855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3" name="자유형: 도형 252">
              <a:extLst>
                <a:ext uri="{FF2B5EF4-FFF2-40B4-BE49-F238E27FC236}">
                  <a16:creationId xmlns:a16="http://schemas.microsoft.com/office/drawing/2014/main" id="{1A0C9A71-9E7E-4A40-BA04-7111DD6018B5}"/>
                </a:ext>
              </a:extLst>
            </p:cNvPr>
            <p:cNvSpPr/>
            <p:nvPr/>
          </p:nvSpPr>
          <p:spPr>
            <a:xfrm>
              <a:off x="4824880" y="5686901"/>
              <a:ext cx="180975" cy="95250"/>
            </a:xfrm>
            <a:custGeom>
              <a:avLst/>
              <a:gdLst>
                <a:gd name="connsiteX0" fmla="*/ 164116 w 180975"/>
                <a:gd name="connsiteY0" fmla="*/ 7144 h 95250"/>
                <a:gd name="connsiteX1" fmla="*/ 18288 w 180975"/>
                <a:gd name="connsiteY1" fmla="*/ 7144 h 95250"/>
                <a:gd name="connsiteX2" fmla="*/ 7144 w 180975"/>
                <a:gd name="connsiteY2" fmla="*/ 18288 h 95250"/>
                <a:gd name="connsiteX3" fmla="*/ 7144 w 180975"/>
                <a:gd name="connsiteY3" fmla="*/ 79724 h 95250"/>
                <a:gd name="connsiteX4" fmla="*/ 18288 w 180975"/>
                <a:gd name="connsiteY4" fmla="*/ 90869 h 95250"/>
                <a:gd name="connsiteX5" fmla="*/ 164116 w 180975"/>
                <a:gd name="connsiteY5" fmla="*/ 90869 h 95250"/>
                <a:gd name="connsiteX6" fmla="*/ 175260 w 180975"/>
                <a:gd name="connsiteY6" fmla="*/ 79724 h 95250"/>
                <a:gd name="connsiteX7" fmla="*/ 175260 w 180975"/>
                <a:gd name="connsiteY7" fmla="*/ 18288 h 95250"/>
                <a:gd name="connsiteX8" fmla="*/ 164116 w 180975"/>
                <a:gd name="connsiteY8" fmla="*/ 7144 h 95250"/>
                <a:gd name="connsiteX9" fmla="*/ 102679 w 180975"/>
                <a:gd name="connsiteY9" fmla="*/ 29337 h 95250"/>
                <a:gd name="connsiteX10" fmla="*/ 118967 w 180975"/>
                <a:gd name="connsiteY10" fmla="*/ 29337 h 95250"/>
                <a:gd name="connsiteX11" fmla="*/ 118967 w 180975"/>
                <a:gd name="connsiteY11" fmla="*/ 68580 h 95250"/>
                <a:gd name="connsiteX12" fmla="*/ 102679 w 180975"/>
                <a:gd name="connsiteY12" fmla="*/ 68580 h 95250"/>
                <a:gd name="connsiteX13" fmla="*/ 102679 w 180975"/>
                <a:gd name="connsiteY13" fmla="*/ 29337 h 95250"/>
                <a:gd name="connsiteX14" fmla="*/ 79820 w 180975"/>
                <a:gd name="connsiteY14" fmla="*/ 68580 h 95250"/>
                <a:gd name="connsiteX15" fmla="*/ 63532 w 180975"/>
                <a:gd name="connsiteY15" fmla="*/ 68580 h 95250"/>
                <a:gd name="connsiteX16" fmla="*/ 63532 w 180975"/>
                <a:gd name="connsiteY16" fmla="*/ 29337 h 95250"/>
                <a:gd name="connsiteX17" fmla="*/ 79820 w 180975"/>
                <a:gd name="connsiteY17" fmla="*/ 29337 h 95250"/>
                <a:gd name="connsiteX18" fmla="*/ 79820 w 180975"/>
                <a:gd name="connsiteY18" fmla="*/ 68580 h 95250"/>
                <a:gd name="connsiteX19" fmla="*/ 29432 w 180975"/>
                <a:gd name="connsiteY19" fmla="*/ 29337 h 95250"/>
                <a:gd name="connsiteX20" fmla="*/ 41243 w 180975"/>
                <a:gd name="connsiteY20" fmla="*/ 29337 h 95250"/>
                <a:gd name="connsiteX21" fmla="*/ 41243 w 180975"/>
                <a:gd name="connsiteY21" fmla="*/ 68580 h 95250"/>
                <a:gd name="connsiteX22" fmla="*/ 29432 w 180975"/>
                <a:gd name="connsiteY22" fmla="*/ 68580 h 95250"/>
                <a:gd name="connsiteX23" fmla="*/ 29432 w 180975"/>
                <a:gd name="connsiteY23" fmla="*/ 29337 h 95250"/>
                <a:gd name="connsiteX24" fmla="*/ 153067 w 180975"/>
                <a:gd name="connsiteY24" fmla="*/ 68580 h 95250"/>
                <a:gd name="connsiteX25" fmla="*/ 141256 w 180975"/>
                <a:gd name="connsiteY25" fmla="*/ 68580 h 95250"/>
                <a:gd name="connsiteX26" fmla="*/ 141256 w 180975"/>
                <a:gd name="connsiteY26" fmla="*/ 29337 h 95250"/>
                <a:gd name="connsiteX27" fmla="*/ 153067 w 180975"/>
                <a:gd name="connsiteY27" fmla="*/ 29337 h 95250"/>
                <a:gd name="connsiteX28" fmla="*/ 153067 w 180975"/>
                <a:gd name="connsiteY28" fmla="*/ 68580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80975" h="95250">
                  <a:moveTo>
                    <a:pt x="164116" y="7144"/>
                  </a:move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lnTo>
                    <a:pt x="7144" y="79724"/>
                  </a:lnTo>
                  <a:cubicBezTo>
                    <a:pt x="7144" y="85820"/>
                    <a:pt x="12097" y="90869"/>
                    <a:pt x="18288" y="90869"/>
                  </a:cubicBezTo>
                  <a:lnTo>
                    <a:pt x="164116" y="90869"/>
                  </a:lnTo>
                  <a:cubicBezTo>
                    <a:pt x="170212" y="90869"/>
                    <a:pt x="175260" y="85916"/>
                    <a:pt x="175260" y="79724"/>
                  </a:cubicBezTo>
                  <a:lnTo>
                    <a:pt x="175260" y="18288"/>
                  </a:lnTo>
                  <a:cubicBezTo>
                    <a:pt x="175260" y="12097"/>
                    <a:pt x="170307" y="7144"/>
                    <a:pt x="164116" y="7144"/>
                  </a:cubicBezTo>
                  <a:close/>
                  <a:moveTo>
                    <a:pt x="102679" y="29337"/>
                  </a:moveTo>
                  <a:lnTo>
                    <a:pt x="118967" y="29337"/>
                  </a:lnTo>
                  <a:lnTo>
                    <a:pt x="118967" y="68580"/>
                  </a:lnTo>
                  <a:lnTo>
                    <a:pt x="102679" y="68580"/>
                  </a:lnTo>
                  <a:lnTo>
                    <a:pt x="102679" y="29337"/>
                  </a:lnTo>
                  <a:close/>
                  <a:moveTo>
                    <a:pt x="79820" y="68580"/>
                  </a:moveTo>
                  <a:lnTo>
                    <a:pt x="63532" y="68580"/>
                  </a:lnTo>
                  <a:lnTo>
                    <a:pt x="63532" y="29337"/>
                  </a:lnTo>
                  <a:lnTo>
                    <a:pt x="79820" y="29337"/>
                  </a:lnTo>
                  <a:lnTo>
                    <a:pt x="79820" y="68580"/>
                  </a:lnTo>
                  <a:close/>
                  <a:moveTo>
                    <a:pt x="29432" y="29337"/>
                  </a:moveTo>
                  <a:lnTo>
                    <a:pt x="41243" y="29337"/>
                  </a:lnTo>
                  <a:lnTo>
                    <a:pt x="41243" y="68580"/>
                  </a:lnTo>
                  <a:lnTo>
                    <a:pt x="29432" y="68580"/>
                  </a:lnTo>
                  <a:lnTo>
                    <a:pt x="29432" y="29337"/>
                  </a:lnTo>
                  <a:close/>
                  <a:moveTo>
                    <a:pt x="153067" y="68580"/>
                  </a:moveTo>
                  <a:lnTo>
                    <a:pt x="141256" y="68580"/>
                  </a:lnTo>
                  <a:lnTo>
                    <a:pt x="141256" y="29337"/>
                  </a:lnTo>
                  <a:lnTo>
                    <a:pt x="153067" y="29337"/>
                  </a:lnTo>
                  <a:lnTo>
                    <a:pt x="153067" y="685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4" name="자유형: 도형 253">
              <a:extLst>
                <a:ext uri="{FF2B5EF4-FFF2-40B4-BE49-F238E27FC236}">
                  <a16:creationId xmlns:a16="http://schemas.microsoft.com/office/drawing/2014/main" id="{E8AB0751-1125-4CE4-88A4-AF866820FCEC}"/>
                </a:ext>
              </a:extLst>
            </p:cNvPr>
            <p:cNvSpPr/>
            <p:nvPr/>
          </p:nvSpPr>
          <p:spPr>
            <a:xfrm>
              <a:off x="4965659" y="5552143"/>
              <a:ext cx="28575" cy="47625"/>
            </a:xfrm>
            <a:custGeom>
              <a:avLst/>
              <a:gdLst>
                <a:gd name="connsiteX0" fmla="*/ 29337 w 28575"/>
                <a:gd name="connsiteY0" fmla="*/ 37317 h 47625"/>
                <a:gd name="connsiteX1" fmla="*/ 29337 w 28575"/>
                <a:gd name="connsiteY1" fmla="*/ 18552 h 47625"/>
                <a:gd name="connsiteX2" fmla="*/ 19526 w 28575"/>
                <a:gd name="connsiteY2" fmla="*/ 7218 h 47625"/>
                <a:gd name="connsiteX3" fmla="*/ 7144 w 28575"/>
                <a:gd name="connsiteY3" fmla="*/ 18267 h 47625"/>
                <a:gd name="connsiteX4" fmla="*/ 7144 w 28575"/>
                <a:gd name="connsiteY4" fmla="*/ 37602 h 47625"/>
                <a:gd name="connsiteX5" fmla="*/ 19526 w 28575"/>
                <a:gd name="connsiteY5" fmla="*/ 48651 h 47625"/>
                <a:gd name="connsiteX6" fmla="*/ 29337 w 28575"/>
                <a:gd name="connsiteY6" fmla="*/ 37317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575" h="47625">
                  <a:moveTo>
                    <a:pt x="29337" y="37317"/>
                  </a:moveTo>
                  <a:lnTo>
                    <a:pt x="29337" y="18552"/>
                  </a:lnTo>
                  <a:cubicBezTo>
                    <a:pt x="29337" y="12837"/>
                    <a:pt x="25146" y="7884"/>
                    <a:pt x="19526" y="7218"/>
                  </a:cubicBezTo>
                  <a:cubicBezTo>
                    <a:pt x="12859" y="6455"/>
                    <a:pt x="7144" y="11694"/>
                    <a:pt x="7144" y="18267"/>
                  </a:cubicBezTo>
                  <a:lnTo>
                    <a:pt x="7144" y="37602"/>
                  </a:lnTo>
                  <a:cubicBezTo>
                    <a:pt x="7144" y="44175"/>
                    <a:pt x="12859" y="49413"/>
                    <a:pt x="19526" y="48651"/>
                  </a:cubicBezTo>
                  <a:cubicBezTo>
                    <a:pt x="25146" y="47985"/>
                    <a:pt x="29337" y="43032"/>
                    <a:pt x="29337" y="3731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5" name="자유형: 도형 254">
              <a:extLst>
                <a:ext uri="{FF2B5EF4-FFF2-40B4-BE49-F238E27FC236}">
                  <a16:creationId xmlns:a16="http://schemas.microsoft.com/office/drawing/2014/main" id="{48D76135-F7B5-4DFA-8A49-85674869317A}"/>
                </a:ext>
              </a:extLst>
            </p:cNvPr>
            <p:cNvSpPr/>
            <p:nvPr/>
          </p:nvSpPr>
          <p:spPr>
            <a:xfrm>
              <a:off x="4913986" y="5573410"/>
              <a:ext cx="47625" cy="47625"/>
            </a:xfrm>
            <a:custGeom>
              <a:avLst/>
              <a:gdLst>
                <a:gd name="connsiteX0" fmla="*/ 24241 w 47625"/>
                <a:gd name="connsiteY0" fmla="*/ 39862 h 47625"/>
                <a:gd name="connsiteX1" fmla="*/ 32051 w 47625"/>
                <a:gd name="connsiteY1" fmla="*/ 43101 h 47625"/>
                <a:gd name="connsiteX2" fmla="*/ 39862 w 47625"/>
                <a:gd name="connsiteY2" fmla="*/ 39862 h 47625"/>
                <a:gd name="connsiteX3" fmla="*/ 39862 w 47625"/>
                <a:gd name="connsiteY3" fmla="*/ 24146 h 47625"/>
                <a:gd name="connsiteX4" fmla="*/ 26146 w 47625"/>
                <a:gd name="connsiteY4" fmla="*/ 10430 h 47625"/>
                <a:gd name="connsiteX5" fmla="*/ 10430 w 47625"/>
                <a:gd name="connsiteY5" fmla="*/ 10430 h 47625"/>
                <a:gd name="connsiteX6" fmla="*/ 10430 w 47625"/>
                <a:gd name="connsiteY6" fmla="*/ 26146 h 47625"/>
                <a:gd name="connsiteX7" fmla="*/ 24241 w 47625"/>
                <a:gd name="connsiteY7" fmla="*/ 39862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625" h="47625">
                  <a:moveTo>
                    <a:pt x="24241" y="39862"/>
                  </a:moveTo>
                  <a:cubicBezTo>
                    <a:pt x="26432" y="42053"/>
                    <a:pt x="29289" y="43101"/>
                    <a:pt x="32051" y="43101"/>
                  </a:cubicBezTo>
                  <a:cubicBezTo>
                    <a:pt x="34814" y="43101"/>
                    <a:pt x="37767" y="42053"/>
                    <a:pt x="39862" y="39862"/>
                  </a:cubicBezTo>
                  <a:cubicBezTo>
                    <a:pt x="44243" y="35481"/>
                    <a:pt x="44243" y="28527"/>
                    <a:pt x="39862" y="24146"/>
                  </a:cubicBezTo>
                  <a:lnTo>
                    <a:pt x="26146" y="10430"/>
                  </a:lnTo>
                  <a:cubicBezTo>
                    <a:pt x="21765" y="6048"/>
                    <a:pt x="14811" y="6048"/>
                    <a:pt x="10430" y="10430"/>
                  </a:cubicBezTo>
                  <a:cubicBezTo>
                    <a:pt x="6048" y="14811"/>
                    <a:pt x="6048" y="21765"/>
                    <a:pt x="10430" y="26146"/>
                  </a:cubicBezTo>
                  <a:lnTo>
                    <a:pt x="24241" y="3986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6" name="자유형: 도형 255">
              <a:extLst>
                <a:ext uri="{FF2B5EF4-FFF2-40B4-BE49-F238E27FC236}">
                  <a16:creationId xmlns:a16="http://schemas.microsoft.com/office/drawing/2014/main" id="{4F4C7A3E-ECB9-48DF-9592-CE17B49CB1D4}"/>
                </a:ext>
              </a:extLst>
            </p:cNvPr>
            <p:cNvSpPr/>
            <p:nvPr/>
          </p:nvSpPr>
          <p:spPr>
            <a:xfrm>
              <a:off x="5003426" y="5573410"/>
              <a:ext cx="47625" cy="47625"/>
            </a:xfrm>
            <a:custGeom>
              <a:avLst/>
              <a:gdLst>
                <a:gd name="connsiteX0" fmla="*/ 18336 w 47625"/>
                <a:gd name="connsiteY0" fmla="*/ 43101 h 47625"/>
                <a:gd name="connsiteX1" fmla="*/ 26146 w 47625"/>
                <a:gd name="connsiteY1" fmla="*/ 39862 h 47625"/>
                <a:gd name="connsiteX2" fmla="*/ 39862 w 47625"/>
                <a:gd name="connsiteY2" fmla="*/ 26146 h 47625"/>
                <a:gd name="connsiteX3" fmla="*/ 39862 w 47625"/>
                <a:gd name="connsiteY3" fmla="*/ 10430 h 47625"/>
                <a:gd name="connsiteX4" fmla="*/ 24146 w 47625"/>
                <a:gd name="connsiteY4" fmla="*/ 10430 h 47625"/>
                <a:gd name="connsiteX5" fmla="*/ 10430 w 47625"/>
                <a:gd name="connsiteY5" fmla="*/ 24146 h 47625"/>
                <a:gd name="connsiteX6" fmla="*/ 10430 w 47625"/>
                <a:gd name="connsiteY6" fmla="*/ 39862 h 47625"/>
                <a:gd name="connsiteX7" fmla="*/ 18336 w 47625"/>
                <a:gd name="connsiteY7" fmla="*/ 43101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625" h="47625">
                  <a:moveTo>
                    <a:pt x="18336" y="43101"/>
                  </a:moveTo>
                  <a:cubicBezTo>
                    <a:pt x="21193" y="43101"/>
                    <a:pt x="24051" y="42053"/>
                    <a:pt x="26146" y="39862"/>
                  </a:cubicBezTo>
                  <a:lnTo>
                    <a:pt x="39862" y="26146"/>
                  </a:lnTo>
                  <a:cubicBezTo>
                    <a:pt x="44244" y="21765"/>
                    <a:pt x="44244" y="14811"/>
                    <a:pt x="39862" y="10430"/>
                  </a:cubicBezTo>
                  <a:cubicBezTo>
                    <a:pt x="35481" y="6048"/>
                    <a:pt x="28528" y="6048"/>
                    <a:pt x="24146" y="10430"/>
                  </a:cubicBezTo>
                  <a:lnTo>
                    <a:pt x="10430" y="24146"/>
                  </a:lnTo>
                  <a:cubicBezTo>
                    <a:pt x="6048" y="28527"/>
                    <a:pt x="6048" y="35481"/>
                    <a:pt x="10430" y="39862"/>
                  </a:cubicBezTo>
                  <a:cubicBezTo>
                    <a:pt x="12621" y="42053"/>
                    <a:pt x="15478" y="43101"/>
                    <a:pt x="18336" y="4310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257" name="그룹 256">
            <a:extLst>
              <a:ext uri="{FF2B5EF4-FFF2-40B4-BE49-F238E27FC236}">
                <a16:creationId xmlns:a16="http://schemas.microsoft.com/office/drawing/2014/main" id="{2D4A58CF-F5E8-410E-BB6D-71993C9D420C}"/>
              </a:ext>
            </a:extLst>
          </p:cNvPr>
          <p:cNvGrpSpPr/>
          <p:nvPr/>
        </p:nvGrpSpPr>
        <p:grpSpPr>
          <a:xfrm>
            <a:off x="4784589" y="892968"/>
            <a:ext cx="390525" cy="390525"/>
            <a:chOff x="4784589" y="892968"/>
            <a:chExt cx="390525" cy="390525"/>
          </a:xfrm>
          <a:solidFill>
            <a:schemeClr val="bg1"/>
          </a:solidFill>
        </p:grpSpPr>
        <p:sp>
          <p:nvSpPr>
            <p:cNvPr id="258" name="자유형: 도형 257">
              <a:extLst>
                <a:ext uri="{FF2B5EF4-FFF2-40B4-BE49-F238E27FC236}">
                  <a16:creationId xmlns:a16="http://schemas.microsoft.com/office/drawing/2014/main" id="{AF46153A-A015-4E46-8DE1-62CB465F3134}"/>
                </a:ext>
              </a:extLst>
            </p:cNvPr>
            <p:cNvSpPr/>
            <p:nvPr/>
          </p:nvSpPr>
          <p:spPr>
            <a:xfrm>
              <a:off x="4784589" y="892968"/>
              <a:ext cx="390525" cy="390525"/>
            </a:xfrm>
            <a:custGeom>
              <a:avLst/>
              <a:gdLst>
                <a:gd name="connsiteX0" fmla="*/ 364046 w 390525"/>
                <a:gd name="connsiteY0" fmla="*/ 120110 h 390525"/>
                <a:gd name="connsiteX1" fmla="*/ 364046 w 390525"/>
                <a:gd name="connsiteY1" fmla="*/ 107061 h 390525"/>
                <a:gd name="connsiteX2" fmla="*/ 330708 w 390525"/>
                <a:gd name="connsiteY2" fmla="*/ 73724 h 390525"/>
                <a:gd name="connsiteX3" fmla="*/ 319564 w 390525"/>
                <a:gd name="connsiteY3" fmla="*/ 73724 h 390525"/>
                <a:gd name="connsiteX4" fmla="*/ 309848 w 390525"/>
                <a:gd name="connsiteY4" fmla="*/ 48292 h 390525"/>
                <a:gd name="connsiteX5" fmla="*/ 278416 w 390525"/>
                <a:gd name="connsiteY5" fmla="*/ 16859 h 390525"/>
                <a:gd name="connsiteX6" fmla="*/ 254889 w 390525"/>
                <a:gd name="connsiteY6" fmla="*/ 7144 h 390525"/>
                <a:gd name="connsiteX7" fmla="*/ 84963 w 390525"/>
                <a:gd name="connsiteY7" fmla="*/ 7144 h 390525"/>
                <a:gd name="connsiteX8" fmla="*/ 73819 w 390525"/>
                <a:gd name="connsiteY8" fmla="*/ 18288 h 390525"/>
                <a:gd name="connsiteX9" fmla="*/ 73819 w 390525"/>
                <a:gd name="connsiteY9" fmla="*/ 73819 h 390525"/>
                <a:gd name="connsiteX10" fmla="*/ 62674 w 390525"/>
                <a:gd name="connsiteY10" fmla="*/ 73819 h 390525"/>
                <a:gd name="connsiteX11" fmla="*/ 29337 w 390525"/>
                <a:gd name="connsiteY11" fmla="*/ 107156 h 390525"/>
                <a:gd name="connsiteX12" fmla="*/ 29337 w 390525"/>
                <a:gd name="connsiteY12" fmla="*/ 120206 h 390525"/>
                <a:gd name="connsiteX13" fmla="*/ 7144 w 390525"/>
                <a:gd name="connsiteY13" fmla="*/ 151638 h 390525"/>
                <a:gd name="connsiteX14" fmla="*/ 7144 w 390525"/>
                <a:gd name="connsiteY14" fmla="*/ 264128 h 390525"/>
                <a:gd name="connsiteX15" fmla="*/ 40481 w 390525"/>
                <a:gd name="connsiteY15" fmla="*/ 297466 h 390525"/>
                <a:gd name="connsiteX16" fmla="*/ 73819 w 390525"/>
                <a:gd name="connsiteY16" fmla="*/ 297466 h 390525"/>
                <a:gd name="connsiteX17" fmla="*/ 73819 w 390525"/>
                <a:gd name="connsiteY17" fmla="*/ 375190 h 390525"/>
                <a:gd name="connsiteX18" fmla="*/ 84963 w 390525"/>
                <a:gd name="connsiteY18" fmla="*/ 386334 h 390525"/>
                <a:gd name="connsiteX19" fmla="*/ 308515 w 390525"/>
                <a:gd name="connsiteY19" fmla="*/ 386334 h 390525"/>
                <a:gd name="connsiteX20" fmla="*/ 319659 w 390525"/>
                <a:gd name="connsiteY20" fmla="*/ 375190 h 390525"/>
                <a:gd name="connsiteX21" fmla="*/ 319659 w 390525"/>
                <a:gd name="connsiteY21" fmla="*/ 297466 h 390525"/>
                <a:gd name="connsiteX22" fmla="*/ 352996 w 390525"/>
                <a:gd name="connsiteY22" fmla="*/ 297466 h 390525"/>
                <a:gd name="connsiteX23" fmla="*/ 386334 w 390525"/>
                <a:gd name="connsiteY23" fmla="*/ 264128 h 390525"/>
                <a:gd name="connsiteX24" fmla="*/ 386334 w 390525"/>
                <a:gd name="connsiteY24" fmla="*/ 151448 h 390525"/>
                <a:gd name="connsiteX25" fmla="*/ 364046 w 390525"/>
                <a:gd name="connsiteY25" fmla="*/ 120110 h 390525"/>
                <a:gd name="connsiteX26" fmla="*/ 319659 w 390525"/>
                <a:gd name="connsiteY26" fmla="*/ 95917 h 390525"/>
                <a:gd name="connsiteX27" fmla="*/ 330803 w 390525"/>
                <a:gd name="connsiteY27" fmla="*/ 95917 h 390525"/>
                <a:gd name="connsiteX28" fmla="*/ 341947 w 390525"/>
                <a:gd name="connsiteY28" fmla="*/ 107061 h 390525"/>
                <a:gd name="connsiteX29" fmla="*/ 341947 w 390525"/>
                <a:gd name="connsiteY29" fmla="*/ 118205 h 390525"/>
                <a:gd name="connsiteX30" fmla="*/ 319754 w 390525"/>
                <a:gd name="connsiteY30" fmla="*/ 118205 h 390525"/>
                <a:gd name="connsiteX31" fmla="*/ 319754 w 390525"/>
                <a:gd name="connsiteY31" fmla="*/ 95917 h 390525"/>
                <a:gd name="connsiteX32" fmla="*/ 252984 w 390525"/>
                <a:gd name="connsiteY32" fmla="*/ 29337 h 390525"/>
                <a:gd name="connsiteX33" fmla="*/ 262699 w 390525"/>
                <a:gd name="connsiteY33" fmla="*/ 32576 h 390525"/>
                <a:gd name="connsiteX34" fmla="*/ 294132 w 390525"/>
                <a:gd name="connsiteY34" fmla="*/ 64008 h 390525"/>
                <a:gd name="connsiteX35" fmla="*/ 297371 w 390525"/>
                <a:gd name="connsiteY35" fmla="*/ 73724 h 390525"/>
                <a:gd name="connsiteX36" fmla="*/ 252984 w 390525"/>
                <a:gd name="connsiteY36" fmla="*/ 73724 h 390525"/>
                <a:gd name="connsiteX37" fmla="*/ 252984 w 390525"/>
                <a:gd name="connsiteY37" fmla="*/ 29337 h 390525"/>
                <a:gd name="connsiteX38" fmla="*/ 96107 w 390525"/>
                <a:gd name="connsiteY38" fmla="*/ 29337 h 390525"/>
                <a:gd name="connsiteX39" fmla="*/ 230791 w 390525"/>
                <a:gd name="connsiteY39" fmla="*/ 29337 h 390525"/>
                <a:gd name="connsiteX40" fmla="*/ 230791 w 390525"/>
                <a:gd name="connsiteY40" fmla="*/ 84868 h 390525"/>
                <a:gd name="connsiteX41" fmla="*/ 241935 w 390525"/>
                <a:gd name="connsiteY41" fmla="*/ 96012 h 390525"/>
                <a:gd name="connsiteX42" fmla="*/ 297466 w 390525"/>
                <a:gd name="connsiteY42" fmla="*/ 96012 h 390525"/>
                <a:gd name="connsiteX43" fmla="*/ 297466 w 390525"/>
                <a:gd name="connsiteY43" fmla="*/ 118205 h 390525"/>
                <a:gd name="connsiteX44" fmla="*/ 96202 w 390525"/>
                <a:gd name="connsiteY44" fmla="*/ 118205 h 390525"/>
                <a:gd name="connsiteX45" fmla="*/ 96202 w 390525"/>
                <a:gd name="connsiteY45" fmla="*/ 29337 h 390525"/>
                <a:gd name="connsiteX46" fmla="*/ 62770 w 390525"/>
                <a:gd name="connsiteY46" fmla="*/ 95917 h 390525"/>
                <a:gd name="connsiteX47" fmla="*/ 73914 w 390525"/>
                <a:gd name="connsiteY47" fmla="*/ 95917 h 390525"/>
                <a:gd name="connsiteX48" fmla="*/ 73914 w 390525"/>
                <a:gd name="connsiteY48" fmla="*/ 118110 h 390525"/>
                <a:gd name="connsiteX49" fmla="*/ 51721 w 390525"/>
                <a:gd name="connsiteY49" fmla="*/ 118110 h 390525"/>
                <a:gd name="connsiteX50" fmla="*/ 51721 w 390525"/>
                <a:gd name="connsiteY50" fmla="*/ 106966 h 390525"/>
                <a:gd name="connsiteX51" fmla="*/ 62770 w 390525"/>
                <a:gd name="connsiteY51" fmla="*/ 95917 h 390525"/>
                <a:gd name="connsiteX52" fmla="*/ 297466 w 390525"/>
                <a:gd name="connsiteY52" fmla="*/ 363855 h 390525"/>
                <a:gd name="connsiteX53" fmla="*/ 96202 w 390525"/>
                <a:gd name="connsiteY53" fmla="*/ 363855 h 390525"/>
                <a:gd name="connsiteX54" fmla="*/ 96202 w 390525"/>
                <a:gd name="connsiteY54" fmla="*/ 252889 h 390525"/>
                <a:gd name="connsiteX55" fmla="*/ 297466 w 390525"/>
                <a:gd name="connsiteY55" fmla="*/ 252889 h 390525"/>
                <a:gd name="connsiteX56" fmla="*/ 297466 w 390525"/>
                <a:gd name="connsiteY56" fmla="*/ 363855 h 390525"/>
                <a:gd name="connsiteX57" fmla="*/ 364046 w 390525"/>
                <a:gd name="connsiteY57" fmla="*/ 263938 h 390525"/>
                <a:gd name="connsiteX58" fmla="*/ 352901 w 390525"/>
                <a:gd name="connsiteY58" fmla="*/ 275082 h 390525"/>
                <a:gd name="connsiteX59" fmla="*/ 319564 w 390525"/>
                <a:gd name="connsiteY59" fmla="*/ 275082 h 390525"/>
                <a:gd name="connsiteX60" fmla="*/ 319564 w 390525"/>
                <a:gd name="connsiteY60" fmla="*/ 252889 h 390525"/>
                <a:gd name="connsiteX61" fmla="*/ 330708 w 390525"/>
                <a:gd name="connsiteY61" fmla="*/ 252889 h 390525"/>
                <a:gd name="connsiteX62" fmla="*/ 341281 w 390525"/>
                <a:gd name="connsiteY62" fmla="*/ 245269 h 390525"/>
                <a:gd name="connsiteX63" fmla="*/ 330708 w 390525"/>
                <a:gd name="connsiteY63" fmla="*/ 230696 h 390525"/>
                <a:gd name="connsiteX64" fmla="*/ 62770 w 390525"/>
                <a:gd name="connsiteY64" fmla="*/ 230696 h 390525"/>
                <a:gd name="connsiteX65" fmla="*/ 52197 w 390525"/>
                <a:gd name="connsiteY65" fmla="*/ 238316 h 390525"/>
                <a:gd name="connsiteX66" fmla="*/ 62770 w 390525"/>
                <a:gd name="connsiteY66" fmla="*/ 252889 h 390525"/>
                <a:gd name="connsiteX67" fmla="*/ 73914 w 390525"/>
                <a:gd name="connsiteY67" fmla="*/ 252889 h 390525"/>
                <a:gd name="connsiteX68" fmla="*/ 73914 w 390525"/>
                <a:gd name="connsiteY68" fmla="*/ 275082 h 390525"/>
                <a:gd name="connsiteX69" fmla="*/ 40576 w 390525"/>
                <a:gd name="connsiteY69" fmla="*/ 275082 h 390525"/>
                <a:gd name="connsiteX70" fmla="*/ 29432 w 390525"/>
                <a:gd name="connsiteY70" fmla="*/ 263938 h 390525"/>
                <a:gd name="connsiteX71" fmla="*/ 29432 w 390525"/>
                <a:gd name="connsiteY71" fmla="*/ 151448 h 390525"/>
                <a:gd name="connsiteX72" fmla="*/ 40576 w 390525"/>
                <a:gd name="connsiteY72" fmla="*/ 140303 h 390525"/>
                <a:gd name="connsiteX73" fmla="*/ 352901 w 390525"/>
                <a:gd name="connsiteY73" fmla="*/ 140303 h 390525"/>
                <a:gd name="connsiteX74" fmla="*/ 364046 w 390525"/>
                <a:gd name="connsiteY74" fmla="*/ 151448 h 390525"/>
                <a:gd name="connsiteX75" fmla="*/ 364046 w 390525"/>
                <a:gd name="connsiteY75" fmla="*/ 263938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390525" h="390525">
                  <a:moveTo>
                    <a:pt x="364046" y="120110"/>
                  </a:moveTo>
                  <a:lnTo>
                    <a:pt x="364046" y="107061"/>
                  </a:lnTo>
                  <a:cubicBezTo>
                    <a:pt x="364046" y="88678"/>
                    <a:pt x="349091" y="73724"/>
                    <a:pt x="330708" y="73724"/>
                  </a:cubicBezTo>
                  <a:lnTo>
                    <a:pt x="319564" y="73724"/>
                  </a:lnTo>
                  <a:cubicBezTo>
                    <a:pt x="319564" y="63913"/>
                    <a:pt x="317182" y="55626"/>
                    <a:pt x="309848" y="48292"/>
                  </a:cubicBezTo>
                  <a:lnTo>
                    <a:pt x="278416" y="16859"/>
                  </a:lnTo>
                  <a:cubicBezTo>
                    <a:pt x="272224" y="10668"/>
                    <a:pt x="263747" y="7144"/>
                    <a:pt x="254889" y="7144"/>
                  </a:cubicBezTo>
                  <a:lnTo>
                    <a:pt x="84963" y="7144"/>
                  </a:lnTo>
                  <a:cubicBezTo>
                    <a:pt x="78867" y="7144"/>
                    <a:pt x="73819" y="12097"/>
                    <a:pt x="73819" y="18288"/>
                  </a:cubicBezTo>
                  <a:lnTo>
                    <a:pt x="73819" y="73819"/>
                  </a:lnTo>
                  <a:lnTo>
                    <a:pt x="62674" y="73819"/>
                  </a:lnTo>
                  <a:cubicBezTo>
                    <a:pt x="44291" y="73819"/>
                    <a:pt x="29337" y="88773"/>
                    <a:pt x="29337" y="107156"/>
                  </a:cubicBezTo>
                  <a:lnTo>
                    <a:pt x="29337" y="120206"/>
                  </a:lnTo>
                  <a:cubicBezTo>
                    <a:pt x="16383" y="124778"/>
                    <a:pt x="7144" y="137160"/>
                    <a:pt x="7144" y="151638"/>
                  </a:cubicBezTo>
                  <a:lnTo>
                    <a:pt x="7144" y="264128"/>
                  </a:lnTo>
                  <a:cubicBezTo>
                    <a:pt x="7144" y="282512"/>
                    <a:pt x="22098" y="297466"/>
                    <a:pt x="40481" y="297466"/>
                  </a:cubicBezTo>
                  <a:lnTo>
                    <a:pt x="73819" y="297466"/>
                  </a:lnTo>
                  <a:lnTo>
                    <a:pt x="73819" y="375190"/>
                  </a:lnTo>
                  <a:cubicBezTo>
                    <a:pt x="73819" y="381286"/>
                    <a:pt x="78772" y="386334"/>
                    <a:pt x="84963" y="386334"/>
                  </a:cubicBezTo>
                  <a:lnTo>
                    <a:pt x="308515" y="386334"/>
                  </a:lnTo>
                  <a:cubicBezTo>
                    <a:pt x="314611" y="386334"/>
                    <a:pt x="319659" y="381381"/>
                    <a:pt x="319659" y="375190"/>
                  </a:cubicBezTo>
                  <a:lnTo>
                    <a:pt x="319659" y="297466"/>
                  </a:lnTo>
                  <a:lnTo>
                    <a:pt x="352996" y="297466"/>
                  </a:lnTo>
                  <a:cubicBezTo>
                    <a:pt x="371380" y="297466"/>
                    <a:pt x="386334" y="282512"/>
                    <a:pt x="386334" y="264128"/>
                  </a:cubicBezTo>
                  <a:lnTo>
                    <a:pt x="386334" y="151448"/>
                  </a:lnTo>
                  <a:cubicBezTo>
                    <a:pt x="386239" y="136970"/>
                    <a:pt x="376999" y="124682"/>
                    <a:pt x="364046" y="120110"/>
                  </a:cubicBezTo>
                  <a:close/>
                  <a:moveTo>
                    <a:pt x="319659" y="95917"/>
                  </a:moveTo>
                  <a:lnTo>
                    <a:pt x="330803" y="95917"/>
                  </a:lnTo>
                  <a:cubicBezTo>
                    <a:pt x="336899" y="95917"/>
                    <a:pt x="341947" y="100870"/>
                    <a:pt x="341947" y="107061"/>
                  </a:cubicBezTo>
                  <a:lnTo>
                    <a:pt x="341947" y="118205"/>
                  </a:lnTo>
                  <a:lnTo>
                    <a:pt x="319754" y="118205"/>
                  </a:lnTo>
                  <a:lnTo>
                    <a:pt x="319754" y="95917"/>
                  </a:lnTo>
                  <a:close/>
                  <a:moveTo>
                    <a:pt x="252984" y="29337"/>
                  </a:moveTo>
                  <a:cubicBezTo>
                    <a:pt x="255079" y="29337"/>
                    <a:pt x="259080" y="28956"/>
                    <a:pt x="262699" y="32576"/>
                  </a:cubicBezTo>
                  <a:lnTo>
                    <a:pt x="294132" y="64008"/>
                  </a:lnTo>
                  <a:cubicBezTo>
                    <a:pt x="297656" y="67532"/>
                    <a:pt x="297371" y="71438"/>
                    <a:pt x="297371" y="73724"/>
                  </a:cubicBezTo>
                  <a:lnTo>
                    <a:pt x="252984" y="73724"/>
                  </a:lnTo>
                  <a:lnTo>
                    <a:pt x="252984" y="29337"/>
                  </a:lnTo>
                  <a:close/>
                  <a:moveTo>
                    <a:pt x="96107" y="29337"/>
                  </a:moveTo>
                  <a:lnTo>
                    <a:pt x="230791" y="29337"/>
                  </a:lnTo>
                  <a:lnTo>
                    <a:pt x="230791" y="84868"/>
                  </a:lnTo>
                  <a:cubicBezTo>
                    <a:pt x="230791" y="90964"/>
                    <a:pt x="235744" y="96012"/>
                    <a:pt x="241935" y="96012"/>
                  </a:cubicBezTo>
                  <a:lnTo>
                    <a:pt x="297466" y="96012"/>
                  </a:lnTo>
                  <a:lnTo>
                    <a:pt x="297466" y="118205"/>
                  </a:lnTo>
                  <a:lnTo>
                    <a:pt x="96202" y="118205"/>
                  </a:lnTo>
                  <a:lnTo>
                    <a:pt x="96202" y="29337"/>
                  </a:lnTo>
                  <a:close/>
                  <a:moveTo>
                    <a:pt x="62770" y="95917"/>
                  </a:moveTo>
                  <a:lnTo>
                    <a:pt x="73914" y="95917"/>
                  </a:lnTo>
                  <a:lnTo>
                    <a:pt x="73914" y="118110"/>
                  </a:lnTo>
                  <a:lnTo>
                    <a:pt x="51721" y="118110"/>
                  </a:lnTo>
                  <a:lnTo>
                    <a:pt x="51721" y="106966"/>
                  </a:lnTo>
                  <a:cubicBezTo>
                    <a:pt x="51721" y="100965"/>
                    <a:pt x="56674" y="95917"/>
                    <a:pt x="62770" y="95917"/>
                  </a:cubicBezTo>
                  <a:close/>
                  <a:moveTo>
                    <a:pt x="297466" y="363855"/>
                  </a:moveTo>
                  <a:lnTo>
                    <a:pt x="96202" y="363855"/>
                  </a:lnTo>
                  <a:lnTo>
                    <a:pt x="96202" y="252889"/>
                  </a:lnTo>
                  <a:lnTo>
                    <a:pt x="297466" y="252889"/>
                  </a:lnTo>
                  <a:lnTo>
                    <a:pt x="297466" y="363855"/>
                  </a:lnTo>
                  <a:close/>
                  <a:moveTo>
                    <a:pt x="364046" y="263938"/>
                  </a:moveTo>
                  <a:cubicBezTo>
                    <a:pt x="364046" y="270034"/>
                    <a:pt x="359092" y="275082"/>
                    <a:pt x="352901" y="275082"/>
                  </a:cubicBezTo>
                  <a:lnTo>
                    <a:pt x="319564" y="275082"/>
                  </a:lnTo>
                  <a:lnTo>
                    <a:pt x="319564" y="252889"/>
                  </a:lnTo>
                  <a:lnTo>
                    <a:pt x="330708" y="252889"/>
                  </a:lnTo>
                  <a:cubicBezTo>
                    <a:pt x="335471" y="252889"/>
                    <a:pt x="339852" y="249841"/>
                    <a:pt x="341281" y="245269"/>
                  </a:cubicBezTo>
                  <a:cubicBezTo>
                    <a:pt x="343662" y="237649"/>
                    <a:pt x="337947" y="230696"/>
                    <a:pt x="330708" y="230696"/>
                  </a:cubicBezTo>
                  <a:lnTo>
                    <a:pt x="62770" y="230696"/>
                  </a:lnTo>
                  <a:cubicBezTo>
                    <a:pt x="58007" y="230696"/>
                    <a:pt x="53626" y="233744"/>
                    <a:pt x="52197" y="238316"/>
                  </a:cubicBezTo>
                  <a:cubicBezTo>
                    <a:pt x="49816" y="245936"/>
                    <a:pt x="55531" y="252889"/>
                    <a:pt x="62770" y="252889"/>
                  </a:cubicBezTo>
                  <a:lnTo>
                    <a:pt x="73914" y="252889"/>
                  </a:lnTo>
                  <a:lnTo>
                    <a:pt x="73914" y="275082"/>
                  </a:lnTo>
                  <a:lnTo>
                    <a:pt x="40576" y="275082"/>
                  </a:lnTo>
                  <a:cubicBezTo>
                    <a:pt x="34480" y="275082"/>
                    <a:pt x="29432" y="270129"/>
                    <a:pt x="29432" y="263938"/>
                  </a:cubicBezTo>
                  <a:lnTo>
                    <a:pt x="29432" y="151448"/>
                  </a:lnTo>
                  <a:cubicBezTo>
                    <a:pt x="29432" y="145352"/>
                    <a:pt x="34385" y="140303"/>
                    <a:pt x="40576" y="140303"/>
                  </a:cubicBezTo>
                  <a:lnTo>
                    <a:pt x="352901" y="140303"/>
                  </a:lnTo>
                  <a:cubicBezTo>
                    <a:pt x="358997" y="140303"/>
                    <a:pt x="364046" y="145256"/>
                    <a:pt x="364046" y="151448"/>
                  </a:cubicBezTo>
                  <a:lnTo>
                    <a:pt x="364046" y="26393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9" name="자유형: 도형 258">
              <a:extLst>
                <a:ext uri="{FF2B5EF4-FFF2-40B4-BE49-F238E27FC236}">
                  <a16:creationId xmlns:a16="http://schemas.microsoft.com/office/drawing/2014/main" id="{646C0762-16C1-4656-B965-7A83A4F598DC}"/>
                </a:ext>
              </a:extLst>
            </p:cNvPr>
            <p:cNvSpPr/>
            <p:nvPr/>
          </p:nvSpPr>
          <p:spPr>
            <a:xfrm>
              <a:off x="4829188" y="1048416"/>
              <a:ext cx="76200" cy="28575"/>
            </a:xfrm>
            <a:custGeom>
              <a:avLst/>
              <a:gdLst>
                <a:gd name="connsiteX0" fmla="*/ 62653 w 76200"/>
                <a:gd name="connsiteY0" fmla="*/ 7144 h 28575"/>
                <a:gd name="connsiteX1" fmla="*/ 18552 w 76200"/>
                <a:gd name="connsiteY1" fmla="*/ 7144 h 28575"/>
                <a:gd name="connsiteX2" fmla="*/ 7218 w 76200"/>
                <a:gd name="connsiteY2" fmla="*/ 16955 h 28575"/>
                <a:gd name="connsiteX3" fmla="*/ 18266 w 76200"/>
                <a:gd name="connsiteY3" fmla="*/ 29337 h 28575"/>
                <a:gd name="connsiteX4" fmla="*/ 62367 w 76200"/>
                <a:gd name="connsiteY4" fmla="*/ 29337 h 28575"/>
                <a:gd name="connsiteX5" fmla="*/ 73702 w 76200"/>
                <a:gd name="connsiteY5" fmla="*/ 19526 h 28575"/>
                <a:gd name="connsiteX6" fmla="*/ 62653 w 76200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6200" h="28575">
                  <a:moveTo>
                    <a:pt x="62653" y="7144"/>
                  </a:moveTo>
                  <a:lnTo>
                    <a:pt x="18552" y="7144"/>
                  </a:lnTo>
                  <a:cubicBezTo>
                    <a:pt x="12837" y="7144"/>
                    <a:pt x="7884" y="11335"/>
                    <a:pt x="7218" y="16955"/>
                  </a:cubicBezTo>
                  <a:cubicBezTo>
                    <a:pt x="6455" y="23622"/>
                    <a:pt x="11694" y="29337"/>
                    <a:pt x="18266" y="29337"/>
                  </a:cubicBezTo>
                  <a:lnTo>
                    <a:pt x="62367" y="29337"/>
                  </a:lnTo>
                  <a:cubicBezTo>
                    <a:pt x="68082" y="29337"/>
                    <a:pt x="73035" y="25146"/>
                    <a:pt x="73702" y="19526"/>
                  </a:cubicBezTo>
                  <a:cubicBezTo>
                    <a:pt x="74369" y="12764"/>
                    <a:pt x="69130" y="7144"/>
                    <a:pt x="62653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60" name="자유형: 도형 259">
              <a:extLst>
                <a:ext uri="{FF2B5EF4-FFF2-40B4-BE49-F238E27FC236}">
                  <a16:creationId xmlns:a16="http://schemas.microsoft.com/office/drawing/2014/main" id="{021DC4CB-A1D2-4958-9851-97D40BF09F87}"/>
                </a:ext>
              </a:extLst>
            </p:cNvPr>
            <p:cNvSpPr/>
            <p:nvPr/>
          </p:nvSpPr>
          <p:spPr>
            <a:xfrm>
              <a:off x="4895767" y="1160906"/>
              <a:ext cx="161925" cy="28575"/>
            </a:xfrm>
            <a:custGeom>
              <a:avLst/>
              <a:gdLst>
                <a:gd name="connsiteX0" fmla="*/ 152950 w 161925"/>
                <a:gd name="connsiteY0" fmla="*/ 7144 h 28575"/>
                <a:gd name="connsiteX1" fmla="*/ 18552 w 161925"/>
                <a:gd name="connsiteY1" fmla="*/ 7144 h 28575"/>
                <a:gd name="connsiteX2" fmla="*/ 7218 w 161925"/>
                <a:gd name="connsiteY2" fmla="*/ 16955 h 28575"/>
                <a:gd name="connsiteX3" fmla="*/ 18267 w 161925"/>
                <a:gd name="connsiteY3" fmla="*/ 29337 h 28575"/>
                <a:gd name="connsiteX4" fmla="*/ 152664 w 161925"/>
                <a:gd name="connsiteY4" fmla="*/ 29337 h 28575"/>
                <a:gd name="connsiteX5" fmla="*/ 163999 w 161925"/>
                <a:gd name="connsiteY5" fmla="*/ 19526 h 28575"/>
                <a:gd name="connsiteX6" fmla="*/ 152950 w 161925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1925" h="28575">
                  <a:moveTo>
                    <a:pt x="152950" y="7144"/>
                  </a:moveTo>
                  <a:lnTo>
                    <a:pt x="18552" y="7144"/>
                  </a:lnTo>
                  <a:cubicBezTo>
                    <a:pt x="12837" y="7144"/>
                    <a:pt x="7884" y="11335"/>
                    <a:pt x="7218" y="16955"/>
                  </a:cubicBezTo>
                  <a:cubicBezTo>
                    <a:pt x="6455" y="23622"/>
                    <a:pt x="11694" y="29337"/>
                    <a:pt x="18267" y="29337"/>
                  </a:cubicBezTo>
                  <a:lnTo>
                    <a:pt x="152664" y="29337"/>
                  </a:lnTo>
                  <a:cubicBezTo>
                    <a:pt x="158379" y="29337"/>
                    <a:pt x="163332" y="25146"/>
                    <a:pt x="163999" y="19526"/>
                  </a:cubicBezTo>
                  <a:cubicBezTo>
                    <a:pt x="164761" y="12764"/>
                    <a:pt x="159522" y="7144"/>
                    <a:pt x="152950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61" name="자유형: 도형 260">
              <a:extLst>
                <a:ext uri="{FF2B5EF4-FFF2-40B4-BE49-F238E27FC236}">
                  <a16:creationId xmlns:a16="http://schemas.microsoft.com/office/drawing/2014/main" id="{5A87BCE0-0AD4-44F2-8F01-804B3F7B48AC}"/>
                </a:ext>
              </a:extLst>
            </p:cNvPr>
            <p:cNvSpPr/>
            <p:nvPr/>
          </p:nvSpPr>
          <p:spPr>
            <a:xfrm>
              <a:off x="4895767" y="1205293"/>
              <a:ext cx="161925" cy="28575"/>
            </a:xfrm>
            <a:custGeom>
              <a:avLst/>
              <a:gdLst>
                <a:gd name="connsiteX0" fmla="*/ 152950 w 161925"/>
                <a:gd name="connsiteY0" fmla="*/ 7144 h 28575"/>
                <a:gd name="connsiteX1" fmla="*/ 18552 w 161925"/>
                <a:gd name="connsiteY1" fmla="*/ 7144 h 28575"/>
                <a:gd name="connsiteX2" fmla="*/ 7218 w 161925"/>
                <a:gd name="connsiteY2" fmla="*/ 16954 h 28575"/>
                <a:gd name="connsiteX3" fmla="*/ 18267 w 161925"/>
                <a:gd name="connsiteY3" fmla="*/ 29337 h 28575"/>
                <a:gd name="connsiteX4" fmla="*/ 152664 w 161925"/>
                <a:gd name="connsiteY4" fmla="*/ 29337 h 28575"/>
                <a:gd name="connsiteX5" fmla="*/ 163999 w 161925"/>
                <a:gd name="connsiteY5" fmla="*/ 19526 h 28575"/>
                <a:gd name="connsiteX6" fmla="*/ 152950 w 161925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1925" h="28575">
                  <a:moveTo>
                    <a:pt x="152950" y="7144"/>
                  </a:moveTo>
                  <a:lnTo>
                    <a:pt x="18552" y="7144"/>
                  </a:lnTo>
                  <a:cubicBezTo>
                    <a:pt x="12837" y="7144"/>
                    <a:pt x="7884" y="11335"/>
                    <a:pt x="7218" y="16954"/>
                  </a:cubicBezTo>
                  <a:cubicBezTo>
                    <a:pt x="6455" y="23622"/>
                    <a:pt x="11694" y="29337"/>
                    <a:pt x="18267" y="29337"/>
                  </a:cubicBezTo>
                  <a:lnTo>
                    <a:pt x="152664" y="29337"/>
                  </a:lnTo>
                  <a:cubicBezTo>
                    <a:pt x="158379" y="29337"/>
                    <a:pt x="163332" y="25146"/>
                    <a:pt x="163999" y="19526"/>
                  </a:cubicBezTo>
                  <a:cubicBezTo>
                    <a:pt x="164761" y="12764"/>
                    <a:pt x="159522" y="7144"/>
                    <a:pt x="152950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262" name="그룹 261">
            <a:extLst>
              <a:ext uri="{FF2B5EF4-FFF2-40B4-BE49-F238E27FC236}">
                <a16:creationId xmlns:a16="http://schemas.microsoft.com/office/drawing/2014/main" id="{CC3D9BEB-1F6D-4719-9E49-0883714DCAFC}"/>
              </a:ext>
            </a:extLst>
          </p:cNvPr>
          <p:cNvGrpSpPr/>
          <p:nvPr/>
        </p:nvGrpSpPr>
        <p:grpSpPr>
          <a:xfrm>
            <a:off x="2112922" y="1570386"/>
            <a:ext cx="390525" cy="390525"/>
            <a:chOff x="2112922" y="1570386"/>
            <a:chExt cx="390525" cy="390525"/>
          </a:xfrm>
          <a:solidFill>
            <a:schemeClr val="bg1"/>
          </a:solidFill>
        </p:grpSpPr>
        <p:sp>
          <p:nvSpPr>
            <p:cNvPr id="263" name="자유형: 도형 262">
              <a:extLst>
                <a:ext uri="{FF2B5EF4-FFF2-40B4-BE49-F238E27FC236}">
                  <a16:creationId xmlns:a16="http://schemas.microsoft.com/office/drawing/2014/main" id="{1F08B6EE-3C3E-4456-8A61-C450C4AD2695}"/>
                </a:ext>
              </a:extLst>
            </p:cNvPr>
            <p:cNvSpPr/>
            <p:nvPr/>
          </p:nvSpPr>
          <p:spPr>
            <a:xfrm>
              <a:off x="2158213" y="1615725"/>
              <a:ext cx="209550" cy="161925"/>
            </a:xfrm>
            <a:custGeom>
              <a:avLst/>
              <a:gdLst>
                <a:gd name="connsiteX0" fmla="*/ 26051 w 209550"/>
                <a:gd name="connsiteY0" fmla="*/ 159163 h 161925"/>
                <a:gd name="connsiteX1" fmla="*/ 84820 w 209550"/>
                <a:gd name="connsiteY1" fmla="*/ 100394 h 161925"/>
                <a:gd name="connsiteX2" fmla="*/ 99203 w 209550"/>
                <a:gd name="connsiteY2" fmla="*/ 114776 h 161925"/>
                <a:gd name="connsiteX3" fmla="*/ 114919 w 209550"/>
                <a:gd name="connsiteY3" fmla="*/ 114776 h 161925"/>
                <a:gd name="connsiteX4" fmla="*/ 184737 w 209550"/>
                <a:gd name="connsiteY4" fmla="*/ 44958 h 161925"/>
                <a:gd name="connsiteX5" fmla="*/ 184737 w 209550"/>
                <a:gd name="connsiteY5" fmla="*/ 62579 h 161925"/>
                <a:gd name="connsiteX6" fmla="*/ 195882 w 209550"/>
                <a:gd name="connsiteY6" fmla="*/ 73724 h 161925"/>
                <a:gd name="connsiteX7" fmla="*/ 207026 w 209550"/>
                <a:gd name="connsiteY7" fmla="*/ 62579 h 161925"/>
                <a:gd name="connsiteX8" fmla="*/ 207026 w 209550"/>
                <a:gd name="connsiteY8" fmla="*/ 18193 h 161925"/>
                <a:gd name="connsiteX9" fmla="*/ 207026 w 209550"/>
                <a:gd name="connsiteY9" fmla="*/ 18193 h 161925"/>
                <a:gd name="connsiteX10" fmla="*/ 195882 w 209550"/>
                <a:gd name="connsiteY10" fmla="*/ 7144 h 161925"/>
                <a:gd name="connsiteX11" fmla="*/ 151495 w 209550"/>
                <a:gd name="connsiteY11" fmla="*/ 7144 h 161925"/>
                <a:gd name="connsiteX12" fmla="*/ 140351 w 209550"/>
                <a:gd name="connsiteY12" fmla="*/ 18288 h 161925"/>
                <a:gd name="connsiteX13" fmla="*/ 151495 w 209550"/>
                <a:gd name="connsiteY13" fmla="*/ 29432 h 161925"/>
                <a:gd name="connsiteX14" fmla="*/ 169116 w 209550"/>
                <a:gd name="connsiteY14" fmla="*/ 29432 h 161925"/>
                <a:gd name="connsiteX15" fmla="*/ 107109 w 209550"/>
                <a:gd name="connsiteY15" fmla="*/ 91440 h 161925"/>
                <a:gd name="connsiteX16" fmla="*/ 92726 w 209550"/>
                <a:gd name="connsiteY16" fmla="*/ 77057 h 161925"/>
                <a:gd name="connsiteX17" fmla="*/ 77010 w 209550"/>
                <a:gd name="connsiteY17" fmla="*/ 77057 h 161925"/>
                <a:gd name="connsiteX18" fmla="*/ 10430 w 209550"/>
                <a:gd name="connsiteY18" fmla="*/ 143637 h 161925"/>
                <a:gd name="connsiteX19" fmla="*/ 10430 w 209550"/>
                <a:gd name="connsiteY19" fmla="*/ 159353 h 161925"/>
                <a:gd name="connsiteX20" fmla="*/ 26051 w 209550"/>
                <a:gd name="connsiteY20" fmla="*/ 159163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09550" h="161925">
                  <a:moveTo>
                    <a:pt x="26051" y="159163"/>
                  </a:moveTo>
                  <a:lnTo>
                    <a:pt x="84820" y="100394"/>
                  </a:lnTo>
                  <a:lnTo>
                    <a:pt x="99203" y="114776"/>
                  </a:lnTo>
                  <a:cubicBezTo>
                    <a:pt x="103584" y="119158"/>
                    <a:pt x="110538" y="119158"/>
                    <a:pt x="114919" y="114776"/>
                  </a:cubicBezTo>
                  <a:lnTo>
                    <a:pt x="184737" y="44958"/>
                  </a:lnTo>
                  <a:lnTo>
                    <a:pt x="184737" y="62579"/>
                  </a:lnTo>
                  <a:cubicBezTo>
                    <a:pt x="184737" y="68675"/>
                    <a:pt x="189690" y="73724"/>
                    <a:pt x="195882" y="73724"/>
                  </a:cubicBezTo>
                  <a:cubicBezTo>
                    <a:pt x="202073" y="73724"/>
                    <a:pt x="207026" y="68771"/>
                    <a:pt x="207026" y="62579"/>
                  </a:cubicBezTo>
                  <a:lnTo>
                    <a:pt x="207026" y="18193"/>
                  </a:lnTo>
                  <a:cubicBezTo>
                    <a:pt x="207026" y="18193"/>
                    <a:pt x="207026" y="18193"/>
                    <a:pt x="207026" y="18193"/>
                  </a:cubicBezTo>
                  <a:cubicBezTo>
                    <a:pt x="207026" y="12192"/>
                    <a:pt x="202073" y="7144"/>
                    <a:pt x="195882" y="7144"/>
                  </a:cubicBezTo>
                  <a:lnTo>
                    <a:pt x="151495" y="7144"/>
                  </a:lnTo>
                  <a:cubicBezTo>
                    <a:pt x="145399" y="7144"/>
                    <a:pt x="140351" y="12097"/>
                    <a:pt x="140351" y="18288"/>
                  </a:cubicBezTo>
                  <a:cubicBezTo>
                    <a:pt x="140351" y="24384"/>
                    <a:pt x="145304" y="29432"/>
                    <a:pt x="151495" y="29432"/>
                  </a:cubicBezTo>
                  <a:lnTo>
                    <a:pt x="169116" y="29432"/>
                  </a:lnTo>
                  <a:lnTo>
                    <a:pt x="107109" y="91440"/>
                  </a:lnTo>
                  <a:lnTo>
                    <a:pt x="92726" y="77057"/>
                  </a:lnTo>
                  <a:cubicBezTo>
                    <a:pt x="88344" y="72676"/>
                    <a:pt x="81391" y="72676"/>
                    <a:pt x="77010" y="77057"/>
                  </a:cubicBezTo>
                  <a:lnTo>
                    <a:pt x="10430" y="143637"/>
                  </a:lnTo>
                  <a:cubicBezTo>
                    <a:pt x="6048" y="148019"/>
                    <a:pt x="6048" y="154972"/>
                    <a:pt x="10430" y="159353"/>
                  </a:cubicBezTo>
                  <a:cubicBezTo>
                    <a:pt x="14716" y="163449"/>
                    <a:pt x="21669" y="163449"/>
                    <a:pt x="26051" y="15916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64" name="자유형: 도형 263">
              <a:extLst>
                <a:ext uri="{FF2B5EF4-FFF2-40B4-BE49-F238E27FC236}">
                  <a16:creationId xmlns:a16="http://schemas.microsoft.com/office/drawing/2014/main" id="{2196CCD9-32E7-473E-B1DE-DF32AF64D644}"/>
                </a:ext>
              </a:extLst>
            </p:cNvPr>
            <p:cNvSpPr/>
            <p:nvPr/>
          </p:nvSpPr>
          <p:spPr>
            <a:xfrm>
              <a:off x="2158070" y="1815369"/>
              <a:ext cx="95250" cy="95250"/>
            </a:xfrm>
            <a:custGeom>
              <a:avLst/>
              <a:gdLst>
                <a:gd name="connsiteX0" fmla="*/ 18288 w 95250"/>
                <a:gd name="connsiteY0" fmla="*/ 96012 h 95250"/>
                <a:gd name="connsiteX1" fmla="*/ 84868 w 95250"/>
                <a:gd name="connsiteY1" fmla="*/ 96012 h 95250"/>
                <a:gd name="connsiteX2" fmla="*/ 96012 w 95250"/>
                <a:gd name="connsiteY2" fmla="*/ 84868 h 95250"/>
                <a:gd name="connsiteX3" fmla="*/ 96012 w 95250"/>
                <a:gd name="connsiteY3" fmla="*/ 18288 h 95250"/>
                <a:gd name="connsiteX4" fmla="*/ 84868 w 95250"/>
                <a:gd name="connsiteY4" fmla="*/ 7144 h 95250"/>
                <a:gd name="connsiteX5" fmla="*/ 18288 w 95250"/>
                <a:gd name="connsiteY5" fmla="*/ 7144 h 95250"/>
                <a:gd name="connsiteX6" fmla="*/ 7144 w 95250"/>
                <a:gd name="connsiteY6" fmla="*/ 18288 h 95250"/>
                <a:gd name="connsiteX7" fmla="*/ 7144 w 95250"/>
                <a:gd name="connsiteY7" fmla="*/ 84868 h 95250"/>
                <a:gd name="connsiteX8" fmla="*/ 18288 w 95250"/>
                <a:gd name="connsiteY8" fmla="*/ 96012 h 95250"/>
                <a:gd name="connsiteX9" fmla="*/ 29432 w 95250"/>
                <a:gd name="connsiteY9" fmla="*/ 29337 h 95250"/>
                <a:gd name="connsiteX10" fmla="*/ 73819 w 95250"/>
                <a:gd name="connsiteY10" fmla="*/ 29337 h 95250"/>
                <a:gd name="connsiteX11" fmla="*/ 73819 w 95250"/>
                <a:gd name="connsiteY11" fmla="*/ 73724 h 95250"/>
                <a:gd name="connsiteX12" fmla="*/ 29432 w 95250"/>
                <a:gd name="connsiteY12" fmla="*/ 73724 h 95250"/>
                <a:gd name="connsiteX13" fmla="*/ 29432 w 95250"/>
                <a:gd name="connsiteY13" fmla="*/ 29337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5250" h="95250">
                  <a:moveTo>
                    <a:pt x="18288" y="96012"/>
                  </a:moveTo>
                  <a:lnTo>
                    <a:pt x="84868" y="96012"/>
                  </a:lnTo>
                  <a:cubicBezTo>
                    <a:pt x="90964" y="96012"/>
                    <a:pt x="96012" y="91059"/>
                    <a:pt x="96012" y="84868"/>
                  </a:cubicBezTo>
                  <a:lnTo>
                    <a:pt x="96012" y="18288"/>
                  </a:lnTo>
                  <a:cubicBezTo>
                    <a:pt x="96012" y="12192"/>
                    <a:pt x="91059" y="7144"/>
                    <a:pt x="84868" y="7144"/>
                  </a:cubicBez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lnTo>
                    <a:pt x="7144" y="84868"/>
                  </a:lnTo>
                  <a:cubicBezTo>
                    <a:pt x="7239" y="90964"/>
                    <a:pt x="12192" y="96012"/>
                    <a:pt x="18288" y="96012"/>
                  </a:cubicBezTo>
                  <a:close/>
                  <a:moveTo>
                    <a:pt x="29432" y="29337"/>
                  </a:moveTo>
                  <a:lnTo>
                    <a:pt x="73819" y="29337"/>
                  </a:lnTo>
                  <a:lnTo>
                    <a:pt x="73819" y="73724"/>
                  </a:lnTo>
                  <a:lnTo>
                    <a:pt x="29432" y="73724"/>
                  </a:lnTo>
                  <a:lnTo>
                    <a:pt x="29432" y="2933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65" name="자유형: 도형 264">
              <a:extLst>
                <a:ext uri="{FF2B5EF4-FFF2-40B4-BE49-F238E27FC236}">
                  <a16:creationId xmlns:a16="http://schemas.microsoft.com/office/drawing/2014/main" id="{9312AB8D-76A2-45F6-A447-72DF5A2D1221}"/>
                </a:ext>
              </a:extLst>
            </p:cNvPr>
            <p:cNvSpPr/>
            <p:nvPr/>
          </p:nvSpPr>
          <p:spPr>
            <a:xfrm>
              <a:off x="2269132" y="1748789"/>
              <a:ext cx="95250" cy="161925"/>
            </a:xfrm>
            <a:custGeom>
              <a:avLst/>
              <a:gdLst>
                <a:gd name="connsiteX0" fmla="*/ 84868 w 95250"/>
                <a:gd name="connsiteY0" fmla="*/ 7144 h 161925"/>
                <a:gd name="connsiteX1" fmla="*/ 18288 w 95250"/>
                <a:gd name="connsiteY1" fmla="*/ 7144 h 161925"/>
                <a:gd name="connsiteX2" fmla="*/ 7144 w 95250"/>
                <a:gd name="connsiteY2" fmla="*/ 18288 h 161925"/>
                <a:gd name="connsiteX3" fmla="*/ 7144 w 95250"/>
                <a:gd name="connsiteY3" fmla="*/ 151448 h 161925"/>
                <a:gd name="connsiteX4" fmla="*/ 18288 w 95250"/>
                <a:gd name="connsiteY4" fmla="*/ 162592 h 161925"/>
                <a:gd name="connsiteX5" fmla="*/ 84868 w 95250"/>
                <a:gd name="connsiteY5" fmla="*/ 162592 h 161925"/>
                <a:gd name="connsiteX6" fmla="*/ 96012 w 95250"/>
                <a:gd name="connsiteY6" fmla="*/ 151448 h 161925"/>
                <a:gd name="connsiteX7" fmla="*/ 96012 w 95250"/>
                <a:gd name="connsiteY7" fmla="*/ 18193 h 161925"/>
                <a:gd name="connsiteX8" fmla="*/ 84868 w 95250"/>
                <a:gd name="connsiteY8" fmla="*/ 7144 h 161925"/>
                <a:gd name="connsiteX9" fmla="*/ 73819 w 95250"/>
                <a:gd name="connsiteY9" fmla="*/ 140398 h 161925"/>
                <a:gd name="connsiteX10" fmla="*/ 29432 w 95250"/>
                <a:gd name="connsiteY10" fmla="*/ 140398 h 161925"/>
                <a:gd name="connsiteX11" fmla="*/ 29432 w 95250"/>
                <a:gd name="connsiteY11" fmla="*/ 29337 h 161925"/>
                <a:gd name="connsiteX12" fmla="*/ 73819 w 95250"/>
                <a:gd name="connsiteY12" fmla="*/ 29337 h 161925"/>
                <a:gd name="connsiteX13" fmla="*/ 73819 w 95250"/>
                <a:gd name="connsiteY13" fmla="*/ 140398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5250" h="161925">
                  <a:moveTo>
                    <a:pt x="84868" y="7144"/>
                  </a:move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lnTo>
                    <a:pt x="7144" y="151448"/>
                  </a:lnTo>
                  <a:cubicBezTo>
                    <a:pt x="7144" y="157544"/>
                    <a:pt x="12097" y="162592"/>
                    <a:pt x="18288" y="162592"/>
                  </a:cubicBezTo>
                  <a:lnTo>
                    <a:pt x="84868" y="162592"/>
                  </a:lnTo>
                  <a:cubicBezTo>
                    <a:pt x="90964" y="162592"/>
                    <a:pt x="96012" y="157639"/>
                    <a:pt x="96012" y="151448"/>
                  </a:cubicBezTo>
                  <a:lnTo>
                    <a:pt x="96012" y="18193"/>
                  </a:lnTo>
                  <a:cubicBezTo>
                    <a:pt x="96012" y="12097"/>
                    <a:pt x="91059" y="7144"/>
                    <a:pt x="84868" y="7144"/>
                  </a:cubicBezTo>
                  <a:close/>
                  <a:moveTo>
                    <a:pt x="73819" y="140398"/>
                  </a:moveTo>
                  <a:lnTo>
                    <a:pt x="29432" y="140398"/>
                  </a:lnTo>
                  <a:lnTo>
                    <a:pt x="29432" y="29337"/>
                  </a:lnTo>
                  <a:lnTo>
                    <a:pt x="73819" y="29337"/>
                  </a:lnTo>
                  <a:lnTo>
                    <a:pt x="73819" y="14039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66" name="자유형: 도형 265">
              <a:extLst>
                <a:ext uri="{FF2B5EF4-FFF2-40B4-BE49-F238E27FC236}">
                  <a16:creationId xmlns:a16="http://schemas.microsoft.com/office/drawing/2014/main" id="{E0FCCD9A-0C19-4ECD-ABCD-885A69333878}"/>
                </a:ext>
              </a:extLst>
            </p:cNvPr>
            <p:cNvSpPr/>
            <p:nvPr/>
          </p:nvSpPr>
          <p:spPr>
            <a:xfrm>
              <a:off x="2358126" y="1615630"/>
              <a:ext cx="142875" cy="295275"/>
            </a:xfrm>
            <a:custGeom>
              <a:avLst/>
              <a:gdLst>
                <a:gd name="connsiteX0" fmla="*/ 18067 w 142875"/>
                <a:gd name="connsiteY0" fmla="*/ 118110 h 295275"/>
                <a:gd name="connsiteX1" fmla="*/ 29211 w 142875"/>
                <a:gd name="connsiteY1" fmla="*/ 118110 h 295275"/>
                <a:gd name="connsiteX2" fmla="*/ 29211 w 142875"/>
                <a:gd name="connsiteY2" fmla="*/ 284607 h 295275"/>
                <a:gd name="connsiteX3" fmla="*/ 40355 w 142875"/>
                <a:gd name="connsiteY3" fmla="*/ 295751 h 295275"/>
                <a:gd name="connsiteX4" fmla="*/ 107697 w 142875"/>
                <a:gd name="connsiteY4" fmla="*/ 295751 h 295275"/>
                <a:gd name="connsiteX5" fmla="*/ 118841 w 142875"/>
                <a:gd name="connsiteY5" fmla="*/ 284607 h 295275"/>
                <a:gd name="connsiteX6" fmla="*/ 118841 w 142875"/>
                <a:gd name="connsiteY6" fmla="*/ 118110 h 295275"/>
                <a:gd name="connsiteX7" fmla="*/ 129986 w 142875"/>
                <a:gd name="connsiteY7" fmla="*/ 118110 h 295275"/>
                <a:gd name="connsiteX8" fmla="*/ 139701 w 142875"/>
                <a:gd name="connsiteY8" fmla="*/ 112395 h 295275"/>
                <a:gd name="connsiteX9" fmla="*/ 139320 w 142875"/>
                <a:gd name="connsiteY9" fmla="*/ 101060 h 295275"/>
                <a:gd name="connsiteX10" fmla="*/ 83027 w 142875"/>
                <a:gd name="connsiteY10" fmla="*/ 12287 h 295275"/>
                <a:gd name="connsiteX11" fmla="*/ 73693 w 142875"/>
                <a:gd name="connsiteY11" fmla="*/ 7144 h 295275"/>
                <a:gd name="connsiteX12" fmla="*/ 73693 w 142875"/>
                <a:gd name="connsiteY12" fmla="*/ 7144 h 295275"/>
                <a:gd name="connsiteX13" fmla="*/ 64359 w 142875"/>
                <a:gd name="connsiteY13" fmla="*/ 12382 h 295275"/>
                <a:gd name="connsiteX14" fmla="*/ 8828 w 142875"/>
                <a:gd name="connsiteY14" fmla="*/ 101155 h 295275"/>
                <a:gd name="connsiteX15" fmla="*/ 8542 w 142875"/>
                <a:gd name="connsiteY15" fmla="*/ 112395 h 295275"/>
                <a:gd name="connsiteX16" fmla="*/ 18067 w 142875"/>
                <a:gd name="connsiteY16" fmla="*/ 118110 h 295275"/>
                <a:gd name="connsiteX17" fmla="*/ 73693 w 142875"/>
                <a:gd name="connsiteY17" fmla="*/ 39052 h 295275"/>
                <a:gd name="connsiteX18" fmla="*/ 109697 w 142875"/>
                <a:gd name="connsiteY18" fmla="*/ 95917 h 295275"/>
                <a:gd name="connsiteX19" fmla="*/ 107697 w 142875"/>
                <a:gd name="connsiteY19" fmla="*/ 95917 h 295275"/>
                <a:gd name="connsiteX20" fmla="*/ 96553 w 142875"/>
                <a:gd name="connsiteY20" fmla="*/ 107061 h 295275"/>
                <a:gd name="connsiteX21" fmla="*/ 96553 w 142875"/>
                <a:gd name="connsiteY21" fmla="*/ 273558 h 295275"/>
                <a:gd name="connsiteX22" fmla="*/ 51405 w 142875"/>
                <a:gd name="connsiteY22" fmla="*/ 273558 h 295275"/>
                <a:gd name="connsiteX23" fmla="*/ 51405 w 142875"/>
                <a:gd name="connsiteY23" fmla="*/ 106966 h 295275"/>
                <a:gd name="connsiteX24" fmla="*/ 40260 w 142875"/>
                <a:gd name="connsiteY24" fmla="*/ 95821 h 295275"/>
                <a:gd name="connsiteX25" fmla="*/ 38069 w 142875"/>
                <a:gd name="connsiteY25" fmla="*/ 95821 h 295275"/>
                <a:gd name="connsiteX26" fmla="*/ 73693 w 142875"/>
                <a:gd name="connsiteY26" fmla="*/ 39052 h 295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42875" h="295275">
                  <a:moveTo>
                    <a:pt x="18067" y="118110"/>
                  </a:moveTo>
                  <a:lnTo>
                    <a:pt x="29211" y="118110"/>
                  </a:lnTo>
                  <a:lnTo>
                    <a:pt x="29211" y="284607"/>
                  </a:lnTo>
                  <a:cubicBezTo>
                    <a:pt x="29211" y="290703"/>
                    <a:pt x="34164" y="295751"/>
                    <a:pt x="40355" y="295751"/>
                  </a:cubicBezTo>
                  <a:lnTo>
                    <a:pt x="107697" y="295751"/>
                  </a:lnTo>
                  <a:cubicBezTo>
                    <a:pt x="113793" y="295751"/>
                    <a:pt x="118841" y="290798"/>
                    <a:pt x="118841" y="284607"/>
                  </a:cubicBezTo>
                  <a:lnTo>
                    <a:pt x="118841" y="118110"/>
                  </a:lnTo>
                  <a:lnTo>
                    <a:pt x="129986" y="118110"/>
                  </a:lnTo>
                  <a:cubicBezTo>
                    <a:pt x="133986" y="118110"/>
                    <a:pt x="137796" y="115919"/>
                    <a:pt x="139701" y="112395"/>
                  </a:cubicBezTo>
                  <a:cubicBezTo>
                    <a:pt x="141606" y="108871"/>
                    <a:pt x="141511" y="104489"/>
                    <a:pt x="139320" y="101060"/>
                  </a:cubicBezTo>
                  <a:lnTo>
                    <a:pt x="83027" y="12287"/>
                  </a:lnTo>
                  <a:cubicBezTo>
                    <a:pt x="81027" y="9049"/>
                    <a:pt x="77408" y="7144"/>
                    <a:pt x="73693" y="7144"/>
                  </a:cubicBezTo>
                  <a:cubicBezTo>
                    <a:pt x="73693" y="7144"/>
                    <a:pt x="73693" y="7144"/>
                    <a:pt x="73693" y="7144"/>
                  </a:cubicBezTo>
                  <a:cubicBezTo>
                    <a:pt x="69883" y="7144"/>
                    <a:pt x="66359" y="9144"/>
                    <a:pt x="64359" y="12382"/>
                  </a:cubicBezTo>
                  <a:lnTo>
                    <a:pt x="8828" y="101155"/>
                  </a:lnTo>
                  <a:cubicBezTo>
                    <a:pt x="6732" y="104584"/>
                    <a:pt x="6542" y="108871"/>
                    <a:pt x="8542" y="112395"/>
                  </a:cubicBezTo>
                  <a:cubicBezTo>
                    <a:pt x="10352" y="115919"/>
                    <a:pt x="14066" y="118110"/>
                    <a:pt x="18067" y="118110"/>
                  </a:cubicBezTo>
                  <a:close/>
                  <a:moveTo>
                    <a:pt x="73693" y="39052"/>
                  </a:moveTo>
                  <a:lnTo>
                    <a:pt x="109697" y="95917"/>
                  </a:lnTo>
                  <a:lnTo>
                    <a:pt x="107697" y="95917"/>
                  </a:lnTo>
                  <a:cubicBezTo>
                    <a:pt x="101601" y="95917"/>
                    <a:pt x="96553" y="100870"/>
                    <a:pt x="96553" y="107061"/>
                  </a:cubicBezTo>
                  <a:lnTo>
                    <a:pt x="96553" y="273558"/>
                  </a:lnTo>
                  <a:lnTo>
                    <a:pt x="51405" y="273558"/>
                  </a:lnTo>
                  <a:lnTo>
                    <a:pt x="51405" y="106966"/>
                  </a:lnTo>
                  <a:cubicBezTo>
                    <a:pt x="51405" y="100870"/>
                    <a:pt x="46451" y="95821"/>
                    <a:pt x="40260" y="95821"/>
                  </a:cubicBezTo>
                  <a:lnTo>
                    <a:pt x="38069" y="95821"/>
                  </a:lnTo>
                  <a:lnTo>
                    <a:pt x="73693" y="390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67" name="자유형: 도형 266">
              <a:extLst>
                <a:ext uri="{FF2B5EF4-FFF2-40B4-BE49-F238E27FC236}">
                  <a16:creationId xmlns:a16="http://schemas.microsoft.com/office/drawing/2014/main" id="{B193D5E3-5A3F-420F-B21B-298DE4B84D42}"/>
                </a:ext>
              </a:extLst>
            </p:cNvPr>
            <p:cNvSpPr/>
            <p:nvPr/>
          </p:nvSpPr>
          <p:spPr>
            <a:xfrm>
              <a:off x="2112922" y="1570386"/>
              <a:ext cx="390525" cy="390525"/>
            </a:xfrm>
            <a:custGeom>
              <a:avLst/>
              <a:gdLst>
                <a:gd name="connsiteX0" fmla="*/ 375094 w 390525"/>
                <a:gd name="connsiteY0" fmla="*/ 363950 h 390525"/>
                <a:gd name="connsiteX1" fmla="*/ 29432 w 390525"/>
                <a:gd name="connsiteY1" fmla="*/ 363950 h 390525"/>
                <a:gd name="connsiteX2" fmla="*/ 29432 w 390525"/>
                <a:gd name="connsiteY2" fmla="*/ 18288 h 390525"/>
                <a:gd name="connsiteX3" fmla="*/ 18288 w 390525"/>
                <a:gd name="connsiteY3" fmla="*/ 7144 h 390525"/>
                <a:gd name="connsiteX4" fmla="*/ 7144 w 390525"/>
                <a:gd name="connsiteY4" fmla="*/ 18288 h 390525"/>
                <a:gd name="connsiteX5" fmla="*/ 7144 w 390525"/>
                <a:gd name="connsiteY5" fmla="*/ 374999 h 390525"/>
                <a:gd name="connsiteX6" fmla="*/ 18288 w 390525"/>
                <a:gd name="connsiteY6" fmla="*/ 386144 h 390525"/>
                <a:gd name="connsiteX7" fmla="*/ 374999 w 390525"/>
                <a:gd name="connsiteY7" fmla="*/ 386144 h 390525"/>
                <a:gd name="connsiteX8" fmla="*/ 386143 w 390525"/>
                <a:gd name="connsiteY8" fmla="*/ 374999 h 390525"/>
                <a:gd name="connsiteX9" fmla="*/ 375094 w 390525"/>
                <a:gd name="connsiteY9" fmla="*/ 363950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525" h="390525">
                  <a:moveTo>
                    <a:pt x="375094" y="363950"/>
                  </a:moveTo>
                  <a:lnTo>
                    <a:pt x="29432" y="363950"/>
                  </a:lnTo>
                  <a:lnTo>
                    <a:pt x="29432" y="18288"/>
                  </a:lnTo>
                  <a:cubicBezTo>
                    <a:pt x="29432" y="12192"/>
                    <a:pt x="24479" y="7144"/>
                    <a:pt x="18288" y="7144"/>
                  </a:cubicBezTo>
                  <a:cubicBezTo>
                    <a:pt x="12097" y="7144"/>
                    <a:pt x="7144" y="12097"/>
                    <a:pt x="7144" y="18288"/>
                  </a:cubicBezTo>
                  <a:lnTo>
                    <a:pt x="7144" y="374999"/>
                  </a:lnTo>
                  <a:cubicBezTo>
                    <a:pt x="7144" y="381095"/>
                    <a:pt x="12097" y="386144"/>
                    <a:pt x="18288" y="386144"/>
                  </a:cubicBezTo>
                  <a:lnTo>
                    <a:pt x="374999" y="386144"/>
                  </a:lnTo>
                  <a:cubicBezTo>
                    <a:pt x="381095" y="386144"/>
                    <a:pt x="386143" y="381190"/>
                    <a:pt x="386143" y="374999"/>
                  </a:cubicBezTo>
                  <a:cubicBezTo>
                    <a:pt x="386143" y="368903"/>
                    <a:pt x="381190" y="363950"/>
                    <a:pt x="375094" y="36395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268" name="그룹 267">
            <a:extLst>
              <a:ext uri="{FF2B5EF4-FFF2-40B4-BE49-F238E27FC236}">
                <a16:creationId xmlns:a16="http://schemas.microsoft.com/office/drawing/2014/main" id="{B481B228-7E47-47A8-9C7B-1D689C07E90C}"/>
              </a:ext>
            </a:extLst>
          </p:cNvPr>
          <p:cNvGrpSpPr/>
          <p:nvPr/>
        </p:nvGrpSpPr>
        <p:grpSpPr>
          <a:xfrm>
            <a:off x="2139433" y="4178426"/>
            <a:ext cx="371475" cy="388457"/>
            <a:chOff x="2139433" y="4178426"/>
            <a:chExt cx="371475" cy="388457"/>
          </a:xfrm>
          <a:solidFill>
            <a:schemeClr val="bg1"/>
          </a:solidFill>
        </p:grpSpPr>
        <p:sp>
          <p:nvSpPr>
            <p:cNvPr id="269" name="자유형: 도형 268">
              <a:extLst>
                <a:ext uri="{FF2B5EF4-FFF2-40B4-BE49-F238E27FC236}">
                  <a16:creationId xmlns:a16="http://schemas.microsoft.com/office/drawing/2014/main" id="{9A189B5E-AB3D-48CB-B41B-75D63EC25BFF}"/>
                </a:ext>
              </a:extLst>
            </p:cNvPr>
            <p:cNvSpPr/>
            <p:nvPr/>
          </p:nvSpPr>
          <p:spPr>
            <a:xfrm>
              <a:off x="2139433" y="4178426"/>
              <a:ext cx="371475" cy="228600"/>
            </a:xfrm>
            <a:custGeom>
              <a:avLst/>
              <a:gdLst>
                <a:gd name="connsiteX0" fmla="*/ 300196 w 371475"/>
                <a:gd name="connsiteY0" fmla="*/ 230791 h 228600"/>
                <a:gd name="connsiteX1" fmla="*/ 81788 w 371475"/>
                <a:gd name="connsiteY1" fmla="*/ 230791 h 228600"/>
                <a:gd name="connsiteX2" fmla="*/ 7207 w 371475"/>
                <a:gd name="connsiteY2" fmla="*/ 160115 h 228600"/>
                <a:gd name="connsiteX3" fmla="*/ 79883 w 371475"/>
                <a:gd name="connsiteY3" fmla="*/ 83344 h 228600"/>
                <a:gd name="connsiteX4" fmla="*/ 185896 w 371475"/>
                <a:gd name="connsiteY4" fmla="*/ 7144 h 228600"/>
                <a:gd name="connsiteX5" fmla="*/ 296672 w 371475"/>
                <a:gd name="connsiteY5" fmla="*/ 103727 h 228600"/>
                <a:gd name="connsiteX6" fmla="*/ 364585 w 371475"/>
                <a:gd name="connsiteY6" fmla="*/ 169640 h 228600"/>
                <a:gd name="connsiteX7" fmla="*/ 300196 w 371475"/>
                <a:gd name="connsiteY7" fmla="*/ 230791 h 228600"/>
                <a:gd name="connsiteX8" fmla="*/ 74835 w 371475"/>
                <a:gd name="connsiteY8" fmla="*/ 208597 h 228600"/>
                <a:gd name="connsiteX9" fmla="*/ 306197 w 371475"/>
                <a:gd name="connsiteY9" fmla="*/ 208597 h 228600"/>
                <a:gd name="connsiteX10" fmla="*/ 335820 w 371475"/>
                <a:gd name="connsiteY10" fmla="*/ 191262 h 228600"/>
                <a:gd name="connsiteX11" fmla="*/ 289624 w 371475"/>
                <a:gd name="connsiteY11" fmla="*/ 127349 h 228600"/>
                <a:gd name="connsiteX12" fmla="*/ 275527 w 371475"/>
                <a:gd name="connsiteY12" fmla="*/ 116872 h 228600"/>
                <a:gd name="connsiteX13" fmla="*/ 185992 w 371475"/>
                <a:gd name="connsiteY13" fmla="*/ 29337 h 228600"/>
                <a:gd name="connsiteX14" fmla="*/ 98933 w 371475"/>
                <a:gd name="connsiteY14" fmla="*/ 97536 h 228600"/>
                <a:gd name="connsiteX15" fmla="*/ 86932 w 371475"/>
                <a:gd name="connsiteY15" fmla="*/ 105918 h 228600"/>
                <a:gd name="connsiteX16" fmla="*/ 39307 w 371475"/>
                <a:gd name="connsiteY16" fmla="*/ 189071 h 228600"/>
                <a:gd name="connsiteX17" fmla="*/ 74835 w 371475"/>
                <a:gd name="connsiteY17" fmla="*/ 208597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71475" h="228600">
                  <a:moveTo>
                    <a:pt x="300196" y="230791"/>
                  </a:moveTo>
                  <a:lnTo>
                    <a:pt x="81788" y="230791"/>
                  </a:lnTo>
                  <a:cubicBezTo>
                    <a:pt x="42926" y="230791"/>
                    <a:pt x="8827" y="199072"/>
                    <a:pt x="7207" y="160115"/>
                  </a:cubicBezTo>
                  <a:cubicBezTo>
                    <a:pt x="5493" y="118396"/>
                    <a:pt x="38640" y="83915"/>
                    <a:pt x="79883" y="83344"/>
                  </a:cubicBezTo>
                  <a:cubicBezTo>
                    <a:pt x="94647" y="39529"/>
                    <a:pt x="135985" y="7144"/>
                    <a:pt x="185896" y="7144"/>
                  </a:cubicBezTo>
                  <a:cubicBezTo>
                    <a:pt x="243142" y="7144"/>
                    <a:pt x="289338" y="49816"/>
                    <a:pt x="296672" y="103727"/>
                  </a:cubicBezTo>
                  <a:cubicBezTo>
                    <a:pt x="334391" y="101155"/>
                    <a:pt x="366014" y="131921"/>
                    <a:pt x="364585" y="169640"/>
                  </a:cubicBezTo>
                  <a:cubicBezTo>
                    <a:pt x="363347" y="203930"/>
                    <a:pt x="334582" y="230791"/>
                    <a:pt x="300196" y="230791"/>
                  </a:cubicBezTo>
                  <a:close/>
                  <a:moveTo>
                    <a:pt x="74835" y="208597"/>
                  </a:moveTo>
                  <a:lnTo>
                    <a:pt x="306197" y="208597"/>
                  </a:lnTo>
                  <a:cubicBezTo>
                    <a:pt x="317151" y="208597"/>
                    <a:pt x="330486" y="200787"/>
                    <a:pt x="335820" y="191262"/>
                  </a:cubicBezTo>
                  <a:cubicBezTo>
                    <a:pt x="356965" y="153162"/>
                    <a:pt x="323628" y="117729"/>
                    <a:pt x="289624" y="127349"/>
                  </a:cubicBezTo>
                  <a:cubicBezTo>
                    <a:pt x="282670" y="129350"/>
                    <a:pt x="275622" y="124206"/>
                    <a:pt x="275527" y="116872"/>
                  </a:cubicBezTo>
                  <a:cubicBezTo>
                    <a:pt x="274479" y="68580"/>
                    <a:pt x="234283" y="29337"/>
                    <a:pt x="185992" y="29337"/>
                  </a:cubicBezTo>
                  <a:cubicBezTo>
                    <a:pt x="144558" y="29337"/>
                    <a:pt x="108839" y="57341"/>
                    <a:pt x="98933" y="97536"/>
                  </a:cubicBezTo>
                  <a:cubicBezTo>
                    <a:pt x="97600" y="102965"/>
                    <a:pt x="92456" y="106585"/>
                    <a:pt x="86932" y="105918"/>
                  </a:cubicBezTo>
                  <a:cubicBezTo>
                    <a:pt x="45784" y="101155"/>
                    <a:pt x="12160" y="145923"/>
                    <a:pt x="39307" y="189071"/>
                  </a:cubicBezTo>
                  <a:cubicBezTo>
                    <a:pt x="45974" y="199835"/>
                    <a:pt x="62071" y="208597"/>
                    <a:pt x="74835" y="20859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70" name="자유형: 도형 269">
              <a:extLst>
                <a:ext uri="{FF2B5EF4-FFF2-40B4-BE49-F238E27FC236}">
                  <a16:creationId xmlns:a16="http://schemas.microsoft.com/office/drawing/2014/main" id="{06434EE4-42FD-49C0-BCBE-33557FEA09B0}"/>
                </a:ext>
              </a:extLst>
            </p:cNvPr>
            <p:cNvSpPr/>
            <p:nvPr/>
          </p:nvSpPr>
          <p:spPr>
            <a:xfrm>
              <a:off x="2192006" y="4426198"/>
              <a:ext cx="47625" cy="76200"/>
            </a:xfrm>
            <a:custGeom>
              <a:avLst/>
              <a:gdLst>
                <a:gd name="connsiteX0" fmla="*/ 15118 w 47625"/>
                <a:gd name="connsiteY0" fmla="*/ 76840 h 76200"/>
                <a:gd name="connsiteX1" fmla="*/ 7593 w 47625"/>
                <a:gd name="connsiteY1" fmla="*/ 63029 h 76200"/>
                <a:gd name="connsiteX2" fmla="*/ 21786 w 47625"/>
                <a:gd name="connsiteY2" fmla="*/ 15118 h 76200"/>
                <a:gd name="connsiteX3" fmla="*/ 35597 w 47625"/>
                <a:gd name="connsiteY3" fmla="*/ 7593 h 76200"/>
                <a:gd name="connsiteX4" fmla="*/ 43122 w 47625"/>
                <a:gd name="connsiteY4" fmla="*/ 21405 h 76200"/>
                <a:gd name="connsiteX5" fmla="*/ 28929 w 47625"/>
                <a:gd name="connsiteY5" fmla="*/ 69315 h 76200"/>
                <a:gd name="connsiteX6" fmla="*/ 15118 w 47625"/>
                <a:gd name="connsiteY6" fmla="*/ 768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625" h="76200">
                  <a:moveTo>
                    <a:pt x="15118" y="76840"/>
                  </a:moveTo>
                  <a:cubicBezTo>
                    <a:pt x="9213" y="75126"/>
                    <a:pt x="5879" y="68934"/>
                    <a:pt x="7593" y="63029"/>
                  </a:cubicBezTo>
                  <a:lnTo>
                    <a:pt x="21786" y="15118"/>
                  </a:lnTo>
                  <a:cubicBezTo>
                    <a:pt x="23500" y="9213"/>
                    <a:pt x="29691" y="5879"/>
                    <a:pt x="35597" y="7593"/>
                  </a:cubicBezTo>
                  <a:cubicBezTo>
                    <a:pt x="41502" y="9308"/>
                    <a:pt x="44836" y="15499"/>
                    <a:pt x="43122" y="21405"/>
                  </a:cubicBezTo>
                  <a:lnTo>
                    <a:pt x="28929" y="69315"/>
                  </a:lnTo>
                  <a:cubicBezTo>
                    <a:pt x="27120" y="75221"/>
                    <a:pt x="20928" y="78650"/>
                    <a:pt x="15118" y="7684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71" name="자유형: 도형 270">
              <a:extLst>
                <a:ext uri="{FF2B5EF4-FFF2-40B4-BE49-F238E27FC236}">
                  <a16:creationId xmlns:a16="http://schemas.microsoft.com/office/drawing/2014/main" id="{EC12FF15-CD10-410A-A618-C249B12E889B}"/>
                </a:ext>
              </a:extLst>
            </p:cNvPr>
            <p:cNvSpPr/>
            <p:nvPr/>
          </p:nvSpPr>
          <p:spPr>
            <a:xfrm>
              <a:off x="2262015" y="4425722"/>
              <a:ext cx="38100" cy="66675"/>
            </a:xfrm>
            <a:custGeom>
              <a:avLst/>
              <a:gdLst>
                <a:gd name="connsiteX0" fmla="*/ 15118 w 38100"/>
                <a:gd name="connsiteY0" fmla="*/ 60552 h 66675"/>
                <a:gd name="connsiteX1" fmla="*/ 7593 w 38100"/>
                <a:gd name="connsiteY1" fmla="*/ 46741 h 66675"/>
                <a:gd name="connsiteX2" fmla="*/ 16928 w 38100"/>
                <a:gd name="connsiteY2" fmla="*/ 15118 h 66675"/>
                <a:gd name="connsiteX3" fmla="*/ 30739 w 38100"/>
                <a:gd name="connsiteY3" fmla="*/ 7593 h 66675"/>
                <a:gd name="connsiteX4" fmla="*/ 38264 w 38100"/>
                <a:gd name="connsiteY4" fmla="*/ 21405 h 66675"/>
                <a:gd name="connsiteX5" fmla="*/ 28929 w 38100"/>
                <a:gd name="connsiteY5" fmla="*/ 53028 h 66675"/>
                <a:gd name="connsiteX6" fmla="*/ 15118 w 38100"/>
                <a:gd name="connsiteY6" fmla="*/ 60552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00" h="66675">
                  <a:moveTo>
                    <a:pt x="15118" y="60552"/>
                  </a:moveTo>
                  <a:cubicBezTo>
                    <a:pt x="9213" y="58838"/>
                    <a:pt x="5879" y="52647"/>
                    <a:pt x="7593" y="46741"/>
                  </a:cubicBezTo>
                  <a:lnTo>
                    <a:pt x="16928" y="15118"/>
                  </a:lnTo>
                  <a:cubicBezTo>
                    <a:pt x="18642" y="9212"/>
                    <a:pt x="24834" y="5879"/>
                    <a:pt x="30739" y="7593"/>
                  </a:cubicBezTo>
                  <a:cubicBezTo>
                    <a:pt x="36645" y="9308"/>
                    <a:pt x="39978" y="15499"/>
                    <a:pt x="38264" y="21405"/>
                  </a:cubicBezTo>
                  <a:lnTo>
                    <a:pt x="28929" y="53028"/>
                  </a:lnTo>
                  <a:cubicBezTo>
                    <a:pt x="27120" y="58933"/>
                    <a:pt x="20928" y="62267"/>
                    <a:pt x="15118" y="6055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72" name="자유형: 도형 271">
              <a:extLst>
                <a:ext uri="{FF2B5EF4-FFF2-40B4-BE49-F238E27FC236}">
                  <a16:creationId xmlns:a16="http://schemas.microsoft.com/office/drawing/2014/main" id="{C6F968DA-44AD-459B-A9AC-127C0F07C98B}"/>
                </a:ext>
              </a:extLst>
            </p:cNvPr>
            <p:cNvSpPr/>
            <p:nvPr/>
          </p:nvSpPr>
          <p:spPr>
            <a:xfrm>
              <a:off x="2238964" y="4500208"/>
              <a:ext cx="38100" cy="66675"/>
            </a:xfrm>
            <a:custGeom>
              <a:avLst/>
              <a:gdLst>
                <a:gd name="connsiteX0" fmla="*/ 15118 w 38100"/>
                <a:gd name="connsiteY0" fmla="*/ 63981 h 66675"/>
                <a:gd name="connsiteX1" fmla="*/ 7593 w 38100"/>
                <a:gd name="connsiteY1" fmla="*/ 50170 h 66675"/>
                <a:gd name="connsiteX2" fmla="*/ 17976 w 38100"/>
                <a:gd name="connsiteY2" fmla="*/ 15118 h 66675"/>
                <a:gd name="connsiteX3" fmla="*/ 31787 w 38100"/>
                <a:gd name="connsiteY3" fmla="*/ 7594 h 66675"/>
                <a:gd name="connsiteX4" fmla="*/ 39312 w 38100"/>
                <a:gd name="connsiteY4" fmla="*/ 21405 h 66675"/>
                <a:gd name="connsiteX5" fmla="*/ 28929 w 38100"/>
                <a:gd name="connsiteY5" fmla="*/ 56457 h 66675"/>
                <a:gd name="connsiteX6" fmla="*/ 15118 w 38100"/>
                <a:gd name="connsiteY6" fmla="*/ 63981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00" h="66675">
                  <a:moveTo>
                    <a:pt x="15118" y="63981"/>
                  </a:moveTo>
                  <a:cubicBezTo>
                    <a:pt x="9213" y="62267"/>
                    <a:pt x="5879" y="56076"/>
                    <a:pt x="7593" y="50170"/>
                  </a:cubicBezTo>
                  <a:lnTo>
                    <a:pt x="17976" y="15118"/>
                  </a:lnTo>
                  <a:cubicBezTo>
                    <a:pt x="19690" y="9213"/>
                    <a:pt x="25881" y="5879"/>
                    <a:pt x="31787" y="7594"/>
                  </a:cubicBezTo>
                  <a:cubicBezTo>
                    <a:pt x="37692" y="9308"/>
                    <a:pt x="41026" y="15499"/>
                    <a:pt x="39312" y="21405"/>
                  </a:cubicBezTo>
                  <a:lnTo>
                    <a:pt x="28929" y="56457"/>
                  </a:lnTo>
                  <a:cubicBezTo>
                    <a:pt x="27120" y="62362"/>
                    <a:pt x="20928" y="65696"/>
                    <a:pt x="15118" y="6398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73" name="자유형: 도형 272">
              <a:extLst>
                <a:ext uri="{FF2B5EF4-FFF2-40B4-BE49-F238E27FC236}">
                  <a16:creationId xmlns:a16="http://schemas.microsoft.com/office/drawing/2014/main" id="{FD76EFA3-50B6-4A58-A097-C805D53949DC}"/>
                </a:ext>
              </a:extLst>
            </p:cNvPr>
            <p:cNvSpPr/>
            <p:nvPr/>
          </p:nvSpPr>
          <p:spPr>
            <a:xfrm>
              <a:off x="2173908" y="4517734"/>
              <a:ext cx="38100" cy="47625"/>
            </a:xfrm>
            <a:custGeom>
              <a:avLst/>
              <a:gdLst>
                <a:gd name="connsiteX0" fmla="*/ 15118 w 38100"/>
                <a:gd name="connsiteY0" fmla="*/ 46455 h 47625"/>
                <a:gd name="connsiteX1" fmla="*/ 7593 w 38100"/>
                <a:gd name="connsiteY1" fmla="*/ 32644 h 47625"/>
                <a:gd name="connsiteX2" fmla="*/ 12737 w 38100"/>
                <a:gd name="connsiteY2" fmla="*/ 15118 h 47625"/>
                <a:gd name="connsiteX3" fmla="*/ 26548 w 38100"/>
                <a:gd name="connsiteY3" fmla="*/ 7593 h 47625"/>
                <a:gd name="connsiteX4" fmla="*/ 34073 w 38100"/>
                <a:gd name="connsiteY4" fmla="*/ 21404 h 47625"/>
                <a:gd name="connsiteX5" fmla="*/ 28929 w 38100"/>
                <a:gd name="connsiteY5" fmla="*/ 38931 h 47625"/>
                <a:gd name="connsiteX6" fmla="*/ 15118 w 38100"/>
                <a:gd name="connsiteY6" fmla="*/ 46455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00" h="47625">
                  <a:moveTo>
                    <a:pt x="15118" y="46455"/>
                  </a:moveTo>
                  <a:cubicBezTo>
                    <a:pt x="9213" y="44741"/>
                    <a:pt x="5879" y="38550"/>
                    <a:pt x="7593" y="32644"/>
                  </a:cubicBezTo>
                  <a:lnTo>
                    <a:pt x="12737" y="15118"/>
                  </a:lnTo>
                  <a:cubicBezTo>
                    <a:pt x="14451" y="9212"/>
                    <a:pt x="20643" y="5879"/>
                    <a:pt x="26548" y="7593"/>
                  </a:cubicBezTo>
                  <a:cubicBezTo>
                    <a:pt x="32454" y="9308"/>
                    <a:pt x="35787" y="15499"/>
                    <a:pt x="34073" y="21404"/>
                  </a:cubicBezTo>
                  <a:lnTo>
                    <a:pt x="28929" y="38931"/>
                  </a:lnTo>
                  <a:cubicBezTo>
                    <a:pt x="27120" y="44836"/>
                    <a:pt x="21024" y="48170"/>
                    <a:pt x="15118" y="4645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74" name="자유형: 도형 273">
              <a:extLst>
                <a:ext uri="{FF2B5EF4-FFF2-40B4-BE49-F238E27FC236}">
                  <a16:creationId xmlns:a16="http://schemas.microsoft.com/office/drawing/2014/main" id="{FDCF7998-1278-4EFA-90D3-9E5186F4B042}"/>
                </a:ext>
              </a:extLst>
            </p:cNvPr>
            <p:cNvSpPr/>
            <p:nvPr/>
          </p:nvSpPr>
          <p:spPr>
            <a:xfrm>
              <a:off x="2322117" y="4426198"/>
              <a:ext cx="47625" cy="76200"/>
            </a:xfrm>
            <a:custGeom>
              <a:avLst/>
              <a:gdLst>
                <a:gd name="connsiteX0" fmla="*/ 15118 w 47625"/>
                <a:gd name="connsiteY0" fmla="*/ 76840 h 76200"/>
                <a:gd name="connsiteX1" fmla="*/ 7593 w 47625"/>
                <a:gd name="connsiteY1" fmla="*/ 63029 h 76200"/>
                <a:gd name="connsiteX2" fmla="*/ 21786 w 47625"/>
                <a:gd name="connsiteY2" fmla="*/ 15118 h 76200"/>
                <a:gd name="connsiteX3" fmla="*/ 35597 w 47625"/>
                <a:gd name="connsiteY3" fmla="*/ 7593 h 76200"/>
                <a:gd name="connsiteX4" fmla="*/ 43122 w 47625"/>
                <a:gd name="connsiteY4" fmla="*/ 21405 h 76200"/>
                <a:gd name="connsiteX5" fmla="*/ 28929 w 47625"/>
                <a:gd name="connsiteY5" fmla="*/ 69315 h 76200"/>
                <a:gd name="connsiteX6" fmla="*/ 15118 w 47625"/>
                <a:gd name="connsiteY6" fmla="*/ 768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625" h="76200">
                  <a:moveTo>
                    <a:pt x="15118" y="76840"/>
                  </a:moveTo>
                  <a:cubicBezTo>
                    <a:pt x="9213" y="75126"/>
                    <a:pt x="5879" y="68934"/>
                    <a:pt x="7593" y="63029"/>
                  </a:cubicBezTo>
                  <a:lnTo>
                    <a:pt x="21786" y="15118"/>
                  </a:lnTo>
                  <a:cubicBezTo>
                    <a:pt x="23500" y="9213"/>
                    <a:pt x="29691" y="5879"/>
                    <a:pt x="35597" y="7593"/>
                  </a:cubicBezTo>
                  <a:cubicBezTo>
                    <a:pt x="41502" y="9308"/>
                    <a:pt x="44836" y="15499"/>
                    <a:pt x="43122" y="21405"/>
                  </a:cubicBezTo>
                  <a:lnTo>
                    <a:pt x="28929" y="69315"/>
                  </a:lnTo>
                  <a:cubicBezTo>
                    <a:pt x="27215" y="75221"/>
                    <a:pt x="21024" y="78650"/>
                    <a:pt x="15118" y="7684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75" name="자유형: 도형 274">
              <a:extLst>
                <a:ext uri="{FF2B5EF4-FFF2-40B4-BE49-F238E27FC236}">
                  <a16:creationId xmlns:a16="http://schemas.microsoft.com/office/drawing/2014/main" id="{5B415BB2-8809-46EF-9557-F8B7012C37ED}"/>
                </a:ext>
              </a:extLst>
            </p:cNvPr>
            <p:cNvSpPr/>
            <p:nvPr/>
          </p:nvSpPr>
          <p:spPr>
            <a:xfrm>
              <a:off x="2304020" y="4517734"/>
              <a:ext cx="38100" cy="47625"/>
            </a:xfrm>
            <a:custGeom>
              <a:avLst/>
              <a:gdLst>
                <a:gd name="connsiteX0" fmla="*/ 15118 w 38100"/>
                <a:gd name="connsiteY0" fmla="*/ 46455 h 47625"/>
                <a:gd name="connsiteX1" fmla="*/ 7593 w 38100"/>
                <a:gd name="connsiteY1" fmla="*/ 32644 h 47625"/>
                <a:gd name="connsiteX2" fmla="*/ 12737 w 38100"/>
                <a:gd name="connsiteY2" fmla="*/ 15118 h 47625"/>
                <a:gd name="connsiteX3" fmla="*/ 26548 w 38100"/>
                <a:gd name="connsiteY3" fmla="*/ 7593 h 47625"/>
                <a:gd name="connsiteX4" fmla="*/ 34073 w 38100"/>
                <a:gd name="connsiteY4" fmla="*/ 21404 h 47625"/>
                <a:gd name="connsiteX5" fmla="*/ 28929 w 38100"/>
                <a:gd name="connsiteY5" fmla="*/ 38931 h 47625"/>
                <a:gd name="connsiteX6" fmla="*/ 15118 w 38100"/>
                <a:gd name="connsiteY6" fmla="*/ 46455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00" h="47625">
                  <a:moveTo>
                    <a:pt x="15118" y="46455"/>
                  </a:moveTo>
                  <a:cubicBezTo>
                    <a:pt x="9213" y="44741"/>
                    <a:pt x="5879" y="38550"/>
                    <a:pt x="7593" y="32644"/>
                  </a:cubicBezTo>
                  <a:lnTo>
                    <a:pt x="12737" y="15118"/>
                  </a:lnTo>
                  <a:cubicBezTo>
                    <a:pt x="14451" y="9212"/>
                    <a:pt x="20643" y="5879"/>
                    <a:pt x="26548" y="7593"/>
                  </a:cubicBezTo>
                  <a:cubicBezTo>
                    <a:pt x="32454" y="9308"/>
                    <a:pt x="35787" y="15499"/>
                    <a:pt x="34073" y="21404"/>
                  </a:cubicBezTo>
                  <a:lnTo>
                    <a:pt x="28929" y="38931"/>
                  </a:lnTo>
                  <a:cubicBezTo>
                    <a:pt x="27215" y="44836"/>
                    <a:pt x="21024" y="48170"/>
                    <a:pt x="15118" y="4645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76" name="자유형: 도형 275">
              <a:extLst>
                <a:ext uri="{FF2B5EF4-FFF2-40B4-BE49-F238E27FC236}">
                  <a16:creationId xmlns:a16="http://schemas.microsoft.com/office/drawing/2014/main" id="{F6BC3620-3EE3-49DF-ABBE-DC069A00D589}"/>
                </a:ext>
              </a:extLst>
            </p:cNvPr>
            <p:cNvSpPr/>
            <p:nvPr/>
          </p:nvSpPr>
          <p:spPr>
            <a:xfrm>
              <a:off x="2369076" y="4500208"/>
              <a:ext cx="38100" cy="66675"/>
            </a:xfrm>
            <a:custGeom>
              <a:avLst/>
              <a:gdLst>
                <a:gd name="connsiteX0" fmla="*/ 15118 w 38100"/>
                <a:gd name="connsiteY0" fmla="*/ 63981 h 66675"/>
                <a:gd name="connsiteX1" fmla="*/ 7593 w 38100"/>
                <a:gd name="connsiteY1" fmla="*/ 50170 h 66675"/>
                <a:gd name="connsiteX2" fmla="*/ 17976 w 38100"/>
                <a:gd name="connsiteY2" fmla="*/ 15118 h 66675"/>
                <a:gd name="connsiteX3" fmla="*/ 31787 w 38100"/>
                <a:gd name="connsiteY3" fmla="*/ 7594 h 66675"/>
                <a:gd name="connsiteX4" fmla="*/ 39312 w 38100"/>
                <a:gd name="connsiteY4" fmla="*/ 21405 h 66675"/>
                <a:gd name="connsiteX5" fmla="*/ 28929 w 38100"/>
                <a:gd name="connsiteY5" fmla="*/ 56457 h 66675"/>
                <a:gd name="connsiteX6" fmla="*/ 15118 w 38100"/>
                <a:gd name="connsiteY6" fmla="*/ 63981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00" h="66675">
                  <a:moveTo>
                    <a:pt x="15118" y="63981"/>
                  </a:moveTo>
                  <a:cubicBezTo>
                    <a:pt x="9213" y="62267"/>
                    <a:pt x="5879" y="56076"/>
                    <a:pt x="7593" y="50170"/>
                  </a:cubicBezTo>
                  <a:lnTo>
                    <a:pt x="17976" y="15118"/>
                  </a:lnTo>
                  <a:cubicBezTo>
                    <a:pt x="19690" y="9213"/>
                    <a:pt x="25882" y="5879"/>
                    <a:pt x="31787" y="7594"/>
                  </a:cubicBezTo>
                  <a:cubicBezTo>
                    <a:pt x="37692" y="9308"/>
                    <a:pt x="41026" y="15499"/>
                    <a:pt x="39312" y="21405"/>
                  </a:cubicBezTo>
                  <a:lnTo>
                    <a:pt x="28929" y="56457"/>
                  </a:lnTo>
                  <a:cubicBezTo>
                    <a:pt x="27120" y="62362"/>
                    <a:pt x="20928" y="65696"/>
                    <a:pt x="15118" y="6398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77" name="자유형: 도형 276">
              <a:extLst>
                <a:ext uri="{FF2B5EF4-FFF2-40B4-BE49-F238E27FC236}">
                  <a16:creationId xmlns:a16="http://schemas.microsoft.com/office/drawing/2014/main" id="{71CE3321-7D18-40E6-BE5A-AD666711D972}"/>
                </a:ext>
              </a:extLst>
            </p:cNvPr>
            <p:cNvSpPr/>
            <p:nvPr/>
          </p:nvSpPr>
          <p:spPr>
            <a:xfrm>
              <a:off x="2392021" y="4424198"/>
              <a:ext cx="38100" cy="66675"/>
            </a:xfrm>
            <a:custGeom>
              <a:avLst/>
              <a:gdLst>
                <a:gd name="connsiteX0" fmla="*/ 18271 w 38100"/>
                <a:gd name="connsiteY0" fmla="*/ 62743 h 66675"/>
                <a:gd name="connsiteX1" fmla="*/ 7603 w 38100"/>
                <a:gd name="connsiteY1" fmla="*/ 48456 h 66675"/>
                <a:gd name="connsiteX2" fmla="*/ 17414 w 38100"/>
                <a:gd name="connsiteY2" fmla="*/ 15118 h 66675"/>
                <a:gd name="connsiteX3" fmla="*/ 31225 w 38100"/>
                <a:gd name="connsiteY3" fmla="*/ 7593 h 66675"/>
                <a:gd name="connsiteX4" fmla="*/ 38750 w 38100"/>
                <a:gd name="connsiteY4" fmla="*/ 21405 h 66675"/>
                <a:gd name="connsiteX5" fmla="*/ 28939 w 38100"/>
                <a:gd name="connsiteY5" fmla="*/ 54742 h 66675"/>
                <a:gd name="connsiteX6" fmla="*/ 18271 w 38100"/>
                <a:gd name="connsiteY6" fmla="*/ 62743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00" h="66675">
                  <a:moveTo>
                    <a:pt x="18271" y="62743"/>
                  </a:moveTo>
                  <a:cubicBezTo>
                    <a:pt x="10842" y="62743"/>
                    <a:pt x="5508" y="55599"/>
                    <a:pt x="7603" y="48456"/>
                  </a:cubicBezTo>
                  <a:lnTo>
                    <a:pt x="17414" y="15118"/>
                  </a:lnTo>
                  <a:cubicBezTo>
                    <a:pt x="19129" y="9213"/>
                    <a:pt x="25320" y="5879"/>
                    <a:pt x="31225" y="7593"/>
                  </a:cubicBezTo>
                  <a:cubicBezTo>
                    <a:pt x="37131" y="9308"/>
                    <a:pt x="40464" y="15499"/>
                    <a:pt x="38750" y="21405"/>
                  </a:cubicBezTo>
                  <a:lnTo>
                    <a:pt x="28939" y="54742"/>
                  </a:lnTo>
                  <a:cubicBezTo>
                    <a:pt x="27510" y="59600"/>
                    <a:pt x="23034" y="62743"/>
                    <a:pt x="18271" y="6274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278" name="자유형: 도형 277">
            <a:extLst>
              <a:ext uri="{FF2B5EF4-FFF2-40B4-BE49-F238E27FC236}">
                <a16:creationId xmlns:a16="http://schemas.microsoft.com/office/drawing/2014/main" id="{A991FD96-A945-42F3-B2EC-9510428E9ECA}"/>
              </a:ext>
            </a:extLst>
          </p:cNvPr>
          <p:cNvSpPr/>
          <p:nvPr/>
        </p:nvSpPr>
        <p:spPr>
          <a:xfrm>
            <a:off x="3435468" y="4288534"/>
            <a:ext cx="428625" cy="228600"/>
          </a:xfrm>
          <a:custGeom>
            <a:avLst/>
            <a:gdLst>
              <a:gd name="connsiteX0" fmla="*/ 363664 w 428625"/>
              <a:gd name="connsiteY0" fmla="*/ 68296 h 228600"/>
              <a:gd name="connsiteX1" fmla="*/ 173831 w 428625"/>
              <a:gd name="connsiteY1" fmla="*/ 11241 h 228600"/>
              <a:gd name="connsiteX2" fmla="*/ 102394 w 428625"/>
              <a:gd name="connsiteY2" fmla="*/ 40483 h 228600"/>
              <a:gd name="connsiteX3" fmla="*/ 7144 w 428625"/>
              <a:gd name="connsiteY3" fmla="*/ 216029 h 228600"/>
              <a:gd name="connsiteX4" fmla="*/ 19145 w 428625"/>
              <a:gd name="connsiteY4" fmla="*/ 228030 h 228600"/>
              <a:gd name="connsiteX5" fmla="*/ 152876 w 428625"/>
              <a:gd name="connsiteY5" fmla="*/ 228030 h 228600"/>
              <a:gd name="connsiteX6" fmla="*/ 164878 w 428625"/>
              <a:gd name="connsiteY6" fmla="*/ 215838 h 228600"/>
              <a:gd name="connsiteX7" fmla="*/ 215932 w 428625"/>
              <a:gd name="connsiteY7" fmla="*/ 164879 h 228600"/>
              <a:gd name="connsiteX8" fmla="*/ 266986 w 428625"/>
              <a:gd name="connsiteY8" fmla="*/ 215838 h 228600"/>
              <a:gd name="connsiteX9" fmla="*/ 278987 w 428625"/>
              <a:gd name="connsiteY9" fmla="*/ 228030 h 228600"/>
              <a:gd name="connsiteX10" fmla="*/ 412718 w 428625"/>
              <a:gd name="connsiteY10" fmla="*/ 228030 h 228600"/>
              <a:gd name="connsiteX11" fmla="*/ 424720 w 428625"/>
              <a:gd name="connsiteY11" fmla="*/ 216029 h 228600"/>
              <a:gd name="connsiteX12" fmla="*/ 363664 w 428625"/>
              <a:gd name="connsiteY12" fmla="*/ 68296 h 228600"/>
              <a:gd name="connsiteX13" fmla="*/ 290036 w 428625"/>
              <a:gd name="connsiteY13" fmla="*/ 203551 h 228600"/>
              <a:gd name="connsiteX14" fmla="*/ 215837 w 428625"/>
              <a:gd name="connsiteY14" fmla="*/ 140400 h 228600"/>
              <a:gd name="connsiteX15" fmla="*/ 141637 w 428625"/>
              <a:gd name="connsiteY15" fmla="*/ 203551 h 228600"/>
              <a:gd name="connsiteX16" fmla="*/ 120872 w 428625"/>
              <a:gd name="connsiteY16" fmla="*/ 203551 h 228600"/>
              <a:gd name="connsiteX17" fmla="*/ 215741 w 428625"/>
              <a:gd name="connsiteY17" fmla="*/ 119921 h 228600"/>
              <a:gd name="connsiteX18" fmla="*/ 310610 w 428625"/>
              <a:gd name="connsiteY18" fmla="*/ 203551 h 228600"/>
              <a:gd name="connsiteX19" fmla="*/ 290036 w 428625"/>
              <a:gd name="connsiteY19" fmla="*/ 203551 h 228600"/>
              <a:gd name="connsiteX20" fmla="*/ 334994 w 428625"/>
              <a:gd name="connsiteY20" fmla="*/ 203551 h 228600"/>
              <a:gd name="connsiteX21" fmla="*/ 215932 w 428625"/>
              <a:gd name="connsiteY21" fmla="*/ 95823 h 228600"/>
              <a:gd name="connsiteX22" fmla="*/ 96869 w 428625"/>
              <a:gd name="connsiteY22" fmla="*/ 203551 h 228600"/>
              <a:gd name="connsiteX23" fmla="*/ 76200 w 428625"/>
              <a:gd name="connsiteY23" fmla="*/ 203551 h 228600"/>
              <a:gd name="connsiteX24" fmla="*/ 215932 w 428625"/>
              <a:gd name="connsiteY24" fmla="*/ 75344 h 228600"/>
              <a:gd name="connsiteX25" fmla="*/ 355663 w 428625"/>
              <a:gd name="connsiteY25" fmla="*/ 203551 h 228600"/>
              <a:gd name="connsiteX26" fmla="*/ 334994 w 428625"/>
              <a:gd name="connsiteY26" fmla="*/ 203551 h 228600"/>
              <a:gd name="connsiteX27" fmla="*/ 379762 w 428625"/>
              <a:gd name="connsiteY27" fmla="*/ 203551 h 228600"/>
              <a:gd name="connsiteX28" fmla="*/ 215932 w 428625"/>
              <a:gd name="connsiteY28" fmla="*/ 51246 h 228600"/>
              <a:gd name="connsiteX29" fmla="*/ 52102 w 428625"/>
              <a:gd name="connsiteY29" fmla="*/ 203551 h 228600"/>
              <a:gd name="connsiteX30" fmla="*/ 31528 w 428625"/>
              <a:gd name="connsiteY30" fmla="*/ 203551 h 228600"/>
              <a:gd name="connsiteX31" fmla="*/ 216027 w 428625"/>
              <a:gd name="connsiteY31" fmla="*/ 30767 h 228600"/>
              <a:gd name="connsiteX32" fmla="*/ 400526 w 428625"/>
              <a:gd name="connsiteY32" fmla="*/ 203551 h 228600"/>
              <a:gd name="connsiteX33" fmla="*/ 379762 w 428625"/>
              <a:gd name="connsiteY33" fmla="*/ 20355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428625" h="228600">
                <a:moveTo>
                  <a:pt x="363664" y="68296"/>
                </a:moveTo>
                <a:cubicBezTo>
                  <a:pt x="314420" y="19051"/>
                  <a:pt x="244793" y="-2570"/>
                  <a:pt x="173831" y="11241"/>
                </a:cubicBezTo>
                <a:cubicBezTo>
                  <a:pt x="148304" y="16194"/>
                  <a:pt x="124015" y="26100"/>
                  <a:pt x="102394" y="40483"/>
                </a:cubicBezTo>
                <a:cubicBezTo>
                  <a:pt x="41529" y="80869"/>
                  <a:pt x="7144" y="145734"/>
                  <a:pt x="7144" y="216029"/>
                </a:cubicBezTo>
                <a:cubicBezTo>
                  <a:pt x="7144" y="222696"/>
                  <a:pt x="12478" y="228030"/>
                  <a:pt x="19145" y="228030"/>
                </a:cubicBezTo>
                <a:lnTo>
                  <a:pt x="152876" y="228030"/>
                </a:lnTo>
                <a:cubicBezTo>
                  <a:pt x="159544" y="228030"/>
                  <a:pt x="164878" y="222601"/>
                  <a:pt x="164878" y="215838"/>
                </a:cubicBezTo>
                <a:cubicBezTo>
                  <a:pt x="164973" y="187739"/>
                  <a:pt x="187833" y="164879"/>
                  <a:pt x="215932" y="164879"/>
                </a:cubicBezTo>
                <a:cubicBezTo>
                  <a:pt x="244030" y="164879"/>
                  <a:pt x="266986" y="187739"/>
                  <a:pt x="266986" y="215838"/>
                </a:cubicBezTo>
                <a:cubicBezTo>
                  <a:pt x="266986" y="222506"/>
                  <a:pt x="272320" y="228030"/>
                  <a:pt x="278987" y="228030"/>
                </a:cubicBezTo>
                <a:lnTo>
                  <a:pt x="412718" y="228030"/>
                </a:lnTo>
                <a:cubicBezTo>
                  <a:pt x="419290" y="228030"/>
                  <a:pt x="424720" y="222696"/>
                  <a:pt x="424720" y="216029"/>
                </a:cubicBezTo>
                <a:cubicBezTo>
                  <a:pt x="424815" y="160212"/>
                  <a:pt x="403098" y="107824"/>
                  <a:pt x="363664" y="68296"/>
                </a:cubicBezTo>
                <a:close/>
                <a:moveTo>
                  <a:pt x="290036" y="203551"/>
                </a:moveTo>
                <a:cubicBezTo>
                  <a:pt x="284226" y="167832"/>
                  <a:pt x="253175" y="140400"/>
                  <a:pt x="215837" y="140400"/>
                </a:cubicBezTo>
                <a:cubicBezTo>
                  <a:pt x="178498" y="140400"/>
                  <a:pt x="147447" y="167737"/>
                  <a:pt x="141637" y="203551"/>
                </a:cubicBezTo>
                <a:lnTo>
                  <a:pt x="120872" y="203551"/>
                </a:lnTo>
                <a:cubicBezTo>
                  <a:pt x="126778" y="156497"/>
                  <a:pt x="167069" y="119921"/>
                  <a:pt x="215741" y="119921"/>
                </a:cubicBezTo>
                <a:cubicBezTo>
                  <a:pt x="264414" y="119921"/>
                  <a:pt x="304705" y="156497"/>
                  <a:pt x="310610" y="203551"/>
                </a:cubicBezTo>
                <a:lnTo>
                  <a:pt x="290036" y="203551"/>
                </a:lnTo>
                <a:close/>
                <a:moveTo>
                  <a:pt x="334994" y="203551"/>
                </a:moveTo>
                <a:cubicBezTo>
                  <a:pt x="328994" y="143162"/>
                  <a:pt x="277844" y="95823"/>
                  <a:pt x="215932" y="95823"/>
                </a:cubicBezTo>
                <a:cubicBezTo>
                  <a:pt x="154019" y="95823"/>
                  <a:pt x="102870" y="143162"/>
                  <a:pt x="96869" y="203551"/>
                </a:cubicBezTo>
                <a:lnTo>
                  <a:pt x="76200" y="203551"/>
                </a:lnTo>
                <a:cubicBezTo>
                  <a:pt x="82296" y="131827"/>
                  <a:pt x="142685" y="75344"/>
                  <a:pt x="215932" y="75344"/>
                </a:cubicBezTo>
                <a:cubicBezTo>
                  <a:pt x="289179" y="75344"/>
                  <a:pt x="349568" y="131827"/>
                  <a:pt x="355663" y="203551"/>
                </a:cubicBezTo>
                <a:lnTo>
                  <a:pt x="334994" y="203551"/>
                </a:lnTo>
                <a:close/>
                <a:moveTo>
                  <a:pt x="379762" y="203551"/>
                </a:moveTo>
                <a:cubicBezTo>
                  <a:pt x="373571" y="118588"/>
                  <a:pt x="302419" y="51246"/>
                  <a:pt x="215932" y="51246"/>
                </a:cubicBezTo>
                <a:cubicBezTo>
                  <a:pt x="129350" y="51246"/>
                  <a:pt x="58293" y="118492"/>
                  <a:pt x="52102" y="203551"/>
                </a:cubicBezTo>
                <a:lnTo>
                  <a:pt x="31528" y="203551"/>
                </a:lnTo>
                <a:cubicBezTo>
                  <a:pt x="37719" y="107253"/>
                  <a:pt x="118110" y="30767"/>
                  <a:pt x="216027" y="30767"/>
                </a:cubicBezTo>
                <a:cubicBezTo>
                  <a:pt x="313944" y="30767"/>
                  <a:pt x="394240" y="107253"/>
                  <a:pt x="400526" y="203551"/>
                </a:cubicBezTo>
                <a:lnTo>
                  <a:pt x="379762" y="203551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grpSp>
        <p:nvGrpSpPr>
          <p:cNvPr id="279" name="그룹 278">
            <a:extLst>
              <a:ext uri="{FF2B5EF4-FFF2-40B4-BE49-F238E27FC236}">
                <a16:creationId xmlns:a16="http://schemas.microsoft.com/office/drawing/2014/main" id="{4E98A298-04B5-40AC-830E-378C977228C1}"/>
              </a:ext>
            </a:extLst>
          </p:cNvPr>
          <p:cNvGrpSpPr/>
          <p:nvPr/>
        </p:nvGrpSpPr>
        <p:grpSpPr>
          <a:xfrm>
            <a:off x="4144033" y="2229040"/>
            <a:ext cx="390525" cy="390525"/>
            <a:chOff x="4144033" y="2229040"/>
            <a:chExt cx="390525" cy="390525"/>
          </a:xfrm>
          <a:solidFill>
            <a:schemeClr val="bg1"/>
          </a:solidFill>
        </p:grpSpPr>
        <p:sp>
          <p:nvSpPr>
            <p:cNvPr id="280" name="자유형: 도형 279">
              <a:extLst>
                <a:ext uri="{FF2B5EF4-FFF2-40B4-BE49-F238E27FC236}">
                  <a16:creationId xmlns:a16="http://schemas.microsoft.com/office/drawing/2014/main" id="{97A1CB10-B84B-4F5F-8406-AEEB869FF2FE}"/>
                </a:ext>
              </a:extLst>
            </p:cNvPr>
            <p:cNvSpPr/>
            <p:nvPr/>
          </p:nvSpPr>
          <p:spPr>
            <a:xfrm>
              <a:off x="4144033" y="2229040"/>
              <a:ext cx="390525" cy="390525"/>
            </a:xfrm>
            <a:custGeom>
              <a:avLst/>
              <a:gdLst>
                <a:gd name="connsiteX0" fmla="*/ 352806 w 390525"/>
                <a:gd name="connsiteY0" fmla="*/ 96012 h 390525"/>
                <a:gd name="connsiteX1" fmla="*/ 297275 w 390525"/>
                <a:gd name="connsiteY1" fmla="*/ 96012 h 390525"/>
                <a:gd name="connsiteX2" fmla="*/ 297275 w 390525"/>
                <a:gd name="connsiteY2" fmla="*/ 40481 h 390525"/>
                <a:gd name="connsiteX3" fmla="*/ 263938 w 390525"/>
                <a:gd name="connsiteY3" fmla="*/ 7144 h 390525"/>
                <a:gd name="connsiteX4" fmla="*/ 40481 w 390525"/>
                <a:gd name="connsiteY4" fmla="*/ 7144 h 390525"/>
                <a:gd name="connsiteX5" fmla="*/ 7144 w 390525"/>
                <a:gd name="connsiteY5" fmla="*/ 40481 h 390525"/>
                <a:gd name="connsiteX6" fmla="*/ 7144 w 390525"/>
                <a:gd name="connsiteY6" fmla="*/ 352806 h 390525"/>
                <a:gd name="connsiteX7" fmla="*/ 40481 w 390525"/>
                <a:gd name="connsiteY7" fmla="*/ 386143 h 390525"/>
                <a:gd name="connsiteX8" fmla="*/ 352806 w 390525"/>
                <a:gd name="connsiteY8" fmla="*/ 386143 h 390525"/>
                <a:gd name="connsiteX9" fmla="*/ 386143 w 390525"/>
                <a:gd name="connsiteY9" fmla="*/ 352806 h 390525"/>
                <a:gd name="connsiteX10" fmla="*/ 386143 w 390525"/>
                <a:gd name="connsiteY10" fmla="*/ 129350 h 390525"/>
                <a:gd name="connsiteX11" fmla="*/ 352806 w 390525"/>
                <a:gd name="connsiteY11" fmla="*/ 96012 h 390525"/>
                <a:gd name="connsiteX12" fmla="*/ 40481 w 390525"/>
                <a:gd name="connsiteY12" fmla="*/ 29432 h 390525"/>
                <a:gd name="connsiteX13" fmla="*/ 264033 w 390525"/>
                <a:gd name="connsiteY13" fmla="*/ 29432 h 390525"/>
                <a:gd name="connsiteX14" fmla="*/ 275177 w 390525"/>
                <a:gd name="connsiteY14" fmla="*/ 40576 h 390525"/>
                <a:gd name="connsiteX15" fmla="*/ 275177 w 390525"/>
                <a:gd name="connsiteY15" fmla="*/ 51721 h 390525"/>
                <a:gd name="connsiteX16" fmla="*/ 29432 w 390525"/>
                <a:gd name="connsiteY16" fmla="*/ 51721 h 390525"/>
                <a:gd name="connsiteX17" fmla="*/ 29432 w 390525"/>
                <a:gd name="connsiteY17" fmla="*/ 40576 h 390525"/>
                <a:gd name="connsiteX18" fmla="*/ 40481 w 390525"/>
                <a:gd name="connsiteY18" fmla="*/ 29432 h 390525"/>
                <a:gd name="connsiteX19" fmla="*/ 29337 w 390525"/>
                <a:gd name="connsiteY19" fmla="*/ 352806 h 390525"/>
                <a:gd name="connsiteX20" fmla="*/ 29337 w 390525"/>
                <a:gd name="connsiteY20" fmla="*/ 319468 h 390525"/>
                <a:gd name="connsiteX21" fmla="*/ 186214 w 390525"/>
                <a:gd name="connsiteY21" fmla="*/ 319468 h 390525"/>
                <a:gd name="connsiteX22" fmla="*/ 186214 w 390525"/>
                <a:gd name="connsiteY22" fmla="*/ 352806 h 390525"/>
                <a:gd name="connsiteX23" fmla="*/ 188119 w 390525"/>
                <a:gd name="connsiteY23" fmla="*/ 363950 h 390525"/>
                <a:gd name="connsiteX24" fmla="*/ 40481 w 390525"/>
                <a:gd name="connsiteY24" fmla="*/ 363950 h 390525"/>
                <a:gd name="connsiteX25" fmla="*/ 29337 w 390525"/>
                <a:gd name="connsiteY25" fmla="*/ 352806 h 390525"/>
                <a:gd name="connsiteX26" fmla="*/ 186214 w 390525"/>
                <a:gd name="connsiteY26" fmla="*/ 129350 h 390525"/>
                <a:gd name="connsiteX27" fmla="*/ 186214 w 390525"/>
                <a:gd name="connsiteY27" fmla="*/ 297371 h 390525"/>
                <a:gd name="connsiteX28" fmla="*/ 29337 w 390525"/>
                <a:gd name="connsiteY28" fmla="*/ 297371 h 390525"/>
                <a:gd name="connsiteX29" fmla="*/ 29337 w 390525"/>
                <a:gd name="connsiteY29" fmla="*/ 73819 h 390525"/>
                <a:gd name="connsiteX30" fmla="*/ 275082 w 390525"/>
                <a:gd name="connsiteY30" fmla="*/ 73819 h 390525"/>
                <a:gd name="connsiteX31" fmla="*/ 275082 w 390525"/>
                <a:gd name="connsiteY31" fmla="*/ 96012 h 390525"/>
                <a:gd name="connsiteX32" fmla="*/ 219551 w 390525"/>
                <a:gd name="connsiteY32" fmla="*/ 96012 h 390525"/>
                <a:gd name="connsiteX33" fmla="*/ 186214 w 390525"/>
                <a:gd name="connsiteY33" fmla="*/ 129350 h 390525"/>
                <a:gd name="connsiteX34" fmla="*/ 352806 w 390525"/>
                <a:gd name="connsiteY34" fmla="*/ 363950 h 390525"/>
                <a:gd name="connsiteX35" fmla="*/ 219551 w 390525"/>
                <a:gd name="connsiteY35" fmla="*/ 363950 h 390525"/>
                <a:gd name="connsiteX36" fmla="*/ 208407 w 390525"/>
                <a:gd name="connsiteY36" fmla="*/ 352806 h 390525"/>
                <a:gd name="connsiteX37" fmla="*/ 208407 w 390525"/>
                <a:gd name="connsiteY37" fmla="*/ 341662 h 390525"/>
                <a:gd name="connsiteX38" fmla="*/ 363855 w 390525"/>
                <a:gd name="connsiteY38" fmla="*/ 341662 h 390525"/>
                <a:gd name="connsiteX39" fmla="*/ 363855 w 390525"/>
                <a:gd name="connsiteY39" fmla="*/ 352806 h 390525"/>
                <a:gd name="connsiteX40" fmla="*/ 352806 w 390525"/>
                <a:gd name="connsiteY40" fmla="*/ 363950 h 390525"/>
                <a:gd name="connsiteX41" fmla="*/ 363855 w 390525"/>
                <a:gd name="connsiteY41" fmla="*/ 319564 h 390525"/>
                <a:gd name="connsiteX42" fmla="*/ 208407 w 390525"/>
                <a:gd name="connsiteY42" fmla="*/ 319564 h 390525"/>
                <a:gd name="connsiteX43" fmla="*/ 208407 w 390525"/>
                <a:gd name="connsiteY43" fmla="*/ 162687 h 390525"/>
                <a:gd name="connsiteX44" fmla="*/ 363855 w 390525"/>
                <a:gd name="connsiteY44" fmla="*/ 162687 h 390525"/>
                <a:gd name="connsiteX45" fmla="*/ 363855 w 390525"/>
                <a:gd name="connsiteY45" fmla="*/ 319564 h 390525"/>
                <a:gd name="connsiteX46" fmla="*/ 363855 w 390525"/>
                <a:gd name="connsiteY46" fmla="*/ 140398 h 390525"/>
                <a:gd name="connsiteX47" fmla="*/ 208407 w 390525"/>
                <a:gd name="connsiteY47" fmla="*/ 140398 h 390525"/>
                <a:gd name="connsiteX48" fmla="*/ 208407 w 390525"/>
                <a:gd name="connsiteY48" fmla="*/ 129254 h 390525"/>
                <a:gd name="connsiteX49" fmla="*/ 219551 w 390525"/>
                <a:gd name="connsiteY49" fmla="*/ 118110 h 390525"/>
                <a:gd name="connsiteX50" fmla="*/ 352806 w 390525"/>
                <a:gd name="connsiteY50" fmla="*/ 118110 h 390525"/>
                <a:gd name="connsiteX51" fmla="*/ 363950 w 390525"/>
                <a:gd name="connsiteY51" fmla="*/ 129254 h 390525"/>
                <a:gd name="connsiteX52" fmla="*/ 363950 w 390525"/>
                <a:gd name="connsiteY52" fmla="*/ 140398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390525" h="390525">
                  <a:moveTo>
                    <a:pt x="352806" y="96012"/>
                  </a:moveTo>
                  <a:lnTo>
                    <a:pt x="297275" y="96012"/>
                  </a:lnTo>
                  <a:lnTo>
                    <a:pt x="297275" y="40481"/>
                  </a:lnTo>
                  <a:cubicBezTo>
                    <a:pt x="297275" y="22098"/>
                    <a:pt x="282321" y="7144"/>
                    <a:pt x="263938" y="7144"/>
                  </a:cubicBezTo>
                  <a:lnTo>
                    <a:pt x="40481" y="7144"/>
                  </a:lnTo>
                  <a:cubicBezTo>
                    <a:pt x="22098" y="7144"/>
                    <a:pt x="7144" y="22098"/>
                    <a:pt x="7144" y="40481"/>
                  </a:cubicBezTo>
                  <a:lnTo>
                    <a:pt x="7144" y="352806"/>
                  </a:lnTo>
                  <a:cubicBezTo>
                    <a:pt x="7144" y="371189"/>
                    <a:pt x="22098" y="386143"/>
                    <a:pt x="40481" y="386143"/>
                  </a:cubicBezTo>
                  <a:lnTo>
                    <a:pt x="352806" y="386143"/>
                  </a:lnTo>
                  <a:cubicBezTo>
                    <a:pt x="371189" y="386143"/>
                    <a:pt x="386143" y="371189"/>
                    <a:pt x="386143" y="352806"/>
                  </a:cubicBezTo>
                  <a:lnTo>
                    <a:pt x="386143" y="129350"/>
                  </a:lnTo>
                  <a:cubicBezTo>
                    <a:pt x="386048" y="110966"/>
                    <a:pt x="371189" y="96012"/>
                    <a:pt x="352806" y="96012"/>
                  </a:cubicBezTo>
                  <a:close/>
                  <a:moveTo>
                    <a:pt x="40481" y="29432"/>
                  </a:moveTo>
                  <a:lnTo>
                    <a:pt x="264033" y="29432"/>
                  </a:lnTo>
                  <a:cubicBezTo>
                    <a:pt x="270129" y="29432"/>
                    <a:pt x="275177" y="34385"/>
                    <a:pt x="275177" y="40576"/>
                  </a:cubicBezTo>
                  <a:lnTo>
                    <a:pt x="275177" y="51721"/>
                  </a:lnTo>
                  <a:lnTo>
                    <a:pt x="29432" y="51721"/>
                  </a:lnTo>
                  <a:lnTo>
                    <a:pt x="29432" y="40576"/>
                  </a:lnTo>
                  <a:cubicBezTo>
                    <a:pt x="29337" y="34385"/>
                    <a:pt x="34290" y="29432"/>
                    <a:pt x="40481" y="29432"/>
                  </a:cubicBezTo>
                  <a:close/>
                  <a:moveTo>
                    <a:pt x="29337" y="352806"/>
                  </a:moveTo>
                  <a:lnTo>
                    <a:pt x="29337" y="319468"/>
                  </a:lnTo>
                  <a:lnTo>
                    <a:pt x="186214" y="319468"/>
                  </a:lnTo>
                  <a:lnTo>
                    <a:pt x="186214" y="352806"/>
                  </a:lnTo>
                  <a:cubicBezTo>
                    <a:pt x="186214" y="356711"/>
                    <a:pt x="186880" y="360426"/>
                    <a:pt x="188119" y="363950"/>
                  </a:cubicBezTo>
                  <a:lnTo>
                    <a:pt x="40481" y="363950"/>
                  </a:lnTo>
                  <a:cubicBezTo>
                    <a:pt x="34290" y="363950"/>
                    <a:pt x="29337" y="358997"/>
                    <a:pt x="29337" y="352806"/>
                  </a:cubicBezTo>
                  <a:close/>
                  <a:moveTo>
                    <a:pt x="186214" y="129350"/>
                  </a:moveTo>
                  <a:lnTo>
                    <a:pt x="186214" y="297371"/>
                  </a:lnTo>
                  <a:lnTo>
                    <a:pt x="29337" y="297371"/>
                  </a:lnTo>
                  <a:lnTo>
                    <a:pt x="29337" y="73819"/>
                  </a:lnTo>
                  <a:lnTo>
                    <a:pt x="275082" y="73819"/>
                  </a:lnTo>
                  <a:lnTo>
                    <a:pt x="275082" y="96012"/>
                  </a:lnTo>
                  <a:lnTo>
                    <a:pt x="219551" y="96012"/>
                  </a:lnTo>
                  <a:cubicBezTo>
                    <a:pt x="201168" y="96012"/>
                    <a:pt x="186214" y="110966"/>
                    <a:pt x="186214" y="129350"/>
                  </a:cubicBezTo>
                  <a:close/>
                  <a:moveTo>
                    <a:pt x="352806" y="363950"/>
                  </a:moveTo>
                  <a:lnTo>
                    <a:pt x="219551" y="363950"/>
                  </a:lnTo>
                  <a:cubicBezTo>
                    <a:pt x="213455" y="363950"/>
                    <a:pt x="208407" y="358997"/>
                    <a:pt x="208407" y="352806"/>
                  </a:cubicBezTo>
                  <a:lnTo>
                    <a:pt x="208407" y="341662"/>
                  </a:lnTo>
                  <a:lnTo>
                    <a:pt x="363855" y="341662"/>
                  </a:lnTo>
                  <a:lnTo>
                    <a:pt x="363855" y="352806"/>
                  </a:lnTo>
                  <a:cubicBezTo>
                    <a:pt x="363855" y="358997"/>
                    <a:pt x="358902" y="363950"/>
                    <a:pt x="352806" y="363950"/>
                  </a:cubicBezTo>
                  <a:close/>
                  <a:moveTo>
                    <a:pt x="363855" y="319564"/>
                  </a:moveTo>
                  <a:lnTo>
                    <a:pt x="208407" y="319564"/>
                  </a:lnTo>
                  <a:lnTo>
                    <a:pt x="208407" y="162687"/>
                  </a:lnTo>
                  <a:lnTo>
                    <a:pt x="363855" y="162687"/>
                  </a:lnTo>
                  <a:lnTo>
                    <a:pt x="363855" y="319564"/>
                  </a:lnTo>
                  <a:close/>
                  <a:moveTo>
                    <a:pt x="363855" y="140398"/>
                  </a:moveTo>
                  <a:lnTo>
                    <a:pt x="208407" y="140398"/>
                  </a:lnTo>
                  <a:lnTo>
                    <a:pt x="208407" y="129254"/>
                  </a:lnTo>
                  <a:cubicBezTo>
                    <a:pt x="208407" y="123158"/>
                    <a:pt x="213360" y="118110"/>
                    <a:pt x="219551" y="118110"/>
                  </a:cubicBezTo>
                  <a:lnTo>
                    <a:pt x="352806" y="118110"/>
                  </a:lnTo>
                  <a:cubicBezTo>
                    <a:pt x="358902" y="118110"/>
                    <a:pt x="363950" y="123063"/>
                    <a:pt x="363950" y="129254"/>
                  </a:cubicBezTo>
                  <a:lnTo>
                    <a:pt x="363950" y="14039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81" name="자유형: 도형 280">
              <a:extLst>
                <a:ext uri="{FF2B5EF4-FFF2-40B4-BE49-F238E27FC236}">
                  <a16:creationId xmlns:a16="http://schemas.microsoft.com/office/drawing/2014/main" id="{07963C94-95E7-4529-AF56-6FCC26636616}"/>
                </a:ext>
              </a:extLst>
            </p:cNvPr>
            <p:cNvSpPr/>
            <p:nvPr/>
          </p:nvSpPr>
          <p:spPr>
            <a:xfrm>
              <a:off x="4188419" y="2317908"/>
              <a:ext cx="123825" cy="95250"/>
            </a:xfrm>
            <a:custGeom>
              <a:avLst/>
              <a:gdLst>
                <a:gd name="connsiteX0" fmla="*/ 107061 w 123825"/>
                <a:gd name="connsiteY0" fmla="*/ 7144 h 95250"/>
                <a:gd name="connsiteX1" fmla="*/ 18288 w 123825"/>
                <a:gd name="connsiteY1" fmla="*/ 7144 h 95250"/>
                <a:gd name="connsiteX2" fmla="*/ 7144 w 123825"/>
                <a:gd name="connsiteY2" fmla="*/ 18288 h 95250"/>
                <a:gd name="connsiteX3" fmla="*/ 7144 w 123825"/>
                <a:gd name="connsiteY3" fmla="*/ 84868 h 95250"/>
                <a:gd name="connsiteX4" fmla="*/ 18288 w 123825"/>
                <a:gd name="connsiteY4" fmla="*/ 96012 h 95250"/>
                <a:gd name="connsiteX5" fmla="*/ 107061 w 123825"/>
                <a:gd name="connsiteY5" fmla="*/ 96012 h 95250"/>
                <a:gd name="connsiteX6" fmla="*/ 118205 w 123825"/>
                <a:gd name="connsiteY6" fmla="*/ 84868 h 95250"/>
                <a:gd name="connsiteX7" fmla="*/ 118205 w 123825"/>
                <a:gd name="connsiteY7" fmla="*/ 18288 h 95250"/>
                <a:gd name="connsiteX8" fmla="*/ 107061 w 123825"/>
                <a:gd name="connsiteY8" fmla="*/ 7144 h 95250"/>
                <a:gd name="connsiteX9" fmla="*/ 96012 w 123825"/>
                <a:gd name="connsiteY9" fmla="*/ 73723 h 95250"/>
                <a:gd name="connsiteX10" fmla="*/ 29433 w 123825"/>
                <a:gd name="connsiteY10" fmla="*/ 73723 h 95250"/>
                <a:gd name="connsiteX11" fmla="*/ 29433 w 123825"/>
                <a:gd name="connsiteY11" fmla="*/ 29337 h 95250"/>
                <a:gd name="connsiteX12" fmla="*/ 96012 w 123825"/>
                <a:gd name="connsiteY12" fmla="*/ 29337 h 95250"/>
                <a:gd name="connsiteX13" fmla="*/ 96012 w 123825"/>
                <a:gd name="connsiteY13" fmla="*/ 73723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3825" h="95250">
                  <a:moveTo>
                    <a:pt x="107061" y="7144"/>
                  </a:move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lnTo>
                    <a:pt x="7144" y="84868"/>
                  </a:lnTo>
                  <a:cubicBezTo>
                    <a:pt x="7144" y="90964"/>
                    <a:pt x="12097" y="96012"/>
                    <a:pt x="18288" y="96012"/>
                  </a:cubicBezTo>
                  <a:lnTo>
                    <a:pt x="107061" y="96012"/>
                  </a:lnTo>
                  <a:cubicBezTo>
                    <a:pt x="113157" y="96012"/>
                    <a:pt x="118205" y="91059"/>
                    <a:pt x="118205" y="84868"/>
                  </a:cubicBezTo>
                  <a:lnTo>
                    <a:pt x="118205" y="18288"/>
                  </a:lnTo>
                  <a:cubicBezTo>
                    <a:pt x="118205" y="12097"/>
                    <a:pt x="113252" y="7144"/>
                    <a:pt x="107061" y="7144"/>
                  </a:cubicBezTo>
                  <a:close/>
                  <a:moveTo>
                    <a:pt x="96012" y="73723"/>
                  </a:moveTo>
                  <a:lnTo>
                    <a:pt x="29433" y="73723"/>
                  </a:lnTo>
                  <a:lnTo>
                    <a:pt x="29433" y="29337"/>
                  </a:lnTo>
                  <a:lnTo>
                    <a:pt x="96012" y="29337"/>
                  </a:lnTo>
                  <a:lnTo>
                    <a:pt x="96012" y="7372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82" name="자유형: 도형 281">
              <a:extLst>
                <a:ext uri="{FF2B5EF4-FFF2-40B4-BE49-F238E27FC236}">
                  <a16:creationId xmlns:a16="http://schemas.microsoft.com/office/drawing/2014/main" id="{99460B16-829A-4A47-837E-C72517E507B0}"/>
                </a:ext>
              </a:extLst>
            </p:cNvPr>
            <p:cNvSpPr/>
            <p:nvPr/>
          </p:nvSpPr>
          <p:spPr>
            <a:xfrm>
              <a:off x="4188060" y="2428970"/>
              <a:ext cx="76200" cy="28575"/>
            </a:xfrm>
            <a:custGeom>
              <a:avLst/>
              <a:gdLst>
                <a:gd name="connsiteX0" fmla="*/ 62653 w 76200"/>
                <a:gd name="connsiteY0" fmla="*/ 7144 h 28575"/>
                <a:gd name="connsiteX1" fmla="*/ 18552 w 76200"/>
                <a:gd name="connsiteY1" fmla="*/ 7144 h 28575"/>
                <a:gd name="connsiteX2" fmla="*/ 7218 w 76200"/>
                <a:gd name="connsiteY2" fmla="*/ 16954 h 28575"/>
                <a:gd name="connsiteX3" fmla="*/ 18267 w 76200"/>
                <a:gd name="connsiteY3" fmla="*/ 29337 h 28575"/>
                <a:gd name="connsiteX4" fmla="*/ 62367 w 76200"/>
                <a:gd name="connsiteY4" fmla="*/ 29337 h 28575"/>
                <a:gd name="connsiteX5" fmla="*/ 73702 w 76200"/>
                <a:gd name="connsiteY5" fmla="*/ 19526 h 28575"/>
                <a:gd name="connsiteX6" fmla="*/ 62653 w 76200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6200" h="28575">
                  <a:moveTo>
                    <a:pt x="62653" y="7144"/>
                  </a:moveTo>
                  <a:lnTo>
                    <a:pt x="18552" y="7144"/>
                  </a:lnTo>
                  <a:cubicBezTo>
                    <a:pt x="12838" y="7144"/>
                    <a:pt x="7884" y="11335"/>
                    <a:pt x="7218" y="16954"/>
                  </a:cubicBezTo>
                  <a:cubicBezTo>
                    <a:pt x="6456" y="23622"/>
                    <a:pt x="11694" y="29337"/>
                    <a:pt x="18267" y="29337"/>
                  </a:cubicBezTo>
                  <a:lnTo>
                    <a:pt x="62367" y="29337"/>
                  </a:lnTo>
                  <a:cubicBezTo>
                    <a:pt x="68082" y="29337"/>
                    <a:pt x="73035" y="25146"/>
                    <a:pt x="73702" y="19526"/>
                  </a:cubicBezTo>
                  <a:cubicBezTo>
                    <a:pt x="74464" y="12764"/>
                    <a:pt x="69225" y="7144"/>
                    <a:pt x="62653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83" name="자유형: 도형 282">
              <a:extLst>
                <a:ext uri="{FF2B5EF4-FFF2-40B4-BE49-F238E27FC236}">
                  <a16:creationId xmlns:a16="http://schemas.microsoft.com/office/drawing/2014/main" id="{92020874-E733-430D-9E0D-E46AAD65B63B}"/>
                </a:ext>
              </a:extLst>
            </p:cNvPr>
            <p:cNvSpPr/>
            <p:nvPr/>
          </p:nvSpPr>
          <p:spPr>
            <a:xfrm>
              <a:off x="4367225" y="2406681"/>
              <a:ext cx="123825" cy="28575"/>
            </a:xfrm>
            <a:custGeom>
              <a:avLst/>
              <a:gdLst>
                <a:gd name="connsiteX0" fmla="*/ 107039 w 123825"/>
                <a:gd name="connsiteY0" fmla="*/ 7144 h 28575"/>
                <a:gd name="connsiteX1" fmla="*/ 18552 w 123825"/>
                <a:gd name="connsiteY1" fmla="*/ 7144 h 28575"/>
                <a:gd name="connsiteX2" fmla="*/ 7218 w 123825"/>
                <a:gd name="connsiteY2" fmla="*/ 16954 h 28575"/>
                <a:gd name="connsiteX3" fmla="*/ 18266 w 123825"/>
                <a:gd name="connsiteY3" fmla="*/ 29337 h 28575"/>
                <a:gd name="connsiteX4" fmla="*/ 106754 w 123825"/>
                <a:gd name="connsiteY4" fmla="*/ 29337 h 28575"/>
                <a:gd name="connsiteX5" fmla="*/ 118088 w 123825"/>
                <a:gd name="connsiteY5" fmla="*/ 19526 h 28575"/>
                <a:gd name="connsiteX6" fmla="*/ 107039 w 123825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3825" h="28575">
                  <a:moveTo>
                    <a:pt x="107039" y="7144"/>
                  </a:moveTo>
                  <a:lnTo>
                    <a:pt x="18552" y="7144"/>
                  </a:lnTo>
                  <a:cubicBezTo>
                    <a:pt x="12837" y="7144"/>
                    <a:pt x="7884" y="11335"/>
                    <a:pt x="7218" y="16954"/>
                  </a:cubicBezTo>
                  <a:cubicBezTo>
                    <a:pt x="6455" y="23622"/>
                    <a:pt x="11694" y="29337"/>
                    <a:pt x="18266" y="29337"/>
                  </a:cubicBezTo>
                  <a:lnTo>
                    <a:pt x="106754" y="29337"/>
                  </a:lnTo>
                  <a:cubicBezTo>
                    <a:pt x="112469" y="29337"/>
                    <a:pt x="117422" y="25146"/>
                    <a:pt x="118088" y="19526"/>
                  </a:cubicBezTo>
                  <a:cubicBezTo>
                    <a:pt x="118755" y="12859"/>
                    <a:pt x="113516" y="7144"/>
                    <a:pt x="10703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84" name="자유형: 도형 283">
              <a:extLst>
                <a:ext uri="{FF2B5EF4-FFF2-40B4-BE49-F238E27FC236}">
                  <a16:creationId xmlns:a16="http://schemas.microsoft.com/office/drawing/2014/main" id="{ED34AAF9-18B8-47AE-8C53-554D9D2856AE}"/>
                </a:ext>
              </a:extLst>
            </p:cNvPr>
            <p:cNvSpPr/>
            <p:nvPr/>
          </p:nvSpPr>
          <p:spPr>
            <a:xfrm>
              <a:off x="4367130" y="2451163"/>
              <a:ext cx="76200" cy="28575"/>
            </a:xfrm>
            <a:custGeom>
              <a:avLst/>
              <a:gdLst>
                <a:gd name="connsiteX0" fmla="*/ 62653 w 76200"/>
                <a:gd name="connsiteY0" fmla="*/ 7144 h 28575"/>
                <a:gd name="connsiteX1" fmla="*/ 18552 w 76200"/>
                <a:gd name="connsiteY1" fmla="*/ 7144 h 28575"/>
                <a:gd name="connsiteX2" fmla="*/ 7218 w 76200"/>
                <a:gd name="connsiteY2" fmla="*/ 16954 h 28575"/>
                <a:gd name="connsiteX3" fmla="*/ 18267 w 76200"/>
                <a:gd name="connsiteY3" fmla="*/ 29337 h 28575"/>
                <a:gd name="connsiteX4" fmla="*/ 62367 w 76200"/>
                <a:gd name="connsiteY4" fmla="*/ 29337 h 28575"/>
                <a:gd name="connsiteX5" fmla="*/ 73702 w 76200"/>
                <a:gd name="connsiteY5" fmla="*/ 19526 h 28575"/>
                <a:gd name="connsiteX6" fmla="*/ 62653 w 76200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6200" h="28575">
                  <a:moveTo>
                    <a:pt x="62653" y="7144"/>
                  </a:moveTo>
                  <a:lnTo>
                    <a:pt x="18552" y="7144"/>
                  </a:lnTo>
                  <a:cubicBezTo>
                    <a:pt x="12837" y="7144"/>
                    <a:pt x="7884" y="11335"/>
                    <a:pt x="7218" y="16954"/>
                  </a:cubicBezTo>
                  <a:cubicBezTo>
                    <a:pt x="6455" y="23622"/>
                    <a:pt x="11694" y="29337"/>
                    <a:pt x="18267" y="29337"/>
                  </a:cubicBezTo>
                  <a:lnTo>
                    <a:pt x="62367" y="29337"/>
                  </a:lnTo>
                  <a:cubicBezTo>
                    <a:pt x="68082" y="29337"/>
                    <a:pt x="73035" y="25146"/>
                    <a:pt x="73702" y="19526"/>
                  </a:cubicBezTo>
                  <a:cubicBezTo>
                    <a:pt x="74464" y="12763"/>
                    <a:pt x="69225" y="7144"/>
                    <a:pt x="62653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285" name="그룹 284">
            <a:extLst>
              <a:ext uri="{FF2B5EF4-FFF2-40B4-BE49-F238E27FC236}">
                <a16:creationId xmlns:a16="http://schemas.microsoft.com/office/drawing/2014/main" id="{EF412742-F1F0-4A31-AAF6-E8D966CB15DD}"/>
              </a:ext>
            </a:extLst>
          </p:cNvPr>
          <p:cNvGrpSpPr/>
          <p:nvPr/>
        </p:nvGrpSpPr>
        <p:grpSpPr>
          <a:xfrm>
            <a:off x="5469437" y="2905684"/>
            <a:ext cx="390525" cy="390525"/>
            <a:chOff x="5469437" y="2905684"/>
            <a:chExt cx="390525" cy="390525"/>
          </a:xfrm>
          <a:solidFill>
            <a:schemeClr val="bg1"/>
          </a:solidFill>
        </p:grpSpPr>
        <p:sp>
          <p:nvSpPr>
            <p:cNvPr id="286" name="자유형: 도형 285">
              <a:extLst>
                <a:ext uri="{FF2B5EF4-FFF2-40B4-BE49-F238E27FC236}">
                  <a16:creationId xmlns:a16="http://schemas.microsoft.com/office/drawing/2014/main" id="{6BBE04A8-22A8-4D45-A4F5-446AEBCEDCD8}"/>
                </a:ext>
              </a:extLst>
            </p:cNvPr>
            <p:cNvSpPr/>
            <p:nvPr/>
          </p:nvSpPr>
          <p:spPr>
            <a:xfrm>
              <a:off x="5469437" y="2905684"/>
              <a:ext cx="390525" cy="390525"/>
            </a:xfrm>
            <a:custGeom>
              <a:avLst/>
              <a:gdLst>
                <a:gd name="connsiteX0" fmla="*/ 343186 w 390525"/>
                <a:gd name="connsiteY0" fmla="*/ 49256 h 390525"/>
                <a:gd name="connsiteX1" fmla="*/ 139446 w 390525"/>
                <a:gd name="connsiteY1" fmla="*/ 49256 h 390525"/>
                <a:gd name="connsiteX2" fmla="*/ 118681 w 390525"/>
                <a:gd name="connsiteY2" fmla="*/ 226707 h 390525"/>
                <a:gd name="connsiteX3" fmla="*/ 16859 w 390525"/>
                <a:gd name="connsiteY3" fmla="*/ 328529 h 390525"/>
                <a:gd name="connsiteX4" fmla="*/ 16859 w 390525"/>
                <a:gd name="connsiteY4" fmla="*/ 375583 h 390525"/>
                <a:gd name="connsiteX5" fmla="*/ 63913 w 390525"/>
                <a:gd name="connsiteY5" fmla="*/ 375583 h 390525"/>
                <a:gd name="connsiteX6" fmla="*/ 165735 w 390525"/>
                <a:gd name="connsiteY6" fmla="*/ 273760 h 390525"/>
                <a:gd name="connsiteX7" fmla="*/ 343186 w 390525"/>
                <a:gd name="connsiteY7" fmla="*/ 252996 h 390525"/>
                <a:gd name="connsiteX8" fmla="*/ 343186 w 390525"/>
                <a:gd name="connsiteY8" fmla="*/ 49256 h 390525"/>
                <a:gd name="connsiteX9" fmla="*/ 362331 w 390525"/>
                <a:gd name="connsiteY9" fmla="*/ 139744 h 390525"/>
                <a:gd name="connsiteX10" fmla="*/ 340138 w 390525"/>
                <a:gd name="connsiteY10" fmla="*/ 139744 h 390525"/>
                <a:gd name="connsiteX11" fmla="*/ 311563 w 390525"/>
                <a:gd name="connsiteY11" fmla="*/ 80308 h 390525"/>
                <a:gd name="connsiteX12" fmla="*/ 252127 w 390525"/>
                <a:gd name="connsiteY12" fmla="*/ 51733 h 390525"/>
                <a:gd name="connsiteX13" fmla="*/ 252127 w 390525"/>
                <a:gd name="connsiteY13" fmla="*/ 29539 h 390525"/>
                <a:gd name="connsiteX14" fmla="*/ 327279 w 390525"/>
                <a:gd name="connsiteY14" fmla="*/ 64687 h 390525"/>
                <a:gd name="connsiteX15" fmla="*/ 362331 w 390525"/>
                <a:gd name="connsiteY15" fmla="*/ 139744 h 390525"/>
                <a:gd name="connsiteX16" fmla="*/ 307562 w 390525"/>
                <a:gd name="connsiteY16" fmla="*/ 161937 h 390525"/>
                <a:gd name="connsiteX17" fmla="*/ 317849 w 390525"/>
                <a:gd name="connsiteY17" fmla="*/ 161937 h 390525"/>
                <a:gd name="connsiteX18" fmla="*/ 295942 w 390525"/>
                <a:gd name="connsiteY18" fmla="*/ 205847 h 390525"/>
                <a:gd name="connsiteX19" fmla="*/ 252031 w 390525"/>
                <a:gd name="connsiteY19" fmla="*/ 227755 h 390525"/>
                <a:gd name="connsiteX20" fmla="*/ 252031 w 390525"/>
                <a:gd name="connsiteY20" fmla="*/ 216134 h 390525"/>
                <a:gd name="connsiteX21" fmla="*/ 247745 w 390525"/>
                <a:gd name="connsiteY21" fmla="*/ 208324 h 390525"/>
                <a:gd name="connsiteX22" fmla="*/ 229838 w 390525"/>
                <a:gd name="connsiteY22" fmla="*/ 217372 h 390525"/>
                <a:gd name="connsiteX23" fmla="*/ 229838 w 390525"/>
                <a:gd name="connsiteY23" fmla="*/ 227660 h 390525"/>
                <a:gd name="connsiteX24" fmla="*/ 185928 w 390525"/>
                <a:gd name="connsiteY24" fmla="*/ 205752 h 390525"/>
                <a:gd name="connsiteX25" fmla="*/ 164021 w 390525"/>
                <a:gd name="connsiteY25" fmla="*/ 161842 h 390525"/>
                <a:gd name="connsiteX26" fmla="*/ 175546 w 390525"/>
                <a:gd name="connsiteY26" fmla="*/ 161842 h 390525"/>
                <a:gd name="connsiteX27" fmla="*/ 183356 w 390525"/>
                <a:gd name="connsiteY27" fmla="*/ 157555 h 390525"/>
                <a:gd name="connsiteX28" fmla="*/ 174308 w 390525"/>
                <a:gd name="connsiteY28" fmla="*/ 139648 h 390525"/>
                <a:gd name="connsiteX29" fmla="*/ 164021 w 390525"/>
                <a:gd name="connsiteY29" fmla="*/ 139648 h 390525"/>
                <a:gd name="connsiteX30" fmla="*/ 185928 w 390525"/>
                <a:gd name="connsiteY30" fmla="*/ 95738 h 390525"/>
                <a:gd name="connsiteX31" fmla="*/ 229838 w 390525"/>
                <a:gd name="connsiteY31" fmla="*/ 73735 h 390525"/>
                <a:gd name="connsiteX32" fmla="*/ 229838 w 390525"/>
                <a:gd name="connsiteY32" fmla="*/ 83832 h 390525"/>
                <a:gd name="connsiteX33" fmla="*/ 238982 w 390525"/>
                <a:gd name="connsiteY33" fmla="*/ 94976 h 390525"/>
                <a:gd name="connsiteX34" fmla="*/ 252127 w 390525"/>
                <a:gd name="connsiteY34" fmla="*/ 84022 h 390525"/>
                <a:gd name="connsiteX35" fmla="*/ 252127 w 390525"/>
                <a:gd name="connsiteY35" fmla="*/ 73735 h 390525"/>
                <a:gd name="connsiteX36" fmla="*/ 296037 w 390525"/>
                <a:gd name="connsiteY36" fmla="*/ 95643 h 390525"/>
                <a:gd name="connsiteX37" fmla="*/ 317944 w 390525"/>
                <a:gd name="connsiteY37" fmla="*/ 139553 h 390525"/>
                <a:gd name="connsiteX38" fmla="*/ 307848 w 390525"/>
                <a:gd name="connsiteY38" fmla="*/ 139553 h 390525"/>
                <a:gd name="connsiteX39" fmla="*/ 296704 w 390525"/>
                <a:gd name="connsiteY39" fmla="*/ 148697 h 390525"/>
                <a:gd name="connsiteX40" fmla="*/ 307562 w 390525"/>
                <a:gd name="connsiteY40" fmla="*/ 161937 h 390525"/>
                <a:gd name="connsiteX41" fmla="*/ 154781 w 390525"/>
                <a:gd name="connsiteY41" fmla="*/ 237089 h 390525"/>
                <a:gd name="connsiteX42" fmla="*/ 119634 w 390525"/>
                <a:gd name="connsiteY42" fmla="*/ 161937 h 390525"/>
                <a:gd name="connsiteX43" fmla="*/ 141827 w 390525"/>
                <a:gd name="connsiteY43" fmla="*/ 161937 h 390525"/>
                <a:gd name="connsiteX44" fmla="*/ 170402 w 390525"/>
                <a:gd name="connsiteY44" fmla="*/ 221373 h 390525"/>
                <a:gd name="connsiteX45" fmla="*/ 229838 w 390525"/>
                <a:gd name="connsiteY45" fmla="*/ 249948 h 390525"/>
                <a:gd name="connsiteX46" fmla="*/ 229838 w 390525"/>
                <a:gd name="connsiteY46" fmla="*/ 272141 h 390525"/>
                <a:gd name="connsiteX47" fmla="*/ 154781 w 390525"/>
                <a:gd name="connsiteY47" fmla="*/ 237089 h 390525"/>
                <a:gd name="connsiteX48" fmla="*/ 154781 w 390525"/>
                <a:gd name="connsiteY48" fmla="*/ 64687 h 390525"/>
                <a:gd name="connsiteX49" fmla="*/ 229933 w 390525"/>
                <a:gd name="connsiteY49" fmla="*/ 29539 h 390525"/>
                <a:gd name="connsiteX50" fmla="*/ 229933 w 390525"/>
                <a:gd name="connsiteY50" fmla="*/ 51733 h 390525"/>
                <a:gd name="connsiteX51" fmla="*/ 170497 w 390525"/>
                <a:gd name="connsiteY51" fmla="*/ 80308 h 390525"/>
                <a:gd name="connsiteX52" fmla="*/ 141922 w 390525"/>
                <a:gd name="connsiteY52" fmla="*/ 139744 h 390525"/>
                <a:gd name="connsiteX53" fmla="*/ 119729 w 390525"/>
                <a:gd name="connsiteY53" fmla="*/ 139744 h 390525"/>
                <a:gd name="connsiteX54" fmla="*/ 154781 w 390525"/>
                <a:gd name="connsiteY54" fmla="*/ 64687 h 390525"/>
                <a:gd name="connsiteX55" fmla="*/ 48196 w 390525"/>
                <a:gd name="connsiteY55" fmla="*/ 359962 h 390525"/>
                <a:gd name="connsiteX56" fmla="*/ 32480 w 390525"/>
                <a:gd name="connsiteY56" fmla="*/ 359962 h 390525"/>
                <a:gd name="connsiteX57" fmla="*/ 32480 w 390525"/>
                <a:gd name="connsiteY57" fmla="*/ 344245 h 390525"/>
                <a:gd name="connsiteX58" fmla="*/ 56007 w 390525"/>
                <a:gd name="connsiteY58" fmla="*/ 320719 h 390525"/>
                <a:gd name="connsiteX59" fmla="*/ 71723 w 390525"/>
                <a:gd name="connsiteY59" fmla="*/ 336435 h 390525"/>
                <a:gd name="connsiteX60" fmla="*/ 48196 w 390525"/>
                <a:gd name="connsiteY60" fmla="*/ 359962 h 390525"/>
                <a:gd name="connsiteX61" fmla="*/ 87344 w 390525"/>
                <a:gd name="connsiteY61" fmla="*/ 320719 h 390525"/>
                <a:gd name="connsiteX62" fmla="*/ 71628 w 390525"/>
                <a:gd name="connsiteY62" fmla="*/ 305002 h 390525"/>
                <a:gd name="connsiteX63" fmla="*/ 131826 w 390525"/>
                <a:gd name="connsiteY63" fmla="*/ 244804 h 390525"/>
                <a:gd name="connsiteX64" fmla="*/ 139351 w 390525"/>
                <a:gd name="connsiteY64" fmla="*/ 252901 h 390525"/>
                <a:gd name="connsiteX65" fmla="*/ 147447 w 390525"/>
                <a:gd name="connsiteY65" fmla="*/ 260425 h 390525"/>
                <a:gd name="connsiteX66" fmla="*/ 87344 w 390525"/>
                <a:gd name="connsiteY66" fmla="*/ 320719 h 390525"/>
                <a:gd name="connsiteX67" fmla="*/ 327184 w 390525"/>
                <a:gd name="connsiteY67" fmla="*/ 237089 h 390525"/>
                <a:gd name="connsiteX68" fmla="*/ 252031 w 390525"/>
                <a:gd name="connsiteY68" fmla="*/ 272236 h 390525"/>
                <a:gd name="connsiteX69" fmla="*/ 252031 w 390525"/>
                <a:gd name="connsiteY69" fmla="*/ 250043 h 390525"/>
                <a:gd name="connsiteX70" fmla="*/ 311467 w 390525"/>
                <a:gd name="connsiteY70" fmla="*/ 221468 h 390525"/>
                <a:gd name="connsiteX71" fmla="*/ 340042 w 390525"/>
                <a:gd name="connsiteY71" fmla="*/ 162032 h 390525"/>
                <a:gd name="connsiteX72" fmla="*/ 362236 w 390525"/>
                <a:gd name="connsiteY72" fmla="*/ 162032 h 390525"/>
                <a:gd name="connsiteX73" fmla="*/ 327184 w 390525"/>
                <a:gd name="connsiteY73" fmla="*/ 237089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</a:cxnLst>
              <a:rect l="l" t="t" r="r" b="b"/>
              <a:pathLst>
                <a:path w="390525" h="390525">
                  <a:moveTo>
                    <a:pt x="343186" y="49256"/>
                  </a:moveTo>
                  <a:cubicBezTo>
                    <a:pt x="287083" y="-6846"/>
                    <a:pt x="195644" y="-6941"/>
                    <a:pt x="139446" y="49256"/>
                  </a:cubicBezTo>
                  <a:cubicBezTo>
                    <a:pt x="91154" y="97548"/>
                    <a:pt x="84677" y="171557"/>
                    <a:pt x="118681" y="226707"/>
                  </a:cubicBezTo>
                  <a:cubicBezTo>
                    <a:pt x="109156" y="236232"/>
                    <a:pt x="22003" y="323386"/>
                    <a:pt x="16859" y="328529"/>
                  </a:cubicBezTo>
                  <a:cubicBezTo>
                    <a:pt x="3905" y="341483"/>
                    <a:pt x="3905" y="362533"/>
                    <a:pt x="16859" y="375583"/>
                  </a:cubicBezTo>
                  <a:cubicBezTo>
                    <a:pt x="29813" y="388537"/>
                    <a:pt x="50959" y="388537"/>
                    <a:pt x="63913" y="375583"/>
                  </a:cubicBezTo>
                  <a:cubicBezTo>
                    <a:pt x="69437" y="370058"/>
                    <a:pt x="156877" y="282619"/>
                    <a:pt x="165735" y="273760"/>
                  </a:cubicBezTo>
                  <a:cubicBezTo>
                    <a:pt x="221933" y="308431"/>
                    <a:pt x="295561" y="300621"/>
                    <a:pt x="343186" y="252996"/>
                  </a:cubicBezTo>
                  <a:cubicBezTo>
                    <a:pt x="399288" y="196894"/>
                    <a:pt x="399383" y="105454"/>
                    <a:pt x="343186" y="49256"/>
                  </a:cubicBezTo>
                  <a:close/>
                  <a:moveTo>
                    <a:pt x="362331" y="139744"/>
                  </a:moveTo>
                  <a:lnTo>
                    <a:pt x="340138" y="139744"/>
                  </a:lnTo>
                  <a:cubicBezTo>
                    <a:pt x="337661" y="117265"/>
                    <a:pt x="327755" y="96500"/>
                    <a:pt x="311563" y="80308"/>
                  </a:cubicBezTo>
                  <a:cubicBezTo>
                    <a:pt x="295370" y="64115"/>
                    <a:pt x="274606" y="54209"/>
                    <a:pt x="252127" y="51733"/>
                  </a:cubicBezTo>
                  <a:lnTo>
                    <a:pt x="252127" y="29539"/>
                  </a:lnTo>
                  <a:cubicBezTo>
                    <a:pt x="279559" y="32016"/>
                    <a:pt x="306324" y="43732"/>
                    <a:pt x="327279" y="64687"/>
                  </a:cubicBezTo>
                  <a:cubicBezTo>
                    <a:pt x="348139" y="85642"/>
                    <a:pt x="359855" y="112312"/>
                    <a:pt x="362331" y="139744"/>
                  </a:cubicBezTo>
                  <a:close/>
                  <a:moveTo>
                    <a:pt x="307562" y="161937"/>
                  </a:moveTo>
                  <a:lnTo>
                    <a:pt x="317849" y="161937"/>
                  </a:lnTo>
                  <a:cubicBezTo>
                    <a:pt x="315468" y="178510"/>
                    <a:pt x="307943" y="193846"/>
                    <a:pt x="295942" y="205847"/>
                  </a:cubicBezTo>
                  <a:cubicBezTo>
                    <a:pt x="283940" y="217849"/>
                    <a:pt x="268605" y="225469"/>
                    <a:pt x="252031" y="227755"/>
                  </a:cubicBezTo>
                  <a:lnTo>
                    <a:pt x="252031" y="216134"/>
                  </a:lnTo>
                  <a:cubicBezTo>
                    <a:pt x="252031" y="212991"/>
                    <a:pt x="250412" y="210038"/>
                    <a:pt x="247745" y="208324"/>
                  </a:cubicBezTo>
                  <a:cubicBezTo>
                    <a:pt x="238982" y="202799"/>
                    <a:pt x="229838" y="208990"/>
                    <a:pt x="229838" y="217372"/>
                  </a:cubicBezTo>
                  <a:lnTo>
                    <a:pt x="229838" y="227660"/>
                  </a:lnTo>
                  <a:cubicBezTo>
                    <a:pt x="213265" y="225278"/>
                    <a:pt x="198025" y="217753"/>
                    <a:pt x="185928" y="205752"/>
                  </a:cubicBezTo>
                  <a:cubicBezTo>
                    <a:pt x="173926" y="193750"/>
                    <a:pt x="166306" y="178415"/>
                    <a:pt x="164021" y="161842"/>
                  </a:cubicBezTo>
                  <a:lnTo>
                    <a:pt x="175546" y="161842"/>
                  </a:lnTo>
                  <a:cubicBezTo>
                    <a:pt x="178689" y="161842"/>
                    <a:pt x="181642" y="160222"/>
                    <a:pt x="183356" y="157555"/>
                  </a:cubicBezTo>
                  <a:cubicBezTo>
                    <a:pt x="188881" y="148792"/>
                    <a:pt x="182690" y="139648"/>
                    <a:pt x="174308" y="139648"/>
                  </a:cubicBezTo>
                  <a:lnTo>
                    <a:pt x="164021" y="139648"/>
                  </a:lnTo>
                  <a:cubicBezTo>
                    <a:pt x="166402" y="123075"/>
                    <a:pt x="173926" y="107740"/>
                    <a:pt x="185928" y="95738"/>
                  </a:cubicBezTo>
                  <a:cubicBezTo>
                    <a:pt x="197929" y="83737"/>
                    <a:pt x="213265" y="76117"/>
                    <a:pt x="229838" y="73735"/>
                  </a:cubicBezTo>
                  <a:lnTo>
                    <a:pt x="229838" y="83832"/>
                  </a:lnTo>
                  <a:cubicBezTo>
                    <a:pt x="229838" y="89261"/>
                    <a:pt x="233648" y="94119"/>
                    <a:pt x="238982" y="94976"/>
                  </a:cubicBezTo>
                  <a:cubicBezTo>
                    <a:pt x="246031" y="96214"/>
                    <a:pt x="252127" y="90785"/>
                    <a:pt x="252127" y="84022"/>
                  </a:cubicBezTo>
                  <a:lnTo>
                    <a:pt x="252127" y="73735"/>
                  </a:lnTo>
                  <a:cubicBezTo>
                    <a:pt x="268700" y="76117"/>
                    <a:pt x="283940" y="83641"/>
                    <a:pt x="296037" y="95643"/>
                  </a:cubicBezTo>
                  <a:cubicBezTo>
                    <a:pt x="308134" y="107644"/>
                    <a:pt x="315658" y="122980"/>
                    <a:pt x="317944" y="139553"/>
                  </a:cubicBezTo>
                  <a:lnTo>
                    <a:pt x="307848" y="139553"/>
                  </a:lnTo>
                  <a:cubicBezTo>
                    <a:pt x="302418" y="139553"/>
                    <a:pt x="297561" y="143363"/>
                    <a:pt x="296704" y="148697"/>
                  </a:cubicBezTo>
                  <a:cubicBezTo>
                    <a:pt x="295465" y="155936"/>
                    <a:pt x="300799" y="161937"/>
                    <a:pt x="307562" y="161937"/>
                  </a:cubicBezTo>
                  <a:close/>
                  <a:moveTo>
                    <a:pt x="154781" y="237089"/>
                  </a:moveTo>
                  <a:cubicBezTo>
                    <a:pt x="133826" y="216134"/>
                    <a:pt x="122111" y="189369"/>
                    <a:pt x="119634" y="161937"/>
                  </a:cubicBezTo>
                  <a:lnTo>
                    <a:pt x="141827" y="161937"/>
                  </a:lnTo>
                  <a:cubicBezTo>
                    <a:pt x="144304" y="184416"/>
                    <a:pt x="154210" y="205180"/>
                    <a:pt x="170402" y="221373"/>
                  </a:cubicBezTo>
                  <a:cubicBezTo>
                    <a:pt x="186595" y="237565"/>
                    <a:pt x="207359" y="247471"/>
                    <a:pt x="229838" y="249948"/>
                  </a:cubicBezTo>
                  <a:lnTo>
                    <a:pt x="229838" y="272141"/>
                  </a:lnTo>
                  <a:cubicBezTo>
                    <a:pt x="202501" y="269760"/>
                    <a:pt x="175736" y="258044"/>
                    <a:pt x="154781" y="237089"/>
                  </a:cubicBezTo>
                  <a:close/>
                  <a:moveTo>
                    <a:pt x="154781" y="64687"/>
                  </a:moveTo>
                  <a:cubicBezTo>
                    <a:pt x="175736" y="43732"/>
                    <a:pt x="202501" y="32016"/>
                    <a:pt x="229933" y="29539"/>
                  </a:cubicBezTo>
                  <a:lnTo>
                    <a:pt x="229933" y="51733"/>
                  </a:lnTo>
                  <a:cubicBezTo>
                    <a:pt x="207454" y="54209"/>
                    <a:pt x="186690" y="64115"/>
                    <a:pt x="170497" y="80308"/>
                  </a:cubicBezTo>
                  <a:cubicBezTo>
                    <a:pt x="154305" y="96500"/>
                    <a:pt x="144399" y="117265"/>
                    <a:pt x="141922" y="139744"/>
                  </a:cubicBezTo>
                  <a:lnTo>
                    <a:pt x="119729" y="139744"/>
                  </a:lnTo>
                  <a:cubicBezTo>
                    <a:pt x="122111" y="112312"/>
                    <a:pt x="133826" y="85642"/>
                    <a:pt x="154781" y="64687"/>
                  </a:cubicBezTo>
                  <a:close/>
                  <a:moveTo>
                    <a:pt x="48196" y="359962"/>
                  </a:moveTo>
                  <a:cubicBezTo>
                    <a:pt x="43910" y="364248"/>
                    <a:pt x="36862" y="364248"/>
                    <a:pt x="32480" y="359962"/>
                  </a:cubicBezTo>
                  <a:cubicBezTo>
                    <a:pt x="28194" y="355675"/>
                    <a:pt x="28194" y="348627"/>
                    <a:pt x="32480" y="344245"/>
                  </a:cubicBezTo>
                  <a:lnTo>
                    <a:pt x="56007" y="320719"/>
                  </a:lnTo>
                  <a:lnTo>
                    <a:pt x="71723" y="336435"/>
                  </a:lnTo>
                  <a:lnTo>
                    <a:pt x="48196" y="359962"/>
                  </a:lnTo>
                  <a:close/>
                  <a:moveTo>
                    <a:pt x="87344" y="320719"/>
                  </a:moveTo>
                  <a:lnTo>
                    <a:pt x="71628" y="305002"/>
                  </a:lnTo>
                  <a:lnTo>
                    <a:pt x="131826" y="244804"/>
                  </a:lnTo>
                  <a:cubicBezTo>
                    <a:pt x="134207" y="247567"/>
                    <a:pt x="136684" y="250329"/>
                    <a:pt x="139351" y="252901"/>
                  </a:cubicBezTo>
                  <a:cubicBezTo>
                    <a:pt x="142018" y="255568"/>
                    <a:pt x="144685" y="258044"/>
                    <a:pt x="147447" y="260425"/>
                  </a:cubicBezTo>
                  <a:lnTo>
                    <a:pt x="87344" y="320719"/>
                  </a:lnTo>
                  <a:close/>
                  <a:moveTo>
                    <a:pt x="327184" y="237089"/>
                  </a:moveTo>
                  <a:cubicBezTo>
                    <a:pt x="306229" y="258044"/>
                    <a:pt x="279463" y="269760"/>
                    <a:pt x="252031" y="272236"/>
                  </a:cubicBezTo>
                  <a:lnTo>
                    <a:pt x="252031" y="250043"/>
                  </a:lnTo>
                  <a:cubicBezTo>
                    <a:pt x="274510" y="247567"/>
                    <a:pt x="295275" y="237661"/>
                    <a:pt x="311467" y="221468"/>
                  </a:cubicBezTo>
                  <a:cubicBezTo>
                    <a:pt x="327660" y="205276"/>
                    <a:pt x="337566" y="184511"/>
                    <a:pt x="340042" y="162032"/>
                  </a:cubicBezTo>
                  <a:lnTo>
                    <a:pt x="362236" y="162032"/>
                  </a:lnTo>
                  <a:cubicBezTo>
                    <a:pt x="359855" y="189369"/>
                    <a:pt x="348139" y="216134"/>
                    <a:pt x="327184" y="23708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87" name="자유형: 도형 286">
              <a:extLst>
                <a:ext uri="{FF2B5EF4-FFF2-40B4-BE49-F238E27FC236}">
                  <a16:creationId xmlns:a16="http://schemas.microsoft.com/office/drawing/2014/main" id="{30CC2A48-F302-4BB3-BD70-5EF739553993}"/>
                </a:ext>
              </a:extLst>
            </p:cNvPr>
            <p:cNvSpPr/>
            <p:nvPr/>
          </p:nvSpPr>
          <p:spPr>
            <a:xfrm>
              <a:off x="5648245" y="3016439"/>
              <a:ext cx="123825" cy="76200"/>
            </a:xfrm>
            <a:custGeom>
              <a:avLst/>
              <a:gdLst>
                <a:gd name="connsiteX0" fmla="*/ 111799 w 123825"/>
                <a:gd name="connsiteY0" fmla="*/ 8320 h 76200"/>
                <a:gd name="connsiteX1" fmla="*/ 96940 w 123825"/>
                <a:gd name="connsiteY1" fmla="*/ 13273 h 76200"/>
                <a:gd name="connsiteX2" fmla="*/ 79700 w 123825"/>
                <a:gd name="connsiteY2" fmla="*/ 47658 h 76200"/>
                <a:gd name="connsiteX3" fmla="*/ 45315 w 123825"/>
                <a:gd name="connsiteY3" fmla="*/ 30418 h 76200"/>
                <a:gd name="connsiteX4" fmla="*/ 32551 w 123825"/>
                <a:gd name="connsiteY4" fmla="*/ 32513 h 76200"/>
                <a:gd name="connsiteX5" fmla="*/ 10359 w 123825"/>
                <a:gd name="connsiteY5" fmla="*/ 54706 h 76200"/>
                <a:gd name="connsiteX6" fmla="*/ 10359 w 123825"/>
                <a:gd name="connsiteY6" fmla="*/ 70423 h 76200"/>
                <a:gd name="connsiteX7" fmla="*/ 26074 w 123825"/>
                <a:gd name="connsiteY7" fmla="*/ 70423 h 76200"/>
                <a:gd name="connsiteX8" fmla="*/ 42553 w 123825"/>
                <a:gd name="connsiteY8" fmla="*/ 53945 h 76200"/>
                <a:gd name="connsiteX9" fmla="*/ 79700 w 123825"/>
                <a:gd name="connsiteY9" fmla="*/ 72518 h 76200"/>
                <a:gd name="connsiteX10" fmla="*/ 94559 w 123825"/>
                <a:gd name="connsiteY10" fmla="*/ 67565 h 76200"/>
                <a:gd name="connsiteX11" fmla="*/ 116753 w 123825"/>
                <a:gd name="connsiteY11" fmla="*/ 23274 h 76200"/>
                <a:gd name="connsiteX12" fmla="*/ 111799 w 123825"/>
                <a:gd name="connsiteY12" fmla="*/ 8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3825" h="76200">
                  <a:moveTo>
                    <a:pt x="111799" y="8320"/>
                  </a:moveTo>
                  <a:cubicBezTo>
                    <a:pt x="106370" y="5557"/>
                    <a:pt x="99703" y="7843"/>
                    <a:pt x="96940" y="13273"/>
                  </a:cubicBezTo>
                  <a:lnTo>
                    <a:pt x="79700" y="47658"/>
                  </a:lnTo>
                  <a:lnTo>
                    <a:pt x="45315" y="30418"/>
                  </a:lnTo>
                  <a:cubicBezTo>
                    <a:pt x="41029" y="28322"/>
                    <a:pt x="35885" y="29084"/>
                    <a:pt x="32551" y="32513"/>
                  </a:cubicBezTo>
                  <a:lnTo>
                    <a:pt x="10359" y="54706"/>
                  </a:lnTo>
                  <a:cubicBezTo>
                    <a:pt x="6072" y="58993"/>
                    <a:pt x="6072" y="66041"/>
                    <a:pt x="10359" y="70423"/>
                  </a:cubicBezTo>
                  <a:cubicBezTo>
                    <a:pt x="14644" y="74709"/>
                    <a:pt x="21693" y="74709"/>
                    <a:pt x="26074" y="70423"/>
                  </a:cubicBezTo>
                  <a:lnTo>
                    <a:pt x="42553" y="53945"/>
                  </a:lnTo>
                  <a:lnTo>
                    <a:pt x="79700" y="72518"/>
                  </a:lnTo>
                  <a:cubicBezTo>
                    <a:pt x="85225" y="75280"/>
                    <a:pt x="91797" y="72995"/>
                    <a:pt x="94559" y="67565"/>
                  </a:cubicBezTo>
                  <a:lnTo>
                    <a:pt x="116753" y="23274"/>
                  </a:lnTo>
                  <a:cubicBezTo>
                    <a:pt x="119515" y="17749"/>
                    <a:pt x="117229" y="11082"/>
                    <a:pt x="111799" y="83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288" name="그룹 287">
            <a:extLst>
              <a:ext uri="{FF2B5EF4-FFF2-40B4-BE49-F238E27FC236}">
                <a16:creationId xmlns:a16="http://schemas.microsoft.com/office/drawing/2014/main" id="{86D95AAE-C322-48CA-922B-7428C860D403}"/>
              </a:ext>
            </a:extLst>
          </p:cNvPr>
          <p:cNvGrpSpPr/>
          <p:nvPr/>
        </p:nvGrpSpPr>
        <p:grpSpPr>
          <a:xfrm>
            <a:off x="6151784" y="2905672"/>
            <a:ext cx="390525" cy="390525"/>
            <a:chOff x="6151784" y="2905672"/>
            <a:chExt cx="390525" cy="390525"/>
          </a:xfrm>
          <a:solidFill>
            <a:schemeClr val="bg1"/>
          </a:solidFill>
        </p:grpSpPr>
        <p:sp>
          <p:nvSpPr>
            <p:cNvPr id="289" name="자유형: 도형 288">
              <a:extLst>
                <a:ext uri="{FF2B5EF4-FFF2-40B4-BE49-F238E27FC236}">
                  <a16:creationId xmlns:a16="http://schemas.microsoft.com/office/drawing/2014/main" id="{D810381F-280B-4AAF-8993-35B4E255CEE8}"/>
                </a:ext>
              </a:extLst>
            </p:cNvPr>
            <p:cNvSpPr/>
            <p:nvPr/>
          </p:nvSpPr>
          <p:spPr>
            <a:xfrm>
              <a:off x="6151784" y="2905672"/>
              <a:ext cx="390525" cy="390525"/>
            </a:xfrm>
            <a:custGeom>
              <a:avLst/>
              <a:gdLst>
                <a:gd name="connsiteX0" fmla="*/ 346162 w 390525"/>
                <a:gd name="connsiteY0" fmla="*/ 46220 h 390525"/>
                <a:gd name="connsiteX1" fmla="*/ 157281 w 390525"/>
                <a:gd name="connsiteY1" fmla="*/ 46220 h 390525"/>
                <a:gd name="connsiteX2" fmla="*/ 149757 w 390525"/>
                <a:gd name="connsiteY2" fmla="*/ 226909 h 390525"/>
                <a:gd name="connsiteX3" fmla="*/ 131278 w 390525"/>
                <a:gd name="connsiteY3" fmla="*/ 245388 h 390525"/>
                <a:gd name="connsiteX4" fmla="*/ 118801 w 390525"/>
                <a:gd name="connsiteY4" fmla="*/ 232910 h 390525"/>
                <a:gd name="connsiteX5" fmla="*/ 103084 w 390525"/>
                <a:gd name="connsiteY5" fmla="*/ 232910 h 390525"/>
                <a:gd name="connsiteX6" fmla="*/ 18788 w 390525"/>
                <a:gd name="connsiteY6" fmla="*/ 317206 h 390525"/>
                <a:gd name="connsiteX7" fmla="*/ 18788 w 390525"/>
                <a:gd name="connsiteY7" fmla="*/ 373689 h 390525"/>
                <a:gd name="connsiteX8" fmla="*/ 47077 w 390525"/>
                <a:gd name="connsiteY8" fmla="*/ 385405 h 390525"/>
                <a:gd name="connsiteX9" fmla="*/ 75367 w 390525"/>
                <a:gd name="connsiteY9" fmla="*/ 373689 h 390525"/>
                <a:gd name="connsiteX10" fmla="*/ 159663 w 390525"/>
                <a:gd name="connsiteY10" fmla="*/ 289393 h 390525"/>
                <a:gd name="connsiteX11" fmla="*/ 159663 w 390525"/>
                <a:gd name="connsiteY11" fmla="*/ 273677 h 390525"/>
                <a:gd name="connsiteX12" fmla="*/ 147185 w 390525"/>
                <a:gd name="connsiteY12" fmla="*/ 261199 h 390525"/>
                <a:gd name="connsiteX13" fmla="*/ 165663 w 390525"/>
                <a:gd name="connsiteY13" fmla="*/ 242721 h 390525"/>
                <a:gd name="connsiteX14" fmla="*/ 251865 w 390525"/>
                <a:gd name="connsiteY14" fmla="*/ 274249 h 390525"/>
                <a:gd name="connsiteX15" fmla="*/ 346258 w 390525"/>
                <a:gd name="connsiteY15" fmla="*/ 235196 h 390525"/>
                <a:gd name="connsiteX16" fmla="*/ 346162 w 390525"/>
                <a:gd name="connsiteY16" fmla="*/ 46220 h 390525"/>
                <a:gd name="connsiteX17" fmla="*/ 59364 w 390525"/>
                <a:gd name="connsiteY17" fmla="*/ 357878 h 390525"/>
                <a:gd name="connsiteX18" fmla="*/ 34409 w 390525"/>
                <a:gd name="connsiteY18" fmla="*/ 357878 h 390525"/>
                <a:gd name="connsiteX19" fmla="*/ 34409 w 390525"/>
                <a:gd name="connsiteY19" fmla="*/ 332922 h 390525"/>
                <a:gd name="connsiteX20" fmla="*/ 110799 w 390525"/>
                <a:gd name="connsiteY20" fmla="*/ 256532 h 390525"/>
                <a:gd name="connsiteX21" fmla="*/ 135755 w 390525"/>
                <a:gd name="connsiteY21" fmla="*/ 281488 h 390525"/>
                <a:gd name="connsiteX22" fmla="*/ 59364 w 390525"/>
                <a:gd name="connsiteY22" fmla="*/ 357878 h 390525"/>
                <a:gd name="connsiteX23" fmla="*/ 330350 w 390525"/>
                <a:gd name="connsiteY23" fmla="*/ 219289 h 390525"/>
                <a:gd name="connsiteX24" fmla="*/ 251674 w 390525"/>
                <a:gd name="connsiteY24" fmla="*/ 251865 h 390525"/>
                <a:gd name="connsiteX25" fmla="*/ 172998 w 390525"/>
                <a:gd name="connsiteY25" fmla="*/ 219289 h 390525"/>
                <a:gd name="connsiteX26" fmla="*/ 172998 w 390525"/>
                <a:gd name="connsiteY26" fmla="*/ 61936 h 390525"/>
                <a:gd name="connsiteX27" fmla="*/ 330350 w 390525"/>
                <a:gd name="connsiteY27" fmla="*/ 61936 h 390525"/>
                <a:gd name="connsiteX28" fmla="*/ 330350 w 390525"/>
                <a:gd name="connsiteY28" fmla="*/ 219289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390525" h="390525">
                  <a:moveTo>
                    <a:pt x="346162" y="46220"/>
                  </a:moveTo>
                  <a:cubicBezTo>
                    <a:pt x="294060" y="-5882"/>
                    <a:pt x="209383" y="-5882"/>
                    <a:pt x="157281" y="46220"/>
                  </a:cubicBezTo>
                  <a:cubicBezTo>
                    <a:pt x="107847" y="95655"/>
                    <a:pt x="105370" y="174426"/>
                    <a:pt x="149757" y="226909"/>
                  </a:cubicBezTo>
                  <a:lnTo>
                    <a:pt x="131278" y="245388"/>
                  </a:lnTo>
                  <a:lnTo>
                    <a:pt x="118801" y="232910"/>
                  </a:lnTo>
                  <a:cubicBezTo>
                    <a:pt x="114419" y="228529"/>
                    <a:pt x="107370" y="228529"/>
                    <a:pt x="103084" y="232910"/>
                  </a:cubicBezTo>
                  <a:lnTo>
                    <a:pt x="18788" y="317206"/>
                  </a:lnTo>
                  <a:cubicBezTo>
                    <a:pt x="3262" y="332732"/>
                    <a:pt x="3262" y="358164"/>
                    <a:pt x="18788" y="373689"/>
                  </a:cubicBezTo>
                  <a:cubicBezTo>
                    <a:pt x="26599" y="381500"/>
                    <a:pt x="36790" y="385405"/>
                    <a:pt x="47077" y="385405"/>
                  </a:cubicBezTo>
                  <a:cubicBezTo>
                    <a:pt x="57269" y="385405"/>
                    <a:pt x="67556" y="381500"/>
                    <a:pt x="75367" y="373689"/>
                  </a:cubicBezTo>
                  <a:lnTo>
                    <a:pt x="159663" y="289393"/>
                  </a:lnTo>
                  <a:cubicBezTo>
                    <a:pt x="164044" y="285012"/>
                    <a:pt x="164044" y="277963"/>
                    <a:pt x="159663" y="273677"/>
                  </a:cubicBezTo>
                  <a:lnTo>
                    <a:pt x="147185" y="261199"/>
                  </a:lnTo>
                  <a:lnTo>
                    <a:pt x="165663" y="242721"/>
                  </a:lnTo>
                  <a:cubicBezTo>
                    <a:pt x="190428" y="263676"/>
                    <a:pt x="221194" y="274249"/>
                    <a:pt x="251865" y="274249"/>
                  </a:cubicBezTo>
                  <a:cubicBezTo>
                    <a:pt x="286060" y="274249"/>
                    <a:pt x="320254" y="261199"/>
                    <a:pt x="346258" y="235196"/>
                  </a:cubicBezTo>
                  <a:cubicBezTo>
                    <a:pt x="398168" y="182999"/>
                    <a:pt x="398168" y="98322"/>
                    <a:pt x="346162" y="46220"/>
                  </a:cubicBezTo>
                  <a:close/>
                  <a:moveTo>
                    <a:pt x="59364" y="357878"/>
                  </a:moveTo>
                  <a:cubicBezTo>
                    <a:pt x="52506" y="364736"/>
                    <a:pt x="41267" y="364736"/>
                    <a:pt x="34409" y="357878"/>
                  </a:cubicBezTo>
                  <a:cubicBezTo>
                    <a:pt x="27551" y="351020"/>
                    <a:pt x="27551" y="339781"/>
                    <a:pt x="34409" y="332922"/>
                  </a:cubicBezTo>
                  <a:lnTo>
                    <a:pt x="110799" y="256532"/>
                  </a:lnTo>
                  <a:lnTo>
                    <a:pt x="135755" y="281488"/>
                  </a:lnTo>
                  <a:lnTo>
                    <a:pt x="59364" y="357878"/>
                  </a:lnTo>
                  <a:close/>
                  <a:moveTo>
                    <a:pt x="330350" y="219289"/>
                  </a:moveTo>
                  <a:cubicBezTo>
                    <a:pt x="308634" y="241006"/>
                    <a:pt x="280154" y="251865"/>
                    <a:pt x="251674" y="251865"/>
                  </a:cubicBezTo>
                  <a:cubicBezTo>
                    <a:pt x="223194" y="251865"/>
                    <a:pt x="194715" y="241006"/>
                    <a:pt x="172998" y="219289"/>
                  </a:cubicBezTo>
                  <a:cubicBezTo>
                    <a:pt x="129659" y="175951"/>
                    <a:pt x="129659" y="105275"/>
                    <a:pt x="172998" y="61936"/>
                  </a:cubicBezTo>
                  <a:cubicBezTo>
                    <a:pt x="216337" y="18597"/>
                    <a:pt x="287012" y="18597"/>
                    <a:pt x="330350" y="61936"/>
                  </a:cubicBezTo>
                  <a:cubicBezTo>
                    <a:pt x="373784" y="105370"/>
                    <a:pt x="373784" y="175951"/>
                    <a:pt x="330350" y="21928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90" name="자유형: 도형 289">
              <a:extLst>
                <a:ext uri="{FF2B5EF4-FFF2-40B4-BE49-F238E27FC236}">
                  <a16:creationId xmlns:a16="http://schemas.microsoft.com/office/drawing/2014/main" id="{D55C3F9C-D1B3-412C-B701-AD639DDA26F9}"/>
                </a:ext>
              </a:extLst>
            </p:cNvPr>
            <p:cNvSpPr/>
            <p:nvPr/>
          </p:nvSpPr>
          <p:spPr>
            <a:xfrm>
              <a:off x="6300160" y="2942986"/>
              <a:ext cx="200025" cy="200025"/>
            </a:xfrm>
            <a:custGeom>
              <a:avLst/>
              <a:gdLst>
                <a:gd name="connsiteX0" fmla="*/ 171402 w 200025"/>
                <a:gd name="connsiteY0" fmla="*/ 35290 h 200025"/>
                <a:gd name="connsiteX1" fmla="*/ 35290 w 200025"/>
                <a:gd name="connsiteY1" fmla="*/ 35290 h 200025"/>
                <a:gd name="connsiteX2" fmla="*/ 35290 w 200025"/>
                <a:gd name="connsiteY2" fmla="*/ 171402 h 200025"/>
                <a:gd name="connsiteX3" fmla="*/ 103394 w 200025"/>
                <a:gd name="connsiteY3" fmla="*/ 199596 h 200025"/>
                <a:gd name="connsiteX4" fmla="*/ 171498 w 200025"/>
                <a:gd name="connsiteY4" fmla="*/ 171402 h 200025"/>
                <a:gd name="connsiteX5" fmla="*/ 171402 w 200025"/>
                <a:gd name="connsiteY5" fmla="*/ 35290 h 200025"/>
                <a:gd name="connsiteX6" fmla="*/ 155686 w 200025"/>
                <a:gd name="connsiteY6" fmla="*/ 155686 h 200025"/>
                <a:gd name="connsiteX7" fmla="*/ 51006 w 200025"/>
                <a:gd name="connsiteY7" fmla="*/ 155686 h 200025"/>
                <a:gd name="connsiteX8" fmla="*/ 51006 w 200025"/>
                <a:gd name="connsiteY8" fmla="*/ 51006 h 200025"/>
                <a:gd name="connsiteX9" fmla="*/ 103298 w 200025"/>
                <a:gd name="connsiteY9" fmla="*/ 29385 h 200025"/>
                <a:gd name="connsiteX10" fmla="*/ 155591 w 200025"/>
                <a:gd name="connsiteY10" fmla="*/ 51006 h 200025"/>
                <a:gd name="connsiteX11" fmla="*/ 155686 w 200025"/>
                <a:gd name="connsiteY11" fmla="*/ 155686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0025" h="200025">
                  <a:moveTo>
                    <a:pt x="171402" y="35290"/>
                  </a:moveTo>
                  <a:cubicBezTo>
                    <a:pt x="133874" y="-2238"/>
                    <a:pt x="72819" y="-2238"/>
                    <a:pt x="35290" y="35290"/>
                  </a:cubicBezTo>
                  <a:cubicBezTo>
                    <a:pt x="-2238" y="72819"/>
                    <a:pt x="-2238" y="133874"/>
                    <a:pt x="35290" y="171402"/>
                  </a:cubicBezTo>
                  <a:cubicBezTo>
                    <a:pt x="54054" y="190167"/>
                    <a:pt x="78724" y="199596"/>
                    <a:pt x="103394" y="199596"/>
                  </a:cubicBezTo>
                  <a:cubicBezTo>
                    <a:pt x="128064" y="199596"/>
                    <a:pt x="152733" y="190167"/>
                    <a:pt x="171498" y="171402"/>
                  </a:cubicBezTo>
                  <a:cubicBezTo>
                    <a:pt x="208931" y="133874"/>
                    <a:pt x="208931" y="72819"/>
                    <a:pt x="171402" y="35290"/>
                  </a:cubicBezTo>
                  <a:close/>
                  <a:moveTo>
                    <a:pt x="155686" y="155686"/>
                  </a:moveTo>
                  <a:cubicBezTo>
                    <a:pt x="126825" y="184547"/>
                    <a:pt x="79867" y="184547"/>
                    <a:pt x="51006" y="155686"/>
                  </a:cubicBezTo>
                  <a:cubicBezTo>
                    <a:pt x="22146" y="126825"/>
                    <a:pt x="22146" y="79867"/>
                    <a:pt x="51006" y="51006"/>
                  </a:cubicBezTo>
                  <a:cubicBezTo>
                    <a:pt x="65389" y="36624"/>
                    <a:pt x="84344" y="29385"/>
                    <a:pt x="103298" y="29385"/>
                  </a:cubicBezTo>
                  <a:cubicBezTo>
                    <a:pt x="122253" y="29385"/>
                    <a:pt x="141208" y="36624"/>
                    <a:pt x="155591" y="51006"/>
                  </a:cubicBezTo>
                  <a:cubicBezTo>
                    <a:pt x="184451" y="79867"/>
                    <a:pt x="184451" y="126825"/>
                    <a:pt x="155686" y="1556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291" name="그룹 290">
            <a:extLst>
              <a:ext uri="{FF2B5EF4-FFF2-40B4-BE49-F238E27FC236}">
                <a16:creationId xmlns:a16="http://schemas.microsoft.com/office/drawing/2014/main" id="{08B0F39A-CC2F-43AF-836A-E7D1A489737C}"/>
              </a:ext>
            </a:extLst>
          </p:cNvPr>
          <p:cNvGrpSpPr/>
          <p:nvPr/>
        </p:nvGrpSpPr>
        <p:grpSpPr>
          <a:xfrm>
            <a:off x="3472997" y="2905696"/>
            <a:ext cx="390525" cy="390525"/>
            <a:chOff x="3472997" y="2905696"/>
            <a:chExt cx="390525" cy="390525"/>
          </a:xfrm>
          <a:solidFill>
            <a:schemeClr val="bg1"/>
          </a:solidFill>
        </p:grpSpPr>
        <p:sp>
          <p:nvSpPr>
            <p:cNvPr id="292" name="자유형: 도형 291">
              <a:extLst>
                <a:ext uri="{FF2B5EF4-FFF2-40B4-BE49-F238E27FC236}">
                  <a16:creationId xmlns:a16="http://schemas.microsoft.com/office/drawing/2014/main" id="{78018F87-AFA5-4151-853D-A55F120A0D0E}"/>
                </a:ext>
              </a:extLst>
            </p:cNvPr>
            <p:cNvSpPr/>
            <p:nvPr/>
          </p:nvSpPr>
          <p:spPr>
            <a:xfrm>
              <a:off x="3472997" y="2905696"/>
              <a:ext cx="390525" cy="390525"/>
            </a:xfrm>
            <a:custGeom>
              <a:avLst/>
              <a:gdLst>
                <a:gd name="connsiteX0" fmla="*/ 376333 w 390525"/>
                <a:gd name="connsiteY0" fmla="*/ 156591 h 390525"/>
                <a:gd name="connsiteX1" fmla="*/ 334994 w 390525"/>
                <a:gd name="connsiteY1" fmla="*/ 151257 h 390525"/>
                <a:gd name="connsiteX2" fmla="*/ 326517 w 390525"/>
                <a:gd name="connsiteY2" fmla="*/ 130874 h 390525"/>
                <a:gd name="connsiteX3" fmla="*/ 351949 w 390525"/>
                <a:gd name="connsiteY3" fmla="*/ 97917 h 390525"/>
                <a:gd name="connsiteX4" fmla="*/ 350996 w 390525"/>
                <a:gd name="connsiteY4" fmla="*/ 83153 h 390525"/>
                <a:gd name="connsiteX5" fmla="*/ 310134 w 390525"/>
                <a:gd name="connsiteY5" fmla="*/ 42291 h 390525"/>
                <a:gd name="connsiteX6" fmla="*/ 295370 w 390525"/>
                <a:gd name="connsiteY6" fmla="*/ 41338 h 390525"/>
                <a:gd name="connsiteX7" fmla="*/ 262414 w 390525"/>
                <a:gd name="connsiteY7" fmla="*/ 66770 h 390525"/>
                <a:gd name="connsiteX8" fmla="*/ 242030 w 390525"/>
                <a:gd name="connsiteY8" fmla="*/ 58293 h 390525"/>
                <a:gd name="connsiteX9" fmla="*/ 236696 w 390525"/>
                <a:gd name="connsiteY9" fmla="*/ 16954 h 390525"/>
                <a:gd name="connsiteX10" fmla="*/ 225552 w 390525"/>
                <a:gd name="connsiteY10" fmla="*/ 7144 h 390525"/>
                <a:gd name="connsiteX11" fmla="*/ 167735 w 390525"/>
                <a:gd name="connsiteY11" fmla="*/ 7144 h 390525"/>
                <a:gd name="connsiteX12" fmla="*/ 156591 w 390525"/>
                <a:gd name="connsiteY12" fmla="*/ 16954 h 390525"/>
                <a:gd name="connsiteX13" fmla="*/ 151257 w 390525"/>
                <a:gd name="connsiteY13" fmla="*/ 58293 h 390525"/>
                <a:gd name="connsiteX14" fmla="*/ 130873 w 390525"/>
                <a:gd name="connsiteY14" fmla="*/ 66770 h 390525"/>
                <a:gd name="connsiteX15" fmla="*/ 97917 w 390525"/>
                <a:gd name="connsiteY15" fmla="*/ 41338 h 390525"/>
                <a:gd name="connsiteX16" fmla="*/ 83153 w 390525"/>
                <a:gd name="connsiteY16" fmla="*/ 42291 h 390525"/>
                <a:gd name="connsiteX17" fmla="*/ 42291 w 390525"/>
                <a:gd name="connsiteY17" fmla="*/ 83153 h 390525"/>
                <a:gd name="connsiteX18" fmla="*/ 41338 w 390525"/>
                <a:gd name="connsiteY18" fmla="*/ 97917 h 390525"/>
                <a:gd name="connsiteX19" fmla="*/ 66770 w 390525"/>
                <a:gd name="connsiteY19" fmla="*/ 130874 h 390525"/>
                <a:gd name="connsiteX20" fmla="*/ 58293 w 390525"/>
                <a:gd name="connsiteY20" fmla="*/ 151257 h 390525"/>
                <a:gd name="connsiteX21" fmla="*/ 16954 w 390525"/>
                <a:gd name="connsiteY21" fmla="*/ 156591 h 390525"/>
                <a:gd name="connsiteX22" fmla="*/ 7144 w 390525"/>
                <a:gd name="connsiteY22" fmla="*/ 167735 h 390525"/>
                <a:gd name="connsiteX23" fmla="*/ 7144 w 390525"/>
                <a:gd name="connsiteY23" fmla="*/ 225552 h 390525"/>
                <a:gd name="connsiteX24" fmla="*/ 16954 w 390525"/>
                <a:gd name="connsiteY24" fmla="*/ 236696 h 390525"/>
                <a:gd name="connsiteX25" fmla="*/ 58293 w 390525"/>
                <a:gd name="connsiteY25" fmla="*/ 242030 h 390525"/>
                <a:gd name="connsiteX26" fmla="*/ 66770 w 390525"/>
                <a:gd name="connsiteY26" fmla="*/ 262414 h 390525"/>
                <a:gd name="connsiteX27" fmla="*/ 41338 w 390525"/>
                <a:gd name="connsiteY27" fmla="*/ 295370 h 390525"/>
                <a:gd name="connsiteX28" fmla="*/ 42291 w 390525"/>
                <a:gd name="connsiteY28" fmla="*/ 310134 h 390525"/>
                <a:gd name="connsiteX29" fmla="*/ 83153 w 390525"/>
                <a:gd name="connsiteY29" fmla="*/ 350996 h 390525"/>
                <a:gd name="connsiteX30" fmla="*/ 97917 w 390525"/>
                <a:gd name="connsiteY30" fmla="*/ 351949 h 390525"/>
                <a:gd name="connsiteX31" fmla="*/ 130873 w 390525"/>
                <a:gd name="connsiteY31" fmla="*/ 326517 h 390525"/>
                <a:gd name="connsiteX32" fmla="*/ 151257 w 390525"/>
                <a:gd name="connsiteY32" fmla="*/ 334994 h 390525"/>
                <a:gd name="connsiteX33" fmla="*/ 156591 w 390525"/>
                <a:gd name="connsiteY33" fmla="*/ 376333 h 390525"/>
                <a:gd name="connsiteX34" fmla="*/ 167735 w 390525"/>
                <a:gd name="connsiteY34" fmla="*/ 386144 h 390525"/>
                <a:gd name="connsiteX35" fmla="*/ 225552 w 390525"/>
                <a:gd name="connsiteY35" fmla="*/ 386144 h 390525"/>
                <a:gd name="connsiteX36" fmla="*/ 236696 w 390525"/>
                <a:gd name="connsiteY36" fmla="*/ 376333 h 390525"/>
                <a:gd name="connsiteX37" fmla="*/ 242030 w 390525"/>
                <a:gd name="connsiteY37" fmla="*/ 334994 h 390525"/>
                <a:gd name="connsiteX38" fmla="*/ 262414 w 390525"/>
                <a:gd name="connsiteY38" fmla="*/ 326517 h 390525"/>
                <a:gd name="connsiteX39" fmla="*/ 295370 w 390525"/>
                <a:gd name="connsiteY39" fmla="*/ 351949 h 390525"/>
                <a:gd name="connsiteX40" fmla="*/ 310134 w 390525"/>
                <a:gd name="connsiteY40" fmla="*/ 350996 h 390525"/>
                <a:gd name="connsiteX41" fmla="*/ 350996 w 390525"/>
                <a:gd name="connsiteY41" fmla="*/ 310134 h 390525"/>
                <a:gd name="connsiteX42" fmla="*/ 351949 w 390525"/>
                <a:gd name="connsiteY42" fmla="*/ 295370 h 390525"/>
                <a:gd name="connsiteX43" fmla="*/ 326517 w 390525"/>
                <a:gd name="connsiteY43" fmla="*/ 262414 h 390525"/>
                <a:gd name="connsiteX44" fmla="*/ 334994 w 390525"/>
                <a:gd name="connsiteY44" fmla="*/ 242030 h 390525"/>
                <a:gd name="connsiteX45" fmla="*/ 376333 w 390525"/>
                <a:gd name="connsiteY45" fmla="*/ 236696 h 390525"/>
                <a:gd name="connsiteX46" fmla="*/ 386144 w 390525"/>
                <a:gd name="connsiteY46" fmla="*/ 225552 h 390525"/>
                <a:gd name="connsiteX47" fmla="*/ 386144 w 390525"/>
                <a:gd name="connsiteY47" fmla="*/ 167735 h 390525"/>
                <a:gd name="connsiteX48" fmla="*/ 376333 w 390525"/>
                <a:gd name="connsiteY48" fmla="*/ 156591 h 390525"/>
                <a:gd name="connsiteX49" fmla="*/ 363093 w 390525"/>
                <a:gd name="connsiteY49" fmla="*/ 215265 h 390525"/>
                <a:gd name="connsiteX50" fmla="*/ 324421 w 390525"/>
                <a:gd name="connsiteY50" fmla="*/ 220313 h 390525"/>
                <a:gd name="connsiteX51" fmla="*/ 314992 w 390525"/>
                <a:gd name="connsiteY51" fmla="*/ 228505 h 390525"/>
                <a:gd name="connsiteX52" fmla="*/ 302990 w 390525"/>
                <a:gd name="connsiteY52" fmla="*/ 257461 h 390525"/>
                <a:gd name="connsiteX53" fmla="*/ 303847 w 390525"/>
                <a:gd name="connsiteY53" fmla="*/ 269938 h 390525"/>
                <a:gd name="connsiteX54" fmla="*/ 327660 w 390525"/>
                <a:gd name="connsiteY54" fmla="*/ 300895 h 390525"/>
                <a:gd name="connsiteX55" fmla="*/ 300799 w 390525"/>
                <a:gd name="connsiteY55" fmla="*/ 327755 h 390525"/>
                <a:gd name="connsiteX56" fmla="*/ 269843 w 390525"/>
                <a:gd name="connsiteY56" fmla="*/ 303943 h 390525"/>
                <a:gd name="connsiteX57" fmla="*/ 257365 w 390525"/>
                <a:gd name="connsiteY57" fmla="*/ 303086 h 390525"/>
                <a:gd name="connsiteX58" fmla="*/ 228410 w 390525"/>
                <a:gd name="connsiteY58" fmla="*/ 315087 h 390525"/>
                <a:gd name="connsiteX59" fmla="*/ 220218 w 390525"/>
                <a:gd name="connsiteY59" fmla="*/ 324517 h 390525"/>
                <a:gd name="connsiteX60" fmla="*/ 215170 w 390525"/>
                <a:gd name="connsiteY60" fmla="*/ 363188 h 390525"/>
                <a:gd name="connsiteX61" fmla="*/ 177165 w 390525"/>
                <a:gd name="connsiteY61" fmla="*/ 363188 h 390525"/>
                <a:gd name="connsiteX62" fmla="*/ 172117 w 390525"/>
                <a:gd name="connsiteY62" fmla="*/ 324517 h 390525"/>
                <a:gd name="connsiteX63" fmla="*/ 163925 w 390525"/>
                <a:gd name="connsiteY63" fmla="*/ 315087 h 390525"/>
                <a:gd name="connsiteX64" fmla="*/ 134969 w 390525"/>
                <a:gd name="connsiteY64" fmla="*/ 303086 h 390525"/>
                <a:gd name="connsiteX65" fmla="*/ 122491 w 390525"/>
                <a:gd name="connsiteY65" fmla="*/ 303943 h 390525"/>
                <a:gd name="connsiteX66" fmla="*/ 91535 w 390525"/>
                <a:gd name="connsiteY66" fmla="*/ 327755 h 390525"/>
                <a:gd name="connsiteX67" fmla="*/ 64675 w 390525"/>
                <a:gd name="connsiteY67" fmla="*/ 300895 h 390525"/>
                <a:gd name="connsiteX68" fmla="*/ 88487 w 390525"/>
                <a:gd name="connsiteY68" fmla="*/ 269938 h 390525"/>
                <a:gd name="connsiteX69" fmla="*/ 89345 w 390525"/>
                <a:gd name="connsiteY69" fmla="*/ 257461 h 390525"/>
                <a:gd name="connsiteX70" fmla="*/ 77343 w 390525"/>
                <a:gd name="connsiteY70" fmla="*/ 228505 h 390525"/>
                <a:gd name="connsiteX71" fmla="*/ 67913 w 390525"/>
                <a:gd name="connsiteY71" fmla="*/ 220313 h 390525"/>
                <a:gd name="connsiteX72" fmla="*/ 29242 w 390525"/>
                <a:gd name="connsiteY72" fmla="*/ 215265 h 390525"/>
                <a:gd name="connsiteX73" fmla="*/ 29242 w 390525"/>
                <a:gd name="connsiteY73" fmla="*/ 177260 h 390525"/>
                <a:gd name="connsiteX74" fmla="*/ 67913 w 390525"/>
                <a:gd name="connsiteY74" fmla="*/ 172212 h 390525"/>
                <a:gd name="connsiteX75" fmla="*/ 77343 w 390525"/>
                <a:gd name="connsiteY75" fmla="*/ 164021 h 390525"/>
                <a:gd name="connsiteX76" fmla="*/ 89345 w 390525"/>
                <a:gd name="connsiteY76" fmla="*/ 135065 h 390525"/>
                <a:gd name="connsiteX77" fmla="*/ 88487 w 390525"/>
                <a:gd name="connsiteY77" fmla="*/ 122587 h 390525"/>
                <a:gd name="connsiteX78" fmla="*/ 64675 w 390525"/>
                <a:gd name="connsiteY78" fmla="*/ 91630 h 390525"/>
                <a:gd name="connsiteX79" fmla="*/ 91535 w 390525"/>
                <a:gd name="connsiteY79" fmla="*/ 64770 h 390525"/>
                <a:gd name="connsiteX80" fmla="*/ 122491 w 390525"/>
                <a:gd name="connsiteY80" fmla="*/ 88583 h 390525"/>
                <a:gd name="connsiteX81" fmla="*/ 134969 w 390525"/>
                <a:gd name="connsiteY81" fmla="*/ 89440 h 390525"/>
                <a:gd name="connsiteX82" fmla="*/ 163925 w 390525"/>
                <a:gd name="connsiteY82" fmla="*/ 77438 h 390525"/>
                <a:gd name="connsiteX83" fmla="*/ 172117 w 390525"/>
                <a:gd name="connsiteY83" fmla="*/ 68008 h 390525"/>
                <a:gd name="connsiteX84" fmla="*/ 177165 w 390525"/>
                <a:gd name="connsiteY84" fmla="*/ 29337 h 390525"/>
                <a:gd name="connsiteX85" fmla="*/ 215170 w 390525"/>
                <a:gd name="connsiteY85" fmla="*/ 29337 h 390525"/>
                <a:gd name="connsiteX86" fmla="*/ 220218 w 390525"/>
                <a:gd name="connsiteY86" fmla="*/ 68008 h 390525"/>
                <a:gd name="connsiteX87" fmla="*/ 228410 w 390525"/>
                <a:gd name="connsiteY87" fmla="*/ 77438 h 390525"/>
                <a:gd name="connsiteX88" fmla="*/ 257365 w 390525"/>
                <a:gd name="connsiteY88" fmla="*/ 89440 h 390525"/>
                <a:gd name="connsiteX89" fmla="*/ 269843 w 390525"/>
                <a:gd name="connsiteY89" fmla="*/ 88583 h 390525"/>
                <a:gd name="connsiteX90" fmla="*/ 300799 w 390525"/>
                <a:gd name="connsiteY90" fmla="*/ 64770 h 390525"/>
                <a:gd name="connsiteX91" fmla="*/ 327660 w 390525"/>
                <a:gd name="connsiteY91" fmla="*/ 91630 h 390525"/>
                <a:gd name="connsiteX92" fmla="*/ 303847 w 390525"/>
                <a:gd name="connsiteY92" fmla="*/ 122587 h 390525"/>
                <a:gd name="connsiteX93" fmla="*/ 302990 w 390525"/>
                <a:gd name="connsiteY93" fmla="*/ 135065 h 390525"/>
                <a:gd name="connsiteX94" fmla="*/ 314992 w 390525"/>
                <a:gd name="connsiteY94" fmla="*/ 164021 h 390525"/>
                <a:gd name="connsiteX95" fmla="*/ 324421 w 390525"/>
                <a:gd name="connsiteY95" fmla="*/ 172212 h 390525"/>
                <a:gd name="connsiteX96" fmla="*/ 363093 w 390525"/>
                <a:gd name="connsiteY96" fmla="*/ 177260 h 390525"/>
                <a:gd name="connsiteX97" fmla="*/ 363093 w 390525"/>
                <a:gd name="connsiteY97" fmla="*/ 215265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</a:cxnLst>
              <a:rect l="l" t="t" r="r" b="b"/>
              <a:pathLst>
                <a:path w="390525" h="390525">
                  <a:moveTo>
                    <a:pt x="376333" y="156591"/>
                  </a:moveTo>
                  <a:lnTo>
                    <a:pt x="334994" y="151257"/>
                  </a:lnTo>
                  <a:cubicBezTo>
                    <a:pt x="332708" y="144209"/>
                    <a:pt x="329851" y="137446"/>
                    <a:pt x="326517" y="130874"/>
                  </a:cubicBezTo>
                  <a:lnTo>
                    <a:pt x="351949" y="97917"/>
                  </a:lnTo>
                  <a:cubicBezTo>
                    <a:pt x="355378" y="93440"/>
                    <a:pt x="354997" y="87154"/>
                    <a:pt x="350996" y="83153"/>
                  </a:cubicBezTo>
                  <a:lnTo>
                    <a:pt x="310134" y="42291"/>
                  </a:lnTo>
                  <a:cubicBezTo>
                    <a:pt x="306134" y="38291"/>
                    <a:pt x="299847" y="37909"/>
                    <a:pt x="295370" y="41338"/>
                  </a:cubicBezTo>
                  <a:lnTo>
                    <a:pt x="262414" y="66770"/>
                  </a:lnTo>
                  <a:cubicBezTo>
                    <a:pt x="255841" y="63437"/>
                    <a:pt x="248984" y="60579"/>
                    <a:pt x="242030" y="58293"/>
                  </a:cubicBezTo>
                  <a:lnTo>
                    <a:pt x="236696" y="16954"/>
                  </a:lnTo>
                  <a:cubicBezTo>
                    <a:pt x="235934" y="11335"/>
                    <a:pt x="231172" y="7144"/>
                    <a:pt x="225552" y="7144"/>
                  </a:cubicBezTo>
                  <a:lnTo>
                    <a:pt x="167735" y="7144"/>
                  </a:lnTo>
                  <a:cubicBezTo>
                    <a:pt x="162115" y="7144"/>
                    <a:pt x="157353" y="11335"/>
                    <a:pt x="156591" y="16954"/>
                  </a:cubicBezTo>
                  <a:lnTo>
                    <a:pt x="151257" y="58293"/>
                  </a:lnTo>
                  <a:cubicBezTo>
                    <a:pt x="144209" y="60579"/>
                    <a:pt x="137446" y="63437"/>
                    <a:pt x="130873" y="66770"/>
                  </a:cubicBezTo>
                  <a:lnTo>
                    <a:pt x="97917" y="41338"/>
                  </a:lnTo>
                  <a:cubicBezTo>
                    <a:pt x="93440" y="37909"/>
                    <a:pt x="87154" y="38291"/>
                    <a:pt x="83153" y="42291"/>
                  </a:cubicBezTo>
                  <a:lnTo>
                    <a:pt x="42291" y="83153"/>
                  </a:lnTo>
                  <a:cubicBezTo>
                    <a:pt x="38290" y="87154"/>
                    <a:pt x="37910" y="93440"/>
                    <a:pt x="41338" y="97917"/>
                  </a:cubicBezTo>
                  <a:lnTo>
                    <a:pt x="66770" y="130874"/>
                  </a:lnTo>
                  <a:cubicBezTo>
                    <a:pt x="63437" y="137446"/>
                    <a:pt x="60579" y="144304"/>
                    <a:pt x="58293" y="151257"/>
                  </a:cubicBezTo>
                  <a:lnTo>
                    <a:pt x="16954" y="156591"/>
                  </a:lnTo>
                  <a:cubicBezTo>
                    <a:pt x="11335" y="157353"/>
                    <a:pt x="7144" y="162116"/>
                    <a:pt x="7144" y="167735"/>
                  </a:cubicBezTo>
                  <a:lnTo>
                    <a:pt x="7144" y="225552"/>
                  </a:lnTo>
                  <a:cubicBezTo>
                    <a:pt x="7144" y="231172"/>
                    <a:pt x="11335" y="235934"/>
                    <a:pt x="16954" y="236696"/>
                  </a:cubicBezTo>
                  <a:lnTo>
                    <a:pt x="58293" y="242030"/>
                  </a:lnTo>
                  <a:cubicBezTo>
                    <a:pt x="60579" y="249079"/>
                    <a:pt x="63437" y="255842"/>
                    <a:pt x="66770" y="262414"/>
                  </a:cubicBezTo>
                  <a:lnTo>
                    <a:pt x="41338" y="295370"/>
                  </a:lnTo>
                  <a:cubicBezTo>
                    <a:pt x="37910" y="299847"/>
                    <a:pt x="38290" y="306134"/>
                    <a:pt x="42291" y="310134"/>
                  </a:cubicBezTo>
                  <a:lnTo>
                    <a:pt x="83153" y="350996"/>
                  </a:lnTo>
                  <a:cubicBezTo>
                    <a:pt x="87154" y="354997"/>
                    <a:pt x="93440" y="355378"/>
                    <a:pt x="97917" y="351949"/>
                  </a:cubicBezTo>
                  <a:lnTo>
                    <a:pt x="130873" y="326517"/>
                  </a:lnTo>
                  <a:cubicBezTo>
                    <a:pt x="137446" y="329851"/>
                    <a:pt x="144304" y="332708"/>
                    <a:pt x="151257" y="334994"/>
                  </a:cubicBezTo>
                  <a:lnTo>
                    <a:pt x="156591" y="376333"/>
                  </a:lnTo>
                  <a:cubicBezTo>
                    <a:pt x="157353" y="381953"/>
                    <a:pt x="162115" y="386144"/>
                    <a:pt x="167735" y="386144"/>
                  </a:cubicBezTo>
                  <a:lnTo>
                    <a:pt x="225552" y="386144"/>
                  </a:lnTo>
                  <a:cubicBezTo>
                    <a:pt x="231172" y="386144"/>
                    <a:pt x="235934" y="381953"/>
                    <a:pt x="236696" y="376333"/>
                  </a:cubicBezTo>
                  <a:lnTo>
                    <a:pt x="242030" y="334994"/>
                  </a:lnTo>
                  <a:cubicBezTo>
                    <a:pt x="249079" y="332708"/>
                    <a:pt x="255841" y="329851"/>
                    <a:pt x="262414" y="326517"/>
                  </a:cubicBezTo>
                  <a:lnTo>
                    <a:pt x="295370" y="351949"/>
                  </a:lnTo>
                  <a:cubicBezTo>
                    <a:pt x="299847" y="355378"/>
                    <a:pt x="306134" y="354997"/>
                    <a:pt x="310134" y="350996"/>
                  </a:cubicBezTo>
                  <a:lnTo>
                    <a:pt x="350996" y="310134"/>
                  </a:lnTo>
                  <a:cubicBezTo>
                    <a:pt x="354997" y="306134"/>
                    <a:pt x="355378" y="299847"/>
                    <a:pt x="351949" y="295370"/>
                  </a:cubicBezTo>
                  <a:lnTo>
                    <a:pt x="326517" y="262414"/>
                  </a:lnTo>
                  <a:cubicBezTo>
                    <a:pt x="329851" y="255842"/>
                    <a:pt x="332708" y="248984"/>
                    <a:pt x="334994" y="242030"/>
                  </a:cubicBezTo>
                  <a:lnTo>
                    <a:pt x="376333" y="236696"/>
                  </a:lnTo>
                  <a:cubicBezTo>
                    <a:pt x="381953" y="235934"/>
                    <a:pt x="386144" y="231172"/>
                    <a:pt x="386144" y="225552"/>
                  </a:cubicBezTo>
                  <a:lnTo>
                    <a:pt x="386144" y="167735"/>
                  </a:lnTo>
                  <a:cubicBezTo>
                    <a:pt x="386048" y="162116"/>
                    <a:pt x="381857" y="157353"/>
                    <a:pt x="376333" y="156591"/>
                  </a:cubicBezTo>
                  <a:close/>
                  <a:moveTo>
                    <a:pt x="363093" y="215265"/>
                  </a:moveTo>
                  <a:lnTo>
                    <a:pt x="324421" y="220313"/>
                  </a:lnTo>
                  <a:cubicBezTo>
                    <a:pt x="319945" y="220885"/>
                    <a:pt x="316230" y="224123"/>
                    <a:pt x="314992" y="228505"/>
                  </a:cubicBezTo>
                  <a:cubicBezTo>
                    <a:pt x="312230" y="238696"/>
                    <a:pt x="308229" y="248412"/>
                    <a:pt x="302990" y="257461"/>
                  </a:cubicBezTo>
                  <a:cubicBezTo>
                    <a:pt x="300704" y="261366"/>
                    <a:pt x="301085" y="266319"/>
                    <a:pt x="303847" y="269938"/>
                  </a:cubicBezTo>
                  <a:lnTo>
                    <a:pt x="327660" y="300895"/>
                  </a:lnTo>
                  <a:lnTo>
                    <a:pt x="300799" y="327755"/>
                  </a:lnTo>
                  <a:lnTo>
                    <a:pt x="269843" y="303943"/>
                  </a:lnTo>
                  <a:cubicBezTo>
                    <a:pt x="266224" y="301180"/>
                    <a:pt x="261366" y="300800"/>
                    <a:pt x="257365" y="303086"/>
                  </a:cubicBezTo>
                  <a:cubicBezTo>
                    <a:pt x="248317" y="308324"/>
                    <a:pt x="238506" y="312325"/>
                    <a:pt x="228410" y="315087"/>
                  </a:cubicBezTo>
                  <a:cubicBezTo>
                    <a:pt x="224028" y="316230"/>
                    <a:pt x="220789" y="319945"/>
                    <a:pt x="220218" y="324517"/>
                  </a:cubicBezTo>
                  <a:lnTo>
                    <a:pt x="215170" y="363188"/>
                  </a:lnTo>
                  <a:lnTo>
                    <a:pt x="177165" y="363188"/>
                  </a:lnTo>
                  <a:lnTo>
                    <a:pt x="172117" y="324517"/>
                  </a:lnTo>
                  <a:cubicBezTo>
                    <a:pt x="171545" y="320040"/>
                    <a:pt x="168307" y="316325"/>
                    <a:pt x="163925" y="315087"/>
                  </a:cubicBezTo>
                  <a:cubicBezTo>
                    <a:pt x="153734" y="312325"/>
                    <a:pt x="144018" y="308324"/>
                    <a:pt x="134969" y="303086"/>
                  </a:cubicBezTo>
                  <a:cubicBezTo>
                    <a:pt x="131064" y="300800"/>
                    <a:pt x="126111" y="301180"/>
                    <a:pt x="122491" y="303943"/>
                  </a:cubicBezTo>
                  <a:lnTo>
                    <a:pt x="91535" y="327755"/>
                  </a:lnTo>
                  <a:lnTo>
                    <a:pt x="64675" y="300895"/>
                  </a:lnTo>
                  <a:lnTo>
                    <a:pt x="88487" y="269938"/>
                  </a:lnTo>
                  <a:cubicBezTo>
                    <a:pt x="91249" y="266319"/>
                    <a:pt x="91630" y="261461"/>
                    <a:pt x="89345" y="257461"/>
                  </a:cubicBezTo>
                  <a:cubicBezTo>
                    <a:pt x="84106" y="248412"/>
                    <a:pt x="80105" y="238601"/>
                    <a:pt x="77343" y="228505"/>
                  </a:cubicBezTo>
                  <a:cubicBezTo>
                    <a:pt x="76200" y="224123"/>
                    <a:pt x="72485" y="220885"/>
                    <a:pt x="67913" y="220313"/>
                  </a:cubicBezTo>
                  <a:lnTo>
                    <a:pt x="29242" y="215265"/>
                  </a:lnTo>
                  <a:lnTo>
                    <a:pt x="29242" y="177260"/>
                  </a:lnTo>
                  <a:lnTo>
                    <a:pt x="67913" y="172212"/>
                  </a:lnTo>
                  <a:cubicBezTo>
                    <a:pt x="72390" y="171641"/>
                    <a:pt x="76105" y="168402"/>
                    <a:pt x="77343" y="164021"/>
                  </a:cubicBezTo>
                  <a:cubicBezTo>
                    <a:pt x="80105" y="153829"/>
                    <a:pt x="84106" y="144113"/>
                    <a:pt x="89345" y="135065"/>
                  </a:cubicBezTo>
                  <a:cubicBezTo>
                    <a:pt x="91630" y="131159"/>
                    <a:pt x="91249" y="126206"/>
                    <a:pt x="88487" y="122587"/>
                  </a:cubicBezTo>
                  <a:lnTo>
                    <a:pt x="64675" y="91630"/>
                  </a:lnTo>
                  <a:lnTo>
                    <a:pt x="91535" y="64770"/>
                  </a:lnTo>
                  <a:lnTo>
                    <a:pt x="122491" y="88583"/>
                  </a:lnTo>
                  <a:cubicBezTo>
                    <a:pt x="126111" y="91345"/>
                    <a:pt x="130969" y="91726"/>
                    <a:pt x="134969" y="89440"/>
                  </a:cubicBezTo>
                  <a:cubicBezTo>
                    <a:pt x="144018" y="84201"/>
                    <a:pt x="153829" y="80200"/>
                    <a:pt x="163925" y="77438"/>
                  </a:cubicBezTo>
                  <a:cubicBezTo>
                    <a:pt x="168307" y="76295"/>
                    <a:pt x="171545" y="72580"/>
                    <a:pt x="172117" y="68008"/>
                  </a:cubicBezTo>
                  <a:lnTo>
                    <a:pt x="177165" y="29337"/>
                  </a:lnTo>
                  <a:lnTo>
                    <a:pt x="215170" y="29337"/>
                  </a:lnTo>
                  <a:lnTo>
                    <a:pt x="220218" y="68008"/>
                  </a:lnTo>
                  <a:cubicBezTo>
                    <a:pt x="220789" y="72485"/>
                    <a:pt x="224028" y="76200"/>
                    <a:pt x="228410" y="77438"/>
                  </a:cubicBezTo>
                  <a:cubicBezTo>
                    <a:pt x="238601" y="80200"/>
                    <a:pt x="248317" y="84201"/>
                    <a:pt x="257365" y="89440"/>
                  </a:cubicBezTo>
                  <a:cubicBezTo>
                    <a:pt x="261271" y="91726"/>
                    <a:pt x="266224" y="91345"/>
                    <a:pt x="269843" y="88583"/>
                  </a:cubicBezTo>
                  <a:lnTo>
                    <a:pt x="300799" y="64770"/>
                  </a:lnTo>
                  <a:lnTo>
                    <a:pt x="327660" y="91630"/>
                  </a:lnTo>
                  <a:lnTo>
                    <a:pt x="303847" y="122587"/>
                  </a:lnTo>
                  <a:cubicBezTo>
                    <a:pt x="301085" y="126206"/>
                    <a:pt x="300704" y="131064"/>
                    <a:pt x="302990" y="135065"/>
                  </a:cubicBezTo>
                  <a:cubicBezTo>
                    <a:pt x="308229" y="144113"/>
                    <a:pt x="312230" y="153924"/>
                    <a:pt x="314992" y="164021"/>
                  </a:cubicBezTo>
                  <a:cubicBezTo>
                    <a:pt x="316135" y="168402"/>
                    <a:pt x="319849" y="171641"/>
                    <a:pt x="324421" y="172212"/>
                  </a:cubicBezTo>
                  <a:lnTo>
                    <a:pt x="363093" y="177260"/>
                  </a:lnTo>
                  <a:lnTo>
                    <a:pt x="363093" y="21526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93" name="자유형: 도형 292">
              <a:extLst>
                <a:ext uri="{FF2B5EF4-FFF2-40B4-BE49-F238E27FC236}">
                  <a16:creationId xmlns:a16="http://schemas.microsoft.com/office/drawing/2014/main" id="{C0FE8FA5-C95E-4FF1-A9F3-5A94AE8F3971}"/>
                </a:ext>
              </a:extLst>
            </p:cNvPr>
            <p:cNvSpPr/>
            <p:nvPr/>
          </p:nvSpPr>
          <p:spPr>
            <a:xfrm>
              <a:off x="3565103" y="2997612"/>
              <a:ext cx="200025" cy="200025"/>
            </a:xfrm>
            <a:custGeom>
              <a:avLst/>
              <a:gdLst>
                <a:gd name="connsiteX0" fmla="*/ 104489 w 200025"/>
                <a:gd name="connsiteY0" fmla="*/ 7144 h 200025"/>
                <a:gd name="connsiteX1" fmla="*/ 7144 w 200025"/>
                <a:gd name="connsiteY1" fmla="*/ 104489 h 200025"/>
                <a:gd name="connsiteX2" fmla="*/ 104489 w 200025"/>
                <a:gd name="connsiteY2" fmla="*/ 201835 h 200025"/>
                <a:gd name="connsiteX3" fmla="*/ 201834 w 200025"/>
                <a:gd name="connsiteY3" fmla="*/ 104489 h 200025"/>
                <a:gd name="connsiteX4" fmla="*/ 104489 w 200025"/>
                <a:gd name="connsiteY4" fmla="*/ 7144 h 200025"/>
                <a:gd name="connsiteX5" fmla="*/ 104489 w 200025"/>
                <a:gd name="connsiteY5" fmla="*/ 179451 h 200025"/>
                <a:gd name="connsiteX6" fmla="*/ 29623 w 200025"/>
                <a:gd name="connsiteY6" fmla="*/ 104584 h 200025"/>
                <a:gd name="connsiteX7" fmla="*/ 104489 w 200025"/>
                <a:gd name="connsiteY7" fmla="*/ 29718 h 200025"/>
                <a:gd name="connsiteX8" fmla="*/ 179356 w 200025"/>
                <a:gd name="connsiteY8" fmla="*/ 104584 h 200025"/>
                <a:gd name="connsiteX9" fmla="*/ 104489 w 200025"/>
                <a:gd name="connsiteY9" fmla="*/ 179451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0025" h="200025">
                  <a:moveTo>
                    <a:pt x="104489" y="7144"/>
                  </a:moveTo>
                  <a:cubicBezTo>
                    <a:pt x="50768" y="7144"/>
                    <a:pt x="7144" y="50768"/>
                    <a:pt x="7144" y="104489"/>
                  </a:cubicBezTo>
                  <a:cubicBezTo>
                    <a:pt x="7144" y="158210"/>
                    <a:pt x="50768" y="201835"/>
                    <a:pt x="104489" y="201835"/>
                  </a:cubicBezTo>
                  <a:cubicBezTo>
                    <a:pt x="158210" y="201835"/>
                    <a:pt x="201834" y="158210"/>
                    <a:pt x="201834" y="104489"/>
                  </a:cubicBezTo>
                  <a:cubicBezTo>
                    <a:pt x="201834" y="50768"/>
                    <a:pt x="158210" y="7144"/>
                    <a:pt x="104489" y="7144"/>
                  </a:cubicBezTo>
                  <a:close/>
                  <a:moveTo>
                    <a:pt x="104489" y="179451"/>
                  </a:moveTo>
                  <a:cubicBezTo>
                    <a:pt x="63151" y="179451"/>
                    <a:pt x="29623" y="145828"/>
                    <a:pt x="29623" y="104584"/>
                  </a:cubicBezTo>
                  <a:cubicBezTo>
                    <a:pt x="29623" y="63246"/>
                    <a:pt x="63246" y="29718"/>
                    <a:pt x="104489" y="29718"/>
                  </a:cubicBezTo>
                  <a:cubicBezTo>
                    <a:pt x="145732" y="29718"/>
                    <a:pt x="179356" y="63341"/>
                    <a:pt x="179356" y="104584"/>
                  </a:cubicBezTo>
                  <a:cubicBezTo>
                    <a:pt x="179451" y="145828"/>
                    <a:pt x="145828" y="179451"/>
                    <a:pt x="104489" y="1794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94" name="자유형: 도형 293">
              <a:extLst>
                <a:ext uri="{FF2B5EF4-FFF2-40B4-BE49-F238E27FC236}">
                  <a16:creationId xmlns:a16="http://schemas.microsoft.com/office/drawing/2014/main" id="{4943B394-5086-4B35-B870-F03A5E076B33}"/>
                </a:ext>
              </a:extLst>
            </p:cNvPr>
            <p:cNvSpPr/>
            <p:nvPr/>
          </p:nvSpPr>
          <p:spPr>
            <a:xfrm>
              <a:off x="3635862" y="3039606"/>
              <a:ext cx="66675" cy="123825"/>
            </a:xfrm>
            <a:custGeom>
              <a:avLst/>
              <a:gdLst>
                <a:gd name="connsiteX0" fmla="*/ 33730 w 66675"/>
                <a:gd name="connsiteY0" fmla="*/ 42017 h 123825"/>
                <a:gd name="connsiteX1" fmla="*/ 48875 w 66675"/>
                <a:gd name="connsiteY1" fmla="*/ 42017 h 123825"/>
                <a:gd name="connsiteX2" fmla="*/ 60305 w 66675"/>
                <a:gd name="connsiteY2" fmla="*/ 31444 h 123825"/>
                <a:gd name="connsiteX3" fmla="*/ 49256 w 66675"/>
                <a:gd name="connsiteY3" fmla="*/ 19824 h 123825"/>
                <a:gd name="connsiteX4" fmla="*/ 44874 w 66675"/>
                <a:gd name="connsiteY4" fmla="*/ 19824 h 123825"/>
                <a:gd name="connsiteX5" fmla="*/ 44874 w 66675"/>
                <a:gd name="connsiteY5" fmla="*/ 18585 h 123825"/>
                <a:gd name="connsiteX6" fmla="*/ 34302 w 66675"/>
                <a:gd name="connsiteY6" fmla="*/ 7155 h 123825"/>
                <a:gd name="connsiteX7" fmla="*/ 22681 w 66675"/>
                <a:gd name="connsiteY7" fmla="*/ 18204 h 123825"/>
                <a:gd name="connsiteX8" fmla="*/ 22681 w 66675"/>
                <a:gd name="connsiteY8" fmla="*/ 23157 h 123825"/>
                <a:gd name="connsiteX9" fmla="*/ 7155 w 66675"/>
                <a:gd name="connsiteY9" fmla="*/ 47256 h 123825"/>
                <a:gd name="connsiteX10" fmla="*/ 33539 w 66675"/>
                <a:gd name="connsiteY10" fmla="*/ 73830 h 123825"/>
                <a:gd name="connsiteX11" fmla="*/ 38112 w 66675"/>
                <a:gd name="connsiteY11" fmla="*/ 77640 h 123825"/>
                <a:gd name="connsiteX12" fmla="*/ 33730 w 66675"/>
                <a:gd name="connsiteY12" fmla="*/ 82593 h 123825"/>
                <a:gd name="connsiteX13" fmla="*/ 18585 w 66675"/>
                <a:gd name="connsiteY13" fmla="*/ 82593 h 123825"/>
                <a:gd name="connsiteX14" fmla="*/ 7155 w 66675"/>
                <a:gd name="connsiteY14" fmla="*/ 93166 h 123825"/>
                <a:gd name="connsiteX15" fmla="*/ 18204 w 66675"/>
                <a:gd name="connsiteY15" fmla="*/ 104787 h 123825"/>
                <a:gd name="connsiteX16" fmla="*/ 22586 w 66675"/>
                <a:gd name="connsiteY16" fmla="*/ 104787 h 123825"/>
                <a:gd name="connsiteX17" fmla="*/ 22586 w 66675"/>
                <a:gd name="connsiteY17" fmla="*/ 106025 h 123825"/>
                <a:gd name="connsiteX18" fmla="*/ 33158 w 66675"/>
                <a:gd name="connsiteY18" fmla="*/ 117455 h 123825"/>
                <a:gd name="connsiteX19" fmla="*/ 44779 w 66675"/>
                <a:gd name="connsiteY19" fmla="*/ 106406 h 123825"/>
                <a:gd name="connsiteX20" fmla="*/ 44779 w 66675"/>
                <a:gd name="connsiteY20" fmla="*/ 101453 h 123825"/>
                <a:gd name="connsiteX21" fmla="*/ 60210 w 66675"/>
                <a:gd name="connsiteY21" fmla="*/ 77355 h 123825"/>
                <a:gd name="connsiteX22" fmla="*/ 33825 w 66675"/>
                <a:gd name="connsiteY22" fmla="*/ 50780 h 123825"/>
                <a:gd name="connsiteX23" fmla="*/ 29253 w 66675"/>
                <a:gd name="connsiteY23" fmla="*/ 46970 h 123825"/>
                <a:gd name="connsiteX24" fmla="*/ 33730 w 66675"/>
                <a:gd name="connsiteY24" fmla="*/ 42017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66675" h="123825">
                  <a:moveTo>
                    <a:pt x="33730" y="42017"/>
                  </a:moveTo>
                  <a:lnTo>
                    <a:pt x="48875" y="42017"/>
                  </a:lnTo>
                  <a:cubicBezTo>
                    <a:pt x="54875" y="42017"/>
                    <a:pt x="60019" y="37445"/>
                    <a:pt x="60305" y="31444"/>
                  </a:cubicBezTo>
                  <a:cubicBezTo>
                    <a:pt x="60590" y="25062"/>
                    <a:pt x="55542" y="19824"/>
                    <a:pt x="49256" y="19824"/>
                  </a:cubicBezTo>
                  <a:lnTo>
                    <a:pt x="44874" y="19824"/>
                  </a:lnTo>
                  <a:lnTo>
                    <a:pt x="44874" y="18585"/>
                  </a:lnTo>
                  <a:cubicBezTo>
                    <a:pt x="44874" y="12585"/>
                    <a:pt x="40302" y="7441"/>
                    <a:pt x="34302" y="7155"/>
                  </a:cubicBezTo>
                  <a:cubicBezTo>
                    <a:pt x="27920" y="6870"/>
                    <a:pt x="22681" y="11918"/>
                    <a:pt x="22681" y="18204"/>
                  </a:cubicBezTo>
                  <a:lnTo>
                    <a:pt x="22681" y="23157"/>
                  </a:lnTo>
                  <a:cubicBezTo>
                    <a:pt x="13537" y="27348"/>
                    <a:pt x="7155" y="36588"/>
                    <a:pt x="7155" y="47256"/>
                  </a:cubicBezTo>
                  <a:cubicBezTo>
                    <a:pt x="7155" y="61829"/>
                    <a:pt x="18966" y="73735"/>
                    <a:pt x="33539" y="73830"/>
                  </a:cubicBezTo>
                  <a:cubicBezTo>
                    <a:pt x="35825" y="73830"/>
                    <a:pt x="37826" y="75354"/>
                    <a:pt x="38112" y="77640"/>
                  </a:cubicBezTo>
                  <a:cubicBezTo>
                    <a:pt x="38493" y="80307"/>
                    <a:pt x="36397" y="82593"/>
                    <a:pt x="33730" y="82593"/>
                  </a:cubicBezTo>
                  <a:lnTo>
                    <a:pt x="18585" y="82593"/>
                  </a:lnTo>
                  <a:cubicBezTo>
                    <a:pt x="12585" y="82593"/>
                    <a:pt x="7441" y="87165"/>
                    <a:pt x="7155" y="93166"/>
                  </a:cubicBezTo>
                  <a:cubicBezTo>
                    <a:pt x="6870" y="99548"/>
                    <a:pt x="11918" y="104787"/>
                    <a:pt x="18204" y="104787"/>
                  </a:cubicBezTo>
                  <a:lnTo>
                    <a:pt x="22586" y="104787"/>
                  </a:lnTo>
                  <a:lnTo>
                    <a:pt x="22586" y="106025"/>
                  </a:lnTo>
                  <a:cubicBezTo>
                    <a:pt x="22586" y="112026"/>
                    <a:pt x="27158" y="117169"/>
                    <a:pt x="33158" y="117455"/>
                  </a:cubicBezTo>
                  <a:cubicBezTo>
                    <a:pt x="39540" y="117741"/>
                    <a:pt x="44779" y="112692"/>
                    <a:pt x="44779" y="106406"/>
                  </a:cubicBezTo>
                  <a:lnTo>
                    <a:pt x="44779" y="101453"/>
                  </a:lnTo>
                  <a:cubicBezTo>
                    <a:pt x="53923" y="97262"/>
                    <a:pt x="60210" y="88023"/>
                    <a:pt x="60210" y="77355"/>
                  </a:cubicBezTo>
                  <a:cubicBezTo>
                    <a:pt x="60210" y="62781"/>
                    <a:pt x="48398" y="50875"/>
                    <a:pt x="33825" y="50780"/>
                  </a:cubicBezTo>
                  <a:cubicBezTo>
                    <a:pt x="31539" y="50780"/>
                    <a:pt x="29539" y="49256"/>
                    <a:pt x="29253" y="46970"/>
                  </a:cubicBezTo>
                  <a:cubicBezTo>
                    <a:pt x="29063" y="44303"/>
                    <a:pt x="31158" y="42017"/>
                    <a:pt x="33730" y="4201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295" name="자유형: 도형 294">
            <a:extLst>
              <a:ext uri="{FF2B5EF4-FFF2-40B4-BE49-F238E27FC236}">
                <a16:creationId xmlns:a16="http://schemas.microsoft.com/office/drawing/2014/main" id="{4264870B-69F6-4903-9771-69C9D948A7D8}"/>
              </a:ext>
            </a:extLst>
          </p:cNvPr>
          <p:cNvSpPr/>
          <p:nvPr/>
        </p:nvSpPr>
        <p:spPr>
          <a:xfrm>
            <a:off x="4128888" y="2905601"/>
            <a:ext cx="390525" cy="390525"/>
          </a:xfrm>
          <a:custGeom>
            <a:avLst/>
            <a:gdLst>
              <a:gd name="connsiteX0" fmla="*/ 379952 w 390525"/>
              <a:gd name="connsiteY0" fmla="*/ 228886 h 390525"/>
              <a:gd name="connsiteX1" fmla="*/ 386239 w 390525"/>
              <a:gd name="connsiteY1" fmla="*/ 218884 h 390525"/>
              <a:gd name="connsiteX2" fmla="*/ 386239 w 390525"/>
              <a:gd name="connsiteY2" fmla="*/ 174498 h 390525"/>
              <a:gd name="connsiteX3" fmla="*/ 379952 w 390525"/>
              <a:gd name="connsiteY3" fmla="*/ 164497 h 390525"/>
              <a:gd name="connsiteX4" fmla="*/ 357474 w 390525"/>
              <a:gd name="connsiteY4" fmla="*/ 153543 h 390525"/>
              <a:gd name="connsiteX5" fmla="*/ 340805 w 390525"/>
              <a:gd name="connsiteY5" fmla="*/ 113538 h 390525"/>
              <a:gd name="connsiteX6" fmla="*/ 348520 w 390525"/>
              <a:gd name="connsiteY6" fmla="*/ 90297 h 390525"/>
              <a:gd name="connsiteX7" fmla="*/ 345853 w 390525"/>
              <a:gd name="connsiteY7" fmla="*/ 78962 h 390525"/>
              <a:gd name="connsiteX8" fmla="*/ 314420 w 390525"/>
              <a:gd name="connsiteY8" fmla="*/ 47530 h 390525"/>
              <a:gd name="connsiteX9" fmla="*/ 303086 w 390525"/>
              <a:gd name="connsiteY9" fmla="*/ 44863 h 390525"/>
              <a:gd name="connsiteX10" fmla="*/ 279845 w 390525"/>
              <a:gd name="connsiteY10" fmla="*/ 52578 h 390525"/>
              <a:gd name="connsiteX11" fmla="*/ 239840 w 390525"/>
              <a:gd name="connsiteY11" fmla="*/ 35909 h 390525"/>
              <a:gd name="connsiteX12" fmla="*/ 228886 w 390525"/>
              <a:gd name="connsiteY12" fmla="*/ 13430 h 390525"/>
              <a:gd name="connsiteX13" fmla="*/ 218885 w 390525"/>
              <a:gd name="connsiteY13" fmla="*/ 7144 h 390525"/>
              <a:gd name="connsiteX14" fmla="*/ 174498 w 390525"/>
              <a:gd name="connsiteY14" fmla="*/ 7144 h 390525"/>
              <a:gd name="connsiteX15" fmla="*/ 164497 w 390525"/>
              <a:gd name="connsiteY15" fmla="*/ 13430 h 390525"/>
              <a:gd name="connsiteX16" fmla="*/ 153543 w 390525"/>
              <a:gd name="connsiteY16" fmla="*/ 35909 h 390525"/>
              <a:gd name="connsiteX17" fmla="*/ 113538 w 390525"/>
              <a:gd name="connsiteY17" fmla="*/ 52578 h 390525"/>
              <a:gd name="connsiteX18" fmla="*/ 90297 w 390525"/>
              <a:gd name="connsiteY18" fmla="*/ 44863 h 390525"/>
              <a:gd name="connsiteX19" fmla="*/ 78962 w 390525"/>
              <a:gd name="connsiteY19" fmla="*/ 47530 h 390525"/>
              <a:gd name="connsiteX20" fmla="*/ 47530 w 390525"/>
              <a:gd name="connsiteY20" fmla="*/ 78962 h 390525"/>
              <a:gd name="connsiteX21" fmla="*/ 44863 w 390525"/>
              <a:gd name="connsiteY21" fmla="*/ 90297 h 390525"/>
              <a:gd name="connsiteX22" fmla="*/ 52578 w 390525"/>
              <a:gd name="connsiteY22" fmla="*/ 113538 h 390525"/>
              <a:gd name="connsiteX23" fmla="*/ 35909 w 390525"/>
              <a:gd name="connsiteY23" fmla="*/ 153543 h 390525"/>
              <a:gd name="connsiteX24" fmla="*/ 13430 w 390525"/>
              <a:gd name="connsiteY24" fmla="*/ 164497 h 390525"/>
              <a:gd name="connsiteX25" fmla="*/ 7144 w 390525"/>
              <a:gd name="connsiteY25" fmla="*/ 174498 h 390525"/>
              <a:gd name="connsiteX26" fmla="*/ 7144 w 390525"/>
              <a:gd name="connsiteY26" fmla="*/ 218884 h 390525"/>
              <a:gd name="connsiteX27" fmla="*/ 13430 w 390525"/>
              <a:gd name="connsiteY27" fmla="*/ 228886 h 390525"/>
              <a:gd name="connsiteX28" fmla="*/ 35909 w 390525"/>
              <a:gd name="connsiteY28" fmla="*/ 239839 h 390525"/>
              <a:gd name="connsiteX29" fmla="*/ 52578 w 390525"/>
              <a:gd name="connsiteY29" fmla="*/ 279844 h 390525"/>
              <a:gd name="connsiteX30" fmla="*/ 44863 w 390525"/>
              <a:gd name="connsiteY30" fmla="*/ 303085 h 390525"/>
              <a:gd name="connsiteX31" fmla="*/ 47530 w 390525"/>
              <a:gd name="connsiteY31" fmla="*/ 314420 h 390525"/>
              <a:gd name="connsiteX32" fmla="*/ 78962 w 390525"/>
              <a:gd name="connsiteY32" fmla="*/ 345853 h 390525"/>
              <a:gd name="connsiteX33" fmla="*/ 90297 w 390525"/>
              <a:gd name="connsiteY33" fmla="*/ 348520 h 390525"/>
              <a:gd name="connsiteX34" fmla="*/ 113538 w 390525"/>
              <a:gd name="connsiteY34" fmla="*/ 340805 h 390525"/>
              <a:gd name="connsiteX35" fmla="*/ 153543 w 390525"/>
              <a:gd name="connsiteY35" fmla="*/ 357473 h 390525"/>
              <a:gd name="connsiteX36" fmla="*/ 164497 w 390525"/>
              <a:gd name="connsiteY36" fmla="*/ 379952 h 390525"/>
              <a:gd name="connsiteX37" fmla="*/ 174498 w 390525"/>
              <a:gd name="connsiteY37" fmla="*/ 386239 h 390525"/>
              <a:gd name="connsiteX38" fmla="*/ 218885 w 390525"/>
              <a:gd name="connsiteY38" fmla="*/ 386239 h 390525"/>
              <a:gd name="connsiteX39" fmla="*/ 228886 w 390525"/>
              <a:gd name="connsiteY39" fmla="*/ 379952 h 390525"/>
              <a:gd name="connsiteX40" fmla="*/ 239840 w 390525"/>
              <a:gd name="connsiteY40" fmla="*/ 357473 h 390525"/>
              <a:gd name="connsiteX41" fmla="*/ 288417 w 390525"/>
              <a:gd name="connsiteY41" fmla="*/ 335566 h 390525"/>
              <a:gd name="connsiteX42" fmla="*/ 335756 w 390525"/>
              <a:gd name="connsiteY42" fmla="*/ 382905 h 390525"/>
              <a:gd name="connsiteX43" fmla="*/ 351473 w 390525"/>
              <a:gd name="connsiteY43" fmla="*/ 382905 h 390525"/>
              <a:gd name="connsiteX44" fmla="*/ 382905 w 390525"/>
              <a:gd name="connsiteY44" fmla="*/ 351472 h 390525"/>
              <a:gd name="connsiteX45" fmla="*/ 382905 w 390525"/>
              <a:gd name="connsiteY45" fmla="*/ 335756 h 390525"/>
              <a:gd name="connsiteX46" fmla="*/ 335566 w 390525"/>
              <a:gd name="connsiteY46" fmla="*/ 288417 h 390525"/>
              <a:gd name="connsiteX47" fmla="*/ 357474 w 390525"/>
              <a:gd name="connsiteY47" fmla="*/ 239839 h 390525"/>
              <a:gd name="connsiteX48" fmla="*/ 379952 w 390525"/>
              <a:gd name="connsiteY48" fmla="*/ 228886 h 390525"/>
              <a:gd name="connsiteX49" fmla="*/ 343662 w 390525"/>
              <a:gd name="connsiteY49" fmla="*/ 359283 h 390525"/>
              <a:gd name="connsiteX50" fmla="*/ 233077 w 390525"/>
              <a:gd name="connsiteY50" fmla="*/ 248698 h 390525"/>
              <a:gd name="connsiteX51" fmla="*/ 220504 w 390525"/>
              <a:gd name="connsiteY51" fmla="*/ 246507 h 390525"/>
              <a:gd name="connsiteX52" fmla="*/ 157544 w 390525"/>
              <a:gd name="connsiteY52" fmla="*/ 235839 h 390525"/>
              <a:gd name="connsiteX53" fmla="*/ 142018 w 390525"/>
              <a:gd name="connsiteY53" fmla="*/ 188976 h 390525"/>
              <a:gd name="connsiteX54" fmla="*/ 157544 w 390525"/>
              <a:gd name="connsiteY54" fmla="*/ 204502 h 390525"/>
              <a:gd name="connsiteX55" fmla="*/ 165354 w 390525"/>
              <a:gd name="connsiteY55" fmla="*/ 207740 h 390525"/>
              <a:gd name="connsiteX56" fmla="*/ 196787 w 390525"/>
              <a:gd name="connsiteY56" fmla="*/ 207740 h 390525"/>
              <a:gd name="connsiteX57" fmla="*/ 207931 w 390525"/>
              <a:gd name="connsiteY57" fmla="*/ 196596 h 390525"/>
              <a:gd name="connsiteX58" fmla="*/ 207931 w 390525"/>
              <a:gd name="connsiteY58" fmla="*/ 165163 h 390525"/>
              <a:gd name="connsiteX59" fmla="*/ 204692 w 390525"/>
              <a:gd name="connsiteY59" fmla="*/ 157353 h 390525"/>
              <a:gd name="connsiteX60" fmla="*/ 189167 w 390525"/>
              <a:gd name="connsiteY60" fmla="*/ 141827 h 390525"/>
              <a:gd name="connsiteX61" fmla="*/ 236030 w 390525"/>
              <a:gd name="connsiteY61" fmla="*/ 157353 h 390525"/>
              <a:gd name="connsiteX62" fmla="*/ 246698 w 390525"/>
              <a:gd name="connsiteY62" fmla="*/ 220313 h 390525"/>
              <a:gd name="connsiteX63" fmla="*/ 248888 w 390525"/>
              <a:gd name="connsiteY63" fmla="*/ 232886 h 390525"/>
              <a:gd name="connsiteX64" fmla="*/ 359474 w 390525"/>
              <a:gd name="connsiteY64" fmla="*/ 343471 h 390525"/>
              <a:gd name="connsiteX65" fmla="*/ 343662 w 390525"/>
              <a:gd name="connsiteY65" fmla="*/ 359283 h 390525"/>
              <a:gd name="connsiteX66" fmla="*/ 286988 w 390525"/>
              <a:gd name="connsiteY66" fmla="*/ 239744 h 390525"/>
              <a:gd name="connsiteX67" fmla="*/ 269843 w 390525"/>
              <a:gd name="connsiteY67" fmla="*/ 222599 h 390525"/>
              <a:gd name="connsiteX68" fmla="*/ 251746 w 390525"/>
              <a:gd name="connsiteY68" fmla="*/ 141732 h 390525"/>
              <a:gd name="connsiteX69" fmla="*/ 163544 w 390525"/>
              <a:gd name="connsiteY69" fmla="*/ 126778 h 390525"/>
              <a:gd name="connsiteX70" fmla="*/ 160496 w 390525"/>
              <a:gd name="connsiteY70" fmla="*/ 144685 h 390525"/>
              <a:gd name="connsiteX71" fmla="*/ 185738 w 390525"/>
              <a:gd name="connsiteY71" fmla="*/ 169926 h 390525"/>
              <a:gd name="connsiteX72" fmla="*/ 185738 w 390525"/>
              <a:gd name="connsiteY72" fmla="*/ 185642 h 390525"/>
              <a:gd name="connsiteX73" fmla="*/ 170021 w 390525"/>
              <a:gd name="connsiteY73" fmla="*/ 185642 h 390525"/>
              <a:gd name="connsiteX74" fmla="*/ 144780 w 390525"/>
              <a:gd name="connsiteY74" fmla="*/ 160401 h 390525"/>
              <a:gd name="connsiteX75" fmla="*/ 126873 w 390525"/>
              <a:gd name="connsiteY75" fmla="*/ 163449 h 390525"/>
              <a:gd name="connsiteX76" fmla="*/ 141827 w 390525"/>
              <a:gd name="connsiteY76" fmla="*/ 251650 h 390525"/>
              <a:gd name="connsiteX77" fmla="*/ 222695 w 390525"/>
              <a:gd name="connsiteY77" fmla="*/ 269748 h 390525"/>
              <a:gd name="connsiteX78" fmla="*/ 239840 w 390525"/>
              <a:gd name="connsiteY78" fmla="*/ 286893 h 390525"/>
              <a:gd name="connsiteX79" fmla="*/ 126111 w 390525"/>
              <a:gd name="connsiteY79" fmla="*/ 267367 h 390525"/>
              <a:gd name="connsiteX80" fmla="*/ 126111 w 390525"/>
              <a:gd name="connsiteY80" fmla="*/ 126111 h 390525"/>
              <a:gd name="connsiteX81" fmla="*/ 267367 w 390525"/>
              <a:gd name="connsiteY81" fmla="*/ 126111 h 390525"/>
              <a:gd name="connsiteX82" fmla="*/ 286988 w 390525"/>
              <a:gd name="connsiteY82" fmla="*/ 239744 h 390525"/>
              <a:gd name="connsiteX83" fmla="*/ 337185 w 390525"/>
              <a:gd name="connsiteY83" fmla="*/ 229552 h 390525"/>
              <a:gd name="connsiteX84" fmla="*/ 319469 w 390525"/>
              <a:gd name="connsiteY84" fmla="*/ 272320 h 390525"/>
              <a:gd name="connsiteX85" fmla="*/ 303371 w 390525"/>
              <a:gd name="connsiteY85" fmla="*/ 256222 h 390525"/>
              <a:gd name="connsiteX86" fmla="*/ 318326 w 390525"/>
              <a:gd name="connsiteY86" fmla="*/ 185071 h 390525"/>
              <a:gd name="connsiteX87" fmla="*/ 283083 w 390525"/>
              <a:gd name="connsiteY87" fmla="*/ 110300 h 390525"/>
              <a:gd name="connsiteX88" fmla="*/ 110395 w 390525"/>
              <a:gd name="connsiteY88" fmla="*/ 110300 h 390525"/>
              <a:gd name="connsiteX89" fmla="*/ 110395 w 390525"/>
              <a:gd name="connsiteY89" fmla="*/ 282988 h 390525"/>
              <a:gd name="connsiteX90" fmla="*/ 256318 w 390525"/>
              <a:gd name="connsiteY90" fmla="*/ 303276 h 390525"/>
              <a:gd name="connsiteX91" fmla="*/ 272415 w 390525"/>
              <a:gd name="connsiteY91" fmla="*/ 319373 h 390525"/>
              <a:gd name="connsiteX92" fmla="*/ 229648 w 390525"/>
              <a:gd name="connsiteY92" fmla="*/ 337090 h 390525"/>
              <a:gd name="connsiteX93" fmla="*/ 222218 w 390525"/>
              <a:gd name="connsiteY93" fmla="*/ 343091 h 390525"/>
              <a:gd name="connsiteX94" fmla="*/ 212027 w 390525"/>
              <a:gd name="connsiteY94" fmla="*/ 363950 h 390525"/>
              <a:gd name="connsiteX95" fmla="*/ 181547 w 390525"/>
              <a:gd name="connsiteY95" fmla="*/ 363950 h 390525"/>
              <a:gd name="connsiteX96" fmla="*/ 171355 w 390525"/>
              <a:gd name="connsiteY96" fmla="*/ 343091 h 390525"/>
              <a:gd name="connsiteX97" fmla="*/ 163925 w 390525"/>
              <a:gd name="connsiteY97" fmla="*/ 337090 h 390525"/>
              <a:gd name="connsiteX98" fmla="*/ 120872 w 390525"/>
              <a:gd name="connsiteY98" fmla="*/ 319183 h 390525"/>
              <a:gd name="connsiteX99" fmla="*/ 111538 w 390525"/>
              <a:gd name="connsiteY99" fmla="*/ 318040 h 390525"/>
              <a:gd name="connsiteX100" fmla="*/ 90011 w 390525"/>
              <a:gd name="connsiteY100" fmla="*/ 325184 h 390525"/>
              <a:gd name="connsiteX101" fmla="*/ 68294 w 390525"/>
              <a:gd name="connsiteY101" fmla="*/ 303467 h 390525"/>
              <a:gd name="connsiteX102" fmla="*/ 75438 w 390525"/>
              <a:gd name="connsiteY102" fmla="*/ 281940 h 390525"/>
              <a:gd name="connsiteX103" fmla="*/ 74295 w 390525"/>
              <a:gd name="connsiteY103" fmla="*/ 272605 h 390525"/>
              <a:gd name="connsiteX104" fmla="*/ 56388 w 390525"/>
              <a:gd name="connsiteY104" fmla="*/ 229552 h 390525"/>
              <a:gd name="connsiteX105" fmla="*/ 50387 w 390525"/>
              <a:gd name="connsiteY105" fmla="*/ 222123 h 390525"/>
              <a:gd name="connsiteX106" fmla="*/ 29528 w 390525"/>
              <a:gd name="connsiteY106" fmla="*/ 211931 h 390525"/>
              <a:gd name="connsiteX107" fmla="*/ 29528 w 390525"/>
              <a:gd name="connsiteY107" fmla="*/ 181451 h 390525"/>
              <a:gd name="connsiteX108" fmla="*/ 50387 w 390525"/>
              <a:gd name="connsiteY108" fmla="*/ 171259 h 390525"/>
              <a:gd name="connsiteX109" fmla="*/ 56388 w 390525"/>
              <a:gd name="connsiteY109" fmla="*/ 163830 h 390525"/>
              <a:gd name="connsiteX110" fmla="*/ 74295 w 390525"/>
              <a:gd name="connsiteY110" fmla="*/ 120777 h 390525"/>
              <a:gd name="connsiteX111" fmla="*/ 75438 w 390525"/>
              <a:gd name="connsiteY111" fmla="*/ 111442 h 390525"/>
              <a:gd name="connsiteX112" fmla="*/ 68294 w 390525"/>
              <a:gd name="connsiteY112" fmla="*/ 89916 h 390525"/>
              <a:gd name="connsiteX113" fmla="*/ 90011 w 390525"/>
              <a:gd name="connsiteY113" fmla="*/ 68199 h 390525"/>
              <a:gd name="connsiteX114" fmla="*/ 111538 w 390525"/>
              <a:gd name="connsiteY114" fmla="*/ 75343 h 390525"/>
              <a:gd name="connsiteX115" fmla="*/ 120872 w 390525"/>
              <a:gd name="connsiteY115" fmla="*/ 74200 h 390525"/>
              <a:gd name="connsiteX116" fmla="*/ 163925 w 390525"/>
              <a:gd name="connsiteY116" fmla="*/ 56293 h 390525"/>
              <a:gd name="connsiteX117" fmla="*/ 171355 w 390525"/>
              <a:gd name="connsiteY117" fmla="*/ 50292 h 390525"/>
              <a:gd name="connsiteX118" fmla="*/ 181547 w 390525"/>
              <a:gd name="connsiteY118" fmla="*/ 29432 h 390525"/>
              <a:gd name="connsiteX119" fmla="*/ 212027 w 390525"/>
              <a:gd name="connsiteY119" fmla="*/ 29432 h 390525"/>
              <a:gd name="connsiteX120" fmla="*/ 222218 w 390525"/>
              <a:gd name="connsiteY120" fmla="*/ 50292 h 390525"/>
              <a:gd name="connsiteX121" fmla="*/ 229648 w 390525"/>
              <a:gd name="connsiteY121" fmla="*/ 56293 h 390525"/>
              <a:gd name="connsiteX122" fmla="*/ 272701 w 390525"/>
              <a:gd name="connsiteY122" fmla="*/ 74200 h 390525"/>
              <a:gd name="connsiteX123" fmla="*/ 282035 w 390525"/>
              <a:gd name="connsiteY123" fmla="*/ 75343 h 390525"/>
              <a:gd name="connsiteX124" fmla="*/ 303562 w 390525"/>
              <a:gd name="connsiteY124" fmla="*/ 68199 h 390525"/>
              <a:gd name="connsiteX125" fmla="*/ 325279 w 390525"/>
              <a:gd name="connsiteY125" fmla="*/ 89916 h 390525"/>
              <a:gd name="connsiteX126" fmla="*/ 318135 w 390525"/>
              <a:gd name="connsiteY126" fmla="*/ 111442 h 390525"/>
              <a:gd name="connsiteX127" fmla="*/ 319278 w 390525"/>
              <a:gd name="connsiteY127" fmla="*/ 120777 h 390525"/>
              <a:gd name="connsiteX128" fmla="*/ 337185 w 390525"/>
              <a:gd name="connsiteY128" fmla="*/ 163830 h 390525"/>
              <a:gd name="connsiteX129" fmla="*/ 343186 w 390525"/>
              <a:gd name="connsiteY129" fmla="*/ 171259 h 390525"/>
              <a:gd name="connsiteX130" fmla="*/ 364046 w 390525"/>
              <a:gd name="connsiteY130" fmla="*/ 181451 h 390525"/>
              <a:gd name="connsiteX131" fmla="*/ 364046 w 390525"/>
              <a:gd name="connsiteY131" fmla="*/ 211931 h 390525"/>
              <a:gd name="connsiteX132" fmla="*/ 343186 w 390525"/>
              <a:gd name="connsiteY132" fmla="*/ 222123 h 390525"/>
              <a:gd name="connsiteX133" fmla="*/ 337185 w 390525"/>
              <a:gd name="connsiteY133" fmla="*/ 229552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</a:cxnLst>
            <a:rect l="l" t="t" r="r" b="b"/>
            <a:pathLst>
              <a:path w="390525" h="390525">
                <a:moveTo>
                  <a:pt x="379952" y="228886"/>
                </a:moveTo>
                <a:cubicBezTo>
                  <a:pt x="383762" y="226981"/>
                  <a:pt x="386239" y="223171"/>
                  <a:pt x="386239" y="218884"/>
                </a:cubicBezTo>
                <a:lnTo>
                  <a:pt x="386239" y="174498"/>
                </a:lnTo>
                <a:cubicBezTo>
                  <a:pt x="386239" y="170212"/>
                  <a:pt x="383858" y="166402"/>
                  <a:pt x="379952" y="164497"/>
                </a:cubicBezTo>
                <a:lnTo>
                  <a:pt x="357474" y="153543"/>
                </a:lnTo>
                <a:cubicBezTo>
                  <a:pt x="353759" y="139541"/>
                  <a:pt x="348139" y="126111"/>
                  <a:pt x="340805" y="113538"/>
                </a:cubicBezTo>
                <a:lnTo>
                  <a:pt x="348520" y="90297"/>
                </a:lnTo>
                <a:cubicBezTo>
                  <a:pt x="349853" y="86296"/>
                  <a:pt x="348806" y="81915"/>
                  <a:pt x="345853" y="78962"/>
                </a:cubicBezTo>
                <a:lnTo>
                  <a:pt x="314420" y="47530"/>
                </a:lnTo>
                <a:cubicBezTo>
                  <a:pt x="311468" y="44577"/>
                  <a:pt x="307086" y="43529"/>
                  <a:pt x="303086" y="44863"/>
                </a:cubicBezTo>
                <a:lnTo>
                  <a:pt x="279845" y="52578"/>
                </a:lnTo>
                <a:cubicBezTo>
                  <a:pt x="267272" y="45244"/>
                  <a:pt x="253841" y="39719"/>
                  <a:pt x="239840" y="35909"/>
                </a:cubicBezTo>
                <a:lnTo>
                  <a:pt x="228886" y="13430"/>
                </a:lnTo>
                <a:cubicBezTo>
                  <a:pt x="226981" y="9620"/>
                  <a:pt x="223171" y="7144"/>
                  <a:pt x="218885" y="7144"/>
                </a:cubicBezTo>
                <a:lnTo>
                  <a:pt x="174498" y="7144"/>
                </a:lnTo>
                <a:cubicBezTo>
                  <a:pt x="170212" y="7144"/>
                  <a:pt x="166402" y="9525"/>
                  <a:pt x="164497" y="13430"/>
                </a:cubicBezTo>
                <a:lnTo>
                  <a:pt x="153543" y="35909"/>
                </a:lnTo>
                <a:cubicBezTo>
                  <a:pt x="139541" y="39624"/>
                  <a:pt x="126111" y="45244"/>
                  <a:pt x="113538" y="52578"/>
                </a:cubicBezTo>
                <a:lnTo>
                  <a:pt x="90297" y="44863"/>
                </a:lnTo>
                <a:cubicBezTo>
                  <a:pt x="86297" y="43529"/>
                  <a:pt x="81915" y="44577"/>
                  <a:pt x="78962" y="47530"/>
                </a:cubicBezTo>
                <a:lnTo>
                  <a:pt x="47530" y="78962"/>
                </a:lnTo>
                <a:cubicBezTo>
                  <a:pt x="44577" y="81915"/>
                  <a:pt x="43529" y="86296"/>
                  <a:pt x="44863" y="90297"/>
                </a:cubicBezTo>
                <a:lnTo>
                  <a:pt x="52578" y="113538"/>
                </a:lnTo>
                <a:cubicBezTo>
                  <a:pt x="45244" y="126111"/>
                  <a:pt x="39719" y="139541"/>
                  <a:pt x="35909" y="153543"/>
                </a:cubicBezTo>
                <a:lnTo>
                  <a:pt x="13430" y="164497"/>
                </a:lnTo>
                <a:cubicBezTo>
                  <a:pt x="9620" y="166402"/>
                  <a:pt x="7144" y="170212"/>
                  <a:pt x="7144" y="174498"/>
                </a:cubicBezTo>
                <a:lnTo>
                  <a:pt x="7144" y="218884"/>
                </a:lnTo>
                <a:cubicBezTo>
                  <a:pt x="7144" y="223171"/>
                  <a:pt x="9525" y="226981"/>
                  <a:pt x="13430" y="228886"/>
                </a:cubicBezTo>
                <a:lnTo>
                  <a:pt x="35909" y="239839"/>
                </a:lnTo>
                <a:cubicBezTo>
                  <a:pt x="39624" y="253841"/>
                  <a:pt x="45244" y="267271"/>
                  <a:pt x="52578" y="279844"/>
                </a:cubicBezTo>
                <a:lnTo>
                  <a:pt x="44863" y="303085"/>
                </a:lnTo>
                <a:cubicBezTo>
                  <a:pt x="43529" y="307086"/>
                  <a:pt x="44577" y="311467"/>
                  <a:pt x="47530" y="314420"/>
                </a:cubicBezTo>
                <a:lnTo>
                  <a:pt x="78962" y="345853"/>
                </a:lnTo>
                <a:cubicBezTo>
                  <a:pt x="81915" y="348805"/>
                  <a:pt x="86297" y="349853"/>
                  <a:pt x="90297" y="348520"/>
                </a:cubicBezTo>
                <a:lnTo>
                  <a:pt x="113538" y="340805"/>
                </a:lnTo>
                <a:cubicBezTo>
                  <a:pt x="126111" y="348139"/>
                  <a:pt x="139541" y="353663"/>
                  <a:pt x="153543" y="357473"/>
                </a:cubicBezTo>
                <a:lnTo>
                  <a:pt x="164497" y="379952"/>
                </a:lnTo>
                <a:cubicBezTo>
                  <a:pt x="166402" y="383762"/>
                  <a:pt x="170212" y="386239"/>
                  <a:pt x="174498" y="386239"/>
                </a:cubicBezTo>
                <a:lnTo>
                  <a:pt x="218885" y="386239"/>
                </a:lnTo>
                <a:cubicBezTo>
                  <a:pt x="223171" y="386239"/>
                  <a:pt x="226981" y="383858"/>
                  <a:pt x="228886" y="379952"/>
                </a:cubicBezTo>
                <a:lnTo>
                  <a:pt x="239840" y="357473"/>
                </a:lnTo>
                <a:cubicBezTo>
                  <a:pt x="257175" y="352806"/>
                  <a:pt x="273368" y="345472"/>
                  <a:pt x="288417" y="335566"/>
                </a:cubicBezTo>
                <a:lnTo>
                  <a:pt x="335756" y="382905"/>
                </a:lnTo>
                <a:cubicBezTo>
                  <a:pt x="340138" y="387287"/>
                  <a:pt x="347091" y="387287"/>
                  <a:pt x="351473" y="382905"/>
                </a:cubicBezTo>
                <a:lnTo>
                  <a:pt x="382905" y="351472"/>
                </a:lnTo>
                <a:cubicBezTo>
                  <a:pt x="387287" y="347091"/>
                  <a:pt x="387287" y="340138"/>
                  <a:pt x="382905" y="335756"/>
                </a:cubicBezTo>
                <a:lnTo>
                  <a:pt x="335566" y="288417"/>
                </a:lnTo>
                <a:cubicBezTo>
                  <a:pt x="345472" y="273367"/>
                  <a:pt x="352901" y="257175"/>
                  <a:pt x="357474" y="239839"/>
                </a:cubicBezTo>
                <a:lnTo>
                  <a:pt x="379952" y="228886"/>
                </a:lnTo>
                <a:close/>
                <a:moveTo>
                  <a:pt x="343662" y="359283"/>
                </a:moveTo>
                <a:cubicBezTo>
                  <a:pt x="336709" y="352330"/>
                  <a:pt x="236506" y="252127"/>
                  <a:pt x="233077" y="248698"/>
                </a:cubicBezTo>
                <a:cubicBezTo>
                  <a:pt x="229743" y="245364"/>
                  <a:pt x="224695" y="244507"/>
                  <a:pt x="220504" y="246507"/>
                </a:cubicBezTo>
                <a:cubicBezTo>
                  <a:pt x="199263" y="256604"/>
                  <a:pt x="173927" y="252317"/>
                  <a:pt x="157544" y="235839"/>
                </a:cubicBezTo>
                <a:cubicBezTo>
                  <a:pt x="145066" y="223361"/>
                  <a:pt x="139637" y="205930"/>
                  <a:pt x="142018" y="188976"/>
                </a:cubicBezTo>
                <a:lnTo>
                  <a:pt x="157544" y="204502"/>
                </a:lnTo>
                <a:cubicBezTo>
                  <a:pt x="159639" y="206597"/>
                  <a:pt x="162497" y="207740"/>
                  <a:pt x="165354" y="207740"/>
                </a:cubicBezTo>
                <a:lnTo>
                  <a:pt x="196787" y="207740"/>
                </a:lnTo>
                <a:cubicBezTo>
                  <a:pt x="202883" y="207740"/>
                  <a:pt x="207931" y="202787"/>
                  <a:pt x="207931" y="196596"/>
                </a:cubicBezTo>
                <a:lnTo>
                  <a:pt x="207931" y="165163"/>
                </a:lnTo>
                <a:cubicBezTo>
                  <a:pt x="207931" y="162211"/>
                  <a:pt x="206788" y="159353"/>
                  <a:pt x="204692" y="157353"/>
                </a:cubicBezTo>
                <a:lnTo>
                  <a:pt x="189167" y="141827"/>
                </a:lnTo>
                <a:cubicBezTo>
                  <a:pt x="206121" y="139446"/>
                  <a:pt x="223647" y="144875"/>
                  <a:pt x="236030" y="157353"/>
                </a:cubicBezTo>
                <a:cubicBezTo>
                  <a:pt x="252508" y="173831"/>
                  <a:pt x="256794" y="199168"/>
                  <a:pt x="246698" y="220313"/>
                </a:cubicBezTo>
                <a:cubicBezTo>
                  <a:pt x="244697" y="224600"/>
                  <a:pt x="245555" y="229648"/>
                  <a:pt x="248888" y="232886"/>
                </a:cubicBezTo>
                <a:cubicBezTo>
                  <a:pt x="251746" y="235744"/>
                  <a:pt x="352044" y="336042"/>
                  <a:pt x="359474" y="343471"/>
                </a:cubicBezTo>
                <a:lnTo>
                  <a:pt x="343662" y="359283"/>
                </a:lnTo>
                <a:close/>
                <a:moveTo>
                  <a:pt x="286988" y="239744"/>
                </a:moveTo>
                <a:lnTo>
                  <a:pt x="269843" y="222599"/>
                </a:lnTo>
                <a:cubicBezTo>
                  <a:pt x="279845" y="194596"/>
                  <a:pt x="272987" y="162973"/>
                  <a:pt x="251746" y="141732"/>
                </a:cubicBezTo>
                <a:cubicBezTo>
                  <a:pt x="228695" y="118681"/>
                  <a:pt x="193167" y="112585"/>
                  <a:pt x="163544" y="126778"/>
                </a:cubicBezTo>
                <a:cubicBezTo>
                  <a:pt x="156591" y="130112"/>
                  <a:pt x="155067" y="139255"/>
                  <a:pt x="160496" y="144685"/>
                </a:cubicBezTo>
                <a:lnTo>
                  <a:pt x="185738" y="169926"/>
                </a:lnTo>
                <a:lnTo>
                  <a:pt x="185738" y="185642"/>
                </a:lnTo>
                <a:lnTo>
                  <a:pt x="170021" y="185642"/>
                </a:lnTo>
                <a:lnTo>
                  <a:pt x="144780" y="160401"/>
                </a:lnTo>
                <a:cubicBezTo>
                  <a:pt x="139351" y="154972"/>
                  <a:pt x="130207" y="156591"/>
                  <a:pt x="126873" y="163449"/>
                </a:cubicBezTo>
                <a:cubicBezTo>
                  <a:pt x="112776" y="193167"/>
                  <a:pt x="118777" y="228600"/>
                  <a:pt x="141827" y="251650"/>
                </a:cubicBezTo>
                <a:cubicBezTo>
                  <a:pt x="163068" y="272891"/>
                  <a:pt x="194691" y="279654"/>
                  <a:pt x="222695" y="269748"/>
                </a:cubicBezTo>
                <a:lnTo>
                  <a:pt x="239840" y="286893"/>
                </a:lnTo>
                <a:cubicBezTo>
                  <a:pt x="202216" y="304895"/>
                  <a:pt x="156305" y="297561"/>
                  <a:pt x="126111" y="267367"/>
                </a:cubicBezTo>
                <a:cubicBezTo>
                  <a:pt x="87154" y="228409"/>
                  <a:pt x="87154" y="165068"/>
                  <a:pt x="126111" y="126111"/>
                </a:cubicBezTo>
                <a:cubicBezTo>
                  <a:pt x="165068" y="87154"/>
                  <a:pt x="228410" y="87154"/>
                  <a:pt x="267367" y="126111"/>
                </a:cubicBezTo>
                <a:cubicBezTo>
                  <a:pt x="297561" y="156210"/>
                  <a:pt x="304895" y="202121"/>
                  <a:pt x="286988" y="239744"/>
                </a:cubicBezTo>
                <a:close/>
                <a:moveTo>
                  <a:pt x="337185" y="229552"/>
                </a:moveTo>
                <a:cubicBezTo>
                  <a:pt x="333661" y="244697"/>
                  <a:pt x="327755" y="259080"/>
                  <a:pt x="319469" y="272320"/>
                </a:cubicBezTo>
                <a:lnTo>
                  <a:pt x="303371" y="256222"/>
                </a:lnTo>
                <a:cubicBezTo>
                  <a:pt x="315373" y="234696"/>
                  <a:pt x="320612" y="209836"/>
                  <a:pt x="318326" y="185071"/>
                </a:cubicBezTo>
                <a:cubicBezTo>
                  <a:pt x="315659" y="156877"/>
                  <a:pt x="303181" y="130397"/>
                  <a:pt x="283083" y="110300"/>
                </a:cubicBezTo>
                <a:cubicBezTo>
                  <a:pt x="235458" y="62675"/>
                  <a:pt x="158020" y="62675"/>
                  <a:pt x="110395" y="110300"/>
                </a:cubicBezTo>
                <a:cubicBezTo>
                  <a:pt x="62770" y="157925"/>
                  <a:pt x="62770" y="235363"/>
                  <a:pt x="110395" y="282988"/>
                </a:cubicBezTo>
                <a:cubicBezTo>
                  <a:pt x="149352" y="321945"/>
                  <a:pt x="209074" y="329660"/>
                  <a:pt x="256318" y="303276"/>
                </a:cubicBezTo>
                <a:lnTo>
                  <a:pt x="272415" y="319373"/>
                </a:lnTo>
                <a:cubicBezTo>
                  <a:pt x="259175" y="327565"/>
                  <a:pt x="244793" y="333470"/>
                  <a:pt x="229648" y="337090"/>
                </a:cubicBezTo>
                <a:cubicBezTo>
                  <a:pt x="226409" y="337852"/>
                  <a:pt x="223647" y="340042"/>
                  <a:pt x="222218" y="343091"/>
                </a:cubicBezTo>
                <a:lnTo>
                  <a:pt x="212027" y="363950"/>
                </a:lnTo>
                <a:lnTo>
                  <a:pt x="181547" y="363950"/>
                </a:lnTo>
                <a:lnTo>
                  <a:pt x="171355" y="343091"/>
                </a:lnTo>
                <a:cubicBezTo>
                  <a:pt x="169926" y="340042"/>
                  <a:pt x="167164" y="337852"/>
                  <a:pt x="163925" y="337090"/>
                </a:cubicBezTo>
                <a:cubicBezTo>
                  <a:pt x="148685" y="333566"/>
                  <a:pt x="134208" y="327565"/>
                  <a:pt x="120872" y="319183"/>
                </a:cubicBezTo>
                <a:cubicBezTo>
                  <a:pt x="118110" y="317468"/>
                  <a:pt x="114681" y="316992"/>
                  <a:pt x="111538" y="318040"/>
                </a:cubicBezTo>
                <a:lnTo>
                  <a:pt x="90011" y="325184"/>
                </a:lnTo>
                <a:lnTo>
                  <a:pt x="68294" y="303467"/>
                </a:lnTo>
                <a:lnTo>
                  <a:pt x="75438" y="281940"/>
                </a:lnTo>
                <a:cubicBezTo>
                  <a:pt x="76486" y="278797"/>
                  <a:pt x="76105" y="275368"/>
                  <a:pt x="74295" y="272605"/>
                </a:cubicBezTo>
                <a:cubicBezTo>
                  <a:pt x="66008" y="259271"/>
                  <a:pt x="60008" y="244697"/>
                  <a:pt x="56388" y="229552"/>
                </a:cubicBezTo>
                <a:cubicBezTo>
                  <a:pt x="55626" y="226314"/>
                  <a:pt x="53435" y="223552"/>
                  <a:pt x="50387" y="222123"/>
                </a:cubicBezTo>
                <a:lnTo>
                  <a:pt x="29528" y="211931"/>
                </a:lnTo>
                <a:lnTo>
                  <a:pt x="29528" y="181451"/>
                </a:lnTo>
                <a:lnTo>
                  <a:pt x="50387" y="171259"/>
                </a:lnTo>
                <a:cubicBezTo>
                  <a:pt x="53435" y="169831"/>
                  <a:pt x="55626" y="167068"/>
                  <a:pt x="56388" y="163830"/>
                </a:cubicBezTo>
                <a:cubicBezTo>
                  <a:pt x="59912" y="148590"/>
                  <a:pt x="65913" y="134112"/>
                  <a:pt x="74295" y="120777"/>
                </a:cubicBezTo>
                <a:cubicBezTo>
                  <a:pt x="76010" y="118015"/>
                  <a:pt x="76486" y="114491"/>
                  <a:pt x="75438" y="111442"/>
                </a:cubicBezTo>
                <a:lnTo>
                  <a:pt x="68294" y="89916"/>
                </a:lnTo>
                <a:lnTo>
                  <a:pt x="90011" y="68199"/>
                </a:lnTo>
                <a:lnTo>
                  <a:pt x="111538" y="75343"/>
                </a:lnTo>
                <a:cubicBezTo>
                  <a:pt x="114681" y="76391"/>
                  <a:pt x="118110" y="76009"/>
                  <a:pt x="120872" y="74200"/>
                </a:cubicBezTo>
                <a:cubicBezTo>
                  <a:pt x="134208" y="65913"/>
                  <a:pt x="148781" y="59912"/>
                  <a:pt x="163925" y="56293"/>
                </a:cubicBezTo>
                <a:cubicBezTo>
                  <a:pt x="167164" y="55531"/>
                  <a:pt x="169926" y="53340"/>
                  <a:pt x="171355" y="50292"/>
                </a:cubicBezTo>
                <a:lnTo>
                  <a:pt x="181547" y="29432"/>
                </a:lnTo>
                <a:lnTo>
                  <a:pt x="212027" y="29432"/>
                </a:lnTo>
                <a:lnTo>
                  <a:pt x="222218" y="50292"/>
                </a:lnTo>
                <a:cubicBezTo>
                  <a:pt x="223647" y="53340"/>
                  <a:pt x="226409" y="55531"/>
                  <a:pt x="229648" y="56293"/>
                </a:cubicBezTo>
                <a:cubicBezTo>
                  <a:pt x="244888" y="59817"/>
                  <a:pt x="259366" y="65818"/>
                  <a:pt x="272701" y="74200"/>
                </a:cubicBezTo>
                <a:cubicBezTo>
                  <a:pt x="275463" y="75914"/>
                  <a:pt x="278892" y="76391"/>
                  <a:pt x="282035" y="75343"/>
                </a:cubicBezTo>
                <a:lnTo>
                  <a:pt x="303562" y="68199"/>
                </a:lnTo>
                <a:lnTo>
                  <a:pt x="325279" y="89916"/>
                </a:lnTo>
                <a:lnTo>
                  <a:pt x="318135" y="111442"/>
                </a:lnTo>
                <a:cubicBezTo>
                  <a:pt x="317087" y="114586"/>
                  <a:pt x="317468" y="118015"/>
                  <a:pt x="319278" y="120777"/>
                </a:cubicBezTo>
                <a:cubicBezTo>
                  <a:pt x="327565" y="134112"/>
                  <a:pt x="333566" y="148685"/>
                  <a:pt x="337185" y="163830"/>
                </a:cubicBezTo>
                <a:cubicBezTo>
                  <a:pt x="337947" y="167068"/>
                  <a:pt x="340138" y="169831"/>
                  <a:pt x="343186" y="171259"/>
                </a:cubicBezTo>
                <a:lnTo>
                  <a:pt x="364046" y="181451"/>
                </a:lnTo>
                <a:lnTo>
                  <a:pt x="364046" y="211931"/>
                </a:lnTo>
                <a:lnTo>
                  <a:pt x="343186" y="222123"/>
                </a:lnTo>
                <a:cubicBezTo>
                  <a:pt x="340138" y="223552"/>
                  <a:pt x="337947" y="226314"/>
                  <a:pt x="337185" y="229552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grpSp>
        <p:nvGrpSpPr>
          <p:cNvPr id="296" name="그룹 295">
            <a:extLst>
              <a:ext uri="{FF2B5EF4-FFF2-40B4-BE49-F238E27FC236}">
                <a16:creationId xmlns:a16="http://schemas.microsoft.com/office/drawing/2014/main" id="{4AEA96A1-07A2-4EFF-AE9D-59D3295CD46C}"/>
              </a:ext>
            </a:extLst>
          </p:cNvPr>
          <p:cNvGrpSpPr/>
          <p:nvPr/>
        </p:nvGrpSpPr>
        <p:grpSpPr>
          <a:xfrm>
            <a:off x="6810557" y="892968"/>
            <a:ext cx="384524" cy="377762"/>
            <a:chOff x="6810557" y="892968"/>
            <a:chExt cx="384524" cy="377762"/>
          </a:xfrm>
          <a:solidFill>
            <a:schemeClr val="bg1"/>
          </a:solidFill>
        </p:grpSpPr>
        <p:sp>
          <p:nvSpPr>
            <p:cNvPr id="297" name="자유형: 도형 296">
              <a:extLst>
                <a:ext uri="{FF2B5EF4-FFF2-40B4-BE49-F238E27FC236}">
                  <a16:creationId xmlns:a16="http://schemas.microsoft.com/office/drawing/2014/main" id="{38C0B7D8-5A67-4D07-B8F0-69ADEACC30FA}"/>
                </a:ext>
              </a:extLst>
            </p:cNvPr>
            <p:cNvSpPr/>
            <p:nvPr/>
          </p:nvSpPr>
          <p:spPr>
            <a:xfrm>
              <a:off x="6810557" y="977836"/>
              <a:ext cx="114300" cy="85725"/>
            </a:xfrm>
            <a:custGeom>
              <a:avLst/>
              <a:gdLst>
                <a:gd name="connsiteX0" fmla="*/ 86106 w 114300"/>
                <a:gd name="connsiteY0" fmla="*/ 7144 h 85725"/>
                <a:gd name="connsiteX1" fmla="*/ 59626 w 114300"/>
                <a:gd name="connsiteY1" fmla="*/ 7144 h 85725"/>
                <a:gd name="connsiteX2" fmla="*/ 33147 w 114300"/>
                <a:gd name="connsiteY2" fmla="*/ 7144 h 85725"/>
                <a:gd name="connsiteX3" fmla="*/ 14764 w 114300"/>
                <a:gd name="connsiteY3" fmla="*/ 14764 h 85725"/>
                <a:gd name="connsiteX4" fmla="*/ 7144 w 114300"/>
                <a:gd name="connsiteY4" fmla="*/ 33147 h 85725"/>
                <a:gd name="connsiteX5" fmla="*/ 7144 w 114300"/>
                <a:gd name="connsiteY5" fmla="*/ 57436 h 85725"/>
                <a:gd name="connsiteX6" fmla="*/ 13145 w 114300"/>
                <a:gd name="connsiteY6" fmla="*/ 67342 h 85725"/>
                <a:gd name="connsiteX7" fmla="*/ 59626 w 114300"/>
                <a:gd name="connsiteY7" fmla="*/ 78581 h 85725"/>
                <a:gd name="connsiteX8" fmla="*/ 106108 w 114300"/>
                <a:gd name="connsiteY8" fmla="*/ 67342 h 85725"/>
                <a:gd name="connsiteX9" fmla="*/ 112109 w 114300"/>
                <a:gd name="connsiteY9" fmla="*/ 57436 h 85725"/>
                <a:gd name="connsiteX10" fmla="*/ 112109 w 114300"/>
                <a:gd name="connsiteY10" fmla="*/ 33147 h 85725"/>
                <a:gd name="connsiteX11" fmla="*/ 104489 w 114300"/>
                <a:gd name="connsiteY11" fmla="*/ 14859 h 85725"/>
                <a:gd name="connsiteX12" fmla="*/ 86106 w 114300"/>
                <a:gd name="connsiteY12" fmla="*/ 7144 h 85725"/>
                <a:gd name="connsiteX13" fmla="*/ 90106 w 114300"/>
                <a:gd name="connsiteY13" fmla="*/ 50483 h 85725"/>
                <a:gd name="connsiteX14" fmla="*/ 59817 w 114300"/>
                <a:gd name="connsiteY14" fmla="*/ 56388 h 85725"/>
                <a:gd name="connsiteX15" fmla="*/ 29527 w 114300"/>
                <a:gd name="connsiteY15" fmla="*/ 50483 h 85725"/>
                <a:gd name="connsiteX16" fmla="*/ 29527 w 114300"/>
                <a:gd name="connsiteY16" fmla="*/ 33338 h 85725"/>
                <a:gd name="connsiteX17" fmla="*/ 33242 w 114300"/>
                <a:gd name="connsiteY17" fmla="*/ 29623 h 85725"/>
                <a:gd name="connsiteX18" fmla="*/ 86201 w 114300"/>
                <a:gd name="connsiteY18" fmla="*/ 29623 h 85725"/>
                <a:gd name="connsiteX19" fmla="*/ 90201 w 114300"/>
                <a:gd name="connsiteY19" fmla="*/ 33338 h 85725"/>
                <a:gd name="connsiteX20" fmla="*/ 90106 w 114300"/>
                <a:gd name="connsiteY20" fmla="*/ 50483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14300" h="85725">
                  <a:moveTo>
                    <a:pt x="86106" y="7144"/>
                  </a:moveTo>
                  <a:cubicBezTo>
                    <a:pt x="77343" y="7144"/>
                    <a:pt x="68485" y="7144"/>
                    <a:pt x="59626" y="7144"/>
                  </a:cubicBezTo>
                  <a:cubicBezTo>
                    <a:pt x="50768" y="7144"/>
                    <a:pt x="41910" y="7144"/>
                    <a:pt x="33147" y="7144"/>
                  </a:cubicBezTo>
                  <a:cubicBezTo>
                    <a:pt x="26194" y="7144"/>
                    <a:pt x="19716" y="9811"/>
                    <a:pt x="14764" y="14764"/>
                  </a:cubicBezTo>
                  <a:cubicBezTo>
                    <a:pt x="9810" y="19717"/>
                    <a:pt x="7144" y="26194"/>
                    <a:pt x="7144" y="33147"/>
                  </a:cubicBezTo>
                  <a:lnTo>
                    <a:pt x="7144" y="57436"/>
                  </a:lnTo>
                  <a:cubicBezTo>
                    <a:pt x="7144" y="61627"/>
                    <a:pt x="9525" y="65437"/>
                    <a:pt x="13145" y="67342"/>
                  </a:cubicBezTo>
                  <a:cubicBezTo>
                    <a:pt x="27432" y="74676"/>
                    <a:pt x="43529" y="78581"/>
                    <a:pt x="59626" y="78581"/>
                  </a:cubicBezTo>
                  <a:cubicBezTo>
                    <a:pt x="75723" y="78581"/>
                    <a:pt x="91821" y="74676"/>
                    <a:pt x="106108" y="67342"/>
                  </a:cubicBezTo>
                  <a:cubicBezTo>
                    <a:pt x="109823" y="65437"/>
                    <a:pt x="112109" y="61627"/>
                    <a:pt x="112109" y="57436"/>
                  </a:cubicBezTo>
                  <a:lnTo>
                    <a:pt x="112109" y="33147"/>
                  </a:lnTo>
                  <a:cubicBezTo>
                    <a:pt x="112109" y="26289"/>
                    <a:pt x="109442" y="19812"/>
                    <a:pt x="104489" y="14859"/>
                  </a:cubicBezTo>
                  <a:cubicBezTo>
                    <a:pt x="99822" y="10001"/>
                    <a:pt x="93059" y="7144"/>
                    <a:pt x="86106" y="7144"/>
                  </a:cubicBezTo>
                  <a:close/>
                  <a:moveTo>
                    <a:pt x="90106" y="50483"/>
                  </a:moveTo>
                  <a:cubicBezTo>
                    <a:pt x="80486" y="54388"/>
                    <a:pt x="70389" y="56388"/>
                    <a:pt x="59817" y="56388"/>
                  </a:cubicBezTo>
                  <a:cubicBezTo>
                    <a:pt x="49244" y="56388"/>
                    <a:pt x="39052" y="54388"/>
                    <a:pt x="29527" y="50483"/>
                  </a:cubicBezTo>
                  <a:lnTo>
                    <a:pt x="29527" y="33338"/>
                  </a:lnTo>
                  <a:cubicBezTo>
                    <a:pt x="29527" y="31337"/>
                    <a:pt x="31242" y="29623"/>
                    <a:pt x="33242" y="29623"/>
                  </a:cubicBezTo>
                  <a:cubicBezTo>
                    <a:pt x="50863" y="29623"/>
                    <a:pt x="68580" y="29623"/>
                    <a:pt x="86201" y="29623"/>
                  </a:cubicBezTo>
                  <a:cubicBezTo>
                    <a:pt x="88201" y="29623"/>
                    <a:pt x="90201" y="31242"/>
                    <a:pt x="90201" y="33338"/>
                  </a:cubicBezTo>
                  <a:lnTo>
                    <a:pt x="90106" y="5048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98" name="자유형: 도형 297">
              <a:extLst>
                <a:ext uri="{FF2B5EF4-FFF2-40B4-BE49-F238E27FC236}">
                  <a16:creationId xmlns:a16="http://schemas.microsoft.com/office/drawing/2014/main" id="{6C48E08D-CB2E-4F92-A490-6974626EA518}"/>
                </a:ext>
              </a:extLst>
            </p:cNvPr>
            <p:cNvSpPr/>
            <p:nvPr/>
          </p:nvSpPr>
          <p:spPr>
            <a:xfrm>
              <a:off x="6824939" y="893349"/>
              <a:ext cx="85725" cy="85725"/>
            </a:xfrm>
            <a:custGeom>
              <a:avLst/>
              <a:gdLst>
                <a:gd name="connsiteX0" fmla="*/ 45434 w 85725"/>
                <a:gd name="connsiteY0" fmla="*/ 83725 h 85725"/>
                <a:gd name="connsiteX1" fmla="*/ 83725 w 85725"/>
                <a:gd name="connsiteY1" fmla="*/ 45434 h 85725"/>
                <a:gd name="connsiteX2" fmla="*/ 45434 w 85725"/>
                <a:gd name="connsiteY2" fmla="*/ 7144 h 85725"/>
                <a:gd name="connsiteX3" fmla="*/ 7144 w 85725"/>
                <a:gd name="connsiteY3" fmla="*/ 45434 h 85725"/>
                <a:gd name="connsiteX4" fmla="*/ 45434 w 85725"/>
                <a:gd name="connsiteY4" fmla="*/ 83725 h 85725"/>
                <a:gd name="connsiteX5" fmla="*/ 45434 w 85725"/>
                <a:gd name="connsiteY5" fmla="*/ 29242 h 85725"/>
                <a:gd name="connsiteX6" fmla="*/ 61532 w 85725"/>
                <a:gd name="connsiteY6" fmla="*/ 45339 h 85725"/>
                <a:gd name="connsiteX7" fmla="*/ 45434 w 85725"/>
                <a:gd name="connsiteY7" fmla="*/ 61436 h 85725"/>
                <a:gd name="connsiteX8" fmla="*/ 29337 w 85725"/>
                <a:gd name="connsiteY8" fmla="*/ 45339 h 85725"/>
                <a:gd name="connsiteX9" fmla="*/ 45434 w 85725"/>
                <a:gd name="connsiteY9" fmla="*/ 29242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5725" h="85725">
                  <a:moveTo>
                    <a:pt x="45434" y="83725"/>
                  </a:moveTo>
                  <a:cubicBezTo>
                    <a:pt x="66580" y="83725"/>
                    <a:pt x="83725" y="66580"/>
                    <a:pt x="83725" y="45434"/>
                  </a:cubicBezTo>
                  <a:cubicBezTo>
                    <a:pt x="83725" y="24289"/>
                    <a:pt x="66580" y="7144"/>
                    <a:pt x="45434" y="7144"/>
                  </a:cubicBezTo>
                  <a:cubicBezTo>
                    <a:pt x="24289" y="7144"/>
                    <a:pt x="7144" y="24289"/>
                    <a:pt x="7144" y="45434"/>
                  </a:cubicBezTo>
                  <a:cubicBezTo>
                    <a:pt x="7144" y="66580"/>
                    <a:pt x="24289" y="83725"/>
                    <a:pt x="45434" y="83725"/>
                  </a:cubicBezTo>
                  <a:close/>
                  <a:moveTo>
                    <a:pt x="45434" y="29242"/>
                  </a:moveTo>
                  <a:cubicBezTo>
                    <a:pt x="54293" y="29242"/>
                    <a:pt x="61532" y="36481"/>
                    <a:pt x="61532" y="45339"/>
                  </a:cubicBezTo>
                  <a:cubicBezTo>
                    <a:pt x="61532" y="54197"/>
                    <a:pt x="54293" y="61436"/>
                    <a:pt x="45434" y="61436"/>
                  </a:cubicBezTo>
                  <a:cubicBezTo>
                    <a:pt x="36576" y="61436"/>
                    <a:pt x="29337" y="54197"/>
                    <a:pt x="29337" y="45339"/>
                  </a:cubicBezTo>
                  <a:cubicBezTo>
                    <a:pt x="29337" y="36481"/>
                    <a:pt x="36576" y="29242"/>
                    <a:pt x="45434" y="2924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99" name="자유형: 도형 298">
              <a:extLst>
                <a:ext uri="{FF2B5EF4-FFF2-40B4-BE49-F238E27FC236}">
                  <a16:creationId xmlns:a16="http://schemas.microsoft.com/office/drawing/2014/main" id="{D0DB0E7D-6C86-4B21-98EB-4162D7B9B4E4}"/>
                </a:ext>
              </a:extLst>
            </p:cNvPr>
            <p:cNvSpPr/>
            <p:nvPr/>
          </p:nvSpPr>
          <p:spPr>
            <a:xfrm>
              <a:off x="6937906" y="892968"/>
              <a:ext cx="257175" cy="76200"/>
            </a:xfrm>
            <a:custGeom>
              <a:avLst/>
              <a:gdLst>
                <a:gd name="connsiteX0" fmla="*/ 247745 w 257175"/>
                <a:gd name="connsiteY0" fmla="*/ 7144 h 76200"/>
                <a:gd name="connsiteX1" fmla="*/ 18288 w 257175"/>
                <a:gd name="connsiteY1" fmla="*/ 7144 h 76200"/>
                <a:gd name="connsiteX2" fmla="*/ 7144 w 257175"/>
                <a:gd name="connsiteY2" fmla="*/ 18288 h 76200"/>
                <a:gd name="connsiteX3" fmla="*/ 7144 w 257175"/>
                <a:gd name="connsiteY3" fmla="*/ 62675 h 76200"/>
                <a:gd name="connsiteX4" fmla="*/ 18288 w 257175"/>
                <a:gd name="connsiteY4" fmla="*/ 73819 h 76200"/>
                <a:gd name="connsiteX5" fmla="*/ 247745 w 257175"/>
                <a:gd name="connsiteY5" fmla="*/ 73819 h 76200"/>
                <a:gd name="connsiteX6" fmla="*/ 258889 w 257175"/>
                <a:gd name="connsiteY6" fmla="*/ 62675 h 76200"/>
                <a:gd name="connsiteX7" fmla="*/ 258889 w 257175"/>
                <a:gd name="connsiteY7" fmla="*/ 18288 h 76200"/>
                <a:gd name="connsiteX8" fmla="*/ 247745 w 257175"/>
                <a:gd name="connsiteY8" fmla="*/ 7144 h 76200"/>
                <a:gd name="connsiteX9" fmla="*/ 95250 w 257175"/>
                <a:gd name="connsiteY9" fmla="*/ 51530 h 76200"/>
                <a:gd name="connsiteX10" fmla="*/ 29337 w 257175"/>
                <a:gd name="connsiteY10" fmla="*/ 51530 h 76200"/>
                <a:gd name="connsiteX11" fmla="*/ 29337 w 257175"/>
                <a:gd name="connsiteY11" fmla="*/ 29337 h 76200"/>
                <a:gd name="connsiteX12" fmla="*/ 95250 w 257175"/>
                <a:gd name="connsiteY12" fmla="*/ 29337 h 76200"/>
                <a:gd name="connsiteX13" fmla="*/ 95250 w 257175"/>
                <a:gd name="connsiteY13" fmla="*/ 51530 h 76200"/>
                <a:gd name="connsiteX14" fmla="*/ 236601 w 257175"/>
                <a:gd name="connsiteY14" fmla="*/ 51530 h 76200"/>
                <a:gd name="connsiteX15" fmla="*/ 117443 w 257175"/>
                <a:gd name="connsiteY15" fmla="*/ 51530 h 76200"/>
                <a:gd name="connsiteX16" fmla="*/ 117443 w 257175"/>
                <a:gd name="connsiteY16" fmla="*/ 29337 h 76200"/>
                <a:gd name="connsiteX17" fmla="*/ 236601 w 257175"/>
                <a:gd name="connsiteY17" fmla="*/ 29337 h 76200"/>
                <a:gd name="connsiteX18" fmla="*/ 236601 w 257175"/>
                <a:gd name="connsiteY18" fmla="*/ 515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57175" h="76200">
                  <a:moveTo>
                    <a:pt x="247745" y="7144"/>
                  </a:move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lnTo>
                    <a:pt x="7144" y="62675"/>
                  </a:lnTo>
                  <a:cubicBezTo>
                    <a:pt x="7144" y="68771"/>
                    <a:pt x="12096" y="73819"/>
                    <a:pt x="18288" y="73819"/>
                  </a:cubicBezTo>
                  <a:lnTo>
                    <a:pt x="247745" y="73819"/>
                  </a:lnTo>
                  <a:cubicBezTo>
                    <a:pt x="253841" y="73819"/>
                    <a:pt x="258889" y="68866"/>
                    <a:pt x="258889" y="62675"/>
                  </a:cubicBezTo>
                  <a:lnTo>
                    <a:pt x="258889" y="18288"/>
                  </a:lnTo>
                  <a:cubicBezTo>
                    <a:pt x="258794" y="12097"/>
                    <a:pt x="253841" y="7144"/>
                    <a:pt x="247745" y="7144"/>
                  </a:cubicBezTo>
                  <a:close/>
                  <a:moveTo>
                    <a:pt x="95250" y="51530"/>
                  </a:moveTo>
                  <a:lnTo>
                    <a:pt x="29337" y="51530"/>
                  </a:lnTo>
                  <a:lnTo>
                    <a:pt x="29337" y="29337"/>
                  </a:lnTo>
                  <a:lnTo>
                    <a:pt x="95250" y="29337"/>
                  </a:lnTo>
                  <a:lnTo>
                    <a:pt x="95250" y="51530"/>
                  </a:lnTo>
                  <a:close/>
                  <a:moveTo>
                    <a:pt x="236601" y="51530"/>
                  </a:moveTo>
                  <a:lnTo>
                    <a:pt x="117443" y="51530"/>
                  </a:lnTo>
                  <a:lnTo>
                    <a:pt x="117443" y="29337"/>
                  </a:lnTo>
                  <a:lnTo>
                    <a:pt x="236601" y="29337"/>
                  </a:lnTo>
                  <a:lnTo>
                    <a:pt x="236601" y="5153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00" name="자유형: 도형 299">
              <a:extLst>
                <a:ext uri="{FF2B5EF4-FFF2-40B4-BE49-F238E27FC236}">
                  <a16:creationId xmlns:a16="http://schemas.microsoft.com/office/drawing/2014/main" id="{C79CB0A3-73C2-4B16-AAD6-EEAB11415E36}"/>
                </a:ext>
              </a:extLst>
            </p:cNvPr>
            <p:cNvSpPr/>
            <p:nvPr/>
          </p:nvSpPr>
          <p:spPr>
            <a:xfrm>
              <a:off x="6810557" y="1185005"/>
              <a:ext cx="114300" cy="85725"/>
            </a:xfrm>
            <a:custGeom>
              <a:avLst/>
              <a:gdLst>
                <a:gd name="connsiteX0" fmla="*/ 86106 w 114300"/>
                <a:gd name="connsiteY0" fmla="*/ 7144 h 85725"/>
                <a:gd name="connsiteX1" fmla="*/ 59626 w 114300"/>
                <a:gd name="connsiteY1" fmla="*/ 7144 h 85725"/>
                <a:gd name="connsiteX2" fmla="*/ 33147 w 114300"/>
                <a:gd name="connsiteY2" fmla="*/ 7144 h 85725"/>
                <a:gd name="connsiteX3" fmla="*/ 14764 w 114300"/>
                <a:gd name="connsiteY3" fmla="*/ 14764 h 85725"/>
                <a:gd name="connsiteX4" fmla="*/ 7144 w 114300"/>
                <a:gd name="connsiteY4" fmla="*/ 33147 h 85725"/>
                <a:gd name="connsiteX5" fmla="*/ 7144 w 114300"/>
                <a:gd name="connsiteY5" fmla="*/ 57436 h 85725"/>
                <a:gd name="connsiteX6" fmla="*/ 13145 w 114300"/>
                <a:gd name="connsiteY6" fmla="*/ 67342 h 85725"/>
                <a:gd name="connsiteX7" fmla="*/ 59626 w 114300"/>
                <a:gd name="connsiteY7" fmla="*/ 78581 h 85725"/>
                <a:gd name="connsiteX8" fmla="*/ 106108 w 114300"/>
                <a:gd name="connsiteY8" fmla="*/ 67342 h 85725"/>
                <a:gd name="connsiteX9" fmla="*/ 112109 w 114300"/>
                <a:gd name="connsiteY9" fmla="*/ 57436 h 85725"/>
                <a:gd name="connsiteX10" fmla="*/ 112109 w 114300"/>
                <a:gd name="connsiteY10" fmla="*/ 33147 h 85725"/>
                <a:gd name="connsiteX11" fmla="*/ 104489 w 114300"/>
                <a:gd name="connsiteY11" fmla="*/ 14859 h 85725"/>
                <a:gd name="connsiteX12" fmla="*/ 86106 w 114300"/>
                <a:gd name="connsiteY12" fmla="*/ 7144 h 85725"/>
                <a:gd name="connsiteX13" fmla="*/ 90106 w 114300"/>
                <a:gd name="connsiteY13" fmla="*/ 50387 h 85725"/>
                <a:gd name="connsiteX14" fmla="*/ 59817 w 114300"/>
                <a:gd name="connsiteY14" fmla="*/ 56388 h 85725"/>
                <a:gd name="connsiteX15" fmla="*/ 29527 w 114300"/>
                <a:gd name="connsiteY15" fmla="*/ 50387 h 85725"/>
                <a:gd name="connsiteX16" fmla="*/ 29527 w 114300"/>
                <a:gd name="connsiteY16" fmla="*/ 33147 h 85725"/>
                <a:gd name="connsiteX17" fmla="*/ 33242 w 114300"/>
                <a:gd name="connsiteY17" fmla="*/ 29432 h 85725"/>
                <a:gd name="connsiteX18" fmla="*/ 59721 w 114300"/>
                <a:gd name="connsiteY18" fmla="*/ 29432 h 85725"/>
                <a:gd name="connsiteX19" fmla="*/ 86201 w 114300"/>
                <a:gd name="connsiteY19" fmla="*/ 29432 h 85725"/>
                <a:gd name="connsiteX20" fmla="*/ 90201 w 114300"/>
                <a:gd name="connsiteY20" fmla="*/ 33147 h 85725"/>
                <a:gd name="connsiteX21" fmla="*/ 90106 w 114300"/>
                <a:gd name="connsiteY21" fmla="*/ 50387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14300" h="85725">
                  <a:moveTo>
                    <a:pt x="86106" y="7144"/>
                  </a:moveTo>
                  <a:cubicBezTo>
                    <a:pt x="77343" y="7144"/>
                    <a:pt x="68485" y="7144"/>
                    <a:pt x="59626" y="7144"/>
                  </a:cubicBezTo>
                  <a:cubicBezTo>
                    <a:pt x="50768" y="7144"/>
                    <a:pt x="41910" y="7144"/>
                    <a:pt x="33147" y="7144"/>
                  </a:cubicBezTo>
                  <a:cubicBezTo>
                    <a:pt x="26194" y="7144"/>
                    <a:pt x="19716" y="9811"/>
                    <a:pt x="14764" y="14764"/>
                  </a:cubicBezTo>
                  <a:cubicBezTo>
                    <a:pt x="9810" y="19717"/>
                    <a:pt x="7144" y="26194"/>
                    <a:pt x="7144" y="33147"/>
                  </a:cubicBezTo>
                  <a:lnTo>
                    <a:pt x="7144" y="57436"/>
                  </a:lnTo>
                  <a:cubicBezTo>
                    <a:pt x="7144" y="61627"/>
                    <a:pt x="9525" y="65437"/>
                    <a:pt x="13145" y="67342"/>
                  </a:cubicBezTo>
                  <a:cubicBezTo>
                    <a:pt x="27432" y="74676"/>
                    <a:pt x="43529" y="78581"/>
                    <a:pt x="59626" y="78581"/>
                  </a:cubicBezTo>
                  <a:cubicBezTo>
                    <a:pt x="75819" y="78581"/>
                    <a:pt x="91821" y="74676"/>
                    <a:pt x="106108" y="67342"/>
                  </a:cubicBezTo>
                  <a:cubicBezTo>
                    <a:pt x="109823" y="65437"/>
                    <a:pt x="112109" y="61627"/>
                    <a:pt x="112109" y="57436"/>
                  </a:cubicBezTo>
                  <a:lnTo>
                    <a:pt x="112109" y="33147"/>
                  </a:lnTo>
                  <a:cubicBezTo>
                    <a:pt x="112109" y="26289"/>
                    <a:pt x="109442" y="19812"/>
                    <a:pt x="104489" y="14859"/>
                  </a:cubicBezTo>
                  <a:cubicBezTo>
                    <a:pt x="99822" y="10001"/>
                    <a:pt x="93059" y="7144"/>
                    <a:pt x="86106" y="7144"/>
                  </a:cubicBezTo>
                  <a:close/>
                  <a:moveTo>
                    <a:pt x="90106" y="50387"/>
                  </a:moveTo>
                  <a:cubicBezTo>
                    <a:pt x="80486" y="54388"/>
                    <a:pt x="70389" y="56388"/>
                    <a:pt x="59817" y="56388"/>
                  </a:cubicBezTo>
                  <a:cubicBezTo>
                    <a:pt x="49244" y="56388"/>
                    <a:pt x="39052" y="54388"/>
                    <a:pt x="29527" y="50387"/>
                  </a:cubicBezTo>
                  <a:lnTo>
                    <a:pt x="29527" y="33147"/>
                  </a:lnTo>
                  <a:cubicBezTo>
                    <a:pt x="29527" y="31147"/>
                    <a:pt x="31242" y="29432"/>
                    <a:pt x="33242" y="29432"/>
                  </a:cubicBezTo>
                  <a:cubicBezTo>
                    <a:pt x="42005" y="29432"/>
                    <a:pt x="50863" y="29432"/>
                    <a:pt x="59721" y="29432"/>
                  </a:cubicBezTo>
                  <a:cubicBezTo>
                    <a:pt x="68580" y="29432"/>
                    <a:pt x="77438" y="29432"/>
                    <a:pt x="86201" y="29432"/>
                  </a:cubicBezTo>
                  <a:cubicBezTo>
                    <a:pt x="88201" y="29432"/>
                    <a:pt x="90201" y="31051"/>
                    <a:pt x="90201" y="33147"/>
                  </a:cubicBezTo>
                  <a:lnTo>
                    <a:pt x="90106" y="5038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01" name="자유형: 도형 300">
              <a:extLst>
                <a:ext uri="{FF2B5EF4-FFF2-40B4-BE49-F238E27FC236}">
                  <a16:creationId xmlns:a16="http://schemas.microsoft.com/office/drawing/2014/main" id="{0B4C7481-DA00-455E-B4B4-DD195F69405C}"/>
                </a:ext>
              </a:extLst>
            </p:cNvPr>
            <p:cNvSpPr/>
            <p:nvPr/>
          </p:nvSpPr>
          <p:spPr>
            <a:xfrm>
              <a:off x="6824939" y="1100518"/>
              <a:ext cx="85725" cy="85725"/>
            </a:xfrm>
            <a:custGeom>
              <a:avLst/>
              <a:gdLst>
                <a:gd name="connsiteX0" fmla="*/ 83725 w 85725"/>
                <a:gd name="connsiteY0" fmla="*/ 45434 h 85725"/>
                <a:gd name="connsiteX1" fmla="*/ 45434 w 85725"/>
                <a:gd name="connsiteY1" fmla="*/ 7144 h 85725"/>
                <a:gd name="connsiteX2" fmla="*/ 7144 w 85725"/>
                <a:gd name="connsiteY2" fmla="*/ 45434 h 85725"/>
                <a:gd name="connsiteX3" fmla="*/ 45434 w 85725"/>
                <a:gd name="connsiteY3" fmla="*/ 83725 h 85725"/>
                <a:gd name="connsiteX4" fmla="*/ 83725 w 85725"/>
                <a:gd name="connsiteY4" fmla="*/ 45434 h 85725"/>
                <a:gd name="connsiteX5" fmla="*/ 29337 w 85725"/>
                <a:gd name="connsiteY5" fmla="*/ 45434 h 85725"/>
                <a:gd name="connsiteX6" fmla="*/ 45434 w 85725"/>
                <a:gd name="connsiteY6" fmla="*/ 29337 h 85725"/>
                <a:gd name="connsiteX7" fmla="*/ 61532 w 85725"/>
                <a:gd name="connsiteY7" fmla="*/ 45434 h 85725"/>
                <a:gd name="connsiteX8" fmla="*/ 45434 w 85725"/>
                <a:gd name="connsiteY8" fmla="*/ 61531 h 85725"/>
                <a:gd name="connsiteX9" fmla="*/ 29337 w 85725"/>
                <a:gd name="connsiteY9" fmla="*/ 45434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5725" h="85725">
                  <a:moveTo>
                    <a:pt x="83725" y="45434"/>
                  </a:moveTo>
                  <a:cubicBezTo>
                    <a:pt x="83725" y="24289"/>
                    <a:pt x="66580" y="7144"/>
                    <a:pt x="45434" y="7144"/>
                  </a:cubicBezTo>
                  <a:cubicBezTo>
                    <a:pt x="24289" y="7144"/>
                    <a:pt x="7144" y="24289"/>
                    <a:pt x="7144" y="45434"/>
                  </a:cubicBezTo>
                  <a:cubicBezTo>
                    <a:pt x="7144" y="66580"/>
                    <a:pt x="24289" y="83725"/>
                    <a:pt x="45434" y="83725"/>
                  </a:cubicBezTo>
                  <a:cubicBezTo>
                    <a:pt x="66580" y="83725"/>
                    <a:pt x="83725" y="66484"/>
                    <a:pt x="83725" y="45434"/>
                  </a:cubicBezTo>
                  <a:close/>
                  <a:moveTo>
                    <a:pt x="29337" y="45434"/>
                  </a:moveTo>
                  <a:cubicBezTo>
                    <a:pt x="29337" y="36576"/>
                    <a:pt x="36576" y="29337"/>
                    <a:pt x="45434" y="29337"/>
                  </a:cubicBezTo>
                  <a:cubicBezTo>
                    <a:pt x="54293" y="29337"/>
                    <a:pt x="61532" y="36576"/>
                    <a:pt x="61532" y="45434"/>
                  </a:cubicBezTo>
                  <a:cubicBezTo>
                    <a:pt x="61532" y="54292"/>
                    <a:pt x="54293" y="61531"/>
                    <a:pt x="45434" y="61531"/>
                  </a:cubicBezTo>
                  <a:cubicBezTo>
                    <a:pt x="36576" y="61531"/>
                    <a:pt x="29337" y="54292"/>
                    <a:pt x="29337" y="4543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02" name="자유형: 도형 301">
              <a:extLst>
                <a:ext uri="{FF2B5EF4-FFF2-40B4-BE49-F238E27FC236}">
                  <a16:creationId xmlns:a16="http://schemas.microsoft.com/office/drawing/2014/main" id="{A96F440E-DA50-40B1-BB37-F92765150637}"/>
                </a:ext>
              </a:extLst>
            </p:cNvPr>
            <p:cNvSpPr/>
            <p:nvPr/>
          </p:nvSpPr>
          <p:spPr>
            <a:xfrm>
              <a:off x="6937906" y="982503"/>
              <a:ext cx="257175" cy="76200"/>
            </a:xfrm>
            <a:custGeom>
              <a:avLst/>
              <a:gdLst>
                <a:gd name="connsiteX0" fmla="*/ 247745 w 257175"/>
                <a:gd name="connsiteY0" fmla="*/ 7144 h 76200"/>
                <a:gd name="connsiteX1" fmla="*/ 18288 w 257175"/>
                <a:gd name="connsiteY1" fmla="*/ 7144 h 76200"/>
                <a:gd name="connsiteX2" fmla="*/ 7144 w 257175"/>
                <a:gd name="connsiteY2" fmla="*/ 18288 h 76200"/>
                <a:gd name="connsiteX3" fmla="*/ 7144 w 257175"/>
                <a:gd name="connsiteY3" fmla="*/ 62675 h 76200"/>
                <a:gd name="connsiteX4" fmla="*/ 18288 w 257175"/>
                <a:gd name="connsiteY4" fmla="*/ 73819 h 76200"/>
                <a:gd name="connsiteX5" fmla="*/ 247745 w 257175"/>
                <a:gd name="connsiteY5" fmla="*/ 73819 h 76200"/>
                <a:gd name="connsiteX6" fmla="*/ 258889 w 257175"/>
                <a:gd name="connsiteY6" fmla="*/ 62675 h 76200"/>
                <a:gd name="connsiteX7" fmla="*/ 258889 w 257175"/>
                <a:gd name="connsiteY7" fmla="*/ 18288 h 76200"/>
                <a:gd name="connsiteX8" fmla="*/ 247745 w 257175"/>
                <a:gd name="connsiteY8" fmla="*/ 7144 h 76200"/>
                <a:gd name="connsiteX9" fmla="*/ 157448 w 257175"/>
                <a:gd name="connsiteY9" fmla="*/ 51530 h 76200"/>
                <a:gd name="connsiteX10" fmla="*/ 29432 w 257175"/>
                <a:gd name="connsiteY10" fmla="*/ 51530 h 76200"/>
                <a:gd name="connsiteX11" fmla="*/ 29432 w 257175"/>
                <a:gd name="connsiteY11" fmla="*/ 29337 h 76200"/>
                <a:gd name="connsiteX12" fmla="*/ 157448 w 257175"/>
                <a:gd name="connsiteY12" fmla="*/ 29337 h 76200"/>
                <a:gd name="connsiteX13" fmla="*/ 157448 w 257175"/>
                <a:gd name="connsiteY13" fmla="*/ 51530 h 76200"/>
                <a:gd name="connsiteX14" fmla="*/ 236601 w 257175"/>
                <a:gd name="connsiteY14" fmla="*/ 51530 h 76200"/>
                <a:gd name="connsiteX15" fmla="*/ 179641 w 257175"/>
                <a:gd name="connsiteY15" fmla="*/ 51530 h 76200"/>
                <a:gd name="connsiteX16" fmla="*/ 179641 w 257175"/>
                <a:gd name="connsiteY16" fmla="*/ 29337 h 76200"/>
                <a:gd name="connsiteX17" fmla="*/ 236601 w 257175"/>
                <a:gd name="connsiteY17" fmla="*/ 29337 h 76200"/>
                <a:gd name="connsiteX18" fmla="*/ 236601 w 257175"/>
                <a:gd name="connsiteY18" fmla="*/ 515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57175" h="76200">
                  <a:moveTo>
                    <a:pt x="247745" y="7144"/>
                  </a:move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lnTo>
                    <a:pt x="7144" y="62675"/>
                  </a:lnTo>
                  <a:cubicBezTo>
                    <a:pt x="7144" y="68771"/>
                    <a:pt x="12096" y="73819"/>
                    <a:pt x="18288" y="73819"/>
                  </a:cubicBezTo>
                  <a:lnTo>
                    <a:pt x="247745" y="73819"/>
                  </a:lnTo>
                  <a:cubicBezTo>
                    <a:pt x="253841" y="73819"/>
                    <a:pt x="258889" y="68866"/>
                    <a:pt x="258889" y="62675"/>
                  </a:cubicBezTo>
                  <a:lnTo>
                    <a:pt x="258889" y="18288"/>
                  </a:lnTo>
                  <a:cubicBezTo>
                    <a:pt x="258794" y="12097"/>
                    <a:pt x="253841" y="7144"/>
                    <a:pt x="247745" y="7144"/>
                  </a:cubicBezTo>
                  <a:close/>
                  <a:moveTo>
                    <a:pt x="157448" y="51530"/>
                  </a:moveTo>
                  <a:lnTo>
                    <a:pt x="29432" y="51530"/>
                  </a:lnTo>
                  <a:lnTo>
                    <a:pt x="29432" y="29337"/>
                  </a:lnTo>
                  <a:lnTo>
                    <a:pt x="157448" y="29337"/>
                  </a:lnTo>
                  <a:lnTo>
                    <a:pt x="157448" y="51530"/>
                  </a:lnTo>
                  <a:close/>
                  <a:moveTo>
                    <a:pt x="236601" y="51530"/>
                  </a:moveTo>
                  <a:lnTo>
                    <a:pt x="179641" y="51530"/>
                  </a:lnTo>
                  <a:lnTo>
                    <a:pt x="179641" y="29337"/>
                  </a:lnTo>
                  <a:lnTo>
                    <a:pt x="236601" y="29337"/>
                  </a:lnTo>
                  <a:lnTo>
                    <a:pt x="236601" y="5153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03" name="자유형: 도형 302">
              <a:extLst>
                <a:ext uri="{FF2B5EF4-FFF2-40B4-BE49-F238E27FC236}">
                  <a16:creationId xmlns:a16="http://schemas.microsoft.com/office/drawing/2014/main" id="{1EE5BB94-672F-42B2-AB80-8C3A4CFBA6F4}"/>
                </a:ext>
              </a:extLst>
            </p:cNvPr>
            <p:cNvSpPr/>
            <p:nvPr/>
          </p:nvSpPr>
          <p:spPr>
            <a:xfrm>
              <a:off x="6937906" y="1099470"/>
              <a:ext cx="257175" cy="76200"/>
            </a:xfrm>
            <a:custGeom>
              <a:avLst/>
              <a:gdLst>
                <a:gd name="connsiteX0" fmla="*/ 247745 w 257175"/>
                <a:gd name="connsiteY0" fmla="*/ 7144 h 76200"/>
                <a:gd name="connsiteX1" fmla="*/ 18288 w 257175"/>
                <a:gd name="connsiteY1" fmla="*/ 7144 h 76200"/>
                <a:gd name="connsiteX2" fmla="*/ 7144 w 257175"/>
                <a:gd name="connsiteY2" fmla="*/ 18288 h 76200"/>
                <a:gd name="connsiteX3" fmla="*/ 7144 w 257175"/>
                <a:gd name="connsiteY3" fmla="*/ 62675 h 76200"/>
                <a:gd name="connsiteX4" fmla="*/ 18288 w 257175"/>
                <a:gd name="connsiteY4" fmla="*/ 73819 h 76200"/>
                <a:gd name="connsiteX5" fmla="*/ 247745 w 257175"/>
                <a:gd name="connsiteY5" fmla="*/ 73819 h 76200"/>
                <a:gd name="connsiteX6" fmla="*/ 258889 w 257175"/>
                <a:gd name="connsiteY6" fmla="*/ 62675 h 76200"/>
                <a:gd name="connsiteX7" fmla="*/ 258889 w 257175"/>
                <a:gd name="connsiteY7" fmla="*/ 18288 h 76200"/>
                <a:gd name="connsiteX8" fmla="*/ 247745 w 257175"/>
                <a:gd name="connsiteY8" fmla="*/ 7144 h 76200"/>
                <a:gd name="connsiteX9" fmla="*/ 29432 w 257175"/>
                <a:gd name="connsiteY9" fmla="*/ 29337 h 76200"/>
                <a:gd name="connsiteX10" fmla="*/ 53149 w 257175"/>
                <a:gd name="connsiteY10" fmla="*/ 29337 h 76200"/>
                <a:gd name="connsiteX11" fmla="*/ 53149 w 257175"/>
                <a:gd name="connsiteY11" fmla="*/ 51530 h 76200"/>
                <a:gd name="connsiteX12" fmla="*/ 29432 w 257175"/>
                <a:gd name="connsiteY12" fmla="*/ 51530 h 76200"/>
                <a:gd name="connsiteX13" fmla="*/ 29432 w 257175"/>
                <a:gd name="connsiteY13" fmla="*/ 29337 h 76200"/>
                <a:gd name="connsiteX14" fmla="*/ 236601 w 257175"/>
                <a:gd name="connsiteY14" fmla="*/ 51530 h 76200"/>
                <a:gd name="connsiteX15" fmla="*/ 75247 w 257175"/>
                <a:gd name="connsiteY15" fmla="*/ 51530 h 76200"/>
                <a:gd name="connsiteX16" fmla="*/ 75247 w 257175"/>
                <a:gd name="connsiteY16" fmla="*/ 29337 h 76200"/>
                <a:gd name="connsiteX17" fmla="*/ 236601 w 257175"/>
                <a:gd name="connsiteY17" fmla="*/ 29337 h 76200"/>
                <a:gd name="connsiteX18" fmla="*/ 236601 w 257175"/>
                <a:gd name="connsiteY18" fmla="*/ 515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57175" h="76200">
                  <a:moveTo>
                    <a:pt x="247745" y="7144"/>
                  </a:move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lnTo>
                    <a:pt x="7144" y="62675"/>
                  </a:lnTo>
                  <a:cubicBezTo>
                    <a:pt x="7144" y="68770"/>
                    <a:pt x="12096" y="73819"/>
                    <a:pt x="18288" y="73819"/>
                  </a:cubicBezTo>
                  <a:lnTo>
                    <a:pt x="247745" y="73819"/>
                  </a:lnTo>
                  <a:cubicBezTo>
                    <a:pt x="253841" y="73819"/>
                    <a:pt x="258889" y="68866"/>
                    <a:pt x="258889" y="62675"/>
                  </a:cubicBezTo>
                  <a:lnTo>
                    <a:pt x="258889" y="18288"/>
                  </a:lnTo>
                  <a:cubicBezTo>
                    <a:pt x="258794" y="12097"/>
                    <a:pt x="253841" y="7144"/>
                    <a:pt x="247745" y="7144"/>
                  </a:cubicBezTo>
                  <a:close/>
                  <a:moveTo>
                    <a:pt x="29432" y="29337"/>
                  </a:moveTo>
                  <a:lnTo>
                    <a:pt x="53149" y="29337"/>
                  </a:lnTo>
                  <a:lnTo>
                    <a:pt x="53149" y="51530"/>
                  </a:lnTo>
                  <a:lnTo>
                    <a:pt x="29432" y="51530"/>
                  </a:lnTo>
                  <a:lnTo>
                    <a:pt x="29432" y="29337"/>
                  </a:lnTo>
                  <a:close/>
                  <a:moveTo>
                    <a:pt x="236601" y="51530"/>
                  </a:moveTo>
                  <a:lnTo>
                    <a:pt x="75247" y="51530"/>
                  </a:lnTo>
                  <a:lnTo>
                    <a:pt x="75247" y="29337"/>
                  </a:lnTo>
                  <a:lnTo>
                    <a:pt x="236601" y="29337"/>
                  </a:lnTo>
                  <a:lnTo>
                    <a:pt x="236601" y="5153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04" name="자유형: 도형 303">
              <a:extLst>
                <a:ext uri="{FF2B5EF4-FFF2-40B4-BE49-F238E27FC236}">
                  <a16:creationId xmlns:a16="http://schemas.microsoft.com/office/drawing/2014/main" id="{41482BA4-B963-432F-96DD-9367F40509E0}"/>
                </a:ext>
              </a:extLst>
            </p:cNvPr>
            <p:cNvSpPr/>
            <p:nvPr/>
          </p:nvSpPr>
          <p:spPr>
            <a:xfrm>
              <a:off x="6937906" y="1189005"/>
              <a:ext cx="257175" cy="76200"/>
            </a:xfrm>
            <a:custGeom>
              <a:avLst/>
              <a:gdLst>
                <a:gd name="connsiteX0" fmla="*/ 247745 w 257175"/>
                <a:gd name="connsiteY0" fmla="*/ 7144 h 76200"/>
                <a:gd name="connsiteX1" fmla="*/ 18288 w 257175"/>
                <a:gd name="connsiteY1" fmla="*/ 7144 h 76200"/>
                <a:gd name="connsiteX2" fmla="*/ 7144 w 257175"/>
                <a:gd name="connsiteY2" fmla="*/ 18288 h 76200"/>
                <a:gd name="connsiteX3" fmla="*/ 7144 w 257175"/>
                <a:gd name="connsiteY3" fmla="*/ 62675 h 76200"/>
                <a:gd name="connsiteX4" fmla="*/ 18288 w 257175"/>
                <a:gd name="connsiteY4" fmla="*/ 73819 h 76200"/>
                <a:gd name="connsiteX5" fmla="*/ 247745 w 257175"/>
                <a:gd name="connsiteY5" fmla="*/ 73819 h 76200"/>
                <a:gd name="connsiteX6" fmla="*/ 258889 w 257175"/>
                <a:gd name="connsiteY6" fmla="*/ 62675 h 76200"/>
                <a:gd name="connsiteX7" fmla="*/ 258889 w 257175"/>
                <a:gd name="connsiteY7" fmla="*/ 18288 h 76200"/>
                <a:gd name="connsiteX8" fmla="*/ 247745 w 257175"/>
                <a:gd name="connsiteY8" fmla="*/ 7144 h 76200"/>
                <a:gd name="connsiteX9" fmla="*/ 29432 w 257175"/>
                <a:gd name="connsiteY9" fmla="*/ 29337 h 76200"/>
                <a:gd name="connsiteX10" fmla="*/ 192214 w 257175"/>
                <a:gd name="connsiteY10" fmla="*/ 29337 h 76200"/>
                <a:gd name="connsiteX11" fmla="*/ 192214 w 257175"/>
                <a:gd name="connsiteY11" fmla="*/ 51530 h 76200"/>
                <a:gd name="connsiteX12" fmla="*/ 29432 w 257175"/>
                <a:gd name="connsiteY12" fmla="*/ 51530 h 76200"/>
                <a:gd name="connsiteX13" fmla="*/ 29432 w 257175"/>
                <a:gd name="connsiteY13" fmla="*/ 29337 h 76200"/>
                <a:gd name="connsiteX14" fmla="*/ 236601 w 257175"/>
                <a:gd name="connsiteY14" fmla="*/ 51530 h 76200"/>
                <a:gd name="connsiteX15" fmla="*/ 214408 w 257175"/>
                <a:gd name="connsiteY15" fmla="*/ 51530 h 76200"/>
                <a:gd name="connsiteX16" fmla="*/ 214408 w 257175"/>
                <a:gd name="connsiteY16" fmla="*/ 29337 h 76200"/>
                <a:gd name="connsiteX17" fmla="*/ 236601 w 257175"/>
                <a:gd name="connsiteY17" fmla="*/ 29337 h 76200"/>
                <a:gd name="connsiteX18" fmla="*/ 236601 w 257175"/>
                <a:gd name="connsiteY18" fmla="*/ 515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57175" h="76200">
                  <a:moveTo>
                    <a:pt x="247745" y="7144"/>
                  </a:move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lnTo>
                    <a:pt x="7144" y="62675"/>
                  </a:lnTo>
                  <a:cubicBezTo>
                    <a:pt x="7144" y="68770"/>
                    <a:pt x="12096" y="73819"/>
                    <a:pt x="18288" y="73819"/>
                  </a:cubicBezTo>
                  <a:lnTo>
                    <a:pt x="247745" y="73819"/>
                  </a:lnTo>
                  <a:cubicBezTo>
                    <a:pt x="253841" y="73819"/>
                    <a:pt x="258889" y="68866"/>
                    <a:pt x="258889" y="62675"/>
                  </a:cubicBezTo>
                  <a:lnTo>
                    <a:pt x="258889" y="18288"/>
                  </a:lnTo>
                  <a:cubicBezTo>
                    <a:pt x="258794" y="12097"/>
                    <a:pt x="253841" y="7144"/>
                    <a:pt x="247745" y="7144"/>
                  </a:cubicBezTo>
                  <a:close/>
                  <a:moveTo>
                    <a:pt x="29432" y="29337"/>
                  </a:moveTo>
                  <a:lnTo>
                    <a:pt x="192214" y="29337"/>
                  </a:lnTo>
                  <a:lnTo>
                    <a:pt x="192214" y="51530"/>
                  </a:lnTo>
                  <a:lnTo>
                    <a:pt x="29432" y="51530"/>
                  </a:lnTo>
                  <a:lnTo>
                    <a:pt x="29432" y="29337"/>
                  </a:lnTo>
                  <a:close/>
                  <a:moveTo>
                    <a:pt x="236601" y="51530"/>
                  </a:moveTo>
                  <a:lnTo>
                    <a:pt x="214408" y="51530"/>
                  </a:lnTo>
                  <a:lnTo>
                    <a:pt x="214408" y="29337"/>
                  </a:lnTo>
                  <a:lnTo>
                    <a:pt x="236601" y="29337"/>
                  </a:lnTo>
                  <a:lnTo>
                    <a:pt x="236601" y="5153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305" name="자유형: 도형 304">
            <a:extLst>
              <a:ext uri="{FF2B5EF4-FFF2-40B4-BE49-F238E27FC236}">
                <a16:creationId xmlns:a16="http://schemas.microsoft.com/office/drawing/2014/main" id="{772DCDF6-A4CF-43AE-A344-12AC661CAB8D}"/>
              </a:ext>
            </a:extLst>
          </p:cNvPr>
          <p:cNvSpPr/>
          <p:nvPr/>
        </p:nvSpPr>
        <p:spPr>
          <a:xfrm>
            <a:off x="1469222" y="2199798"/>
            <a:ext cx="361950" cy="390525"/>
          </a:xfrm>
          <a:custGeom>
            <a:avLst/>
            <a:gdLst>
              <a:gd name="connsiteX0" fmla="*/ 329089 w 361950"/>
              <a:gd name="connsiteY0" fmla="*/ 97441 h 390525"/>
              <a:gd name="connsiteX1" fmla="*/ 273558 w 361950"/>
              <a:gd name="connsiteY1" fmla="*/ 97441 h 390525"/>
              <a:gd name="connsiteX2" fmla="*/ 273558 w 361950"/>
              <a:gd name="connsiteY2" fmla="*/ 40481 h 390525"/>
              <a:gd name="connsiteX3" fmla="*/ 240221 w 361950"/>
              <a:gd name="connsiteY3" fmla="*/ 7144 h 390525"/>
              <a:gd name="connsiteX4" fmla="*/ 40481 w 361950"/>
              <a:gd name="connsiteY4" fmla="*/ 7144 h 390525"/>
              <a:gd name="connsiteX5" fmla="*/ 7144 w 361950"/>
              <a:gd name="connsiteY5" fmla="*/ 40481 h 390525"/>
              <a:gd name="connsiteX6" fmla="*/ 7144 w 361950"/>
              <a:gd name="connsiteY6" fmla="*/ 352806 h 390525"/>
              <a:gd name="connsiteX7" fmla="*/ 40481 w 361950"/>
              <a:gd name="connsiteY7" fmla="*/ 386144 h 390525"/>
              <a:gd name="connsiteX8" fmla="*/ 240316 w 361950"/>
              <a:gd name="connsiteY8" fmla="*/ 386144 h 390525"/>
              <a:gd name="connsiteX9" fmla="*/ 273653 w 361950"/>
              <a:gd name="connsiteY9" fmla="*/ 352806 h 390525"/>
              <a:gd name="connsiteX10" fmla="*/ 273653 w 361950"/>
              <a:gd name="connsiteY10" fmla="*/ 275082 h 390525"/>
              <a:gd name="connsiteX11" fmla="*/ 329184 w 361950"/>
              <a:gd name="connsiteY11" fmla="*/ 275082 h 390525"/>
              <a:gd name="connsiteX12" fmla="*/ 362522 w 361950"/>
              <a:gd name="connsiteY12" fmla="*/ 241745 h 390525"/>
              <a:gd name="connsiteX13" fmla="*/ 362522 w 361950"/>
              <a:gd name="connsiteY13" fmla="*/ 130683 h 390525"/>
              <a:gd name="connsiteX14" fmla="*/ 329089 w 361950"/>
              <a:gd name="connsiteY14" fmla="*/ 97441 h 390525"/>
              <a:gd name="connsiteX15" fmla="*/ 324612 w 361950"/>
              <a:gd name="connsiteY15" fmla="*/ 119634 h 390525"/>
              <a:gd name="connsiteX16" fmla="*/ 248222 w 361950"/>
              <a:gd name="connsiteY16" fmla="*/ 196025 h 390525"/>
              <a:gd name="connsiteX17" fmla="*/ 232505 w 361950"/>
              <a:gd name="connsiteY17" fmla="*/ 196025 h 390525"/>
              <a:gd name="connsiteX18" fmla="*/ 156115 w 361950"/>
              <a:gd name="connsiteY18" fmla="*/ 119634 h 390525"/>
              <a:gd name="connsiteX19" fmla="*/ 324612 w 361950"/>
              <a:gd name="connsiteY19" fmla="*/ 119634 h 390525"/>
              <a:gd name="connsiteX20" fmla="*/ 191262 w 361950"/>
              <a:gd name="connsiteY20" fmla="*/ 186309 h 390525"/>
              <a:gd name="connsiteX21" fmla="*/ 140399 w 361950"/>
              <a:gd name="connsiteY21" fmla="*/ 237173 h 390525"/>
              <a:gd name="connsiteX22" fmla="*/ 140399 w 361950"/>
              <a:gd name="connsiteY22" fmla="*/ 135350 h 390525"/>
              <a:gd name="connsiteX23" fmla="*/ 191262 w 361950"/>
              <a:gd name="connsiteY23" fmla="*/ 186309 h 390525"/>
              <a:gd name="connsiteX24" fmla="*/ 40481 w 361950"/>
              <a:gd name="connsiteY24" fmla="*/ 29337 h 390525"/>
              <a:gd name="connsiteX25" fmla="*/ 240316 w 361950"/>
              <a:gd name="connsiteY25" fmla="*/ 29337 h 390525"/>
              <a:gd name="connsiteX26" fmla="*/ 251460 w 361950"/>
              <a:gd name="connsiteY26" fmla="*/ 40481 h 390525"/>
              <a:gd name="connsiteX27" fmla="*/ 251460 w 361950"/>
              <a:gd name="connsiteY27" fmla="*/ 51625 h 390525"/>
              <a:gd name="connsiteX28" fmla="*/ 29337 w 361950"/>
              <a:gd name="connsiteY28" fmla="*/ 51625 h 390525"/>
              <a:gd name="connsiteX29" fmla="*/ 29337 w 361950"/>
              <a:gd name="connsiteY29" fmla="*/ 40481 h 390525"/>
              <a:gd name="connsiteX30" fmla="*/ 40481 w 361950"/>
              <a:gd name="connsiteY30" fmla="*/ 29337 h 390525"/>
              <a:gd name="connsiteX31" fmla="*/ 240316 w 361950"/>
              <a:gd name="connsiteY31" fmla="*/ 363950 h 390525"/>
              <a:gd name="connsiteX32" fmla="*/ 40481 w 361950"/>
              <a:gd name="connsiteY32" fmla="*/ 363950 h 390525"/>
              <a:gd name="connsiteX33" fmla="*/ 29337 w 361950"/>
              <a:gd name="connsiteY33" fmla="*/ 352806 h 390525"/>
              <a:gd name="connsiteX34" fmla="*/ 29337 w 361950"/>
              <a:gd name="connsiteY34" fmla="*/ 319469 h 390525"/>
              <a:gd name="connsiteX35" fmla="*/ 251365 w 361950"/>
              <a:gd name="connsiteY35" fmla="*/ 319469 h 390525"/>
              <a:gd name="connsiteX36" fmla="*/ 251365 w 361950"/>
              <a:gd name="connsiteY36" fmla="*/ 352806 h 390525"/>
              <a:gd name="connsiteX37" fmla="*/ 240316 w 361950"/>
              <a:gd name="connsiteY37" fmla="*/ 363950 h 390525"/>
              <a:gd name="connsiteX38" fmla="*/ 251365 w 361950"/>
              <a:gd name="connsiteY38" fmla="*/ 297275 h 390525"/>
              <a:gd name="connsiteX39" fmla="*/ 29337 w 361950"/>
              <a:gd name="connsiteY39" fmla="*/ 297275 h 390525"/>
              <a:gd name="connsiteX40" fmla="*/ 29337 w 361950"/>
              <a:gd name="connsiteY40" fmla="*/ 73819 h 390525"/>
              <a:gd name="connsiteX41" fmla="*/ 251365 w 361950"/>
              <a:gd name="connsiteY41" fmla="*/ 73819 h 390525"/>
              <a:gd name="connsiteX42" fmla="*/ 251365 w 361950"/>
              <a:gd name="connsiteY42" fmla="*/ 97536 h 390525"/>
              <a:gd name="connsiteX43" fmla="*/ 151448 w 361950"/>
              <a:gd name="connsiteY43" fmla="*/ 97536 h 390525"/>
              <a:gd name="connsiteX44" fmla="*/ 118110 w 361950"/>
              <a:gd name="connsiteY44" fmla="*/ 130874 h 390525"/>
              <a:gd name="connsiteX45" fmla="*/ 118110 w 361950"/>
              <a:gd name="connsiteY45" fmla="*/ 241935 h 390525"/>
              <a:gd name="connsiteX46" fmla="*/ 151448 w 361950"/>
              <a:gd name="connsiteY46" fmla="*/ 275273 h 390525"/>
              <a:gd name="connsiteX47" fmla="*/ 251365 w 361950"/>
              <a:gd name="connsiteY47" fmla="*/ 275273 h 390525"/>
              <a:gd name="connsiteX48" fmla="*/ 251365 w 361950"/>
              <a:gd name="connsiteY48" fmla="*/ 297275 h 390525"/>
              <a:gd name="connsiteX49" fmla="*/ 156115 w 361950"/>
              <a:gd name="connsiteY49" fmla="*/ 252889 h 390525"/>
              <a:gd name="connsiteX50" fmla="*/ 206978 w 361950"/>
              <a:gd name="connsiteY50" fmla="*/ 202025 h 390525"/>
              <a:gd name="connsiteX51" fmla="*/ 216694 w 361950"/>
              <a:gd name="connsiteY51" fmla="*/ 211741 h 390525"/>
              <a:gd name="connsiteX52" fmla="*/ 263747 w 361950"/>
              <a:gd name="connsiteY52" fmla="*/ 211741 h 390525"/>
              <a:gd name="connsiteX53" fmla="*/ 273463 w 361950"/>
              <a:gd name="connsiteY53" fmla="*/ 202025 h 390525"/>
              <a:gd name="connsiteX54" fmla="*/ 324326 w 361950"/>
              <a:gd name="connsiteY54" fmla="*/ 252889 h 390525"/>
              <a:gd name="connsiteX55" fmla="*/ 156115 w 361950"/>
              <a:gd name="connsiteY55" fmla="*/ 252889 h 390525"/>
              <a:gd name="connsiteX56" fmla="*/ 340233 w 361950"/>
              <a:gd name="connsiteY56" fmla="*/ 237173 h 390525"/>
              <a:gd name="connsiteX57" fmla="*/ 289370 w 361950"/>
              <a:gd name="connsiteY57" fmla="*/ 186309 h 390525"/>
              <a:gd name="connsiteX58" fmla="*/ 340233 w 361950"/>
              <a:gd name="connsiteY58" fmla="*/ 135446 h 390525"/>
              <a:gd name="connsiteX59" fmla="*/ 340233 w 361950"/>
              <a:gd name="connsiteY59" fmla="*/ 237173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361950" h="390525">
                <a:moveTo>
                  <a:pt x="329089" y="97441"/>
                </a:moveTo>
                <a:lnTo>
                  <a:pt x="273558" y="97441"/>
                </a:lnTo>
                <a:lnTo>
                  <a:pt x="273558" y="40481"/>
                </a:lnTo>
                <a:cubicBezTo>
                  <a:pt x="273558" y="22098"/>
                  <a:pt x="258604" y="7144"/>
                  <a:pt x="240221" y="7144"/>
                </a:cubicBezTo>
                <a:lnTo>
                  <a:pt x="40481" y="7144"/>
                </a:lnTo>
                <a:cubicBezTo>
                  <a:pt x="22098" y="7144"/>
                  <a:pt x="7144" y="22098"/>
                  <a:pt x="7144" y="40481"/>
                </a:cubicBezTo>
                <a:lnTo>
                  <a:pt x="7144" y="352806"/>
                </a:lnTo>
                <a:cubicBezTo>
                  <a:pt x="7144" y="371189"/>
                  <a:pt x="22098" y="386144"/>
                  <a:pt x="40481" y="386144"/>
                </a:cubicBezTo>
                <a:lnTo>
                  <a:pt x="240316" y="386144"/>
                </a:lnTo>
                <a:cubicBezTo>
                  <a:pt x="258699" y="386144"/>
                  <a:pt x="273653" y="371189"/>
                  <a:pt x="273653" y="352806"/>
                </a:cubicBezTo>
                <a:lnTo>
                  <a:pt x="273653" y="275082"/>
                </a:lnTo>
                <a:lnTo>
                  <a:pt x="329184" y="275082"/>
                </a:lnTo>
                <a:cubicBezTo>
                  <a:pt x="347472" y="275082"/>
                  <a:pt x="362522" y="260223"/>
                  <a:pt x="362522" y="241745"/>
                </a:cubicBezTo>
                <a:lnTo>
                  <a:pt x="362522" y="130683"/>
                </a:lnTo>
                <a:cubicBezTo>
                  <a:pt x="362426" y="112490"/>
                  <a:pt x="347472" y="97441"/>
                  <a:pt x="329089" y="97441"/>
                </a:cubicBezTo>
                <a:close/>
                <a:moveTo>
                  <a:pt x="324612" y="119634"/>
                </a:moveTo>
                <a:lnTo>
                  <a:pt x="248222" y="196025"/>
                </a:lnTo>
                <a:cubicBezTo>
                  <a:pt x="243935" y="200311"/>
                  <a:pt x="236887" y="200311"/>
                  <a:pt x="232505" y="196025"/>
                </a:cubicBezTo>
                <a:lnTo>
                  <a:pt x="156115" y="119634"/>
                </a:lnTo>
                <a:lnTo>
                  <a:pt x="324612" y="119634"/>
                </a:lnTo>
                <a:close/>
                <a:moveTo>
                  <a:pt x="191262" y="186309"/>
                </a:moveTo>
                <a:lnTo>
                  <a:pt x="140399" y="237173"/>
                </a:lnTo>
                <a:lnTo>
                  <a:pt x="140399" y="135350"/>
                </a:lnTo>
                <a:lnTo>
                  <a:pt x="191262" y="186309"/>
                </a:lnTo>
                <a:close/>
                <a:moveTo>
                  <a:pt x="40481" y="29337"/>
                </a:moveTo>
                <a:lnTo>
                  <a:pt x="240316" y="29337"/>
                </a:lnTo>
                <a:cubicBezTo>
                  <a:pt x="246412" y="29337"/>
                  <a:pt x="251460" y="34290"/>
                  <a:pt x="251460" y="40481"/>
                </a:cubicBezTo>
                <a:lnTo>
                  <a:pt x="251460" y="51625"/>
                </a:lnTo>
                <a:lnTo>
                  <a:pt x="29337" y="51625"/>
                </a:lnTo>
                <a:lnTo>
                  <a:pt x="29337" y="40481"/>
                </a:lnTo>
                <a:cubicBezTo>
                  <a:pt x="29337" y="34385"/>
                  <a:pt x="34290" y="29337"/>
                  <a:pt x="40481" y="29337"/>
                </a:cubicBezTo>
                <a:close/>
                <a:moveTo>
                  <a:pt x="240316" y="363950"/>
                </a:moveTo>
                <a:lnTo>
                  <a:pt x="40481" y="363950"/>
                </a:lnTo>
                <a:cubicBezTo>
                  <a:pt x="34385" y="363950"/>
                  <a:pt x="29337" y="358997"/>
                  <a:pt x="29337" y="352806"/>
                </a:cubicBezTo>
                <a:lnTo>
                  <a:pt x="29337" y="319469"/>
                </a:lnTo>
                <a:lnTo>
                  <a:pt x="251365" y="319469"/>
                </a:lnTo>
                <a:lnTo>
                  <a:pt x="251365" y="352806"/>
                </a:lnTo>
                <a:cubicBezTo>
                  <a:pt x="251365" y="358902"/>
                  <a:pt x="246412" y="363950"/>
                  <a:pt x="240316" y="363950"/>
                </a:cubicBezTo>
                <a:close/>
                <a:moveTo>
                  <a:pt x="251365" y="297275"/>
                </a:moveTo>
                <a:lnTo>
                  <a:pt x="29337" y="297275"/>
                </a:lnTo>
                <a:lnTo>
                  <a:pt x="29337" y="73819"/>
                </a:lnTo>
                <a:lnTo>
                  <a:pt x="251365" y="73819"/>
                </a:lnTo>
                <a:lnTo>
                  <a:pt x="251365" y="97536"/>
                </a:lnTo>
                <a:lnTo>
                  <a:pt x="151448" y="97536"/>
                </a:lnTo>
                <a:cubicBezTo>
                  <a:pt x="133160" y="97536"/>
                  <a:pt x="118110" y="112395"/>
                  <a:pt x="118110" y="130874"/>
                </a:cubicBezTo>
                <a:lnTo>
                  <a:pt x="118110" y="241935"/>
                </a:lnTo>
                <a:cubicBezTo>
                  <a:pt x="118110" y="260223"/>
                  <a:pt x="132969" y="275273"/>
                  <a:pt x="151448" y="275273"/>
                </a:cubicBezTo>
                <a:lnTo>
                  <a:pt x="251365" y="275273"/>
                </a:lnTo>
                <a:lnTo>
                  <a:pt x="251365" y="297275"/>
                </a:lnTo>
                <a:close/>
                <a:moveTo>
                  <a:pt x="156115" y="252889"/>
                </a:moveTo>
                <a:lnTo>
                  <a:pt x="206978" y="202025"/>
                </a:lnTo>
                <a:lnTo>
                  <a:pt x="216694" y="211741"/>
                </a:lnTo>
                <a:cubicBezTo>
                  <a:pt x="229648" y="224695"/>
                  <a:pt x="250793" y="224695"/>
                  <a:pt x="263747" y="211741"/>
                </a:cubicBezTo>
                <a:lnTo>
                  <a:pt x="273463" y="202025"/>
                </a:lnTo>
                <a:lnTo>
                  <a:pt x="324326" y="252889"/>
                </a:lnTo>
                <a:lnTo>
                  <a:pt x="156115" y="252889"/>
                </a:lnTo>
                <a:close/>
                <a:moveTo>
                  <a:pt x="340233" y="237173"/>
                </a:moveTo>
                <a:lnTo>
                  <a:pt x="289370" y="186309"/>
                </a:lnTo>
                <a:lnTo>
                  <a:pt x="340233" y="135446"/>
                </a:lnTo>
                <a:lnTo>
                  <a:pt x="340233" y="237173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grpSp>
        <p:nvGrpSpPr>
          <p:cNvPr id="306" name="그룹 305">
            <a:extLst>
              <a:ext uri="{FF2B5EF4-FFF2-40B4-BE49-F238E27FC236}">
                <a16:creationId xmlns:a16="http://schemas.microsoft.com/office/drawing/2014/main" id="{EA256EE5-95FF-4D99-9CB9-CA716060159E}"/>
              </a:ext>
            </a:extLst>
          </p:cNvPr>
          <p:cNvGrpSpPr/>
          <p:nvPr/>
        </p:nvGrpSpPr>
        <p:grpSpPr>
          <a:xfrm>
            <a:off x="2179501" y="2247423"/>
            <a:ext cx="345916" cy="390525"/>
            <a:chOff x="2179501" y="2247423"/>
            <a:chExt cx="345916" cy="390525"/>
          </a:xfrm>
          <a:solidFill>
            <a:schemeClr val="bg1"/>
          </a:solidFill>
        </p:grpSpPr>
        <p:sp>
          <p:nvSpPr>
            <p:cNvPr id="307" name="자유형: 도형 306">
              <a:extLst>
                <a:ext uri="{FF2B5EF4-FFF2-40B4-BE49-F238E27FC236}">
                  <a16:creationId xmlns:a16="http://schemas.microsoft.com/office/drawing/2014/main" id="{7100B352-3E3E-4C6F-BD12-03AF8DDD635F}"/>
                </a:ext>
              </a:extLst>
            </p:cNvPr>
            <p:cNvSpPr/>
            <p:nvPr/>
          </p:nvSpPr>
          <p:spPr>
            <a:xfrm>
              <a:off x="2179501" y="2247423"/>
              <a:ext cx="276225" cy="390525"/>
            </a:xfrm>
            <a:custGeom>
              <a:avLst/>
              <a:gdLst>
                <a:gd name="connsiteX0" fmla="*/ 207074 w 276225"/>
                <a:gd name="connsiteY0" fmla="*/ 97536 h 390525"/>
                <a:gd name="connsiteX1" fmla="*/ 207074 w 276225"/>
                <a:gd name="connsiteY1" fmla="*/ 18288 h 390525"/>
                <a:gd name="connsiteX2" fmla="*/ 195929 w 276225"/>
                <a:gd name="connsiteY2" fmla="*/ 7144 h 390525"/>
                <a:gd name="connsiteX3" fmla="*/ 18288 w 276225"/>
                <a:gd name="connsiteY3" fmla="*/ 7144 h 390525"/>
                <a:gd name="connsiteX4" fmla="*/ 7144 w 276225"/>
                <a:gd name="connsiteY4" fmla="*/ 18288 h 390525"/>
                <a:gd name="connsiteX5" fmla="*/ 7144 w 276225"/>
                <a:gd name="connsiteY5" fmla="*/ 374999 h 390525"/>
                <a:gd name="connsiteX6" fmla="*/ 18288 w 276225"/>
                <a:gd name="connsiteY6" fmla="*/ 386144 h 390525"/>
                <a:gd name="connsiteX7" fmla="*/ 195929 w 276225"/>
                <a:gd name="connsiteY7" fmla="*/ 386144 h 390525"/>
                <a:gd name="connsiteX8" fmla="*/ 207074 w 276225"/>
                <a:gd name="connsiteY8" fmla="*/ 374999 h 390525"/>
                <a:gd name="connsiteX9" fmla="*/ 207074 w 276225"/>
                <a:gd name="connsiteY9" fmla="*/ 316802 h 390525"/>
                <a:gd name="connsiteX10" fmla="*/ 229267 w 276225"/>
                <a:gd name="connsiteY10" fmla="*/ 285369 h 390525"/>
                <a:gd name="connsiteX11" fmla="*/ 229267 w 276225"/>
                <a:gd name="connsiteY11" fmla="*/ 274225 h 390525"/>
                <a:gd name="connsiteX12" fmla="*/ 240411 w 276225"/>
                <a:gd name="connsiteY12" fmla="*/ 274225 h 390525"/>
                <a:gd name="connsiteX13" fmla="*/ 251555 w 276225"/>
                <a:gd name="connsiteY13" fmla="*/ 263081 h 390525"/>
                <a:gd name="connsiteX14" fmla="*/ 251555 w 276225"/>
                <a:gd name="connsiteY14" fmla="*/ 228314 h 390525"/>
                <a:gd name="connsiteX15" fmla="*/ 273749 w 276225"/>
                <a:gd name="connsiteY15" fmla="*/ 174308 h 390525"/>
                <a:gd name="connsiteX16" fmla="*/ 207074 w 276225"/>
                <a:gd name="connsiteY16" fmla="*/ 97536 h 390525"/>
                <a:gd name="connsiteX17" fmla="*/ 118205 w 276225"/>
                <a:gd name="connsiteY17" fmla="*/ 174403 h 390525"/>
                <a:gd name="connsiteX18" fmla="*/ 140399 w 276225"/>
                <a:gd name="connsiteY18" fmla="*/ 228409 h 390525"/>
                <a:gd name="connsiteX19" fmla="*/ 140399 w 276225"/>
                <a:gd name="connsiteY19" fmla="*/ 263176 h 390525"/>
                <a:gd name="connsiteX20" fmla="*/ 151543 w 276225"/>
                <a:gd name="connsiteY20" fmla="*/ 274320 h 390525"/>
                <a:gd name="connsiteX21" fmla="*/ 162687 w 276225"/>
                <a:gd name="connsiteY21" fmla="*/ 274320 h 390525"/>
                <a:gd name="connsiteX22" fmla="*/ 162687 w 276225"/>
                <a:gd name="connsiteY22" fmla="*/ 285464 h 390525"/>
                <a:gd name="connsiteX23" fmla="*/ 164592 w 276225"/>
                <a:gd name="connsiteY23" fmla="*/ 296609 h 390525"/>
                <a:gd name="connsiteX24" fmla="*/ 29432 w 276225"/>
                <a:gd name="connsiteY24" fmla="*/ 296609 h 390525"/>
                <a:gd name="connsiteX25" fmla="*/ 29432 w 276225"/>
                <a:gd name="connsiteY25" fmla="*/ 74581 h 390525"/>
                <a:gd name="connsiteX26" fmla="*/ 184880 w 276225"/>
                <a:gd name="connsiteY26" fmla="*/ 74581 h 390525"/>
                <a:gd name="connsiteX27" fmla="*/ 184880 w 276225"/>
                <a:gd name="connsiteY27" fmla="*/ 97536 h 390525"/>
                <a:gd name="connsiteX28" fmla="*/ 118205 w 276225"/>
                <a:gd name="connsiteY28" fmla="*/ 174403 h 390525"/>
                <a:gd name="connsiteX29" fmla="*/ 184880 w 276225"/>
                <a:gd name="connsiteY29" fmla="*/ 29337 h 390525"/>
                <a:gd name="connsiteX30" fmla="*/ 184880 w 276225"/>
                <a:gd name="connsiteY30" fmla="*/ 52292 h 390525"/>
                <a:gd name="connsiteX31" fmla="*/ 29432 w 276225"/>
                <a:gd name="connsiteY31" fmla="*/ 52292 h 390525"/>
                <a:gd name="connsiteX32" fmla="*/ 29432 w 276225"/>
                <a:gd name="connsiteY32" fmla="*/ 29337 h 390525"/>
                <a:gd name="connsiteX33" fmla="*/ 184880 w 276225"/>
                <a:gd name="connsiteY33" fmla="*/ 29337 h 390525"/>
                <a:gd name="connsiteX34" fmla="*/ 29432 w 276225"/>
                <a:gd name="connsiteY34" fmla="*/ 363950 h 390525"/>
                <a:gd name="connsiteX35" fmla="*/ 29432 w 276225"/>
                <a:gd name="connsiteY35" fmla="*/ 318802 h 390525"/>
                <a:gd name="connsiteX36" fmla="*/ 96012 w 276225"/>
                <a:gd name="connsiteY36" fmla="*/ 318802 h 390525"/>
                <a:gd name="connsiteX37" fmla="*/ 96012 w 276225"/>
                <a:gd name="connsiteY37" fmla="*/ 329946 h 390525"/>
                <a:gd name="connsiteX38" fmla="*/ 107156 w 276225"/>
                <a:gd name="connsiteY38" fmla="*/ 341090 h 390525"/>
                <a:gd name="connsiteX39" fmla="*/ 118300 w 276225"/>
                <a:gd name="connsiteY39" fmla="*/ 329946 h 390525"/>
                <a:gd name="connsiteX40" fmla="*/ 118300 w 276225"/>
                <a:gd name="connsiteY40" fmla="*/ 318802 h 390525"/>
                <a:gd name="connsiteX41" fmla="*/ 184880 w 276225"/>
                <a:gd name="connsiteY41" fmla="*/ 318802 h 390525"/>
                <a:gd name="connsiteX42" fmla="*/ 184880 w 276225"/>
                <a:gd name="connsiteY42" fmla="*/ 363950 h 390525"/>
                <a:gd name="connsiteX43" fmla="*/ 29432 w 276225"/>
                <a:gd name="connsiteY43" fmla="*/ 363950 h 390525"/>
                <a:gd name="connsiteX44" fmla="*/ 207074 w 276225"/>
                <a:gd name="connsiteY44" fmla="*/ 285464 h 390525"/>
                <a:gd name="connsiteX45" fmla="*/ 195929 w 276225"/>
                <a:gd name="connsiteY45" fmla="*/ 296609 h 390525"/>
                <a:gd name="connsiteX46" fmla="*/ 184785 w 276225"/>
                <a:gd name="connsiteY46" fmla="*/ 285464 h 390525"/>
                <a:gd name="connsiteX47" fmla="*/ 184785 w 276225"/>
                <a:gd name="connsiteY47" fmla="*/ 274320 h 390525"/>
                <a:gd name="connsiteX48" fmla="*/ 206978 w 276225"/>
                <a:gd name="connsiteY48" fmla="*/ 274320 h 390525"/>
                <a:gd name="connsiteX49" fmla="*/ 206978 w 276225"/>
                <a:gd name="connsiteY49" fmla="*/ 285464 h 390525"/>
                <a:gd name="connsiteX50" fmla="*/ 232982 w 276225"/>
                <a:gd name="connsiteY50" fmla="*/ 215456 h 390525"/>
                <a:gd name="connsiteX51" fmla="*/ 229267 w 276225"/>
                <a:gd name="connsiteY51" fmla="*/ 223742 h 390525"/>
                <a:gd name="connsiteX52" fmla="*/ 229267 w 276225"/>
                <a:gd name="connsiteY52" fmla="*/ 252127 h 390525"/>
                <a:gd name="connsiteX53" fmla="*/ 207074 w 276225"/>
                <a:gd name="connsiteY53" fmla="*/ 252127 h 390525"/>
                <a:gd name="connsiteX54" fmla="*/ 207074 w 276225"/>
                <a:gd name="connsiteY54" fmla="*/ 201263 h 390525"/>
                <a:gd name="connsiteX55" fmla="*/ 225838 w 276225"/>
                <a:gd name="connsiteY55" fmla="*/ 182499 h 390525"/>
                <a:gd name="connsiteX56" fmla="*/ 226886 w 276225"/>
                <a:gd name="connsiteY56" fmla="*/ 167545 h 390525"/>
                <a:gd name="connsiteX57" fmla="*/ 210312 w 276225"/>
                <a:gd name="connsiteY57" fmla="*/ 166592 h 390525"/>
                <a:gd name="connsiteX58" fmla="*/ 195929 w 276225"/>
                <a:gd name="connsiteY58" fmla="*/ 180975 h 390525"/>
                <a:gd name="connsiteX59" fmla="*/ 181546 w 276225"/>
                <a:gd name="connsiteY59" fmla="*/ 166592 h 390525"/>
                <a:gd name="connsiteX60" fmla="*/ 164973 w 276225"/>
                <a:gd name="connsiteY60" fmla="*/ 167545 h 390525"/>
                <a:gd name="connsiteX61" fmla="*/ 166021 w 276225"/>
                <a:gd name="connsiteY61" fmla="*/ 182499 h 390525"/>
                <a:gd name="connsiteX62" fmla="*/ 184785 w 276225"/>
                <a:gd name="connsiteY62" fmla="*/ 201263 h 390525"/>
                <a:gd name="connsiteX63" fmla="*/ 184785 w 276225"/>
                <a:gd name="connsiteY63" fmla="*/ 252127 h 390525"/>
                <a:gd name="connsiteX64" fmla="*/ 162592 w 276225"/>
                <a:gd name="connsiteY64" fmla="*/ 252127 h 390525"/>
                <a:gd name="connsiteX65" fmla="*/ 162592 w 276225"/>
                <a:gd name="connsiteY65" fmla="*/ 223742 h 390525"/>
                <a:gd name="connsiteX66" fmla="*/ 158877 w 276225"/>
                <a:gd name="connsiteY66" fmla="*/ 215456 h 390525"/>
                <a:gd name="connsiteX67" fmla="*/ 140399 w 276225"/>
                <a:gd name="connsiteY67" fmla="*/ 172021 h 390525"/>
                <a:gd name="connsiteX68" fmla="*/ 192596 w 276225"/>
                <a:gd name="connsiteY68" fmla="*/ 118967 h 390525"/>
                <a:gd name="connsiteX69" fmla="*/ 251365 w 276225"/>
                <a:gd name="connsiteY69" fmla="*/ 174403 h 390525"/>
                <a:gd name="connsiteX70" fmla="*/ 232982 w 276225"/>
                <a:gd name="connsiteY70" fmla="*/ 215456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276225" h="390525">
                  <a:moveTo>
                    <a:pt x="207074" y="97536"/>
                  </a:moveTo>
                  <a:lnTo>
                    <a:pt x="207074" y="18288"/>
                  </a:lnTo>
                  <a:cubicBezTo>
                    <a:pt x="207074" y="12192"/>
                    <a:pt x="202121" y="7144"/>
                    <a:pt x="195929" y="7144"/>
                  </a:cubicBez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lnTo>
                    <a:pt x="7144" y="374999"/>
                  </a:lnTo>
                  <a:cubicBezTo>
                    <a:pt x="7144" y="381095"/>
                    <a:pt x="12097" y="386144"/>
                    <a:pt x="18288" y="386144"/>
                  </a:cubicBezTo>
                  <a:lnTo>
                    <a:pt x="195929" y="386144"/>
                  </a:lnTo>
                  <a:cubicBezTo>
                    <a:pt x="202025" y="386144"/>
                    <a:pt x="207074" y="381191"/>
                    <a:pt x="207074" y="374999"/>
                  </a:cubicBezTo>
                  <a:lnTo>
                    <a:pt x="207074" y="316802"/>
                  </a:lnTo>
                  <a:cubicBezTo>
                    <a:pt x="220028" y="312230"/>
                    <a:pt x="229267" y="299847"/>
                    <a:pt x="229267" y="285369"/>
                  </a:cubicBezTo>
                  <a:lnTo>
                    <a:pt x="229267" y="274225"/>
                  </a:lnTo>
                  <a:lnTo>
                    <a:pt x="240411" y="274225"/>
                  </a:lnTo>
                  <a:cubicBezTo>
                    <a:pt x="246507" y="274225"/>
                    <a:pt x="251555" y="269272"/>
                    <a:pt x="251555" y="263081"/>
                  </a:cubicBezTo>
                  <a:lnTo>
                    <a:pt x="251555" y="228314"/>
                  </a:lnTo>
                  <a:cubicBezTo>
                    <a:pt x="265748" y="213836"/>
                    <a:pt x="273749" y="194405"/>
                    <a:pt x="273749" y="174308"/>
                  </a:cubicBezTo>
                  <a:cubicBezTo>
                    <a:pt x="273653" y="135350"/>
                    <a:pt x="244697" y="102965"/>
                    <a:pt x="207074" y="97536"/>
                  </a:cubicBezTo>
                  <a:close/>
                  <a:moveTo>
                    <a:pt x="118205" y="174403"/>
                  </a:moveTo>
                  <a:cubicBezTo>
                    <a:pt x="118205" y="194500"/>
                    <a:pt x="126206" y="213932"/>
                    <a:pt x="140399" y="228409"/>
                  </a:cubicBezTo>
                  <a:lnTo>
                    <a:pt x="140399" y="263176"/>
                  </a:lnTo>
                  <a:cubicBezTo>
                    <a:pt x="140399" y="269272"/>
                    <a:pt x="145352" y="274320"/>
                    <a:pt x="151543" y="274320"/>
                  </a:cubicBezTo>
                  <a:lnTo>
                    <a:pt x="162687" y="274320"/>
                  </a:lnTo>
                  <a:lnTo>
                    <a:pt x="162687" y="285464"/>
                  </a:lnTo>
                  <a:cubicBezTo>
                    <a:pt x="162687" y="289370"/>
                    <a:pt x="163354" y="293084"/>
                    <a:pt x="164592" y="296609"/>
                  </a:cubicBezTo>
                  <a:lnTo>
                    <a:pt x="29432" y="296609"/>
                  </a:lnTo>
                  <a:lnTo>
                    <a:pt x="29432" y="74581"/>
                  </a:lnTo>
                  <a:lnTo>
                    <a:pt x="184880" y="74581"/>
                  </a:lnTo>
                  <a:lnTo>
                    <a:pt x="184880" y="97536"/>
                  </a:lnTo>
                  <a:cubicBezTo>
                    <a:pt x="147257" y="102965"/>
                    <a:pt x="118205" y="135350"/>
                    <a:pt x="118205" y="174403"/>
                  </a:cubicBezTo>
                  <a:close/>
                  <a:moveTo>
                    <a:pt x="184880" y="29337"/>
                  </a:moveTo>
                  <a:lnTo>
                    <a:pt x="184880" y="52292"/>
                  </a:lnTo>
                  <a:lnTo>
                    <a:pt x="29432" y="52292"/>
                  </a:lnTo>
                  <a:lnTo>
                    <a:pt x="29432" y="29337"/>
                  </a:lnTo>
                  <a:lnTo>
                    <a:pt x="184880" y="29337"/>
                  </a:lnTo>
                  <a:close/>
                  <a:moveTo>
                    <a:pt x="29432" y="363950"/>
                  </a:moveTo>
                  <a:lnTo>
                    <a:pt x="29432" y="318802"/>
                  </a:lnTo>
                  <a:lnTo>
                    <a:pt x="96012" y="318802"/>
                  </a:lnTo>
                  <a:lnTo>
                    <a:pt x="96012" y="329946"/>
                  </a:lnTo>
                  <a:cubicBezTo>
                    <a:pt x="96012" y="336042"/>
                    <a:pt x="100965" y="341090"/>
                    <a:pt x="107156" y="341090"/>
                  </a:cubicBezTo>
                  <a:cubicBezTo>
                    <a:pt x="113252" y="341090"/>
                    <a:pt x="118300" y="336137"/>
                    <a:pt x="118300" y="329946"/>
                  </a:cubicBezTo>
                  <a:lnTo>
                    <a:pt x="118300" y="318802"/>
                  </a:lnTo>
                  <a:lnTo>
                    <a:pt x="184880" y="318802"/>
                  </a:lnTo>
                  <a:lnTo>
                    <a:pt x="184880" y="363950"/>
                  </a:lnTo>
                  <a:lnTo>
                    <a:pt x="29432" y="363950"/>
                  </a:lnTo>
                  <a:close/>
                  <a:moveTo>
                    <a:pt x="207074" y="285464"/>
                  </a:moveTo>
                  <a:cubicBezTo>
                    <a:pt x="207074" y="291560"/>
                    <a:pt x="202121" y="296609"/>
                    <a:pt x="195929" y="296609"/>
                  </a:cubicBezTo>
                  <a:cubicBezTo>
                    <a:pt x="189833" y="296609"/>
                    <a:pt x="184785" y="291656"/>
                    <a:pt x="184785" y="285464"/>
                  </a:cubicBezTo>
                  <a:lnTo>
                    <a:pt x="184785" y="274320"/>
                  </a:lnTo>
                  <a:lnTo>
                    <a:pt x="206978" y="274320"/>
                  </a:lnTo>
                  <a:lnTo>
                    <a:pt x="206978" y="285464"/>
                  </a:lnTo>
                  <a:close/>
                  <a:moveTo>
                    <a:pt x="232982" y="215456"/>
                  </a:moveTo>
                  <a:cubicBezTo>
                    <a:pt x="230600" y="217551"/>
                    <a:pt x="229267" y="220599"/>
                    <a:pt x="229267" y="223742"/>
                  </a:cubicBezTo>
                  <a:lnTo>
                    <a:pt x="229267" y="252127"/>
                  </a:lnTo>
                  <a:lnTo>
                    <a:pt x="207074" y="252127"/>
                  </a:lnTo>
                  <a:lnTo>
                    <a:pt x="207074" y="201263"/>
                  </a:lnTo>
                  <a:lnTo>
                    <a:pt x="225838" y="182499"/>
                  </a:lnTo>
                  <a:cubicBezTo>
                    <a:pt x="229838" y="178499"/>
                    <a:pt x="230410" y="172021"/>
                    <a:pt x="226886" y="167545"/>
                  </a:cubicBezTo>
                  <a:cubicBezTo>
                    <a:pt x="222695" y="162306"/>
                    <a:pt x="214979" y="161925"/>
                    <a:pt x="210312" y="166592"/>
                  </a:cubicBezTo>
                  <a:lnTo>
                    <a:pt x="195929" y="180975"/>
                  </a:lnTo>
                  <a:lnTo>
                    <a:pt x="181546" y="166592"/>
                  </a:lnTo>
                  <a:cubicBezTo>
                    <a:pt x="176879" y="161925"/>
                    <a:pt x="169259" y="162306"/>
                    <a:pt x="164973" y="167545"/>
                  </a:cubicBezTo>
                  <a:cubicBezTo>
                    <a:pt x="161449" y="172021"/>
                    <a:pt x="162020" y="178499"/>
                    <a:pt x="166021" y="182499"/>
                  </a:cubicBezTo>
                  <a:lnTo>
                    <a:pt x="184785" y="201263"/>
                  </a:lnTo>
                  <a:lnTo>
                    <a:pt x="184785" y="252127"/>
                  </a:lnTo>
                  <a:lnTo>
                    <a:pt x="162592" y="252127"/>
                  </a:lnTo>
                  <a:lnTo>
                    <a:pt x="162592" y="223742"/>
                  </a:lnTo>
                  <a:cubicBezTo>
                    <a:pt x="162592" y="220599"/>
                    <a:pt x="161258" y="217646"/>
                    <a:pt x="158877" y="215456"/>
                  </a:cubicBezTo>
                  <a:cubicBezTo>
                    <a:pt x="146304" y="204121"/>
                    <a:pt x="139732" y="188595"/>
                    <a:pt x="140399" y="172021"/>
                  </a:cubicBezTo>
                  <a:cubicBezTo>
                    <a:pt x="141542" y="143732"/>
                    <a:pt x="164306" y="120587"/>
                    <a:pt x="192596" y="118967"/>
                  </a:cubicBezTo>
                  <a:cubicBezTo>
                    <a:pt x="224695" y="117062"/>
                    <a:pt x="251365" y="142684"/>
                    <a:pt x="251365" y="174403"/>
                  </a:cubicBezTo>
                  <a:cubicBezTo>
                    <a:pt x="251460" y="190119"/>
                    <a:pt x="244888" y="204692"/>
                    <a:pt x="232982" y="2154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08" name="자유형: 도형 307">
              <a:extLst>
                <a:ext uri="{FF2B5EF4-FFF2-40B4-BE49-F238E27FC236}">
                  <a16:creationId xmlns:a16="http://schemas.microsoft.com/office/drawing/2014/main" id="{35D1A57A-702A-4CEC-941E-43D917645473}"/>
                </a:ext>
              </a:extLst>
            </p:cNvPr>
            <p:cNvSpPr/>
            <p:nvPr/>
          </p:nvSpPr>
          <p:spPr>
            <a:xfrm>
              <a:off x="2468249" y="2370341"/>
              <a:ext cx="57150" cy="38100"/>
            </a:xfrm>
            <a:custGeom>
              <a:avLst/>
              <a:gdLst>
                <a:gd name="connsiteX0" fmla="*/ 23196 w 57150"/>
                <a:gd name="connsiteY0" fmla="*/ 39293 h 38100"/>
                <a:gd name="connsiteX1" fmla="*/ 45389 w 57150"/>
                <a:gd name="connsiteY1" fmla="*/ 28149 h 38100"/>
                <a:gd name="connsiteX2" fmla="*/ 50342 w 57150"/>
                <a:gd name="connsiteY2" fmla="*/ 13290 h 38100"/>
                <a:gd name="connsiteX3" fmla="*/ 35483 w 57150"/>
                <a:gd name="connsiteY3" fmla="*/ 8337 h 38100"/>
                <a:gd name="connsiteX4" fmla="*/ 13290 w 57150"/>
                <a:gd name="connsiteY4" fmla="*/ 19481 h 38100"/>
                <a:gd name="connsiteX5" fmla="*/ 8337 w 57150"/>
                <a:gd name="connsiteY5" fmla="*/ 34340 h 38100"/>
                <a:gd name="connsiteX6" fmla="*/ 23196 w 57150"/>
                <a:gd name="connsiteY6" fmla="*/ 39293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38100">
                  <a:moveTo>
                    <a:pt x="23196" y="39293"/>
                  </a:moveTo>
                  <a:lnTo>
                    <a:pt x="45389" y="28149"/>
                  </a:lnTo>
                  <a:cubicBezTo>
                    <a:pt x="50914" y="25387"/>
                    <a:pt x="53104" y="18719"/>
                    <a:pt x="50342" y="13290"/>
                  </a:cubicBezTo>
                  <a:cubicBezTo>
                    <a:pt x="47580" y="7765"/>
                    <a:pt x="40912" y="5575"/>
                    <a:pt x="35483" y="8337"/>
                  </a:cubicBezTo>
                  <a:lnTo>
                    <a:pt x="13290" y="19481"/>
                  </a:lnTo>
                  <a:cubicBezTo>
                    <a:pt x="7765" y="22243"/>
                    <a:pt x="5575" y="28911"/>
                    <a:pt x="8337" y="34340"/>
                  </a:cubicBezTo>
                  <a:cubicBezTo>
                    <a:pt x="11004" y="39769"/>
                    <a:pt x="17671" y="41960"/>
                    <a:pt x="23196" y="392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09" name="자유형: 도형 308">
              <a:extLst>
                <a:ext uri="{FF2B5EF4-FFF2-40B4-BE49-F238E27FC236}">
                  <a16:creationId xmlns:a16="http://schemas.microsoft.com/office/drawing/2014/main" id="{10709F11-3A73-4DA9-A887-F5BD90D70C05}"/>
                </a:ext>
              </a:extLst>
            </p:cNvPr>
            <p:cNvSpPr/>
            <p:nvPr/>
          </p:nvSpPr>
          <p:spPr>
            <a:xfrm>
              <a:off x="2468267" y="2425794"/>
              <a:ext cx="57150" cy="38100"/>
            </a:xfrm>
            <a:custGeom>
              <a:avLst/>
              <a:gdLst>
                <a:gd name="connsiteX0" fmla="*/ 45372 w 57150"/>
                <a:gd name="connsiteY0" fmla="*/ 19464 h 38100"/>
                <a:gd name="connsiteX1" fmla="*/ 23179 w 57150"/>
                <a:gd name="connsiteY1" fmla="*/ 8320 h 38100"/>
                <a:gd name="connsiteX2" fmla="*/ 8320 w 57150"/>
                <a:gd name="connsiteY2" fmla="*/ 13273 h 38100"/>
                <a:gd name="connsiteX3" fmla="*/ 13273 w 57150"/>
                <a:gd name="connsiteY3" fmla="*/ 28132 h 38100"/>
                <a:gd name="connsiteX4" fmla="*/ 35466 w 57150"/>
                <a:gd name="connsiteY4" fmla="*/ 39276 h 38100"/>
                <a:gd name="connsiteX5" fmla="*/ 50325 w 57150"/>
                <a:gd name="connsiteY5" fmla="*/ 34323 h 38100"/>
                <a:gd name="connsiteX6" fmla="*/ 45372 w 57150"/>
                <a:gd name="connsiteY6" fmla="*/ 1946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38100">
                  <a:moveTo>
                    <a:pt x="45372" y="19464"/>
                  </a:moveTo>
                  <a:lnTo>
                    <a:pt x="23179" y="8320"/>
                  </a:lnTo>
                  <a:cubicBezTo>
                    <a:pt x="17654" y="5557"/>
                    <a:pt x="10987" y="7843"/>
                    <a:pt x="8320" y="13273"/>
                  </a:cubicBezTo>
                  <a:cubicBezTo>
                    <a:pt x="5557" y="18797"/>
                    <a:pt x="7843" y="25465"/>
                    <a:pt x="13273" y="28132"/>
                  </a:cubicBezTo>
                  <a:lnTo>
                    <a:pt x="35466" y="39276"/>
                  </a:lnTo>
                  <a:cubicBezTo>
                    <a:pt x="40991" y="42038"/>
                    <a:pt x="47658" y="39752"/>
                    <a:pt x="50325" y="34323"/>
                  </a:cubicBezTo>
                  <a:cubicBezTo>
                    <a:pt x="53087" y="28894"/>
                    <a:pt x="50896" y="22226"/>
                    <a:pt x="45372" y="1946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10" name="자유형: 도형 309">
              <a:extLst>
                <a:ext uri="{FF2B5EF4-FFF2-40B4-BE49-F238E27FC236}">
                  <a16:creationId xmlns:a16="http://schemas.microsoft.com/office/drawing/2014/main" id="{9A0C23FF-0F63-4CEC-B96D-DB0A26ABD1A0}"/>
                </a:ext>
              </a:extLst>
            </p:cNvPr>
            <p:cNvSpPr/>
            <p:nvPr/>
          </p:nvSpPr>
          <p:spPr>
            <a:xfrm>
              <a:off x="2224046" y="2370263"/>
              <a:ext cx="57150" cy="38100"/>
            </a:xfrm>
            <a:custGeom>
              <a:avLst/>
              <a:gdLst>
                <a:gd name="connsiteX0" fmla="*/ 45372 w 57150"/>
                <a:gd name="connsiteY0" fmla="*/ 19464 h 38100"/>
                <a:gd name="connsiteX1" fmla="*/ 23179 w 57150"/>
                <a:gd name="connsiteY1" fmla="*/ 8320 h 38100"/>
                <a:gd name="connsiteX2" fmla="*/ 8320 w 57150"/>
                <a:gd name="connsiteY2" fmla="*/ 13273 h 38100"/>
                <a:gd name="connsiteX3" fmla="*/ 13273 w 57150"/>
                <a:gd name="connsiteY3" fmla="*/ 28132 h 38100"/>
                <a:gd name="connsiteX4" fmla="*/ 35466 w 57150"/>
                <a:gd name="connsiteY4" fmla="*/ 39276 h 38100"/>
                <a:gd name="connsiteX5" fmla="*/ 50325 w 57150"/>
                <a:gd name="connsiteY5" fmla="*/ 34323 h 38100"/>
                <a:gd name="connsiteX6" fmla="*/ 45372 w 57150"/>
                <a:gd name="connsiteY6" fmla="*/ 1946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38100">
                  <a:moveTo>
                    <a:pt x="45372" y="19464"/>
                  </a:moveTo>
                  <a:lnTo>
                    <a:pt x="23179" y="8320"/>
                  </a:lnTo>
                  <a:cubicBezTo>
                    <a:pt x="17654" y="5557"/>
                    <a:pt x="10987" y="7843"/>
                    <a:pt x="8320" y="13273"/>
                  </a:cubicBezTo>
                  <a:cubicBezTo>
                    <a:pt x="5557" y="18797"/>
                    <a:pt x="7843" y="25465"/>
                    <a:pt x="13273" y="28132"/>
                  </a:cubicBezTo>
                  <a:lnTo>
                    <a:pt x="35466" y="39276"/>
                  </a:lnTo>
                  <a:cubicBezTo>
                    <a:pt x="40990" y="42038"/>
                    <a:pt x="47658" y="39752"/>
                    <a:pt x="50325" y="34323"/>
                  </a:cubicBezTo>
                  <a:cubicBezTo>
                    <a:pt x="53087" y="28894"/>
                    <a:pt x="50801" y="22226"/>
                    <a:pt x="45372" y="1946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11" name="자유형: 도형 310">
              <a:extLst>
                <a:ext uri="{FF2B5EF4-FFF2-40B4-BE49-F238E27FC236}">
                  <a16:creationId xmlns:a16="http://schemas.microsoft.com/office/drawing/2014/main" id="{DE4139F8-B3A8-434A-934E-C35EC8AA4B72}"/>
                </a:ext>
              </a:extLst>
            </p:cNvPr>
            <p:cNvSpPr/>
            <p:nvPr/>
          </p:nvSpPr>
          <p:spPr>
            <a:xfrm>
              <a:off x="2224028" y="2425794"/>
              <a:ext cx="57150" cy="38100"/>
            </a:xfrm>
            <a:custGeom>
              <a:avLst/>
              <a:gdLst>
                <a:gd name="connsiteX0" fmla="*/ 35483 w 57150"/>
                <a:gd name="connsiteY0" fmla="*/ 8320 h 38100"/>
                <a:gd name="connsiteX1" fmla="*/ 13290 w 57150"/>
                <a:gd name="connsiteY1" fmla="*/ 19464 h 38100"/>
                <a:gd name="connsiteX2" fmla="*/ 8337 w 57150"/>
                <a:gd name="connsiteY2" fmla="*/ 34323 h 38100"/>
                <a:gd name="connsiteX3" fmla="*/ 23196 w 57150"/>
                <a:gd name="connsiteY3" fmla="*/ 39276 h 38100"/>
                <a:gd name="connsiteX4" fmla="*/ 45389 w 57150"/>
                <a:gd name="connsiteY4" fmla="*/ 28132 h 38100"/>
                <a:gd name="connsiteX5" fmla="*/ 50342 w 57150"/>
                <a:gd name="connsiteY5" fmla="*/ 13273 h 38100"/>
                <a:gd name="connsiteX6" fmla="*/ 35483 w 57150"/>
                <a:gd name="connsiteY6" fmla="*/ 832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38100">
                  <a:moveTo>
                    <a:pt x="35483" y="8320"/>
                  </a:moveTo>
                  <a:lnTo>
                    <a:pt x="13290" y="19464"/>
                  </a:lnTo>
                  <a:cubicBezTo>
                    <a:pt x="7765" y="22226"/>
                    <a:pt x="5575" y="28894"/>
                    <a:pt x="8337" y="34323"/>
                  </a:cubicBezTo>
                  <a:cubicBezTo>
                    <a:pt x="11099" y="39847"/>
                    <a:pt x="17767" y="42038"/>
                    <a:pt x="23196" y="39276"/>
                  </a:cubicBezTo>
                  <a:lnTo>
                    <a:pt x="45389" y="28132"/>
                  </a:lnTo>
                  <a:cubicBezTo>
                    <a:pt x="50914" y="25369"/>
                    <a:pt x="53104" y="18702"/>
                    <a:pt x="50342" y="13273"/>
                  </a:cubicBezTo>
                  <a:cubicBezTo>
                    <a:pt x="47580" y="7843"/>
                    <a:pt x="40912" y="5557"/>
                    <a:pt x="35483" y="83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312" name="그룹 311">
            <a:extLst>
              <a:ext uri="{FF2B5EF4-FFF2-40B4-BE49-F238E27FC236}">
                <a16:creationId xmlns:a16="http://schemas.microsoft.com/office/drawing/2014/main" id="{BEF8D956-3316-4EBA-84AA-977E195D11B5}"/>
              </a:ext>
            </a:extLst>
          </p:cNvPr>
          <p:cNvGrpSpPr/>
          <p:nvPr/>
        </p:nvGrpSpPr>
        <p:grpSpPr>
          <a:xfrm>
            <a:off x="2838917" y="2241041"/>
            <a:ext cx="276225" cy="390525"/>
            <a:chOff x="2838917" y="2241041"/>
            <a:chExt cx="276225" cy="390525"/>
          </a:xfrm>
          <a:solidFill>
            <a:schemeClr val="bg1"/>
          </a:solidFill>
        </p:grpSpPr>
        <p:sp>
          <p:nvSpPr>
            <p:cNvPr id="313" name="자유형: 도형 312">
              <a:extLst>
                <a:ext uri="{FF2B5EF4-FFF2-40B4-BE49-F238E27FC236}">
                  <a16:creationId xmlns:a16="http://schemas.microsoft.com/office/drawing/2014/main" id="{3FC5C5D4-D8A1-4F97-8ED3-FD3A8F20B36C}"/>
                </a:ext>
              </a:extLst>
            </p:cNvPr>
            <p:cNvSpPr/>
            <p:nvPr/>
          </p:nvSpPr>
          <p:spPr>
            <a:xfrm>
              <a:off x="2838917" y="2241041"/>
              <a:ext cx="276225" cy="390525"/>
            </a:xfrm>
            <a:custGeom>
              <a:avLst/>
              <a:gdLst>
                <a:gd name="connsiteX0" fmla="*/ 240316 w 276225"/>
                <a:gd name="connsiteY0" fmla="*/ 7144 h 390525"/>
                <a:gd name="connsiteX1" fmla="*/ 40481 w 276225"/>
                <a:gd name="connsiteY1" fmla="*/ 7144 h 390525"/>
                <a:gd name="connsiteX2" fmla="*/ 7144 w 276225"/>
                <a:gd name="connsiteY2" fmla="*/ 40481 h 390525"/>
                <a:gd name="connsiteX3" fmla="*/ 7144 w 276225"/>
                <a:gd name="connsiteY3" fmla="*/ 352806 h 390525"/>
                <a:gd name="connsiteX4" fmla="*/ 40481 w 276225"/>
                <a:gd name="connsiteY4" fmla="*/ 386144 h 390525"/>
                <a:gd name="connsiteX5" fmla="*/ 240316 w 276225"/>
                <a:gd name="connsiteY5" fmla="*/ 386144 h 390525"/>
                <a:gd name="connsiteX6" fmla="*/ 273653 w 276225"/>
                <a:gd name="connsiteY6" fmla="*/ 352806 h 390525"/>
                <a:gd name="connsiteX7" fmla="*/ 273653 w 276225"/>
                <a:gd name="connsiteY7" fmla="*/ 40481 h 390525"/>
                <a:gd name="connsiteX8" fmla="*/ 240316 w 276225"/>
                <a:gd name="connsiteY8" fmla="*/ 7144 h 390525"/>
                <a:gd name="connsiteX9" fmla="*/ 240316 w 276225"/>
                <a:gd name="connsiteY9" fmla="*/ 363950 h 390525"/>
                <a:gd name="connsiteX10" fmla="*/ 40481 w 276225"/>
                <a:gd name="connsiteY10" fmla="*/ 363950 h 390525"/>
                <a:gd name="connsiteX11" fmla="*/ 29337 w 276225"/>
                <a:gd name="connsiteY11" fmla="*/ 352806 h 390525"/>
                <a:gd name="connsiteX12" fmla="*/ 29337 w 276225"/>
                <a:gd name="connsiteY12" fmla="*/ 319469 h 390525"/>
                <a:gd name="connsiteX13" fmla="*/ 251365 w 276225"/>
                <a:gd name="connsiteY13" fmla="*/ 319469 h 390525"/>
                <a:gd name="connsiteX14" fmla="*/ 251365 w 276225"/>
                <a:gd name="connsiteY14" fmla="*/ 352806 h 390525"/>
                <a:gd name="connsiteX15" fmla="*/ 240316 w 276225"/>
                <a:gd name="connsiteY15" fmla="*/ 363950 h 390525"/>
                <a:gd name="connsiteX16" fmla="*/ 251365 w 276225"/>
                <a:gd name="connsiteY16" fmla="*/ 297275 h 390525"/>
                <a:gd name="connsiteX17" fmla="*/ 29337 w 276225"/>
                <a:gd name="connsiteY17" fmla="*/ 297275 h 390525"/>
                <a:gd name="connsiteX18" fmla="*/ 29337 w 276225"/>
                <a:gd name="connsiteY18" fmla="*/ 73724 h 390525"/>
                <a:gd name="connsiteX19" fmla="*/ 251365 w 276225"/>
                <a:gd name="connsiteY19" fmla="*/ 73724 h 390525"/>
                <a:gd name="connsiteX20" fmla="*/ 251365 w 276225"/>
                <a:gd name="connsiteY20" fmla="*/ 297275 h 390525"/>
                <a:gd name="connsiteX21" fmla="*/ 251365 w 276225"/>
                <a:gd name="connsiteY21" fmla="*/ 51625 h 390525"/>
                <a:gd name="connsiteX22" fmla="*/ 29337 w 276225"/>
                <a:gd name="connsiteY22" fmla="*/ 51625 h 390525"/>
                <a:gd name="connsiteX23" fmla="*/ 29337 w 276225"/>
                <a:gd name="connsiteY23" fmla="*/ 40481 h 390525"/>
                <a:gd name="connsiteX24" fmla="*/ 40481 w 276225"/>
                <a:gd name="connsiteY24" fmla="*/ 29337 h 390525"/>
                <a:gd name="connsiteX25" fmla="*/ 240316 w 276225"/>
                <a:gd name="connsiteY25" fmla="*/ 29337 h 390525"/>
                <a:gd name="connsiteX26" fmla="*/ 251460 w 276225"/>
                <a:gd name="connsiteY26" fmla="*/ 40481 h 390525"/>
                <a:gd name="connsiteX27" fmla="*/ 251460 w 276225"/>
                <a:gd name="connsiteY27" fmla="*/ 51625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76225" h="390525">
                  <a:moveTo>
                    <a:pt x="240316" y="7144"/>
                  </a:moveTo>
                  <a:lnTo>
                    <a:pt x="40481" y="7144"/>
                  </a:lnTo>
                  <a:cubicBezTo>
                    <a:pt x="22098" y="7144"/>
                    <a:pt x="7144" y="22098"/>
                    <a:pt x="7144" y="40481"/>
                  </a:cubicBezTo>
                  <a:lnTo>
                    <a:pt x="7144" y="352806"/>
                  </a:lnTo>
                  <a:cubicBezTo>
                    <a:pt x="7144" y="371189"/>
                    <a:pt x="22098" y="386144"/>
                    <a:pt x="40481" y="386144"/>
                  </a:cubicBezTo>
                  <a:lnTo>
                    <a:pt x="240316" y="386144"/>
                  </a:lnTo>
                  <a:cubicBezTo>
                    <a:pt x="258699" y="386144"/>
                    <a:pt x="273653" y="371189"/>
                    <a:pt x="273653" y="352806"/>
                  </a:cubicBezTo>
                  <a:lnTo>
                    <a:pt x="273653" y="40481"/>
                  </a:lnTo>
                  <a:cubicBezTo>
                    <a:pt x="273558" y="22098"/>
                    <a:pt x="258699" y="7144"/>
                    <a:pt x="240316" y="7144"/>
                  </a:cubicBezTo>
                  <a:close/>
                  <a:moveTo>
                    <a:pt x="240316" y="363950"/>
                  </a:moveTo>
                  <a:lnTo>
                    <a:pt x="40481" y="363950"/>
                  </a:lnTo>
                  <a:cubicBezTo>
                    <a:pt x="34385" y="363950"/>
                    <a:pt x="29337" y="358997"/>
                    <a:pt x="29337" y="352806"/>
                  </a:cubicBezTo>
                  <a:lnTo>
                    <a:pt x="29337" y="319469"/>
                  </a:lnTo>
                  <a:lnTo>
                    <a:pt x="251365" y="319469"/>
                  </a:lnTo>
                  <a:lnTo>
                    <a:pt x="251365" y="352806"/>
                  </a:lnTo>
                  <a:cubicBezTo>
                    <a:pt x="251365" y="358902"/>
                    <a:pt x="246412" y="363950"/>
                    <a:pt x="240316" y="363950"/>
                  </a:cubicBezTo>
                  <a:close/>
                  <a:moveTo>
                    <a:pt x="251365" y="297275"/>
                  </a:moveTo>
                  <a:lnTo>
                    <a:pt x="29337" y="297275"/>
                  </a:lnTo>
                  <a:lnTo>
                    <a:pt x="29337" y="73724"/>
                  </a:lnTo>
                  <a:lnTo>
                    <a:pt x="251365" y="73724"/>
                  </a:lnTo>
                  <a:lnTo>
                    <a:pt x="251365" y="297275"/>
                  </a:lnTo>
                  <a:close/>
                  <a:moveTo>
                    <a:pt x="251365" y="51625"/>
                  </a:moveTo>
                  <a:lnTo>
                    <a:pt x="29337" y="51625"/>
                  </a:lnTo>
                  <a:lnTo>
                    <a:pt x="29337" y="40481"/>
                  </a:lnTo>
                  <a:cubicBezTo>
                    <a:pt x="29337" y="34385"/>
                    <a:pt x="34290" y="29337"/>
                    <a:pt x="40481" y="29337"/>
                  </a:cubicBezTo>
                  <a:lnTo>
                    <a:pt x="240316" y="29337"/>
                  </a:lnTo>
                  <a:cubicBezTo>
                    <a:pt x="246412" y="29337"/>
                    <a:pt x="251460" y="34290"/>
                    <a:pt x="251460" y="40481"/>
                  </a:cubicBezTo>
                  <a:lnTo>
                    <a:pt x="251460" y="5162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14" name="자유형: 도형 313">
              <a:extLst>
                <a:ext uri="{FF2B5EF4-FFF2-40B4-BE49-F238E27FC236}">
                  <a16:creationId xmlns:a16="http://schemas.microsoft.com/office/drawing/2014/main" id="{38FD1BBC-E3D3-43A6-81C4-4A6C19276FA3}"/>
                </a:ext>
              </a:extLst>
            </p:cNvPr>
            <p:cNvSpPr/>
            <p:nvPr/>
          </p:nvSpPr>
          <p:spPr>
            <a:xfrm>
              <a:off x="2883018" y="2398013"/>
              <a:ext cx="57150" cy="57150"/>
            </a:xfrm>
            <a:custGeom>
              <a:avLst/>
              <a:gdLst>
                <a:gd name="connsiteX0" fmla="*/ 29337 w 57150"/>
                <a:gd name="connsiteY0" fmla="*/ 7144 h 57150"/>
                <a:gd name="connsiteX1" fmla="*/ 7144 w 57150"/>
                <a:gd name="connsiteY1" fmla="*/ 29337 h 57150"/>
                <a:gd name="connsiteX2" fmla="*/ 29337 w 57150"/>
                <a:gd name="connsiteY2" fmla="*/ 51530 h 57150"/>
                <a:gd name="connsiteX3" fmla="*/ 51530 w 57150"/>
                <a:gd name="connsiteY3" fmla="*/ 29337 h 57150"/>
                <a:gd name="connsiteX4" fmla="*/ 29337 w 57150"/>
                <a:gd name="connsiteY4" fmla="*/ 7144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29337" y="7144"/>
                  </a:moveTo>
                  <a:cubicBezTo>
                    <a:pt x="17050" y="7144"/>
                    <a:pt x="7144" y="17145"/>
                    <a:pt x="7144" y="29337"/>
                  </a:cubicBezTo>
                  <a:cubicBezTo>
                    <a:pt x="7144" y="41624"/>
                    <a:pt x="17145" y="51530"/>
                    <a:pt x="29337" y="51530"/>
                  </a:cubicBezTo>
                  <a:cubicBezTo>
                    <a:pt x="41624" y="51530"/>
                    <a:pt x="51530" y="41529"/>
                    <a:pt x="51530" y="29337"/>
                  </a:cubicBezTo>
                  <a:cubicBezTo>
                    <a:pt x="51625" y="17050"/>
                    <a:pt x="41624" y="7144"/>
                    <a:pt x="2933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15" name="자유형: 도형 314">
              <a:extLst>
                <a:ext uri="{FF2B5EF4-FFF2-40B4-BE49-F238E27FC236}">
                  <a16:creationId xmlns:a16="http://schemas.microsoft.com/office/drawing/2014/main" id="{15B2C066-E5C9-4706-A800-2D211A9E8DFA}"/>
                </a:ext>
              </a:extLst>
            </p:cNvPr>
            <p:cNvSpPr/>
            <p:nvPr/>
          </p:nvSpPr>
          <p:spPr>
            <a:xfrm>
              <a:off x="2949693" y="2398013"/>
              <a:ext cx="57150" cy="57150"/>
            </a:xfrm>
            <a:custGeom>
              <a:avLst/>
              <a:gdLst>
                <a:gd name="connsiteX0" fmla="*/ 29337 w 57150"/>
                <a:gd name="connsiteY0" fmla="*/ 7144 h 57150"/>
                <a:gd name="connsiteX1" fmla="*/ 7144 w 57150"/>
                <a:gd name="connsiteY1" fmla="*/ 29337 h 57150"/>
                <a:gd name="connsiteX2" fmla="*/ 29337 w 57150"/>
                <a:gd name="connsiteY2" fmla="*/ 51530 h 57150"/>
                <a:gd name="connsiteX3" fmla="*/ 51530 w 57150"/>
                <a:gd name="connsiteY3" fmla="*/ 29337 h 57150"/>
                <a:gd name="connsiteX4" fmla="*/ 29337 w 57150"/>
                <a:gd name="connsiteY4" fmla="*/ 7144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29337" y="7144"/>
                  </a:moveTo>
                  <a:cubicBezTo>
                    <a:pt x="17050" y="7144"/>
                    <a:pt x="7144" y="17145"/>
                    <a:pt x="7144" y="29337"/>
                  </a:cubicBezTo>
                  <a:cubicBezTo>
                    <a:pt x="7144" y="41624"/>
                    <a:pt x="17145" y="51530"/>
                    <a:pt x="29337" y="51530"/>
                  </a:cubicBezTo>
                  <a:cubicBezTo>
                    <a:pt x="41624" y="51530"/>
                    <a:pt x="51530" y="41529"/>
                    <a:pt x="51530" y="29337"/>
                  </a:cubicBezTo>
                  <a:cubicBezTo>
                    <a:pt x="51530" y="17050"/>
                    <a:pt x="41529" y="7144"/>
                    <a:pt x="2933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16" name="자유형: 도형 315">
              <a:extLst>
                <a:ext uri="{FF2B5EF4-FFF2-40B4-BE49-F238E27FC236}">
                  <a16:creationId xmlns:a16="http://schemas.microsoft.com/office/drawing/2014/main" id="{A13E732E-1F8A-465B-ACA5-37EF5259BA46}"/>
                </a:ext>
              </a:extLst>
            </p:cNvPr>
            <p:cNvSpPr/>
            <p:nvPr/>
          </p:nvSpPr>
          <p:spPr>
            <a:xfrm>
              <a:off x="3016273" y="2398013"/>
              <a:ext cx="57150" cy="57150"/>
            </a:xfrm>
            <a:custGeom>
              <a:avLst/>
              <a:gdLst>
                <a:gd name="connsiteX0" fmla="*/ 29337 w 57150"/>
                <a:gd name="connsiteY0" fmla="*/ 7144 h 57150"/>
                <a:gd name="connsiteX1" fmla="*/ 7144 w 57150"/>
                <a:gd name="connsiteY1" fmla="*/ 29337 h 57150"/>
                <a:gd name="connsiteX2" fmla="*/ 29337 w 57150"/>
                <a:gd name="connsiteY2" fmla="*/ 51530 h 57150"/>
                <a:gd name="connsiteX3" fmla="*/ 51530 w 57150"/>
                <a:gd name="connsiteY3" fmla="*/ 29337 h 57150"/>
                <a:gd name="connsiteX4" fmla="*/ 29337 w 57150"/>
                <a:gd name="connsiteY4" fmla="*/ 7144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29337" y="7144"/>
                  </a:moveTo>
                  <a:cubicBezTo>
                    <a:pt x="17050" y="7144"/>
                    <a:pt x="7144" y="17145"/>
                    <a:pt x="7144" y="29337"/>
                  </a:cubicBezTo>
                  <a:cubicBezTo>
                    <a:pt x="7144" y="41624"/>
                    <a:pt x="17145" y="51530"/>
                    <a:pt x="29337" y="51530"/>
                  </a:cubicBezTo>
                  <a:cubicBezTo>
                    <a:pt x="41624" y="51530"/>
                    <a:pt x="51530" y="41529"/>
                    <a:pt x="51530" y="29337"/>
                  </a:cubicBezTo>
                  <a:cubicBezTo>
                    <a:pt x="51530" y="17050"/>
                    <a:pt x="41624" y="7144"/>
                    <a:pt x="2933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317" name="자유형: 도형 316">
            <a:extLst>
              <a:ext uri="{FF2B5EF4-FFF2-40B4-BE49-F238E27FC236}">
                <a16:creationId xmlns:a16="http://schemas.microsoft.com/office/drawing/2014/main" id="{1BF94AAA-1FCD-4076-877B-56036D7F2F17}"/>
              </a:ext>
            </a:extLst>
          </p:cNvPr>
          <p:cNvSpPr/>
          <p:nvPr/>
        </p:nvSpPr>
        <p:spPr>
          <a:xfrm>
            <a:off x="4184422" y="4232231"/>
            <a:ext cx="371475" cy="428625"/>
          </a:xfrm>
          <a:custGeom>
            <a:avLst/>
            <a:gdLst>
              <a:gd name="connsiteX0" fmla="*/ 365185 w 371475"/>
              <a:gd name="connsiteY0" fmla="*/ 300621 h 428625"/>
              <a:gd name="connsiteX1" fmla="*/ 322799 w 371475"/>
              <a:gd name="connsiteY1" fmla="*/ 276142 h 428625"/>
              <a:gd name="connsiteX2" fmla="*/ 359565 w 371475"/>
              <a:gd name="connsiteY2" fmla="*/ 254520 h 428625"/>
              <a:gd name="connsiteX3" fmla="*/ 364614 w 371475"/>
              <a:gd name="connsiteY3" fmla="*/ 234994 h 428625"/>
              <a:gd name="connsiteX4" fmla="*/ 345088 w 371475"/>
              <a:gd name="connsiteY4" fmla="*/ 229946 h 428625"/>
              <a:gd name="connsiteX5" fmla="*/ 294509 w 371475"/>
              <a:gd name="connsiteY5" fmla="*/ 259759 h 428625"/>
              <a:gd name="connsiteX6" fmla="*/ 218214 w 371475"/>
              <a:gd name="connsiteY6" fmla="*/ 215753 h 428625"/>
              <a:gd name="connsiteX7" fmla="*/ 294509 w 371475"/>
              <a:gd name="connsiteY7" fmla="*/ 171748 h 428625"/>
              <a:gd name="connsiteX8" fmla="*/ 345088 w 371475"/>
              <a:gd name="connsiteY8" fmla="*/ 201561 h 428625"/>
              <a:gd name="connsiteX9" fmla="*/ 352326 w 371475"/>
              <a:gd name="connsiteY9" fmla="*/ 203561 h 428625"/>
              <a:gd name="connsiteX10" fmla="*/ 364614 w 371475"/>
              <a:gd name="connsiteY10" fmla="*/ 196513 h 428625"/>
              <a:gd name="connsiteX11" fmla="*/ 359565 w 371475"/>
              <a:gd name="connsiteY11" fmla="*/ 176987 h 428625"/>
              <a:gd name="connsiteX12" fmla="*/ 322799 w 371475"/>
              <a:gd name="connsiteY12" fmla="*/ 155365 h 428625"/>
              <a:gd name="connsiteX13" fmla="*/ 365185 w 371475"/>
              <a:gd name="connsiteY13" fmla="*/ 130886 h 428625"/>
              <a:gd name="connsiteX14" fmla="*/ 370424 w 371475"/>
              <a:gd name="connsiteY14" fmla="*/ 111455 h 428625"/>
              <a:gd name="connsiteX15" fmla="*/ 350993 w 371475"/>
              <a:gd name="connsiteY15" fmla="*/ 106216 h 428625"/>
              <a:gd name="connsiteX16" fmla="*/ 307464 w 371475"/>
              <a:gd name="connsiteY16" fmla="*/ 130695 h 428625"/>
              <a:gd name="connsiteX17" fmla="*/ 307083 w 371475"/>
              <a:gd name="connsiteY17" fmla="*/ 87928 h 428625"/>
              <a:gd name="connsiteX18" fmla="*/ 292890 w 371475"/>
              <a:gd name="connsiteY18" fmla="*/ 74021 h 428625"/>
              <a:gd name="connsiteX19" fmla="*/ 278984 w 371475"/>
              <a:gd name="connsiteY19" fmla="*/ 88214 h 428625"/>
              <a:gd name="connsiteX20" fmla="*/ 279555 w 371475"/>
              <a:gd name="connsiteY20" fmla="*/ 146983 h 428625"/>
              <a:gd name="connsiteX21" fmla="*/ 203070 w 371475"/>
              <a:gd name="connsiteY21" fmla="*/ 191179 h 428625"/>
              <a:gd name="connsiteX22" fmla="*/ 203070 w 371475"/>
              <a:gd name="connsiteY22" fmla="*/ 103073 h 428625"/>
              <a:gd name="connsiteX23" fmla="*/ 253742 w 371475"/>
              <a:gd name="connsiteY23" fmla="*/ 74403 h 428625"/>
              <a:gd name="connsiteX24" fmla="*/ 260410 w 371475"/>
              <a:gd name="connsiteY24" fmla="*/ 56305 h 428625"/>
              <a:gd name="connsiteX25" fmla="*/ 240217 w 371475"/>
              <a:gd name="connsiteY25" fmla="*/ 49352 h 428625"/>
              <a:gd name="connsiteX26" fmla="*/ 203070 w 371475"/>
              <a:gd name="connsiteY26" fmla="*/ 70307 h 428625"/>
              <a:gd name="connsiteX27" fmla="*/ 203070 w 371475"/>
              <a:gd name="connsiteY27" fmla="*/ 21920 h 428625"/>
              <a:gd name="connsiteX28" fmla="*/ 190592 w 371475"/>
              <a:gd name="connsiteY28" fmla="*/ 7251 h 428625"/>
              <a:gd name="connsiteX29" fmla="*/ 174590 w 371475"/>
              <a:gd name="connsiteY29" fmla="*/ 21348 h 428625"/>
              <a:gd name="connsiteX30" fmla="*/ 174590 w 371475"/>
              <a:gd name="connsiteY30" fmla="*/ 69926 h 428625"/>
              <a:gd name="connsiteX31" fmla="*/ 138204 w 371475"/>
              <a:gd name="connsiteY31" fmla="*/ 49256 h 428625"/>
              <a:gd name="connsiteX32" fmla="*/ 118488 w 371475"/>
              <a:gd name="connsiteY32" fmla="*/ 54019 h 428625"/>
              <a:gd name="connsiteX33" fmla="*/ 123631 w 371475"/>
              <a:gd name="connsiteY33" fmla="*/ 73736 h 428625"/>
              <a:gd name="connsiteX34" fmla="*/ 174590 w 371475"/>
              <a:gd name="connsiteY34" fmla="*/ 102691 h 428625"/>
              <a:gd name="connsiteX35" fmla="*/ 174590 w 371475"/>
              <a:gd name="connsiteY35" fmla="*/ 190798 h 428625"/>
              <a:gd name="connsiteX36" fmla="*/ 98676 w 371475"/>
              <a:gd name="connsiteY36" fmla="*/ 146792 h 428625"/>
              <a:gd name="connsiteX37" fmla="*/ 99247 w 371475"/>
              <a:gd name="connsiteY37" fmla="*/ 88023 h 428625"/>
              <a:gd name="connsiteX38" fmla="*/ 85150 w 371475"/>
              <a:gd name="connsiteY38" fmla="*/ 73640 h 428625"/>
              <a:gd name="connsiteX39" fmla="*/ 85531 w 371475"/>
              <a:gd name="connsiteY39" fmla="*/ 73640 h 428625"/>
              <a:gd name="connsiteX40" fmla="*/ 70196 w 371475"/>
              <a:gd name="connsiteY40" fmla="*/ 88118 h 428625"/>
              <a:gd name="connsiteX41" fmla="*/ 70196 w 371475"/>
              <a:gd name="connsiteY41" fmla="*/ 130790 h 428625"/>
              <a:gd name="connsiteX42" fmla="*/ 28476 w 371475"/>
              <a:gd name="connsiteY42" fmla="*/ 106311 h 428625"/>
              <a:gd name="connsiteX43" fmla="*/ 9046 w 371475"/>
              <a:gd name="connsiteY43" fmla="*/ 111550 h 428625"/>
              <a:gd name="connsiteX44" fmla="*/ 14284 w 371475"/>
              <a:gd name="connsiteY44" fmla="*/ 130981 h 428625"/>
              <a:gd name="connsiteX45" fmla="*/ 56671 w 371475"/>
              <a:gd name="connsiteY45" fmla="*/ 155460 h 428625"/>
              <a:gd name="connsiteX46" fmla="*/ 19904 w 371475"/>
              <a:gd name="connsiteY46" fmla="*/ 177082 h 428625"/>
              <a:gd name="connsiteX47" fmla="*/ 14856 w 371475"/>
              <a:gd name="connsiteY47" fmla="*/ 196608 h 428625"/>
              <a:gd name="connsiteX48" fmla="*/ 27143 w 371475"/>
              <a:gd name="connsiteY48" fmla="*/ 203657 h 428625"/>
              <a:gd name="connsiteX49" fmla="*/ 34382 w 371475"/>
              <a:gd name="connsiteY49" fmla="*/ 201656 h 428625"/>
              <a:gd name="connsiteX50" fmla="*/ 84959 w 371475"/>
              <a:gd name="connsiteY50" fmla="*/ 171843 h 428625"/>
              <a:gd name="connsiteX51" fmla="*/ 161255 w 371475"/>
              <a:gd name="connsiteY51" fmla="*/ 215849 h 428625"/>
              <a:gd name="connsiteX52" fmla="*/ 84959 w 371475"/>
              <a:gd name="connsiteY52" fmla="*/ 259854 h 428625"/>
              <a:gd name="connsiteX53" fmla="*/ 34382 w 371475"/>
              <a:gd name="connsiteY53" fmla="*/ 230041 h 428625"/>
              <a:gd name="connsiteX54" fmla="*/ 14856 w 371475"/>
              <a:gd name="connsiteY54" fmla="*/ 235089 h 428625"/>
              <a:gd name="connsiteX55" fmla="*/ 19904 w 371475"/>
              <a:gd name="connsiteY55" fmla="*/ 254615 h 428625"/>
              <a:gd name="connsiteX56" fmla="*/ 56671 w 371475"/>
              <a:gd name="connsiteY56" fmla="*/ 276237 h 428625"/>
              <a:gd name="connsiteX57" fmla="*/ 14284 w 371475"/>
              <a:gd name="connsiteY57" fmla="*/ 300716 h 428625"/>
              <a:gd name="connsiteX58" fmla="*/ 9046 w 371475"/>
              <a:gd name="connsiteY58" fmla="*/ 320147 h 428625"/>
              <a:gd name="connsiteX59" fmla="*/ 21428 w 371475"/>
              <a:gd name="connsiteY59" fmla="*/ 327291 h 428625"/>
              <a:gd name="connsiteX60" fmla="*/ 28572 w 371475"/>
              <a:gd name="connsiteY60" fmla="*/ 325386 h 428625"/>
              <a:gd name="connsiteX61" fmla="*/ 70291 w 371475"/>
              <a:gd name="connsiteY61" fmla="*/ 300907 h 428625"/>
              <a:gd name="connsiteX62" fmla="*/ 70291 w 371475"/>
              <a:gd name="connsiteY62" fmla="*/ 343579 h 428625"/>
              <a:gd name="connsiteX63" fmla="*/ 85626 w 371475"/>
              <a:gd name="connsiteY63" fmla="*/ 356628 h 428625"/>
              <a:gd name="connsiteX64" fmla="*/ 86484 w 371475"/>
              <a:gd name="connsiteY64" fmla="*/ 356628 h 428625"/>
              <a:gd name="connsiteX65" fmla="*/ 100676 w 371475"/>
              <a:gd name="connsiteY65" fmla="*/ 342245 h 428625"/>
              <a:gd name="connsiteX66" fmla="*/ 100104 w 371475"/>
              <a:gd name="connsiteY66" fmla="*/ 283476 h 428625"/>
              <a:gd name="connsiteX67" fmla="*/ 176590 w 371475"/>
              <a:gd name="connsiteY67" fmla="*/ 239471 h 428625"/>
              <a:gd name="connsiteX68" fmla="*/ 176590 w 371475"/>
              <a:gd name="connsiteY68" fmla="*/ 328720 h 428625"/>
              <a:gd name="connsiteX69" fmla="*/ 125822 w 371475"/>
              <a:gd name="connsiteY69" fmla="*/ 357390 h 428625"/>
              <a:gd name="connsiteX70" fmla="*/ 118964 w 371475"/>
              <a:gd name="connsiteY70" fmla="*/ 374535 h 428625"/>
              <a:gd name="connsiteX71" fmla="*/ 132489 w 371475"/>
              <a:gd name="connsiteY71" fmla="*/ 384251 h 428625"/>
              <a:gd name="connsiteX72" fmla="*/ 139442 w 371475"/>
              <a:gd name="connsiteY72" fmla="*/ 382441 h 428625"/>
              <a:gd name="connsiteX73" fmla="*/ 176590 w 371475"/>
              <a:gd name="connsiteY73" fmla="*/ 361486 h 428625"/>
              <a:gd name="connsiteX74" fmla="*/ 176590 w 371475"/>
              <a:gd name="connsiteY74" fmla="*/ 409873 h 428625"/>
              <a:gd name="connsiteX75" fmla="*/ 189068 w 371475"/>
              <a:gd name="connsiteY75" fmla="*/ 424541 h 428625"/>
              <a:gd name="connsiteX76" fmla="*/ 205070 w 371475"/>
              <a:gd name="connsiteY76" fmla="*/ 410445 h 428625"/>
              <a:gd name="connsiteX77" fmla="*/ 205070 w 371475"/>
              <a:gd name="connsiteY77" fmla="*/ 361295 h 428625"/>
              <a:gd name="connsiteX78" fmla="*/ 242027 w 371475"/>
              <a:gd name="connsiteY78" fmla="*/ 382155 h 428625"/>
              <a:gd name="connsiteX79" fmla="*/ 248980 w 371475"/>
              <a:gd name="connsiteY79" fmla="*/ 383965 h 428625"/>
              <a:gd name="connsiteX80" fmla="*/ 261934 w 371475"/>
              <a:gd name="connsiteY80" fmla="*/ 375488 h 428625"/>
              <a:gd name="connsiteX81" fmla="*/ 255457 w 371475"/>
              <a:gd name="connsiteY81" fmla="*/ 357104 h 428625"/>
              <a:gd name="connsiteX82" fmla="*/ 204975 w 371475"/>
              <a:gd name="connsiteY82" fmla="*/ 328625 h 428625"/>
              <a:gd name="connsiteX83" fmla="*/ 204975 w 371475"/>
              <a:gd name="connsiteY83" fmla="*/ 240899 h 428625"/>
              <a:gd name="connsiteX84" fmla="*/ 280889 w 371475"/>
              <a:gd name="connsiteY84" fmla="*/ 284714 h 428625"/>
              <a:gd name="connsiteX85" fmla="*/ 280317 w 371475"/>
              <a:gd name="connsiteY85" fmla="*/ 343198 h 428625"/>
              <a:gd name="connsiteX86" fmla="*/ 294700 w 371475"/>
              <a:gd name="connsiteY86" fmla="*/ 357866 h 428625"/>
              <a:gd name="connsiteX87" fmla="*/ 294796 w 371475"/>
              <a:gd name="connsiteY87" fmla="*/ 357866 h 428625"/>
              <a:gd name="connsiteX88" fmla="*/ 309369 w 371475"/>
              <a:gd name="connsiteY88" fmla="*/ 343674 h 428625"/>
              <a:gd name="connsiteX89" fmla="*/ 309369 w 371475"/>
              <a:gd name="connsiteY89" fmla="*/ 300907 h 428625"/>
              <a:gd name="connsiteX90" fmla="*/ 350993 w 371475"/>
              <a:gd name="connsiteY90" fmla="*/ 325386 h 428625"/>
              <a:gd name="connsiteX91" fmla="*/ 358137 w 371475"/>
              <a:gd name="connsiteY91" fmla="*/ 327291 h 428625"/>
              <a:gd name="connsiteX92" fmla="*/ 370519 w 371475"/>
              <a:gd name="connsiteY92" fmla="*/ 320147 h 428625"/>
              <a:gd name="connsiteX93" fmla="*/ 365185 w 371475"/>
              <a:gd name="connsiteY93" fmla="*/ 300621 h 42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371475" h="428625">
                <a:moveTo>
                  <a:pt x="365185" y="300621"/>
                </a:moveTo>
                <a:lnTo>
                  <a:pt x="322799" y="276142"/>
                </a:lnTo>
                <a:lnTo>
                  <a:pt x="359565" y="254520"/>
                </a:lnTo>
                <a:cubicBezTo>
                  <a:pt x="366328" y="250520"/>
                  <a:pt x="368614" y="241757"/>
                  <a:pt x="364614" y="234994"/>
                </a:cubicBezTo>
                <a:cubicBezTo>
                  <a:pt x="360613" y="228231"/>
                  <a:pt x="351850" y="225945"/>
                  <a:pt x="345088" y="229946"/>
                </a:cubicBezTo>
                <a:lnTo>
                  <a:pt x="294509" y="259759"/>
                </a:lnTo>
                <a:lnTo>
                  <a:pt x="218214" y="215753"/>
                </a:lnTo>
                <a:lnTo>
                  <a:pt x="294509" y="171748"/>
                </a:lnTo>
                <a:lnTo>
                  <a:pt x="345088" y="201561"/>
                </a:lnTo>
                <a:cubicBezTo>
                  <a:pt x="347373" y="202895"/>
                  <a:pt x="349850" y="203561"/>
                  <a:pt x="352326" y="203561"/>
                </a:cubicBezTo>
                <a:cubicBezTo>
                  <a:pt x="357184" y="203561"/>
                  <a:pt x="361947" y="201085"/>
                  <a:pt x="364614" y="196513"/>
                </a:cubicBezTo>
                <a:cubicBezTo>
                  <a:pt x="368614" y="189750"/>
                  <a:pt x="366328" y="180987"/>
                  <a:pt x="359565" y="176987"/>
                </a:cubicBezTo>
                <a:lnTo>
                  <a:pt x="322799" y="155365"/>
                </a:lnTo>
                <a:lnTo>
                  <a:pt x="365185" y="130886"/>
                </a:lnTo>
                <a:cubicBezTo>
                  <a:pt x="372043" y="126980"/>
                  <a:pt x="374329" y="118217"/>
                  <a:pt x="370424" y="111455"/>
                </a:cubicBezTo>
                <a:cubicBezTo>
                  <a:pt x="366519" y="104597"/>
                  <a:pt x="357756" y="102311"/>
                  <a:pt x="350993" y="106216"/>
                </a:cubicBezTo>
                <a:lnTo>
                  <a:pt x="307464" y="130695"/>
                </a:lnTo>
                <a:lnTo>
                  <a:pt x="307083" y="87928"/>
                </a:lnTo>
                <a:cubicBezTo>
                  <a:pt x="306988" y="80213"/>
                  <a:pt x="300606" y="73926"/>
                  <a:pt x="292890" y="74021"/>
                </a:cubicBezTo>
                <a:cubicBezTo>
                  <a:pt x="285175" y="74116"/>
                  <a:pt x="278889" y="80403"/>
                  <a:pt x="278984" y="88214"/>
                </a:cubicBezTo>
                <a:lnTo>
                  <a:pt x="279555" y="146983"/>
                </a:lnTo>
                <a:lnTo>
                  <a:pt x="203070" y="191179"/>
                </a:lnTo>
                <a:lnTo>
                  <a:pt x="203070" y="103073"/>
                </a:lnTo>
                <a:lnTo>
                  <a:pt x="253742" y="74403"/>
                </a:lnTo>
                <a:cubicBezTo>
                  <a:pt x="260124" y="70783"/>
                  <a:pt x="263172" y="63068"/>
                  <a:pt x="260410" y="56305"/>
                </a:cubicBezTo>
                <a:cubicBezTo>
                  <a:pt x="257076" y="48209"/>
                  <a:pt x="247551" y="45161"/>
                  <a:pt x="240217" y="49352"/>
                </a:cubicBezTo>
                <a:lnTo>
                  <a:pt x="203070" y="70307"/>
                </a:lnTo>
                <a:lnTo>
                  <a:pt x="203070" y="21920"/>
                </a:lnTo>
                <a:cubicBezTo>
                  <a:pt x="203070" y="14681"/>
                  <a:pt x="197831" y="8108"/>
                  <a:pt x="190592" y="7251"/>
                </a:cubicBezTo>
                <a:cubicBezTo>
                  <a:pt x="181924" y="6203"/>
                  <a:pt x="174590" y="12966"/>
                  <a:pt x="174590" y="21348"/>
                </a:cubicBezTo>
                <a:lnTo>
                  <a:pt x="174590" y="69926"/>
                </a:lnTo>
                <a:lnTo>
                  <a:pt x="138204" y="49256"/>
                </a:lnTo>
                <a:cubicBezTo>
                  <a:pt x="131442" y="45446"/>
                  <a:pt x="122488" y="47256"/>
                  <a:pt x="118488" y="54019"/>
                </a:cubicBezTo>
                <a:cubicBezTo>
                  <a:pt x="114392" y="60877"/>
                  <a:pt x="116773" y="69830"/>
                  <a:pt x="123631" y="73736"/>
                </a:cubicBezTo>
                <a:lnTo>
                  <a:pt x="174590" y="102691"/>
                </a:lnTo>
                <a:lnTo>
                  <a:pt x="174590" y="190798"/>
                </a:lnTo>
                <a:lnTo>
                  <a:pt x="98676" y="146792"/>
                </a:lnTo>
                <a:lnTo>
                  <a:pt x="99247" y="88023"/>
                </a:lnTo>
                <a:cubicBezTo>
                  <a:pt x="99342" y="80117"/>
                  <a:pt x="93056" y="73736"/>
                  <a:pt x="85150" y="73640"/>
                </a:cubicBezTo>
                <a:cubicBezTo>
                  <a:pt x="85150" y="73640"/>
                  <a:pt x="85531" y="73640"/>
                  <a:pt x="85531" y="73640"/>
                </a:cubicBezTo>
                <a:cubicBezTo>
                  <a:pt x="85531" y="73640"/>
                  <a:pt x="71339" y="80308"/>
                  <a:pt x="70196" y="88118"/>
                </a:cubicBezTo>
                <a:lnTo>
                  <a:pt x="70196" y="130790"/>
                </a:lnTo>
                <a:lnTo>
                  <a:pt x="28476" y="106311"/>
                </a:lnTo>
                <a:cubicBezTo>
                  <a:pt x="21618" y="102406"/>
                  <a:pt x="12951" y="104692"/>
                  <a:pt x="9046" y="111550"/>
                </a:cubicBezTo>
                <a:cubicBezTo>
                  <a:pt x="5140" y="118408"/>
                  <a:pt x="7426" y="127076"/>
                  <a:pt x="14284" y="130981"/>
                </a:cubicBezTo>
                <a:lnTo>
                  <a:pt x="56671" y="155460"/>
                </a:lnTo>
                <a:lnTo>
                  <a:pt x="19904" y="177082"/>
                </a:lnTo>
                <a:cubicBezTo>
                  <a:pt x="13141" y="181082"/>
                  <a:pt x="10855" y="189845"/>
                  <a:pt x="14856" y="196608"/>
                </a:cubicBezTo>
                <a:cubicBezTo>
                  <a:pt x="17523" y="201085"/>
                  <a:pt x="22285" y="203657"/>
                  <a:pt x="27143" y="203657"/>
                </a:cubicBezTo>
                <a:cubicBezTo>
                  <a:pt x="29619" y="203657"/>
                  <a:pt x="32096" y="202990"/>
                  <a:pt x="34382" y="201656"/>
                </a:cubicBezTo>
                <a:lnTo>
                  <a:pt x="84959" y="171843"/>
                </a:lnTo>
                <a:lnTo>
                  <a:pt x="161255" y="215849"/>
                </a:lnTo>
                <a:lnTo>
                  <a:pt x="84959" y="259854"/>
                </a:lnTo>
                <a:lnTo>
                  <a:pt x="34382" y="230041"/>
                </a:lnTo>
                <a:cubicBezTo>
                  <a:pt x="27619" y="226040"/>
                  <a:pt x="18856" y="228326"/>
                  <a:pt x="14856" y="235089"/>
                </a:cubicBezTo>
                <a:cubicBezTo>
                  <a:pt x="10855" y="241852"/>
                  <a:pt x="13141" y="250615"/>
                  <a:pt x="19904" y="254615"/>
                </a:cubicBezTo>
                <a:lnTo>
                  <a:pt x="56671" y="276237"/>
                </a:lnTo>
                <a:lnTo>
                  <a:pt x="14284" y="300716"/>
                </a:lnTo>
                <a:cubicBezTo>
                  <a:pt x="7426" y="304622"/>
                  <a:pt x="5140" y="313385"/>
                  <a:pt x="9046" y="320147"/>
                </a:cubicBezTo>
                <a:cubicBezTo>
                  <a:pt x="11712" y="324720"/>
                  <a:pt x="16475" y="327291"/>
                  <a:pt x="21428" y="327291"/>
                </a:cubicBezTo>
                <a:cubicBezTo>
                  <a:pt x="23809" y="327291"/>
                  <a:pt x="26286" y="326720"/>
                  <a:pt x="28572" y="325386"/>
                </a:cubicBezTo>
                <a:lnTo>
                  <a:pt x="70291" y="300907"/>
                </a:lnTo>
                <a:lnTo>
                  <a:pt x="70291" y="343579"/>
                </a:lnTo>
                <a:cubicBezTo>
                  <a:pt x="71434" y="351389"/>
                  <a:pt x="85626" y="356628"/>
                  <a:pt x="85626" y="356628"/>
                </a:cubicBezTo>
                <a:cubicBezTo>
                  <a:pt x="85626" y="356628"/>
                  <a:pt x="86484" y="356628"/>
                  <a:pt x="86484" y="356628"/>
                </a:cubicBezTo>
                <a:cubicBezTo>
                  <a:pt x="94389" y="356533"/>
                  <a:pt x="100676" y="350151"/>
                  <a:pt x="100676" y="342245"/>
                </a:cubicBezTo>
                <a:lnTo>
                  <a:pt x="100104" y="283476"/>
                </a:lnTo>
                <a:lnTo>
                  <a:pt x="176590" y="239471"/>
                </a:lnTo>
                <a:lnTo>
                  <a:pt x="176590" y="328720"/>
                </a:lnTo>
                <a:lnTo>
                  <a:pt x="125822" y="357390"/>
                </a:lnTo>
                <a:cubicBezTo>
                  <a:pt x="119821" y="360819"/>
                  <a:pt x="116678" y="368058"/>
                  <a:pt x="118964" y="374535"/>
                </a:cubicBezTo>
                <a:cubicBezTo>
                  <a:pt x="121059" y="380726"/>
                  <a:pt x="126679" y="384251"/>
                  <a:pt x="132489" y="384251"/>
                </a:cubicBezTo>
                <a:cubicBezTo>
                  <a:pt x="134871" y="384251"/>
                  <a:pt x="137252" y="383679"/>
                  <a:pt x="139442" y="382441"/>
                </a:cubicBezTo>
                <a:lnTo>
                  <a:pt x="176590" y="361486"/>
                </a:lnTo>
                <a:lnTo>
                  <a:pt x="176590" y="409873"/>
                </a:lnTo>
                <a:cubicBezTo>
                  <a:pt x="176590" y="417112"/>
                  <a:pt x="181829" y="423684"/>
                  <a:pt x="189068" y="424541"/>
                </a:cubicBezTo>
                <a:cubicBezTo>
                  <a:pt x="197736" y="425589"/>
                  <a:pt x="205070" y="418826"/>
                  <a:pt x="205070" y="410445"/>
                </a:cubicBezTo>
                <a:lnTo>
                  <a:pt x="205070" y="361295"/>
                </a:lnTo>
                <a:lnTo>
                  <a:pt x="242027" y="382155"/>
                </a:lnTo>
                <a:cubicBezTo>
                  <a:pt x="244217" y="383393"/>
                  <a:pt x="246599" y="383965"/>
                  <a:pt x="248980" y="383965"/>
                </a:cubicBezTo>
                <a:cubicBezTo>
                  <a:pt x="254314" y="383965"/>
                  <a:pt x="259553" y="380917"/>
                  <a:pt x="261934" y="375488"/>
                </a:cubicBezTo>
                <a:cubicBezTo>
                  <a:pt x="264982" y="368725"/>
                  <a:pt x="261934" y="360819"/>
                  <a:pt x="255457" y="357104"/>
                </a:cubicBezTo>
                <a:lnTo>
                  <a:pt x="204975" y="328625"/>
                </a:lnTo>
                <a:lnTo>
                  <a:pt x="204975" y="240899"/>
                </a:lnTo>
                <a:lnTo>
                  <a:pt x="280889" y="284714"/>
                </a:lnTo>
                <a:lnTo>
                  <a:pt x="280317" y="343198"/>
                </a:lnTo>
                <a:cubicBezTo>
                  <a:pt x="280222" y="351199"/>
                  <a:pt x="286699" y="357771"/>
                  <a:pt x="294700" y="357866"/>
                </a:cubicBezTo>
                <a:cubicBezTo>
                  <a:pt x="294700" y="357866"/>
                  <a:pt x="294796" y="357866"/>
                  <a:pt x="294796" y="357866"/>
                </a:cubicBezTo>
                <a:cubicBezTo>
                  <a:pt x="302701" y="357866"/>
                  <a:pt x="309273" y="351580"/>
                  <a:pt x="309369" y="343674"/>
                </a:cubicBezTo>
                <a:lnTo>
                  <a:pt x="309369" y="300907"/>
                </a:lnTo>
                <a:lnTo>
                  <a:pt x="350993" y="325386"/>
                </a:lnTo>
                <a:cubicBezTo>
                  <a:pt x="353279" y="326720"/>
                  <a:pt x="355660" y="327291"/>
                  <a:pt x="358137" y="327291"/>
                </a:cubicBezTo>
                <a:cubicBezTo>
                  <a:pt x="363090" y="327291"/>
                  <a:pt x="367852" y="324720"/>
                  <a:pt x="370519" y="320147"/>
                </a:cubicBezTo>
                <a:cubicBezTo>
                  <a:pt x="374424" y="313289"/>
                  <a:pt x="372043" y="304622"/>
                  <a:pt x="365185" y="300621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318" name="자유형: 도형 317">
            <a:extLst>
              <a:ext uri="{FF2B5EF4-FFF2-40B4-BE49-F238E27FC236}">
                <a16:creationId xmlns:a16="http://schemas.microsoft.com/office/drawing/2014/main" id="{B53A3DD7-BE88-437F-8957-B64326CBA6D9}"/>
              </a:ext>
            </a:extLst>
          </p:cNvPr>
          <p:cNvSpPr/>
          <p:nvPr/>
        </p:nvSpPr>
        <p:spPr>
          <a:xfrm>
            <a:off x="4807569" y="4244840"/>
            <a:ext cx="409575" cy="409575"/>
          </a:xfrm>
          <a:custGeom>
            <a:avLst/>
            <a:gdLst>
              <a:gd name="connsiteX0" fmla="*/ 393262 w 409575"/>
              <a:gd name="connsiteY0" fmla="*/ 194858 h 409575"/>
              <a:gd name="connsiteX1" fmla="*/ 366402 w 409575"/>
              <a:gd name="connsiteY1" fmla="*/ 194858 h 409575"/>
              <a:gd name="connsiteX2" fmla="*/ 383737 w 409575"/>
              <a:gd name="connsiteY2" fmla="*/ 178189 h 409575"/>
              <a:gd name="connsiteX3" fmla="*/ 384118 w 409575"/>
              <a:gd name="connsiteY3" fmla="*/ 161711 h 409575"/>
              <a:gd name="connsiteX4" fmla="*/ 367640 w 409575"/>
              <a:gd name="connsiteY4" fmla="*/ 161330 h 409575"/>
              <a:gd name="connsiteX5" fmla="*/ 332779 w 409575"/>
              <a:gd name="connsiteY5" fmla="*/ 194763 h 409575"/>
              <a:gd name="connsiteX6" fmla="*/ 316110 w 409575"/>
              <a:gd name="connsiteY6" fmla="*/ 194763 h 409575"/>
              <a:gd name="connsiteX7" fmla="*/ 316110 w 409575"/>
              <a:gd name="connsiteY7" fmla="*/ 187619 h 409575"/>
              <a:gd name="connsiteX8" fmla="*/ 305728 w 409575"/>
              <a:gd name="connsiteY8" fmla="*/ 175713 h 409575"/>
              <a:gd name="connsiteX9" fmla="*/ 292774 w 409575"/>
              <a:gd name="connsiteY9" fmla="*/ 187333 h 409575"/>
              <a:gd name="connsiteX10" fmla="*/ 292774 w 409575"/>
              <a:gd name="connsiteY10" fmla="*/ 194763 h 409575"/>
              <a:gd name="connsiteX11" fmla="*/ 253912 w 409575"/>
              <a:gd name="connsiteY11" fmla="*/ 194763 h 409575"/>
              <a:gd name="connsiteX12" fmla="*/ 248197 w 409575"/>
              <a:gd name="connsiteY12" fmla="*/ 180761 h 409575"/>
              <a:gd name="connsiteX13" fmla="*/ 315158 w 409575"/>
              <a:gd name="connsiteY13" fmla="*/ 113895 h 409575"/>
              <a:gd name="connsiteX14" fmla="*/ 350781 w 409575"/>
              <a:gd name="connsiteY14" fmla="*/ 108561 h 409575"/>
              <a:gd name="connsiteX15" fmla="*/ 360592 w 409575"/>
              <a:gd name="connsiteY15" fmla="*/ 95321 h 409575"/>
              <a:gd name="connsiteX16" fmla="*/ 347257 w 409575"/>
              <a:gd name="connsiteY16" fmla="*/ 85511 h 409575"/>
              <a:gd name="connsiteX17" fmla="*/ 322777 w 409575"/>
              <a:gd name="connsiteY17" fmla="*/ 89225 h 409575"/>
              <a:gd name="connsiteX18" fmla="*/ 326302 w 409575"/>
              <a:gd name="connsiteY18" fmla="*/ 65699 h 409575"/>
              <a:gd name="connsiteX19" fmla="*/ 317825 w 409575"/>
              <a:gd name="connsiteY19" fmla="*/ 52364 h 409575"/>
              <a:gd name="connsiteX20" fmla="*/ 303251 w 409575"/>
              <a:gd name="connsiteY20" fmla="*/ 61889 h 409575"/>
              <a:gd name="connsiteX21" fmla="*/ 297822 w 409575"/>
              <a:gd name="connsiteY21" fmla="*/ 98179 h 409575"/>
              <a:gd name="connsiteX22" fmla="*/ 231623 w 409575"/>
              <a:gd name="connsiteY22" fmla="*/ 164282 h 409575"/>
              <a:gd name="connsiteX23" fmla="*/ 217336 w 409575"/>
              <a:gd name="connsiteY23" fmla="*/ 158282 h 409575"/>
              <a:gd name="connsiteX24" fmla="*/ 217336 w 409575"/>
              <a:gd name="connsiteY24" fmla="*/ 119420 h 409575"/>
              <a:gd name="connsiteX25" fmla="*/ 224479 w 409575"/>
              <a:gd name="connsiteY25" fmla="*/ 119420 h 409575"/>
              <a:gd name="connsiteX26" fmla="*/ 236386 w 409575"/>
              <a:gd name="connsiteY26" fmla="*/ 109038 h 409575"/>
              <a:gd name="connsiteX27" fmla="*/ 224765 w 409575"/>
              <a:gd name="connsiteY27" fmla="*/ 96083 h 409575"/>
              <a:gd name="connsiteX28" fmla="*/ 217336 w 409575"/>
              <a:gd name="connsiteY28" fmla="*/ 96083 h 409575"/>
              <a:gd name="connsiteX29" fmla="*/ 217336 w 409575"/>
              <a:gd name="connsiteY29" fmla="*/ 79891 h 409575"/>
              <a:gd name="connsiteX30" fmla="*/ 250864 w 409575"/>
              <a:gd name="connsiteY30" fmla="*/ 44458 h 409575"/>
              <a:gd name="connsiteX31" fmla="*/ 249435 w 409575"/>
              <a:gd name="connsiteY31" fmla="*/ 27122 h 409575"/>
              <a:gd name="connsiteX32" fmla="*/ 233719 w 409575"/>
              <a:gd name="connsiteY32" fmla="*/ 28646 h 409575"/>
              <a:gd name="connsiteX33" fmla="*/ 217336 w 409575"/>
              <a:gd name="connsiteY33" fmla="*/ 45887 h 409575"/>
              <a:gd name="connsiteX34" fmla="*/ 217336 w 409575"/>
              <a:gd name="connsiteY34" fmla="*/ 19121 h 409575"/>
              <a:gd name="connsiteX35" fmla="*/ 206953 w 409575"/>
              <a:gd name="connsiteY35" fmla="*/ 7215 h 409575"/>
              <a:gd name="connsiteX36" fmla="*/ 194000 w 409575"/>
              <a:gd name="connsiteY36" fmla="*/ 18836 h 409575"/>
              <a:gd name="connsiteX37" fmla="*/ 194000 w 409575"/>
              <a:gd name="connsiteY37" fmla="*/ 45982 h 409575"/>
              <a:gd name="connsiteX38" fmla="*/ 177617 w 409575"/>
              <a:gd name="connsiteY38" fmla="*/ 28646 h 409575"/>
              <a:gd name="connsiteX39" fmla="*/ 161138 w 409575"/>
              <a:gd name="connsiteY39" fmla="*/ 28265 h 409575"/>
              <a:gd name="connsiteX40" fmla="*/ 160757 w 409575"/>
              <a:gd name="connsiteY40" fmla="*/ 44744 h 409575"/>
              <a:gd name="connsiteX41" fmla="*/ 194761 w 409575"/>
              <a:gd name="connsiteY41" fmla="*/ 79605 h 409575"/>
              <a:gd name="connsiteX42" fmla="*/ 194761 w 409575"/>
              <a:gd name="connsiteY42" fmla="*/ 95988 h 409575"/>
              <a:gd name="connsiteX43" fmla="*/ 186760 w 409575"/>
              <a:gd name="connsiteY43" fmla="*/ 95988 h 409575"/>
              <a:gd name="connsiteX44" fmla="*/ 175140 w 409575"/>
              <a:gd name="connsiteY44" fmla="*/ 107990 h 409575"/>
              <a:gd name="connsiteX45" fmla="*/ 186760 w 409575"/>
              <a:gd name="connsiteY45" fmla="*/ 119324 h 409575"/>
              <a:gd name="connsiteX46" fmla="*/ 194000 w 409575"/>
              <a:gd name="connsiteY46" fmla="*/ 119324 h 409575"/>
              <a:gd name="connsiteX47" fmla="*/ 194000 w 409575"/>
              <a:gd name="connsiteY47" fmla="*/ 158091 h 409575"/>
              <a:gd name="connsiteX48" fmla="*/ 181808 w 409575"/>
              <a:gd name="connsiteY48" fmla="*/ 162854 h 409575"/>
              <a:gd name="connsiteX49" fmla="*/ 115704 w 409575"/>
              <a:gd name="connsiteY49" fmla="*/ 96750 h 409575"/>
              <a:gd name="connsiteX50" fmla="*/ 110179 w 409575"/>
              <a:gd name="connsiteY50" fmla="*/ 60270 h 409575"/>
              <a:gd name="connsiteX51" fmla="*/ 96844 w 409575"/>
              <a:gd name="connsiteY51" fmla="*/ 50459 h 409575"/>
              <a:gd name="connsiteX52" fmla="*/ 87034 w 409575"/>
              <a:gd name="connsiteY52" fmla="*/ 63794 h 409575"/>
              <a:gd name="connsiteX53" fmla="*/ 90653 w 409575"/>
              <a:gd name="connsiteY53" fmla="*/ 87701 h 409575"/>
              <a:gd name="connsiteX54" fmla="*/ 66174 w 409575"/>
              <a:gd name="connsiteY54" fmla="*/ 83987 h 409575"/>
              <a:gd name="connsiteX55" fmla="*/ 52839 w 409575"/>
              <a:gd name="connsiteY55" fmla="*/ 93797 h 409575"/>
              <a:gd name="connsiteX56" fmla="*/ 62650 w 409575"/>
              <a:gd name="connsiteY56" fmla="*/ 107132 h 409575"/>
              <a:gd name="connsiteX57" fmla="*/ 98368 w 409575"/>
              <a:gd name="connsiteY57" fmla="*/ 112466 h 409575"/>
              <a:gd name="connsiteX58" fmla="*/ 164472 w 409575"/>
              <a:gd name="connsiteY58" fmla="*/ 178570 h 409575"/>
              <a:gd name="connsiteX59" fmla="*/ 157328 w 409575"/>
              <a:gd name="connsiteY59" fmla="*/ 194667 h 409575"/>
              <a:gd name="connsiteX60" fmla="*/ 119324 w 409575"/>
              <a:gd name="connsiteY60" fmla="*/ 194667 h 409575"/>
              <a:gd name="connsiteX61" fmla="*/ 119324 w 409575"/>
              <a:gd name="connsiteY61" fmla="*/ 187523 h 409575"/>
              <a:gd name="connsiteX62" fmla="*/ 108941 w 409575"/>
              <a:gd name="connsiteY62" fmla="*/ 175617 h 409575"/>
              <a:gd name="connsiteX63" fmla="*/ 95987 w 409575"/>
              <a:gd name="connsiteY63" fmla="*/ 187238 h 409575"/>
              <a:gd name="connsiteX64" fmla="*/ 95987 w 409575"/>
              <a:gd name="connsiteY64" fmla="*/ 194667 h 409575"/>
              <a:gd name="connsiteX65" fmla="*/ 79795 w 409575"/>
              <a:gd name="connsiteY65" fmla="*/ 194667 h 409575"/>
              <a:gd name="connsiteX66" fmla="*/ 44362 w 409575"/>
              <a:gd name="connsiteY66" fmla="*/ 161139 h 409575"/>
              <a:gd name="connsiteX67" fmla="*/ 27884 w 409575"/>
              <a:gd name="connsiteY67" fmla="*/ 161615 h 409575"/>
              <a:gd name="connsiteX68" fmla="*/ 28360 w 409575"/>
              <a:gd name="connsiteY68" fmla="*/ 178094 h 409575"/>
              <a:gd name="connsiteX69" fmla="*/ 45886 w 409575"/>
              <a:gd name="connsiteY69" fmla="*/ 194667 h 409575"/>
              <a:gd name="connsiteX70" fmla="*/ 18835 w 409575"/>
              <a:gd name="connsiteY70" fmla="*/ 194667 h 409575"/>
              <a:gd name="connsiteX71" fmla="*/ 7214 w 409575"/>
              <a:gd name="connsiteY71" fmla="*/ 207621 h 409575"/>
              <a:gd name="connsiteX72" fmla="*/ 19120 w 409575"/>
              <a:gd name="connsiteY72" fmla="*/ 218004 h 409575"/>
              <a:gd name="connsiteX73" fmla="*/ 45600 w 409575"/>
              <a:gd name="connsiteY73" fmla="*/ 218004 h 409575"/>
              <a:gd name="connsiteX74" fmla="*/ 28264 w 409575"/>
              <a:gd name="connsiteY74" fmla="*/ 234672 h 409575"/>
              <a:gd name="connsiteX75" fmla="*/ 27884 w 409575"/>
              <a:gd name="connsiteY75" fmla="*/ 251150 h 409575"/>
              <a:gd name="connsiteX76" fmla="*/ 36266 w 409575"/>
              <a:gd name="connsiteY76" fmla="*/ 254770 h 409575"/>
              <a:gd name="connsiteX77" fmla="*/ 44362 w 409575"/>
              <a:gd name="connsiteY77" fmla="*/ 251531 h 409575"/>
              <a:gd name="connsiteX78" fmla="*/ 79223 w 409575"/>
              <a:gd name="connsiteY78" fmla="*/ 218861 h 409575"/>
              <a:gd name="connsiteX79" fmla="*/ 95892 w 409575"/>
              <a:gd name="connsiteY79" fmla="*/ 218861 h 409575"/>
              <a:gd name="connsiteX80" fmla="*/ 95892 w 409575"/>
              <a:gd name="connsiteY80" fmla="*/ 225528 h 409575"/>
              <a:gd name="connsiteX81" fmla="*/ 107512 w 409575"/>
              <a:gd name="connsiteY81" fmla="*/ 237149 h 409575"/>
              <a:gd name="connsiteX82" fmla="*/ 119228 w 409575"/>
              <a:gd name="connsiteY82" fmla="*/ 225528 h 409575"/>
              <a:gd name="connsiteX83" fmla="*/ 119228 w 409575"/>
              <a:gd name="connsiteY83" fmla="*/ 218099 h 409575"/>
              <a:gd name="connsiteX84" fmla="*/ 157424 w 409575"/>
              <a:gd name="connsiteY84" fmla="*/ 218099 h 409575"/>
              <a:gd name="connsiteX85" fmla="*/ 163329 w 409575"/>
              <a:gd name="connsiteY85" fmla="*/ 232386 h 409575"/>
              <a:gd name="connsiteX86" fmla="*/ 97702 w 409575"/>
              <a:gd name="connsiteY86" fmla="*/ 298204 h 409575"/>
              <a:gd name="connsiteX87" fmla="*/ 61507 w 409575"/>
              <a:gd name="connsiteY87" fmla="*/ 303633 h 409575"/>
              <a:gd name="connsiteX88" fmla="*/ 51696 w 409575"/>
              <a:gd name="connsiteY88" fmla="*/ 316873 h 409575"/>
              <a:gd name="connsiteX89" fmla="*/ 63221 w 409575"/>
              <a:gd name="connsiteY89" fmla="*/ 326779 h 409575"/>
              <a:gd name="connsiteX90" fmla="*/ 64936 w 409575"/>
              <a:gd name="connsiteY90" fmla="*/ 326684 h 409575"/>
              <a:gd name="connsiteX91" fmla="*/ 88748 w 409575"/>
              <a:gd name="connsiteY91" fmla="*/ 323064 h 409575"/>
              <a:gd name="connsiteX92" fmla="*/ 85129 w 409575"/>
              <a:gd name="connsiteY92" fmla="*/ 347163 h 409575"/>
              <a:gd name="connsiteX93" fmla="*/ 93511 w 409575"/>
              <a:gd name="connsiteY93" fmla="*/ 360402 h 409575"/>
              <a:gd name="connsiteX94" fmla="*/ 96559 w 409575"/>
              <a:gd name="connsiteY94" fmla="*/ 360783 h 409575"/>
              <a:gd name="connsiteX95" fmla="*/ 108084 w 409575"/>
              <a:gd name="connsiteY95" fmla="*/ 350877 h 409575"/>
              <a:gd name="connsiteX96" fmla="*/ 113418 w 409575"/>
              <a:gd name="connsiteY96" fmla="*/ 315254 h 409575"/>
              <a:gd name="connsiteX97" fmla="*/ 179902 w 409575"/>
              <a:gd name="connsiteY97" fmla="*/ 248579 h 409575"/>
              <a:gd name="connsiteX98" fmla="*/ 193809 w 409575"/>
              <a:gd name="connsiteY98" fmla="*/ 254294 h 409575"/>
              <a:gd name="connsiteX99" fmla="*/ 193809 w 409575"/>
              <a:gd name="connsiteY99" fmla="*/ 293156 h 409575"/>
              <a:gd name="connsiteX100" fmla="*/ 186379 w 409575"/>
              <a:gd name="connsiteY100" fmla="*/ 293156 h 409575"/>
              <a:gd name="connsiteX101" fmla="*/ 174759 w 409575"/>
              <a:gd name="connsiteY101" fmla="*/ 304776 h 409575"/>
              <a:gd name="connsiteX102" fmla="*/ 186379 w 409575"/>
              <a:gd name="connsiteY102" fmla="*/ 316397 h 409575"/>
              <a:gd name="connsiteX103" fmla="*/ 193809 w 409575"/>
              <a:gd name="connsiteY103" fmla="*/ 316397 h 409575"/>
              <a:gd name="connsiteX104" fmla="*/ 193809 w 409575"/>
              <a:gd name="connsiteY104" fmla="*/ 332589 h 409575"/>
              <a:gd name="connsiteX105" fmla="*/ 160281 w 409575"/>
              <a:gd name="connsiteY105" fmla="*/ 368022 h 409575"/>
              <a:gd name="connsiteX106" fmla="*/ 160757 w 409575"/>
              <a:gd name="connsiteY106" fmla="*/ 384500 h 409575"/>
              <a:gd name="connsiteX107" fmla="*/ 168758 w 409575"/>
              <a:gd name="connsiteY107" fmla="*/ 387644 h 409575"/>
              <a:gd name="connsiteX108" fmla="*/ 177235 w 409575"/>
              <a:gd name="connsiteY108" fmla="*/ 384024 h 409575"/>
              <a:gd name="connsiteX109" fmla="*/ 193809 w 409575"/>
              <a:gd name="connsiteY109" fmla="*/ 366498 h 409575"/>
              <a:gd name="connsiteX110" fmla="*/ 193809 w 409575"/>
              <a:gd name="connsiteY110" fmla="*/ 393549 h 409575"/>
              <a:gd name="connsiteX111" fmla="*/ 205429 w 409575"/>
              <a:gd name="connsiteY111" fmla="*/ 405170 h 409575"/>
              <a:gd name="connsiteX112" fmla="*/ 217050 w 409575"/>
              <a:gd name="connsiteY112" fmla="*/ 393549 h 409575"/>
              <a:gd name="connsiteX113" fmla="*/ 217050 w 409575"/>
              <a:gd name="connsiteY113" fmla="*/ 366403 h 409575"/>
              <a:gd name="connsiteX114" fmla="*/ 233909 w 409575"/>
              <a:gd name="connsiteY114" fmla="*/ 383738 h 409575"/>
              <a:gd name="connsiteX115" fmla="*/ 250387 w 409575"/>
              <a:gd name="connsiteY115" fmla="*/ 384120 h 409575"/>
              <a:gd name="connsiteX116" fmla="*/ 250768 w 409575"/>
              <a:gd name="connsiteY116" fmla="*/ 367641 h 409575"/>
              <a:gd name="connsiteX117" fmla="*/ 217812 w 409575"/>
              <a:gd name="connsiteY117" fmla="*/ 332780 h 409575"/>
              <a:gd name="connsiteX118" fmla="*/ 217812 w 409575"/>
              <a:gd name="connsiteY118" fmla="*/ 316397 h 409575"/>
              <a:gd name="connsiteX119" fmla="*/ 224670 w 409575"/>
              <a:gd name="connsiteY119" fmla="*/ 316397 h 409575"/>
              <a:gd name="connsiteX120" fmla="*/ 236291 w 409575"/>
              <a:gd name="connsiteY120" fmla="*/ 304395 h 409575"/>
              <a:gd name="connsiteX121" fmla="*/ 224670 w 409575"/>
              <a:gd name="connsiteY121" fmla="*/ 293061 h 409575"/>
              <a:gd name="connsiteX122" fmla="*/ 216955 w 409575"/>
              <a:gd name="connsiteY122" fmla="*/ 293061 h 409575"/>
              <a:gd name="connsiteX123" fmla="*/ 216955 w 409575"/>
              <a:gd name="connsiteY123" fmla="*/ 254294 h 409575"/>
              <a:gd name="connsiteX124" fmla="*/ 233052 w 409575"/>
              <a:gd name="connsiteY124" fmla="*/ 247150 h 409575"/>
              <a:gd name="connsiteX125" fmla="*/ 300299 w 409575"/>
              <a:gd name="connsiteY125" fmla="*/ 314397 h 409575"/>
              <a:gd name="connsiteX126" fmla="*/ 305633 w 409575"/>
              <a:gd name="connsiteY126" fmla="*/ 350115 h 409575"/>
              <a:gd name="connsiteX127" fmla="*/ 317158 w 409575"/>
              <a:gd name="connsiteY127" fmla="*/ 360116 h 409575"/>
              <a:gd name="connsiteX128" fmla="*/ 323349 w 409575"/>
              <a:gd name="connsiteY128" fmla="*/ 358307 h 409575"/>
              <a:gd name="connsiteX129" fmla="*/ 328683 w 409575"/>
              <a:gd name="connsiteY129" fmla="*/ 346400 h 409575"/>
              <a:gd name="connsiteX130" fmla="*/ 325063 w 409575"/>
              <a:gd name="connsiteY130" fmla="*/ 322112 h 409575"/>
              <a:gd name="connsiteX131" fmla="*/ 348971 w 409575"/>
              <a:gd name="connsiteY131" fmla="*/ 325731 h 409575"/>
              <a:gd name="connsiteX132" fmla="*/ 350686 w 409575"/>
              <a:gd name="connsiteY132" fmla="*/ 325826 h 409575"/>
              <a:gd name="connsiteX133" fmla="*/ 362211 w 409575"/>
              <a:gd name="connsiteY133" fmla="*/ 315825 h 409575"/>
              <a:gd name="connsiteX134" fmla="*/ 352400 w 409575"/>
              <a:gd name="connsiteY134" fmla="*/ 302490 h 409575"/>
              <a:gd name="connsiteX135" fmla="*/ 315919 w 409575"/>
              <a:gd name="connsiteY135" fmla="*/ 296966 h 409575"/>
              <a:gd name="connsiteX136" fmla="*/ 248673 w 409575"/>
              <a:gd name="connsiteY136" fmla="*/ 229719 h 409575"/>
              <a:gd name="connsiteX137" fmla="*/ 253435 w 409575"/>
              <a:gd name="connsiteY137" fmla="*/ 217527 h 409575"/>
              <a:gd name="connsiteX138" fmla="*/ 292202 w 409575"/>
              <a:gd name="connsiteY138" fmla="*/ 217527 h 409575"/>
              <a:gd name="connsiteX139" fmla="*/ 292202 w 409575"/>
              <a:gd name="connsiteY139" fmla="*/ 224671 h 409575"/>
              <a:gd name="connsiteX140" fmla="*/ 302585 w 409575"/>
              <a:gd name="connsiteY140" fmla="*/ 236577 h 409575"/>
              <a:gd name="connsiteX141" fmla="*/ 315538 w 409575"/>
              <a:gd name="connsiteY141" fmla="*/ 224957 h 409575"/>
              <a:gd name="connsiteX142" fmla="*/ 315538 w 409575"/>
              <a:gd name="connsiteY142" fmla="*/ 217527 h 409575"/>
              <a:gd name="connsiteX143" fmla="*/ 331731 w 409575"/>
              <a:gd name="connsiteY143" fmla="*/ 217527 h 409575"/>
              <a:gd name="connsiteX144" fmla="*/ 367164 w 409575"/>
              <a:gd name="connsiteY144" fmla="*/ 251055 h 409575"/>
              <a:gd name="connsiteX145" fmla="*/ 375165 w 409575"/>
              <a:gd name="connsiteY145" fmla="*/ 254198 h 409575"/>
              <a:gd name="connsiteX146" fmla="*/ 383642 w 409575"/>
              <a:gd name="connsiteY146" fmla="*/ 250579 h 409575"/>
              <a:gd name="connsiteX147" fmla="*/ 383166 w 409575"/>
              <a:gd name="connsiteY147" fmla="*/ 234101 h 409575"/>
              <a:gd name="connsiteX148" fmla="*/ 365640 w 409575"/>
              <a:gd name="connsiteY148" fmla="*/ 217527 h 409575"/>
              <a:gd name="connsiteX149" fmla="*/ 392691 w 409575"/>
              <a:gd name="connsiteY149" fmla="*/ 217527 h 409575"/>
              <a:gd name="connsiteX150" fmla="*/ 404311 w 409575"/>
              <a:gd name="connsiteY150" fmla="*/ 205907 h 409575"/>
              <a:gd name="connsiteX151" fmla="*/ 393262 w 409575"/>
              <a:gd name="connsiteY151" fmla="*/ 194858 h 409575"/>
              <a:gd name="connsiteX152" fmla="*/ 206001 w 409575"/>
              <a:gd name="connsiteY152" fmla="*/ 232767 h 409575"/>
              <a:gd name="connsiteX153" fmla="*/ 179902 w 409575"/>
              <a:gd name="connsiteY153" fmla="*/ 208383 h 409575"/>
              <a:gd name="connsiteX154" fmla="*/ 180093 w 409575"/>
              <a:gd name="connsiteY154" fmla="*/ 206573 h 409575"/>
              <a:gd name="connsiteX155" fmla="*/ 179902 w 409575"/>
              <a:gd name="connsiteY155" fmla="*/ 204764 h 409575"/>
              <a:gd name="connsiteX156" fmla="*/ 206001 w 409575"/>
              <a:gd name="connsiteY156" fmla="*/ 180380 h 409575"/>
              <a:gd name="connsiteX157" fmla="*/ 232195 w 409575"/>
              <a:gd name="connsiteY157" fmla="*/ 206573 h 409575"/>
              <a:gd name="connsiteX158" fmla="*/ 206001 w 409575"/>
              <a:gd name="connsiteY158" fmla="*/ 232767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</a:cxnLst>
            <a:rect l="l" t="t" r="r" b="b"/>
            <a:pathLst>
              <a:path w="409575" h="409575">
                <a:moveTo>
                  <a:pt x="393262" y="194858"/>
                </a:moveTo>
                <a:lnTo>
                  <a:pt x="366402" y="194858"/>
                </a:lnTo>
                <a:lnTo>
                  <a:pt x="383737" y="178189"/>
                </a:lnTo>
                <a:cubicBezTo>
                  <a:pt x="388405" y="173712"/>
                  <a:pt x="388500" y="166378"/>
                  <a:pt x="384118" y="161711"/>
                </a:cubicBezTo>
                <a:cubicBezTo>
                  <a:pt x="379642" y="157044"/>
                  <a:pt x="372308" y="156948"/>
                  <a:pt x="367640" y="161330"/>
                </a:cubicBezTo>
                <a:lnTo>
                  <a:pt x="332779" y="194763"/>
                </a:lnTo>
                <a:lnTo>
                  <a:pt x="316110" y="194763"/>
                </a:lnTo>
                <a:lnTo>
                  <a:pt x="316110" y="187619"/>
                </a:lnTo>
                <a:cubicBezTo>
                  <a:pt x="316110" y="181618"/>
                  <a:pt x="311728" y="176379"/>
                  <a:pt x="305728" y="175713"/>
                </a:cubicBezTo>
                <a:cubicBezTo>
                  <a:pt x="298679" y="174950"/>
                  <a:pt x="292774" y="180475"/>
                  <a:pt x="292774" y="187333"/>
                </a:cubicBezTo>
                <a:lnTo>
                  <a:pt x="292774" y="194763"/>
                </a:lnTo>
                <a:lnTo>
                  <a:pt x="253912" y="194763"/>
                </a:lnTo>
                <a:cubicBezTo>
                  <a:pt x="252674" y="189809"/>
                  <a:pt x="250768" y="185047"/>
                  <a:pt x="248197" y="180761"/>
                </a:cubicBezTo>
                <a:lnTo>
                  <a:pt x="315158" y="113895"/>
                </a:lnTo>
                <a:lnTo>
                  <a:pt x="350781" y="108561"/>
                </a:lnTo>
                <a:cubicBezTo>
                  <a:pt x="357163" y="107609"/>
                  <a:pt x="361544" y="101703"/>
                  <a:pt x="360592" y="95321"/>
                </a:cubicBezTo>
                <a:cubicBezTo>
                  <a:pt x="359639" y="88940"/>
                  <a:pt x="353638" y="84558"/>
                  <a:pt x="347257" y="85511"/>
                </a:cubicBezTo>
                <a:lnTo>
                  <a:pt x="322777" y="89225"/>
                </a:lnTo>
                <a:lnTo>
                  <a:pt x="326302" y="65699"/>
                </a:lnTo>
                <a:cubicBezTo>
                  <a:pt x="327159" y="59793"/>
                  <a:pt x="323635" y="53888"/>
                  <a:pt x="317825" y="52364"/>
                </a:cubicBezTo>
                <a:cubicBezTo>
                  <a:pt x="310967" y="50554"/>
                  <a:pt x="304204" y="55126"/>
                  <a:pt x="303251" y="61889"/>
                </a:cubicBezTo>
                <a:lnTo>
                  <a:pt x="297822" y="98179"/>
                </a:lnTo>
                <a:lnTo>
                  <a:pt x="231623" y="164282"/>
                </a:lnTo>
                <a:cubicBezTo>
                  <a:pt x="227242" y="161615"/>
                  <a:pt x="222479" y="159520"/>
                  <a:pt x="217336" y="158282"/>
                </a:cubicBezTo>
                <a:lnTo>
                  <a:pt x="217336" y="119420"/>
                </a:lnTo>
                <a:lnTo>
                  <a:pt x="224479" y="119420"/>
                </a:lnTo>
                <a:cubicBezTo>
                  <a:pt x="230480" y="119420"/>
                  <a:pt x="235719" y="115038"/>
                  <a:pt x="236386" y="109038"/>
                </a:cubicBezTo>
                <a:cubicBezTo>
                  <a:pt x="237148" y="101989"/>
                  <a:pt x="231718" y="96083"/>
                  <a:pt x="224765" y="96083"/>
                </a:cubicBezTo>
                <a:lnTo>
                  <a:pt x="217336" y="96083"/>
                </a:lnTo>
                <a:lnTo>
                  <a:pt x="217336" y="79891"/>
                </a:lnTo>
                <a:lnTo>
                  <a:pt x="250864" y="44458"/>
                </a:lnTo>
                <a:cubicBezTo>
                  <a:pt x="255626" y="39505"/>
                  <a:pt x="255055" y="31409"/>
                  <a:pt x="249435" y="27122"/>
                </a:cubicBezTo>
                <a:cubicBezTo>
                  <a:pt x="244672" y="23503"/>
                  <a:pt x="237910" y="24265"/>
                  <a:pt x="233719" y="28646"/>
                </a:cubicBezTo>
                <a:lnTo>
                  <a:pt x="217336" y="45887"/>
                </a:lnTo>
                <a:lnTo>
                  <a:pt x="217336" y="19121"/>
                </a:lnTo>
                <a:cubicBezTo>
                  <a:pt x="217336" y="13121"/>
                  <a:pt x="212954" y="7882"/>
                  <a:pt x="206953" y="7215"/>
                </a:cubicBezTo>
                <a:cubicBezTo>
                  <a:pt x="199905" y="6453"/>
                  <a:pt x="194000" y="11882"/>
                  <a:pt x="194000" y="18836"/>
                </a:cubicBezTo>
                <a:lnTo>
                  <a:pt x="194000" y="45982"/>
                </a:lnTo>
                <a:lnTo>
                  <a:pt x="177617" y="28646"/>
                </a:lnTo>
                <a:cubicBezTo>
                  <a:pt x="173140" y="23979"/>
                  <a:pt x="165805" y="23884"/>
                  <a:pt x="161138" y="28265"/>
                </a:cubicBezTo>
                <a:cubicBezTo>
                  <a:pt x="156471" y="32742"/>
                  <a:pt x="156376" y="40076"/>
                  <a:pt x="160757" y="44744"/>
                </a:cubicBezTo>
                <a:lnTo>
                  <a:pt x="194761" y="79605"/>
                </a:lnTo>
                <a:lnTo>
                  <a:pt x="194761" y="95988"/>
                </a:lnTo>
                <a:lnTo>
                  <a:pt x="186760" y="95988"/>
                </a:lnTo>
                <a:cubicBezTo>
                  <a:pt x="180284" y="96274"/>
                  <a:pt x="175140" y="101513"/>
                  <a:pt x="175140" y="107990"/>
                </a:cubicBezTo>
                <a:cubicBezTo>
                  <a:pt x="175140" y="114467"/>
                  <a:pt x="186760" y="119324"/>
                  <a:pt x="186760" y="119324"/>
                </a:cubicBezTo>
                <a:lnTo>
                  <a:pt x="194000" y="119324"/>
                </a:lnTo>
                <a:lnTo>
                  <a:pt x="194000" y="158091"/>
                </a:lnTo>
                <a:cubicBezTo>
                  <a:pt x="189713" y="159139"/>
                  <a:pt x="185618" y="160758"/>
                  <a:pt x="181808" y="162854"/>
                </a:cubicBezTo>
                <a:lnTo>
                  <a:pt x="115704" y="96750"/>
                </a:lnTo>
                <a:lnTo>
                  <a:pt x="110179" y="60270"/>
                </a:lnTo>
                <a:cubicBezTo>
                  <a:pt x="109227" y="53888"/>
                  <a:pt x="103226" y="49506"/>
                  <a:pt x="96844" y="50459"/>
                </a:cubicBezTo>
                <a:cubicBezTo>
                  <a:pt x="90463" y="51411"/>
                  <a:pt x="86081" y="57412"/>
                  <a:pt x="87034" y="63794"/>
                </a:cubicBezTo>
                <a:lnTo>
                  <a:pt x="90653" y="87701"/>
                </a:lnTo>
                <a:lnTo>
                  <a:pt x="66174" y="83987"/>
                </a:lnTo>
                <a:cubicBezTo>
                  <a:pt x="59792" y="83034"/>
                  <a:pt x="53792" y="87416"/>
                  <a:pt x="52839" y="93797"/>
                </a:cubicBezTo>
                <a:cubicBezTo>
                  <a:pt x="51886" y="100179"/>
                  <a:pt x="56268" y="106180"/>
                  <a:pt x="62650" y="107132"/>
                </a:cubicBezTo>
                <a:lnTo>
                  <a:pt x="98368" y="112466"/>
                </a:lnTo>
                <a:lnTo>
                  <a:pt x="164472" y="178570"/>
                </a:lnTo>
                <a:cubicBezTo>
                  <a:pt x="161234" y="183428"/>
                  <a:pt x="158757" y="188857"/>
                  <a:pt x="157328" y="194667"/>
                </a:cubicBezTo>
                <a:lnTo>
                  <a:pt x="119324" y="194667"/>
                </a:lnTo>
                <a:lnTo>
                  <a:pt x="119324" y="187523"/>
                </a:lnTo>
                <a:cubicBezTo>
                  <a:pt x="119324" y="181523"/>
                  <a:pt x="114942" y="176284"/>
                  <a:pt x="108941" y="175617"/>
                </a:cubicBezTo>
                <a:cubicBezTo>
                  <a:pt x="101893" y="174855"/>
                  <a:pt x="95987" y="180284"/>
                  <a:pt x="95987" y="187238"/>
                </a:cubicBezTo>
                <a:lnTo>
                  <a:pt x="95987" y="194667"/>
                </a:lnTo>
                <a:lnTo>
                  <a:pt x="79795" y="194667"/>
                </a:lnTo>
                <a:lnTo>
                  <a:pt x="44362" y="161139"/>
                </a:lnTo>
                <a:cubicBezTo>
                  <a:pt x="39694" y="156758"/>
                  <a:pt x="32265" y="156948"/>
                  <a:pt x="27884" y="161615"/>
                </a:cubicBezTo>
                <a:cubicBezTo>
                  <a:pt x="23502" y="166283"/>
                  <a:pt x="23693" y="173712"/>
                  <a:pt x="28360" y="178094"/>
                </a:cubicBezTo>
                <a:lnTo>
                  <a:pt x="45886" y="194667"/>
                </a:lnTo>
                <a:lnTo>
                  <a:pt x="18835" y="194667"/>
                </a:lnTo>
                <a:cubicBezTo>
                  <a:pt x="11977" y="194667"/>
                  <a:pt x="6452" y="200573"/>
                  <a:pt x="7214" y="207621"/>
                </a:cubicBezTo>
                <a:cubicBezTo>
                  <a:pt x="7881" y="213527"/>
                  <a:pt x="13120" y="218004"/>
                  <a:pt x="19120" y="218004"/>
                </a:cubicBezTo>
                <a:lnTo>
                  <a:pt x="45600" y="218004"/>
                </a:lnTo>
                <a:lnTo>
                  <a:pt x="28264" y="234672"/>
                </a:lnTo>
                <a:cubicBezTo>
                  <a:pt x="23597" y="239149"/>
                  <a:pt x="23502" y="246483"/>
                  <a:pt x="27884" y="251150"/>
                </a:cubicBezTo>
                <a:cubicBezTo>
                  <a:pt x="30169" y="253532"/>
                  <a:pt x="33218" y="254770"/>
                  <a:pt x="36266" y="254770"/>
                </a:cubicBezTo>
                <a:cubicBezTo>
                  <a:pt x="39218" y="254770"/>
                  <a:pt x="42076" y="253722"/>
                  <a:pt x="44362" y="251531"/>
                </a:cubicBezTo>
                <a:lnTo>
                  <a:pt x="79223" y="218861"/>
                </a:lnTo>
                <a:lnTo>
                  <a:pt x="95892" y="218861"/>
                </a:lnTo>
                <a:lnTo>
                  <a:pt x="95892" y="225528"/>
                </a:lnTo>
                <a:cubicBezTo>
                  <a:pt x="95892" y="232005"/>
                  <a:pt x="101131" y="237149"/>
                  <a:pt x="107512" y="237149"/>
                </a:cubicBezTo>
                <a:cubicBezTo>
                  <a:pt x="113989" y="237149"/>
                  <a:pt x="119228" y="225528"/>
                  <a:pt x="119228" y="225528"/>
                </a:cubicBezTo>
                <a:lnTo>
                  <a:pt x="119228" y="218099"/>
                </a:lnTo>
                <a:lnTo>
                  <a:pt x="157424" y="218099"/>
                </a:lnTo>
                <a:cubicBezTo>
                  <a:pt x="158662" y="223242"/>
                  <a:pt x="160662" y="228005"/>
                  <a:pt x="163329" y="232386"/>
                </a:cubicBezTo>
                <a:lnTo>
                  <a:pt x="97702" y="298204"/>
                </a:lnTo>
                <a:lnTo>
                  <a:pt x="61507" y="303633"/>
                </a:lnTo>
                <a:cubicBezTo>
                  <a:pt x="55125" y="304586"/>
                  <a:pt x="50743" y="310491"/>
                  <a:pt x="51696" y="316873"/>
                </a:cubicBezTo>
                <a:cubicBezTo>
                  <a:pt x="52553" y="322683"/>
                  <a:pt x="57506" y="326779"/>
                  <a:pt x="63221" y="326779"/>
                </a:cubicBezTo>
                <a:cubicBezTo>
                  <a:pt x="63793" y="326779"/>
                  <a:pt x="64364" y="326779"/>
                  <a:pt x="64936" y="326684"/>
                </a:cubicBezTo>
                <a:lnTo>
                  <a:pt x="88748" y="323064"/>
                </a:lnTo>
                <a:lnTo>
                  <a:pt x="85129" y="347163"/>
                </a:lnTo>
                <a:cubicBezTo>
                  <a:pt x="84271" y="353068"/>
                  <a:pt x="87796" y="358878"/>
                  <a:pt x="93511" y="360402"/>
                </a:cubicBezTo>
                <a:cubicBezTo>
                  <a:pt x="94559" y="360688"/>
                  <a:pt x="95606" y="360783"/>
                  <a:pt x="96559" y="360783"/>
                </a:cubicBezTo>
                <a:cubicBezTo>
                  <a:pt x="102178" y="360783"/>
                  <a:pt x="107131" y="356592"/>
                  <a:pt x="108084" y="350877"/>
                </a:cubicBezTo>
                <a:lnTo>
                  <a:pt x="113418" y="315254"/>
                </a:lnTo>
                <a:lnTo>
                  <a:pt x="179902" y="248579"/>
                </a:lnTo>
                <a:cubicBezTo>
                  <a:pt x="184189" y="251150"/>
                  <a:pt x="188856" y="253151"/>
                  <a:pt x="193809" y="254294"/>
                </a:cubicBezTo>
                <a:lnTo>
                  <a:pt x="193809" y="293156"/>
                </a:lnTo>
                <a:lnTo>
                  <a:pt x="186379" y="293156"/>
                </a:lnTo>
                <a:cubicBezTo>
                  <a:pt x="179902" y="293156"/>
                  <a:pt x="174759" y="298395"/>
                  <a:pt x="174759" y="304776"/>
                </a:cubicBezTo>
                <a:cubicBezTo>
                  <a:pt x="174759" y="311253"/>
                  <a:pt x="179998" y="316397"/>
                  <a:pt x="186379" y="316397"/>
                </a:cubicBezTo>
                <a:lnTo>
                  <a:pt x="193809" y="316397"/>
                </a:lnTo>
                <a:lnTo>
                  <a:pt x="193809" y="332589"/>
                </a:lnTo>
                <a:lnTo>
                  <a:pt x="160281" y="368022"/>
                </a:lnTo>
                <a:cubicBezTo>
                  <a:pt x="155900" y="372689"/>
                  <a:pt x="156090" y="380119"/>
                  <a:pt x="160757" y="384500"/>
                </a:cubicBezTo>
                <a:cubicBezTo>
                  <a:pt x="163043" y="386596"/>
                  <a:pt x="165901" y="387644"/>
                  <a:pt x="168758" y="387644"/>
                </a:cubicBezTo>
                <a:cubicBezTo>
                  <a:pt x="171806" y="387644"/>
                  <a:pt x="174950" y="386405"/>
                  <a:pt x="177235" y="384024"/>
                </a:cubicBezTo>
                <a:lnTo>
                  <a:pt x="193809" y="366498"/>
                </a:lnTo>
                <a:lnTo>
                  <a:pt x="193809" y="393549"/>
                </a:lnTo>
                <a:cubicBezTo>
                  <a:pt x="193809" y="400026"/>
                  <a:pt x="199048" y="405170"/>
                  <a:pt x="205429" y="405170"/>
                </a:cubicBezTo>
                <a:cubicBezTo>
                  <a:pt x="211906" y="405170"/>
                  <a:pt x="217050" y="399931"/>
                  <a:pt x="217050" y="393549"/>
                </a:cubicBezTo>
                <a:lnTo>
                  <a:pt x="217050" y="366403"/>
                </a:lnTo>
                <a:lnTo>
                  <a:pt x="233909" y="383738"/>
                </a:lnTo>
                <a:cubicBezTo>
                  <a:pt x="238386" y="388406"/>
                  <a:pt x="245720" y="388501"/>
                  <a:pt x="250387" y="384120"/>
                </a:cubicBezTo>
                <a:cubicBezTo>
                  <a:pt x="255055" y="379643"/>
                  <a:pt x="255150" y="372308"/>
                  <a:pt x="250768" y="367641"/>
                </a:cubicBezTo>
                <a:lnTo>
                  <a:pt x="217812" y="332780"/>
                </a:lnTo>
                <a:lnTo>
                  <a:pt x="217812" y="316397"/>
                </a:lnTo>
                <a:lnTo>
                  <a:pt x="224670" y="316397"/>
                </a:lnTo>
                <a:cubicBezTo>
                  <a:pt x="231147" y="316111"/>
                  <a:pt x="236291" y="310872"/>
                  <a:pt x="236291" y="304395"/>
                </a:cubicBezTo>
                <a:cubicBezTo>
                  <a:pt x="236291" y="297918"/>
                  <a:pt x="224670" y="293061"/>
                  <a:pt x="224670" y="293061"/>
                </a:cubicBezTo>
                <a:lnTo>
                  <a:pt x="216955" y="293061"/>
                </a:lnTo>
                <a:lnTo>
                  <a:pt x="216955" y="254294"/>
                </a:lnTo>
                <a:cubicBezTo>
                  <a:pt x="222765" y="252865"/>
                  <a:pt x="228194" y="250484"/>
                  <a:pt x="233052" y="247150"/>
                </a:cubicBezTo>
                <a:lnTo>
                  <a:pt x="300299" y="314397"/>
                </a:lnTo>
                <a:lnTo>
                  <a:pt x="305633" y="350115"/>
                </a:lnTo>
                <a:cubicBezTo>
                  <a:pt x="306490" y="355925"/>
                  <a:pt x="311538" y="360116"/>
                  <a:pt x="317158" y="360116"/>
                </a:cubicBezTo>
                <a:cubicBezTo>
                  <a:pt x="319253" y="360116"/>
                  <a:pt x="321349" y="359545"/>
                  <a:pt x="323349" y="358307"/>
                </a:cubicBezTo>
                <a:cubicBezTo>
                  <a:pt x="327350" y="355830"/>
                  <a:pt x="329350" y="351068"/>
                  <a:pt x="328683" y="346400"/>
                </a:cubicBezTo>
                <a:lnTo>
                  <a:pt x="325063" y="322112"/>
                </a:lnTo>
                <a:lnTo>
                  <a:pt x="348971" y="325731"/>
                </a:lnTo>
                <a:cubicBezTo>
                  <a:pt x="349543" y="325826"/>
                  <a:pt x="350114" y="325826"/>
                  <a:pt x="350686" y="325826"/>
                </a:cubicBezTo>
                <a:cubicBezTo>
                  <a:pt x="356401" y="325826"/>
                  <a:pt x="361354" y="321636"/>
                  <a:pt x="362211" y="315825"/>
                </a:cubicBezTo>
                <a:cubicBezTo>
                  <a:pt x="363163" y="309444"/>
                  <a:pt x="358782" y="303443"/>
                  <a:pt x="352400" y="302490"/>
                </a:cubicBezTo>
                <a:lnTo>
                  <a:pt x="315919" y="296966"/>
                </a:lnTo>
                <a:lnTo>
                  <a:pt x="248673" y="229719"/>
                </a:lnTo>
                <a:cubicBezTo>
                  <a:pt x="250768" y="225909"/>
                  <a:pt x="252388" y="221813"/>
                  <a:pt x="253435" y="217527"/>
                </a:cubicBezTo>
                <a:lnTo>
                  <a:pt x="292202" y="217527"/>
                </a:lnTo>
                <a:lnTo>
                  <a:pt x="292202" y="224671"/>
                </a:lnTo>
                <a:cubicBezTo>
                  <a:pt x="292202" y="230672"/>
                  <a:pt x="296584" y="235911"/>
                  <a:pt x="302585" y="236577"/>
                </a:cubicBezTo>
                <a:cubicBezTo>
                  <a:pt x="309633" y="237339"/>
                  <a:pt x="315538" y="231910"/>
                  <a:pt x="315538" y="224957"/>
                </a:cubicBezTo>
                <a:lnTo>
                  <a:pt x="315538" y="217527"/>
                </a:lnTo>
                <a:lnTo>
                  <a:pt x="331731" y="217527"/>
                </a:lnTo>
                <a:lnTo>
                  <a:pt x="367164" y="251055"/>
                </a:lnTo>
                <a:cubicBezTo>
                  <a:pt x="369450" y="253151"/>
                  <a:pt x="372308" y="254198"/>
                  <a:pt x="375165" y="254198"/>
                </a:cubicBezTo>
                <a:cubicBezTo>
                  <a:pt x="378213" y="254198"/>
                  <a:pt x="381356" y="252960"/>
                  <a:pt x="383642" y="250579"/>
                </a:cubicBezTo>
                <a:cubicBezTo>
                  <a:pt x="388024" y="245912"/>
                  <a:pt x="387833" y="238482"/>
                  <a:pt x="383166" y="234101"/>
                </a:cubicBezTo>
                <a:lnTo>
                  <a:pt x="365640" y="217527"/>
                </a:lnTo>
                <a:lnTo>
                  <a:pt x="392691" y="217527"/>
                </a:lnTo>
                <a:cubicBezTo>
                  <a:pt x="399168" y="217527"/>
                  <a:pt x="404311" y="212288"/>
                  <a:pt x="404311" y="205907"/>
                </a:cubicBezTo>
                <a:cubicBezTo>
                  <a:pt x="404978" y="200097"/>
                  <a:pt x="399739" y="194858"/>
                  <a:pt x="393262" y="194858"/>
                </a:cubicBezTo>
                <a:close/>
                <a:moveTo>
                  <a:pt x="206001" y="232767"/>
                </a:moveTo>
                <a:cubicBezTo>
                  <a:pt x="192190" y="232767"/>
                  <a:pt x="180855" y="222004"/>
                  <a:pt x="179902" y="208383"/>
                </a:cubicBezTo>
                <a:cubicBezTo>
                  <a:pt x="179998" y="207812"/>
                  <a:pt x="180093" y="207145"/>
                  <a:pt x="180093" y="206573"/>
                </a:cubicBezTo>
                <a:cubicBezTo>
                  <a:pt x="180093" y="205907"/>
                  <a:pt x="179998" y="205335"/>
                  <a:pt x="179902" y="204764"/>
                </a:cubicBezTo>
                <a:cubicBezTo>
                  <a:pt x="180855" y="191143"/>
                  <a:pt x="192190" y="180380"/>
                  <a:pt x="206001" y="180380"/>
                </a:cubicBezTo>
                <a:cubicBezTo>
                  <a:pt x="220479" y="180380"/>
                  <a:pt x="232195" y="192096"/>
                  <a:pt x="232195" y="206573"/>
                </a:cubicBezTo>
                <a:cubicBezTo>
                  <a:pt x="232195" y="220956"/>
                  <a:pt x="220479" y="232767"/>
                  <a:pt x="206001" y="232767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grpSp>
        <p:nvGrpSpPr>
          <p:cNvPr id="319" name="그룹 318">
            <a:extLst>
              <a:ext uri="{FF2B5EF4-FFF2-40B4-BE49-F238E27FC236}">
                <a16:creationId xmlns:a16="http://schemas.microsoft.com/office/drawing/2014/main" id="{FC156A72-0859-4BB5-9B44-DB9CBC73ABBA}"/>
              </a:ext>
            </a:extLst>
          </p:cNvPr>
          <p:cNvGrpSpPr/>
          <p:nvPr/>
        </p:nvGrpSpPr>
        <p:grpSpPr>
          <a:xfrm>
            <a:off x="2835298" y="4263771"/>
            <a:ext cx="365379" cy="384905"/>
            <a:chOff x="2835298" y="4263771"/>
            <a:chExt cx="365379" cy="384905"/>
          </a:xfrm>
          <a:solidFill>
            <a:schemeClr val="bg1"/>
          </a:solidFill>
        </p:grpSpPr>
        <p:sp>
          <p:nvSpPr>
            <p:cNvPr id="320" name="자유형: 도형 319">
              <a:extLst>
                <a:ext uri="{FF2B5EF4-FFF2-40B4-BE49-F238E27FC236}">
                  <a16:creationId xmlns:a16="http://schemas.microsoft.com/office/drawing/2014/main" id="{D1D18F52-4627-424A-B894-5EE7A6C7E5A2}"/>
                </a:ext>
              </a:extLst>
            </p:cNvPr>
            <p:cNvSpPr/>
            <p:nvPr/>
          </p:nvSpPr>
          <p:spPr>
            <a:xfrm>
              <a:off x="2857777" y="4263771"/>
              <a:ext cx="342900" cy="323850"/>
            </a:xfrm>
            <a:custGeom>
              <a:avLst/>
              <a:gdLst>
                <a:gd name="connsiteX0" fmla="*/ 339947 w 342900"/>
                <a:gd name="connsiteY0" fmla="*/ 118110 h 323850"/>
                <a:gd name="connsiteX1" fmla="*/ 273367 w 342900"/>
                <a:gd name="connsiteY1" fmla="*/ 51530 h 323850"/>
                <a:gd name="connsiteX2" fmla="*/ 266129 w 342900"/>
                <a:gd name="connsiteY2" fmla="*/ 51911 h 323850"/>
                <a:gd name="connsiteX3" fmla="*/ 195739 w 342900"/>
                <a:gd name="connsiteY3" fmla="*/ 7144 h 323850"/>
                <a:gd name="connsiteX4" fmla="*/ 125349 w 342900"/>
                <a:gd name="connsiteY4" fmla="*/ 51911 h 323850"/>
                <a:gd name="connsiteX5" fmla="*/ 118110 w 342900"/>
                <a:gd name="connsiteY5" fmla="*/ 51530 h 323850"/>
                <a:gd name="connsiteX6" fmla="*/ 51530 w 342900"/>
                <a:gd name="connsiteY6" fmla="*/ 118110 h 323850"/>
                <a:gd name="connsiteX7" fmla="*/ 56197 w 342900"/>
                <a:gd name="connsiteY7" fmla="*/ 142684 h 323850"/>
                <a:gd name="connsiteX8" fmla="*/ 7144 w 342900"/>
                <a:gd name="connsiteY8" fmla="*/ 206978 h 323850"/>
                <a:gd name="connsiteX9" fmla="*/ 30575 w 342900"/>
                <a:gd name="connsiteY9" fmla="*/ 257651 h 323850"/>
                <a:gd name="connsiteX10" fmla="*/ 8287 w 342900"/>
                <a:gd name="connsiteY10" fmla="*/ 302800 h 323850"/>
                <a:gd name="connsiteX11" fmla="*/ 14478 w 342900"/>
                <a:gd name="connsiteY11" fmla="*/ 318135 h 323850"/>
                <a:gd name="connsiteX12" fmla="*/ 28289 w 342900"/>
                <a:gd name="connsiteY12" fmla="*/ 312325 h 323850"/>
                <a:gd name="connsiteX13" fmla="*/ 49625 w 342900"/>
                <a:gd name="connsiteY13" fmla="*/ 269081 h 323850"/>
                <a:gd name="connsiteX14" fmla="*/ 73723 w 342900"/>
                <a:gd name="connsiteY14" fmla="*/ 273558 h 323850"/>
                <a:gd name="connsiteX15" fmla="*/ 89154 w 342900"/>
                <a:gd name="connsiteY15" fmla="*/ 273558 h 323850"/>
                <a:gd name="connsiteX16" fmla="*/ 74962 w 342900"/>
                <a:gd name="connsiteY16" fmla="*/ 302419 h 323850"/>
                <a:gd name="connsiteX17" fmla="*/ 78772 w 342900"/>
                <a:gd name="connsiteY17" fmla="*/ 316897 h 323850"/>
                <a:gd name="connsiteX18" fmla="*/ 94679 w 342900"/>
                <a:gd name="connsiteY18" fmla="*/ 312420 h 323850"/>
                <a:gd name="connsiteX19" fmla="*/ 113824 w 342900"/>
                <a:gd name="connsiteY19" fmla="*/ 273463 h 323850"/>
                <a:gd name="connsiteX20" fmla="*/ 155734 w 342900"/>
                <a:gd name="connsiteY20" fmla="*/ 273463 h 323850"/>
                <a:gd name="connsiteX21" fmla="*/ 141542 w 342900"/>
                <a:gd name="connsiteY21" fmla="*/ 302323 h 323850"/>
                <a:gd name="connsiteX22" fmla="*/ 145351 w 342900"/>
                <a:gd name="connsiteY22" fmla="*/ 316801 h 323850"/>
                <a:gd name="connsiteX23" fmla="*/ 161258 w 342900"/>
                <a:gd name="connsiteY23" fmla="*/ 312325 h 323850"/>
                <a:gd name="connsiteX24" fmla="*/ 180404 w 342900"/>
                <a:gd name="connsiteY24" fmla="*/ 273367 h 323850"/>
                <a:gd name="connsiteX25" fmla="*/ 222313 w 342900"/>
                <a:gd name="connsiteY25" fmla="*/ 273367 h 323850"/>
                <a:gd name="connsiteX26" fmla="*/ 208026 w 342900"/>
                <a:gd name="connsiteY26" fmla="*/ 302514 h 323850"/>
                <a:gd name="connsiteX27" fmla="*/ 213074 w 342900"/>
                <a:gd name="connsiteY27" fmla="*/ 317373 h 323850"/>
                <a:gd name="connsiteX28" fmla="*/ 227933 w 342900"/>
                <a:gd name="connsiteY28" fmla="*/ 312325 h 323850"/>
                <a:gd name="connsiteX29" fmla="*/ 248507 w 342900"/>
                <a:gd name="connsiteY29" fmla="*/ 270510 h 323850"/>
                <a:gd name="connsiteX30" fmla="*/ 295656 w 342900"/>
                <a:gd name="connsiteY30" fmla="*/ 206788 h 323850"/>
                <a:gd name="connsiteX31" fmla="*/ 290989 w 342900"/>
                <a:gd name="connsiteY31" fmla="*/ 182213 h 323850"/>
                <a:gd name="connsiteX32" fmla="*/ 339947 w 342900"/>
                <a:gd name="connsiteY32" fmla="*/ 118110 h 323850"/>
                <a:gd name="connsiteX33" fmla="*/ 228314 w 342900"/>
                <a:gd name="connsiteY33" fmla="*/ 251365 h 323850"/>
                <a:gd name="connsiteX34" fmla="*/ 74200 w 342900"/>
                <a:gd name="connsiteY34" fmla="*/ 251365 h 323850"/>
                <a:gd name="connsiteX35" fmla="*/ 29146 w 342900"/>
                <a:gd name="connsiteY35" fmla="*/ 209074 h 323850"/>
                <a:gd name="connsiteX36" fmla="*/ 73533 w 342900"/>
                <a:gd name="connsiteY36" fmla="*/ 162496 h 323850"/>
                <a:gd name="connsiteX37" fmla="*/ 84963 w 342900"/>
                <a:gd name="connsiteY37" fmla="*/ 164020 h 323850"/>
                <a:gd name="connsiteX38" fmla="*/ 98393 w 342900"/>
                <a:gd name="connsiteY38" fmla="*/ 156686 h 323850"/>
                <a:gd name="connsiteX39" fmla="*/ 151257 w 342900"/>
                <a:gd name="connsiteY39" fmla="*/ 118110 h 323850"/>
                <a:gd name="connsiteX40" fmla="*/ 204121 w 342900"/>
                <a:gd name="connsiteY40" fmla="*/ 156686 h 323850"/>
                <a:gd name="connsiteX41" fmla="*/ 217551 w 342900"/>
                <a:gd name="connsiteY41" fmla="*/ 164020 h 323850"/>
                <a:gd name="connsiteX42" fmla="*/ 228981 w 342900"/>
                <a:gd name="connsiteY42" fmla="*/ 162496 h 323850"/>
                <a:gd name="connsiteX43" fmla="*/ 273367 w 342900"/>
                <a:gd name="connsiteY43" fmla="*/ 209074 h 323850"/>
                <a:gd name="connsiteX44" fmla="*/ 228314 w 342900"/>
                <a:gd name="connsiteY44" fmla="*/ 251365 h 323850"/>
                <a:gd name="connsiteX45" fmla="*/ 278321 w 342900"/>
                <a:gd name="connsiteY45" fmla="*/ 161925 h 323850"/>
                <a:gd name="connsiteX46" fmla="*/ 228981 w 342900"/>
                <a:gd name="connsiteY46" fmla="*/ 140017 h 323850"/>
                <a:gd name="connsiteX47" fmla="*/ 221742 w 342900"/>
                <a:gd name="connsiteY47" fmla="*/ 140398 h 323850"/>
                <a:gd name="connsiteX48" fmla="*/ 151352 w 342900"/>
                <a:gd name="connsiteY48" fmla="*/ 95631 h 323850"/>
                <a:gd name="connsiteX49" fmla="*/ 80963 w 342900"/>
                <a:gd name="connsiteY49" fmla="*/ 140398 h 323850"/>
                <a:gd name="connsiteX50" fmla="*/ 79819 w 342900"/>
                <a:gd name="connsiteY50" fmla="*/ 140303 h 323850"/>
                <a:gd name="connsiteX51" fmla="*/ 73723 w 342900"/>
                <a:gd name="connsiteY51" fmla="*/ 117824 h 323850"/>
                <a:gd name="connsiteX52" fmla="*/ 118110 w 342900"/>
                <a:gd name="connsiteY52" fmla="*/ 73438 h 323850"/>
                <a:gd name="connsiteX53" fmla="*/ 129540 w 342900"/>
                <a:gd name="connsiteY53" fmla="*/ 74962 h 323850"/>
                <a:gd name="connsiteX54" fmla="*/ 142970 w 342900"/>
                <a:gd name="connsiteY54" fmla="*/ 67627 h 323850"/>
                <a:gd name="connsiteX55" fmla="*/ 195834 w 342900"/>
                <a:gd name="connsiteY55" fmla="*/ 29051 h 323850"/>
                <a:gd name="connsiteX56" fmla="*/ 248698 w 342900"/>
                <a:gd name="connsiteY56" fmla="*/ 67627 h 323850"/>
                <a:gd name="connsiteX57" fmla="*/ 262128 w 342900"/>
                <a:gd name="connsiteY57" fmla="*/ 74962 h 323850"/>
                <a:gd name="connsiteX58" fmla="*/ 273558 w 342900"/>
                <a:gd name="connsiteY58" fmla="*/ 73438 h 323850"/>
                <a:gd name="connsiteX59" fmla="*/ 317944 w 342900"/>
                <a:gd name="connsiteY59" fmla="*/ 117824 h 323850"/>
                <a:gd name="connsiteX60" fmla="*/ 278321 w 342900"/>
                <a:gd name="connsiteY60" fmla="*/ 161925 h 32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342900" h="323850">
                  <a:moveTo>
                    <a:pt x="339947" y="118110"/>
                  </a:moveTo>
                  <a:cubicBezTo>
                    <a:pt x="339947" y="81343"/>
                    <a:pt x="310039" y="51530"/>
                    <a:pt x="273367" y="51530"/>
                  </a:cubicBezTo>
                  <a:cubicBezTo>
                    <a:pt x="270891" y="51530"/>
                    <a:pt x="268510" y="51625"/>
                    <a:pt x="266129" y="51911"/>
                  </a:cubicBezTo>
                  <a:cubicBezTo>
                    <a:pt x="253460" y="24765"/>
                    <a:pt x="226314" y="7144"/>
                    <a:pt x="195739" y="7144"/>
                  </a:cubicBezTo>
                  <a:cubicBezTo>
                    <a:pt x="165163" y="7144"/>
                    <a:pt x="137922" y="24765"/>
                    <a:pt x="125349" y="51911"/>
                  </a:cubicBezTo>
                  <a:cubicBezTo>
                    <a:pt x="122968" y="51625"/>
                    <a:pt x="120491" y="51530"/>
                    <a:pt x="118110" y="51530"/>
                  </a:cubicBezTo>
                  <a:cubicBezTo>
                    <a:pt x="81343" y="51530"/>
                    <a:pt x="51530" y="81439"/>
                    <a:pt x="51530" y="118110"/>
                  </a:cubicBezTo>
                  <a:cubicBezTo>
                    <a:pt x="51530" y="126682"/>
                    <a:pt x="53150" y="134969"/>
                    <a:pt x="56197" y="142684"/>
                  </a:cubicBezTo>
                  <a:cubicBezTo>
                    <a:pt x="27908" y="150400"/>
                    <a:pt x="7144" y="176308"/>
                    <a:pt x="7144" y="206978"/>
                  </a:cubicBezTo>
                  <a:cubicBezTo>
                    <a:pt x="7144" y="227266"/>
                    <a:pt x="16192" y="245364"/>
                    <a:pt x="30575" y="257651"/>
                  </a:cubicBezTo>
                  <a:lnTo>
                    <a:pt x="8287" y="302800"/>
                  </a:lnTo>
                  <a:cubicBezTo>
                    <a:pt x="5429" y="308705"/>
                    <a:pt x="8192" y="315849"/>
                    <a:pt x="14478" y="318135"/>
                  </a:cubicBezTo>
                  <a:cubicBezTo>
                    <a:pt x="19812" y="320040"/>
                    <a:pt x="25813" y="317468"/>
                    <a:pt x="28289" y="312325"/>
                  </a:cubicBezTo>
                  <a:lnTo>
                    <a:pt x="49625" y="269081"/>
                  </a:lnTo>
                  <a:cubicBezTo>
                    <a:pt x="57150" y="272034"/>
                    <a:pt x="65246" y="273558"/>
                    <a:pt x="73723" y="273558"/>
                  </a:cubicBezTo>
                  <a:lnTo>
                    <a:pt x="89154" y="273558"/>
                  </a:lnTo>
                  <a:lnTo>
                    <a:pt x="74962" y="302419"/>
                  </a:lnTo>
                  <a:cubicBezTo>
                    <a:pt x="72485" y="307562"/>
                    <a:pt x="74009" y="313849"/>
                    <a:pt x="78772" y="316897"/>
                  </a:cubicBezTo>
                  <a:cubicBezTo>
                    <a:pt x="84487" y="320516"/>
                    <a:pt x="91821" y="318325"/>
                    <a:pt x="94679" y="312420"/>
                  </a:cubicBezTo>
                  <a:lnTo>
                    <a:pt x="113824" y="273463"/>
                  </a:lnTo>
                  <a:lnTo>
                    <a:pt x="155734" y="273463"/>
                  </a:lnTo>
                  <a:lnTo>
                    <a:pt x="141542" y="302323"/>
                  </a:lnTo>
                  <a:cubicBezTo>
                    <a:pt x="139065" y="307467"/>
                    <a:pt x="140589" y="313753"/>
                    <a:pt x="145351" y="316801"/>
                  </a:cubicBezTo>
                  <a:cubicBezTo>
                    <a:pt x="151067" y="320421"/>
                    <a:pt x="158401" y="318230"/>
                    <a:pt x="161258" y="312325"/>
                  </a:cubicBezTo>
                  <a:lnTo>
                    <a:pt x="180404" y="273367"/>
                  </a:lnTo>
                  <a:lnTo>
                    <a:pt x="222313" y="273367"/>
                  </a:lnTo>
                  <a:lnTo>
                    <a:pt x="208026" y="302514"/>
                  </a:lnTo>
                  <a:cubicBezTo>
                    <a:pt x="205359" y="308038"/>
                    <a:pt x="207550" y="314706"/>
                    <a:pt x="213074" y="317373"/>
                  </a:cubicBezTo>
                  <a:cubicBezTo>
                    <a:pt x="218599" y="320040"/>
                    <a:pt x="225266" y="317849"/>
                    <a:pt x="227933" y="312325"/>
                  </a:cubicBezTo>
                  <a:lnTo>
                    <a:pt x="248507" y="270510"/>
                  </a:lnTo>
                  <a:cubicBezTo>
                    <a:pt x="275749" y="262128"/>
                    <a:pt x="295656" y="236791"/>
                    <a:pt x="295656" y="206788"/>
                  </a:cubicBezTo>
                  <a:cubicBezTo>
                    <a:pt x="295656" y="198120"/>
                    <a:pt x="294037" y="189833"/>
                    <a:pt x="290989" y="182213"/>
                  </a:cubicBezTo>
                  <a:cubicBezTo>
                    <a:pt x="319183" y="174688"/>
                    <a:pt x="339947" y="148780"/>
                    <a:pt x="339947" y="118110"/>
                  </a:cubicBezTo>
                  <a:close/>
                  <a:moveTo>
                    <a:pt x="228314" y="251365"/>
                  </a:moveTo>
                  <a:lnTo>
                    <a:pt x="74200" y="251365"/>
                  </a:lnTo>
                  <a:cubicBezTo>
                    <a:pt x="50387" y="251365"/>
                    <a:pt x="30289" y="232886"/>
                    <a:pt x="29146" y="209074"/>
                  </a:cubicBezTo>
                  <a:cubicBezTo>
                    <a:pt x="27908" y="183642"/>
                    <a:pt x="48292" y="162496"/>
                    <a:pt x="73533" y="162496"/>
                  </a:cubicBezTo>
                  <a:cubicBezTo>
                    <a:pt x="77438" y="162496"/>
                    <a:pt x="81248" y="162973"/>
                    <a:pt x="84963" y="164020"/>
                  </a:cubicBezTo>
                  <a:cubicBezTo>
                    <a:pt x="90678" y="165544"/>
                    <a:pt x="96583" y="162306"/>
                    <a:pt x="98393" y="156686"/>
                  </a:cubicBezTo>
                  <a:cubicBezTo>
                    <a:pt x="105823" y="133636"/>
                    <a:pt x="127063" y="118110"/>
                    <a:pt x="151257" y="118110"/>
                  </a:cubicBezTo>
                  <a:cubicBezTo>
                    <a:pt x="175450" y="118110"/>
                    <a:pt x="196691" y="133636"/>
                    <a:pt x="204121" y="156686"/>
                  </a:cubicBezTo>
                  <a:cubicBezTo>
                    <a:pt x="205930" y="162306"/>
                    <a:pt x="211836" y="165544"/>
                    <a:pt x="217551" y="164020"/>
                  </a:cubicBezTo>
                  <a:cubicBezTo>
                    <a:pt x="221266" y="163068"/>
                    <a:pt x="225076" y="162496"/>
                    <a:pt x="228981" y="162496"/>
                  </a:cubicBezTo>
                  <a:cubicBezTo>
                    <a:pt x="254222" y="162496"/>
                    <a:pt x="274510" y="183547"/>
                    <a:pt x="273367" y="209074"/>
                  </a:cubicBezTo>
                  <a:cubicBezTo>
                    <a:pt x="272225" y="232886"/>
                    <a:pt x="252127" y="251365"/>
                    <a:pt x="228314" y="251365"/>
                  </a:cubicBezTo>
                  <a:close/>
                  <a:moveTo>
                    <a:pt x="278321" y="161925"/>
                  </a:moveTo>
                  <a:cubicBezTo>
                    <a:pt x="266129" y="148495"/>
                    <a:pt x="248507" y="140017"/>
                    <a:pt x="228981" y="140017"/>
                  </a:cubicBezTo>
                  <a:cubicBezTo>
                    <a:pt x="226504" y="140017"/>
                    <a:pt x="224123" y="140113"/>
                    <a:pt x="221742" y="140398"/>
                  </a:cubicBezTo>
                  <a:cubicBezTo>
                    <a:pt x="209074" y="113252"/>
                    <a:pt x="181927" y="95631"/>
                    <a:pt x="151352" y="95631"/>
                  </a:cubicBezTo>
                  <a:cubicBezTo>
                    <a:pt x="120777" y="95631"/>
                    <a:pt x="93535" y="113252"/>
                    <a:pt x="80963" y="140398"/>
                  </a:cubicBezTo>
                  <a:cubicBezTo>
                    <a:pt x="80581" y="140398"/>
                    <a:pt x="80200" y="140303"/>
                    <a:pt x="79819" y="140303"/>
                  </a:cubicBezTo>
                  <a:cubicBezTo>
                    <a:pt x="75819" y="133540"/>
                    <a:pt x="73723" y="125825"/>
                    <a:pt x="73723" y="117824"/>
                  </a:cubicBezTo>
                  <a:cubicBezTo>
                    <a:pt x="73723" y="93345"/>
                    <a:pt x="93631" y="73438"/>
                    <a:pt x="118110" y="73438"/>
                  </a:cubicBezTo>
                  <a:cubicBezTo>
                    <a:pt x="122015" y="73438"/>
                    <a:pt x="125825" y="73914"/>
                    <a:pt x="129540" y="74962"/>
                  </a:cubicBezTo>
                  <a:cubicBezTo>
                    <a:pt x="135255" y="76486"/>
                    <a:pt x="141160" y="73247"/>
                    <a:pt x="142970" y="67627"/>
                  </a:cubicBezTo>
                  <a:cubicBezTo>
                    <a:pt x="150400" y="44577"/>
                    <a:pt x="171640" y="29051"/>
                    <a:pt x="195834" y="29051"/>
                  </a:cubicBezTo>
                  <a:cubicBezTo>
                    <a:pt x="220027" y="29051"/>
                    <a:pt x="241268" y="44577"/>
                    <a:pt x="248698" y="67627"/>
                  </a:cubicBezTo>
                  <a:cubicBezTo>
                    <a:pt x="250508" y="73247"/>
                    <a:pt x="256413" y="76486"/>
                    <a:pt x="262128" y="74962"/>
                  </a:cubicBezTo>
                  <a:cubicBezTo>
                    <a:pt x="265843" y="74009"/>
                    <a:pt x="269653" y="73438"/>
                    <a:pt x="273558" y="73438"/>
                  </a:cubicBezTo>
                  <a:cubicBezTo>
                    <a:pt x="298037" y="73438"/>
                    <a:pt x="317944" y="93345"/>
                    <a:pt x="317944" y="117824"/>
                  </a:cubicBezTo>
                  <a:cubicBezTo>
                    <a:pt x="317754" y="140589"/>
                    <a:pt x="300514" y="159448"/>
                    <a:pt x="278321" y="16192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21" name="자유형: 도형 320">
              <a:extLst>
                <a:ext uri="{FF2B5EF4-FFF2-40B4-BE49-F238E27FC236}">
                  <a16:creationId xmlns:a16="http://schemas.microsoft.com/office/drawing/2014/main" id="{923B93F6-EEBA-402B-BDC0-F30D3C1E2D21}"/>
                </a:ext>
              </a:extLst>
            </p:cNvPr>
            <p:cNvSpPr/>
            <p:nvPr/>
          </p:nvSpPr>
          <p:spPr>
            <a:xfrm>
              <a:off x="2868635" y="4620101"/>
              <a:ext cx="28575" cy="28575"/>
            </a:xfrm>
            <a:custGeom>
              <a:avLst/>
              <a:gdLst>
                <a:gd name="connsiteX0" fmla="*/ 29432 w 28575"/>
                <a:gd name="connsiteY0" fmla="*/ 18288 h 28575"/>
                <a:gd name="connsiteX1" fmla="*/ 18288 w 28575"/>
                <a:gd name="connsiteY1" fmla="*/ 29432 h 28575"/>
                <a:gd name="connsiteX2" fmla="*/ 7144 w 28575"/>
                <a:gd name="connsiteY2" fmla="*/ 18288 h 28575"/>
                <a:gd name="connsiteX3" fmla="*/ 18288 w 28575"/>
                <a:gd name="connsiteY3" fmla="*/ 7144 h 28575"/>
                <a:gd name="connsiteX4" fmla="*/ 29432 w 28575"/>
                <a:gd name="connsiteY4" fmla="*/ 1828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9432" y="18288"/>
                  </a:moveTo>
                  <a:cubicBezTo>
                    <a:pt x="29432" y="24443"/>
                    <a:pt x="24443" y="29432"/>
                    <a:pt x="18288" y="29432"/>
                  </a:cubicBezTo>
                  <a:cubicBezTo>
                    <a:pt x="12133" y="29432"/>
                    <a:pt x="7144" y="24443"/>
                    <a:pt x="7144" y="18288"/>
                  </a:cubicBezTo>
                  <a:cubicBezTo>
                    <a:pt x="7144" y="12133"/>
                    <a:pt x="12133" y="7144"/>
                    <a:pt x="18288" y="7144"/>
                  </a:cubicBezTo>
                  <a:cubicBezTo>
                    <a:pt x="24443" y="7144"/>
                    <a:pt x="29432" y="12133"/>
                    <a:pt x="29432" y="18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22" name="자유형: 도형 321">
              <a:extLst>
                <a:ext uri="{FF2B5EF4-FFF2-40B4-BE49-F238E27FC236}">
                  <a16:creationId xmlns:a16="http://schemas.microsoft.com/office/drawing/2014/main" id="{C1DC5F80-63C8-41AA-9BB9-826CE9038F96}"/>
                </a:ext>
              </a:extLst>
            </p:cNvPr>
            <p:cNvSpPr/>
            <p:nvPr/>
          </p:nvSpPr>
          <p:spPr>
            <a:xfrm>
              <a:off x="2935215" y="4620101"/>
              <a:ext cx="28575" cy="28575"/>
            </a:xfrm>
            <a:custGeom>
              <a:avLst/>
              <a:gdLst>
                <a:gd name="connsiteX0" fmla="*/ 29432 w 28575"/>
                <a:gd name="connsiteY0" fmla="*/ 18288 h 28575"/>
                <a:gd name="connsiteX1" fmla="*/ 18288 w 28575"/>
                <a:gd name="connsiteY1" fmla="*/ 29432 h 28575"/>
                <a:gd name="connsiteX2" fmla="*/ 7144 w 28575"/>
                <a:gd name="connsiteY2" fmla="*/ 18288 h 28575"/>
                <a:gd name="connsiteX3" fmla="*/ 18288 w 28575"/>
                <a:gd name="connsiteY3" fmla="*/ 7144 h 28575"/>
                <a:gd name="connsiteX4" fmla="*/ 29432 w 28575"/>
                <a:gd name="connsiteY4" fmla="*/ 1828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9432" y="18288"/>
                  </a:moveTo>
                  <a:cubicBezTo>
                    <a:pt x="29432" y="24443"/>
                    <a:pt x="24443" y="29432"/>
                    <a:pt x="18288" y="29432"/>
                  </a:cubicBezTo>
                  <a:cubicBezTo>
                    <a:pt x="12133" y="29432"/>
                    <a:pt x="7144" y="24443"/>
                    <a:pt x="7144" y="18288"/>
                  </a:cubicBezTo>
                  <a:cubicBezTo>
                    <a:pt x="7144" y="12133"/>
                    <a:pt x="12133" y="7144"/>
                    <a:pt x="18288" y="7144"/>
                  </a:cubicBezTo>
                  <a:cubicBezTo>
                    <a:pt x="24443" y="7144"/>
                    <a:pt x="29432" y="12133"/>
                    <a:pt x="29432" y="18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23" name="자유형: 도형 322">
              <a:extLst>
                <a:ext uri="{FF2B5EF4-FFF2-40B4-BE49-F238E27FC236}">
                  <a16:creationId xmlns:a16="http://schemas.microsoft.com/office/drawing/2014/main" id="{6D66030A-405D-4F7D-B040-2EE0A614EE5F}"/>
                </a:ext>
              </a:extLst>
            </p:cNvPr>
            <p:cNvSpPr/>
            <p:nvPr/>
          </p:nvSpPr>
          <p:spPr>
            <a:xfrm>
              <a:off x="3001795" y="4620101"/>
              <a:ext cx="28575" cy="28575"/>
            </a:xfrm>
            <a:custGeom>
              <a:avLst/>
              <a:gdLst>
                <a:gd name="connsiteX0" fmla="*/ 29432 w 28575"/>
                <a:gd name="connsiteY0" fmla="*/ 18288 h 28575"/>
                <a:gd name="connsiteX1" fmla="*/ 18288 w 28575"/>
                <a:gd name="connsiteY1" fmla="*/ 29432 h 28575"/>
                <a:gd name="connsiteX2" fmla="*/ 7144 w 28575"/>
                <a:gd name="connsiteY2" fmla="*/ 18288 h 28575"/>
                <a:gd name="connsiteX3" fmla="*/ 18288 w 28575"/>
                <a:gd name="connsiteY3" fmla="*/ 7144 h 28575"/>
                <a:gd name="connsiteX4" fmla="*/ 29432 w 28575"/>
                <a:gd name="connsiteY4" fmla="*/ 1828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9432" y="18288"/>
                  </a:moveTo>
                  <a:cubicBezTo>
                    <a:pt x="29432" y="24443"/>
                    <a:pt x="24443" y="29432"/>
                    <a:pt x="18288" y="29432"/>
                  </a:cubicBezTo>
                  <a:cubicBezTo>
                    <a:pt x="12133" y="29432"/>
                    <a:pt x="7144" y="24443"/>
                    <a:pt x="7144" y="18288"/>
                  </a:cubicBezTo>
                  <a:cubicBezTo>
                    <a:pt x="7144" y="12133"/>
                    <a:pt x="12133" y="7144"/>
                    <a:pt x="18288" y="7144"/>
                  </a:cubicBezTo>
                  <a:cubicBezTo>
                    <a:pt x="24443" y="7144"/>
                    <a:pt x="29432" y="12133"/>
                    <a:pt x="29432" y="18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24" name="자유형: 도형 323">
              <a:extLst>
                <a:ext uri="{FF2B5EF4-FFF2-40B4-BE49-F238E27FC236}">
                  <a16:creationId xmlns:a16="http://schemas.microsoft.com/office/drawing/2014/main" id="{54B3AB90-D061-4AFF-987C-FAD6D0158C8B}"/>
                </a:ext>
              </a:extLst>
            </p:cNvPr>
            <p:cNvSpPr/>
            <p:nvPr/>
          </p:nvSpPr>
          <p:spPr>
            <a:xfrm>
              <a:off x="3068470" y="4620101"/>
              <a:ext cx="28575" cy="28575"/>
            </a:xfrm>
            <a:custGeom>
              <a:avLst/>
              <a:gdLst>
                <a:gd name="connsiteX0" fmla="*/ 29432 w 28575"/>
                <a:gd name="connsiteY0" fmla="*/ 18288 h 28575"/>
                <a:gd name="connsiteX1" fmla="*/ 18288 w 28575"/>
                <a:gd name="connsiteY1" fmla="*/ 29432 h 28575"/>
                <a:gd name="connsiteX2" fmla="*/ 7144 w 28575"/>
                <a:gd name="connsiteY2" fmla="*/ 18288 h 28575"/>
                <a:gd name="connsiteX3" fmla="*/ 18288 w 28575"/>
                <a:gd name="connsiteY3" fmla="*/ 7144 h 28575"/>
                <a:gd name="connsiteX4" fmla="*/ 29432 w 28575"/>
                <a:gd name="connsiteY4" fmla="*/ 1828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9432" y="18288"/>
                  </a:moveTo>
                  <a:cubicBezTo>
                    <a:pt x="29432" y="24443"/>
                    <a:pt x="24443" y="29432"/>
                    <a:pt x="18288" y="29432"/>
                  </a:cubicBezTo>
                  <a:cubicBezTo>
                    <a:pt x="12133" y="29432"/>
                    <a:pt x="7144" y="24443"/>
                    <a:pt x="7144" y="18288"/>
                  </a:cubicBezTo>
                  <a:cubicBezTo>
                    <a:pt x="7144" y="12133"/>
                    <a:pt x="12133" y="7144"/>
                    <a:pt x="18288" y="7144"/>
                  </a:cubicBezTo>
                  <a:cubicBezTo>
                    <a:pt x="24443" y="7144"/>
                    <a:pt x="29432" y="12133"/>
                    <a:pt x="29432" y="18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25" name="자유형: 도형 324">
              <a:extLst>
                <a:ext uri="{FF2B5EF4-FFF2-40B4-BE49-F238E27FC236}">
                  <a16:creationId xmlns:a16="http://schemas.microsoft.com/office/drawing/2014/main" id="{2A13EA66-1CEA-4D0F-89A1-63C2C9DC6CC5}"/>
                </a:ext>
              </a:extLst>
            </p:cNvPr>
            <p:cNvSpPr/>
            <p:nvPr/>
          </p:nvSpPr>
          <p:spPr>
            <a:xfrm>
              <a:off x="2835298" y="4586763"/>
              <a:ext cx="28575" cy="28575"/>
            </a:xfrm>
            <a:custGeom>
              <a:avLst/>
              <a:gdLst>
                <a:gd name="connsiteX0" fmla="*/ 29432 w 28575"/>
                <a:gd name="connsiteY0" fmla="*/ 18288 h 28575"/>
                <a:gd name="connsiteX1" fmla="*/ 18288 w 28575"/>
                <a:gd name="connsiteY1" fmla="*/ 29432 h 28575"/>
                <a:gd name="connsiteX2" fmla="*/ 7144 w 28575"/>
                <a:gd name="connsiteY2" fmla="*/ 18288 h 28575"/>
                <a:gd name="connsiteX3" fmla="*/ 18288 w 28575"/>
                <a:gd name="connsiteY3" fmla="*/ 7144 h 28575"/>
                <a:gd name="connsiteX4" fmla="*/ 29432 w 28575"/>
                <a:gd name="connsiteY4" fmla="*/ 1828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9432" y="18288"/>
                  </a:moveTo>
                  <a:cubicBezTo>
                    <a:pt x="29432" y="24443"/>
                    <a:pt x="24443" y="29432"/>
                    <a:pt x="18288" y="29432"/>
                  </a:cubicBezTo>
                  <a:cubicBezTo>
                    <a:pt x="12133" y="29432"/>
                    <a:pt x="7144" y="24443"/>
                    <a:pt x="7144" y="18288"/>
                  </a:cubicBezTo>
                  <a:cubicBezTo>
                    <a:pt x="7144" y="12133"/>
                    <a:pt x="12133" y="7144"/>
                    <a:pt x="18288" y="7144"/>
                  </a:cubicBezTo>
                  <a:cubicBezTo>
                    <a:pt x="24443" y="7144"/>
                    <a:pt x="29432" y="12133"/>
                    <a:pt x="29432" y="18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26" name="자유형: 도형 325">
              <a:extLst>
                <a:ext uri="{FF2B5EF4-FFF2-40B4-BE49-F238E27FC236}">
                  <a16:creationId xmlns:a16="http://schemas.microsoft.com/office/drawing/2014/main" id="{DC63CDE4-9EFA-4C75-A837-AE796B4BEA48}"/>
                </a:ext>
              </a:extLst>
            </p:cNvPr>
            <p:cNvSpPr/>
            <p:nvPr/>
          </p:nvSpPr>
          <p:spPr>
            <a:xfrm>
              <a:off x="2901878" y="4586763"/>
              <a:ext cx="28575" cy="28575"/>
            </a:xfrm>
            <a:custGeom>
              <a:avLst/>
              <a:gdLst>
                <a:gd name="connsiteX0" fmla="*/ 29432 w 28575"/>
                <a:gd name="connsiteY0" fmla="*/ 18288 h 28575"/>
                <a:gd name="connsiteX1" fmla="*/ 18288 w 28575"/>
                <a:gd name="connsiteY1" fmla="*/ 29432 h 28575"/>
                <a:gd name="connsiteX2" fmla="*/ 7144 w 28575"/>
                <a:gd name="connsiteY2" fmla="*/ 18288 h 28575"/>
                <a:gd name="connsiteX3" fmla="*/ 18288 w 28575"/>
                <a:gd name="connsiteY3" fmla="*/ 7144 h 28575"/>
                <a:gd name="connsiteX4" fmla="*/ 29432 w 28575"/>
                <a:gd name="connsiteY4" fmla="*/ 1828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9432" y="18288"/>
                  </a:moveTo>
                  <a:cubicBezTo>
                    <a:pt x="29432" y="24443"/>
                    <a:pt x="24443" y="29432"/>
                    <a:pt x="18288" y="29432"/>
                  </a:cubicBezTo>
                  <a:cubicBezTo>
                    <a:pt x="12133" y="29432"/>
                    <a:pt x="7144" y="24443"/>
                    <a:pt x="7144" y="18288"/>
                  </a:cubicBezTo>
                  <a:cubicBezTo>
                    <a:pt x="7144" y="12133"/>
                    <a:pt x="12133" y="7144"/>
                    <a:pt x="18288" y="7144"/>
                  </a:cubicBezTo>
                  <a:cubicBezTo>
                    <a:pt x="24443" y="7144"/>
                    <a:pt x="29432" y="12133"/>
                    <a:pt x="29432" y="18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27" name="자유형: 도형 326">
              <a:extLst>
                <a:ext uri="{FF2B5EF4-FFF2-40B4-BE49-F238E27FC236}">
                  <a16:creationId xmlns:a16="http://schemas.microsoft.com/office/drawing/2014/main" id="{11482687-F9A3-4501-9BBA-F73F7738EC6C}"/>
                </a:ext>
              </a:extLst>
            </p:cNvPr>
            <p:cNvSpPr/>
            <p:nvPr/>
          </p:nvSpPr>
          <p:spPr>
            <a:xfrm>
              <a:off x="2968553" y="4586763"/>
              <a:ext cx="28575" cy="28575"/>
            </a:xfrm>
            <a:custGeom>
              <a:avLst/>
              <a:gdLst>
                <a:gd name="connsiteX0" fmla="*/ 29432 w 28575"/>
                <a:gd name="connsiteY0" fmla="*/ 18288 h 28575"/>
                <a:gd name="connsiteX1" fmla="*/ 18288 w 28575"/>
                <a:gd name="connsiteY1" fmla="*/ 29432 h 28575"/>
                <a:gd name="connsiteX2" fmla="*/ 7144 w 28575"/>
                <a:gd name="connsiteY2" fmla="*/ 18288 h 28575"/>
                <a:gd name="connsiteX3" fmla="*/ 18288 w 28575"/>
                <a:gd name="connsiteY3" fmla="*/ 7144 h 28575"/>
                <a:gd name="connsiteX4" fmla="*/ 29432 w 28575"/>
                <a:gd name="connsiteY4" fmla="*/ 1828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9432" y="18288"/>
                  </a:moveTo>
                  <a:cubicBezTo>
                    <a:pt x="29432" y="24443"/>
                    <a:pt x="24443" y="29432"/>
                    <a:pt x="18288" y="29432"/>
                  </a:cubicBezTo>
                  <a:cubicBezTo>
                    <a:pt x="12133" y="29432"/>
                    <a:pt x="7144" y="24443"/>
                    <a:pt x="7144" y="18288"/>
                  </a:cubicBezTo>
                  <a:cubicBezTo>
                    <a:pt x="7144" y="12133"/>
                    <a:pt x="12133" y="7144"/>
                    <a:pt x="18288" y="7144"/>
                  </a:cubicBezTo>
                  <a:cubicBezTo>
                    <a:pt x="24443" y="7144"/>
                    <a:pt x="29432" y="12133"/>
                    <a:pt x="29432" y="18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28" name="자유형: 도형 327">
              <a:extLst>
                <a:ext uri="{FF2B5EF4-FFF2-40B4-BE49-F238E27FC236}">
                  <a16:creationId xmlns:a16="http://schemas.microsoft.com/office/drawing/2014/main" id="{4AFD6FE5-3521-44DA-A9DC-6BE5EEB1F1B4}"/>
                </a:ext>
              </a:extLst>
            </p:cNvPr>
            <p:cNvSpPr/>
            <p:nvPr/>
          </p:nvSpPr>
          <p:spPr>
            <a:xfrm>
              <a:off x="3035132" y="4586763"/>
              <a:ext cx="28575" cy="28575"/>
            </a:xfrm>
            <a:custGeom>
              <a:avLst/>
              <a:gdLst>
                <a:gd name="connsiteX0" fmla="*/ 29432 w 28575"/>
                <a:gd name="connsiteY0" fmla="*/ 18288 h 28575"/>
                <a:gd name="connsiteX1" fmla="*/ 18288 w 28575"/>
                <a:gd name="connsiteY1" fmla="*/ 29432 h 28575"/>
                <a:gd name="connsiteX2" fmla="*/ 7144 w 28575"/>
                <a:gd name="connsiteY2" fmla="*/ 18288 h 28575"/>
                <a:gd name="connsiteX3" fmla="*/ 18288 w 28575"/>
                <a:gd name="connsiteY3" fmla="*/ 7144 h 28575"/>
                <a:gd name="connsiteX4" fmla="*/ 29432 w 28575"/>
                <a:gd name="connsiteY4" fmla="*/ 1828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9432" y="18288"/>
                  </a:moveTo>
                  <a:cubicBezTo>
                    <a:pt x="29432" y="24443"/>
                    <a:pt x="24443" y="29432"/>
                    <a:pt x="18288" y="29432"/>
                  </a:cubicBezTo>
                  <a:cubicBezTo>
                    <a:pt x="12133" y="29432"/>
                    <a:pt x="7144" y="24443"/>
                    <a:pt x="7144" y="18288"/>
                  </a:cubicBezTo>
                  <a:cubicBezTo>
                    <a:pt x="7144" y="12133"/>
                    <a:pt x="12133" y="7144"/>
                    <a:pt x="18288" y="7144"/>
                  </a:cubicBezTo>
                  <a:cubicBezTo>
                    <a:pt x="24443" y="7144"/>
                    <a:pt x="29432" y="12133"/>
                    <a:pt x="29432" y="18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329" name="그룹 328">
            <a:extLst>
              <a:ext uri="{FF2B5EF4-FFF2-40B4-BE49-F238E27FC236}">
                <a16:creationId xmlns:a16="http://schemas.microsoft.com/office/drawing/2014/main" id="{6EC4BD0B-A979-4DEB-919A-13D55D1AB898}"/>
              </a:ext>
            </a:extLst>
          </p:cNvPr>
          <p:cNvGrpSpPr/>
          <p:nvPr/>
        </p:nvGrpSpPr>
        <p:grpSpPr>
          <a:xfrm>
            <a:off x="2176739" y="5552206"/>
            <a:ext cx="257175" cy="402061"/>
            <a:chOff x="2176739" y="5552206"/>
            <a:chExt cx="257175" cy="402061"/>
          </a:xfrm>
          <a:solidFill>
            <a:schemeClr val="bg1"/>
          </a:solidFill>
        </p:grpSpPr>
        <p:sp>
          <p:nvSpPr>
            <p:cNvPr id="330" name="자유형: 도형 329">
              <a:extLst>
                <a:ext uri="{FF2B5EF4-FFF2-40B4-BE49-F238E27FC236}">
                  <a16:creationId xmlns:a16="http://schemas.microsoft.com/office/drawing/2014/main" id="{C61D4DE1-E4AC-4432-A3BD-40F59BC48685}"/>
                </a:ext>
              </a:extLst>
            </p:cNvPr>
            <p:cNvSpPr/>
            <p:nvPr/>
          </p:nvSpPr>
          <p:spPr>
            <a:xfrm>
              <a:off x="2176739" y="5620892"/>
              <a:ext cx="257175" cy="333375"/>
            </a:xfrm>
            <a:custGeom>
              <a:avLst/>
              <a:gdLst>
                <a:gd name="connsiteX0" fmla="*/ 250603 w 257175"/>
                <a:gd name="connsiteY0" fmla="*/ 128873 h 333375"/>
                <a:gd name="connsiteX1" fmla="*/ 128873 w 257175"/>
                <a:gd name="connsiteY1" fmla="*/ 7144 h 333375"/>
                <a:gd name="connsiteX2" fmla="*/ 7144 w 257175"/>
                <a:gd name="connsiteY2" fmla="*/ 128873 h 333375"/>
                <a:gd name="connsiteX3" fmla="*/ 62389 w 257175"/>
                <a:gd name="connsiteY3" fmla="*/ 230886 h 333375"/>
                <a:gd name="connsiteX4" fmla="*/ 62389 w 257175"/>
                <a:gd name="connsiteY4" fmla="*/ 268319 h 333375"/>
                <a:gd name="connsiteX5" fmla="*/ 130016 w 257175"/>
                <a:gd name="connsiteY5" fmla="*/ 335661 h 333375"/>
                <a:gd name="connsiteX6" fmla="*/ 195263 w 257175"/>
                <a:gd name="connsiteY6" fmla="*/ 269272 h 333375"/>
                <a:gd name="connsiteX7" fmla="*/ 195263 w 257175"/>
                <a:gd name="connsiteY7" fmla="*/ 247745 h 333375"/>
                <a:gd name="connsiteX8" fmla="*/ 195263 w 257175"/>
                <a:gd name="connsiteY8" fmla="*/ 230981 h 333375"/>
                <a:gd name="connsiteX9" fmla="*/ 250603 w 257175"/>
                <a:gd name="connsiteY9" fmla="*/ 128873 h 333375"/>
                <a:gd name="connsiteX10" fmla="*/ 171926 w 257175"/>
                <a:gd name="connsiteY10" fmla="*/ 269748 h 333375"/>
                <a:gd name="connsiteX11" fmla="*/ 125254 w 257175"/>
                <a:gd name="connsiteY11" fmla="*/ 312706 h 333375"/>
                <a:gd name="connsiteX12" fmla="*/ 85630 w 257175"/>
                <a:gd name="connsiteY12" fmla="*/ 269177 h 333375"/>
                <a:gd name="connsiteX13" fmla="*/ 85630 w 257175"/>
                <a:gd name="connsiteY13" fmla="*/ 259937 h 333375"/>
                <a:gd name="connsiteX14" fmla="*/ 171926 w 257175"/>
                <a:gd name="connsiteY14" fmla="*/ 259937 h 333375"/>
                <a:gd name="connsiteX15" fmla="*/ 171926 w 257175"/>
                <a:gd name="connsiteY15" fmla="*/ 269748 h 333375"/>
                <a:gd name="connsiteX16" fmla="*/ 177927 w 257175"/>
                <a:gd name="connsiteY16" fmla="*/ 213932 h 333375"/>
                <a:gd name="connsiteX17" fmla="*/ 171926 w 257175"/>
                <a:gd name="connsiteY17" fmla="*/ 224124 h 333375"/>
                <a:gd name="connsiteX18" fmla="*/ 171926 w 257175"/>
                <a:gd name="connsiteY18" fmla="*/ 235839 h 333375"/>
                <a:gd name="connsiteX19" fmla="*/ 140017 w 257175"/>
                <a:gd name="connsiteY19" fmla="*/ 235839 h 333375"/>
                <a:gd name="connsiteX20" fmla="*/ 140017 w 257175"/>
                <a:gd name="connsiteY20" fmla="*/ 174974 h 333375"/>
                <a:gd name="connsiteX21" fmla="*/ 166116 w 257175"/>
                <a:gd name="connsiteY21" fmla="*/ 139065 h 333375"/>
                <a:gd name="connsiteX22" fmla="*/ 155448 w 257175"/>
                <a:gd name="connsiteY22" fmla="*/ 126968 h 333375"/>
                <a:gd name="connsiteX23" fmla="*/ 142780 w 257175"/>
                <a:gd name="connsiteY23" fmla="*/ 138684 h 333375"/>
                <a:gd name="connsiteX24" fmla="*/ 128302 w 257175"/>
                <a:gd name="connsiteY24" fmla="*/ 153257 h 333375"/>
                <a:gd name="connsiteX25" fmla="*/ 113824 w 257175"/>
                <a:gd name="connsiteY25" fmla="*/ 138684 h 333375"/>
                <a:gd name="connsiteX26" fmla="*/ 106489 w 257175"/>
                <a:gd name="connsiteY26" fmla="*/ 127730 h 333375"/>
                <a:gd name="connsiteX27" fmla="*/ 90583 w 257175"/>
                <a:gd name="connsiteY27" fmla="*/ 138684 h 333375"/>
                <a:gd name="connsiteX28" fmla="*/ 116681 w 257175"/>
                <a:gd name="connsiteY28" fmla="*/ 174974 h 333375"/>
                <a:gd name="connsiteX29" fmla="*/ 116681 w 257175"/>
                <a:gd name="connsiteY29" fmla="*/ 235839 h 333375"/>
                <a:gd name="connsiteX30" fmla="*/ 85630 w 257175"/>
                <a:gd name="connsiteY30" fmla="*/ 235839 h 333375"/>
                <a:gd name="connsiteX31" fmla="*/ 85630 w 257175"/>
                <a:gd name="connsiteY31" fmla="*/ 224124 h 333375"/>
                <a:gd name="connsiteX32" fmla="*/ 79629 w 257175"/>
                <a:gd name="connsiteY32" fmla="*/ 213932 h 333375"/>
                <a:gd name="connsiteX33" fmla="*/ 30099 w 257175"/>
                <a:gd name="connsiteY33" fmla="*/ 128492 h 333375"/>
                <a:gd name="connsiteX34" fmla="*/ 128683 w 257175"/>
                <a:gd name="connsiteY34" fmla="*/ 30004 h 333375"/>
                <a:gd name="connsiteX35" fmla="*/ 227267 w 257175"/>
                <a:gd name="connsiteY35" fmla="*/ 128492 h 333375"/>
                <a:gd name="connsiteX36" fmla="*/ 177927 w 257175"/>
                <a:gd name="connsiteY36" fmla="*/ 213932 h 333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57175" h="333375">
                  <a:moveTo>
                    <a:pt x="250603" y="128873"/>
                  </a:moveTo>
                  <a:cubicBezTo>
                    <a:pt x="250603" y="61722"/>
                    <a:pt x="196025" y="7144"/>
                    <a:pt x="128873" y="7144"/>
                  </a:cubicBezTo>
                  <a:cubicBezTo>
                    <a:pt x="61722" y="7144"/>
                    <a:pt x="7144" y="61722"/>
                    <a:pt x="7144" y="128873"/>
                  </a:cubicBezTo>
                  <a:cubicBezTo>
                    <a:pt x="7144" y="170021"/>
                    <a:pt x="28194" y="208502"/>
                    <a:pt x="62389" y="230886"/>
                  </a:cubicBezTo>
                  <a:lnTo>
                    <a:pt x="62389" y="268319"/>
                  </a:lnTo>
                  <a:cubicBezTo>
                    <a:pt x="62389" y="305658"/>
                    <a:pt x="92678" y="336328"/>
                    <a:pt x="130016" y="335661"/>
                  </a:cubicBezTo>
                  <a:cubicBezTo>
                    <a:pt x="166116" y="334994"/>
                    <a:pt x="195263" y="305467"/>
                    <a:pt x="195263" y="269272"/>
                  </a:cubicBezTo>
                  <a:lnTo>
                    <a:pt x="195263" y="247745"/>
                  </a:lnTo>
                  <a:cubicBezTo>
                    <a:pt x="195263" y="247745"/>
                    <a:pt x="195263" y="230981"/>
                    <a:pt x="195263" y="230981"/>
                  </a:cubicBezTo>
                  <a:cubicBezTo>
                    <a:pt x="229552" y="208502"/>
                    <a:pt x="250603" y="170021"/>
                    <a:pt x="250603" y="128873"/>
                  </a:cubicBezTo>
                  <a:close/>
                  <a:moveTo>
                    <a:pt x="171926" y="269748"/>
                  </a:moveTo>
                  <a:cubicBezTo>
                    <a:pt x="171926" y="294704"/>
                    <a:pt x="150685" y="314706"/>
                    <a:pt x="125254" y="312706"/>
                  </a:cubicBezTo>
                  <a:cubicBezTo>
                    <a:pt x="102775" y="310896"/>
                    <a:pt x="85630" y="291751"/>
                    <a:pt x="85630" y="269177"/>
                  </a:cubicBezTo>
                  <a:lnTo>
                    <a:pt x="85630" y="259937"/>
                  </a:lnTo>
                  <a:lnTo>
                    <a:pt x="171926" y="259937"/>
                  </a:lnTo>
                  <a:lnTo>
                    <a:pt x="171926" y="269748"/>
                  </a:lnTo>
                  <a:close/>
                  <a:moveTo>
                    <a:pt x="177927" y="213932"/>
                  </a:moveTo>
                  <a:cubicBezTo>
                    <a:pt x="174308" y="216027"/>
                    <a:pt x="171926" y="219933"/>
                    <a:pt x="171926" y="224124"/>
                  </a:cubicBezTo>
                  <a:lnTo>
                    <a:pt x="171926" y="235839"/>
                  </a:lnTo>
                  <a:lnTo>
                    <a:pt x="140017" y="235839"/>
                  </a:lnTo>
                  <a:lnTo>
                    <a:pt x="140017" y="174974"/>
                  </a:lnTo>
                  <a:cubicBezTo>
                    <a:pt x="155067" y="170021"/>
                    <a:pt x="166021" y="155829"/>
                    <a:pt x="166116" y="139065"/>
                  </a:cubicBezTo>
                  <a:cubicBezTo>
                    <a:pt x="166211" y="132874"/>
                    <a:pt x="161544" y="127540"/>
                    <a:pt x="155448" y="126968"/>
                  </a:cubicBezTo>
                  <a:cubicBezTo>
                    <a:pt x="148590" y="126397"/>
                    <a:pt x="142780" y="131826"/>
                    <a:pt x="142780" y="138684"/>
                  </a:cubicBezTo>
                  <a:cubicBezTo>
                    <a:pt x="142780" y="146685"/>
                    <a:pt x="136303" y="153257"/>
                    <a:pt x="128302" y="153257"/>
                  </a:cubicBezTo>
                  <a:cubicBezTo>
                    <a:pt x="120301" y="153257"/>
                    <a:pt x="113824" y="146685"/>
                    <a:pt x="113824" y="138684"/>
                  </a:cubicBezTo>
                  <a:cubicBezTo>
                    <a:pt x="113824" y="133826"/>
                    <a:pt x="110966" y="129350"/>
                    <a:pt x="106489" y="127730"/>
                  </a:cubicBezTo>
                  <a:cubicBezTo>
                    <a:pt x="98298" y="124778"/>
                    <a:pt x="90583" y="130778"/>
                    <a:pt x="90583" y="138684"/>
                  </a:cubicBezTo>
                  <a:cubicBezTo>
                    <a:pt x="90583" y="155638"/>
                    <a:pt x="101537" y="169926"/>
                    <a:pt x="116681" y="174974"/>
                  </a:cubicBezTo>
                  <a:lnTo>
                    <a:pt x="116681" y="235839"/>
                  </a:lnTo>
                  <a:lnTo>
                    <a:pt x="85630" y="235839"/>
                  </a:lnTo>
                  <a:lnTo>
                    <a:pt x="85630" y="224124"/>
                  </a:lnTo>
                  <a:cubicBezTo>
                    <a:pt x="85630" y="219933"/>
                    <a:pt x="83344" y="216027"/>
                    <a:pt x="79629" y="213932"/>
                  </a:cubicBezTo>
                  <a:cubicBezTo>
                    <a:pt x="49054" y="196405"/>
                    <a:pt x="30099" y="163639"/>
                    <a:pt x="30099" y="128492"/>
                  </a:cubicBezTo>
                  <a:cubicBezTo>
                    <a:pt x="30099" y="74200"/>
                    <a:pt x="74295" y="30004"/>
                    <a:pt x="128683" y="30004"/>
                  </a:cubicBezTo>
                  <a:cubicBezTo>
                    <a:pt x="183071" y="30004"/>
                    <a:pt x="227267" y="74200"/>
                    <a:pt x="227267" y="128492"/>
                  </a:cubicBezTo>
                  <a:cubicBezTo>
                    <a:pt x="227457" y="163639"/>
                    <a:pt x="208502" y="196405"/>
                    <a:pt x="177927" y="21393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1" name="자유형: 도형 330">
              <a:extLst>
                <a:ext uri="{FF2B5EF4-FFF2-40B4-BE49-F238E27FC236}">
                  <a16:creationId xmlns:a16="http://schemas.microsoft.com/office/drawing/2014/main" id="{BA60BA9B-1D4D-412A-BDDC-B3B8F2CCE6AD}"/>
                </a:ext>
              </a:extLst>
            </p:cNvPr>
            <p:cNvSpPr/>
            <p:nvPr/>
          </p:nvSpPr>
          <p:spPr>
            <a:xfrm>
              <a:off x="2286372" y="5552206"/>
              <a:ext cx="28575" cy="57150"/>
            </a:xfrm>
            <a:custGeom>
              <a:avLst/>
              <a:gdLst>
                <a:gd name="connsiteX0" fmla="*/ 7144 w 28575"/>
                <a:gd name="connsiteY0" fmla="*/ 19156 h 57150"/>
                <a:gd name="connsiteX1" fmla="*/ 7144 w 28575"/>
                <a:gd name="connsiteY1" fmla="*/ 38873 h 57150"/>
                <a:gd name="connsiteX2" fmla="*/ 18288 w 28575"/>
                <a:gd name="connsiteY2" fmla="*/ 50874 h 57150"/>
                <a:gd name="connsiteX3" fmla="*/ 30480 w 28575"/>
                <a:gd name="connsiteY3" fmla="*/ 39254 h 57150"/>
                <a:gd name="connsiteX4" fmla="*/ 30480 w 28575"/>
                <a:gd name="connsiteY4" fmla="*/ 18775 h 57150"/>
                <a:gd name="connsiteX5" fmla="*/ 18288 w 28575"/>
                <a:gd name="connsiteY5" fmla="*/ 7155 h 57150"/>
                <a:gd name="connsiteX6" fmla="*/ 7144 w 28575"/>
                <a:gd name="connsiteY6" fmla="*/ 19156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575" h="57150">
                  <a:moveTo>
                    <a:pt x="7144" y="19156"/>
                  </a:moveTo>
                  <a:lnTo>
                    <a:pt x="7144" y="38873"/>
                  </a:lnTo>
                  <a:cubicBezTo>
                    <a:pt x="7144" y="45159"/>
                    <a:pt x="12001" y="50589"/>
                    <a:pt x="18288" y="50874"/>
                  </a:cubicBezTo>
                  <a:cubicBezTo>
                    <a:pt x="24955" y="51160"/>
                    <a:pt x="30480" y="45826"/>
                    <a:pt x="30480" y="39254"/>
                  </a:cubicBezTo>
                  <a:lnTo>
                    <a:pt x="30480" y="18775"/>
                  </a:lnTo>
                  <a:cubicBezTo>
                    <a:pt x="30480" y="12203"/>
                    <a:pt x="24955" y="6869"/>
                    <a:pt x="18288" y="7155"/>
                  </a:cubicBezTo>
                  <a:cubicBezTo>
                    <a:pt x="12001" y="7345"/>
                    <a:pt x="7144" y="12870"/>
                    <a:pt x="7144" y="191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2" name="자유형: 도형 331">
              <a:extLst>
                <a:ext uri="{FF2B5EF4-FFF2-40B4-BE49-F238E27FC236}">
                  <a16:creationId xmlns:a16="http://schemas.microsoft.com/office/drawing/2014/main" id="{A96B15B5-6EEC-43C2-AC74-2B4ED036B3B0}"/>
                </a:ext>
              </a:extLst>
            </p:cNvPr>
            <p:cNvSpPr/>
            <p:nvPr/>
          </p:nvSpPr>
          <p:spPr>
            <a:xfrm>
              <a:off x="2234940" y="5560412"/>
              <a:ext cx="38100" cy="47625"/>
            </a:xfrm>
            <a:custGeom>
              <a:avLst/>
              <a:gdLst>
                <a:gd name="connsiteX0" fmla="*/ 37240 w 38100"/>
                <a:gd name="connsiteY0" fmla="*/ 34097 h 47625"/>
                <a:gd name="connsiteX1" fmla="*/ 29906 w 38100"/>
                <a:gd name="connsiteY1" fmla="*/ 14761 h 47625"/>
                <a:gd name="connsiteX2" fmla="*/ 14761 w 38100"/>
                <a:gd name="connsiteY2" fmla="*/ 7903 h 47625"/>
                <a:gd name="connsiteX3" fmla="*/ 7903 w 38100"/>
                <a:gd name="connsiteY3" fmla="*/ 23048 h 47625"/>
                <a:gd name="connsiteX4" fmla="*/ 15237 w 38100"/>
                <a:gd name="connsiteY4" fmla="*/ 42383 h 47625"/>
                <a:gd name="connsiteX5" fmla="*/ 26286 w 38100"/>
                <a:gd name="connsiteY5" fmla="*/ 50003 h 47625"/>
                <a:gd name="connsiteX6" fmla="*/ 30477 w 38100"/>
                <a:gd name="connsiteY6" fmla="*/ 49241 h 47625"/>
                <a:gd name="connsiteX7" fmla="*/ 37240 w 38100"/>
                <a:gd name="connsiteY7" fmla="*/ 34097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8100" h="47625">
                  <a:moveTo>
                    <a:pt x="37240" y="34097"/>
                  </a:moveTo>
                  <a:lnTo>
                    <a:pt x="29906" y="14761"/>
                  </a:lnTo>
                  <a:cubicBezTo>
                    <a:pt x="27619" y="8665"/>
                    <a:pt x="20857" y="5617"/>
                    <a:pt x="14761" y="7903"/>
                  </a:cubicBezTo>
                  <a:cubicBezTo>
                    <a:pt x="8665" y="10189"/>
                    <a:pt x="5617" y="16951"/>
                    <a:pt x="7903" y="23048"/>
                  </a:cubicBezTo>
                  <a:lnTo>
                    <a:pt x="15237" y="42383"/>
                  </a:lnTo>
                  <a:cubicBezTo>
                    <a:pt x="17047" y="47050"/>
                    <a:pt x="21523" y="50003"/>
                    <a:pt x="26286" y="50003"/>
                  </a:cubicBezTo>
                  <a:cubicBezTo>
                    <a:pt x="27715" y="50003"/>
                    <a:pt x="29048" y="49717"/>
                    <a:pt x="30477" y="49241"/>
                  </a:cubicBezTo>
                  <a:cubicBezTo>
                    <a:pt x="36478" y="46955"/>
                    <a:pt x="39526" y="40192"/>
                    <a:pt x="37240" y="3409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3" name="자유형: 도형 332">
              <a:extLst>
                <a:ext uri="{FF2B5EF4-FFF2-40B4-BE49-F238E27FC236}">
                  <a16:creationId xmlns:a16="http://schemas.microsoft.com/office/drawing/2014/main" id="{8FCFD571-3031-4D73-9E77-9E19CBBD841B}"/>
                </a:ext>
              </a:extLst>
            </p:cNvPr>
            <p:cNvSpPr/>
            <p:nvPr/>
          </p:nvSpPr>
          <p:spPr>
            <a:xfrm>
              <a:off x="2330381" y="5560507"/>
              <a:ext cx="38100" cy="47625"/>
            </a:xfrm>
            <a:custGeom>
              <a:avLst/>
              <a:gdLst>
                <a:gd name="connsiteX0" fmla="*/ 30382 w 38100"/>
                <a:gd name="connsiteY0" fmla="*/ 7903 h 47625"/>
                <a:gd name="connsiteX1" fmla="*/ 15237 w 38100"/>
                <a:gd name="connsiteY1" fmla="*/ 14761 h 47625"/>
                <a:gd name="connsiteX2" fmla="*/ 7903 w 38100"/>
                <a:gd name="connsiteY2" fmla="*/ 34096 h 47625"/>
                <a:gd name="connsiteX3" fmla="*/ 14761 w 38100"/>
                <a:gd name="connsiteY3" fmla="*/ 49241 h 47625"/>
                <a:gd name="connsiteX4" fmla="*/ 18952 w 38100"/>
                <a:gd name="connsiteY4" fmla="*/ 50003 h 47625"/>
                <a:gd name="connsiteX5" fmla="*/ 30001 w 38100"/>
                <a:gd name="connsiteY5" fmla="*/ 42383 h 47625"/>
                <a:gd name="connsiteX6" fmla="*/ 37335 w 38100"/>
                <a:gd name="connsiteY6" fmla="*/ 23048 h 47625"/>
                <a:gd name="connsiteX7" fmla="*/ 30382 w 38100"/>
                <a:gd name="connsiteY7" fmla="*/ 7903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8100" h="47625">
                  <a:moveTo>
                    <a:pt x="30382" y="7903"/>
                  </a:moveTo>
                  <a:cubicBezTo>
                    <a:pt x="24286" y="5617"/>
                    <a:pt x="17523" y="8665"/>
                    <a:pt x="15237" y="14761"/>
                  </a:cubicBezTo>
                  <a:lnTo>
                    <a:pt x="7903" y="34096"/>
                  </a:lnTo>
                  <a:cubicBezTo>
                    <a:pt x="5617" y="40193"/>
                    <a:pt x="8665" y="46955"/>
                    <a:pt x="14761" y="49241"/>
                  </a:cubicBezTo>
                  <a:cubicBezTo>
                    <a:pt x="16094" y="49718"/>
                    <a:pt x="17523" y="50003"/>
                    <a:pt x="18952" y="50003"/>
                  </a:cubicBezTo>
                  <a:cubicBezTo>
                    <a:pt x="23714" y="50003"/>
                    <a:pt x="28191" y="47146"/>
                    <a:pt x="30001" y="42383"/>
                  </a:cubicBezTo>
                  <a:lnTo>
                    <a:pt x="37335" y="23048"/>
                  </a:lnTo>
                  <a:cubicBezTo>
                    <a:pt x="39526" y="16952"/>
                    <a:pt x="36478" y="10189"/>
                    <a:pt x="30382" y="790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334" name="그룹 333">
            <a:extLst>
              <a:ext uri="{FF2B5EF4-FFF2-40B4-BE49-F238E27FC236}">
                <a16:creationId xmlns:a16="http://schemas.microsoft.com/office/drawing/2014/main" id="{1DBBDF1E-6753-4B00-9A39-659FCC2A9EA6}"/>
              </a:ext>
            </a:extLst>
          </p:cNvPr>
          <p:cNvGrpSpPr/>
          <p:nvPr/>
        </p:nvGrpSpPr>
        <p:grpSpPr>
          <a:xfrm>
            <a:off x="2088252" y="2905696"/>
            <a:ext cx="390525" cy="390525"/>
            <a:chOff x="2088252" y="2905696"/>
            <a:chExt cx="390525" cy="390525"/>
          </a:xfrm>
          <a:solidFill>
            <a:schemeClr val="bg1"/>
          </a:solidFill>
        </p:grpSpPr>
        <p:sp>
          <p:nvSpPr>
            <p:cNvPr id="335" name="자유형: 도형 334">
              <a:extLst>
                <a:ext uri="{FF2B5EF4-FFF2-40B4-BE49-F238E27FC236}">
                  <a16:creationId xmlns:a16="http://schemas.microsoft.com/office/drawing/2014/main" id="{2981A7E0-F571-4C2F-A1C2-EC05FA747748}"/>
                </a:ext>
              </a:extLst>
            </p:cNvPr>
            <p:cNvSpPr/>
            <p:nvPr/>
          </p:nvSpPr>
          <p:spPr>
            <a:xfrm>
              <a:off x="2088252" y="2905696"/>
              <a:ext cx="390525" cy="390525"/>
            </a:xfrm>
            <a:custGeom>
              <a:avLst/>
              <a:gdLst>
                <a:gd name="connsiteX0" fmla="*/ 374999 w 390525"/>
                <a:gd name="connsiteY0" fmla="*/ 7144 h 390525"/>
                <a:gd name="connsiteX1" fmla="*/ 18288 w 390525"/>
                <a:gd name="connsiteY1" fmla="*/ 7144 h 390525"/>
                <a:gd name="connsiteX2" fmla="*/ 7144 w 390525"/>
                <a:gd name="connsiteY2" fmla="*/ 18288 h 390525"/>
                <a:gd name="connsiteX3" fmla="*/ 7144 w 390525"/>
                <a:gd name="connsiteY3" fmla="*/ 374999 h 390525"/>
                <a:gd name="connsiteX4" fmla="*/ 18288 w 390525"/>
                <a:gd name="connsiteY4" fmla="*/ 386144 h 390525"/>
                <a:gd name="connsiteX5" fmla="*/ 374999 w 390525"/>
                <a:gd name="connsiteY5" fmla="*/ 386144 h 390525"/>
                <a:gd name="connsiteX6" fmla="*/ 386144 w 390525"/>
                <a:gd name="connsiteY6" fmla="*/ 374999 h 390525"/>
                <a:gd name="connsiteX7" fmla="*/ 386144 w 390525"/>
                <a:gd name="connsiteY7" fmla="*/ 18288 h 390525"/>
                <a:gd name="connsiteX8" fmla="*/ 374999 w 390525"/>
                <a:gd name="connsiteY8" fmla="*/ 7144 h 390525"/>
                <a:gd name="connsiteX9" fmla="*/ 363950 w 390525"/>
                <a:gd name="connsiteY9" fmla="*/ 95917 h 390525"/>
                <a:gd name="connsiteX10" fmla="*/ 296609 w 390525"/>
                <a:gd name="connsiteY10" fmla="*/ 95917 h 390525"/>
                <a:gd name="connsiteX11" fmla="*/ 296609 w 390525"/>
                <a:gd name="connsiteY11" fmla="*/ 29337 h 390525"/>
                <a:gd name="connsiteX12" fmla="*/ 363950 w 390525"/>
                <a:gd name="connsiteY12" fmla="*/ 29337 h 390525"/>
                <a:gd name="connsiteX13" fmla="*/ 363950 w 390525"/>
                <a:gd name="connsiteY13" fmla="*/ 95917 h 390525"/>
                <a:gd name="connsiteX14" fmla="*/ 274415 w 390525"/>
                <a:gd name="connsiteY14" fmla="*/ 29337 h 390525"/>
                <a:gd name="connsiteX15" fmla="*/ 274415 w 390525"/>
                <a:gd name="connsiteY15" fmla="*/ 95917 h 390525"/>
                <a:gd name="connsiteX16" fmla="*/ 29432 w 390525"/>
                <a:gd name="connsiteY16" fmla="*/ 95917 h 390525"/>
                <a:gd name="connsiteX17" fmla="*/ 29432 w 390525"/>
                <a:gd name="connsiteY17" fmla="*/ 29337 h 390525"/>
                <a:gd name="connsiteX18" fmla="*/ 274415 w 390525"/>
                <a:gd name="connsiteY18" fmla="*/ 29337 h 390525"/>
                <a:gd name="connsiteX19" fmla="*/ 29432 w 390525"/>
                <a:gd name="connsiteY19" fmla="*/ 363855 h 390525"/>
                <a:gd name="connsiteX20" fmla="*/ 29432 w 390525"/>
                <a:gd name="connsiteY20" fmla="*/ 118110 h 390525"/>
                <a:gd name="connsiteX21" fmla="*/ 363950 w 390525"/>
                <a:gd name="connsiteY21" fmla="*/ 118110 h 390525"/>
                <a:gd name="connsiteX22" fmla="*/ 363950 w 390525"/>
                <a:gd name="connsiteY22" fmla="*/ 363855 h 390525"/>
                <a:gd name="connsiteX23" fmla="*/ 29432 w 390525"/>
                <a:gd name="connsiteY23" fmla="*/ 363855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90525" h="390525">
                  <a:moveTo>
                    <a:pt x="374999" y="7144"/>
                  </a:move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lnTo>
                    <a:pt x="7144" y="374999"/>
                  </a:lnTo>
                  <a:cubicBezTo>
                    <a:pt x="7144" y="381095"/>
                    <a:pt x="12097" y="386144"/>
                    <a:pt x="18288" y="386144"/>
                  </a:cubicBezTo>
                  <a:lnTo>
                    <a:pt x="374999" y="386144"/>
                  </a:lnTo>
                  <a:cubicBezTo>
                    <a:pt x="381095" y="386144"/>
                    <a:pt x="386144" y="381191"/>
                    <a:pt x="386144" y="374999"/>
                  </a:cubicBezTo>
                  <a:lnTo>
                    <a:pt x="386144" y="18288"/>
                  </a:lnTo>
                  <a:cubicBezTo>
                    <a:pt x="386144" y="12097"/>
                    <a:pt x="381191" y="7144"/>
                    <a:pt x="374999" y="7144"/>
                  </a:cubicBezTo>
                  <a:close/>
                  <a:moveTo>
                    <a:pt x="363950" y="95917"/>
                  </a:moveTo>
                  <a:lnTo>
                    <a:pt x="296609" y="95917"/>
                  </a:lnTo>
                  <a:lnTo>
                    <a:pt x="296609" y="29337"/>
                  </a:lnTo>
                  <a:lnTo>
                    <a:pt x="363950" y="29337"/>
                  </a:lnTo>
                  <a:lnTo>
                    <a:pt x="363950" y="95917"/>
                  </a:lnTo>
                  <a:close/>
                  <a:moveTo>
                    <a:pt x="274415" y="29337"/>
                  </a:moveTo>
                  <a:lnTo>
                    <a:pt x="274415" y="95917"/>
                  </a:lnTo>
                  <a:lnTo>
                    <a:pt x="29432" y="95917"/>
                  </a:lnTo>
                  <a:lnTo>
                    <a:pt x="29432" y="29337"/>
                  </a:lnTo>
                  <a:lnTo>
                    <a:pt x="274415" y="29337"/>
                  </a:lnTo>
                  <a:close/>
                  <a:moveTo>
                    <a:pt x="29432" y="363855"/>
                  </a:moveTo>
                  <a:lnTo>
                    <a:pt x="29432" y="118110"/>
                  </a:lnTo>
                  <a:lnTo>
                    <a:pt x="363950" y="118110"/>
                  </a:lnTo>
                  <a:lnTo>
                    <a:pt x="363950" y="363855"/>
                  </a:lnTo>
                  <a:lnTo>
                    <a:pt x="29432" y="36385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6" name="자유형: 도형 335">
              <a:extLst>
                <a:ext uri="{FF2B5EF4-FFF2-40B4-BE49-F238E27FC236}">
                  <a16:creationId xmlns:a16="http://schemas.microsoft.com/office/drawing/2014/main" id="{926714BA-9F1C-4DD9-B2D1-E8D183B8804F}"/>
                </a:ext>
              </a:extLst>
            </p:cNvPr>
            <p:cNvSpPr/>
            <p:nvPr/>
          </p:nvSpPr>
          <p:spPr>
            <a:xfrm>
              <a:off x="2133401" y="2949701"/>
              <a:ext cx="28575" cy="28575"/>
            </a:xfrm>
            <a:custGeom>
              <a:avLst/>
              <a:gdLst>
                <a:gd name="connsiteX0" fmla="*/ 29432 w 28575"/>
                <a:gd name="connsiteY0" fmla="*/ 18288 h 28575"/>
                <a:gd name="connsiteX1" fmla="*/ 18288 w 28575"/>
                <a:gd name="connsiteY1" fmla="*/ 29432 h 28575"/>
                <a:gd name="connsiteX2" fmla="*/ 7144 w 28575"/>
                <a:gd name="connsiteY2" fmla="*/ 18288 h 28575"/>
                <a:gd name="connsiteX3" fmla="*/ 18288 w 28575"/>
                <a:gd name="connsiteY3" fmla="*/ 7144 h 28575"/>
                <a:gd name="connsiteX4" fmla="*/ 29432 w 28575"/>
                <a:gd name="connsiteY4" fmla="*/ 1828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9432" y="18288"/>
                  </a:moveTo>
                  <a:cubicBezTo>
                    <a:pt x="29432" y="24384"/>
                    <a:pt x="24479" y="29432"/>
                    <a:pt x="18288" y="29432"/>
                  </a:cubicBezTo>
                  <a:cubicBezTo>
                    <a:pt x="12097" y="29432"/>
                    <a:pt x="7144" y="24479"/>
                    <a:pt x="7144" y="18288"/>
                  </a:cubicBezTo>
                  <a:cubicBezTo>
                    <a:pt x="7144" y="12192"/>
                    <a:pt x="12097" y="7144"/>
                    <a:pt x="18288" y="7144"/>
                  </a:cubicBezTo>
                  <a:cubicBezTo>
                    <a:pt x="24479" y="7144"/>
                    <a:pt x="29432" y="12192"/>
                    <a:pt x="29432" y="18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7" name="자유형: 도형 336">
              <a:extLst>
                <a:ext uri="{FF2B5EF4-FFF2-40B4-BE49-F238E27FC236}">
                  <a16:creationId xmlns:a16="http://schemas.microsoft.com/office/drawing/2014/main" id="{BD2B40DB-F73C-4D47-B89D-5A5A1FD9F425}"/>
                </a:ext>
              </a:extLst>
            </p:cNvPr>
            <p:cNvSpPr/>
            <p:nvPr/>
          </p:nvSpPr>
          <p:spPr>
            <a:xfrm>
              <a:off x="2177787" y="2949701"/>
              <a:ext cx="28575" cy="28575"/>
            </a:xfrm>
            <a:custGeom>
              <a:avLst/>
              <a:gdLst>
                <a:gd name="connsiteX0" fmla="*/ 29432 w 28575"/>
                <a:gd name="connsiteY0" fmla="*/ 18288 h 28575"/>
                <a:gd name="connsiteX1" fmla="*/ 18288 w 28575"/>
                <a:gd name="connsiteY1" fmla="*/ 29432 h 28575"/>
                <a:gd name="connsiteX2" fmla="*/ 7144 w 28575"/>
                <a:gd name="connsiteY2" fmla="*/ 18288 h 28575"/>
                <a:gd name="connsiteX3" fmla="*/ 18288 w 28575"/>
                <a:gd name="connsiteY3" fmla="*/ 7144 h 28575"/>
                <a:gd name="connsiteX4" fmla="*/ 29432 w 28575"/>
                <a:gd name="connsiteY4" fmla="*/ 1828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9432" y="18288"/>
                  </a:moveTo>
                  <a:cubicBezTo>
                    <a:pt x="29432" y="24384"/>
                    <a:pt x="24479" y="29432"/>
                    <a:pt x="18288" y="29432"/>
                  </a:cubicBezTo>
                  <a:cubicBezTo>
                    <a:pt x="12097" y="29432"/>
                    <a:pt x="7144" y="24479"/>
                    <a:pt x="7144" y="18288"/>
                  </a:cubicBezTo>
                  <a:cubicBezTo>
                    <a:pt x="7144" y="12192"/>
                    <a:pt x="12097" y="7144"/>
                    <a:pt x="18288" y="7144"/>
                  </a:cubicBezTo>
                  <a:cubicBezTo>
                    <a:pt x="24479" y="7144"/>
                    <a:pt x="29432" y="12192"/>
                    <a:pt x="29432" y="18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8" name="자유형: 도형 337">
              <a:extLst>
                <a:ext uri="{FF2B5EF4-FFF2-40B4-BE49-F238E27FC236}">
                  <a16:creationId xmlns:a16="http://schemas.microsoft.com/office/drawing/2014/main" id="{0C061C74-123C-4F54-B7C5-ED8E75580531}"/>
                </a:ext>
              </a:extLst>
            </p:cNvPr>
            <p:cNvSpPr/>
            <p:nvPr/>
          </p:nvSpPr>
          <p:spPr>
            <a:xfrm>
              <a:off x="2222173" y="2949701"/>
              <a:ext cx="28575" cy="28575"/>
            </a:xfrm>
            <a:custGeom>
              <a:avLst/>
              <a:gdLst>
                <a:gd name="connsiteX0" fmla="*/ 29432 w 28575"/>
                <a:gd name="connsiteY0" fmla="*/ 18288 h 28575"/>
                <a:gd name="connsiteX1" fmla="*/ 18288 w 28575"/>
                <a:gd name="connsiteY1" fmla="*/ 29432 h 28575"/>
                <a:gd name="connsiteX2" fmla="*/ 7144 w 28575"/>
                <a:gd name="connsiteY2" fmla="*/ 18288 h 28575"/>
                <a:gd name="connsiteX3" fmla="*/ 18288 w 28575"/>
                <a:gd name="connsiteY3" fmla="*/ 7144 h 28575"/>
                <a:gd name="connsiteX4" fmla="*/ 29432 w 28575"/>
                <a:gd name="connsiteY4" fmla="*/ 1828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9432" y="18288"/>
                  </a:moveTo>
                  <a:cubicBezTo>
                    <a:pt x="29432" y="24384"/>
                    <a:pt x="24479" y="29432"/>
                    <a:pt x="18288" y="29432"/>
                  </a:cubicBezTo>
                  <a:cubicBezTo>
                    <a:pt x="12097" y="29432"/>
                    <a:pt x="7144" y="24479"/>
                    <a:pt x="7144" y="18288"/>
                  </a:cubicBezTo>
                  <a:cubicBezTo>
                    <a:pt x="7144" y="12192"/>
                    <a:pt x="12097" y="7144"/>
                    <a:pt x="18288" y="7144"/>
                  </a:cubicBezTo>
                  <a:cubicBezTo>
                    <a:pt x="24479" y="7144"/>
                    <a:pt x="29432" y="12192"/>
                    <a:pt x="29432" y="18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9" name="자유형: 도형 338">
              <a:extLst>
                <a:ext uri="{FF2B5EF4-FFF2-40B4-BE49-F238E27FC236}">
                  <a16:creationId xmlns:a16="http://schemas.microsoft.com/office/drawing/2014/main" id="{AD986ECE-DCFF-415D-8BEC-93772CDD80B2}"/>
                </a:ext>
              </a:extLst>
            </p:cNvPr>
            <p:cNvSpPr/>
            <p:nvPr/>
          </p:nvSpPr>
          <p:spPr>
            <a:xfrm>
              <a:off x="2355523" y="3084025"/>
              <a:ext cx="76200" cy="123825"/>
            </a:xfrm>
            <a:custGeom>
              <a:avLst/>
              <a:gdLst>
                <a:gd name="connsiteX0" fmla="*/ 63056 w 76200"/>
                <a:gd name="connsiteY0" fmla="*/ 95991 h 123825"/>
                <a:gd name="connsiteX1" fmla="*/ 29337 w 76200"/>
                <a:gd name="connsiteY1" fmla="*/ 95991 h 123825"/>
                <a:gd name="connsiteX2" fmla="*/ 29337 w 76200"/>
                <a:gd name="connsiteY2" fmla="*/ 18552 h 123825"/>
                <a:gd name="connsiteX3" fmla="*/ 19526 w 76200"/>
                <a:gd name="connsiteY3" fmla="*/ 7218 h 123825"/>
                <a:gd name="connsiteX4" fmla="*/ 7144 w 76200"/>
                <a:gd name="connsiteY4" fmla="*/ 18267 h 123825"/>
                <a:gd name="connsiteX5" fmla="*/ 7144 w 76200"/>
                <a:gd name="connsiteY5" fmla="*/ 107040 h 123825"/>
                <a:gd name="connsiteX6" fmla="*/ 18288 w 76200"/>
                <a:gd name="connsiteY6" fmla="*/ 118184 h 123825"/>
                <a:gd name="connsiteX7" fmla="*/ 63437 w 76200"/>
                <a:gd name="connsiteY7" fmla="*/ 118184 h 123825"/>
                <a:gd name="connsiteX8" fmla="*/ 74486 w 76200"/>
                <a:gd name="connsiteY8" fmla="*/ 105801 h 123825"/>
                <a:gd name="connsiteX9" fmla="*/ 63056 w 76200"/>
                <a:gd name="connsiteY9" fmla="*/ 95991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6200" h="123825">
                  <a:moveTo>
                    <a:pt x="63056" y="95991"/>
                  </a:moveTo>
                  <a:lnTo>
                    <a:pt x="29337" y="95991"/>
                  </a:lnTo>
                  <a:lnTo>
                    <a:pt x="29337" y="18552"/>
                  </a:lnTo>
                  <a:cubicBezTo>
                    <a:pt x="29337" y="12837"/>
                    <a:pt x="25146" y="7884"/>
                    <a:pt x="19526" y="7218"/>
                  </a:cubicBezTo>
                  <a:cubicBezTo>
                    <a:pt x="12859" y="6456"/>
                    <a:pt x="7144" y="11694"/>
                    <a:pt x="7144" y="18267"/>
                  </a:cubicBezTo>
                  <a:lnTo>
                    <a:pt x="7144" y="107040"/>
                  </a:lnTo>
                  <a:cubicBezTo>
                    <a:pt x="7144" y="113136"/>
                    <a:pt x="12097" y="118184"/>
                    <a:pt x="18288" y="118184"/>
                  </a:cubicBezTo>
                  <a:lnTo>
                    <a:pt x="63437" y="118184"/>
                  </a:lnTo>
                  <a:cubicBezTo>
                    <a:pt x="70009" y="118184"/>
                    <a:pt x="75248" y="112564"/>
                    <a:pt x="74486" y="105801"/>
                  </a:cubicBezTo>
                  <a:cubicBezTo>
                    <a:pt x="73724" y="100182"/>
                    <a:pt x="68771" y="95991"/>
                    <a:pt x="63056" y="9599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0" name="자유형: 도형 339">
              <a:extLst>
                <a:ext uri="{FF2B5EF4-FFF2-40B4-BE49-F238E27FC236}">
                  <a16:creationId xmlns:a16="http://schemas.microsoft.com/office/drawing/2014/main" id="{67F28008-618C-41A8-B7D0-BF74EF023059}"/>
                </a:ext>
              </a:extLst>
            </p:cNvPr>
            <p:cNvSpPr/>
            <p:nvPr/>
          </p:nvSpPr>
          <p:spPr>
            <a:xfrm>
              <a:off x="2244462" y="3083718"/>
              <a:ext cx="95250" cy="123825"/>
            </a:xfrm>
            <a:custGeom>
              <a:avLst/>
              <a:gdLst>
                <a:gd name="connsiteX0" fmla="*/ 51530 w 95250"/>
                <a:gd name="connsiteY0" fmla="*/ 7144 h 123825"/>
                <a:gd name="connsiteX1" fmla="*/ 7144 w 95250"/>
                <a:gd name="connsiteY1" fmla="*/ 51530 h 123825"/>
                <a:gd name="connsiteX2" fmla="*/ 7144 w 95250"/>
                <a:gd name="connsiteY2" fmla="*/ 73724 h 123825"/>
                <a:gd name="connsiteX3" fmla="*/ 51530 w 95250"/>
                <a:gd name="connsiteY3" fmla="*/ 118110 h 123825"/>
                <a:gd name="connsiteX4" fmla="*/ 74104 w 95250"/>
                <a:gd name="connsiteY4" fmla="*/ 111919 h 123825"/>
                <a:gd name="connsiteX5" fmla="*/ 77057 w 95250"/>
                <a:gd name="connsiteY5" fmla="*/ 114871 h 123825"/>
                <a:gd name="connsiteX6" fmla="*/ 92773 w 95250"/>
                <a:gd name="connsiteY6" fmla="*/ 114871 h 123825"/>
                <a:gd name="connsiteX7" fmla="*/ 92773 w 95250"/>
                <a:gd name="connsiteY7" fmla="*/ 99155 h 123825"/>
                <a:gd name="connsiteX8" fmla="*/ 89821 w 95250"/>
                <a:gd name="connsiteY8" fmla="*/ 96203 h 123825"/>
                <a:gd name="connsiteX9" fmla="*/ 96012 w 95250"/>
                <a:gd name="connsiteY9" fmla="*/ 73628 h 123825"/>
                <a:gd name="connsiteX10" fmla="*/ 96012 w 95250"/>
                <a:gd name="connsiteY10" fmla="*/ 51435 h 123825"/>
                <a:gd name="connsiteX11" fmla="*/ 51530 w 95250"/>
                <a:gd name="connsiteY11" fmla="*/ 7144 h 123825"/>
                <a:gd name="connsiteX12" fmla="*/ 70485 w 95250"/>
                <a:gd name="connsiteY12" fmla="*/ 76962 h 123825"/>
                <a:gd name="connsiteX13" fmla="*/ 54769 w 95250"/>
                <a:gd name="connsiteY13" fmla="*/ 76962 h 123825"/>
                <a:gd name="connsiteX14" fmla="*/ 54769 w 95250"/>
                <a:gd name="connsiteY14" fmla="*/ 92678 h 123825"/>
                <a:gd name="connsiteX15" fmla="*/ 57245 w 95250"/>
                <a:gd name="connsiteY15" fmla="*/ 95155 h 123825"/>
                <a:gd name="connsiteX16" fmla="*/ 51530 w 95250"/>
                <a:gd name="connsiteY16" fmla="*/ 95917 h 123825"/>
                <a:gd name="connsiteX17" fmla="*/ 29337 w 95250"/>
                <a:gd name="connsiteY17" fmla="*/ 73724 h 123825"/>
                <a:gd name="connsiteX18" fmla="*/ 29337 w 95250"/>
                <a:gd name="connsiteY18" fmla="*/ 51530 h 123825"/>
                <a:gd name="connsiteX19" fmla="*/ 51530 w 95250"/>
                <a:gd name="connsiteY19" fmla="*/ 29337 h 123825"/>
                <a:gd name="connsiteX20" fmla="*/ 73723 w 95250"/>
                <a:gd name="connsiteY20" fmla="*/ 51530 h 123825"/>
                <a:gd name="connsiteX21" fmla="*/ 73723 w 95250"/>
                <a:gd name="connsiteY21" fmla="*/ 73724 h 123825"/>
                <a:gd name="connsiteX22" fmla="*/ 72961 w 95250"/>
                <a:gd name="connsiteY22" fmla="*/ 79438 h 123825"/>
                <a:gd name="connsiteX23" fmla="*/ 70485 w 95250"/>
                <a:gd name="connsiteY23" fmla="*/ 76962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95250" h="123825">
                  <a:moveTo>
                    <a:pt x="51530" y="7144"/>
                  </a:moveTo>
                  <a:cubicBezTo>
                    <a:pt x="27051" y="7144"/>
                    <a:pt x="7144" y="27051"/>
                    <a:pt x="7144" y="51530"/>
                  </a:cubicBezTo>
                  <a:lnTo>
                    <a:pt x="7144" y="73724"/>
                  </a:lnTo>
                  <a:cubicBezTo>
                    <a:pt x="7144" y="98203"/>
                    <a:pt x="27051" y="118110"/>
                    <a:pt x="51530" y="118110"/>
                  </a:cubicBezTo>
                  <a:cubicBezTo>
                    <a:pt x="59722" y="118110"/>
                    <a:pt x="67437" y="115824"/>
                    <a:pt x="74104" y="111919"/>
                  </a:cubicBezTo>
                  <a:lnTo>
                    <a:pt x="77057" y="114871"/>
                  </a:lnTo>
                  <a:cubicBezTo>
                    <a:pt x="81343" y="119253"/>
                    <a:pt x="88392" y="119253"/>
                    <a:pt x="92773" y="114871"/>
                  </a:cubicBezTo>
                  <a:cubicBezTo>
                    <a:pt x="97155" y="110585"/>
                    <a:pt x="97155" y="103537"/>
                    <a:pt x="92773" y="99155"/>
                  </a:cubicBezTo>
                  <a:lnTo>
                    <a:pt x="89821" y="96203"/>
                  </a:lnTo>
                  <a:cubicBezTo>
                    <a:pt x="93726" y="89630"/>
                    <a:pt x="96012" y="81915"/>
                    <a:pt x="96012" y="73628"/>
                  </a:cubicBezTo>
                  <a:lnTo>
                    <a:pt x="96012" y="51435"/>
                  </a:lnTo>
                  <a:cubicBezTo>
                    <a:pt x="96012" y="27051"/>
                    <a:pt x="76009" y="7144"/>
                    <a:pt x="51530" y="7144"/>
                  </a:cubicBezTo>
                  <a:close/>
                  <a:moveTo>
                    <a:pt x="70485" y="76962"/>
                  </a:moveTo>
                  <a:cubicBezTo>
                    <a:pt x="66199" y="72580"/>
                    <a:pt x="59150" y="72580"/>
                    <a:pt x="54769" y="76962"/>
                  </a:cubicBezTo>
                  <a:cubicBezTo>
                    <a:pt x="50387" y="81343"/>
                    <a:pt x="50387" y="88297"/>
                    <a:pt x="54769" y="92678"/>
                  </a:cubicBezTo>
                  <a:lnTo>
                    <a:pt x="57245" y="95155"/>
                  </a:lnTo>
                  <a:cubicBezTo>
                    <a:pt x="55435" y="95631"/>
                    <a:pt x="53530" y="95917"/>
                    <a:pt x="51530" y="95917"/>
                  </a:cubicBezTo>
                  <a:cubicBezTo>
                    <a:pt x="39243" y="95917"/>
                    <a:pt x="29337" y="85916"/>
                    <a:pt x="29337" y="73724"/>
                  </a:cubicBezTo>
                  <a:lnTo>
                    <a:pt x="29337" y="51530"/>
                  </a:lnTo>
                  <a:cubicBezTo>
                    <a:pt x="29337" y="39243"/>
                    <a:pt x="39338" y="29337"/>
                    <a:pt x="51530" y="29337"/>
                  </a:cubicBezTo>
                  <a:cubicBezTo>
                    <a:pt x="63817" y="29337"/>
                    <a:pt x="73723" y="39338"/>
                    <a:pt x="73723" y="51530"/>
                  </a:cubicBezTo>
                  <a:lnTo>
                    <a:pt x="73723" y="73724"/>
                  </a:lnTo>
                  <a:cubicBezTo>
                    <a:pt x="73723" y="75724"/>
                    <a:pt x="73438" y="77629"/>
                    <a:pt x="72961" y="79438"/>
                  </a:cubicBezTo>
                  <a:lnTo>
                    <a:pt x="70485" y="7696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1" name="자유형: 도형 340">
              <a:extLst>
                <a:ext uri="{FF2B5EF4-FFF2-40B4-BE49-F238E27FC236}">
                  <a16:creationId xmlns:a16="http://schemas.microsoft.com/office/drawing/2014/main" id="{92D78B7C-176D-4D57-B4AE-D06603E848F4}"/>
                </a:ext>
              </a:extLst>
            </p:cNvPr>
            <p:cNvSpPr/>
            <p:nvPr/>
          </p:nvSpPr>
          <p:spPr>
            <a:xfrm>
              <a:off x="2155614" y="3084099"/>
              <a:ext cx="76200" cy="123825"/>
            </a:xfrm>
            <a:custGeom>
              <a:avLst/>
              <a:gdLst>
                <a:gd name="connsiteX0" fmla="*/ 40461 w 76200"/>
                <a:gd name="connsiteY0" fmla="*/ 29337 h 123825"/>
                <a:gd name="connsiteX1" fmla="*/ 62368 w 76200"/>
                <a:gd name="connsiteY1" fmla="*/ 29337 h 123825"/>
                <a:gd name="connsiteX2" fmla="*/ 73703 w 76200"/>
                <a:gd name="connsiteY2" fmla="*/ 19526 h 123825"/>
                <a:gd name="connsiteX3" fmla="*/ 62654 w 76200"/>
                <a:gd name="connsiteY3" fmla="*/ 7144 h 123825"/>
                <a:gd name="connsiteX4" fmla="*/ 29126 w 76200"/>
                <a:gd name="connsiteY4" fmla="*/ 7144 h 123825"/>
                <a:gd name="connsiteX5" fmla="*/ 21125 w 76200"/>
                <a:gd name="connsiteY5" fmla="*/ 10382 h 123825"/>
                <a:gd name="connsiteX6" fmla="*/ 43699 w 76200"/>
                <a:gd name="connsiteY6" fmla="*/ 73533 h 123825"/>
                <a:gd name="connsiteX7" fmla="*/ 46652 w 76200"/>
                <a:gd name="connsiteY7" fmla="*/ 74581 h 123825"/>
                <a:gd name="connsiteX8" fmla="*/ 40461 w 76200"/>
                <a:gd name="connsiteY8" fmla="*/ 95917 h 123825"/>
                <a:gd name="connsiteX9" fmla="*/ 18553 w 76200"/>
                <a:gd name="connsiteY9" fmla="*/ 95917 h 123825"/>
                <a:gd name="connsiteX10" fmla="*/ 7218 w 76200"/>
                <a:gd name="connsiteY10" fmla="*/ 105728 h 123825"/>
                <a:gd name="connsiteX11" fmla="*/ 18267 w 76200"/>
                <a:gd name="connsiteY11" fmla="*/ 118110 h 123825"/>
                <a:gd name="connsiteX12" fmla="*/ 51795 w 76200"/>
                <a:gd name="connsiteY12" fmla="*/ 118110 h 123825"/>
                <a:gd name="connsiteX13" fmla="*/ 59796 w 76200"/>
                <a:gd name="connsiteY13" fmla="*/ 114872 h 123825"/>
                <a:gd name="connsiteX14" fmla="*/ 37222 w 76200"/>
                <a:gd name="connsiteY14" fmla="*/ 51721 h 123825"/>
                <a:gd name="connsiteX15" fmla="*/ 34269 w 76200"/>
                <a:gd name="connsiteY15" fmla="*/ 50673 h 123825"/>
                <a:gd name="connsiteX16" fmla="*/ 40461 w 76200"/>
                <a:gd name="connsiteY16" fmla="*/ 29337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123825">
                  <a:moveTo>
                    <a:pt x="40461" y="29337"/>
                  </a:moveTo>
                  <a:lnTo>
                    <a:pt x="62368" y="29337"/>
                  </a:lnTo>
                  <a:cubicBezTo>
                    <a:pt x="68083" y="29337"/>
                    <a:pt x="73036" y="25146"/>
                    <a:pt x="73703" y="19526"/>
                  </a:cubicBezTo>
                  <a:cubicBezTo>
                    <a:pt x="74465" y="12859"/>
                    <a:pt x="69226" y="7144"/>
                    <a:pt x="62654" y="7144"/>
                  </a:cubicBezTo>
                  <a:lnTo>
                    <a:pt x="29126" y="7144"/>
                  </a:lnTo>
                  <a:cubicBezTo>
                    <a:pt x="26554" y="7144"/>
                    <a:pt x="22935" y="8573"/>
                    <a:pt x="21125" y="10382"/>
                  </a:cubicBezTo>
                  <a:cubicBezTo>
                    <a:pt x="-8688" y="40100"/>
                    <a:pt x="14076" y="76391"/>
                    <a:pt x="43699" y="73533"/>
                  </a:cubicBezTo>
                  <a:cubicBezTo>
                    <a:pt x="44747" y="73438"/>
                    <a:pt x="45795" y="73819"/>
                    <a:pt x="46652" y="74581"/>
                  </a:cubicBezTo>
                  <a:cubicBezTo>
                    <a:pt x="56558" y="84201"/>
                    <a:pt x="49890" y="95917"/>
                    <a:pt x="40461" y="95917"/>
                  </a:cubicBezTo>
                  <a:lnTo>
                    <a:pt x="18553" y="95917"/>
                  </a:lnTo>
                  <a:cubicBezTo>
                    <a:pt x="12838" y="95917"/>
                    <a:pt x="7885" y="100108"/>
                    <a:pt x="7218" y="105728"/>
                  </a:cubicBezTo>
                  <a:cubicBezTo>
                    <a:pt x="6456" y="112395"/>
                    <a:pt x="11695" y="118110"/>
                    <a:pt x="18267" y="118110"/>
                  </a:cubicBezTo>
                  <a:lnTo>
                    <a:pt x="51795" y="118110"/>
                  </a:lnTo>
                  <a:cubicBezTo>
                    <a:pt x="54367" y="118110"/>
                    <a:pt x="57987" y="116681"/>
                    <a:pt x="59796" y="114872"/>
                  </a:cubicBezTo>
                  <a:cubicBezTo>
                    <a:pt x="89610" y="85154"/>
                    <a:pt x="66845" y="48863"/>
                    <a:pt x="37222" y="51721"/>
                  </a:cubicBezTo>
                  <a:cubicBezTo>
                    <a:pt x="36174" y="51816"/>
                    <a:pt x="35127" y="51435"/>
                    <a:pt x="34269" y="50673"/>
                  </a:cubicBezTo>
                  <a:cubicBezTo>
                    <a:pt x="24363" y="41053"/>
                    <a:pt x="31126" y="29337"/>
                    <a:pt x="40461" y="2933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342" name="그룹 341">
            <a:extLst>
              <a:ext uri="{FF2B5EF4-FFF2-40B4-BE49-F238E27FC236}">
                <a16:creationId xmlns:a16="http://schemas.microsoft.com/office/drawing/2014/main" id="{2E2CC18F-40AC-4E00-82E5-67528286C5C2}"/>
              </a:ext>
            </a:extLst>
          </p:cNvPr>
          <p:cNvGrpSpPr/>
          <p:nvPr/>
        </p:nvGrpSpPr>
        <p:grpSpPr>
          <a:xfrm>
            <a:off x="4115139" y="1551336"/>
            <a:ext cx="397937" cy="402622"/>
            <a:chOff x="4115139" y="1551336"/>
            <a:chExt cx="397937" cy="402622"/>
          </a:xfrm>
          <a:solidFill>
            <a:schemeClr val="bg1"/>
          </a:solidFill>
        </p:grpSpPr>
        <p:sp>
          <p:nvSpPr>
            <p:cNvPr id="343" name="자유형: 도형 342">
              <a:extLst>
                <a:ext uri="{FF2B5EF4-FFF2-40B4-BE49-F238E27FC236}">
                  <a16:creationId xmlns:a16="http://schemas.microsoft.com/office/drawing/2014/main" id="{3FAAD3EE-C1A1-4338-8311-6C288E6EAA35}"/>
                </a:ext>
              </a:extLst>
            </p:cNvPr>
            <p:cNvSpPr/>
            <p:nvPr/>
          </p:nvSpPr>
          <p:spPr>
            <a:xfrm>
              <a:off x="4316626" y="1551336"/>
              <a:ext cx="190500" cy="190500"/>
            </a:xfrm>
            <a:custGeom>
              <a:avLst/>
              <a:gdLst>
                <a:gd name="connsiteX0" fmla="*/ 20764 w 190500"/>
                <a:gd name="connsiteY0" fmla="*/ 190595 h 190500"/>
                <a:gd name="connsiteX1" fmla="*/ 177070 w 190500"/>
                <a:gd name="connsiteY1" fmla="*/ 190595 h 190500"/>
                <a:gd name="connsiteX2" fmla="*/ 190595 w 190500"/>
                <a:gd name="connsiteY2" fmla="*/ 177165 h 190500"/>
                <a:gd name="connsiteX3" fmla="*/ 20574 w 190500"/>
                <a:gd name="connsiteY3" fmla="*/ 7144 h 190500"/>
                <a:gd name="connsiteX4" fmla="*/ 7144 w 190500"/>
                <a:gd name="connsiteY4" fmla="*/ 20669 h 190500"/>
                <a:gd name="connsiteX5" fmla="*/ 7144 w 190500"/>
                <a:gd name="connsiteY5" fmla="*/ 176974 h 190500"/>
                <a:gd name="connsiteX6" fmla="*/ 20764 w 190500"/>
                <a:gd name="connsiteY6" fmla="*/ 190595 h 190500"/>
                <a:gd name="connsiteX7" fmla="*/ 34385 w 190500"/>
                <a:gd name="connsiteY7" fmla="*/ 34957 h 190500"/>
                <a:gd name="connsiteX8" fmla="*/ 162878 w 190500"/>
                <a:gd name="connsiteY8" fmla="*/ 163449 h 190500"/>
                <a:gd name="connsiteX9" fmla="*/ 34385 w 190500"/>
                <a:gd name="connsiteY9" fmla="*/ 163449 h 190500"/>
                <a:gd name="connsiteX10" fmla="*/ 34385 w 190500"/>
                <a:gd name="connsiteY10" fmla="*/ 34957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90500" h="190500">
                  <a:moveTo>
                    <a:pt x="20764" y="190595"/>
                  </a:moveTo>
                  <a:lnTo>
                    <a:pt x="177070" y="190595"/>
                  </a:lnTo>
                  <a:cubicBezTo>
                    <a:pt x="184499" y="190595"/>
                    <a:pt x="190595" y="184594"/>
                    <a:pt x="190595" y="177165"/>
                  </a:cubicBezTo>
                  <a:cubicBezTo>
                    <a:pt x="190690" y="83439"/>
                    <a:pt x="114395" y="7144"/>
                    <a:pt x="20574" y="7144"/>
                  </a:cubicBezTo>
                  <a:cubicBezTo>
                    <a:pt x="13145" y="7144"/>
                    <a:pt x="7144" y="13240"/>
                    <a:pt x="7144" y="20669"/>
                  </a:cubicBezTo>
                  <a:lnTo>
                    <a:pt x="7144" y="176974"/>
                  </a:lnTo>
                  <a:cubicBezTo>
                    <a:pt x="7239" y="184499"/>
                    <a:pt x="13335" y="190595"/>
                    <a:pt x="20764" y="190595"/>
                  </a:cubicBezTo>
                  <a:close/>
                  <a:moveTo>
                    <a:pt x="34385" y="34957"/>
                  </a:moveTo>
                  <a:cubicBezTo>
                    <a:pt x="102298" y="41338"/>
                    <a:pt x="156496" y="95631"/>
                    <a:pt x="162878" y="163449"/>
                  </a:cubicBezTo>
                  <a:lnTo>
                    <a:pt x="34385" y="163449"/>
                  </a:lnTo>
                  <a:cubicBezTo>
                    <a:pt x="34385" y="163449"/>
                    <a:pt x="34385" y="34957"/>
                    <a:pt x="34385" y="3495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4" name="자유형: 도형 343">
              <a:extLst>
                <a:ext uri="{FF2B5EF4-FFF2-40B4-BE49-F238E27FC236}">
                  <a16:creationId xmlns:a16="http://schemas.microsoft.com/office/drawing/2014/main" id="{1C23E004-481A-40B6-91F0-3167AD65E539}"/>
                </a:ext>
              </a:extLst>
            </p:cNvPr>
            <p:cNvSpPr/>
            <p:nvPr/>
          </p:nvSpPr>
          <p:spPr>
            <a:xfrm>
              <a:off x="4115139" y="1601533"/>
              <a:ext cx="304800" cy="352425"/>
            </a:xfrm>
            <a:custGeom>
              <a:avLst/>
              <a:gdLst>
                <a:gd name="connsiteX0" fmla="*/ 190628 w 304800"/>
                <a:gd name="connsiteY0" fmla="*/ 171355 h 352425"/>
                <a:gd name="connsiteX1" fmla="*/ 190628 w 304800"/>
                <a:gd name="connsiteY1" fmla="*/ 20669 h 352425"/>
                <a:gd name="connsiteX2" fmla="*/ 176912 w 304800"/>
                <a:gd name="connsiteY2" fmla="*/ 7144 h 352425"/>
                <a:gd name="connsiteX3" fmla="*/ 7272 w 304800"/>
                <a:gd name="connsiteY3" fmla="*/ 183737 h 352425"/>
                <a:gd name="connsiteX4" fmla="*/ 169102 w 304800"/>
                <a:gd name="connsiteY4" fmla="*/ 346710 h 352425"/>
                <a:gd name="connsiteX5" fmla="*/ 297118 w 304800"/>
                <a:gd name="connsiteY5" fmla="*/ 297180 h 352425"/>
                <a:gd name="connsiteX6" fmla="*/ 301023 w 304800"/>
                <a:gd name="connsiteY6" fmla="*/ 287084 h 352425"/>
                <a:gd name="connsiteX7" fmla="*/ 297023 w 304800"/>
                <a:gd name="connsiteY7" fmla="*/ 277940 h 352425"/>
                <a:gd name="connsiteX8" fmla="*/ 190628 w 304800"/>
                <a:gd name="connsiteY8" fmla="*/ 171355 h 352425"/>
                <a:gd name="connsiteX9" fmla="*/ 34514 w 304800"/>
                <a:gd name="connsiteY9" fmla="*/ 184023 h 352425"/>
                <a:gd name="connsiteX10" fmla="*/ 163482 w 304800"/>
                <a:gd name="connsiteY10" fmla="*/ 34957 h 352425"/>
                <a:gd name="connsiteX11" fmla="*/ 163482 w 304800"/>
                <a:gd name="connsiteY11" fmla="*/ 177070 h 352425"/>
                <a:gd name="connsiteX12" fmla="*/ 167482 w 304800"/>
                <a:gd name="connsiteY12" fmla="*/ 186690 h 352425"/>
                <a:gd name="connsiteX13" fmla="*/ 267971 w 304800"/>
                <a:gd name="connsiteY13" fmla="*/ 287179 h 352425"/>
                <a:gd name="connsiteX14" fmla="*/ 171007 w 304800"/>
                <a:gd name="connsiteY14" fmla="*/ 319754 h 352425"/>
                <a:gd name="connsiteX15" fmla="*/ 34514 w 304800"/>
                <a:gd name="connsiteY15" fmla="*/ 184023 h 352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04800" h="352425">
                  <a:moveTo>
                    <a:pt x="190628" y="171355"/>
                  </a:moveTo>
                  <a:lnTo>
                    <a:pt x="190628" y="20669"/>
                  </a:lnTo>
                  <a:cubicBezTo>
                    <a:pt x="190628" y="13144"/>
                    <a:pt x="184437" y="7144"/>
                    <a:pt x="176912" y="7144"/>
                  </a:cubicBezTo>
                  <a:cubicBezTo>
                    <a:pt x="81091" y="7239"/>
                    <a:pt x="3557" y="87058"/>
                    <a:pt x="7272" y="183737"/>
                  </a:cubicBezTo>
                  <a:cubicBezTo>
                    <a:pt x="10701" y="271463"/>
                    <a:pt x="81472" y="342805"/>
                    <a:pt x="169102" y="346710"/>
                  </a:cubicBezTo>
                  <a:cubicBezTo>
                    <a:pt x="217393" y="348901"/>
                    <a:pt x="263209" y="331089"/>
                    <a:pt x="297118" y="297180"/>
                  </a:cubicBezTo>
                  <a:cubicBezTo>
                    <a:pt x="299785" y="294513"/>
                    <a:pt x="301214" y="290798"/>
                    <a:pt x="301023" y="287084"/>
                  </a:cubicBezTo>
                  <a:cubicBezTo>
                    <a:pt x="300928" y="283655"/>
                    <a:pt x="299404" y="280416"/>
                    <a:pt x="297023" y="277940"/>
                  </a:cubicBezTo>
                  <a:lnTo>
                    <a:pt x="190628" y="171355"/>
                  </a:lnTo>
                  <a:close/>
                  <a:moveTo>
                    <a:pt x="34514" y="184023"/>
                  </a:moveTo>
                  <a:cubicBezTo>
                    <a:pt x="30799" y="106775"/>
                    <a:pt x="88901" y="42005"/>
                    <a:pt x="163482" y="34957"/>
                  </a:cubicBezTo>
                  <a:lnTo>
                    <a:pt x="163482" y="177070"/>
                  </a:lnTo>
                  <a:cubicBezTo>
                    <a:pt x="163482" y="180689"/>
                    <a:pt x="164911" y="184118"/>
                    <a:pt x="167482" y="186690"/>
                  </a:cubicBezTo>
                  <a:lnTo>
                    <a:pt x="267971" y="287179"/>
                  </a:lnTo>
                  <a:cubicBezTo>
                    <a:pt x="240920" y="309658"/>
                    <a:pt x="206725" y="321183"/>
                    <a:pt x="171007" y="319754"/>
                  </a:cubicBezTo>
                  <a:cubicBezTo>
                    <a:pt x="97664" y="316516"/>
                    <a:pt x="38038" y="257270"/>
                    <a:pt x="34514" y="18402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5" name="자유형: 도형 344">
              <a:extLst>
                <a:ext uri="{FF2B5EF4-FFF2-40B4-BE49-F238E27FC236}">
                  <a16:creationId xmlns:a16="http://schemas.microsoft.com/office/drawing/2014/main" id="{39F6D476-A0BC-47BA-AC50-1C0E2DA11CA3}"/>
                </a:ext>
              </a:extLst>
            </p:cNvPr>
            <p:cNvSpPr/>
            <p:nvPr/>
          </p:nvSpPr>
          <p:spPr>
            <a:xfrm>
              <a:off x="4322576" y="1749266"/>
              <a:ext cx="190500" cy="142875"/>
            </a:xfrm>
            <a:custGeom>
              <a:avLst/>
              <a:gdLst>
                <a:gd name="connsiteX0" fmla="*/ 176930 w 190500"/>
                <a:gd name="connsiteY0" fmla="*/ 7144 h 142875"/>
                <a:gd name="connsiteX1" fmla="*/ 21006 w 190500"/>
                <a:gd name="connsiteY1" fmla="*/ 7144 h 142875"/>
                <a:gd name="connsiteX2" fmla="*/ 10433 w 190500"/>
                <a:gd name="connsiteY2" fmla="*/ 11811 h 142875"/>
                <a:gd name="connsiteX3" fmla="*/ 11099 w 190500"/>
                <a:gd name="connsiteY3" fmla="*/ 30290 h 142875"/>
                <a:gd name="connsiteX4" fmla="*/ 121589 w 190500"/>
                <a:gd name="connsiteY4" fmla="*/ 140779 h 142875"/>
                <a:gd name="connsiteX5" fmla="*/ 121971 w 190500"/>
                <a:gd name="connsiteY5" fmla="*/ 141161 h 142875"/>
                <a:gd name="connsiteX6" fmla="*/ 121971 w 190500"/>
                <a:gd name="connsiteY6" fmla="*/ 141161 h 142875"/>
                <a:gd name="connsiteX7" fmla="*/ 131210 w 190500"/>
                <a:gd name="connsiteY7" fmla="*/ 144780 h 142875"/>
                <a:gd name="connsiteX8" fmla="*/ 140830 w 190500"/>
                <a:gd name="connsiteY8" fmla="*/ 140779 h 142875"/>
                <a:gd name="connsiteX9" fmla="*/ 190551 w 190500"/>
                <a:gd name="connsiteY9" fmla="*/ 20479 h 142875"/>
                <a:gd name="connsiteX10" fmla="*/ 176930 w 190500"/>
                <a:gd name="connsiteY10" fmla="*/ 7144 h 142875"/>
                <a:gd name="connsiteX11" fmla="*/ 130734 w 190500"/>
                <a:gd name="connsiteY11" fmla="*/ 111633 h 142875"/>
                <a:gd name="connsiteX12" fmla="*/ 53390 w 190500"/>
                <a:gd name="connsiteY12" fmla="*/ 34290 h 142875"/>
                <a:gd name="connsiteX13" fmla="*/ 162738 w 190500"/>
                <a:gd name="connsiteY13" fmla="*/ 34290 h 142875"/>
                <a:gd name="connsiteX14" fmla="*/ 130734 w 190500"/>
                <a:gd name="connsiteY14" fmla="*/ 111633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0500" h="142875">
                  <a:moveTo>
                    <a:pt x="176930" y="7144"/>
                  </a:moveTo>
                  <a:lnTo>
                    <a:pt x="21006" y="7144"/>
                  </a:lnTo>
                  <a:cubicBezTo>
                    <a:pt x="17005" y="7144"/>
                    <a:pt x="13005" y="8763"/>
                    <a:pt x="10433" y="11811"/>
                  </a:cubicBezTo>
                  <a:cubicBezTo>
                    <a:pt x="5670" y="17431"/>
                    <a:pt x="6242" y="25432"/>
                    <a:pt x="11099" y="30290"/>
                  </a:cubicBezTo>
                  <a:lnTo>
                    <a:pt x="121589" y="140779"/>
                  </a:lnTo>
                  <a:cubicBezTo>
                    <a:pt x="121685" y="140875"/>
                    <a:pt x="121875" y="141065"/>
                    <a:pt x="121971" y="141161"/>
                  </a:cubicBezTo>
                  <a:lnTo>
                    <a:pt x="121971" y="141161"/>
                  </a:lnTo>
                  <a:cubicBezTo>
                    <a:pt x="124542" y="143542"/>
                    <a:pt x="127876" y="144780"/>
                    <a:pt x="131210" y="144780"/>
                  </a:cubicBezTo>
                  <a:cubicBezTo>
                    <a:pt x="134734" y="144780"/>
                    <a:pt x="138163" y="143446"/>
                    <a:pt x="140830" y="140779"/>
                  </a:cubicBezTo>
                  <a:cubicBezTo>
                    <a:pt x="172929" y="108680"/>
                    <a:pt x="190646" y="65913"/>
                    <a:pt x="190551" y="20479"/>
                  </a:cubicBezTo>
                  <a:cubicBezTo>
                    <a:pt x="190551" y="13144"/>
                    <a:pt x="184359" y="7144"/>
                    <a:pt x="176930" y="7144"/>
                  </a:cubicBezTo>
                  <a:close/>
                  <a:moveTo>
                    <a:pt x="130734" y="111633"/>
                  </a:moveTo>
                  <a:lnTo>
                    <a:pt x="53390" y="34290"/>
                  </a:lnTo>
                  <a:lnTo>
                    <a:pt x="162738" y="34290"/>
                  </a:lnTo>
                  <a:cubicBezTo>
                    <a:pt x="160071" y="62770"/>
                    <a:pt x="149022" y="89535"/>
                    <a:pt x="130734" y="11163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346" name="자유형: 도형 345">
            <a:extLst>
              <a:ext uri="{FF2B5EF4-FFF2-40B4-BE49-F238E27FC236}">
                <a16:creationId xmlns:a16="http://schemas.microsoft.com/office/drawing/2014/main" id="{064E7B33-C779-467D-869E-C96841576246}"/>
              </a:ext>
            </a:extLst>
          </p:cNvPr>
          <p:cNvSpPr/>
          <p:nvPr/>
        </p:nvSpPr>
        <p:spPr>
          <a:xfrm>
            <a:off x="2801675" y="1608486"/>
            <a:ext cx="381000" cy="333375"/>
          </a:xfrm>
          <a:custGeom>
            <a:avLst/>
            <a:gdLst>
              <a:gd name="connsiteX0" fmla="*/ 367093 w 381000"/>
              <a:gd name="connsiteY0" fmla="*/ 306895 h 333375"/>
              <a:gd name="connsiteX1" fmla="*/ 307753 w 381000"/>
              <a:gd name="connsiteY1" fmla="*/ 306895 h 333375"/>
              <a:gd name="connsiteX2" fmla="*/ 307753 w 381000"/>
              <a:gd name="connsiteY2" fmla="*/ 159639 h 333375"/>
              <a:gd name="connsiteX3" fmla="*/ 296609 w 381000"/>
              <a:gd name="connsiteY3" fmla="*/ 148495 h 333375"/>
              <a:gd name="connsiteX4" fmla="*/ 238125 w 381000"/>
              <a:gd name="connsiteY4" fmla="*/ 148495 h 333375"/>
              <a:gd name="connsiteX5" fmla="*/ 238125 w 381000"/>
              <a:gd name="connsiteY5" fmla="*/ 90011 h 333375"/>
              <a:gd name="connsiteX6" fmla="*/ 226981 w 381000"/>
              <a:gd name="connsiteY6" fmla="*/ 78867 h 333375"/>
              <a:gd name="connsiteX7" fmla="*/ 157448 w 381000"/>
              <a:gd name="connsiteY7" fmla="*/ 78867 h 333375"/>
              <a:gd name="connsiteX8" fmla="*/ 146304 w 381000"/>
              <a:gd name="connsiteY8" fmla="*/ 90011 h 333375"/>
              <a:gd name="connsiteX9" fmla="*/ 146304 w 381000"/>
              <a:gd name="connsiteY9" fmla="*/ 170688 h 333375"/>
              <a:gd name="connsiteX10" fmla="*/ 87821 w 381000"/>
              <a:gd name="connsiteY10" fmla="*/ 170688 h 333375"/>
              <a:gd name="connsiteX11" fmla="*/ 76676 w 381000"/>
              <a:gd name="connsiteY11" fmla="*/ 181832 h 333375"/>
              <a:gd name="connsiteX12" fmla="*/ 76676 w 381000"/>
              <a:gd name="connsiteY12" fmla="*/ 305467 h 333375"/>
              <a:gd name="connsiteX13" fmla="*/ 29337 w 381000"/>
              <a:gd name="connsiteY13" fmla="*/ 305467 h 333375"/>
              <a:gd name="connsiteX14" fmla="*/ 29337 w 381000"/>
              <a:gd name="connsiteY14" fmla="*/ 18288 h 333375"/>
              <a:gd name="connsiteX15" fmla="*/ 18383 w 381000"/>
              <a:gd name="connsiteY15" fmla="*/ 7144 h 333375"/>
              <a:gd name="connsiteX16" fmla="*/ 7144 w 381000"/>
              <a:gd name="connsiteY16" fmla="*/ 18288 h 333375"/>
              <a:gd name="connsiteX17" fmla="*/ 7144 w 381000"/>
              <a:gd name="connsiteY17" fmla="*/ 316992 h 333375"/>
              <a:gd name="connsiteX18" fmla="*/ 18383 w 381000"/>
              <a:gd name="connsiteY18" fmla="*/ 327565 h 333375"/>
              <a:gd name="connsiteX19" fmla="*/ 87821 w 381000"/>
              <a:gd name="connsiteY19" fmla="*/ 327565 h 333375"/>
              <a:gd name="connsiteX20" fmla="*/ 88011 w 381000"/>
              <a:gd name="connsiteY20" fmla="*/ 329089 h 333375"/>
              <a:gd name="connsiteX21" fmla="*/ 157639 w 381000"/>
              <a:gd name="connsiteY21" fmla="*/ 329089 h 333375"/>
              <a:gd name="connsiteX22" fmla="*/ 157639 w 381000"/>
              <a:gd name="connsiteY22" fmla="*/ 329089 h 333375"/>
              <a:gd name="connsiteX23" fmla="*/ 157639 w 381000"/>
              <a:gd name="connsiteY23" fmla="*/ 329089 h 333375"/>
              <a:gd name="connsiteX24" fmla="*/ 227267 w 381000"/>
              <a:gd name="connsiteY24" fmla="*/ 329089 h 333375"/>
              <a:gd name="connsiteX25" fmla="*/ 296894 w 381000"/>
              <a:gd name="connsiteY25" fmla="*/ 329089 h 333375"/>
              <a:gd name="connsiteX26" fmla="*/ 297085 w 381000"/>
              <a:gd name="connsiteY26" fmla="*/ 327565 h 333375"/>
              <a:gd name="connsiteX27" fmla="*/ 366331 w 381000"/>
              <a:gd name="connsiteY27" fmla="*/ 327565 h 333375"/>
              <a:gd name="connsiteX28" fmla="*/ 377190 w 381000"/>
              <a:gd name="connsiteY28" fmla="*/ 317468 h 333375"/>
              <a:gd name="connsiteX29" fmla="*/ 367093 w 381000"/>
              <a:gd name="connsiteY29" fmla="*/ 306895 h 333375"/>
              <a:gd name="connsiteX30" fmla="*/ 285559 w 381000"/>
              <a:gd name="connsiteY30" fmla="*/ 170688 h 333375"/>
              <a:gd name="connsiteX31" fmla="*/ 285559 w 381000"/>
              <a:gd name="connsiteY31" fmla="*/ 306895 h 333375"/>
              <a:gd name="connsiteX32" fmla="*/ 238220 w 381000"/>
              <a:gd name="connsiteY32" fmla="*/ 306895 h 333375"/>
              <a:gd name="connsiteX33" fmla="*/ 238220 w 381000"/>
              <a:gd name="connsiteY33" fmla="*/ 170688 h 333375"/>
              <a:gd name="connsiteX34" fmla="*/ 285559 w 381000"/>
              <a:gd name="connsiteY34" fmla="*/ 170688 h 333375"/>
              <a:gd name="connsiteX35" fmla="*/ 215932 w 381000"/>
              <a:gd name="connsiteY35" fmla="*/ 101155 h 333375"/>
              <a:gd name="connsiteX36" fmla="*/ 215932 w 381000"/>
              <a:gd name="connsiteY36" fmla="*/ 159258 h 333375"/>
              <a:gd name="connsiteX37" fmla="*/ 215932 w 381000"/>
              <a:gd name="connsiteY37" fmla="*/ 305371 h 333375"/>
              <a:gd name="connsiteX38" fmla="*/ 168592 w 381000"/>
              <a:gd name="connsiteY38" fmla="*/ 305371 h 333375"/>
              <a:gd name="connsiteX39" fmla="*/ 168592 w 381000"/>
              <a:gd name="connsiteY39" fmla="*/ 101155 h 333375"/>
              <a:gd name="connsiteX40" fmla="*/ 215932 w 381000"/>
              <a:gd name="connsiteY40" fmla="*/ 101155 h 333375"/>
              <a:gd name="connsiteX41" fmla="*/ 99060 w 381000"/>
              <a:gd name="connsiteY41" fmla="*/ 191452 h 333375"/>
              <a:gd name="connsiteX42" fmla="*/ 146399 w 381000"/>
              <a:gd name="connsiteY42" fmla="*/ 191452 h 333375"/>
              <a:gd name="connsiteX43" fmla="*/ 146399 w 381000"/>
              <a:gd name="connsiteY43" fmla="*/ 305467 h 333375"/>
              <a:gd name="connsiteX44" fmla="*/ 99060 w 381000"/>
              <a:gd name="connsiteY44" fmla="*/ 305467 h 333375"/>
              <a:gd name="connsiteX45" fmla="*/ 99060 w 381000"/>
              <a:gd name="connsiteY45" fmla="*/ 191452 h 333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381000" h="333375">
                <a:moveTo>
                  <a:pt x="367093" y="306895"/>
                </a:moveTo>
                <a:lnTo>
                  <a:pt x="307753" y="306895"/>
                </a:lnTo>
                <a:lnTo>
                  <a:pt x="307753" y="159639"/>
                </a:lnTo>
                <a:cubicBezTo>
                  <a:pt x="307753" y="153543"/>
                  <a:pt x="302800" y="148495"/>
                  <a:pt x="296609" y="148495"/>
                </a:cubicBezTo>
                <a:lnTo>
                  <a:pt x="238125" y="148495"/>
                </a:lnTo>
                <a:lnTo>
                  <a:pt x="238125" y="90011"/>
                </a:lnTo>
                <a:cubicBezTo>
                  <a:pt x="238125" y="83915"/>
                  <a:pt x="233172" y="78867"/>
                  <a:pt x="226981" y="78867"/>
                </a:cubicBezTo>
                <a:lnTo>
                  <a:pt x="157448" y="78867"/>
                </a:lnTo>
                <a:cubicBezTo>
                  <a:pt x="151352" y="78867"/>
                  <a:pt x="146304" y="83820"/>
                  <a:pt x="146304" y="90011"/>
                </a:cubicBezTo>
                <a:lnTo>
                  <a:pt x="146304" y="170688"/>
                </a:lnTo>
                <a:lnTo>
                  <a:pt x="87821" y="170688"/>
                </a:lnTo>
                <a:cubicBezTo>
                  <a:pt x="81725" y="170688"/>
                  <a:pt x="76676" y="175641"/>
                  <a:pt x="76676" y="181832"/>
                </a:cubicBezTo>
                <a:lnTo>
                  <a:pt x="76676" y="305467"/>
                </a:lnTo>
                <a:lnTo>
                  <a:pt x="29337" y="305467"/>
                </a:lnTo>
                <a:lnTo>
                  <a:pt x="29337" y="18288"/>
                </a:lnTo>
                <a:cubicBezTo>
                  <a:pt x="29337" y="18288"/>
                  <a:pt x="24479" y="7144"/>
                  <a:pt x="18383" y="7144"/>
                </a:cubicBezTo>
                <a:cubicBezTo>
                  <a:pt x="12287" y="7144"/>
                  <a:pt x="7239" y="12097"/>
                  <a:pt x="7144" y="18288"/>
                </a:cubicBezTo>
                <a:lnTo>
                  <a:pt x="7144" y="316992"/>
                </a:lnTo>
                <a:cubicBezTo>
                  <a:pt x="7239" y="323088"/>
                  <a:pt x="12192" y="328136"/>
                  <a:pt x="18383" y="327565"/>
                </a:cubicBezTo>
                <a:lnTo>
                  <a:pt x="87821" y="327565"/>
                </a:lnTo>
                <a:cubicBezTo>
                  <a:pt x="87916" y="328041"/>
                  <a:pt x="87916" y="328041"/>
                  <a:pt x="88011" y="329089"/>
                </a:cubicBezTo>
                <a:lnTo>
                  <a:pt x="157639" y="329089"/>
                </a:lnTo>
                <a:lnTo>
                  <a:pt x="157639" y="329089"/>
                </a:lnTo>
                <a:lnTo>
                  <a:pt x="157639" y="329089"/>
                </a:lnTo>
                <a:lnTo>
                  <a:pt x="227267" y="329089"/>
                </a:lnTo>
                <a:lnTo>
                  <a:pt x="296894" y="329089"/>
                </a:lnTo>
                <a:cubicBezTo>
                  <a:pt x="296989" y="328136"/>
                  <a:pt x="297085" y="327565"/>
                  <a:pt x="297085" y="327565"/>
                </a:cubicBezTo>
                <a:lnTo>
                  <a:pt x="366331" y="327565"/>
                </a:lnTo>
                <a:cubicBezTo>
                  <a:pt x="372046" y="327565"/>
                  <a:pt x="377000" y="323183"/>
                  <a:pt x="377190" y="317468"/>
                </a:cubicBezTo>
                <a:cubicBezTo>
                  <a:pt x="377571" y="311658"/>
                  <a:pt x="372904" y="306895"/>
                  <a:pt x="367093" y="306895"/>
                </a:cubicBezTo>
                <a:close/>
                <a:moveTo>
                  <a:pt x="285559" y="170688"/>
                </a:moveTo>
                <a:lnTo>
                  <a:pt x="285559" y="306895"/>
                </a:lnTo>
                <a:lnTo>
                  <a:pt x="238220" y="306895"/>
                </a:lnTo>
                <a:lnTo>
                  <a:pt x="238220" y="170688"/>
                </a:lnTo>
                <a:lnTo>
                  <a:pt x="285559" y="170688"/>
                </a:lnTo>
                <a:close/>
                <a:moveTo>
                  <a:pt x="215932" y="101155"/>
                </a:moveTo>
                <a:lnTo>
                  <a:pt x="215932" y="159258"/>
                </a:lnTo>
                <a:lnTo>
                  <a:pt x="215932" y="305371"/>
                </a:lnTo>
                <a:lnTo>
                  <a:pt x="168592" y="305371"/>
                </a:lnTo>
                <a:lnTo>
                  <a:pt x="168592" y="101155"/>
                </a:lnTo>
                <a:lnTo>
                  <a:pt x="215932" y="101155"/>
                </a:lnTo>
                <a:close/>
                <a:moveTo>
                  <a:pt x="99060" y="191452"/>
                </a:moveTo>
                <a:lnTo>
                  <a:pt x="146399" y="191452"/>
                </a:lnTo>
                <a:lnTo>
                  <a:pt x="146399" y="305467"/>
                </a:lnTo>
                <a:lnTo>
                  <a:pt x="99060" y="305467"/>
                </a:lnTo>
                <a:lnTo>
                  <a:pt x="99060" y="191452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grpSp>
        <p:nvGrpSpPr>
          <p:cNvPr id="347" name="그룹 346">
            <a:extLst>
              <a:ext uri="{FF2B5EF4-FFF2-40B4-BE49-F238E27FC236}">
                <a16:creationId xmlns:a16="http://schemas.microsoft.com/office/drawing/2014/main" id="{622CE768-BC8F-406F-A572-BDA441F4A019}"/>
              </a:ext>
            </a:extLst>
          </p:cNvPr>
          <p:cNvGrpSpPr/>
          <p:nvPr/>
        </p:nvGrpSpPr>
        <p:grpSpPr>
          <a:xfrm>
            <a:off x="1446076" y="1570386"/>
            <a:ext cx="390525" cy="391287"/>
            <a:chOff x="1446076" y="1570386"/>
            <a:chExt cx="390525" cy="391287"/>
          </a:xfrm>
          <a:solidFill>
            <a:schemeClr val="bg1"/>
          </a:solidFill>
        </p:grpSpPr>
        <p:sp>
          <p:nvSpPr>
            <p:cNvPr id="348" name="자유형: 도형 347">
              <a:extLst>
                <a:ext uri="{FF2B5EF4-FFF2-40B4-BE49-F238E27FC236}">
                  <a16:creationId xmlns:a16="http://schemas.microsoft.com/office/drawing/2014/main" id="{6FD238B7-49E4-443B-A905-FE79E17D114E}"/>
                </a:ext>
              </a:extLst>
            </p:cNvPr>
            <p:cNvSpPr/>
            <p:nvPr/>
          </p:nvSpPr>
          <p:spPr>
            <a:xfrm>
              <a:off x="1725064" y="1570386"/>
              <a:ext cx="76200" cy="76200"/>
            </a:xfrm>
            <a:custGeom>
              <a:avLst/>
              <a:gdLst>
                <a:gd name="connsiteX0" fmla="*/ 73819 w 76200"/>
                <a:gd name="connsiteY0" fmla="*/ 40481 h 76200"/>
                <a:gd name="connsiteX1" fmla="*/ 40481 w 76200"/>
                <a:gd name="connsiteY1" fmla="*/ 7144 h 76200"/>
                <a:gd name="connsiteX2" fmla="*/ 7144 w 76200"/>
                <a:gd name="connsiteY2" fmla="*/ 40481 h 76200"/>
                <a:gd name="connsiteX3" fmla="*/ 40481 w 76200"/>
                <a:gd name="connsiteY3" fmla="*/ 73819 h 76200"/>
                <a:gd name="connsiteX4" fmla="*/ 73819 w 76200"/>
                <a:gd name="connsiteY4" fmla="*/ 40481 h 76200"/>
                <a:gd name="connsiteX5" fmla="*/ 40577 w 76200"/>
                <a:gd name="connsiteY5" fmla="*/ 51625 h 76200"/>
                <a:gd name="connsiteX6" fmla="*/ 29432 w 76200"/>
                <a:gd name="connsiteY6" fmla="*/ 40481 h 76200"/>
                <a:gd name="connsiteX7" fmla="*/ 40577 w 76200"/>
                <a:gd name="connsiteY7" fmla="*/ 29337 h 76200"/>
                <a:gd name="connsiteX8" fmla="*/ 51721 w 76200"/>
                <a:gd name="connsiteY8" fmla="*/ 40481 h 76200"/>
                <a:gd name="connsiteX9" fmla="*/ 40577 w 76200"/>
                <a:gd name="connsiteY9" fmla="*/ 51625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6200" h="76200">
                  <a:moveTo>
                    <a:pt x="73819" y="40481"/>
                  </a:moveTo>
                  <a:cubicBezTo>
                    <a:pt x="73819" y="22098"/>
                    <a:pt x="58865" y="7144"/>
                    <a:pt x="40481" y="7144"/>
                  </a:cubicBezTo>
                  <a:cubicBezTo>
                    <a:pt x="22098" y="7144"/>
                    <a:pt x="7144" y="22098"/>
                    <a:pt x="7144" y="40481"/>
                  </a:cubicBezTo>
                  <a:cubicBezTo>
                    <a:pt x="7144" y="58865"/>
                    <a:pt x="22098" y="73819"/>
                    <a:pt x="40481" y="73819"/>
                  </a:cubicBezTo>
                  <a:cubicBezTo>
                    <a:pt x="58960" y="73819"/>
                    <a:pt x="73819" y="58865"/>
                    <a:pt x="73819" y="40481"/>
                  </a:cubicBezTo>
                  <a:close/>
                  <a:moveTo>
                    <a:pt x="40577" y="51625"/>
                  </a:moveTo>
                  <a:cubicBezTo>
                    <a:pt x="34481" y="51625"/>
                    <a:pt x="29432" y="46672"/>
                    <a:pt x="29432" y="40481"/>
                  </a:cubicBezTo>
                  <a:cubicBezTo>
                    <a:pt x="29432" y="34290"/>
                    <a:pt x="34385" y="29337"/>
                    <a:pt x="40577" y="29337"/>
                  </a:cubicBezTo>
                  <a:cubicBezTo>
                    <a:pt x="46673" y="29337"/>
                    <a:pt x="51721" y="34290"/>
                    <a:pt x="51721" y="40481"/>
                  </a:cubicBezTo>
                  <a:cubicBezTo>
                    <a:pt x="51721" y="46672"/>
                    <a:pt x="46673" y="51625"/>
                    <a:pt x="40577" y="5162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9" name="자유형: 도형 348">
              <a:extLst>
                <a:ext uri="{FF2B5EF4-FFF2-40B4-BE49-F238E27FC236}">
                  <a16:creationId xmlns:a16="http://schemas.microsoft.com/office/drawing/2014/main" id="{ECBE203A-3A36-4B57-8804-67D909942740}"/>
                </a:ext>
              </a:extLst>
            </p:cNvPr>
            <p:cNvSpPr/>
            <p:nvPr/>
          </p:nvSpPr>
          <p:spPr>
            <a:xfrm>
              <a:off x="1702966" y="1636966"/>
              <a:ext cx="123825" cy="95250"/>
            </a:xfrm>
            <a:custGeom>
              <a:avLst/>
              <a:gdLst>
                <a:gd name="connsiteX0" fmla="*/ 18288 w 123825"/>
                <a:gd name="connsiteY0" fmla="*/ 96012 h 95250"/>
                <a:gd name="connsiteX1" fmla="*/ 107061 w 123825"/>
                <a:gd name="connsiteY1" fmla="*/ 96012 h 95250"/>
                <a:gd name="connsiteX2" fmla="*/ 118205 w 123825"/>
                <a:gd name="connsiteY2" fmla="*/ 84868 h 95250"/>
                <a:gd name="connsiteX3" fmla="*/ 118205 w 123825"/>
                <a:gd name="connsiteY3" fmla="*/ 62675 h 95250"/>
                <a:gd name="connsiteX4" fmla="*/ 62675 w 123825"/>
                <a:gd name="connsiteY4" fmla="*/ 7144 h 95250"/>
                <a:gd name="connsiteX5" fmla="*/ 7144 w 123825"/>
                <a:gd name="connsiteY5" fmla="*/ 62675 h 95250"/>
                <a:gd name="connsiteX6" fmla="*/ 7144 w 123825"/>
                <a:gd name="connsiteY6" fmla="*/ 84868 h 95250"/>
                <a:gd name="connsiteX7" fmla="*/ 18288 w 123825"/>
                <a:gd name="connsiteY7" fmla="*/ 96012 h 95250"/>
                <a:gd name="connsiteX8" fmla="*/ 29337 w 123825"/>
                <a:gd name="connsiteY8" fmla="*/ 62675 h 95250"/>
                <a:gd name="connsiteX9" fmla="*/ 62675 w 123825"/>
                <a:gd name="connsiteY9" fmla="*/ 29337 h 95250"/>
                <a:gd name="connsiteX10" fmla="*/ 96012 w 123825"/>
                <a:gd name="connsiteY10" fmla="*/ 62675 h 95250"/>
                <a:gd name="connsiteX11" fmla="*/ 96012 w 123825"/>
                <a:gd name="connsiteY11" fmla="*/ 73819 h 95250"/>
                <a:gd name="connsiteX12" fmla="*/ 29432 w 123825"/>
                <a:gd name="connsiteY12" fmla="*/ 73819 h 95250"/>
                <a:gd name="connsiteX13" fmla="*/ 29432 w 123825"/>
                <a:gd name="connsiteY13" fmla="*/ 62675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3825" h="95250">
                  <a:moveTo>
                    <a:pt x="18288" y="96012"/>
                  </a:moveTo>
                  <a:lnTo>
                    <a:pt x="107061" y="96012"/>
                  </a:lnTo>
                  <a:cubicBezTo>
                    <a:pt x="113157" y="96012"/>
                    <a:pt x="118205" y="91059"/>
                    <a:pt x="118205" y="84868"/>
                  </a:cubicBezTo>
                  <a:lnTo>
                    <a:pt x="118205" y="62675"/>
                  </a:lnTo>
                  <a:cubicBezTo>
                    <a:pt x="118205" y="32099"/>
                    <a:pt x="93345" y="7144"/>
                    <a:pt x="62675" y="7144"/>
                  </a:cubicBezTo>
                  <a:cubicBezTo>
                    <a:pt x="32099" y="7144"/>
                    <a:pt x="7144" y="32004"/>
                    <a:pt x="7144" y="62675"/>
                  </a:cubicBezTo>
                  <a:lnTo>
                    <a:pt x="7144" y="84868"/>
                  </a:lnTo>
                  <a:cubicBezTo>
                    <a:pt x="7144" y="91059"/>
                    <a:pt x="12097" y="96012"/>
                    <a:pt x="18288" y="96012"/>
                  </a:cubicBezTo>
                  <a:close/>
                  <a:moveTo>
                    <a:pt x="29337" y="62675"/>
                  </a:moveTo>
                  <a:cubicBezTo>
                    <a:pt x="29337" y="44291"/>
                    <a:pt x="44291" y="29337"/>
                    <a:pt x="62675" y="29337"/>
                  </a:cubicBezTo>
                  <a:cubicBezTo>
                    <a:pt x="81058" y="29337"/>
                    <a:pt x="96012" y="44291"/>
                    <a:pt x="96012" y="62675"/>
                  </a:cubicBezTo>
                  <a:lnTo>
                    <a:pt x="96012" y="73819"/>
                  </a:lnTo>
                  <a:lnTo>
                    <a:pt x="29432" y="73819"/>
                  </a:lnTo>
                  <a:lnTo>
                    <a:pt x="29432" y="6267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0" name="자유형: 도형 349">
              <a:extLst>
                <a:ext uri="{FF2B5EF4-FFF2-40B4-BE49-F238E27FC236}">
                  <a16:creationId xmlns:a16="http://schemas.microsoft.com/office/drawing/2014/main" id="{56D3DC4E-68A7-4903-B542-0257B14D1B47}"/>
                </a:ext>
              </a:extLst>
            </p:cNvPr>
            <p:cNvSpPr/>
            <p:nvPr/>
          </p:nvSpPr>
          <p:spPr>
            <a:xfrm>
              <a:off x="1446076" y="1571148"/>
              <a:ext cx="390525" cy="390525"/>
            </a:xfrm>
            <a:custGeom>
              <a:avLst/>
              <a:gdLst>
                <a:gd name="connsiteX0" fmla="*/ 375095 w 390525"/>
                <a:gd name="connsiteY0" fmla="*/ 363188 h 390525"/>
                <a:gd name="connsiteX1" fmla="*/ 29432 w 390525"/>
                <a:gd name="connsiteY1" fmla="*/ 363188 h 390525"/>
                <a:gd name="connsiteX2" fmla="*/ 29432 w 390525"/>
                <a:gd name="connsiteY2" fmla="*/ 18288 h 390525"/>
                <a:gd name="connsiteX3" fmla="*/ 18288 w 390525"/>
                <a:gd name="connsiteY3" fmla="*/ 7144 h 390525"/>
                <a:gd name="connsiteX4" fmla="*/ 7144 w 390525"/>
                <a:gd name="connsiteY4" fmla="*/ 18288 h 390525"/>
                <a:gd name="connsiteX5" fmla="*/ 7144 w 390525"/>
                <a:gd name="connsiteY5" fmla="*/ 374237 h 390525"/>
                <a:gd name="connsiteX6" fmla="*/ 18288 w 390525"/>
                <a:gd name="connsiteY6" fmla="*/ 385382 h 390525"/>
                <a:gd name="connsiteX7" fmla="*/ 374999 w 390525"/>
                <a:gd name="connsiteY7" fmla="*/ 385382 h 390525"/>
                <a:gd name="connsiteX8" fmla="*/ 386144 w 390525"/>
                <a:gd name="connsiteY8" fmla="*/ 374237 h 390525"/>
                <a:gd name="connsiteX9" fmla="*/ 375095 w 390525"/>
                <a:gd name="connsiteY9" fmla="*/ 363188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525" h="390525">
                  <a:moveTo>
                    <a:pt x="375095" y="363188"/>
                  </a:moveTo>
                  <a:lnTo>
                    <a:pt x="29432" y="363188"/>
                  </a:lnTo>
                  <a:lnTo>
                    <a:pt x="29432" y="18288"/>
                  </a:lnTo>
                  <a:cubicBezTo>
                    <a:pt x="29432" y="12192"/>
                    <a:pt x="24479" y="7144"/>
                    <a:pt x="18288" y="7144"/>
                  </a:cubicBezTo>
                  <a:cubicBezTo>
                    <a:pt x="12097" y="7144"/>
                    <a:pt x="7144" y="12097"/>
                    <a:pt x="7144" y="18288"/>
                  </a:cubicBezTo>
                  <a:lnTo>
                    <a:pt x="7144" y="374237"/>
                  </a:lnTo>
                  <a:cubicBezTo>
                    <a:pt x="7144" y="380333"/>
                    <a:pt x="12097" y="385382"/>
                    <a:pt x="18288" y="385382"/>
                  </a:cubicBezTo>
                  <a:lnTo>
                    <a:pt x="374999" y="385382"/>
                  </a:lnTo>
                  <a:cubicBezTo>
                    <a:pt x="381095" y="385382"/>
                    <a:pt x="386144" y="380429"/>
                    <a:pt x="386144" y="374237"/>
                  </a:cubicBezTo>
                  <a:cubicBezTo>
                    <a:pt x="386144" y="368141"/>
                    <a:pt x="381191" y="363188"/>
                    <a:pt x="375095" y="363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1" name="자유형: 도형 350">
              <a:extLst>
                <a:ext uri="{FF2B5EF4-FFF2-40B4-BE49-F238E27FC236}">
                  <a16:creationId xmlns:a16="http://schemas.microsoft.com/office/drawing/2014/main" id="{3C8B82BA-4993-4473-A11D-13B20E5C0964}"/>
                </a:ext>
              </a:extLst>
            </p:cNvPr>
            <p:cNvSpPr/>
            <p:nvPr/>
          </p:nvSpPr>
          <p:spPr>
            <a:xfrm>
              <a:off x="1491225" y="1815369"/>
              <a:ext cx="95250" cy="95250"/>
            </a:xfrm>
            <a:custGeom>
              <a:avLst/>
              <a:gdLst>
                <a:gd name="connsiteX0" fmla="*/ 18288 w 95250"/>
                <a:gd name="connsiteY0" fmla="*/ 96012 h 95250"/>
                <a:gd name="connsiteX1" fmla="*/ 84868 w 95250"/>
                <a:gd name="connsiteY1" fmla="*/ 96012 h 95250"/>
                <a:gd name="connsiteX2" fmla="*/ 96012 w 95250"/>
                <a:gd name="connsiteY2" fmla="*/ 84868 h 95250"/>
                <a:gd name="connsiteX3" fmla="*/ 96012 w 95250"/>
                <a:gd name="connsiteY3" fmla="*/ 18288 h 95250"/>
                <a:gd name="connsiteX4" fmla="*/ 84868 w 95250"/>
                <a:gd name="connsiteY4" fmla="*/ 7144 h 95250"/>
                <a:gd name="connsiteX5" fmla="*/ 18288 w 95250"/>
                <a:gd name="connsiteY5" fmla="*/ 7144 h 95250"/>
                <a:gd name="connsiteX6" fmla="*/ 7144 w 95250"/>
                <a:gd name="connsiteY6" fmla="*/ 18288 h 95250"/>
                <a:gd name="connsiteX7" fmla="*/ 7144 w 95250"/>
                <a:gd name="connsiteY7" fmla="*/ 84868 h 95250"/>
                <a:gd name="connsiteX8" fmla="*/ 18288 w 95250"/>
                <a:gd name="connsiteY8" fmla="*/ 96012 h 95250"/>
                <a:gd name="connsiteX9" fmla="*/ 29432 w 95250"/>
                <a:gd name="connsiteY9" fmla="*/ 29337 h 95250"/>
                <a:gd name="connsiteX10" fmla="*/ 73819 w 95250"/>
                <a:gd name="connsiteY10" fmla="*/ 29337 h 95250"/>
                <a:gd name="connsiteX11" fmla="*/ 73819 w 95250"/>
                <a:gd name="connsiteY11" fmla="*/ 73724 h 95250"/>
                <a:gd name="connsiteX12" fmla="*/ 29432 w 95250"/>
                <a:gd name="connsiteY12" fmla="*/ 73724 h 95250"/>
                <a:gd name="connsiteX13" fmla="*/ 29432 w 95250"/>
                <a:gd name="connsiteY13" fmla="*/ 29337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5250" h="95250">
                  <a:moveTo>
                    <a:pt x="18288" y="96012"/>
                  </a:moveTo>
                  <a:lnTo>
                    <a:pt x="84868" y="96012"/>
                  </a:lnTo>
                  <a:cubicBezTo>
                    <a:pt x="90964" y="96012"/>
                    <a:pt x="96012" y="91059"/>
                    <a:pt x="96012" y="84868"/>
                  </a:cubicBezTo>
                  <a:lnTo>
                    <a:pt x="96012" y="18288"/>
                  </a:lnTo>
                  <a:cubicBezTo>
                    <a:pt x="96012" y="12192"/>
                    <a:pt x="91059" y="7144"/>
                    <a:pt x="84868" y="7144"/>
                  </a:cubicBez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lnTo>
                    <a:pt x="7144" y="84868"/>
                  </a:lnTo>
                  <a:cubicBezTo>
                    <a:pt x="7239" y="90964"/>
                    <a:pt x="12192" y="96012"/>
                    <a:pt x="18288" y="96012"/>
                  </a:cubicBezTo>
                  <a:close/>
                  <a:moveTo>
                    <a:pt x="29432" y="29337"/>
                  </a:moveTo>
                  <a:lnTo>
                    <a:pt x="73819" y="29337"/>
                  </a:lnTo>
                  <a:lnTo>
                    <a:pt x="73819" y="73724"/>
                  </a:lnTo>
                  <a:lnTo>
                    <a:pt x="29432" y="73724"/>
                  </a:lnTo>
                  <a:lnTo>
                    <a:pt x="29432" y="2933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2" name="자유형: 도형 351">
              <a:extLst>
                <a:ext uri="{FF2B5EF4-FFF2-40B4-BE49-F238E27FC236}">
                  <a16:creationId xmlns:a16="http://schemas.microsoft.com/office/drawing/2014/main" id="{FD79F82B-E801-4997-A488-A3D446A434D0}"/>
                </a:ext>
              </a:extLst>
            </p:cNvPr>
            <p:cNvSpPr/>
            <p:nvPr/>
          </p:nvSpPr>
          <p:spPr>
            <a:xfrm>
              <a:off x="1602286" y="1770983"/>
              <a:ext cx="95250" cy="142875"/>
            </a:xfrm>
            <a:custGeom>
              <a:avLst/>
              <a:gdLst>
                <a:gd name="connsiteX0" fmla="*/ 84868 w 95250"/>
                <a:gd name="connsiteY0" fmla="*/ 7144 h 142875"/>
                <a:gd name="connsiteX1" fmla="*/ 18288 w 95250"/>
                <a:gd name="connsiteY1" fmla="*/ 7144 h 142875"/>
                <a:gd name="connsiteX2" fmla="*/ 7144 w 95250"/>
                <a:gd name="connsiteY2" fmla="*/ 18288 h 142875"/>
                <a:gd name="connsiteX3" fmla="*/ 7144 w 95250"/>
                <a:gd name="connsiteY3" fmla="*/ 129254 h 142875"/>
                <a:gd name="connsiteX4" fmla="*/ 18288 w 95250"/>
                <a:gd name="connsiteY4" fmla="*/ 140398 h 142875"/>
                <a:gd name="connsiteX5" fmla="*/ 84868 w 95250"/>
                <a:gd name="connsiteY5" fmla="*/ 140398 h 142875"/>
                <a:gd name="connsiteX6" fmla="*/ 96012 w 95250"/>
                <a:gd name="connsiteY6" fmla="*/ 129254 h 142875"/>
                <a:gd name="connsiteX7" fmla="*/ 96012 w 95250"/>
                <a:gd name="connsiteY7" fmla="*/ 18288 h 142875"/>
                <a:gd name="connsiteX8" fmla="*/ 84868 w 95250"/>
                <a:gd name="connsiteY8" fmla="*/ 7144 h 142875"/>
                <a:gd name="connsiteX9" fmla="*/ 73819 w 95250"/>
                <a:gd name="connsiteY9" fmla="*/ 118205 h 142875"/>
                <a:gd name="connsiteX10" fmla="*/ 29432 w 95250"/>
                <a:gd name="connsiteY10" fmla="*/ 118205 h 142875"/>
                <a:gd name="connsiteX11" fmla="*/ 29432 w 95250"/>
                <a:gd name="connsiteY11" fmla="*/ 29432 h 142875"/>
                <a:gd name="connsiteX12" fmla="*/ 73819 w 95250"/>
                <a:gd name="connsiteY12" fmla="*/ 29432 h 142875"/>
                <a:gd name="connsiteX13" fmla="*/ 73819 w 95250"/>
                <a:gd name="connsiteY13" fmla="*/ 118205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5250" h="142875">
                  <a:moveTo>
                    <a:pt x="84868" y="7144"/>
                  </a:move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lnTo>
                    <a:pt x="7144" y="129254"/>
                  </a:lnTo>
                  <a:cubicBezTo>
                    <a:pt x="7144" y="135350"/>
                    <a:pt x="12097" y="140398"/>
                    <a:pt x="18288" y="140398"/>
                  </a:cubicBezTo>
                  <a:lnTo>
                    <a:pt x="84868" y="140398"/>
                  </a:lnTo>
                  <a:cubicBezTo>
                    <a:pt x="90964" y="140398"/>
                    <a:pt x="96012" y="135446"/>
                    <a:pt x="96012" y="129254"/>
                  </a:cubicBezTo>
                  <a:lnTo>
                    <a:pt x="96012" y="18288"/>
                  </a:lnTo>
                  <a:cubicBezTo>
                    <a:pt x="96012" y="12097"/>
                    <a:pt x="91059" y="7144"/>
                    <a:pt x="84868" y="7144"/>
                  </a:cubicBezTo>
                  <a:close/>
                  <a:moveTo>
                    <a:pt x="73819" y="118205"/>
                  </a:moveTo>
                  <a:lnTo>
                    <a:pt x="29432" y="118205"/>
                  </a:lnTo>
                  <a:lnTo>
                    <a:pt x="29432" y="29432"/>
                  </a:lnTo>
                  <a:lnTo>
                    <a:pt x="73819" y="29432"/>
                  </a:lnTo>
                  <a:lnTo>
                    <a:pt x="73819" y="11820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3" name="자유형: 도형 352">
              <a:extLst>
                <a:ext uri="{FF2B5EF4-FFF2-40B4-BE49-F238E27FC236}">
                  <a16:creationId xmlns:a16="http://schemas.microsoft.com/office/drawing/2014/main" id="{ED7E4EEF-B25F-44F9-9E4F-006DD94A663B}"/>
                </a:ext>
              </a:extLst>
            </p:cNvPr>
            <p:cNvSpPr/>
            <p:nvPr/>
          </p:nvSpPr>
          <p:spPr>
            <a:xfrm>
              <a:off x="1714015" y="1748694"/>
              <a:ext cx="95250" cy="161925"/>
            </a:xfrm>
            <a:custGeom>
              <a:avLst/>
              <a:gdLst>
                <a:gd name="connsiteX0" fmla="*/ 18288 w 95250"/>
                <a:gd name="connsiteY0" fmla="*/ 7239 h 161925"/>
                <a:gd name="connsiteX1" fmla="*/ 7144 w 95250"/>
                <a:gd name="connsiteY1" fmla="*/ 18383 h 161925"/>
                <a:gd name="connsiteX2" fmla="*/ 7144 w 95250"/>
                <a:gd name="connsiteY2" fmla="*/ 151543 h 161925"/>
                <a:gd name="connsiteX3" fmla="*/ 18288 w 95250"/>
                <a:gd name="connsiteY3" fmla="*/ 162687 h 161925"/>
                <a:gd name="connsiteX4" fmla="*/ 84868 w 95250"/>
                <a:gd name="connsiteY4" fmla="*/ 162687 h 161925"/>
                <a:gd name="connsiteX5" fmla="*/ 96012 w 95250"/>
                <a:gd name="connsiteY5" fmla="*/ 151543 h 161925"/>
                <a:gd name="connsiteX6" fmla="*/ 96012 w 95250"/>
                <a:gd name="connsiteY6" fmla="*/ 18288 h 161925"/>
                <a:gd name="connsiteX7" fmla="*/ 84868 w 95250"/>
                <a:gd name="connsiteY7" fmla="*/ 7144 h 161925"/>
                <a:gd name="connsiteX8" fmla="*/ 18288 w 95250"/>
                <a:gd name="connsiteY8" fmla="*/ 7144 h 161925"/>
                <a:gd name="connsiteX9" fmla="*/ 73819 w 95250"/>
                <a:gd name="connsiteY9" fmla="*/ 140494 h 161925"/>
                <a:gd name="connsiteX10" fmla="*/ 29432 w 95250"/>
                <a:gd name="connsiteY10" fmla="*/ 140494 h 161925"/>
                <a:gd name="connsiteX11" fmla="*/ 29432 w 95250"/>
                <a:gd name="connsiteY11" fmla="*/ 29432 h 161925"/>
                <a:gd name="connsiteX12" fmla="*/ 73819 w 95250"/>
                <a:gd name="connsiteY12" fmla="*/ 29432 h 161925"/>
                <a:gd name="connsiteX13" fmla="*/ 73819 w 95250"/>
                <a:gd name="connsiteY13" fmla="*/ 140494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5250" h="161925">
                  <a:moveTo>
                    <a:pt x="18288" y="7239"/>
                  </a:moveTo>
                  <a:cubicBezTo>
                    <a:pt x="12192" y="7239"/>
                    <a:pt x="7144" y="12192"/>
                    <a:pt x="7144" y="18383"/>
                  </a:cubicBezTo>
                  <a:lnTo>
                    <a:pt x="7144" y="151543"/>
                  </a:lnTo>
                  <a:cubicBezTo>
                    <a:pt x="7144" y="157639"/>
                    <a:pt x="12097" y="162687"/>
                    <a:pt x="18288" y="162687"/>
                  </a:cubicBezTo>
                  <a:lnTo>
                    <a:pt x="84868" y="162687"/>
                  </a:lnTo>
                  <a:cubicBezTo>
                    <a:pt x="90964" y="162687"/>
                    <a:pt x="96012" y="157734"/>
                    <a:pt x="96012" y="151543"/>
                  </a:cubicBezTo>
                  <a:lnTo>
                    <a:pt x="96012" y="18288"/>
                  </a:lnTo>
                  <a:cubicBezTo>
                    <a:pt x="96012" y="12192"/>
                    <a:pt x="91059" y="7144"/>
                    <a:pt x="84868" y="7144"/>
                  </a:cubicBezTo>
                  <a:lnTo>
                    <a:pt x="18288" y="7144"/>
                  </a:lnTo>
                  <a:close/>
                  <a:moveTo>
                    <a:pt x="73819" y="140494"/>
                  </a:moveTo>
                  <a:lnTo>
                    <a:pt x="29432" y="140494"/>
                  </a:lnTo>
                  <a:lnTo>
                    <a:pt x="29432" y="29432"/>
                  </a:lnTo>
                  <a:lnTo>
                    <a:pt x="73819" y="29432"/>
                  </a:lnTo>
                  <a:lnTo>
                    <a:pt x="73819" y="14049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4" name="자유형: 도형 353">
              <a:extLst>
                <a:ext uri="{FF2B5EF4-FFF2-40B4-BE49-F238E27FC236}">
                  <a16:creationId xmlns:a16="http://schemas.microsoft.com/office/drawing/2014/main" id="{3FD44944-AF02-499B-94A0-1D1B29B6950E}"/>
                </a:ext>
              </a:extLst>
            </p:cNvPr>
            <p:cNvSpPr/>
            <p:nvPr/>
          </p:nvSpPr>
          <p:spPr>
            <a:xfrm>
              <a:off x="1491368" y="1637918"/>
              <a:ext cx="209550" cy="161925"/>
            </a:xfrm>
            <a:custGeom>
              <a:avLst/>
              <a:gdLst>
                <a:gd name="connsiteX0" fmla="*/ 18145 w 209550"/>
                <a:gd name="connsiteY0" fmla="*/ 162401 h 161925"/>
                <a:gd name="connsiteX1" fmla="*/ 25956 w 209550"/>
                <a:gd name="connsiteY1" fmla="*/ 159163 h 161925"/>
                <a:gd name="connsiteX2" fmla="*/ 84820 w 209550"/>
                <a:gd name="connsiteY2" fmla="*/ 100394 h 161925"/>
                <a:gd name="connsiteX3" fmla="*/ 99203 w 209550"/>
                <a:gd name="connsiteY3" fmla="*/ 114776 h 161925"/>
                <a:gd name="connsiteX4" fmla="*/ 114919 w 209550"/>
                <a:gd name="connsiteY4" fmla="*/ 114776 h 161925"/>
                <a:gd name="connsiteX5" fmla="*/ 184737 w 209550"/>
                <a:gd name="connsiteY5" fmla="*/ 44958 h 161925"/>
                <a:gd name="connsiteX6" fmla="*/ 184737 w 209550"/>
                <a:gd name="connsiteY6" fmla="*/ 62579 h 161925"/>
                <a:gd name="connsiteX7" fmla="*/ 195882 w 209550"/>
                <a:gd name="connsiteY7" fmla="*/ 73723 h 161925"/>
                <a:gd name="connsiteX8" fmla="*/ 207026 w 209550"/>
                <a:gd name="connsiteY8" fmla="*/ 62579 h 161925"/>
                <a:gd name="connsiteX9" fmla="*/ 207026 w 209550"/>
                <a:gd name="connsiteY9" fmla="*/ 18193 h 161925"/>
                <a:gd name="connsiteX10" fmla="*/ 207026 w 209550"/>
                <a:gd name="connsiteY10" fmla="*/ 18193 h 161925"/>
                <a:gd name="connsiteX11" fmla="*/ 195882 w 209550"/>
                <a:gd name="connsiteY11" fmla="*/ 7144 h 161925"/>
                <a:gd name="connsiteX12" fmla="*/ 151495 w 209550"/>
                <a:gd name="connsiteY12" fmla="*/ 7144 h 161925"/>
                <a:gd name="connsiteX13" fmla="*/ 140351 w 209550"/>
                <a:gd name="connsiteY13" fmla="*/ 18288 h 161925"/>
                <a:gd name="connsiteX14" fmla="*/ 151495 w 209550"/>
                <a:gd name="connsiteY14" fmla="*/ 29432 h 161925"/>
                <a:gd name="connsiteX15" fmla="*/ 169116 w 209550"/>
                <a:gd name="connsiteY15" fmla="*/ 29432 h 161925"/>
                <a:gd name="connsiteX16" fmla="*/ 107109 w 209550"/>
                <a:gd name="connsiteY16" fmla="*/ 91440 h 161925"/>
                <a:gd name="connsiteX17" fmla="*/ 92726 w 209550"/>
                <a:gd name="connsiteY17" fmla="*/ 77057 h 161925"/>
                <a:gd name="connsiteX18" fmla="*/ 77010 w 209550"/>
                <a:gd name="connsiteY18" fmla="*/ 77057 h 161925"/>
                <a:gd name="connsiteX19" fmla="*/ 10430 w 209550"/>
                <a:gd name="connsiteY19" fmla="*/ 143637 h 161925"/>
                <a:gd name="connsiteX20" fmla="*/ 10430 w 209550"/>
                <a:gd name="connsiteY20" fmla="*/ 159353 h 161925"/>
                <a:gd name="connsiteX21" fmla="*/ 18145 w 209550"/>
                <a:gd name="connsiteY21" fmla="*/ 162401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09550" h="161925">
                  <a:moveTo>
                    <a:pt x="18145" y="162401"/>
                  </a:moveTo>
                  <a:cubicBezTo>
                    <a:pt x="21003" y="162401"/>
                    <a:pt x="23860" y="161354"/>
                    <a:pt x="25956" y="159163"/>
                  </a:cubicBezTo>
                  <a:lnTo>
                    <a:pt x="84820" y="100394"/>
                  </a:lnTo>
                  <a:lnTo>
                    <a:pt x="99203" y="114776"/>
                  </a:lnTo>
                  <a:cubicBezTo>
                    <a:pt x="103584" y="119158"/>
                    <a:pt x="110538" y="119158"/>
                    <a:pt x="114919" y="114776"/>
                  </a:cubicBezTo>
                  <a:lnTo>
                    <a:pt x="184737" y="44958"/>
                  </a:lnTo>
                  <a:lnTo>
                    <a:pt x="184737" y="62579"/>
                  </a:lnTo>
                  <a:cubicBezTo>
                    <a:pt x="184737" y="68675"/>
                    <a:pt x="189690" y="73723"/>
                    <a:pt x="195882" y="73723"/>
                  </a:cubicBezTo>
                  <a:cubicBezTo>
                    <a:pt x="201978" y="73723"/>
                    <a:pt x="207026" y="68771"/>
                    <a:pt x="207026" y="62579"/>
                  </a:cubicBezTo>
                  <a:lnTo>
                    <a:pt x="207026" y="18193"/>
                  </a:lnTo>
                  <a:cubicBezTo>
                    <a:pt x="207026" y="18193"/>
                    <a:pt x="207026" y="18193"/>
                    <a:pt x="207026" y="18193"/>
                  </a:cubicBezTo>
                  <a:cubicBezTo>
                    <a:pt x="207026" y="12002"/>
                    <a:pt x="201978" y="7144"/>
                    <a:pt x="195882" y="7144"/>
                  </a:cubicBezTo>
                  <a:lnTo>
                    <a:pt x="151495" y="7144"/>
                  </a:lnTo>
                  <a:cubicBezTo>
                    <a:pt x="145399" y="7144"/>
                    <a:pt x="140351" y="12097"/>
                    <a:pt x="140351" y="18288"/>
                  </a:cubicBezTo>
                  <a:cubicBezTo>
                    <a:pt x="140351" y="24479"/>
                    <a:pt x="145304" y="29432"/>
                    <a:pt x="151495" y="29432"/>
                  </a:cubicBezTo>
                  <a:lnTo>
                    <a:pt x="169116" y="29432"/>
                  </a:lnTo>
                  <a:lnTo>
                    <a:pt x="107109" y="91440"/>
                  </a:lnTo>
                  <a:lnTo>
                    <a:pt x="92726" y="77057"/>
                  </a:lnTo>
                  <a:cubicBezTo>
                    <a:pt x="88344" y="72676"/>
                    <a:pt x="81391" y="72676"/>
                    <a:pt x="77010" y="77057"/>
                  </a:cubicBezTo>
                  <a:lnTo>
                    <a:pt x="10430" y="143637"/>
                  </a:lnTo>
                  <a:cubicBezTo>
                    <a:pt x="6048" y="148019"/>
                    <a:pt x="6048" y="154972"/>
                    <a:pt x="10430" y="159353"/>
                  </a:cubicBezTo>
                  <a:cubicBezTo>
                    <a:pt x="12525" y="161354"/>
                    <a:pt x="15383" y="162401"/>
                    <a:pt x="18145" y="16240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355" name="그룹 354">
            <a:extLst>
              <a:ext uri="{FF2B5EF4-FFF2-40B4-BE49-F238E27FC236}">
                <a16:creationId xmlns:a16="http://schemas.microsoft.com/office/drawing/2014/main" id="{2F8D1E37-32A2-40D1-B4EC-E88592FA19F6}"/>
              </a:ext>
            </a:extLst>
          </p:cNvPr>
          <p:cNvGrpSpPr/>
          <p:nvPr/>
        </p:nvGrpSpPr>
        <p:grpSpPr>
          <a:xfrm>
            <a:off x="3517288" y="2203132"/>
            <a:ext cx="331184" cy="448627"/>
            <a:chOff x="3517288" y="2203132"/>
            <a:chExt cx="331184" cy="448627"/>
          </a:xfrm>
          <a:solidFill>
            <a:schemeClr val="bg1"/>
          </a:solidFill>
        </p:grpSpPr>
        <p:sp>
          <p:nvSpPr>
            <p:cNvPr id="356" name="자유형: 도형 355">
              <a:extLst>
                <a:ext uri="{FF2B5EF4-FFF2-40B4-BE49-F238E27FC236}">
                  <a16:creationId xmlns:a16="http://schemas.microsoft.com/office/drawing/2014/main" id="{16133C49-1F67-4DEE-92D8-9CAB4346990C}"/>
                </a:ext>
              </a:extLst>
            </p:cNvPr>
            <p:cNvSpPr/>
            <p:nvPr/>
          </p:nvSpPr>
          <p:spPr>
            <a:xfrm>
              <a:off x="3734172" y="2203132"/>
              <a:ext cx="114300" cy="114300"/>
            </a:xfrm>
            <a:custGeom>
              <a:avLst/>
              <a:gdLst>
                <a:gd name="connsiteX0" fmla="*/ 20288 w 114300"/>
                <a:gd name="connsiteY0" fmla="*/ 7144 h 114300"/>
                <a:gd name="connsiteX1" fmla="*/ 7144 w 114300"/>
                <a:gd name="connsiteY1" fmla="*/ 20288 h 114300"/>
                <a:gd name="connsiteX2" fmla="*/ 20288 w 114300"/>
                <a:gd name="connsiteY2" fmla="*/ 33433 h 114300"/>
                <a:gd name="connsiteX3" fmla="*/ 82201 w 114300"/>
                <a:gd name="connsiteY3" fmla="*/ 95345 h 114300"/>
                <a:gd name="connsiteX4" fmla="*/ 95345 w 114300"/>
                <a:gd name="connsiteY4" fmla="*/ 108490 h 114300"/>
                <a:gd name="connsiteX5" fmla="*/ 108490 w 114300"/>
                <a:gd name="connsiteY5" fmla="*/ 95345 h 114300"/>
                <a:gd name="connsiteX6" fmla="*/ 20288 w 114300"/>
                <a:gd name="connsiteY6" fmla="*/ 7144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4300" h="114300">
                  <a:moveTo>
                    <a:pt x="20288" y="7144"/>
                  </a:moveTo>
                  <a:cubicBezTo>
                    <a:pt x="13049" y="7144"/>
                    <a:pt x="7144" y="13049"/>
                    <a:pt x="7144" y="20288"/>
                  </a:cubicBezTo>
                  <a:cubicBezTo>
                    <a:pt x="7144" y="27527"/>
                    <a:pt x="13049" y="33433"/>
                    <a:pt x="20288" y="33433"/>
                  </a:cubicBezTo>
                  <a:cubicBezTo>
                    <a:pt x="54483" y="33433"/>
                    <a:pt x="82201" y="61246"/>
                    <a:pt x="82201" y="95345"/>
                  </a:cubicBezTo>
                  <a:cubicBezTo>
                    <a:pt x="82201" y="102584"/>
                    <a:pt x="88106" y="108490"/>
                    <a:pt x="95345" y="108490"/>
                  </a:cubicBezTo>
                  <a:cubicBezTo>
                    <a:pt x="102584" y="108490"/>
                    <a:pt x="108490" y="102584"/>
                    <a:pt x="108490" y="95345"/>
                  </a:cubicBezTo>
                  <a:cubicBezTo>
                    <a:pt x="108585" y="46768"/>
                    <a:pt x="68961" y="7144"/>
                    <a:pt x="2028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7" name="자유형: 도형 356">
              <a:extLst>
                <a:ext uri="{FF2B5EF4-FFF2-40B4-BE49-F238E27FC236}">
                  <a16:creationId xmlns:a16="http://schemas.microsoft.com/office/drawing/2014/main" id="{AE4681FF-F773-4F34-8A26-E801141A9B17}"/>
                </a:ext>
              </a:extLst>
            </p:cNvPr>
            <p:cNvSpPr/>
            <p:nvPr/>
          </p:nvSpPr>
          <p:spPr>
            <a:xfrm>
              <a:off x="3734172" y="2244566"/>
              <a:ext cx="66675" cy="66675"/>
            </a:xfrm>
            <a:custGeom>
              <a:avLst/>
              <a:gdLst>
                <a:gd name="connsiteX0" fmla="*/ 20288 w 66675"/>
                <a:gd name="connsiteY0" fmla="*/ 7144 h 66675"/>
                <a:gd name="connsiteX1" fmla="*/ 7144 w 66675"/>
                <a:gd name="connsiteY1" fmla="*/ 20288 h 66675"/>
                <a:gd name="connsiteX2" fmla="*/ 20288 w 66675"/>
                <a:gd name="connsiteY2" fmla="*/ 33433 h 66675"/>
                <a:gd name="connsiteX3" fmla="*/ 40862 w 66675"/>
                <a:gd name="connsiteY3" fmla="*/ 54007 h 66675"/>
                <a:gd name="connsiteX4" fmla="*/ 54007 w 66675"/>
                <a:gd name="connsiteY4" fmla="*/ 67151 h 66675"/>
                <a:gd name="connsiteX5" fmla="*/ 67151 w 66675"/>
                <a:gd name="connsiteY5" fmla="*/ 54007 h 66675"/>
                <a:gd name="connsiteX6" fmla="*/ 20288 w 66675"/>
                <a:gd name="connsiteY6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6675" h="66675">
                  <a:moveTo>
                    <a:pt x="20288" y="7144"/>
                  </a:moveTo>
                  <a:cubicBezTo>
                    <a:pt x="13049" y="7144"/>
                    <a:pt x="7144" y="13049"/>
                    <a:pt x="7144" y="20288"/>
                  </a:cubicBezTo>
                  <a:cubicBezTo>
                    <a:pt x="7144" y="27527"/>
                    <a:pt x="13049" y="33433"/>
                    <a:pt x="20288" y="33433"/>
                  </a:cubicBezTo>
                  <a:cubicBezTo>
                    <a:pt x="31623" y="33433"/>
                    <a:pt x="40862" y="42672"/>
                    <a:pt x="40862" y="54007"/>
                  </a:cubicBezTo>
                  <a:cubicBezTo>
                    <a:pt x="40862" y="61246"/>
                    <a:pt x="46767" y="67151"/>
                    <a:pt x="54007" y="67151"/>
                  </a:cubicBezTo>
                  <a:cubicBezTo>
                    <a:pt x="61246" y="67151"/>
                    <a:pt x="67151" y="61246"/>
                    <a:pt x="67151" y="54007"/>
                  </a:cubicBezTo>
                  <a:cubicBezTo>
                    <a:pt x="67151" y="28194"/>
                    <a:pt x="46101" y="7144"/>
                    <a:pt x="2028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8" name="자유형: 도형 357">
              <a:extLst>
                <a:ext uri="{FF2B5EF4-FFF2-40B4-BE49-F238E27FC236}">
                  <a16:creationId xmlns:a16="http://schemas.microsoft.com/office/drawing/2014/main" id="{237DC717-E3F1-400D-938E-E911916955AA}"/>
                </a:ext>
              </a:extLst>
            </p:cNvPr>
            <p:cNvSpPr/>
            <p:nvPr/>
          </p:nvSpPr>
          <p:spPr>
            <a:xfrm>
              <a:off x="3517288" y="2280284"/>
              <a:ext cx="247650" cy="371475"/>
            </a:xfrm>
            <a:custGeom>
              <a:avLst/>
              <a:gdLst>
                <a:gd name="connsiteX0" fmla="*/ 202406 w 247650"/>
                <a:gd name="connsiteY0" fmla="*/ 7144 h 371475"/>
                <a:gd name="connsiteX1" fmla="*/ 46577 w 247650"/>
                <a:gd name="connsiteY1" fmla="*/ 7144 h 371475"/>
                <a:gd name="connsiteX2" fmla="*/ 7144 w 247650"/>
                <a:gd name="connsiteY2" fmla="*/ 46577 h 371475"/>
                <a:gd name="connsiteX3" fmla="*/ 7144 w 247650"/>
                <a:gd name="connsiteY3" fmla="*/ 329184 h 371475"/>
                <a:gd name="connsiteX4" fmla="*/ 46577 w 247650"/>
                <a:gd name="connsiteY4" fmla="*/ 368618 h 371475"/>
                <a:gd name="connsiteX5" fmla="*/ 202406 w 247650"/>
                <a:gd name="connsiteY5" fmla="*/ 368618 h 371475"/>
                <a:gd name="connsiteX6" fmla="*/ 241840 w 247650"/>
                <a:gd name="connsiteY6" fmla="*/ 329184 h 371475"/>
                <a:gd name="connsiteX7" fmla="*/ 241840 w 247650"/>
                <a:gd name="connsiteY7" fmla="*/ 46577 h 371475"/>
                <a:gd name="connsiteX8" fmla="*/ 202406 w 247650"/>
                <a:gd name="connsiteY8" fmla="*/ 7144 h 371475"/>
                <a:gd name="connsiteX9" fmla="*/ 46863 w 247650"/>
                <a:gd name="connsiteY9" fmla="*/ 32861 h 371475"/>
                <a:gd name="connsiteX10" fmla="*/ 202216 w 247650"/>
                <a:gd name="connsiteY10" fmla="*/ 32861 h 371475"/>
                <a:gd name="connsiteX11" fmla="*/ 215360 w 247650"/>
                <a:gd name="connsiteY11" fmla="*/ 46006 h 371475"/>
                <a:gd name="connsiteX12" fmla="*/ 215360 w 247650"/>
                <a:gd name="connsiteY12" fmla="*/ 74009 h 371475"/>
                <a:gd name="connsiteX13" fmla="*/ 33719 w 247650"/>
                <a:gd name="connsiteY13" fmla="*/ 74009 h 371475"/>
                <a:gd name="connsiteX14" fmla="*/ 33719 w 247650"/>
                <a:gd name="connsiteY14" fmla="*/ 46006 h 371475"/>
                <a:gd name="connsiteX15" fmla="*/ 46863 w 247650"/>
                <a:gd name="connsiteY15" fmla="*/ 32861 h 371475"/>
                <a:gd name="connsiteX16" fmla="*/ 215360 w 247650"/>
                <a:gd name="connsiteY16" fmla="*/ 274415 h 371475"/>
                <a:gd name="connsiteX17" fmla="*/ 33719 w 247650"/>
                <a:gd name="connsiteY17" fmla="*/ 274415 h 371475"/>
                <a:gd name="connsiteX18" fmla="*/ 33719 w 247650"/>
                <a:gd name="connsiteY18" fmla="*/ 100489 h 371475"/>
                <a:gd name="connsiteX19" fmla="*/ 215360 w 247650"/>
                <a:gd name="connsiteY19" fmla="*/ 100489 h 371475"/>
                <a:gd name="connsiteX20" fmla="*/ 215360 w 247650"/>
                <a:gd name="connsiteY20" fmla="*/ 274415 h 371475"/>
                <a:gd name="connsiteX21" fmla="*/ 202121 w 247650"/>
                <a:gd name="connsiteY21" fmla="*/ 342138 h 371475"/>
                <a:gd name="connsiteX22" fmla="*/ 46768 w 247650"/>
                <a:gd name="connsiteY22" fmla="*/ 342138 h 371475"/>
                <a:gd name="connsiteX23" fmla="*/ 33623 w 247650"/>
                <a:gd name="connsiteY23" fmla="*/ 328994 h 371475"/>
                <a:gd name="connsiteX24" fmla="*/ 33623 w 247650"/>
                <a:gd name="connsiteY24" fmla="*/ 300990 h 371475"/>
                <a:gd name="connsiteX25" fmla="*/ 215265 w 247650"/>
                <a:gd name="connsiteY25" fmla="*/ 300990 h 371475"/>
                <a:gd name="connsiteX26" fmla="*/ 215265 w 247650"/>
                <a:gd name="connsiteY26" fmla="*/ 328994 h 371475"/>
                <a:gd name="connsiteX27" fmla="*/ 202121 w 247650"/>
                <a:gd name="connsiteY27" fmla="*/ 342138 h 37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47650" h="371475">
                  <a:moveTo>
                    <a:pt x="202406" y="7144"/>
                  </a:moveTo>
                  <a:lnTo>
                    <a:pt x="46577" y="7144"/>
                  </a:lnTo>
                  <a:cubicBezTo>
                    <a:pt x="24765" y="7144"/>
                    <a:pt x="7144" y="24860"/>
                    <a:pt x="7144" y="46577"/>
                  </a:cubicBezTo>
                  <a:lnTo>
                    <a:pt x="7144" y="329184"/>
                  </a:lnTo>
                  <a:cubicBezTo>
                    <a:pt x="7144" y="350996"/>
                    <a:pt x="24860" y="368618"/>
                    <a:pt x="46577" y="368618"/>
                  </a:cubicBezTo>
                  <a:lnTo>
                    <a:pt x="202406" y="368618"/>
                  </a:lnTo>
                  <a:cubicBezTo>
                    <a:pt x="224219" y="368618"/>
                    <a:pt x="241840" y="350901"/>
                    <a:pt x="241840" y="329184"/>
                  </a:cubicBezTo>
                  <a:lnTo>
                    <a:pt x="241840" y="46577"/>
                  </a:lnTo>
                  <a:cubicBezTo>
                    <a:pt x="241840" y="24765"/>
                    <a:pt x="224219" y="7144"/>
                    <a:pt x="202406" y="7144"/>
                  </a:cubicBezTo>
                  <a:close/>
                  <a:moveTo>
                    <a:pt x="46863" y="32861"/>
                  </a:moveTo>
                  <a:lnTo>
                    <a:pt x="202216" y="32861"/>
                  </a:lnTo>
                  <a:cubicBezTo>
                    <a:pt x="209455" y="32861"/>
                    <a:pt x="215360" y="38767"/>
                    <a:pt x="215360" y="46006"/>
                  </a:cubicBezTo>
                  <a:lnTo>
                    <a:pt x="215360" y="74009"/>
                  </a:lnTo>
                  <a:lnTo>
                    <a:pt x="33719" y="74009"/>
                  </a:lnTo>
                  <a:lnTo>
                    <a:pt x="33719" y="46006"/>
                  </a:lnTo>
                  <a:cubicBezTo>
                    <a:pt x="33719" y="38767"/>
                    <a:pt x="39529" y="32861"/>
                    <a:pt x="46863" y="32861"/>
                  </a:cubicBezTo>
                  <a:close/>
                  <a:moveTo>
                    <a:pt x="215360" y="274415"/>
                  </a:moveTo>
                  <a:lnTo>
                    <a:pt x="33719" y="274415"/>
                  </a:lnTo>
                  <a:lnTo>
                    <a:pt x="33719" y="100489"/>
                  </a:lnTo>
                  <a:lnTo>
                    <a:pt x="215360" y="100489"/>
                  </a:lnTo>
                  <a:lnTo>
                    <a:pt x="215360" y="274415"/>
                  </a:lnTo>
                  <a:close/>
                  <a:moveTo>
                    <a:pt x="202121" y="342138"/>
                  </a:moveTo>
                  <a:lnTo>
                    <a:pt x="46768" y="342138"/>
                  </a:lnTo>
                  <a:cubicBezTo>
                    <a:pt x="39529" y="342138"/>
                    <a:pt x="33623" y="336233"/>
                    <a:pt x="33623" y="328994"/>
                  </a:cubicBezTo>
                  <a:lnTo>
                    <a:pt x="33623" y="300990"/>
                  </a:lnTo>
                  <a:lnTo>
                    <a:pt x="215265" y="300990"/>
                  </a:lnTo>
                  <a:lnTo>
                    <a:pt x="215265" y="328994"/>
                  </a:lnTo>
                  <a:cubicBezTo>
                    <a:pt x="215360" y="336233"/>
                    <a:pt x="209455" y="342138"/>
                    <a:pt x="202121" y="3421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9" name="자유형: 도형 358">
              <a:extLst>
                <a:ext uri="{FF2B5EF4-FFF2-40B4-BE49-F238E27FC236}">
                  <a16:creationId xmlns:a16="http://schemas.microsoft.com/office/drawing/2014/main" id="{75DF5706-6F55-4736-BDBC-EE6B6C28FA50}"/>
                </a:ext>
              </a:extLst>
            </p:cNvPr>
            <p:cNvSpPr/>
            <p:nvPr/>
          </p:nvSpPr>
          <p:spPr>
            <a:xfrm>
              <a:off x="3579105" y="2384807"/>
              <a:ext cx="123825" cy="161925"/>
            </a:xfrm>
            <a:custGeom>
              <a:avLst/>
              <a:gdLst>
                <a:gd name="connsiteX0" fmla="*/ 79819 w 123825"/>
                <a:gd name="connsiteY0" fmla="*/ 122839 h 161925"/>
                <a:gd name="connsiteX1" fmla="*/ 79819 w 123825"/>
                <a:gd name="connsiteY1" fmla="*/ 41781 h 161925"/>
                <a:gd name="connsiteX2" fmla="*/ 100108 w 123825"/>
                <a:gd name="connsiteY2" fmla="*/ 51878 h 161925"/>
                <a:gd name="connsiteX3" fmla="*/ 116300 w 123825"/>
                <a:gd name="connsiteY3" fmla="*/ 48735 h 161925"/>
                <a:gd name="connsiteX4" fmla="*/ 112109 w 123825"/>
                <a:gd name="connsiteY4" fmla="*/ 28161 h 161925"/>
                <a:gd name="connsiteX5" fmla="*/ 72485 w 123825"/>
                <a:gd name="connsiteY5" fmla="*/ 8539 h 161925"/>
                <a:gd name="connsiteX6" fmla="*/ 53340 w 123825"/>
                <a:gd name="connsiteY6" fmla="*/ 20445 h 161925"/>
                <a:gd name="connsiteX7" fmla="*/ 53340 w 123825"/>
                <a:gd name="connsiteY7" fmla="*/ 88168 h 161925"/>
                <a:gd name="connsiteX8" fmla="*/ 7144 w 123825"/>
                <a:gd name="connsiteY8" fmla="*/ 123220 h 161925"/>
                <a:gd name="connsiteX9" fmla="*/ 50959 w 123825"/>
                <a:gd name="connsiteY9" fmla="*/ 158844 h 161925"/>
                <a:gd name="connsiteX10" fmla="*/ 79819 w 123825"/>
                <a:gd name="connsiteY10" fmla="*/ 122839 h 161925"/>
                <a:gd name="connsiteX11" fmla="*/ 43339 w 123825"/>
                <a:gd name="connsiteY11" fmla="*/ 113028 h 161925"/>
                <a:gd name="connsiteX12" fmla="*/ 53054 w 123825"/>
                <a:gd name="connsiteY12" fmla="*/ 122744 h 161925"/>
                <a:gd name="connsiteX13" fmla="*/ 43339 w 123825"/>
                <a:gd name="connsiteY13" fmla="*/ 132459 h 161925"/>
                <a:gd name="connsiteX14" fmla="*/ 33623 w 123825"/>
                <a:gd name="connsiteY14" fmla="*/ 122744 h 161925"/>
                <a:gd name="connsiteX15" fmla="*/ 43339 w 123825"/>
                <a:gd name="connsiteY15" fmla="*/ 113028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23825" h="161925">
                  <a:moveTo>
                    <a:pt x="79819" y="122839"/>
                  </a:moveTo>
                  <a:lnTo>
                    <a:pt x="79819" y="41781"/>
                  </a:lnTo>
                  <a:lnTo>
                    <a:pt x="100108" y="51878"/>
                  </a:lnTo>
                  <a:cubicBezTo>
                    <a:pt x="105537" y="54640"/>
                    <a:pt x="112300" y="53402"/>
                    <a:pt x="116300" y="48735"/>
                  </a:cubicBezTo>
                  <a:cubicBezTo>
                    <a:pt x="122110" y="41781"/>
                    <a:pt x="119634" y="31875"/>
                    <a:pt x="112109" y="28161"/>
                  </a:cubicBezTo>
                  <a:lnTo>
                    <a:pt x="72485" y="8539"/>
                  </a:lnTo>
                  <a:cubicBezTo>
                    <a:pt x="63627" y="4158"/>
                    <a:pt x="53340" y="10635"/>
                    <a:pt x="53340" y="20445"/>
                  </a:cubicBezTo>
                  <a:lnTo>
                    <a:pt x="53340" y="88168"/>
                  </a:lnTo>
                  <a:cubicBezTo>
                    <a:pt x="30099" y="81596"/>
                    <a:pt x="7144" y="99217"/>
                    <a:pt x="7144" y="123220"/>
                  </a:cubicBezTo>
                  <a:cubicBezTo>
                    <a:pt x="7144" y="145699"/>
                    <a:pt x="27717" y="163511"/>
                    <a:pt x="50959" y="158844"/>
                  </a:cubicBezTo>
                  <a:cubicBezTo>
                    <a:pt x="66865" y="155510"/>
                    <a:pt x="79819" y="139127"/>
                    <a:pt x="79819" y="122839"/>
                  </a:cubicBezTo>
                  <a:close/>
                  <a:moveTo>
                    <a:pt x="43339" y="113028"/>
                  </a:moveTo>
                  <a:cubicBezTo>
                    <a:pt x="48673" y="113028"/>
                    <a:pt x="53054" y="117410"/>
                    <a:pt x="53054" y="122744"/>
                  </a:cubicBezTo>
                  <a:cubicBezTo>
                    <a:pt x="53054" y="128078"/>
                    <a:pt x="48673" y="132459"/>
                    <a:pt x="43339" y="132459"/>
                  </a:cubicBezTo>
                  <a:cubicBezTo>
                    <a:pt x="38005" y="132459"/>
                    <a:pt x="33623" y="128078"/>
                    <a:pt x="33623" y="122744"/>
                  </a:cubicBezTo>
                  <a:cubicBezTo>
                    <a:pt x="33528" y="117315"/>
                    <a:pt x="37909" y="113028"/>
                    <a:pt x="43339" y="11302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60" name="자유형: 도형 359">
              <a:extLst>
                <a:ext uri="{FF2B5EF4-FFF2-40B4-BE49-F238E27FC236}">
                  <a16:creationId xmlns:a16="http://schemas.microsoft.com/office/drawing/2014/main" id="{8C64791A-64A3-4E02-BB66-6F7E149F77DB}"/>
                </a:ext>
              </a:extLst>
            </p:cNvPr>
            <p:cNvSpPr/>
            <p:nvPr/>
          </p:nvSpPr>
          <p:spPr>
            <a:xfrm>
              <a:off x="3599667" y="2313622"/>
              <a:ext cx="76200" cy="38100"/>
            </a:xfrm>
            <a:custGeom>
              <a:avLst/>
              <a:gdLst>
                <a:gd name="connsiteX0" fmla="*/ 20396 w 76200"/>
                <a:gd name="connsiteY0" fmla="*/ 33719 h 38100"/>
                <a:gd name="connsiteX1" fmla="*/ 64115 w 76200"/>
                <a:gd name="connsiteY1" fmla="*/ 33719 h 38100"/>
                <a:gd name="connsiteX2" fmla="*/ 77165 w 76200"/>
                <a:gd name="connsiteY2" fmla="*/ 23717 h 38100"/>
                <a:gd name="connsiteX3" fmla="*/ 64306 w 76200"/>
                <a:gd name="connsiteY3" fmla="*/ 7144 h 38100"/>
                <a:gd name="connsiteX4" fmla="*/ 20586 w 76200"/>
                <a:gd name="connsiteY4" fmla="*/ 7144 h 38100"/>
                <a:gd name="connsiteX5" fmla="*/ 7537 w 76200"/>
                <a:gd name="connsiteY5" fmla="*/ 17145 h 38100"/>
                <a:gd name="connsiteX6" fmla="*/ 20396 w 76200"/>
                <a:gd name="connsiteY6" fmla="*/ 33719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6200" h="38100">
                  <a:moveTo>
                    <a:pt x="20396" y="33719"/>
                  </a:moveTo>
                  <a:lnTo>
                    <a:pt x="64115" y="33719"/>
                  </a:lnTo>
                  <a:cubicBezTo>
                    <a:pt x="70211" y="33719"/>
                    <a:pt x="75736" y="29718"/>
                    <a:pt x="77165" y="23717"/>
                  </a:cubicBezTo>
                  <a:cubicBezTo>
                    <a:pt x="79260" y="14954"/>
                    <a:pt x="72688" y="7144"/>
                    <a:pt x="64306" y="7144"/>
                  </a:cubicBezTo>
                  <a:lnTo>
                    <a:pt x="20586" y="7144"/>
                  </a:lnTo>
                  <a:cubicBezTo>
                    <a:pt x="14490" y="7144"/>
                    <a:pt x="8965" y="11144"/>
                    <a:pt x="7537" y="17145"/>
                  </a:cubicBezTo>
                  <a:cubicBezTo>
                    <a:pt x="5441" y="25908"/>
                    <a:pt x="12014" y="33719"/>
                    <a:pt x="20396" y="3371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61" name="자유형: 도형 360">
              <a:extLst>
                <a:ext uri="{FF2B5EF4-FFF2-40B4-BE49-F238E27FC236}">
                  <a16:creationId xmlns:a16="http://schemas.microsoft.com/office/drawing/2014/main" id="{BA9258FC-4651-48FD-BCD9-9141FC47BEB2}"/>
                </a:ext>
              </a:extLst>
            </p:cNvPr>
            <p:cNvSpPr/>
            <p:nvPr/>
          </p:nvSpPr>
          <p:spPr>
            <a:xfrm>
              <a:off x="3599667" y="2581846"/>
              <a:ext cx="76200" cy="38100"/>
            </a:xfrm>
            <a:custGeom>
              <a:avLst/>
              <a:gdLst>
                <a:gd name="connsiteX0" fmla="*/ 64306 w 76200"/>
                <a:gd name="connsiteY0" fmla="*/ 7144 h 38100"/>
                <a:gd name="connsiteX1" fmla="*/ 20586 w 76200"/>
                <a:gd name="connsiteY1" fmla="*/ 7144 h 38100"/>
                <a:gd name="connsiteX2" fmla="*/ 7537 w 76200"/>
                <a:gd name="connsiteY2" fmla="*/ 17145 h 38100"/>
                <a:gd name="connsiteX3" fmla="*/ 20396 w 76200"/>
                <a:gd name="connsiteY3" fmla="*/ 33719 h 38100"/>
                <a:gd name="connsiteX4" fmla="*/ 64115 w 76200"/>
                <a:gd name="connsiteY4" fmla="*/ 33719 h 38100"/>
                <a:gd name="connsiteX5" fmla="*/ 77165 w 76200"/>
                <a:gd name="connsiteY5" fmla="*/ 23717 h 38100"/>
                <a:gd name="connsiteX6" fmla="*/ 64306 w 76200"/>
                <a:gd name="connsiteY6" fmla="*/ 714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6200" h="38100">
                  <a:moveTo>
                    <a:pt x="64306" y="7144"/>
                  </a:moveTo>
                  <a:lnTo>
                    <a:pt x="20586" y="7144"/>
                  </a:lnTo>
                  <a:cubicBezTo>
                    <a:pt x="14490" y="7144"/>
                    <a:pt x="8965" y="11144"/>
                    <a:pt x="7537" y="17145"/>
                  </a:cubicBezTo>
                  <a:cubicBezTo>
                    <a:pt x="5441" y="25908"/>
                    <a:pt x="12014" y="33719"/>
                    <a:pt x="20396" y="33719"/>
                  </a:cubicBezTo>
                  <a:lnTo>
                    <a:pt x="64115" y="33719"/>
                  </a:lnTo>
                  <a:cubicBezTo>
                    <a:pt x="70211" y="33719"/>
                    <a:pt x="75736" y="29718"/>
                    <a:pt x="77165" y="23717"/>
                  </a:cubicBezTo>
                  <a:cubicBezTo>
                    <a:pt x="79355" y="14954"/>
                    <a:pt x="72688" y="7144"/>
                    <a:pt x="6430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362" name="그룹 361">
            <a:extLst>
              <a:ext uri="{FF2B5EF4-FFF2-40B4-BE49-F238E27FC236}">
                <a16:creationId xmlns:a16="http://schemas.microsoft.com/office/drawing/2014/main" id="{1BA016C7-A229-4CEA-BAF6-F9691E45074B}"/>
              </a:ext>
            </a:extLst>
          </p:cNvPr>
          <p:cNvGrpSpPr/>
          <p:nvPr/>
        </p:nvGrpSpPr>
        <p:grpSpPr>
          <a:xfrm>
            <a:off x="780526" y="4204963"/>
            <a:ext cx="386620" cy="386702"/>
            <a:chOff x="780526" y="4204963"/>
            <a:chExt cx="386620" cy="386702"/>
          </a:xfrm>
          <a:solidFill>
            <a:schemeClr val="bg1"/>
          </a:solidFill>
        </p:grpSpPr>
        <p:sp>
          <p:nvSpPr>
            <p:cNvPr id="363" name="자유형: 도형 362">
              <a:extLst>
                <a:ext uri="{FF2B5EF4-FFF2-40B4-BE49-F238E27FC236}">
                  <a16:creationId xmlns:a16="http://schemas.microsoft.com/office/drawing/2014/main" id="{171DAE0C-58C0-410F-A4D8-FD85054DC9F9}"/>
                </a:ext>
              </a:extLst>
            </p:cNvPr>
            <p:cNvSpPr/>
            <p:nvPr/>
          </p:nvSpPr>
          <p:spPr>
            <a:xfrm>
              <a:off x="780526" y="4381595"/>
              <a:ext cx="57150" cy="38100"/>
            </a:xfrm>
            <a:custGeom>
              <a:avLst/>
              <a:gdLst>
                <a:gd name="connsiteX0" fmla="*/ 43759 w 57150"/>
                <a:gd name="connsiteY0" fmla="*/ 7144 h 38100"/>
                <a:gd name="connsiteX1" fmla="*/ 19756 w 57150"/>
                <a:gd name="connsiteY1" fmla="*/ 7144 h 38100"/>
                <a:gd name="connsiteX2" fmla="*/ 7183 w 57150"/>
                <a:gd name="connsiteY2" fmla="*/ 20383 h 38100"/>
                <a:gd name="connsiteX3" fmla="*/ 19375 w 57150"/>
                <a:gd name="connsiteY3" fmla="*/ 31528 h 38100"/>
                <a:gd name="connsiteX4" fmla="*/ 43378 w 57150"/>
                <a:gd name="connsiteY4" fmla="*/ 31528 h 38100"/>
                <a:gd name="connsiteX5" fmla="*/ 55951 w 57150"/>
                <a:gd name="connsiteY5" fmla="*/ 18288 h 38100"/>
                <a:gd name="connsiteX6" fmla="*/ 43759 w 57150"/>
                <a:gd name="connsiteY6" fmla="*/ 714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38100">
                  <a:moveTo>
                    <a:pt x="43759" y="7144"/>
                  </a:moveTo>
                  <a:lnTo>
                    <a:pt x="19756" y="7144"/>
                  </a:lnTo>
                  <a:cubicBezTo>
                    <a:pt x="12421" y="7144"/>
                    <a:pt x="6611" y="13145"/>
                    <a:pt x="7183" y="20383"/>
                  </a:cubicBezTo>
                  <a:cubicBezTo>
                    <a:pt x="7754" y="26670"/>
                    <a:pt x="12993" y="31528"/>
                    <a:pt x="19375" y="31528"/>
                  </a:cubicBezTo>
                  <a:lnTo>
                    <a:pt x="43378" y="31528"/>
                  </a:lnTo>
                  <a:cubicBezTo>
                    <a:pt x="50712" y="31528"/>
                    <a:pt x="56522" y="25527"/>
                    <a:pt x="55951" y="18288"/>
                  </a:cubicBezTo>
                  <a:cubicBezTo>
                    <a:pt x="55379" y="12001"/>
                    <a:pt x="50140" y="7144"/>
                    <a:pt x="4375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64" name="자유형: 도형 363">
              <a:extLst>
                <a:ext uri="{FF2B5EF4-FFF2-40B4-BE49-F238E27FC236}">
                  <a16:creationId xmlns:a16="http://schemas.microsoft.com/office/drawing/2014/main" id="{2DEFBBA7-124E-40C0-B84F-961B81396353}"/>
                </a:ext>
              </a:extLst>
            </p:cNvPr>
            <p:cNvSpPr/>
            <p:nvPr/>
          </p:nvSpPr>
          <p:spPr>
            <a:xfrm>
              <a:off x="1109996" y="4381595"/>
              <a:ext cx="57150" cy="38100"/>
            </a:xfrm>
            <a:custGeom>
              <a:avLst/>
              <a:gdLst>
                <a:gd name="connsiteX0" fmla="*/ 43759 w 57150"/>
                <a:gd name="connsiteY0" fmla="*/ 7144 h 38100"/>
                <a:gd name="connsiteX1" fmla="*/ 19756 w 57150"/>
                <a:gd name="connsiteY1" fmla="*/ 7144 h 38100"/>
                <a:gd name="connsiteX2" fmla="*/ 7183 w 57150"/>
                <a:gd name="connsiteY2" fmla="*/ 20383 h 38100"/>
                <a:gd name="connsiteX3" fmla="*/ 19375 w 57150"/>
                <a:gd name="connsiteY3" fmla="*/ 31528 h 38100"/>
                <a:gd name="connsiteX4" fmla="*/ 43378 w 57150"/>
                <a:gd name="connsiteY4" fmla="*/ 31528 h 38100"/>
                <a:gd name="connsiteX5" fmla="*/ 55951 w 57150"/>
                <a:gd name="connsiteY5" fmla="*/ 18288 h 38100"/>
                <a:gd name="connsiteX6" fmla="*/ 43759 w 57150"/>
                <a:gd name="connsiteY6" fmla="*/ 714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38100">
                  <a:moveTo>
                    <a:pt x="43759" y="7144"/>
                  </a:moveTo>
                  <a:lnTo>
                    <a:pt x="19756" y="7144"/>
                  </a:lnTo>
                  <a:cubicBezTo>
                    <a:pt x="12421" y="7144"/>
                    <a:pt x="6611" y="13145"/>
                    <a:pt x="7183" y="20383"/>
                  </a:cubicBezTo>
                  <a:cubicBezTo>
                    <a:pt x="7754" y="26670"/>
                    <a:pt x="12993" y="31528"/>
                    <a:pt x="19375" y="31528"/>
                  </a:cubicBezTo>
                  <a:lnTo>
                    <a:pt x="43378" y="31528"/>
                  </a:lnTo>
                  <a:cubicBezTo>
                    <a:pt x="50712" y="31528"/>
                    <a:pt x="56522" y="25527"/>
                    <a:pt x="55951" y="18288"/>
                  </a:cubicBezTo>
                  <a:cubicBezTo>
                    <a:pt x="55379" y="12001"/>
                    <a:pt x="50140" y="7144"/>
                    <a:pt x="4375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65" name="자유형: 도형 364">
              <a:extLst>
                <a:ext uri="{FF2B5EF4-FFF2-40B4-BE49-F238E27FC236}">
                  <a16:creationId xmlns:a16="http://schemas.microsoft.com/office/drawing/2014/main" id="{B690D1C7-AA43-405F-B924-5C6324DED9BB}"/>
                </a:ext>
              </a:extLst>
            </p:cNvPr>
            <p:cNvSpPr/>
            <p:nvPr/>
          </p:nvSpPr>
          <p:spPr>
            <a:xfrm>
              <a:off x="957539" y="4534515"/>
              <a:ext cx="38100" cy="57150"/>
            </a:xfrm>
            <a:custGeom>
              <a:avLst/>
              <a:gdLst>
                <a:gd name="connsiteX0" fmla="*/ 7144 w 38100"/>
                <a:gd name="connsiteY0" fmla="*/ 19768 h 57150"/>
                <a:gd name="connsiteX1" fmla="*/ 7144 w 38100"/>
                <a:gd name="connsiteY1" fmla="*/ 43390 h 57150"/>
                <a:gd name="connsiteX2" fmla="*/ 20383 w 38100"/>
                <a:gd name="connsiteY2" fmla="*/ 55963 h 57150"/>
                <a:gd name="connsiteX3" fmla="*/ 31528 w 38100"/>
                <a:gd name="connsiteY3" fmla="*/ 43771 h 57150"/>
                <a:gd name="connsiteX4" fmla="*/ 31528 w 38100"/>
                <a:gd name="connsiteY4" fmla="*/ 19387 h 57150"/>
                <a:gd name="connsiteX5" fmla="*/ 20383 w 38100"/>
                <a:gd name="connsiteY5" fmla="*/ 7195 h 57150"/>
                <a:gd name="connsiteX6" fmla="*/ 7144 w 38100"/>
                <a:gd name="connsiteY6" fmla="*/ 1976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00" h="57150">
                  <a:moveTo>
                    <a:pt x="7144" y="19768"/>
                  </a:moveTo>
                  <a:lnTo>
                    <a:pt x="7144" y="43390"/>
                  </a:lnTo>
                  <a:cubicBezTo>
                    <a:pt x="7144" y="50725"/>
                    <a:pt x="13145" y="56535"/>
                    <a:pt x="20383" y="55963"/>
                  </a:cubicBezTo>
                  <a:cubicBezTo>
                    <a:pt x="26670" y="55392"/>
                    <a:pt x="31528" y="50153"/>
                    <a:pt x="31528" y="43771"/>
                  </a:cubicBezTo>
                  <a:lnTo>
                    <a:pt x="31528" y="19387"/>
                  </a:lnTo>
                  <a:cubicBezTo>
                    <a:pt x="31528" y="13005"/>
                    <a:pt x="26575" y="7767"/>
                    <a:pt x="20383" y="7195"/>
                  </a:cubicBezTo>
                  <a:cubicBezTo>
                    <a:pt x="13145" y="6528"/>
                    <a:pt x="7144" y="12434"/>
                    <a:pt x="7144" y="1976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66" name="자유형: 도형 365">
              <a:extLst>
                <a:ext uri="{FF2B5EF4-FFF2-40B4-BE49-F238E27FC236}">
                  <a16:creationId xmlns:a16="http://schemas.microsoft.com/office/drawing/2014/main" id="{72475425-11AB-44D7-B745-A43221C27E62}"/>
                </a:ext>
              </a:extLst>
            </p:cNvPr>
            <p:cNvSpPr/>
            <p:nvPr/>
          </p:nvSpPr>
          <p:spPr>
            <a:xfrm>
              <a:off x="957539" y="4204963"/>
              <a:ext cx="38100" cy="57150"/>
            </a:xfrm>
            <a:custGeom>
              <a:avLst/>
              <a:gdLst>
                <a:gd name="connsiteX0" fmla="*/ 7144 w 38100"/>
                <a:gd name="connsiteY0" fmla="*/ 19755 h 57150"/>
                <a:gd name="connsiteX1" fmla="*/ 7144 w 38100"/>
                <a:gd name="connsiteY1" fmla="*/ 43377 h 57150"/>
                <a:gd name="connsiteX2" fmla="*/ 20383 w 38100"/>
                <a:gd name="connsiteY2" fmla="*/ 55950 h 57150"/>
                <a:gd name="connsiteX3" fmla="*/ 31528 w 38100"/>
                <a:gd name="connsiteY3" fmla="*/ 43758 h 57150"/>
                <a:gd name="connsiteX4" fmla="*/ 31528 w 38100"/>
                <a:gd name="connsiteY4" fmla="*/ 19374 h 57150"/>
                <a:gd name="connsiteX5" fmla="*/ 20383 w 38100"/>
                <a:gd name="connsiteY5" fmla="*/ 7182 h 57150"/>
                <a:gd name="connsiteX6" fmla="*/ 7144 w 38100"/>
                <a:gd name="connsiteY6" fmla="*/ 19755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00" h="57150">
                  <a:moveTo>
                    <a:pt x="7144" y="19755"/>
                  </a:moveTo>
                  <a:lnTo>
                    <a:pt x="7144" y="43377"/>
                  </a:lnTo>
                  <a:cubicBezTo>
                    <a:pt x="7144" y="50711"/>
                    <a:pt x="13145" y="56521"/>
                    <a:pt x="20383" y="55950"/>
                  </a:cubicBezTo>
                  <a:cubicBezTo>
                    <a:pt x="26670" y="55378"/>
                    <a:pt x="31528" y="50140"/>
                    <a:pt x="31528" y="43758"/>
                  </a:cubicBezTo>
                  <a:lnTo>
                    <a:pt x="31528" y="19374"/>
                  </a:lnTo>
                  <a:cubicBezTo>
                    <a:pt x="31528" y="12992"/>
                    <a:pt x="26575" y="7753"/>
                    <a:pt x="20383" y="7182"/>
                  </a:cubicBezTo>
                  <a:cubicBezTo>
                    <a:pt x="13145" y="6611"/>
                    <a:pt x="7144" y="12516"/>
                    <a:pt x="7144" y="1975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67" name="자유형: 도형 366">
              <a:extLst>
                <a:ext uri="{FF2B5EF4-FFF2-40B4-BE49-F238E27FC236}">
                  <a16:creationId xmlns:a16="http://schemas.microsoft.com/office/drawing/2014/main" id="{D71B1D42-B580-47E1-BBC9-3F64157A6DD0}"/>
                </a:ext>
              </a:extLst>
            </p:cNvPr>
            <p:cNvSpPr/>
            <p:nvPr/>
          </p:nvSpPr>
          <p:spPr>
            <a:xfrm>
              <a:off x="1033492" y="4513745"/>
              <a:ext cx="47625" cy="57150"/>
            </a:xfrm>
            <a:custGeom>
              <a:avLst/>
              <a:gdLst>
                <a:gd name="connsiteX0" fmla="*/ 42538 w 47625"/>
                <a:gd name="connsiteY0" fmla="*/ 34727 h 57150"/>
                <a:gd name="connsiteX1" fmla="*/ 30156 w 47625"/>
                <a:gd name="connsiteY1" fmla="*/ 13296 h 57150"/>
                <a:gd name="connsiteX2" fmla="*/ 13296 w 47625"/>
                <a:gd name="connsiteY2" fmla="*/ 8819 h 57150"/>
                <a:gd name="connsiteX3" fmla="*/ 8820 w 47625"/>
                <a:gd name="connsiteY3" fmla="*/ 25679 h 57150"/>
                <a:gd name="connsiteX4" fmla="*/ 21202 w 47625"/>
                <a:gd name="connsiteY4" fmla="*/ 47110 h 57150"/>
                <a:gd name="connsiteX5" fmla="*/ 38061 w 47625"/>
                <a:gd name="connsiteY5" fmla="*/ 51587 h 57150"/>
                <a:gd name="connsiteX6" fmla="*/ 42538 w 47625"/>
                <a:gd name="connsiteY6" fmla="*/ 34727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625" h="57150">
                  <a:moveTo>
                    <a:pt x="42538" y="34727"/>
                  </a:moveTo>
                  <a:lnTo>
                    <a:pt x="30156" y="13296"/>
                  </a:lnTo>
                  <a:cubicBezTo>
                    <a:pt x="26726" y="7391"/>
                    <a:pt x="19202" y="5391"/>
                    <a:pt x="13296" y="8819"/>
                  </a:cubicBezTo>
                  <a:cubicBezTo>
                    <a:pt x="7391" y="12249"/>
                    <a:pt x="5391" y="19773"/>
                    <a:pt x="8820" y="25679"/>
                  </a:cubicBezTo>
                  <a:lnTo>
                    <a:pt x="21202" y="47110"/>
                  </a:lnTo>
                  <a:cubicBezTo>
                    <a:pt x="24631" y="53016"/>
                    <a:pt x="32156" y="55016"/>
                    <a:pt x="38061" y="51587"/>
                  </a:cubicBezTo>
                  <a:cubicBezTo>
                    <a:pt x="43967" y="48253"/>
                    <a:pt x="45967" y="40633"/>
                    <a:pt x="42538" y="3472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68" name="자유형: 도형 367">
              <a:extLst>
                <a:ext uri="{FF2B5EF4-FFF2-40B4-BE49-F238E27FC236}">
                  <a16:creationId xmlns:a16="http://schemas.microsoft.com/office/drawing/2014/main" id="{AE4D5AF6-2BF2-49E5-8C70-07B6C39B986E}"/>
                </a:ext>
              </a:extLst>
            </p:cNvPr>
            <p:cNvSpPr/>
            <p:nvPr/>
          </p:nvSpPr>
          <p:spPr>
            <a:xfrm>
              <a:off x="868805" y="4228471"/>
              <a:ext cx="47625" cy="57150"/>
            </a:xfrm>
            <a:custGeom>
              <a:avLst/>
              <a:gdLst>
                <a:gd name="connsiteX0" fmla="*/ 42538 w 47625"/>
                <a:gd name="connsiteY0" fmla="*/ 34727 h 57150"/>
                <a:gd name="connsiteX1" fmla="*/ 30156 w 47625"/>
                <a:gd name="connsiteY1" fmla="*/ 13296 h 57150"/>
                <a:gd name="connsiteX2" fmla="*/ 13296 w 47625"/>
                <a:gd name="connsiteY2" fmla="*/ 8819 h 57150"/>
                <a:gd name="connsiteX3" fmla="*/ 8820 w 47625"/>
                <a:gd name="connsiteY3" fmla="*/ 25679 h 57150"/>
                <a:gd name="connsiteX4" fmla="*/ 21202 w 47625"/>
                <a:gd name="connsiteY4" fmla="*/ 47110 h 57150"/>
                <a:gd name="connsiteX5" fmla="*/ 38061 w 47625"/>
                <a:gd name="connsiteY5" fmla="*/ 51587 h 57150"/>
                <a:gd name="connsiteX6" fmla="*/ 42538 w 47625"/>
                <a:gd name="connsiteY6" fmla="*/ 34727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625" h="57150">
                  <a:moveTo>
                    <a:pt x="42538" y="34727"/>
                  </a:moveTo>
                  <a:lnTo>
                    <a:pt x="30156" y="13296"/>
                  </a:lnTo>
                  <a:cubicBezTo>
                    <a:pt x="26727" y="7391"/>
                    <a:pt x="19202" y="5391"/>
                    <a:pt x="13296" y="8819"/>
                  </a:cubicBezTo>
                  <a:cubicBezTo>
                    <a:pt x="7391" y="12249"/>
                    <a:pt x="5391" y="19773"/>
                    <a:pt x="8820" y="25679"/>
                  </a:cubicBezTo>
                  <a:lnTo>
                    <a:pt x="21202" y="47110"/>
                  </a:lnTo>
                  <a:cubicBezTo>
                    <a:pt x="24631" y="53016"/>
                    <a:pt x="32156" y="55016"/>
                    <a:pt x="38061" y="51587"/>
                  </a:cubicBezTo>
                  <a:cubicBezTo>
                    <a:pt x="43872" y="48158"/>
                    <a:pt x="45872" y="40633"/>
                    <a:pt x="42538" y="3472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69" name="자유형: 도형 368">
              <a:extLst>
                <a:ext uri="{FF2B5EF4-FFF2-40B4-BE49-F238E27FC236}">
                  <a16:creationId xmlns:a16="http://schemas.microsoft.com/office/drawing/2014/main" id="{56C13F7B-9865-4E1D-A941-E34AEAF89D7E}"/>
                </a:ext>
              </a:extLst>
            </p:cNvPr>
            <p:cNvSpPr/>
            <p:nvPr/>
          </p:nvSpPr>
          <p:spPr>
            <a:xfrm>
              <a:off x="1089213" y="4457929"/>
              <a:ext cx="57150" cy="47625"/>
            </a:xfrm>
            <a:custGeom>
              <a:avLst/>
              <a:gdLst>
                <a:gd name="connsiteX0" fmla="*/ 47110 w 57150"/>
                <a:gd name="connsiteY0" fmla="*/ 21202 h 47625"/>
                <a:gd name="connsiteX1" fmla="*/ 25679 w 57150"/>
                <a:gd name="connsiteY1" fmla="*/ 8820 h 47625"/>
                <a:gd name="connsiteX2" fmla="*/ 8820 w 57150"/>
                <a:gd name="connsiteY2" fmla="*/ 13296 h 47625"/>
                <a:gd name="connsiteX3" fmla="*/ 13296 w 57150"/>
                <a:gd name="connsiteY3" fmla="*/ 30156 h 47625"/>
                <a:gd name="connsiteX4" fmla="*/ 34728 w 57150"/>
                <a:gd name="connsiteY4" fmla="*/ 42538 h 47625"/>
                <a:gd name="connsiteX5" fmla="*/ 51587 w 57150"/>
                <a:gd name="connsiteY5" fmla="*/ 38061 h 47625"/>
                <a:gd name="connsiteX6" fmla="*/ 47110 w 57150"/>
                <a:gd name="connsiteY6" fmla="*/ 21202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47625">
                  <a:moveTo>
                    <a:pt x="47110" y="21202"/>
                  </a:moveTo>
                  <a:lnTo>
                    <a:pt x="25679" y="8820"/>
                  </a:lnTo>
                  <a:cubicBezTo>
                    <a:pt x="19773" y="5390"/>
                    <a:pt x="12249" y="7391"/>
                    <a:pt x="8820" y="13296"/>
                  </a:cubicBezTo>
                  <a:cubicBezTo>
                    <a:pt x="5391" y="19202"/>
                    <a:pt x="7391" y="26726"/>
                    <a:pt x="13296" y="30156"/>
                  </a:cubicBezTo>
                  <a:lnTo>
                    <a:pt x="34728" y="42538"/>
                  </a:lnTo>
                  <a:cubicBezTo>
                    <a:pt x="40633" y="45967"/>
                    <a:pt x="48158" y="43967"/>
                    <a:pt x="51587" y="38061"/>
                  </a:cubicBezTo>
                  <a:cubicBezTo>
                    <a:pt x="55111" y="32251"/>
                    <a:pt x="53016" y="24631"/>
                    <a:pt x="47110" y="212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70" name="자유형: 도형 369">
              <a:extLst>
                <a:ext uri="{FF2B5EF4-FFF2-40B4-BE49-F238E27FC236}">
                  <a16:creationId xmlns:a16="http://schemas.microsoft.com/office/drawing/2014/main" id="{A3F6BF88-5639-42D2-804A-DC12002B5236}"/>
                </a:ext>
              </a:extLst>
            </p:cNvPr>
            <p:cNvSpPr/>
            <p:nvPr/>
          </p:nvSpPr>
          <p:spPr>
            <a:xfrm>
              <a:off x="803844" y="4293241"/>
              <a:ext cx="57150" cy="47625"/>
            </a:xfrm>
            <a:custGeom>
              <a:avLst/>
              <a:gdLst>
                <a:gd name="connsiteX0" fmla="*/ 47110 w 57150"/>
                <a:gd name="connsiteY0" fmla="*/ 21202 h 47625"/>
                <a:gd name="connsiteX1" fmla="*/ 25679 w 57150"/>
                <a:gd name="connsiteY1" fmla="*/ 8820 h 47625"/>
                <a:gd name="connsiteX2" fmla="*/ 8820 w 57150"/>
                <a:gd name="connsiteY2" fmla="*/ 13296 h 47625"/>
                <a:gd name="connsiteX3" fmla="*/ 13296 w 57150"/>
                <a:gd name="connsiteY3" fmla="*/ 30155 h 47625"/>
                <a:gd name="connsiteX4" fmla="*/ 34728 w 57150"/>
                <a:gd name="connsiteY4" fmla="*/ 42538 h 47625"/>
                <a:gd name="connsiteX5" fmla="*/ 51587 w 57150"/>
                <a:gd name="connsiteY5" fmla="*/ 38061 h 47625"/>
                <a:gd name="connsiteX6" fmla="*/ 47110 w 57150"/>
                <a:gd name="connsiteY6" fmla="*/ 21202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47625">
                  <a:moveTo>
                    <a:pt x="47110" y="21202"/>
                  </a:moveTo>
                  <a:lnTo>
                    <a:pt x="25679" y="8820"/>
                  </a:lnTo>
                  <a:cubicBezTo>
                    <a:pt x="19773" y="5390"/>
                    <a:pt x="12249" y="7391"/>
                    <a:pt x="8820" y="13296"/>
                  </a:cubicBezTo>
                  <a:cubicBezTo>
                    <a:pt x="5391" y="19202"/>
                    <a:pt x="7391" y="26727"/>
                    <a:pt x="13296" y="30155"/>
                  </a:cubicBezTo>
                  <a:lnTo>
                    <a:pt x="34728" y="42538"/>
                  </a:lnTo>
                  <a:cubicBezTo>
                    <a:pt x="40633" y="45967"/>
                    <a:pt x="48158" y="43967"/>
                    <a:pt x="51587" y="38061"/>
                  </a:cubicBezTo>
                  <a:cubicBezTo>
                    <a:pt x="55111" y="32156"/>
                    <a:pt x="53111" y="24536"/>
                    <a:pt x="47110" y="212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71" name="자유형: 도형 370">
              <a:extLst>
                <a:ext uri="{FF2B5EF4-FFF2-40B4-BE49-F238E27FC236}">
                  <a16:creationId xmlns:a16="http://schemas.microsoft.com/office/drawing/2014/main" id="{766FD1CF-D65B-410A-81E8-6AB6DCE03F11}"/>
                </a:ext>
              </a:extLst>
            </p:cNvPr>
            <p:cNvSpPr/>
            <p:nvPr/>
          </p:nvSpPr>
          <p:spPr>
            <a:xfrm>
              <a:off x="1089309" y="4293241"/>
              <a:ext cx="57150" cy="47625"/>
            </a:xfrm>
            <a:custGeom>
              <a:avLst/>
              <a:gdLst>
                <a:gd name="connsiteX0" fmla="*/ 51587 w 57150"/>
                <a:gd name="connsiteY0" fmla="*/ 13296 h 47625"/>
                <a:gd name="connsiteX1" fmla="*/ 34728 w 57150"/>
                <a:gd name="connsiteY1" fmla="*/ 8820 h 47625"/>
                <a:gd name="connsiteX2" fmla="*/ 13296 w 57150"/>
                <a:gd name="connsiteY2" fmla="*/ 21202 h 47625"/>
                <a:gd name="connsiteX3" fmla="*/ 8819 w 57150"/>
                <a:gd name="connsiteY3" fmla="*/ 38061 h 47625"/>
                <a:gd name="connsiteX4" fmla="*/ 25679 w 57150"/>
                <a:gd name="connsiteY4" fmla="*/ 42538 h 47625"/>
                <a:gd name="connsiteX5" fmla="*/ 47110 w 57150"/>
                <a:gd name="connsiteY5" fmla="*/ 30155 h 47625"/>
                <a:gd name="connsiteX6" fmla="*/ 51587 w 57150"/>
                <a:gd name="connsiteY6" fmla="*/ 13296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47625">
                  <a:moveTo>
                    <a:pt x="51587" y="13296"/>
                  </a:moveTo>
                  <a:cubicBezTo>
                    <a:pt x="48158" y="7391"/>
                    <a:pt x="40633" y="5390"/>
                    <a:pt x="34728" y="8820"/>
                  </a:cubicBezTo>
                  <a:lnTo>
                    <a:pt x="13296" y="21202"/>
                  </a:lnTo>
                  <a:cubicBezTo>
                    <a:pt x="7391" y="24631"/>
                    <a:pt x="5391" y="32156"/>
                    <a:pt x="8819" y="38061"/>
                  </a:cubicBezTo>
                  <a:cubicBezTo>
                    <a:pt x="12249" y="43967"/>
                    <a:pt x="19773" y="45967"/>
                    <a:pt x="25679" y="42538"/>
                  </a:cubicBezTo>
                  <a:lnTo>
                    <a:pt x="47110" y="30155"/>
                  </a:lnTo>
                  <a:cubicBezTo>
                    <a:pt x="52920" y="26822"/>
                    <a:pt x="55016" y="19202"/>
                    <a:pt x="51587" y="132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72" name="자유형: 도형 371">
              <a:extLst>
                <a:ext uri="{FF2B5EF4-FFF2-40B4-BE49-F238E27FC236}">
                  <a16:creationId xmlns:a16="http://schemas.microsoft.com/office/drawing/2014/main" id="{AC6CA1EF-B94D-422F-B527-EC2F392C9D76}"/>
                </a:ext>
              </a:extLst>
            </p:cNvPr>
            <p:cNvSpPr/>
            <p:nvPr/>
          </p:nvSpPr>
          <p:spPr>
            <a:xfrm>
              <a:off x="803940" y="4458024"/>
              <a:ext cx="57150" cy="47625"/>
            </a:xfrm>
            <a:custGeom>
              <a:avLst/>
              <a:gdLst>
                <a:gd name="connsiteX0" fmla="*/ 51587 w 57150"/>
                <a:gd name="connsiteY0" fmla="*/ 13296 h 47625"/>
                <a:gd name="connsiteX1" fmla="*/ 34728 w 57150"/>
                <a:gd name="connsiteY1" fmla="*/ 8819 h 47625"/>
                <a:gd name="connsiteX2" fmla="*/ 13296 w 57150"/>
                <a:gd name="connsiteY2" fmla="*/ 21202 h 47625"/>
                <a:gd name="connsiteX3" fmla="*/ 8820 w 57150"/>
                <a:gd name="connsiteY3" fmla="*/ 38061 h 47625"/>
                <a:gd name="connsiteX4" fmla="*/ 25679 w 57150"/>
                <a:gd name="connsiteY4" fmla="*/ 42538 h 47625"/>
                <a:gd name="connsiteX5" fmla="*/ 47110 w 57150"/>
                <a:gd name="connsiteY5" fmla="*/ 30156 h 47625"/>
                <a:gd name="connsiteX6" fmla="*/ 51587 w 57150"/>
                <a:gd name="connsiteY6" fmla="*/ 13296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47625">
                  <a:moveTo>
                    <a:pt x="51587" y="13296"/>
                  </a:moveTo>
                  <a:cubicBezTo>
                    <a:pt x="48158" y="7391"/>
                    <a:pt x="40633" y="5391"/>
                    <a:pt x="34728" y="8819"/>
                  </a:cubicBezTo>
                  <a:lnTo>
                    <a:pt x="13296" y="21202"/>
                  </a:lnTo>
                  <a:cubicBezTo>
                    <a:pt x="7391" y="24631"/>
                    <a:pt x="5391" y="32156"/>
                    <a:pt x="8820" y="38061"/>
                  </a:cubicBezTo>
                  <a:cubicBezTo>
                    <a:pt x="12249" y="43967"/>
                    <a:pt x="19773" y="45967"/>
                    <a:pt x="25679" y="42538"/>
                  </a:cubicBezTo>
                  <a:lnTo>
                    <a:pt x="47110" y="30156"/>
                  </a:lnTo>
                  <a:cubicBezTo>
                    <a:pt x="53016" y="26726"/>
                    <a:pt x="55016" y="19202"/>
                    <a:pt x="51587" y="132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73" name="자유형: 도형 372">
              <a:extLst>
                <a:ext uri="{FF2B5EF4-FFF2-40B4-BE49-F238E27FC236}">
                  <a16:creationId xmlns:a16="http://schemas.microsoft.com/office/drawing/2014/main" id="{4382106B-9B9F-40F7-9774-A4194271316B}"/>
                </a:ext>
              </a:extLst>
            </p:cNvPr>
            <p:cNvSpPr/>
            <p:nvPr/>
          </p:nvSpPr>
          <p:spPr>
            <a:xfrm>
              <a:off x="1033492" y="4228376"/>
              <a:ext cx="47625" cy="57150"/>
            </a:xfrm>
            <a:custGeom>
              <a:avLst/>
              <a:gdLst>
                <a:gd name="connsiteX0" fmla="*/ 38061 w 47625"/>
                <a:gd name="connsiteY0" fmla="*/ 8820 h 57150"/>
                <a:gd name="connsiteX1" fmla="*/ 21202 w 47625"/>
                <a:gd name="connsiteY1" fmla="*/ 13296 h 57150"/>
                <a:gd name="connsiteX2" fmla="*/ 8820 w 47625"/>
                <a:gd name="connsiteY2" fmla="*/ 34728 h 57150"/>
                <a:gd name="connsiteX3" fmla="*/ 13296 w 47625"/>
                <a:gd name="connsiteY3" fmla="*/ 51587 h 57150"/>
                <a:gd name="connsiteX4" fmla="*/ 30156 w 47625"/>
                <a:gd name="connsiteY4" fmla="*/ 47110 h 57150"/>
                <a:gd name="connsiteX5" fmla="*/ 42538 w 47625"/>
                <a:gd name="connsiteY5" fmla="*/ 25679 h 57150"/>
                <a:gd name="connsiteX6" fmla="*/ 38061 w 47625"/>
                <a:gd name="connsiteY6" fmla="*/ 882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625" h="57150">
                  <a:moveTo>
                    <a:pt x="38061" y="8820"/>
                  </a:moveTo>
                  <a:cubicBezTo>
                    <a:pt x="32156" y="5390"/>
                    <a:pt x="24631" y="7391"/>
                    <a:pt x="21202" y="13296"/>
                  </a:cubicBezTo>
                  <a:lnTo>
                    <a:pt x="8820" y="34728"/>
                  </a:lnTo>
                  <a:cubicBezTo>
                    <a:pt x="5391" y="40633"/>
                    <a:pt x="7391" y="48158"/>
                    <a:pt x="13296" y="51587"/>
                  </a:cubicBezTo>
                  <a:cubicBezTo>
                    <a:pt x="19202" y="55016"/>
                    <a:pt x="26726" y="53015"/>
                    <a:pt x="30156" y="47110"/>
                  </a:cubicBezTo>
                  <a:lnTo>
                    <a:pt x="42538" y="25679"/>
                  </a:lnTo>
                  <a:cubicBezTo>
                    <a:pt x="45967" y="19869"/>
                    <a:pt x="43967" y="12248"/>
                    <a:pt x="38061" y="88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74" name="자유형: 도형 373">
              <a:extLst>
                <a:ext uri="{FF2B5EF4-FFF2-40B4-BE49-F238E27FC236}">
                  <a16:creationId xmlns:a16="http://schemas.microsoft.com/office/drawing/2014/main" id="{48B77D0B-4DFF-4378-9870-862F887C013F}"/>
                </a:ext>
              </a:extLst>
            </p:cNvPr>
            <p:cNvSpPr/>
            <p:nvPr/>
          </p:nvSpPr>
          <p:spPr>
            <a:xfrm>
              <a:off x="868710" y="4513745"/>
              <a:ext cx="47625" cy="57150"/>
            </a:xfrm>
            <a:custGeom>
              <a:avLst/>
              <a:gdLst>
                <a:gd name="connsiteX0" fmla="*/ 38061 w 47625"/>
                <a:gd name="connsiteY0" fmla="*/ 8819 h 57150"/>
                <a:gd name="connsiteX1" fmla="*/ 21202 w 47625"/>
                <a:gd name="connsiteY1" fmla="*/ 13296 h 57150"/>
                <a:gd name="connsiteX2" fmla="*/ 8820 w 47625"/>
                <a:gd name="connsiteY2" fmla="*/ 34727 h 57150"/>
                <a:gd name="connsiteX3" fmla="*/ 13296 w 47625"/>
                <a:gd name="connsiteY3" fmla="*/ 51587 h 57150"/>
                <a:gd name="connsiteX4" fmla="*/ 30156 w 47625"/>
                <a:gd name="connsiteY4" fmla="*/ 47110 h 57150"/>
                <a:gd name="connsiteX5" fmla="*/ 42538 w 47625"/>
                <a:gd name="connsiteY5" fmla="*/ 25679 h 57150"/>
                <a:gd name="connsiteX6" fmla="*/ 38061 w 47625"/>
                <a:gd name="connsiteY6" fmla="*/ 881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625" h="57150">
                  <a:moveTo>
                    <a:pt x="38061" y="8819"/>
                  </a:moveTo>
                  <a:cubicBezTo>
                    <a:pt x="32156" y="5391"/>
                    <a:pt x="24631" y="7391"/>
                    <a:pt x="21202" y="13296"/>
                  </a:cubicBezTo>
                  <a:lnTo>
                    <a:pt x="8820" y="34727"/>
                  </a:lnTo>
                  <a:cubicBezTo>
                    <a:pt x="5391" y="40633"/>
                    <a:pt x="7391" y="48158"/>
                    <a:pt x="13296" y="51587"/>
                  </a:cubicBezTo>
                  <a:cubicBezTo>
                    <a:pt x="19202" y="55016"/>
                    <a:pt x="26727" y="53016"/>
                    <a:pt x="30156" y="47110"/>
                  </a:cubicBezTo>
                  <a:lnTo>
                    <a:pt x="42538" y="25679"/>
                  </a:lnTo>
                  <a:cubicBezTo>
                    <a:pt x="45967" y="19773"/>
                    <a:pt x="43967" y="12249"/>
                    <a:pt x="38061" y="881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75" name="자유형: 도형 374">
              <a:extLst>
                <a:ext uri="{FF2B5EF4-FFF2-40B4-BE49-F238E27FC236}">
                  <a16:creationId xmlns:a16="http://schemas.microsoft.com/office/drawing/2014/main" id="{F78B8A5D-98D8-4764-9BF2-6FEFE958B6A9}"/>
                </a:ext>
              </a:extLst>
            </p:cNvPr>
            <p:cNvSpPr/>
            <p:nvPr/>
          </p:nvSpPr>
          <p:spPr>
            <a:xfrm>
              <a:off x="854288" y="4278820"/>
              <a:ext cx="238125" cy="238125"/>
            </a:xfrm>
            <a:custGeom>
              <a:avLst/>
              <a:gdLst>
                <a:gd name="connsiteX0" fmla="*/ 122492 w 238125"/>
                <a:gd name="connsiteY0" fmla="*/ 7144 h 238125"/>
                <a:gd name="connsiteX1" fmla="*/ 7144 w 238125"/>
                <a:gd name="connsiteY1" fmla="*/ 122491 h 238125"/>
                <a:gd name="connsiteX2" fmla="*/ 122492 w 238125"/>
                <a:gd name="connsiteY2" fmla="*/ 237839 h 238125"/>
                <a:gd name="connsiteX3" fmla="*/ 237839 w 238125"/>
                <a:gd name="connsiteY3" fmla="*/ 122491 h 238125"/>
                <a:gd name="connsiteX4" fmla="*/ 122492 w 238125"/>
                <a:gd name="connsiteY4" fmla="*/ 7144 h 238125"/>
                <a:gd name="connsiteX5" fmla="*/ 122492 w 238125"/>
                <a:gd name="connsiteY5" fmla="*/ 213074 h 238125"/>
                <a:gd name="connsiteX6" fmla="*/ 31909 w 238125"/>
                <a:gd name="connsiteY6" fmla="*/ 122491 h 238125"/>
                <a:gd name="connsiteX7" fmla="*/ 122492 w 238125"/>
                <a:gd name="connsiteY7" fmla="*/ 31909 h 238125"/>
                <a:gd name="connsiteX8" fmla="*/ 213074 w 238125"/>
                <a:gd name="connsiteY8" fmla="*/ 122491 h 238125"/>
                <a:gd name="connsiteX9" fmla="*/ 122492 w 238125"/>
                <a:gd name="connsiteY9" fmla="*/ 213074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38125" h="238125">
                  <a:moveTo>
                    <a:pt x="122492" y="7144"/>
                  </a:moveTo>
                  <a:cubicBezTo>
                    <a:pt x="58865" y="7144"/>
                    <a:pt x="7144" y="58864"/>
                    <a:pt x="7144" y="122491"/>
                  </a:cubicBezTo>
                  <a:cubicBezTo>
                    <a:pt x="7144" y="186119"/>
                    <a:pt x="58865" y="237839"/>
                    <a:pt x="122492" y="237839"/>
                  </a:cubicBezTo>
                  <a:cubicBezTo>
                    <a:pt x="186119" y="237839"/>
                    <a:pt x="237839" y="186119"/>
                    <a:pt x="237839" y="122491"/>
                  </a:cubicBezTo>
                  <a:cubicBezTo>
                    <a:pt x="237839" y="58864"/>
                    <a:pt x="186119" y="7144"/>
                    <a:pt x="122492" y="7144"/>
                  </a:cubicBezTo>
                  <a:close/>
                  <a:moveTo>
                    <a:pt x="122492" y="213074"/>
                  </a:moveTo>
                  <a:cubicBezTo>
                    <a:pt x="72485" y="213074"/>
                    <a:pt x="31909" y="172403"/>
                    <a:pt x="31909" y="122491"/>
                  </a:cubicBezTo>
                  <a:cubicBezTo>
                    <a:pt x="31909" y="72580"/>
                    <a:pt x="72581" y="31909"/>
                    <a:pt x="122492" y="31909"/>
                  </a:cubicBezTo>
                  <a:cubicBezTo>
                    <a:pt x="172403" y="31909"/>
                    <a:pt x="213074" y="72580"/>
                    <a:pt x="213074" y="122491"/>
                  </a:cubicBezTo>
                  <a:cubicBezTo>
                    <a:pt x="213074" y="172403"/>
                    <a:pt x="172498" y="213074"/>
                    <a:pt x="122492" y="21307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76" name="자유형: 도형 375">
              <a:extLst>
                <a:ext uri="{FF2B5EF4-FFF2-40B4-BE49-F238E27FC236}">
                  <a16:creationId xmlns:a16="http://schemas.microsoft.com/office/drawing/2014/main" id="{155CA149-B48E-4397-8F6D-B2857B66226A}"/>
                </a:ext>
              </a:extLst>
            </p:cNvPr>
            <p:cNvSpPr/>
            <p:nvPr/>
          </p:nvSpPr>
          <p:spPr>
            <a:xfrm>
              <a:off x="903723" y="4328255"/>
              <a:ext cx="85725" cy="85725"/>
            </a:xfrm>
            <a:custGeom>
              <a:avLst/>
              <a:gdLst>
                <a:gd name="connsiteX0" fmla="*/ 73057 w 85725"/>
                <a:gd name="connsiteY0" fmla="*/ 7144 h 85725"/>
                <a:gd name="connsiteX1" fmla="*/ 7144 w 85725"/>
                <a:gd name="connsiteY1" fmla="*/ 73057 h 85725"/>
                <a:gd name="connsiteX2" fmla="*/ 19526 w 85725"/>
                <a:gd name="connsiteY2" fmla="*/ 85439 h 85725"/>
                <a:gd name="connsiteX3" fmla="*/ 31909 w 85725"/>
                <a:gd name="connsiteY3" fmla="*/ 73057 h 85725"/>
                <a:gd name="connsiteX4" fmla="*/ 73057 w 85725"/>
                <a:gd name="connsiteY4" fmla="*/ 31909 h 85725"/>
                <a:gd name="connsiteX5" fmla="*/ 85439 w 85725"/>
                <a:gd name="connsiteY5" fmla="*/ 19526 h 85725"/>
                <a:gd name="connsiteX6" fmla="*/ 73057 w 85725"/>
                <a:gd name="connsiteY6" fmla="*/ 7144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725" h="85725">
                  <a:moveTo>
                    <a:pt x="73057" y="7144"/>
                  </a:moveTo>
                  <a:cubicBezTo>
                    <a:pt x="36671" y="7144"/>
                    <a:pt x="7144" y="36671"/>
                    <a:pt x="7144" y="73057"/>
                  </a:cubicBezTo>
                  <a:cubicBezTo>
                    <a:pt x="7144" y="79915"/>
                    <a:pt x="12668" y="85439"/>
                    <a:pt x="19526" y="85439"/>
                  </a:cubicBezTo>
                  <a:cubicBezTo>
                    <a:pt x="26384" y="85439"/>
                    <a:pt x="31909" y="79915"/>
                    <a:pt x="31909" y="73057"/>
                  </a:cubicBezTo>
                  <a:cubicBezTo>
                    <a:pt x="31909" y="50387"/>
                    <a:pt x="50387" y="31909"/>
                    <a:pt x="73057" y="31909"/>
                  </a:cubicBezTo>
                  <a:cubicBezTo>
                    <a:pt x="79915" y="31909"/>
                    <a:pt x="85439" y="26384"/>
                    <a:pt x="85439" y="19526"/>
                  </a:cubicBezTo>
                  <a:cubicBezTo>
                    <a:pt x="85439" y="12668"/>
                    <a:pt x="79915" y="7144"/>
                    <a:pt x="7305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377" name="그룹 376">
            <a:extLst>
              <a:ext uri="{FF2B5EF4-FFF2-40B4-BE49-F238E27FC236}">
                <a16:creationId xmlns:a16="http://schemas.microsoft.com/office/drawing/2014/main" id="{F2934CDC-18FC-46FF-8038-0453A3049459}"/>
              </a:ext>
            </a:extLst>
          </p:cNvPr>
          <p:cNvGrpSpPr/>
          <p:nvPr/>
        </p:nvGrpSpPr>
        <p:grpSpPr>
          <a:xfrm>
            <a:off x="1420930" y="4243027"/>
            <a:ext cx="390525" cy="340212"/>
            <a:chOff x="1420930" y="4243027"/>
            <a:chExt cx="390525" cy="340212"/>
          </a:xfrm>
          <a:solidFill>
            <a:schemeClr val="bg1"/>
          </a:solidFill>
        </p:grpSpPr>
        <p:sp>
          <p:nvSpPr>
            <p:cNvPr id="378" name="자유형: 도형 377">
              <a:extLst>
                <a:ext uri="{FF2B5EF4-FFF2-40B4-BE49-F238E27FC236}">
                  <a16:creationId xmlns:a16="http://schemas.microsoft.com/office/drawing/2014/main" id="{C65A8DA9-343C-44EE-97A0-A42CA50652E7}"/>
                </a:ext>
              </a:extLst>
            </p:cNvPr>
            <p:cNvSpPr/>
            <p:nvPr/>
          </p:nvSpPr>
          <p:spPr>
            <a:xfrm>
              <a:off x="1599810" y="4243027"/>
              <a:ext cx="28575" cy="76200"/>
            </a:xfrm>
            <a:custGeom>
              <a:avLst/>
              <a:gdLst>
                <a:gd name="connsiteX0" fmla="*/ 29337 w 28575"/>
                <a:gd name="connsiteY0" fmla="*/ 63129 h 76200"/>
                <a:gd name="connsiteX1" fmla="*/ 29337 w 28575"/>
                <a:gd name="connsiteY1" fmla="*/ 18552 h 76200"/>
                <a:gd name="connsiteX2" fmla="*/ 19526 w 28575"/>
                <a:gd name="connsiteY2" fmla="*/ 7218 h 76200"/>
                <a:gd name="connsiteX3" fmla="*/ 7144 w 28575"/>
                <a:gd name="connsiteY3" fmla="*/ 18267 h 76200"/>
                <a:gd name="connsiteX4" fmla="*/ 7144 w 28575"/>
                <a:gd name="connsiteY4" fmla="*/ 63415 h 76200"/>
                <a:gd name="connsiteX5" fmla="*/ 19526 w 28575"/>
                <a:gd name="connsiteY5" fmla="*/ 74464 h 76200"/>
                <a:gd name="connsiteX6" fmla="*/ 29337 w 28575"/>
                <a:gd name="connsiteY6" fmla="*/ 63129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575" h="76200">
                  <a:moveTo>
                    <a:pt x="29337" y="63129"/>
                  </a:moveTo>
                  <a:lnTo>
                    <a:pt x="29337" y="18552"/>
                  </a:lnTo>
                  <a:cubicBezTo>
                    <a:pt x="29337" y="12837"/>
                    <a:pt x="25146" y="7884"/>
                    <a:pt x="19526" y="7218"/>
                  </a:cubicBezTo>
                  <a:cubicBezTo>
                    <a:pt x="12859" y="6456"/>
                    <a:pt x="7144" y="11694"/>
                    <a:pt x="7144" y="18267"/>
                  </a:cubicBezTo>
                  <a:lnTo>
                    <a:pt x="7144" y="63415"/>
                  </a:lnTo>
                  <a:cubicBezTo>
                    <a:pt x="7144" y="69987"/>
                    <a:pt x="12859" y="75226"/>
                    <a:pt x="19526" y="74464"/>
                  </a:cubicBezTo>
                  <a:cubicBezTo>
                    <a:pt x="25146" y="73797"/>
                    <a:pt x="29337" y="68844"/>
                    <a:pt x="29337" y="6312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79" name="자유형: 도형 378">
              <a:extLst>
                <a:ext uri="{FF2B5EF4-FFF2-40B4-BE49-F238E27FC236}">
                  <a16:creationId xmlns:a16="http://schemas.microsoft.com/office/drawing/2014/main" id="{54BACE57-AE3F-492D-A69C-5AED7C508A87}"/>
                </a:ext>
              </a:extLst>
            </p:cNvPr>
            <p:cNvSpPr/>
            <p:nvPr/>
          </p:nvSpPr>
          <p:spPr>
            <a:xfrm>
              <a:off x="1540088" y="4277867"/>
              <a:ext cx="38100" cy="47625"/>
            </a:xfrm>
            <a:custGeom>
              <a:avLst/>
              <a:gdLst>
                <a:gd name="connsiteX0" fmla="*/ 16383 w 38100"/>
                <a:gd name="connsiteY0" fmla="*/ 42958 h 47625"/>
                <a:gd name="connsiteX1" fmla="*/ 26670 w 38100"/>
                <a:gd name="connsiteY1" fmla="*/ 49816 h 47625"/>
                <a:gd name="connsiteX2" fmla="*/ 30957 w 38100"/>
                <a:gd name="connsiteY2" fmla="*/ 48959 h 47625"/>
                <a:gd name="connsiteX3" fmla="*/ 36957 w 38100"/>
                <a:gd name="connsiteY3" fmla="*/ 34481 h 47625"/>
                <a:gd name="connsiteX4" fmla="*/ 28480 w 38100"/>
                <a:gd name="connsiteY4" fmla="*/ 14002 h 47625"/>
                <a:gd name="connsiteX5" fmla="*/ 14002 w 38100"/>
                <a:gd name="connsiteY5" fmla="*/ 8001 h 47625"/>
                <a:gd name="connsiteX6" fmla="*/ 8001 w 38100"/>
                <a:gd name="connsiteY6" fmla="*/ 22480 h 47625"/>
                <a:gd name="connsiteX7" fmla="*/ 16383 w 38100"/>
                <a:gd name="connsiteY7" fmla="*/ 42958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8100" h="47625">
                  <a:moveTo>
                    <a:pt x="16383" y="42958"/>
                  </a:moveTo>
                  <a:cubicBezTo>
                    <a:pt x="18193" y="47244"/>
                    <a:pt x="22289" y="49816"/>
                    <a:pt x="26670" y="49816"/>
                  </a:cubicBezTo>
                  <a:cubicBezTo>
                    <a:pt x="28099" y="49816"/>
                    <a:pt x="29528" y="49531"/>
                    <a:pt x="30957" y="48959"/>
                  </a:cubicBezTo>
                  <a:cubicBezTo>
                    <a:pt x="36576" y="46578"/>
                    <a:pt x="39339" y="40101"/>
                    <a:pt x="36957" y="34481"/>
                  </a:cubicBezTo>
                  <a:lnTo>
                    <a:pt x="28480" y="14002"/>
                  </a:lnTo>
                  <a:cubicBezTo>
                    <a:pt x="26099" y="8382"/>
                    <a:pt x="19622" y="5620"/>
                    <a:pt x="14002" y="8001"/>
                  </a:cubicBezTo>
                  <a:cubicBezTo>
                    <a:pt x="8382" y="10383"/>
                    <a:pt x="5620" y="16860"/>
                    <a:pt x="8001" y="22480"/>
                  </a:cubicBezTo>
                  <a:lnTo>
                    <a:pt x="16383" y="429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80" name="자유형: 도형 379">
              <a:extLst>
                <a:ext uri="{FF2B5EF4-FFF2-40B4-BE49-F238E27FC236}">
                  <a16:creationId xmlns:a16="http://schemas.microsoft.com/office/drawing/2014/main" id="{FC39B983-CD68-4B69-A637-E307FBBE4218}"/>
                </a:ext>
              </a:extLst>
            </p:cNvPr>
            <p:cNvSpPr/>
            <p:nvPr/>
          </p:nvSpPr>
          <p:spPr>
            <a:xfrm>
              <a:off x="1650468" y="4277867"/>
              <a:ext cx="38100" cy="47625"/>
            </a:xfrm>
            <a:custGeom>
              <a:avLst/>
              <a:gdLst>
                <a:gd name="connsiteX0" fmla="*/ 13921 w 38100"/>
                <a:gd name="connsiteY0" fmla="*/ 48959 h 47625"/>
                <a:gd name="connsiteX1" fmla="*/ 18208 w 38100"/>
                <a:gd name="connsiteY1" fmla="*/ 49816 h 47625"/>
                <a:gd name="connsiteX2" fmla="*/ 28495 w 38100"/>
                <a:gd name="connsiteY2" fmla="*/ 42958 h 47625"/>
                <a:gd name="connsiteX3" fmla="*/ 36972 w 38100"/>
                <a:gd name="connsiteY3" fmla="*/ 22480 h 47625"/>
                <a:gd name="connsiteX4" fmla="*/ 30971 w 38100"/>
                <a:gd name="connsiteY4" fmla="*/ 8001 h 47625"/>
                <a:gd name="connsiteX5" fmla="*/ 16493 w 38100"/>
                <a:gd name="connsiteY5" fmla="*/ 14002 h 47625"/>
                <a:gd name="connsiteX6" fmla="*/ 8016 w 38100"/>
                <a:gd name="connsiteY6" fmla="*/ 34481 h 47625"/>
                <a:gd name="connsiteX7" fmla="*/ 13921 w 38100"/>
                <a:gd name="connsiteY7" fmla="*/ 4895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8100" h="47625">
                  <a:moveTo>
                    <a:pt x="13921" y="48959"/>
                  </a:moveTo>
                  <a:cubicBezTo>
                    <a:pt x="15350" y="49531"/>
                    <a:pt x="16779" y="49816"/>
                    <a:pt x="18208" y="49816"/>
                  </a:cubicBezTo>
                  <a:cubicBezTo>
                    <a:pt x="22589" y="49816"/>
                    <a:pt x="26685" y="47244"/>
                    <a:pt x="28495" y="42958"/>
                  </a:cubicBezTo>
                  <a:lnTo>
                    <a:pt x="36972" y="22480"/>
                  </a:lnTo>
                  <a:cubicBezTo>
                    <a:pt x="39353" y="16860"/>
                    <a:pt x="36591" y="10288"/>
                    <a:pt x="30971" y="8001"/>
                  </a:cubicBezTo>
                  <a:cubicBezTo>
                    <a:pt x="25351" y="5620"/>
                    <a:pt x="18779" y="8382"/>
                    <a:pt x="16493" y="14002"/>
                  </a:cubicBezTo>
                  <a:lnTo>
                    <a:pt x="8016" y="34481"/>
                  </a:lnTo>
                  <a:cubicBezTo>
                    <a:pt x="5635" y="40101"/>
                    <a:pt x="8302" y="46673"/>
                    <a:pt x="13921" y="4895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81" name="자유형: 도형 380">
              <a:extLst>
                <a:ext uri="{FF2B5EF4-FFF2-40B4-BE49-F238E27FC236}">
                  <a16:creationId xmlns:a16="http://schemas.microsoft.com/office/drawing/2014/main" id="{776FF93D-D194-48C8-8D5C-2E8F193E06A6}"/>
                </a:ext>
              </a:extLst>
            </p:cNvPr>
            <p:cNvSpPr/>
            <p:nvPr/>
          </p:nvSpPr>
          <p:spPr>
            <a:xfrm>
              <a:off x="1421026" y="4421314"/>
              <a:ext cx="76200" cy="28575"/>
            </a:xfrm>
            <a:custGeom>
              <a:avLst/>
              <a:gdLst>
                <a:gd name="connsiteX0" fmla="*/ 18288 w 76200"/>
                <a:gd name="connsiteY0" fmla="*/ 29432 h 28575"/>
                <a:gd name="connsiteX1" fmla="*/ 63437 w 76200"/>
                <a:gd name="connsiteY1" fmla="*/ 29432 h 28575"/>
                <a:gd name="connsiteX2" fmla="*/ 74581 w 76200"/>
                <a:gd name="connsiteY2" fmla="*/ 18288 h 28575"/>
                <a:gd name="connsiteX3" fmla="*/ 63437 w 76200"/>
                <a:gd name="connsiteY3" fmla="*/ 7144 h 28575"/>
                <a:gd name="connsiteX4" fmla="*/ 18288 w 76200"/>
                <a:gd name="connsiteY4" fmla="*/ 7144 h 28575"/>
                <a:gd name="connsiteX5" fmla="*/ 7144 w 76200"/>
                <a:gd name="connsiteY5" fmla="*/ 18288 h 28575"/>
                <a:gd name="connsiteX6" fmla="*/ 18288 w 76200"/>
                <a:gd name="connsiteY6" fmla="*/ 29432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6200" h="28575">
                  <a:moveTo>
                    <a:pt x="18288" y="29432"/>
                  </a:moveTo>
                  <a:lnTo>
                    <a:pt x="63437" y="29432"/>
                  </a:lnTo>
                  <a:cubicBezTo>
                    <a:pt x="69533" y="29432"/>
                    <a:pt x="74581" y="24479"/>
                    <a:pt x="74581" y="18288"/>
                  </a:cubicBezTo>
                  <a:cubicBezTo>
                    <a:pt x="74581" y="12097"/>
                    <a:pt x="69628" y="7144"/>
                    <a:pt x="63437" y="7144"/>
                  </a:cubicBez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cubicBezTo>
                    <a:pt x="7144" y="24479"/>
                    <a:pt x="12192" y="29432"/>
                    <a:pt x="18288" y="2943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82" name="자유형: 도형 381">
              <a:extLst>
                <a:ext uri="{FF2B5EF4-FFF2-40B4-BE49-F238E27FC236}">
                  <a16:creationId xmlns:a16="http://schemas.microsoft.com/office/drawing/2014/main" id="{49C11E5F-0756-44E0-8AF4-EE013F8636F3}"/>
                </a:ext>
              </a:extLst>
            </p:cNvPr>
            <p:cNvSpPr/>
            <p:nvPr/>
          </p:nvSpPr>
          <p:spPr>
            <a:xfrm>
              <a:off x="1732684" y="4421409"/>
              <a:ext cx="76200" cy="28575"/>
            </a:xfrm>
            <a:custGeom>
              <a:avLst/>
              <a:gdLst>
                <a:gd name="connsiteX0" fmla="*/ 7144 w 76200"/>
                <a:gd name="connsiteY0" fmla="*/ 18288 h 28575"/>
                <a:gd name="connsiteX1" fmla="*/ 18288 w 76200"/>
                <a:gd name="connsiteY1" fmla="*/ 29432 h 28575"/>
                <a:gd name="connsiteX2" fmla="*/ 63436 w 76200"/>
                <a:gd name="connsiteY2" fmla="*/ 29432 h 28575"/>
                <a:gd name="connsiteX3" fmla="*/ 74581 w 76200"/>
                <a:gd name="connsiteY3" fmla="*/ 18288 h 28575"/>
                <a:gd name="connsiteX4" fmla="*/ 63436 w 76200"/>
                <a:gd name="connsiteY4" fmla="*/ 7144 h 28575"/>
                <a:gd name="connsiteX5" fmla="*/ 18288 w 76200"/>
                <a:gd name="connsiteY5" fmla="*/ 7144 h 28575"/>
                <a:gd name="connsiteX6" fmla="*/ 7144 w 76200"/>
                <a:gd name="connsiteY6" fmla="*/ 1828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6200" h="28575">
                  <a:moveTo>
                    <a:pt x="7144" y="18288"/>
                  </a:moveTo>
                  <a:cubicBezTo>
                    <a:pt x="7144" y="24384"/>
                    <a:pt x="12097" y="29432"/>
                    <a:pt x="18288" y="29432"/>
                  </a:cubicBezTo>
                  <a:lnTo>
                    <a:pt x="63436" y="29432"/>
                  </a:lnTo>
                  <a:cubicBezTo>
                    <a:pt x="69532" y="29432"/>
                    <a:pt x="74581" y="24479"/>
                    <a:pt x="74581" y="18288"/>
                  </a:cubicBezTo>
                  <a:cubicBezTo>
                    <a:pt x="74581" y="12097"/>
                    <a:pt x="69628" y="7144"/>
                    <a:pt x="63436" y="7144"/>
                  </a:cubicBezTo>
                  <a:lnTo>
                    <a:pt x="18288" y="7144"/>
                  </a:lnTo>
                  <a:cubicBezTo>
                    <a:pt x="12097" y="7144"/>
                    <a:pt x="7144" y="12097"/>
                    <a:pt x="7144" y="18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83" name="자유형: 도형 382">
              <a:extLst>
                <a:ext uri="{FF2B5EF4-FFF2-40B4-BE49-F238E27FC236}">
                  <a16:creationId xmlns:a16="http://schemas.microsoft.com/office/drawing/2014/main" id="{6DAD2E6A-101C-48D1-9DDE-BAB0674B90E8}"/>
                </a:ext>
              </a:extLst>
            </p:cNvPr>
            <p:cNvSpPr/>
            <p:nvPr/>
          </p:nvSpPr>
          <p:spPr>
            <a:xfrm>
              <a:off x="1473651" y="4295727"/>
              <a:ext cx="66675" cy="66675"/>
            </a:xfrm>
            <a:custGeom>
              <a:avLst/>
              <a:gdLst>
                <a:gd name="connsiteX0" fmla="*/ 41958 w 66675"/>
                <a:gd name="connsiteY0" fmla="*/ 57579 h 66675"/>
                <a:gd name="connsiteX1" fmla="*/ 49768 w 66675"/>
                <a:gd name="connsiteY1" fmla="*/ 60817 h 66675"/>
                <a:gd name="connsiteX2" fmla="*/ 57579 w 66675"/>
                <a:gd name="connsiteY2" fmla="*/ 57579 h 66675"/>
                <a:gd name="connsiteX3" fmla="*/ 57579 w 66675"/>
                <a:gd name="connsiteY3" fmla="*/ 41862 h 66675"/>
                <a:gd name="connsiteX4" fmla="*/ 26146 w 66675"/>
                <a:gd name="connsiteY4" fmla="*/ 10430 h 66675"/>
                <a:gd name="connsiteX5" fmla="*/ 10430 w 66675"/>
                <a:gd name="connsiteY5" fmla="*/ 10430 h 66675"/>
                <a:gd name="connsiteX6" fmla="*/ 10430 w 66675"/>
                <a:gd name="connsiteY6" fmla="*/ 26146 h 66675"/>
                <a:gd name="connsiteX7" fmla="*/ 41958 w 66675"/>
                <a:gd name="connsiteY7" fmla="*/ 57579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6675" h="66675">
                  <a:moveTo>
                    <a:pt x="41958" y="57579"/>
                  </a:moveTo>
                  <a:cubicBezTo>
                    <a:pt x="44148" y="59769"/>
                    <a:pt x="47006" y="60817"/>
                    <a:pt x="49768" y="60817"/>
                  </a:cubicBezTo>
                  <a:cubicBezTo>
                    <a:pt x="52530" y="60817"/>
                    <a:pt x="55483" y="59769"/>
                    <a:pt x="57579" y="57579"/>
                  </a:cubicBezTo>
                  <a:cubicBezTo>
                    <a:pt x="61960" y="53197"/>
                    <a:pt x="61960" y="46244"/>
                    <a:pt x="57579" y="41862"/>
                  </a:cubicBezTo>
                  <a:lnTo>
                    <a:pt x="26146" y="10430"/>
                  </a:lnTo>
                  <a:cubicBezTo>
                    <a:pt x="21765" y="6048"/>
                    <a:pt x="14811" y="6048"/>
                    <a:pt x="10430" y="10430"/>
                  </a:cubicBezTo>
                  <a:cubicBezTo>
                    <a:pt x="6048" y="14811"/>
                    <a:pt x="6048" y="21765"/>
                    <a:pt x="10430" y="26146"/>
                  </a:cubicBezTo>
                  <a:lnTo>
                    <a:pt x="41958" y="5757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84" name="자유형: 도형 383">
              <a:extLst>
                <a:ext uri="{FF2B5EF4-FFF2-40B4-BE49-F238E27FC236}">
                  <a16:creationId xmlns:a16="http://schemas.microsoft.com/office/drawing/2014/main" id="{B13B8CE6-64E7-4250-B51E-A729B008B539}"/>
                </a:ext>
              </a:extLst>
            </p:cNvPr>
            <p:cNvSpPr/>
            <p:nvPr/>
          </p:nvSpPr>
          <p:spPr>
            <a:xfrm>
              <a:off x="1693584" y="4295727"/>
              <a:ext cx="66675" cy="66675"/>
            </a:xfrm>
            <a:custGeom>
              <a:avLst/>
              <a:gdLst>
                <a:gd name="connsiteX0" fmla="*/ 18336 w 66675"/>
                <a:gd name="connsiteY0" fmla="*/ 60817 h 66675"/>
                <a:gd name="connsiteX1" fmla="*/ 26146 w 66675"/>
                <a:gd name="connsiteY1" fmla="*/ 57579 h 66675"/>
                <a:gd name="connsiteX2" fmla="*/ 57579 w 66675"/>
                <a:gd name="connsiteY2" fmla="*/ 26146 h 66675"/>
                <a:gd name="connsiteX3" fmla="*/ 57579 w 66675"/>
                <a:gd name="connsiteY3" fmla="*/ 10430 h 66675"/>
                <a:gd name="connsiteX4" fmla="*/ 41862 w 66675"/>
                <a:gd name="connsiteY4" fmla="*/ 10430 h 66675"/>
                <a:gd name="connsiteX5" fmla="*/ 10430 w 66675"/>
                <a:gd name="connsiteY5" fmla="*/ 41862 h 66675"/>
                <a:gd name="connsiteX6" fmla="*/ 10430 w 66675"/>
                <a:gd name="connsiteY6" fmla="*/ 57579 h 66675"/>
                <a:gd name="connsiteX7" fmla="*/ 18336 w 66675"/>
                <a:gd name="connsiteY7" fmla="*/ 60817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6675" h="66675">
                  <a:moveTo>
                    <a:pt x="18336" y="60817"/>
                  </a:moveTo>
                  <a:cubicBezTo>
                    <a:pt x="21193" y="60817"/>
                    <a:pt x="24051" y="59769"/>
                    <a:pt x="26146" y="57579"/>
                  </a:cubicBezTo>
                  <a:lnTo>
                    <a:pt x="57579" y="26146"/>
                  </a:lnTo>
                  <a:cubicBezTo>
                    <a:pt x="61960" y="21765"/>
                    <a:pt x="61960" y="14811"/>
                    <a:pt x="57579" y="10430"/>
                  </a:cubicBezTo>
                  <a:cubicBezTo>
                    <a:pt x="53197" y="6048"/>
                    <a:pt x="46244" y="6048"/>
                    <a:pt x="41862" y="10430"/>
                  </a:cubicBezTo>
                  <a:lnTo>
                    <a:pt x="10430" y="41862"/>
                  </a:lnTo>
                  <a:cubicBezTo>
                    <a:pt x="6048" y="46244"/>
                    <a:pt x="6048" y="53197"/>
                    <a:pt x="10430" y="57579"/>
                  </a:cubicBezTo>
                  <a:cubicBezTo>
                    <a:pt x="12621" y="59769"/>
                    <a:pt x="15478" y="60817"/>
                    <a:pt x="18336" y="6081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85" name="자유형: 도형 384">
              <a:extLst>
                <a:ext uri="{FF2B5EF4-FFF2-40B4-BE49-F238E27FC236}">
                  <a16:creationId xmlns:a16="http://schemas.microsoft.com/office/drawing/2014/main" id="{4E205C9C-6E16-4B8C-9970-7AE7F6B1A669}"/>
                </a:ext>
              </a:extLst>
            </p:cNvPr>
            <p:cNvSpPr/>
            <p:nvPr/>
          </p:nvSpPr>
          <p:spPr>
            <a:xfrm>
              <a:off x="1722493" y="4361973"/>
              <a:ext cx="47625" cy="38100"/>
            </a:xfrm>
            <a:custGeom>
              <a:avLst/>
              <a:gdLst>
                <a:gd name="connsiteX0" fmla="*/ 8000 w 47625"/>
                <a:gd name="connsiteY0" fmla="*/ 30957 h 38100"/>
                <a:gd name="connsiteX1" fmla="*/ 18287 w 47625"/>
                <a:gd name="connsiteY1" fmla="*/ 37815 h 38100"/>
                <a:gd name="connsiteX2" fmla="*/ 22573 w 47625"/>
                <a:gd name="connsiteY2" fmla="*/ 36957 h 38100"/>
                <a:gd name="connsiteX3" fmla="*/ 43052 w 47625"/>
                <a:gd name="connsiteY3" fmla="*/ 28480 h 38100"/>
                <a:gd name="connsiteX4" fmla="*/ 49053 w 47625"/>
                <a:gd name="connsiteY4" fmla="*/ 14002 h 38100"/>
                <a:gd name="connsiteX5" fmla="*/ 34575 w 47625"/>
                <a:gd name="connsiteY5" fmla="*/ 8001 h 38100"/>
                <a:gd name="connsiteX6" fmla="*/ 14096 w 47625"/>
                <a:gd name="connsiteY6" fmla="*/ 16478 h 38100"/>
                <a:gd name="connsiteX7" fmla="*/ 8000 w 47625"/>
                <a:gd name="connsiteY7" fmla="*/ 3095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625" h="38100">
                  <a:moveTo>
                    <a:pt x="8000" y="30957"/>
                  </a:moveTo>
                  <a:cubicBezTo>
                    <a:pt x="9810" y="35243"/>
                    <a:pt x="13906" y="37815"/>
                    <a:pt x="18287" y="37815"/>
                  </a:cubicBezTo>
                  <a:cubicBezTo>
                    <a:pt x="19716" y="37815"/>
                    <a:pt x="21145" y="37529"/>
                    <a:pt x="22573" y="36957"/>
                  </a:cubicBezTo>
                  <a:lnTo>
                    <a:pt x="43052" y="28480"/>
                  </a:lnTo>
                  <a:cubicBezTo>
                    <a:pt x="48672" y="26099"/>
                    <a:pt x="51434" y="19622"/>
                    <a:pt x="49053" y="14002"/>
                  </a:cubicBezTo>
                  <a:cubicBezTo>
                    <a:pt x="46672" y="8382"/>
                    <a:pt x="40195" y="5620"/>
                    <a:pt x="34575" y="8001"/>
                  </a:cubicBezTo>
                  <a:lnTo>
                    <a:pt x="14096" y="16478"/>
                  </a:lnTo>
                  <a:cubicBezTo>
                    <a:pt x="8381" y="18765"/>
                    <a:pt x="5619" y="25337"/>
                    <a:pt x="8000" y="3095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86" name="자유형: 도형 385">
              <a:extLst>
                <a:ext uri="{FF2B5EF4-FFF2-40B4-BE49-F238E27FC236}">
                  <a16:creationId xmlns:a16="http://schemas.microsoft.com/office/drawing/2014/main" id="{380DEB8C-BA27-4D39-BBD6-BE35A580D9E5}"/>
                </a:ext>
              </a:extLst>
            </p:cNvPr>
            <p:cNvSpPr/>
            <p:nvPr/>
          </p:nvSpPr>
          <p:spPr>
            <a:xfrm>
              <a:off x="1455912" y="4361973"/>
              <a:ext cx="47625" cy="38100"/>
            </a:xfrm>
            <a:custGeom>
              <a:avLst/>
              <a:gdLst>
                <a:gd name="connsiteX0" fmla="*/ 13881 w 47625"/>
                <a:gd name="connsiteY0" fmla="*/ 28480 h 38100"/>
                <a:gd name="connsiteX1" fmla="*/ 34360 w 47625"/>
                <a:gd name="connsiteY1" fmla="*/ 36957 h 38100"/>
                <a:gd name="connsiteX2" fmla="*/ 38646 w 47625"/>
                <a:gd name="connsiteY2" fmla="*/ 37815 h 38100"/>
                <a:gd name="connsiteX3" fmla="*/ 48933 w 47625"/>
                <a:gd name="connsiteY3" fmla="*/ 30957 h 38100"/>
                <a:gd name="connsiteX4" fmla="*/ 42933 w 47625"/>
                <a:gd name="connsiteY4" fmla="*/ 16478 h 38100"/>
                <a:gd name="connsiteX5" fmla="*/ 22454 w 47625"/>
                <a:gd name="connsiteY5" fmla="*/ 8001 h 38100"/>
                <a:gd name="connsiteX6" fmla="*/ 7976 w 47625"/>
                <a:gd name="connsiteY6" fmla="*/ 14002 h 38100"/>
                <a:gd name="connsiteX7" fmla="*/ 13881 w 47625"/>
                <a:gd name="connsiteY7" fmla="*/ 2848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625" h="38100">
                  <a:moveTo>
                    <a:pt x="13881" y="28480"/>
                  </a:moveTo>
                  <a:lnTo>
                    <a:pt x="34360" y="36957"/>
                  </a:lnTo>
                  <a:cubicBezTo>
                    <a:pt x="35789" y="37529"/>
                    <a:pt x="37218" y="37815"/>
                    <a:pt x="38646" y="37815"/>
                  </a:cubicBezTo>
                  <a:cubicBezTo>
                    <a:pt x="43028" y="37815"/>
                    <a:pt x="47124" y="35243"/>
                    <a:pt x="48933" y="30957"/>
                  </a:cubicBezTo>
                  <a:cubicBezTo>
                    <a:pt x="51315" y="25337"/>
                    <a:pt x="48552" y="18765"/>
                    <a:pt x="42933" y="16478"/>
                  </a:cubicBezTo>
                  <a:lnTo>
                    <a:pt x="22454" y="8001"/>
                  </a:lnTo>
                  <a:cubicBezTo>
                    <a:pt x="16834" y="5620"/>
                    <a:pt x="10262" y="8382"/>
                    <a:pt x="7976" y="14002"/>
                  </a:cubicBezTo>
                  <a:cubicBezTo>
                    <a:pt x="5690" y="19622"/>
                    <a:pt x="8262" y="26099"/>
                    <a:pt x="13881" y="2848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87" name="자유형: 도형 386">
              <a:extLst>
                <a:ext uri="{FF2B5EF4-FFF2-40B4-BE49-F238E27FC236}">
                  <a16:creationId xmlns:a16="http://schemas.microsoft.com/office/drawing/2014/main" id="{FD74511E-265A-452F-8458-A0E19835BD35}"/>
                </a:ext>
              </a:extLst>
            </p:cNvPr>
            <p:cNvSpPr/>
            <p:nvPr/>
          </p:nvSpPr>
          <p:spPr>
            <a:xfrm>
              <a:off x="1420930" y="4332541"/>
              <a:ext cx="390525" cy="161925"/>
            </a:xfrm>
            <a:custGeom>
              <a:avLst/>
              <a:gdLst>
                <a:gd name="connsiteX0" fmla="*/ 375095 w 390525"/>
                <a:gd name="connsiteY0" fmla="*/ 140399 h 161925"/>
                <a:gd name="connsiteX1" fmla="*/ 290894 w 390525"/>
                <a:gd name="connsiteY1" fmla="*/ 140399 h 161925"/>
                <a:gd name="connsiteX2" fmla="*/ 296609 w 390525"/>
                <a:gd name="connsiteY2" fmla="*/ 107061 h 161925"/>
                <a:gd name="connsiteX3" fmla="*/ 196691 w 390525"/>
                <a:gd name="connsiteY3" fmla="*/ 7144 h 161925"/>
                <a:gd name="connsiteX4" fmla="*/ 96774 w 390525"/>
                <a:gd name="connsiteY4" fmla="*/ 107061 h 161925"/>
                <a:gd name="connsiteX5" fmla="*/ 102489 w 390525"/>
                <a:gd name="connsiteY5" fmla="*/ 140399 h 161925"/>
                <a:gd name="connsiteX6" fmla="*/ 18288 w 390525"/>
                <a:gd name="connsiteY6" fmla="*/ 140399 h 161925"/>
                <a:gd name="connsiteX7" fmla="*/ 7144 w 390525"/>
                <a:gd name="connsiteY7" fmla="*/ 151543 h 161925"/>
                <a:gd name="connsiteX8" fmla="*/ 18288 w 390525"/>
                <a:gd name="connsiteY8" fmla="*/ 162687 h 161925"/>
                <a:gd name="connsiteX9" fmla="*/ 273558 w 390525"/>
                <a:gd name="connsiteY9" fmla="*/ 162687 h 161925"/>
                <a:gd name="connsiteX10" fmla="*/ 273653 w 390525"/>
                <a:gd name="connsiteY10" fmla="*/ 162687 h 161925"/>
                <a:gd name="connsiteX11" fmla="*/ 273749 w 390525"/>
                <a:gd name="connsiteY11" fmla="*/ 162687 h 161925"/>
                <a:gd name="connsiteX12" fmla="*/ 375095 w 390525"/>
                <a:gd name="connsiteY12" fmla="*/ 162687 h 161925"/>
                <a:gd name="connsiteX13" fmla="*/ 386239 w 390525"/>
                <a:gd name="connsiteY13" fmla="*/ 151543 h 161925"/>
                <a:gd name="connsiteX14" fmla="*/ 375095 w 390525"/>
                <a:gd name="connsiteY14" fmla="*/ 140399 h 161925"/>
                <a:gd name="connsiteX15" fmla="*/ 119063 w 390525"/>
                <a:gd name="connsiteY15" fmla="*/ 107156 h 161925"/>
                <a:gd name="connsiteX16" fmla="*/ 196787 w 390525"/>
                <a:gd name="connsiteY16" fmla="*/ 29433 h 161925"/>
                <a:gd name="connsiteX17" fmla="*/ 274511 w 390525"/>
                <a:gd name="connsiteY17" fmla="*/ 107156 h 161925"/>
                <a:gd name="connsiteX18" fmla="*/ 266986 w 390525"/>
                <a:gd name="connsiteY18" fmla="*/ 140494 h 161925"/>
                <a:gd name="connsiteX19" fmla="*/ 126492 w 390525"/>
                <a:gd name="connsiteY19" fmla="*/ 140494 h 161925"/>
                <a:gd name="connsiteX20" fmla="*/ 119063 w 390525"/>
                <a:gd name="connsiteY20" fmla="*/ 107156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90525" h="161925">
                  <a:moveTo>
                    <a:pt x="375095" y="140399"/>
                  </a:moveTo>
                  <a:lnTo>
                    <a:pt x="290894" y="140399"/>
                  </a:lnTo>
                  <a:cubicBezTo>
                    <a:pt x="294608" y="129731"/>
                    <a:pt x="296609" y="118491"/>
                    <a:pt x="296609" y="107061"/>
                  </a:cubicBezTo>
                  <a:cubicBezTo>
                    <a:pt x="296609" y="52007"/>
                    <a:pt x="251746" y="7144"/>
                    <a:pt x="196691" y="7144"/>
                  </a:cubicBezTo>
                  <a:cubicBezTo>
                    <a:pt x="141637" y="7144"/>
                    <a:pt x="96774" y="52007"/>
                    <a:pt x="96774" y="107061"/>
                  </a:cubicBezTo>
                  <a:cubicBezTo>
                    <a:pt x="96774" y="118491"/>
                    <a:pt x="98774" y="129731"/>
                    <a:pt x="102489" y="140399"/>
                  </a:cubicBezTo>
                  <a:lnTo>
                    <a:pt x="18288" y="140399"/>
                  </a:lnTo>
                  <a:cubicBezTo>
                    <a:pt x="12192" y="140399"/>
                    <a:pt x="7144" y="145352"/>
                    <a:pt x="7144" y="151543"/>
                  </a:cubicBezTo>
                  <a:cubicBezTo>
                    <a:pt x="7144" y="157734"/>
                    <a:pt x="12097" y="162687"/>
                    <a:pt x="18288" y="162687"/>
                  </a:cubicBezTo>
                  <a:lnTo>
                    <a:pt x="273558" y="162687"/>
                  </a:lnTo>
                  <a:cubicBezTo>
                    <a:pt x="273558" y="162687"/>
                    <a:pt x="273558" y="162687"/>
                    <a:pt x="273653" y="162687"/>
                  </a:cubicBezTo>
                  <a:cubicBezTo>
                    <a:pt x="273653" y="162687"/>
                    <a:pt x="273653" y="162687"/>
                    <a:pt x="273749" y="162687"/>
                  </a:cubicBezTo>
                  <a:lnTo>
                    <a:pt x="375095" y="162687"/>
                  </a:lnTo>
                  <a:cubicBezTo>
                    <a:pt x="381191" y="162687"/>
                    <a:pt x="386239" y="157734"/>
                    <a:pt x="386239" y="151543"/>
                  </a:cubicBezTo>
                  <a:cubicBezTo>
                    <a:pt x="386239" y="145352"/>
                    <a:pt x="381286" y="140399"/>
                    <a:pt x="375095" y="140399"/>
                  </a:cubicBezTo>
                  <a:close/>
                  <a:moveTo>
                    <a:pt x="119063" y="107156"/>
                  </a:moveTo>
                  <a:cubicBezTo>
                    <a:pt x="119063" y="64294"/>
                    <a:pt x="153924" y="29433"/>
                    <a:pt x="196787" y="29433"/>
                  </a:cubicBezTo>
                  <a:cubicBezTo>
                    <a:pt x="239649" y="29433"/>
                    <a:pt x="274511" y="64294"/>
                    <a:pt x="274511" y="107156"/>
                  </a:cubicBezTo>
                  <a:cubicBezTo>
                    <a:pt x="274511" y="118682"/>
                    <a:pt x="271939" y="130112"/>
                    <a:pt x="266986" y="140494"/>
                  </a:cubicBezTo>
                  <a:lnTo>
                    <a:pt x="126492" y="140494"/>
                  </a:lnTo>
                  <a:cubicBezTo>
                    <a:pt x="121634" y="130112"/>
                    <a:pt x="119063" y="118682"/>
                    <a:pt x="119063" y="1071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88" name="자유형: 도형 387">
              <a:extLst>
                <a:ext uri="{FF2B5EF4-FFF2-40B4-BE49-F238E27FC236}">
                  <a16:creationId xmlns:a16="http://schemas.microsoft.com/office/drawing/2014/main" id="{BB834C3E-9FCC-4492-BEAE-606E888D9D1C}"/>
                </a:ext>
              </a:extLst>
            </p:cNvPr>
            <p:cNvSpPr/>
            <p:nvPr/>
          </p:nvSpPr>
          <p:spPr>
            <a:xfrm>
              <a:off x="1465412" y="4510277"/>
              <a:ext cx="295275" cy="28575"/>
            </a:xfrm>
            <a:custGeom>
              <a:avLst/>
              <a:gdLst>
                <a:gd name="connsiteX0" fmla="*/ 286226 w 295275"/>
                <a:gd name="connsiteY0" fmla="*/ 7144 h 28575"/>
                <a:gd name="connsiteX1" fmla="*/ 18288 w 295275"/>
                <a:gd name="connsiteY1" fmla="*/ 7144 h 28575"/>
                <a:gd name="connsiteX2" fmla="*/ 7144 w 295275"/>
                <a:gd name="connsiteY2" fmla="*/ 18288 h 28575"/>
                <a:gd name="connsiteX3" fmla="*/ 18288 w 295275"/>
                <a:gd name="connsiteY3" fmla="*/ 29432 h 28575"/>
                <a:gd name="connsiteX4" fmla="*/ 286226 w 295275"/>
                <a:gd name="connsiteY4" fmla="*/ 29432 h 28575"/>
                <a:gd name="connsiteX5" fmla="*/ 297370 w 295275"/>
                <a:gd name="connsiteY5" fmla="*/ 18288 h 28575"/>
                <a:gd name="connsiteX6" fmla="*/ 286226 w 295275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5275" h="28575">
                  <a:moveTo>
                    <a:pt x="286226" y="7144"/>
                  </a:move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cubicBezTo>
                    <a:pt x="7144" y="24479"/>
                    <a:pt x="12097" y="29432"/>
                    <a:pt x="18288" y="29432"/>
                  </a:cubicBezTo>
                  <a:lnTo>
                    <a:pt x="286226" y="29432"/>
                  </a:lnTo>
                  <a:cubicBezTo>
                    <a:pt x="292322" y="29432"/>
                    <a:pt x="297370" y="24479"/>
                    <a:pt x="297370" y="18288"/>
                  </a:cubicBezTo>
                  <a:cubicBezTo>
                    <a:pt x="297370" y="12097"/>
                    <a:pt x="292322" y="7144"/>
                    <a:pt x="28622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89" name="자유형: 도형 388">
              <a:extLst>
                <a:ext uri="{FF2B5EF4-FFF2-40B4-BE49-F238E27FC236}">
                  <a16:creationId xmlns:a16="http://schemas.microsoft.com/office/drawing/2014/main" id="{022B5C03-14CD-4FAC-99DE-25B96AC153D6}"/>
                </a:ext>
              </a:extLst>
            </p:cNvPr>
            <p:cNvSpPr/>
            <p:nvPr/>
          </p:nvSpPr>
          <p:spPr>
            <a:xfrm>
              <a:off x="1509894" y="4554664"/>
              <a:ext cx="209550" cy="28575"/>
            </a:xfrm>
            <a:custGeom>
              <a:avLst/>
              <a:gdLst>
                <a:gd name="connsiteX0" fmla="*/ 197358 w 209550"/>
                <a:gd name="connsiteY0" fmla="*/ 7144 h 28575"/>
                <a:gd name="connsiteX1" fmla="*/ 18288 w 209550"/>
                <a:gd name="connsiteY1" fmla="*/ 7144 h 28575"/>
                <a:gd name="connsiteX2" fmla="*/ 7144 w 209550"/>
                <a:gd name="connsiteY2" fmla="*/ 18288 h 28575"/>
                <a:gd name="connsiteX3" fmla="*/ 18288 w 209550"/>
                <a:gd name="connsiteY3" fmla="*/ 29432 h 28575"/>
                <a:gd name="connsiteX4" fmla="*/ 197358 w 209550"/>
                <a:gd name="connsiteY4" fmla="*/ 29432 h 28575"/>
                <a:gd name="connsiteX5" fmla="*/ 208502 w 209550"/>
                <a:gd name="connsiteY5" fmla="*/ 18288 h 28575"/>
                <a:gd name="connsiteX6" fmla="*/ 197358 w 209550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9550" h="28575">
                  <a:moveTo>
                    <a:pt x="197358" y="7144"/>
                  </a:move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cubicBezTo>
                    <a:pt x="7144" y="24479"/>
                    <a:pt x="12097" y="29432"/>
                    <a:pt x="18288" y="29432"/>
                  </a:cubicBezTo>
                  <a:lnTo>
                    <a:pt x="197358" y="29432"/>
                  </a:lnTo>
                  <a:cubicBezTo>
                    <a:pt x="203454" y="29432"/>
                    <a:pt x="208502" y="24479"/>
                    <a:pt x="208502" y="18288"/>
                  </a:cubicBezTo>
                  <a:cubicBezTo>
                    <a:pt x="208502" y="12097"/>
                    <a:pt x="203454" y="7144"/>
                    <a:pt x="19735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390" name="그룹 389">
            <a:extLst>
              <a:ext uri="{FF2B5EF4-FFF2-40B4-BE49-F238E27FC236}">
                <a16:creationId xmlns:a16="http://schemas.microsoft.com/office/drawing/2014/main" id="{3D9D5C14-1FC3-40D7-8866-8D63F3B72D17}"/>
              </a:ext>
            </a:extLst>
          </p:cNvPr>
          <p:cNvGrpSpPr/>
          <p:nvPr/>
        </p:nvGrpSpPr>
        <p:grpSpPr>
          <a:xfrm>
            <a:off x="4143556" y="4903660"/>
            <a:ext cx="371475" cy="390525"/>
            <a:chOff x="4143556" y="4903660"/>
            <a:chExt cx="371475" cy="390525"/>
          </a:xfrm>
          <a:solidFill>
            <a:schemeClr val="bg1"/>
          </a:solidFill>
        </p:grpSpPr>
        <p:sp>
          <p:nvSpPr>
            <p:cNvPr id="391" name="자유형: 도형 390">
              <a:extLst>
                <a:ext uri="{FF2B5EF4-FFF2-40B4-BE49-F238E27FC236}">
                  <a16:creationId xmlns:a16="http://schemas.microsoft.com/office/drawing/2014/main" id="{451BC273-269B-406F-9D84-5C46A2BBD284}"/>
                </a:ext>
              </a:extLst>
            </p:cNvPr>
            <p:cNvSpPr/>
            <p:nvPr/>
          </p:nvSpPr>
          <p:spPr>
            <a:xfrm>
              <a:off x="4143556" y="4903660"/>
              <a:ext cx="371475" cy="390525"/>
            </a:xfrm>
            <a:custGeom>
              <a:avLst/>
              <a:gdLst>
                <a:gd name="connsiteX0" fmla="*/ 340709 w 371475"/>
                <a:gd name="connsiteY0" fmla="*/ 123730 h 390525"/>
                <a:gd name="connsiteX1" fmla="*/ 213455 w 371475"/>
                <a:gd name="connsiteY1" fmla="*/ 7144 h 390525"/>
                <a:gd name="connsiteX2" fmla="*/ 163639 w 371475"/>
                <a:gd name="connsiteY2" fmla="*/ 7144 h 390525"/>
                <a:gd name="connsiteX3" fmla="*/ 36100 w 371475"/>
                <a:gd name="connsiteY3" fmla="*/ 123825 h 390525"/>
                <a:gd name="connsiteX4" fmla="*/ 7144 w 371475"/>
                <a:gd name="connsiteY4" fmla="*/ 160306 h 390525"/>
                <a:gd name="connsiteX5" fmla="*/ 7144 w 371475"/>
                <a:gd name="connsiteY5" fmla="*/ 221647 h 390525"/>
                <a:gd name="connsiteX6" fmla="*/ 36195 w 371475"/>
                <a:gd name="connsiteY6" fmla="*/ 258128 h 390525"/>
                <a:gd name="connsiteX7" fmla="*/ 148114 w 371475"/>
                <a:gd name="connsiteY7" fmla="*/ 368237 h 390525"/>
                <a:gd name="connsiteX8" fmla="*/ 173831 w 371475"/>
                <a:gd name="connsiteY8" fmla="*/ 386143 h 390525"/>
                <a:gd name="connsiteX9" fmla="*/ 200311 w 371475"/>
                <a:gd name="connsiteY9" fmla="*/ 386143 h 390525"/>
                <a:gd name="connsiteX10" fmla="*/ 227743 w 371475"/>
                <a:gd name="connsiteY10" fmla="*/ 358712 h 390525"/>
                <a:gd name="connsiteX11" fmla="*/ 227743 w 371475"/>
                <a:gd name="connsiteY11" fmla="*/ 355854 h 390525"/>
                <a:gd name="connsiteX12" fmla="*/ 200311 w 371475"/>
                <a:gd name="connsiteY12" fmla="*/ 328422 h 390525"/>
                <a:gd name="connsiteX13" fmla="*/ 174022 w 371475"/>
                <a:gd name="connsiteY13" fmla="*/ 328422 h 390525"/>
                <a:gd name="connsiteX14" fmla="*/ 148685 w 371475"/>
                <a:gd name="connsiteY14" fmla="*/ 345472 h 390525"/>
                <a:gd name="connsiteX15" fmla="*/ 59150 w 371475"/>
                <a:gd name="connsiteY15" fmla="*/ 257651 h 390525"/>
                <a:gd name="connsiteX16" fmla="*/ 78105 w 371475"/>
                <a:gd name="connsiteY16" fmla="*/ 245840 h 390525"/>
                <a:gd name="connsiteX17" fmla="*/ 188881 w 371475"/>
                <a:gd name="connsiteY17" fmla="*/ 313849 h 390525"/>
                <a:gd name="connsiteX18" fmla="*/ 299656 w 371475"/>
                <a:gd name="connsiteY18" fmla="*/ 245840 h 390525"/>
                <a:gd name="connsiteX19" fmla="*/ 327946 w 371475"/>
                <a:gd name="connsiteY19" fmla="*/ 258794 h 390525"/>
                <a:gd name="connsiteX20" fmla="*/ 332422 w 371475"/>
                <a:gd name="connsiteY20" fmla="*/ 258794 h 390525"/>
                <a:gd name="connsiteX21" fmla="*/ 369856 w 371475"/>
                <a:gd name="connsiteY21" fmla="*/ 221361 h 390525"/>
                <a:gd name="connsiteX22" fmla="*/ 369856 w 371475"/>
                <a:gd name="connsiteY22" fmla="*/ 160115 h 390525"/>
                <a:gd name="connsiteX23" fmla="*/ 340709 w 371475"/>
                <a:gd name="connsiteY23" fmla="*/ 123730 h 390525"/>
                <a:gd name="connsiteX24" fmla="*/ 173546 w 371475"/>
                <a:gd name="connsiteY24" fmla="*/ 351282 h 390525"/>
                <a:gd name="connsiteX25" fmla="*/ 200120 w 371475"/>
                <a:gd name="connsiteY25" fmla="*/ 351282 h 390525"/>
                <a:gd name="connsiteX26" fmla="*/ 205359 w 371475"/>
                <a:gd name="connsiteY26" fmla="*/ 356521 h 390525"/>
                <a:gd name="connsiteX27" fmla="*/ 205359 w 371475"/>
                <a:gd name="connsiteY27" fmla="*/ 358712 h 390525"/>
                <a:gd name="connsiteX28" fmla="*/ 200120 w 371475"/>
                <a:gd name="connsiteY28" fmla="*/ 363950 h 390525"/>
                <a:gd name="connsiteX29" fmla="*/ 173546 w 371475"/>
                <a:gd name="connsiteY29" fmla="*/ 363950 h 390525"/>
                <a:gd name="connsiteX30" fmla="*/ 168307 w 371475"/>
                <a:gd name="connsiteY30" fmla="*/ 358712 h 390525"/>
                <a:gd name="connsiteX31" fmla="*/ 168307 w 371475"/>
                <a:gd name="connsiteY31" fmla="*/ 356521 h 390525"/>
                <a:gd name="connsiteX32" fmla="*/ 173546 w 371475"/>
                <a:gd name="connsiteY32" fmla="*/ 351282 h 390525"/>
                <a:gd name="connsiteX33" fmla="*/ 163354 w 371475"/>
                <a:gd name="connsiteY33" fmla="*/ 29337 h 390525"/>
                <a:gd name="connsiteX34" fmla="*/ 213265 w 371475"/>
                <a:gd name="connsiteY34" fmla="*/ 29337 h 390525"/>
                <a:gd name="connsiteX35" fmla="*/ 318421 w 371475"/>
                <a:gd name="connsiteY35" fmla="*/ 124015 h 390525"/>
                <a:gd name="connsiteX36" fmla="*/ 299466 w 371475"/>
                <a:gd name="connsiteY36" fmla="*/ 135826 h 390525"/>
                <a:gd name="connsiteX37" fmla="*/ 188404 w 371475"/>
                <a:gd name="connsiteY37" fmla="*/ 67628 h 390525"/>
                <a:gd name="connsiteX38" fmla="*/ 77343 w 371475"/>
                <a:gd name="connsiteY38" fmla="*/ 135826 h 390525"/>
                <a:gd name="connsiteX39" fmla="*/ 58388 w 371475"/>
                <a:gd name="connsiteY39" fmla="*/ 124015 h 390525"/>
                <a:gd name="connsiteX40" fmla="*/ 163354 w 371475"/>
                <a:gd name="connsiteY40" fmla="*/ 29337 h 390525"/>
                <a:gd name="connsiteX41" fmla="*/ 48673 w 371475"/>
                <a:gd name="connsiteY41" fmla="*/ 236601 h 390525"/>
                <a:gd name="connsiteX42" fmla="*/ 44291 w 371475"/>
                <a:gd name="connsiteY42" fmla="*/ 236601 h 390525"/>
                <a:gd name="connsiteX43" fmla="*/ 29051 w 371475"/>
                <a:gd name="connsiteY43" fmla="*/ 221361 h 390525"/>
                <a:gd name="connsiteX44" fmla="*/ 29051 w 371475"/>
                <a:gd name="connsiteY44" fmla="*/ 160020 h 390525"/>
                <a:gd name="connsiteX45" fmla="*/ 44291 w 371475"/>
                <a:gd name="connsiteY45" fmla="*/ 144780 h 390525"/>
                <a:gd name="connsiteX46" fmla="*/ 48673 w 371475"/>
                <a:gd name="connsiteY46" fmla="*/ 144780 h 390525"/>
                <a:gd name="connsiteX47" fmla="*/ 63913 w 371475"/>
                <a:gd name="connsiteY47" fmla="*/ 160020 h 390525"/>
                <a:gd name="connsiteX48" fmla="*/ 63913 w 371475"/>
                <a:gd name="connsiteY48" fmla="*/ 221361 h 390525"/>
                <a:gd name="connsiteX49" fmla="*/ 48673 w 371475"/>
                <a:gd name="connsiteY49" fmla="*/ 236601 h 390525"/>
                <a:gd name="connsiteX50" fmla="*/ 188309 w 371475"/>
                <a:gd name="connsiteY50" fmla="*/ 291941 h 390525"/>
                <a:gd name="connsiteX51" fmla="*/ 86296 w 371475"/>
                <a:gd name="connsiteY51" fmla="*/ 190881 h 390525"/>
                <a:gd name="connsiteX52" fmla="*/ 188309 w 371475"/>
                <a:gd name="connsiteY52" fmla="*/ 89821 h 390525"/>
                <a:gd name="connsiteX53" fmla="*/ 290322 w 371475"/>
                <a:gd name="connsiteY53" fmla="*/ 190881 h 390525"/>
                <a:gd name="connsiteX54" fmla="*/ 188309 w 371475"/>
                <a:gd name="connsiteY54" fmla="*/ 291941 h 390525"/>
                <a:gd name="connsiteX55" fmla="*/ 332137 w 371475"/>
                <a:gd name="connsiteY55" fmla="*/ 236601 h 390525"/>
                <a:gd name="connsiteX56" fmla="*/ 327755 w 371475"/>
                <a:gd name="connsiteY56" fmla="*/ 236601 h 390525"/>
                <a:gd name="connsiteX57" fmla="*/ 312515 w 371475"/>
                <a:gd name="connsiteY57" fmla="*/ 221361 h 390525"/>
                <a:gd name="connsiteX58" fmla="*/ 312515 w 371475"/>
                <a:gd name="connsiteY58" fmla="*/ 160020 h 390525"/>
                <a:gd name="connsiteX59" fmla="*/ 327755 w 371475"/>
                <a:gd name="connsiteY59" fmla="*/ 144780 h 390525"/>
                <a:gd name="connsiteX60" fmla="*/ 332137 w 371475"/>
                <a:gd name="connsiteY60" fmla="*/ 144780 h 390525"/>
                <a:gd name="connsiteX61" fmla="*/ 347377 w 371475"/>
                <a:gd name="connsiteY61" fmla="*/ 160020 h 390525"/>
                <a:gd name="connsiteX62" fmla="*/ 347377 w 371475"/>
                <a:gd name="connsiteY62" fmla="*/ 221361 h 390525"/>
                <a:gd name="connsiteX63" fmla="*/ 332137 w 371475"/>
                <a:gd name="connsiteY63" fmla="*/ 236601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371475" h="390525">
                  <a:moveTo>
                    <a:pt x="340709" y="123730"/>
                  </a:moveTo>
                  <a:cubicBezTo>
                    <a:pt x="335471" y="58579"/>
                    <a:pt x="280416" y="7144"/>
                    <a:pt x="213455" y="7144"/>
                  </a:cubicBezTo>
                  <a:lnTo>
                    <a:pt x="163639" y="7144"/>
                  </a:lnTo>
                  <a:cubicBezTo>
                    <a:pt x="96488" y="7144"/>
                    <a:pt x="41243" y="58579"/>
                    <a:pt x="36100" y="123825"/>
                  </a:cubicBezTo>
                  <a:cubicBezTo>
                    <a:pt x="19526" y="127635"/>
                    <a:pt x="7144" y="142589"/>
                    <a:pt x="7144" y="160306"/>
                  </a:cubicBezTo>
                  <a:lnTo>
                    <a:pt x="7144" y="221647"/>
                  </a:lnTo>
                  <a:cubicBezTo>
                    <a:pt x="7144" y="239363"/>
                    <a:pt x="19526" y="254222"/>
                    <a:pt x="36195" y="258128"/>
                  </a:cubicBezTo>
                  <a:cubicBezTo>
                    <a:pt x="41148" y="316801"/>
                    <a:pt x="88678" y="363760"/>
                    <a:pt x="148114" y="368237"/>
                  </a:cubicBezTo>
                  <a:cubicBezTo>
                    <a:pt x="152019" y="378714"/>
                    <a:pt x="162116" y="386143"/>
                    <a:pt x="173831" y="386143"/>
                  </a:cubicBezTo>
                  <a:lnTo>
                    <a:pt x="200311" y="386143"/>
                  </a:lnTo>
                  <a:cubicBezTo>
                    <a:pt x="215455" y="386143"/>
                    <a:pt x="227743" y="373856"/>
                    <a:pt x="227743" y="358712"/>
                  </a:cubicBezTo>
                  <a:lnTo>
                    <a:pt x="227743" y="355854"/>
                  </a:lnTo>
                  <a:cubicBezTo>
                    <a:pt x="227743" y="340709"/>
                    <a:pt x="215455" y="328422"/>
                    <a:pt x="200311" y="328422"/>
                  </a:cubicBezTo>
                  <a:lnTo>
                    <a:pt x="174022" y="328422"/>
                  </a:lnTo>
                  <a:cubicBezTo>
                    <a:pt x="162592" y="328422"/>
                    <a:pt x="152781" y="335471"/>
                    <a:pt x="148685" y="345472"/>
                  </a:cubicBezTo>
                  <a:cubicBezTo>
                    <a:pt x="101537" y="341186"/>
                    <a:pt x="63913" y="304133"/>
                    <a:pt x="59150" y="257651"/>
                  </a:cubicBezTo>
                  <a:cubicBezTo>
                    <a:pt x="66580" y="255746"/>
                    <a:pt x="73152" y="251555"/>
                    <a:pt x="78105" y="245840"/>
                  </a:cubicBezTo>
                  <a:cubicBezTo>
                    <a:pt x="98488" y="286131"/>
                    <a:pt x="140494" y="313849"/>
                    <a:pt x="188881" y="313849"/>
                  </a:cubicBezTo>
                  <a:cubicBezTo>
                    <a:pt x="237268" y="313849"/>
                    <a:pt x="279273" y="286131"/>
                    <a:pt x="299656" y="245840"/>
                  </a:cubicBezTo>
                  <a:cubicBezTo>
                    <a:pt x="306514" y="253746"/>
                    <a:pt x="316611" y="258794"/>
                    <a:pt x="327946" y="258794"/>
                  </a:cubicBezTo>
                  <a:lnTo>
                    <a:pt x="332422" y="258794"/>
                  </a:lnTo>
                  <a:cubicBezTo>
                    <a:pt x="353092" y="258794"/>
                    <a:pt x="369856" y="242030"/>
                    <a:pt x="369856" y="221361"/>
                  </a:cubicBezTo>
                  <a:lnTo>
                    <a:pt x="369856" y="160115"/>
                  </a:lnTo>
                  <a:cubicBezTo>
                    <a:pt x="369570" y="142399"/>
                    <a:pt x="357188" y="127540"/>
                    <a:pt x="340709" y="123730"/>
                  </a:cubicBezTo>
                  <a:close/>
                  <a:moveTo>
                    <a:pt x="173546" y="351282"/>
                  </a:moveTo>
                  <a:lnTo>
                    <a:pt x="200120" y="351282"/>
                  </a:lnTo>
                  <a:cubicBezTo>
                    <a:pt x="202978" y="351282"/>
                    <a:pt x="205359" y="353663"/>
                    <a:pt x="205359" y="356521"/>
                  </a:cubicBezTo>
                  <a:lnTo>
                    <a:pt x="205359" y="358712"/>
                  </a:lnTo>
                  <a:cubicBezTo>
                    <a:pt x="205359" y="361569"/>
                    <a:pt x="202978" y="363950"/>
                    <a:pt x="200120" y="363950"/>
                  </a:cubicBezTo>
                  <a:lnTo>
                    <a:pt x="173546" y="363950"/>
                  </a:lnTo>
                  <a:cubicBezTo>
                    <a:pt x="170688" y="363950"/>
                    <a:pt x="168307" y="361569"/>
                    <a:pt x="168307" y="358712"/>
                  </a:cubicBezTo>
                  <a:lnTo>
                    <a:pt x="168307" y="356521"/>
                  </a:lnTo>
                  <a:cubicBezTo>
                    <a:pt x="168307" y="353568"/>
                    <a:pt x="170593" y="351282"/>
                    <a:pt x="173546" y="351282"/>
                  </a:cubicBezTo>
                  <a:close/>
                  <a:moveTo>
                    <a:pt x="163354" y="29337"/>
                  </a:moveTo>
                  <a:lnTo>
                    <a:pt x="213265" y="29337"/>
                  </a:lnTo>
                  <a:cubicBezTo>
                    <a:pt x="268129" y="29337"/>
                    <a:pt x="313372" y="70961"/>
                    <a:pt x="318421" y="124015"/>
                  </a:cubicBezTo>
                  <a:cubicBezTo>
                    <a:pt x="310896" y="125921"/>
                    <a:pt x="304324" y="130207"/>
                    <a:pt x="299466" y="135826"/>
                  </a:cubicBezTo>
                  <a:cubicBezTo>
                    <a:pt x="279083" y="95440"/>
                    <a:pt x="236887" y="67628"/>
                    <a:pt x="188404" y="67628"/>
                  </a:cubicBezTo>
                  <a:cubicBezTo>
                    <a:pt x="139827" y="67628"/>
                    <a:pt x="97727" y="95440"/>
                    <a:pt x="77343" y="135826"/>
                  </a:cubicBezTo>
                  <a:cubicBezTo>
                    <a:pt x="72390" y="130112"/>
                    <a:pt x="65818" y="125921"/>
                    <a:pt x="58388" y="124015"/>
                  </a:cubicBezTo>
                  <a:cubicBezTo>
                    <a:pt x="63246" y="70961"/>
                    <a:pt x="108490" y="29337"/>
                    <a:pt x="163354" y="29337"/>
                  </a:cubicBezTo>
                  <a:close/>
                  <a:moveTo>
                    <a:pt x="48673" y="236601"/>
                  </a:moveTo>
                  <a:lnTo>
                    <a:pt x="44291" y="236601"/>
                  </a:lnTo>
                  <a:cubicBezTo>
                    <a:pt x="35909" y="236601"/>
                    <a:pt x="29051" y="229743"/>
                    <a:pt x="29051" y="221361"/>
                  </a:cubicBezTo>
                  <a:lnTo>
                    <a:pt x="29051" y="160020"/>
                  </a:lnTo>
                  <a:cubicBezTo>
                    <a:pt x="29051" y="151638"/>
                    <a:pt x="35909" y="144780"/>
                    <a:pt x="44291" y="144780"/>
                  </a:cubicBezTo>
                  <a:lnTo>
                    <a:pt x="48673" y="144780"/>
                  </a:lnTo>
                  <a:cubicBezTo>
                    <a:pt x="57055" y="144780"/>
                    <a:pt x="63913" y="151638"/>
                    <a:pt x="63913" y="160020"/>
                  </a:cubicBezTo>
                  <a:lnTo>
                    <a:pt x="63913" y="221361"/>
                  </a:lnTo>
                  <a:cubicBezTo>
                    <a:pt x="63913" y="229743"/>
                    <a:pt x="57150" y="236601"/>
                    <a:pt x="48673" y="236601"/>
                  </a:cubicBezTo>
                  <a:close/>
                  <a:moveTo>
                    <a:pt x="188309" y="291941"/>
                  </a:moveTo>
                  <a:cubicBezTo>
                    <a:pt x="132017" y="291941"/>
                    <a:pt x="86296" y="246602"/>
                    <a:pt x="86296" y="190881"/>
                  </a:cubicBezTo>
                  <a:cubicBezTo>
                    <a:pt x="86296" y="135160"/>
                    <a:pt x="132017" y="89821"/>
                    <a:pt x="188309" y="89821"/>
                  </a:cubicBezTo>
                  <a:cubicBezTo>
                    <a:pt x="244602" y="89821"/>
                    <a:pt x="290322" y="135160"/>
                    <a:pt x="290322" y="190881"/>
                  </a:cubicBezTo>
                  <a:cubicBezTo>
                    <a:pt x="290322" y="246602"/>
                    <a:pt x="244507" y="291941"/>
                    <a:pt x="188309" y="291941"/>
                  </a:cubicBezTo>
                  <a:close/>
                  <a:moveTo>
                    <a:pt x="332137" y="236601"/>
                  </a:moveTo>
                  <a:lnTo>
                    <a:pt x="327755" y="236601"/>
                  </a:lnTo>
                  <a:cubicBezTo>
                    <a:pt x="319373" y="236601"/>
                    <a:pt x="312515" y="229743"/>
                    <a:pt x="312515" y="221361"/>
                  </a:cubicBezTo>
                  <a:lnTo>
                    <a:pt x="312515" y="160020"/>
                  </a:lnTo>
                  <a:cubicBezTo>
                    <a:pt x="312515" y="151638"/>
                    <a:pt x="319373" y="144780"/>
                    <a:pt x="327755" y="144780"/>
                  </a:cubicBezTo>
                  <a:lnTo>
                    <a:pt x="332137" y="144780"/>
                  </a:lnTo>
                  <a:cubicBezTo>
                    <a:pt x="340519" y="144780"/>
                    <a:pt x="347377" y="151638"/>
                    <a:pt x="347377" y="160020"/>
                  </a:cubicBezTo>
                  <a:lnTo>
                    <a:pt x="347377" y="221361"/>
                  </a:lnTo>
                  <a:cubicBezTo>
                    <a:pt x="347377" y="229743"/>
                    <a:pt x="340614" y="236601"/>
                    <a:pt x="332137" y="23660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92" name="자유형: 도형 391">
              <a:extLst>
                <a:ext uri="{FF2B5EF4-FFF2-40B4-BE49-F238E27FC236}">
                  <a16:creationId xmlns:a16="http://schemas.microsoft.com/office/drawing/2014/main" id="{63EF44F7-8E3D-486C-85F7-62E32355BFB6}"/>
                </a:ext>
              </a:extLst>
            </p:cNvPr>
            <p:cNvSpPr/>
            <p:nvPr/>
          </p:nvSpPr>
          <p:spPr>
            <a:xfrm>
              <a:off x="4275097" y="5041984"/>
              <a:ext cx="28575" cy="38100"/>
            </a:xfrm>
            <a:custGeom>
              <a:avLst/>
              <a:gdLst>
                <a:gd name="connsiteX0" fmla="*/ 29337 w 28575"/>
                <a:gd name="connsiteY0" fmla="*/ 28649 h 38100"/>
                <a:gd name="connsiteX1" fmla="*/ 29337 w 28575"/>
                <a:gd name="connsiteY1" fmla="*/ 18552 h 38100"/>
                <a:gd name="connsiteX2" fmla="*/ 19526 w 28575"/>
                <a:gd name="connsiteY2" fmla="*/ 7218 h 38100"/>
                <a:gd name="connsiteX3" fmla="*/ 7144 w 28575"/>
                <a:gd name="connsiteY3" fmla="*/ 18267 h 38100"/>
                <a:gd name="connsiteX4" fmla="*/ 7144 w 28575"/>
                <a:gd name="connsiteY4" fmla="*/ 28935 h 38100"/>
                <a:gd name="connsiteX5" fmla="*/ 19526 w 28575"/>
                <a:gd name="connsiteY5" fmla="*/ 39984 h 38100"/>
                <a:gd name="connsiteX6" fmla="*/ 29337 w 28575"/>
                <a:gd name="connsiteY6" fmla="*/ 28649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575" h="38100">
                  <a:moveTo>
                    <a:pt x="29337" y="28649"/>
                  </a:moveTo>
                  <a:lnTo>
                    <a:pt x="29337" y="18552"/>
                  </a:lnTo>
                  <a:cubicBezTo>
                    <a:pt x="29337" y="12837"/>
                    <a:pt x="25146" y="7884"/>
                    <a:pt x="19526" y="7218"/>
                  </a:cubicBezTo>
                  <a:cubicBezTo>
                    <a:pt x="12859" y="6455"/>
                    <a:pt x="7144" y="11694"/>
                    <a:pt x="7144" y="18267"/>
                  </a:cubicBezTo>
                  <a:lnTo>
                    <a:pt x="7144" y="28935"/>
                  </a:lnTo>
                  <a:cubicBezTo>
                    <a:pt x="7144" y="35507"/>
                    <a:pt x="12859" y="40745"/>
                    <a:pt x="19526" y="39984"/>
                  </a:cubicBezTo>
                  <a:cubicBezTo>
                    <a:pt x="25146" y="39412"/>
                    <a:pt x="29337" y="34364"/>
                    <a:pt x="29337" y="286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93" name="자유형: 도형 392">
              <a:extLst>
                <a:ext uri="{FF2B5EF4-FFF2-40B4-BE49-F238E27FC236}">
                  <a16:creationId xmlns:a16="http://schemas.microsoft.com/office/drawing/2014/main" id="{F4A0AD4E-438B-482C-A59B-D2534CB5AD2F}"/>
                </a:ext>
              </a:extLst>
            </p:cNvPr>
            <p:cNvSpPr/>
            <p:nvPr/>
          </p:nvSpPr>
          <p:spPr>
            <a:xfrm>
              <a:off x="4352059" y="5041984"/>
              <a:ext cx="28575" cy="38100"/>
            </a:xfrm>
            <a:custGeom>
              <a:avLst/>
              <a:gdLst>
                <a:gd name="connsiteX0" fmla="*/ 7144 w 28575"/>
                <a:gd name="connsiteY0" fmla="*/ 18552 h 38100"/>
                <a:gd name="connsiteX1" fmla="*/ 7144 w 28575"/>
                <a:gd name="connsiteY1" fmla="*/ 28649 h 38100"/>
                <a:gd name="connsiteX2" fmla="*/ 16954 w 28575"/>
                <a:gd name="connsiteY2" fmla="*/ 39984 h 38100"/>
                <a:gd name="connsiteX3" fmla="*/ 29337 w 28575"/>
                <a:gd name="connsiteY3" fmla="*/ 28935 h 38100"/>
                <a:gd name="connsiteX4" fmla="*/ 29337 w 28575"/>
                <a:gd name="connsiteY4" fmla="*/ 18267 h 38100"/>
                <a:gd name="connsiteX5" fmla="*/ 16954 w 28575"/>
                <a:gd name="connsiteY5" fmla="*/ 7218 h 38100"/>
                <a:gd name="connsiteX6" fmla="*/ 7144 w 28575"/>
                <a:gd name="connsiteY6" fmla="*/ 18552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575" h="38100">
                  <a:moveTo>
                    <a:pt x="7144" y="18552"/>
                  </a:moveTo>
                  <a:lnTo>
                    <a:pt x="7144" y="28649"/>
                  </a:lnTo>
                  <a:cubicBezTo>
                    <a:pt x="7144" y="34364"/>
                    <a:pt x="11335" y="39317"/>
                    <a:pt x="16954" y="39984"/>
                  </a:cubicBezTo>
                  <a:cubicBezTo>
                    <a:pt x="23622" y="40745"/>
                    <a:pt x="29337" y="35507"/>
                    <a:pt x="29337" y="28935"/>
                  </a:cubicBezTo>
                  <a:lnTo>
                    <a:pt x="29337" y="18267"/>
                  </a:lnTo>
                  <a:cubicBezTo>
                    <a:pt x="29337" y="11694"/>
                    <a:pt x="23622" y="6455"/>
                    <a:pt x="16954" y="7218"/>
                  </a:cubicBezTo>
                  <a:cubicBezTo>
                    <a:pt x="11335" y="7884"/>
                    <a:pt x="7144" y="12837"/>
                    <a:pt x="7144" y="1855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94" name="자유형: 도형 393">
              <a:extLst>
                <a:ext uri="{FF2B5EF4-FFF2-40B4-BE49-F238E27FC236}">
                  <a16:creationId xmlns:a16="http://schemas.microsoft.com/office/drawing/2014/main" id="{CF782796-A196-4992-BF32-A1A33BBD9B14}"/>
                </a:ext>
              </a:extLst>
            </p:cNvPr>
            <p:cNvSpPr/>
            <p:nvPr/>
          </p:nvSpPr>
          <p:spPr>
            <a:xfrm>
              <a:off x="4275287" y="5095697"/>
              <a:ext cx="104775" cy="57150"/>
            </a:xfrm>
            <a:custGeom>
              <a:avLst/>
              <a:gdLst>
                <a:gd name="connsiteX0" fmla="*/ 90678 w 104775"/>
                <a:gd name="connsiteY0" fmla="*/ 7893 h 57150"/>
                <a:gd name="connsiteX1" fmla="*/ 83725 w 104775"/>
                <a:gd name="connsiteY1" fmla="*/ 18371 h 57150"/>
                <a:gd name="connsiteX2" fmla="*/ 72104 w 104775"/>
                <a:gd name="connsiteY2" fmla="*/ 29705 h 57150"/>
                <a:gd name="connsiteX3" fmla="*/ 40957 w 104775"/>
                <a:gd name="connsiteY3" fmla="*/ 29705 h 57150"/>
                <a:gd name="connsiteX4" fmla="*/ 29337 w 104775"/>
                <a:gd name="connsiteY4" fmla="*/ 18371 h 57150"/>
                <a:gd name="connsiteX5" fmla="*/ 22384 w 104775"/>
                <a:gd name="connsiteY5" fmla="*/ 7893 h 57150"/>
                <a:gd name="connsiteX6" fmla="*/ 7144 w 104775"/>
                <a:gd name="connsiteY6" fmla="*/ 18275 h 57150"/>
                <a:gd name="connsiteX7" fmla="*/ 40957 w 104775"/>
                <a:gd name="connsiteY7" fmla="*/ 51898 h 57150"/>
                <a:gd name="connsiteX8" fmla="*/ 72104 w 104775"/>
                <a:gd name="connsiteY8" fmla="*/ 51898 h 57150"/>
                <a:gd name="connsiteX9" fmla="*/ 105918 w 104775"/>
                <a:gd name="connsiteY9" fmla="*/ 18275 h 57150"/>
                <a:gd name="connsiteX10" fmla="*/ 90678 w 104775"/>
                <a:gd name="connsiteY10" fmla="*/ 7893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4775" h="57150">
                  <a:moveTo>
                    <a:pt x="90678" y="7893"/>
                  </a:moveTo>
                  <a:cubicBezTo>
                    <a:pt x="86392" y="9512"/>
                    <a:pt x="83725" y="13798"/>
                    <a:pt x="83725" y="18371"/>
                  </a:cubicBezTo>
                  <a:cubicBezTo>
                    <a:pt x="83629" y="24657"/>
                    <a:pt x="78486" y="29705"/>
                    <a:pt x="72104" y="29705"/>
                  </a:cubicBezTo>
                  <a:lnTo>
                    <a:pt x="40957" y="29705"/>
                  </a:lnTo>
                  <a:cubicBezTo>
                    <a:pt x="34576" y="29705"/>
                    <a:pt x="29432" y="24657"/>
                    <a:pt x="29337" y="18371"/>
                  </a:cubicBezTo>
                  <a:cubicBezTo>
                    <a:pt x="29337" y="13798"/>
                    <a:pt x="26670" y="9512"/>
                    <a:pt x="22384" y="7893"/>
                  </a:cubicBezTo>
                  <a:cubicBezTo>
                    <a:pt x="14478" y="5036"/>
                    <a:pt x="7144" y="10750"/>
                    <a:pt x="7144" y="18275"/>
                  </a:cubicBezTo>
                  <a:cubicBezTo>
                    <a:pt x="7144" y="36849"/>
                    <a:pt x="22288" y="51898"/>
                    <a:pt x="40957" y="51898"/>
                  </a:cubicBezTo>
                  <a:lnTo>
                    <a:pt x="72104" y="51898"/>
                  </a:lnTo>
                  <a:cubicBezTo>
                    <a:pt x="90773" y="51898"/>
                    <a:pt x="105918" y="36849"/>
                    <a:pt x="105918" y="18275"/>
                  </a:cubicBezTo>
                  <a:cubicBezTo>
                    <a:pt x="105918" y="10846"/>
                    <a:pt x="98584" y="5036"/>
                    <a:pt x="90678" y="78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395" name="그룹 394">
            <a:extLst>
              <a:ext uri="{FF2B5EF4-FFF2-40B4-BE49-F238E27FC236}">
                <a16:creationId xmlns:a16="http://schemas.microsoft.com/office/drawing/2014/main" id="{2857B58F-7626-4111-A52B-6C65E5CA4234}"/>
              </a:ext>
            </a:extLst>
          </p:cNvPr>
          <p:cNvGrpSpPr/>
          <p:nvPr/>
        </p:nvGrpSpPr>
        <p:grpSpPr>
          <a:xfrm>
            <a:off x="4821927" y="2905696"/>
            <a:ext cx="391001" cy="392620"/>
            <a:chOff x="4821927" y="2905696"/>
            <a:chExt cx="391001" cy="392620"/>
          </a:xfrm>
          <a:solidFill>
            <a:schemeClr val="bg1"/>
          </a:solidFill>
        </p:grpSpPr>
        <p:sp>
          <p:nvSpPr>
            <p:cNvPr id="396" name="자유형: 도형 395">
              <a:extLst>
                <a:ext uri="{FF2B5EF4-FFF2-40B4-BE49-F238E27FC236}">
                  <a16:creationId xmlns:a16="http://schemas.microsoft.com/office/drawing/2014/main" id="{9F2B287A-6A55-4B6C-8BDB-2E4EB647833D}"/>
                </a:ext>
              </a:extLst>
            </p:cNvPr>
            <p:cNvSpPr/>
            <p:nvPr/>
          </p:nvSpPr>
          <p:spPr>
            <a:xfrm>
              <a:off x="5022523" y="2905696"/>
              <a:ext cx="161925" cy="180975"/>
            </a:xfrm>
            <a:custGeom>
              <a:avLst/>
              <a:gdLst>
                <a:gd name="connsiteX0" fmla="*/ 162306 w 161925"/>
                <a:gd name="connsiteY0" fmla="*/ 102203 h 180975"/>
                <a:gd name="connsiteX1" fmla="*/ 152305 w 161925"/>
                <a:gd name="connsiteY1" fmla="*/ 95917 h 180975"/>
                <a:gd name="connsiteX2" fmla="*/ 140589 w 161925"/>
                <a:gd name="connsiteY2" fmla="*/ 95917 h 180975"/>
                <a:gd name="connsiteX3" fmla="*/ 41243 w 161925"/>
                <a:gd name="connsiteY3" fmla="*/ 7144 h 180975"/>
                <a:gd name="connsiteX4" fmla="*/ 18288 w 161925"/>
                <a:gd name="connsiteY4" fmla="*/ 7144 h 180975"/>
                <a:gd name="connsiteX5" fmla="*/ 7144 w 161925"/>
                <a:gd name="connsiteY5" fmla="*/ 18288 h 180975"/>
                <a:gd name="connsiteX6" fmla="*/ 18288 w 161925"/>
                <a:gd name="connsiteY6" fmla="*/ 29432 h 180975"/>
                <a:gd name="connsiteX7" fmla="*/ 74200 w 161925"/>
                <a:gd name="connsiteY7" fmla="*/ 96012 h 180975"/>
                <a:gd name="connsiteX8" fmla="*/ 63437 w 161925"/>
                <a:gd name="connsiteY8" fmla="*/ 96012 h 180975"/>
                <a:gd name="connsiteX9" fmla="*/ 53435 w 161925"/>
                <a:gd name="connsiteY9" fmla="*/ 102299 h 180975"/>
                <a:gd name="connsiteX10" fmla="*/ 54674 w 161925"/>
                <a:gd name="connsiteY10" fmla="*/ 114014 h 180975"/>
                <a:gd name="connsiteX11" fmla="*/ 99060 w 161925"/>
                <a:gd name="connsiteY11" fmla="*/ 170307 h 180975"/>
                <a:gd name="connsiteX12" fmla="*/ 107728 w 161925"/>
                <a:gd name="connsiteY12" fmla="*/ 174498 h 180975"/>
                <a:gd name="connsiteX13" fmla="*/ 116396 w 161925"/>
                <a:gd name="connsiteY13" fmla="*/ 170307 h 180975"/>
                <a:gd name="connsiteX14" fmla="*/ 160782 w 161925"/>
                <a:gd name="connsiteY14" fmla="*/ 114014 h 180975"/>
                <a:gd name="connsiteX15" fmla="*/ 162306 w 161925"/>
                <a:gd name="connsiteY15" fmla="*/ 102203 h 180975"/>
                <a:gd name="connsiteX16" fmla="*/ 107823 w 161925"/>
                <a:gd name="connsiteY16" fmla="*/ 145352 h 180975"/>
                <a:gd name="connsiteX17" fmla="*/ 86296 w 161925"/>
                <a:gd name="connsiteY17" fmla="*/ 118110 h 180975"/>
                <a:gd name="connsiteX18" fmla="*/ 96679 w 161925"/>
                <a:gd name="connsiteY18" fmla="*/ 107061 h 180975"/>
                <a:gd name="connsiteX19" fmla="*/ 80963 w 161925"/>
                <a:gd name="connsiteY19" fmla="*/ 40291 h 180975"/>
                <a:gd name="connsiteX20" fmla="*/ 118872 w 161925"/>
                <a:gd name="connsiteY20" fmla="*/ 107061 h 180975"/>
                <a:gd name="connsiteX21" fmla="*/ 129254 w 161925"/>
                <a:gd name="connsiteY21" fmla="*/ 118110 h 180975"/>
                <a:gd name="connsiteX22" fmla="*/ 107823 w 161925"/>
                <a:gd name="connsiteY22" fmla="*/ 145352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61925" h="180975">
                  <a:moveTo>
                    <a:pt x="162306" y="102203"/>
                  </a:moveTo>
                  <a:cubicBezTo>
                    <a:pt x="160496" y="98393"/>
                    <a:pt x="156591" y="95917"/>
                    <a:pt x="152305" y="95917"/>
                  </a:cubicBezTo>
                  <a:lnTo>
                    <a:pt x="140589" y="95917"/>
                  </a:lnTo>
                  <a:cubicBezTo>
                    <a:pt x="135064" y="46006"/>
                    <a:pt x="92583" y="7144"/>
                    <a:pt x="41243" y="7144"/>
                  </a:cubicBez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cubicBezTo>
                    <a:pt x="7144" y="24384"/>
                    <a:pt x="12097" y="29432"/>
                    <a:pt x="18288" y="29432"/>
                  </a:cubicBezTo>
                  <a:cubicBezTo>
                    <a:pt x="60008" y="29432"/>
                    <a:pt x="72104" y="63437"/>
                    <a:pt x="74200" y="96012"/>
                  </a:cubicBezTo>
                  <a:lnTo>
                    <a:pt x="63437" y="96012"/>
                  </a:lnTo>
                  <a:cubicBezTo>
                    <a:pt x="59150" y="96012"/>
                    <a:pt x="55340" y="98488"/>
                    <a:pt x="53435" y="102299"/>
                  </a:cubicBezTo>
                  <a:cubicBezTo>
                    <a:pt x="51626" y="106108"/>
                    <a:pt x="52102" y="110680"/>
                    <a:pt x="54674" y="114014"/>
                  </a:cubicBezTo>
                  <a:lnTo>
                    <a:pt x="99060" y="170307"/>
                  </a:lnTo>
                  <a:cubicBezTo>
                    <a:pt x="101155" y="172974"/>
                    <a:pt x="104394" y="174498"/>
                    <a:pt x="107728" y="174498"/>
                  </a:cubicBezTo>
                  <a:cubicBezTo>
                    <a:pt x="111062" y="174498"/>
                    <a:pt x="114300" y="172974"/>
                    <a:pt x="116396" y="170307"/>
                  </a:cubicBezTo>
                  <a:lnTo>
                    <a:pt x="160782" y="114014"/>
                  </a:lnTo>
                  <a:cubicBezTo>
                    <a:pt x="163639" y="110585"/>
                    <a:pt x="164116" y="106013"/>
                    <a:pt x="162306" y="102203"/>
                  </a:cubicBezTo>
                  <a:close/>
                  <a:moveTo>
                    <a:pt x="107823" y="145352"/>
                  </a:moveTo>
                  <a:lnTo>
                    <a:pt x="86296" y="118110"/>
                  </a:lnTo>
                  <a:cubicBezTo>
                    <a:pt x="92107" y="117729"/>
                    <a:pt x="96679" y="112967"/>
                    <a:pt x="96679" y="107061"/>
                  </a:cubicBezTo>
                  <a:cubicBezTo>
                    <a:pt x="96679" y="79629"/>
                    <a:pt x="91440" y="57150"/>
                    <a:pt x="80963" y="40291"/>
                  </a:cubicBezTo>
                  <a:cubicBezTo>
                    <a:pt x="103632" y="53912"/>
                    <a:pt x="118872" y="78677"/>
                    <a:pt x="118872" y="107061"/>
                  </a:cubicBezTo>
                  <a:cubicBezTo>
                    <a:pt x="118872" y="112967"/>
                    <a:pt x="123444" y="117824"/>
                    <a:pt x="129254" y="118110"/>
                  </a:cubicBezTo>
                  <a:lnTo>
                    <a:pt x="107823" y="145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97" name="자유형: 도형 396">
              <a:extLst>
                <a:ext uri="{FF2B5EF4-FFF2-40B4-BE49-F238E27FC236}">
                  <a16:creationId xmlns:a16="http://schemas.microsoft.com/office/drawing/2014/main" id="{012B53B9-038B-41D3-9880-7992BA322F14}"/>
                </a:ext>
              </a:extLst>
            </p:cNvPr>
            <p:cNvSpPr/>
            <p:nvPr/>
          </p:nvSpPr>
          <p:spPr>
            <a:xfrm>
              <a:off x="4844278" y="3117341"/>
              <a:ext cx="161925" cy="180975"/>
            </a:xfrm>
            <a:custGeom>
              <a:avLst/>
              <a:gdLst>
                <a:gd name="connsiteX0" fmla="*/ 152147 w 161925"/>
                <a:gd name="connsiteY0" fmla="*/ 152209 h 180975"/>
                <a:gd name="connsiteX1" fmla="*/ 96235 w 161925"/>
                <a:gd name="connsiteY1" fmla="*/ 84868 h 180975"/>
                <a:gd name="connsiteX2" fmla="*/ 106999 w 161925"/>
                <a:gd name="connsiteY2" fmla="*/ 84868 h 180975"/>
                <a:gd name="connsiteX3" fmla="*/ 117000 w 161925"/>
                <a:gd name="connsiteY3" fmla="*/ 78581 h 180975"/>
                <a:gd name="connsiteX4" fmla="*/ 115666 w 161925"/>
                <a:gd name="connsiteY4" fmla="*/ 66866 h 180975"/>
                <a:gd name="connsiteX5" fmla="*/ 71280 w 161925"/>
                <a:gd name="connsiteY5" fmla="*/ 11335 h 180975"/>
                <a:gd name="connsiteX6" fmla="*/ 62612 w 161925"/>
                <a:gd name="connsiteY6" fmla="*/ 7144 h 180975"/>
                <a:gd name="connsiteX7" fmla="*/ 53944 w 161925"/>
                <a:gd name="connsiteY7" fmla="*/ 11335 h 180975"/>
                <a:gd name="connsiteX8" fmla="*/ 9558 w 161925"/>
                <a:gd name="connsiteY8" fmla="*/ 66866 h 180975"/>
                <a:gd name="connsiteX9" fmla="*/ 8224 w 161925"/>
                <a:gd name="connsiteY9" fmla="*/ 78581 h 180975"/>
                <a:gd name="connsiteX10" fmla="*/ 18226 w 161925"/>
                <a:gd name="connsiteY10" fmla="*/ 84868 h 180975"/>
                <a:gd name="connsiteX11" fmla="*/ 29941 w 161925"/>
                <a:gd name="connsiteY11" fmla="*/ 84868 h 180975"/>
                <a:gd name="connsiteX12" fmla="*/ 129954 w 161925"/>
                <a:gd name="connsiteY12" fmla="*/ 174403 h 180975"/>
                <a:gd name="connsiteX13" fmla="*/ 152147 w 161925"/>
                <a:gd name="connsiteY13" fmla="*/ 174403 h 180975"/>
                <a:gd name="connsiteX14" fmla="*/ 163291 w 161925"/>
                <a:gd name="connsiteY14" fmla="*/ 163259 h 180975"/>
                <a:gd name="connsiteX15" fmla="*/ 152147 w 161925"/>
                <a:gd name="connsiteY15" fmla="*/ 152209 h 180975"/>
                <a:gd name="connsiteX16" fmla="*/ 51468 w 161925"/>
                <a:gd name="connsiteY16" fmla="*/ 73819 h 180975"/>
                <a:gd name="connsiteX17" fmla="*/ 41276 w 161925"/>
                <a:gd name="connsiteY17" fmla="*/ 62770 h 180975"/>
                <a:gd name="connsiteX18" fmla="*/ 62612 w 161925"/>
                <a:gd name="connsiteY18" fmla="*/ 36100 h 180975"/>
                <a:gd name="connsiteX19" fmla="*/ 83948 w 161925"/>
                <a:gd name="connsiteY19" fmla="*/ 62770 h 180975"/>
                <a:gd name="connsiteX20" fmla="*/ 73756 w 161925"/>
                <a:gd name="connsiteY20" fmla="*/ 73819 h 180975"/>
                <a:gd name="connsiteX21" fmla="*/ 89568 w 161925"/>
                <a:gd name="connsiteY21" fmla="*/ 140970 h 180975"/>
                <a:gd name="connsiteX22" fmla="*/ 51468 w 161925"/>
                <a:gd name="connsiteY22" fmla="*/ 73819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61925" h="180975">
                  <a:moveTo>
                    <a:pt x="152147" y="152209"/>
                  </a:moveTo>
                  <a:cubicBezTo>
                    <a:pt x="113857" y="152209"/>
                    <a:pt x="98712" y="123063"/>
                    <a:pt x="96235" y="84868"/>
                  </a:cubicBezTo>
                  <a:lnTo>
                    <a:pt x="106999" y="84868"/>
                  </a:lnTo>
                  <a:cubicBezTo>
                    <a:pt x="111285" y="84868"/>
                    <a:pt x="115190" y="82391"/>
                    <a:pt x="117000" y="78581"/>
                  </a:cubicBezTo>
                  <a:cubicBezTo>
                    <a:pt x="118810" y="74771"/>
                    <a:pt x="118333" y="70199"/>
                    <a:pt x="115666" y="66866"/>
                  </a:cubicBezTo>
                  <a:lnTo>
                    <a:pt x="71280" y="11335"/>
                  </a:lnTo>
                  <a:cubicBezTo>
                    <a:pt x="69184" y="8668"/>
                    <a:pt x="65946" y="7144"/>
                    <a:pt x="62612" y="7144"/>
                  </a:cubicBezTo>
                  <a:cubicBezTo>
                    <a:pt x="59278" y="7144"/>
                    <a:pt x="56040" y="8668"/>
                    <a:pt x="53944" y="11335"/>
                  </a:cubicBezTo>
                  <a:lnTo>
                    <a:pt x="9558" y="66866"/>
                  </a:lnTo>
                  <a:cubicBezTo>
                    <a:pt x="6891" y="70199"/>
                    <a:pt x="6415" y="74771"/>
                    <a:pt x="8224" y="78581"/>
                  </a:cubicBezTo>
                  <a:cubicBezTo>
                    <a:pt x="10034" y="82391"/>
                    <a:pt x="13939" y="84868"/>
                    <a:pt x="18226" y="84868"/>
                  </a:cubicBezTo>
                  <a:lnTo>
                    <a:pt x="29941" y="84868"/>
                  </a:lnTo>
                  <a:cubicBezTo>
                    <a:pt x="35466" y="134493"/>
                    <a:pt x="78138" y="174403"/>
                    <a:pt x="129954" y="174403"/>
                  </a:cubicBezTo>
                  <a:lnTo>
                    <a:pt x="152147" y="174403"/>
                  </a:lnTo>
                  <a:cubicBezTo>
                    <a:pt x="158243" y="174403"/>
                    <a:pt x="163291" y="169450"/>
                    <a:pt x="163291" y="163259"/>
                  </a:cubicBezTo>
                  <a:cubicBezTo>
                    <a:pt x="163291" y="157067"/>
                    <a:pt x="158243" y="152209"/>
                    <a:pt x="152147" y="152209"/>
                  </a:cubicBezTo>
                  <a:close/>
                  <a:moveTo>
                    <a:pt x="51468" y="73819"/>
                  </a:moveTo>
                  <a:cubicBezTo>
                    <a:pt x="51468" y="68008"/>
                    <a:pt x="46991" y="63151"/>
                    <a:pt x="41276" y="62770"/>
                  </a:cubicBezTo>
                  <a:lnTo>
                    <a:pt x="62612" y="36100"/>
                  </a:lnTo>
                  <a:lnTo>
                    <a:pt x="83948" y="62770"/>
                  </a:lnTo>
                  <a:cubicBezTo>
                    <a:pt x="78233" y="63246"/>
                    <a:pt x="73756" y="68008"/>
                    <a:pt x="73756" y="73819"/>
                  </a:cubicBezTo>
                  <a:cubicBezTo>
                    <a:pt x="73756" y="101441"/>
                    <a:pt x="79090" y="124016"/>
                    <a:pt x="89568" y="140970"/>
                  </a:cubicBezTo>
                  <a:cubicBezTo>
                    <a:pt x="66708" y="127254"/>
                    <a:pt x="51468" y="102203"/>
                    <a:pt x="51468" y="7381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98" name="자유형: 도형 397">
              <a:extLst>
                <a:ext uri="{FF2B5EF4-FFF2-40B4-BE49-F238E27FC236}">
                  <a16:creationId xmlns:a16="http://schemas.microsoft.com/office/drawing/2014/main" id="{5E04D3AC-563F-46D1-91B3-B85FF0CEEE25}"/>
                </a:ext>
              </a:extLst>
            </p:cNvPr>
            <p:cNvSpPr/>
            <p:nvPr/>
          </p:nvSpPr>
          <p:spPr>
            <a:xfrm>
              <a:off x="5022428" y="3084004"/>
              <a:ext cx="190500" cy="209550"/>
            </a:xfrm>
            <a:custGeom>
              <a:avLst/>
              <a:gdLst>
                <a:gd name="connsiteX0" fmla="*/ 182308 w 190500"/>
                <a:gd name="connsiteY0" fmla="*/ 77057 h 209550"/>
                <a:gd name="connsiteX1" fmla="*/ 182308 w 190500"/>
                <a:gd name="connsiteY1" fmla="*/ 77057 h 209550"/>
                <a:gd name="connsiteX2" fmla="*/ 115729 w 190500"/>
                <a:gd name="connsiteY2" fmla="*/ 10478 h 209550"/>
                <a:gd name="connsiteX3" fmla="*/ 115633 w 190500"/>
                <a:gd name="connsiteY3" fmla="*/ 10382 h 209550"/>
                <a:gd name="connsiteX4" fmla="*/ 107823 w 190500"/>
                <a:gd name="connsiteY4" fmla="*/ 7144 h 209550"/>
                <a:gd name="connsiteX5" fmla="*/ 18288 w 190500"/>
                <a:gd name="connsiteY5" fmla="*/ 7144 h 209550"/>
                <a:gd name="connsiteX6" fmla="*/ 7144 w 190500"/>
                <a:gd name="connsiteY6" fmla="*/ 18288 h 209550"/>
                <a:gd name="connsiteX7" fmla="*/ 7144 w 190500"/>
                <a:gd name="connsiteY7" fmla="*/ 196691 h 209550"/>
                <a:gd name="connsiteX8" fmla="*/ 18288 w 190500"/>
                <a:gd name="connsiteY8" fmla="*/ 207836 h 209550"/>
                <a:gd name="connsiteX9" fmla="*/ 174403 w 190500"/>
                <a:gd name="connsiteY9" fmla="*/ 207836 h 209550"/>
                <a:gd name="connsiteX10" fmla="*/ 185547 w 190500"/>
                <a:gd name="connsiteY10" fmla="*/ 196691 h 209550"/>
                <a:gd name="connsiteX11" fmla="*/ 185547 w 190500"/>
                <a:gd name="connsiteY11" fmla="*/ 84963 h 209550"/>
                <a:gd name="connsiteX12" fmla="*/ 182308 w 190500"/>
                <a:gd name="connsiteY12" fmla="*/ 77057 h 209550"/>
                <a:gd name="connsiteX13" fmla="*/ 118967 w 190500"/>
                <a:gd name="connsiteY13" fmla="*/ 45053 h 209550"/>
                <a:gd name="connsiteX14" fmla="*/ 147638 w 190500"/>
                <a:gd name="connsiteY14" fmla="*/ 73724 h 209550"/>
                <a:gd name="connsiteX15" fmla="*/ 118967 w 190500"/>
                <a:gd name="connsiteY15" fmla="*/ 73724 h 209550"/>
                <a:gd name="connsiteX16" fmla="*/ 118967 w 190500"/>
                <a:gd name="connsiteY16" fmla="*/ 45053 h 209550"/>
                <a:gd name="connsiteX17" fmla="*/ 163354 w 190500"/>
                <a:gd name="connsiteY17" fmla="*/ 185547 h 209550"/>
                <a:gd name="connsiteX18" fmla="*/ 29432 w 190500"/>
                <a:gd name="connsiteY18" fmla="*/ 185547 h 209550"/>
                <a:gd name="connsiteX19" fmla="*/ 29432 w 190500"/>
                <a:gd name="connsiteY19" fmla="*/ 29432 h 209550"/>
                <a:gd name="connsiteX20" fmla="*/ 96774 w 190500"/>
                <a:gd name="connsiteY20" fmla="*/ 29432 h 209550"/>
                <a:gd name="connsiteX21" fmla="*/ 96774 w 190500"/>
                <a:gd name="connsiteY21" fmla="*/ 84963 h 209550"/>
                <a:gd name="connsiteX22" fmla="*/ 107918 w 190500"/>
                <a:gd name="connsiteY22" fmla="*/ 96107 h 209550"/>
                <a:gd name="connsiteX23" fmla="*/ 163449 w 190500"/>
                <a:gd name="connsiteY23" fmla="*/ 96107 h 209550"/>
                <a:gd name="connsiteX24" fmla="*/ 163449 w 190500"/>
                <a:gd name="connsiteY24" fmla="*/ 185547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90500" h="209550">
                  <a:moveTo>
                    <a:pt x="182308" y="77057"/>
                  </a:moveTo>
                  <a:cubicBezTo>
                    <a:pt x="182308" y="77057"/>
                    <a:pt x="182308" y="77057"/>
                    <a:pt x="182308" y="77057"/>
                  </a:cubicBezTo>
                  <a:lnTo>
                    <a:pt x="115729" y="10478"/>
                  </a:lnTo>
                  <a:cubicBezTo>
                    <a:pt x="115729" y="10478"/>
                    <a:pt x="115729" y="10478"/>
                    <a:pt x="115633" y="10382"/>
                  </a:cubicBezTo>
                  <a:cubicBezTo>
                    <a:pt x="113538" y="8287"/>
                    <a:pt x="110680" y="7144"/>
                    <a:pt x="107823" y="7144"/>
                  </a:cubicBez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lnTo>
                    <a:pt x="7144" y="196691"/>
                  </a:lnTo>
                  <a:cubicBezTo>
                    <a:pt x="7144" y="202787"/>
                    <a:pt x="12097" y="207836"/>
                    <a:pt x="18288" y="207836"/>
                  </a:cubicBezTo>
                  <a:lnTo>
                    <a:pt x="174403" y="207836"/>
                  </a:lnTo>
                  <a:cubicBezTo>
                    <a:pt x="180499" y="207836"/>
                    <a:pt x="185547" y="202883"/>
                    <a:pt x="185547" y="196691"/>
                  </a:cubicBezTo>
                  <a:lnTo>
                    <a:pt x="185547" y="84963"/>
                  </a:lnTo>
                  <a:cubicBezTo>
                    <a:pt x="185547" y="82010"/>
                    <a:pt x="184499" y="79153"/>
                    <a:pt x="182308" y="77057"/>
                  </a:cubicBezTo>
                  <a:close/>
                  <a:moveTo>
                    <a:pt x="118967" y="45053"/>
                  </a:moveTo>
                  <a:lnTo>
                    <a:pt x="147638" y="73724"/>
                  </a:lnTo>
                  <a:lnTo>
                    <a:pt x="118967" y="73724"/>
                  </a:lnTo>
                  <a:lnTo>
                    <a:pt x="118967" y="45053"/>
                  </a:lnTo>
                  <a:close/>
                  <a:moveTo>
                    <a:pt x="163354" y="185547"/>
                  </a:moveTo>
                  <a:lnTo>
                    <a:pt x="29432" y="185547"/>
                  </a:lnTo>
                  <a:lnTo>
                    <a:pt x="29432" y="29432"/>
                  </a:lnTo>
                  <a:lnTo>
                    <a:pt x="96774" y="29432"/>
                  </a:lnTo>
                  <a:lnTo>
                    <a:pt x="96774" y="84963"/>
                  </a:lnTo>
                  <a:cubicBezTo>
                    <a:pt x="96774" y="91059"/>
                    <a:pt x="101727" y="96107"/>
                    <a:pt x="107918" y="96107"/>
                  </a:cubicBezTo>
                  <a:lnTo>
                    <a:pt x="163449" y="96107"/>
                  </a:lnTo>
                  <a:lnTo>
                    <a:pt x="163449" y="18554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99" name="자유형: 도형 398">
              <a:extLst>
                <a:ext uri="{FF2B5EF4-FFF2-40B4-BE49-F238E27FC236}">
                  <a16:creationId xmlns:a16="http://schemas.microsoft.com/office/drawing/2014/main" id="{6C3F7EBF-A67B-4F79-A734-96376AC0C2EB}"/>
                </a:ext>
              </a:extLst>
            </p:cNvPr>
            <p:cNvSpPr/>
            <p:nvPr/>
          </p:nvSpPr>
          <p:spPr>
            <a:xfrm>
              <a:off x="4821927" y="2905696"/>
              <a:ext cx="190500" cy="209550"/>
            </a:xfrm>
            <a:custGeom>
              <a:avLst/>
              <a:gdLst>
                <a:gd name="connsiteX0" fmla="*/ 182213 w 190500"/>
                <a:gd name="connsiteY0" fmla="*/ 76962 h 209550"/>
                <a:gd name="connsiteX1" fmla="*/ 114871 w 190500"/>
                <a:gd name="connsiteY1" fmla="*/ 10382 h 209550"/>
                <a:gd name="connsiteX2" fmla="*/ 114871 w 190500"/>
                <a:gd name="connsiteY2" fmla="*/ 10382 h 209550"/>
                <a:gd name="connsiteX3" fmla="*/ 114871 w 190500"/>
                <a:gd name="connsiteY3" fmla="*/ 10382 h 209550"/>
                <a:gd name="connsiteX4" fmla="*/ 107061 w 190500"/>
                <a:gd name="connsiteY4" fmla="*/ 7144 h 209550"/>
                <a:gd name="connsiteX5" fmla="*/ 18288 w 190500"/>
                <a:gd name="connsiteY5" fmla="*/ 7144 h 209550"/>
                <a:gd name="connsiteX6" fmla="*/ 7144 w 190500"/>
                <a:gd name="connsiteY6" fmla="*/ 18288 h 209550"/>
                <a:gd name="connsiteX7" fmla="*/ 7144 w 190500"/>
                <a:gd name="connsiteY7" fmla="*/ 196691 h 209550"/>
                <a:gd name="connsiteX8" fmla="*/ 18288 w 190500"/>
                <a:gd name="connsiteY8" fmla="*/ 207836 h 209550"/>
                <a:gd name="connsiteX9" fmla="*/ 174403 w 190500"/>
                <a:gd name="connsiteY9" fmla="*/ 207836 h 209550"/>
                <a:gd name="connsiteX10" fmla="*/ 185547 w 190500"/>
                <a:gd name="connsiteY10" fmla="*/ 196691 h 209550"/>
                <a:gd name="connsiteX11" fmla="*/ 185547 w 190500"/>
                <a:gd name="connsiteY11" fmla="*/ 84963 h 209550"/>
                <a:gd name="connsiteX12" fmla="*/ 182213 w 190500"/>
                <a:gd name="connsiteY12" fmla="*/ 76962 h 209550"/>
                <a:gd name="connsiteX13" fmla="*/ 118205 w 190500"/>
                <a:gd name="connsiteY13" fmla="*/ 44863 h 209550"/>
                <a:gd name="connsiteX14" fmla="*/ 147447 w 190500"/>
                <a:gd name="connsiteY14" fmla="*/ 73819 h 209550"/>
                <a:gd name="connsiteX15" fmla="*/ 118205 w 190500"/>
                <a:gd name="connsiteY15" fmla="*/ 73819 h 209550"/>
                <a:gd name="connsiteX16" fmla="*/ 118205 w 190500"/>
                <a:gd name="connsiteY16" fmla="*/ 44863 h 209550"/>
                <a:gd name="connsiteX17" fmla="*/ 163354 w 190500"/>
                <a:gd name="connsiteY17" fmla="*/ 185547 h 209550"/>
                <a:gd name="connsiteX18" fmla="*/ 29337 w 190500"/>
                <a:gd name="connsiteY18" fmla="*/ 185547 h 209550"/>
                <a:gd name="connsiteX19" fmla="*/ 29337 w 190500"/>
                <a:gd name="connsiteY19" fmla="*/ 29432 h 209550"/>
                <a:gd name="connsiteX20" fmla="*/ 95917 w 190500"/>
                <a:gd name="connsiteY20" fmla="*/ 29432 h 209550"/>
                <a:gd name="connsiteX21" fmla="*/ 95917 w 190500"/>
                <a:gd name="connsiteY21" fmla="*/ 84963 h 209550"/>
                <a:gd name="connsiteX22" fmla="*/ 107061 w 190500"/>
                <a:gd name="connsiteY22" fmla="*/ 96107 h 209550"/>
                <a:gd name="connsiteX23" fmla="*/ 163354 w 190500"/>
                <a:gd name="connsiteY23" fmla="*/ 96107 h 209550"/>
                <a:gd name="connsiteX24" fmla="*/ 163354 w 190500"/>
                <a:gd name="connsiteY24" fmla="*/ 185547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90500" h="209550">
                  <a:moveTo>
                    <a:pt x="182213" y="76962"/>
                  </a:moveTo>
                  <a:lnTo>
                    <a:pt x="114871" y="10382"/>
                  </a:lnTo>
                  <a:cubicBezTo>
                    <a:pt x="114871" y="10382"/>
                    <a:pt x="114871" y="10382"/>
                    <a:pt x="114871" y="10382"/>
                  </a:cubicBezTo>
                  <a:lnTo>
                    <a:pt x="114871" y="10382"/>
                  </a:lnTo>
                  <a:cubicBezTo>
                    <a:pt x="112776" y="8287"/>
                    <a:pt x="109919" y="7144"/>
                    <a:pt x="107061" y="7144"/>
                  </a:cubicBez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lnTo>
                    <a:pt x="7144" y="196691"/>
                  </a:lnTo>
                  <a:cubicBezTo>
                    <a:pt x="7144" y="202787"/>
                    <a:pt x="12097" y="207836"/>
                    <a:pt x="18288" y="207836"/>
                  </a:cubicBezTo>
                  <a:lnTo>
                    <a:pt x="174403" y="207836"/>
                  </a:lnTo>
                  <a:cubicBezTo>
                    <a:pt x="180499" y="207836"/>
                    <a:pt x="185547" y="202883"/>
                    <a:pt x="185547" y="196691"/>
                  </a:cubicBezTo>
                  <a:lnTo>
                    <a:pt x="185547" y="84963"/>
                  </a:lnTo>
                  <a:cubicBezTo>
                    <a:pt x="185547" y="82010"/>
                    <a:pt x="184404" y="79058"/>
                    <a:pt x="182213" y="76962"/>
                  </a:cubicBezTo>
                  <a:close/>
                  <a:moveTo>
                    <a:pt x="118205" y="44863"/>
                  </a:moveTo>
                  <a:lnTo>
                    <a:pt x="147447" y="73819"/>
                  </a:lnTo>
                  <a:lnTo>
                    <a:pt x="118205" y="73819"/>
                  </a:lnTo>
                  <a:lnTo>
                    <a:pt x="118205" y="44863"/>
                  </a:lnTo>
                  <a:close/>
                  <a:moveTo>
                    <a:pt x="163354" y="185547"/>
                  </a:moveTo>
                  <a:lnTo>
                    <a:pt x="29337" y="185547"/>
                  </a:lnTo>
                  <a:lnTo>
                    <a:pt x="29337" y="29432"/>
                  </a:lnTo>
                  <a:lnTo>
                    <a:pt x="95917" y="29432"/>
                  </a:lnTo>
                  <a:lnTo>
                    <a:pt x="95917" y="84963"/>
                  </a:lnTo>
                  <a:cubicBezTo>
                    <a:pt x="95917" y="91059"/>
                    <a:pt x="100870" y="96107"/>
                    <a:pt x="107061" y="96107"/>
                  </a:cubicBezTo>
                  <a:lnTo>
                    <a:pt x="163354" y="96107"/>
                  </a:lnTo>
                  <a:lnTo>
                    <a:pt x="163354" y="18554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400" name="그룹 399">
            <a:extLst>
              <a:ext uri="{FF2B5EF4-FFF2-40B4-BE49-F238E27FC236}">
                <a16:creationId xmlns:a16="http://schemas.microsoft.com/office/drawing/2014/main" id="{A91483F6-6B4D-4930-92E7-58F064A43DEC}"/>
              </a:ext>
            </a:extLst>
          </p:cNvPr>
          <p:cNvGrpSpPr/>
          <p:nvPr/>
        </p:nvGrpSpPr>
        <p:grpSpPr>
          <a:xfrm>
            <a:off x="1466365" y="4903651"/>
            <a:ext cx="343471" cy="387676"/>
            <a:chOff x="1466365" y="4903651"/>
            <a:chExt cx="343471" cy="387676"/>
          </a:xfrm>
          <a:solidFill>
            <a:schemeClr val="bg1"/>
          </a:solidFill>
        </p:grpSpPr>
        <p:sp>
          <p:nvSpPr>
            <p:cNvPr id="401" name="자유형: 도형 400">
              <a:extLst>
                <a:ext uri="{FF2B5EF4-FFF2-40B4-BE49-F238E27FC236}">
                  <a16:creationId xmlns:a16="http://schemas.microsoft.com/office/drawing/2014/main" id="{04B2A56D-5406-4C77-AFCA-7C330EEDC7B1}"/>
                </a:ext>
              </a:extLst>
            </p:cNvPr>
            <p:cNvSpPr/>
            <p:nvPr/>
          </p:nvSpPr>
          <p:spPr>
            <a:xfrm>
              <a:off x="1600286" y="5081777"/>
              <a:ext cx="209550" cy="209550"/>
            </a:xfrm>
            <a:custGeom>
              <a:avLst/>
              <a:gdLst>
                <a:gd name="connsiteX0" fmla="*/ 204502 w 209550"/>
                <a:gd name="connsiteY0" fmla="*/ 188786 h 209550"/>
                <a:gd name="connsiteX1" fmla="*/ 185738 w 209550"/>
                <a:gd name="connsiteY1" fmla="*/ 170021 h 209550"/>
                <a:gd name="connsiteX2" fmla="*/ 207740 w 209550"/>
                <a:gd name="connsiteY2" fmla="*/ 107442 h 209550"/>
                <a:gd name="connsiteX3" fmla="*/ 107442 w 209550"/>
                <a:gd name="connsiteY3" fmla="*/ 7144 h 209550"/>
                <a:gd name="connsiteX4" fmla="*/ 7144 w 209550"/>
                <a:gd name="connsiteY4" fmla="*/ 107442 h 209550"/>
                <a:gd name="connsiteX5" fmla="*/ 56483 w 209550"/>
                <a:gd name="connsiteY5" fmla="*/ 193834 h 209550"/>
                <a:gd name="connsiteX6" fmla="*/ 58007 w 209550"/>
                <a:gd name="connsiteY6" fmla="*/ 194691 h 209550"/>
                <a:gd name="connsiteX7" fmla="*/ 107442 w 209550"/>
                <a:gd name="connsiteY7" fmla="*/ 207740 h 209550"/>
                <a:gd name="connsiteX8" fmla="*/ 156877 w 209550"/>
                <a:gd name="connsiteY8" fmla="*/ 194691 h 209550"/>
                <a:gd name="connsiteX9" fmla="*/ 158401 w 209550"/>
                <a:gd name="connsiteY9" fmla="*/ 193834 h 209550"/>
                <a:gd name="connsiteX10" fmla="*/ 170021 w 209550"/>
                <a:gd name="connsiteY10" fmla="*/ 185738 h 209550"/>
                <a:gd name="connsiteX11" fmla="*/ 188786 w 209550"/>
                <a:gd name="connsiteY11" fmla="*/ 204502 h 209550"/>
                <a:gd name="connsiteX12" fmla="*/ 196596 w 209550"/>
                <a:gd name="connsiteY12" fmla="*/ 207740 h 209550"/>
                <a:gd name="connsiteX13" fmla="*/ 204406 w 209550"/>
                <a:gd name="connsiteY13" fmla="*/ 204502 h 209550"/>
                <a:gd name="connsiteX14" fmla="*/ 204502 w 209550"/>
                <a:gd name="connsiteY14" fmla="*/ 188786 h 209550"/>
                <a:gd name="connsiteX15" fmla="*/ 29337 w 209550"/>
                <a:gd name="connsiteY15" fmla="*/ 107442 h 209550"/>
                <a:gd name="connsiteX16" fmla="*/ 107442 w 209550"/>
                <a:gd name="connsiteY16" fmla="*/ 29337 h 209550"/>
                <a:gd name="connsiteX17" fmla="*/ 185547 w 209550"/>
                <a:gd name="connsiteY17" fmla="*/ 107442 h 209550"/>
                <a:gd name="connsiteX18" fmla="*/ 160496 w 209550"/>
                <a:gd name="connsiteY18" fmla="*/ 164687 h 209550"/>
                <a:gd name="connsiteX19" fmla="*/ 137636 w 209550"/>
                <a:gd name="connsiteY19" fmla="*/ 134969 h 209550"/>
                <a:gd name="connsiteX20" fmla="*/ 148304 w 209550"/>
                <a:gd name="connsiteY20" fmla="*/ 107442 h 209550"/>
                <a:gd name="connsiteX21" fmla="*/ 107442 w 209550"/>
                <a:gd name="connsiteY21" fmla="*/ 66580 h 209550"/>
                <a:gd name="connsiteX22" fmla="*/ 66580 w 209550"/>
                <a:gd name="connsiteY22" fmla="*/ 107442 h 209550"/>
                <a:gd name="connsiteX23" fmla="*/ 77248 w 209550"/>
                <a:gd name="connsiteY23" fmla="*/ 134969 h 209550"/>
                <a:gd name="connsiteX24" fmla="*/ 54388 w 209550"/>
                <a:gd name="connsiteY24" fmla="*/ 164687 h 209550"/>
                <a:gd name="connsiteX25" fmla="*/ 29337 w 209550"/>
                <a:gd name="connsiteY25" fmla="*/ 107442 h 209550"/>
                <a:gd name="connsiteX26" fmla="*/ 88868 w 209550"/>
                <a:gd name="connsiteY26" fmla="*/ 107442 h 209550"/>
                <a:gd name="connsiteX27" fmla="*/ 107537 w 209550"/>
                <a:gd name="connsiteY27" fmla="*/ 88773 h 209550"/>
                <a:gd name="connsiteX28" fmla="*/ 126206 w 209550"/>
                <a:gd name="connsiteY28" fmla="*/ 107442 h 209550"/>
                <a:gd name="connsiteX29" fmla="*/ 107537 w 209550"/>
                <a:gd name="connsiteY29" fmla="*/ 126111 h 209550"/>
                <a:gd name="connsiteX30" fmla="*/ 88868 w 209550"/>
                <a:gd name="connsiteY30" fmla="*/ 107442 h 209550"/>
                <a:gd name="connsiteX31" fmla="*/ 74200 w 209550"/>
                <a:gd name="connsiteY31" fmla="*/ 178022 h 209550"/>
                <a:gd name="connsiteX32" fmla="*/ 107442 w 209550"/>
                <a:gd name="connsiteY32" fmla="*/ 148209 h 209550"/>
                <a:gd name="connsiteX33" fmla="*/ 140684 w 209550"/>
                <a:gd name="connsiteY33" fmla="*/ 178022 h 209550"/>
                <a:gd name="connsiteX34" fmla="*/ 107442 w 209550"/>
                <a:gd name="connsiteY34" fmla="*/ 185452 h 209550"/>
                <a:gd name="connsiteX35" fmla="*/ 74200 w 209550"/>
                <a:gd name="connsiteY35" fmla="*/ 178022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209550" h="209550">
                  <a:moveTo>
                    <a:pt x="204502" y="188786"/>
                  </a:moveTo>
                  <a:lnTo>
                    <a:pt x="185738" y="170021"/>
                  </a:lnTo>
                  <a:cubicBezTo>
                    <a:pt x="199454" y="152876"/>
                    <a:pt x="207740" y="131064"/>
                    <a:pt x="207740" y="107442"/>
                  </a:cubicBezTo>
                  <a:cubicBezTo>
                    <a:pt x="207740" y="52102"/>
                    <a:pt x="162782" y="7144"/>
                    <a:pt x="107442" y="7144"/>
                  </a:cubicBezTo>
                  <a:cubicBezTo>
                    <a:pt x="52102" y="7144"/>
                    <a:pt x="7144" y="52102"/>
                    <a:pt x="7144" y="107442"/>
                  </a:cubicBezTo>
                  <a:cubicBezTo>
                    <a:pt x="7144" y="144113"/>
                    <a:pt x="26956" y="176308"/>
                    <a:pt x="56483" y="193834"/>
                  </a:cubicBezTo>
                  <a:cubicBezTo>
                    <a:pt x="56960" y="194215"/>
                    <a:pt x="57436" y="194501"/>
                    <a:pt x="58007" y="194691"/>
                  </a:cubicBezTo>
                  <a:cubicBezTo>
                    <a:pt x="72581" y="202978"/>
                    <a:pt x="89440" y="207740"/>
                    <a:pt x="107442" y="207740"/>
                  </a:cubicBezTo>
                  <a:cubicBezTo>
                    <a:pt x="125349" y="207740"/>
                    <a:pt x="142208" y="202978"/>
                    <a:pt x="156877" y="194691"/>
                  </a:cubicBezTo>
                  <a:cubicBezTo>
                    <a:pt x="157448" y="194405"/>
                    <a:pt x="157925" y="194120"/>
                    <a:pt x="158401" y="193834"/>
                  </a:cubicBezTo>
                  <a:cubicBezTo>
                    <a:pt x="162496" y="191453"/>
                    <a:pt x="166402" y="188690"/>
                    <a:pt x="170021" y="185738"/>
                  </a:cubicBezTo>
                  <a:lnTo>
                    <a:pt x="188786" y="204502"/>
                  </a:lnTo>
                  <a:cubicBezTo>
                    <a:pt x="190976" y="206693"/>
                    <a:pt x="193834" y="207740"/>
                    <a:pt x="196596" y="207740"/>
                  </a:cubicBezTo>
                  <a:cubicBezTo>
                    <a:pt x="199454" y="207740"/>
                    <a:pt x="202311" y="206693"/>
                    <a:pt x="204406" y="204502"/>
                  </a:cubicBezTo>
                  <a:cubicBezTo>
                    <a:pt x="208788" y="200120"/>
                    <a:pt x="208788" y="193072"/>
                    <a:pt x="204502" y="188786"/>
                  </a:cubicBezTo>
                  <a:close/>
                  <a:moveTo>
                    <a:pt x="29337" y="107442"/>
                  </a:moveTo>
                  <a:cubicBezTo>
                    <a:pt x="29337" y="64389"/>
                    <a:pt x="64389" y="29337"/>
                    <a:pt x="107442" y="29337"/>
                  </a:cubicBezTo>
                  <a:cubicBezTo>
                    <a:pt x="150495" y="29337"/>
                    <a:pt x="185547" y="64389"/>
                    <a:pt x="185547" y="107442"/>
                  </a:cubicBezTo>
                  <a:cubicBezTo>
                    <a:pt x="185547" y="130016"/>
                    <a:pt x="175927" y="150400"/>
                    <a:pt x="160496" y="164687"/>
                  </a:cubicBezTo>
                  <a:cubicBezTo>
                    <a:pt x="156496" y="152305"/>
                    <a:pt x="148304" y="141827"/>
                    <a:pt x="137636" y="134969"/>
                  </a:cubicBezTo>
                  <a:cubicBezTo>
                    <a:pt x="144304" y="127730"/>
                    <a:pt x="148304" y="118015"/>
                    <a:pt x="148304" y="107442"/>
                  </a:cubicBezTo>
                  <a:cubicBezTo>
                    <a:pt x="148304" y="84963"/>
                    <a:pt x="130016" y="66580"/>
                    <a:pt x="107442" y="66580"/>
                  </a:cubicBezTo>
                  <a:cubicBezTo>
                    <a:pt x="84963" y="66580"/>
                    <a:pt x="66580" y="84868"/>
                    <a:pt x="66580" y="107442"/>
                  </a:cubicBezTo>
                  <a:cubicBezTo>
                    <a:pt x="66580" y="118015"/>
                    <a:pt x="70675" y="127730"/>
                    <a:pt x="77248" y="134969"/>
                  </a:cubicBezTo>
                  <a:cubicBezTo>
                    <a:pt x="66580" y="141923"/>
                    <a:pt x="58388" y="152400"/>
                    <a:pt x="54388" y="164687"/>
                  </a:cubicBezTo>
                  <a:cubicBezTo>
                    <a:pt x="39052" y="150400"/>
                    <a:pt x="29337" y="130016"/>
                    <a:pt x="29337" y="107442"/>
                  </a:cubicBezTo>
                  <a:close/>
                  <a:moveTo>
                    <a:pt x="88868" y="107442"/>
                  </a:moveTo>
                  <a:cubicBezTo>
                    <a:pt x="88868" y="97155"/>
                    <a:pt x="97250" y="88773"/>
                    <a:pt x="107537" y="88773"/>
                  </a:cubicBezTo>
                  <a:cubicBezTo>
                    <a:pt x="117824" y="88773"/>
                    <a:pt x="126206" y="97155"/>
                    <a:pt x="126206" y="107442"/>
                  </a:cubicBezTo>
                  <a:cubicBezTo>
                    <a:pt x="126206" y="117729"/>
                    <a:pt x="117824" y="126111"/>
                    <a:pt x="107537" y="126111"/>
                  </a:cubicBezTo>
                  <a:cubicBezTo>
                    <a:pt x="97155" y="126016"/>
                    <a:pt x="88868" y="117634"/>
                    <a:pt x="88868" y="107442"/>
                  </a:cubicBezTo>
                  <a:close/>
                  <a:moveTo>
                    <a:pt x="74200" y="178022"/>
                  </a:moveTo>
                  <a:cubicBezTo>
                    <a:pt x="76010" y="161258"/>
                    <a:pt x="90297" y="148209"/>
                    <a:pt x="107442" y="148209"/>
                  </a:cubicBezTo>
                  <a:cubicBezTo>
                    <a:pt x="124682" y="148209"/>
                    <a:pt x="138875" y="161258"/>
                    <a:pt x="140684" y="178022"/>
                  </a:cubicBezTo>
                  <a:cubicBezTo>
                    <a:pt x="130588" y="182785"/>
                    <a:pt x="119348" y="185452"/>
                    <a:pt x="107442" y="185452"/>
                  </a:cubicBezTo>
                  <a:cubicBezTo>
                    <a:pt x="95536" y="185452"/>
                    <a:pt x="84296" y="182785"/>
                    <a:pt x="74200" y="17802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02" name="자유형: 도형 401">
              <a:extLst>
                <a:ext uri="{FF2B5EF4-FFF2-40B4-BE49-F238E27FC236}">
                  <a16:creationId xmlns:a16="http://schemas.microsoft.com/office/drawing/2014/main" id="{88575B1F-9031-4E0D-9A0E-E1FA245F90A9}"/>
                </a:ext>
              </a:extLst>
            </p:cNvPr>
            <p:cNvSpPr/>
            <p:nvPr/>
          </p:nvSpPr>
          <p:spPr>
            <a:xfrm>
              <a:off x="1466365" y="4903651"/>
              <a:ext cx="123825" cy="152400"/>
            </a:xfrm>
            <a:custGeom>
              <a:avLst/>
              <a:gdLst>
                <a:gd name="connsiteX0" fmla="*/ 93250 w 123825"/>
                <a:gd name="connsiteY0" fmla="*/ 75447 h 152400"/>
                <a:gd name="connsiteX1" fmla="*/ 103918 w 123825"/>
                <a:gd name="connsiteY1" fmla="*/ 45729 h 152400"/>
                <a:gd name="connsiteX2" fmla="*/ 63817 w 123825"/>
                <a:gd name="connsiteY2" fmla="*/ 7153 h 152400"/>
                <a:gd name="connsiteX3" fmla="*/ 22003 w 123825"/>
                <a:gd name="connsiteY3" fmla="*/ 48015 h 152400"/>
                <a:gd name="connsiteX4" fmla="*/ 32766 w 123825"/>
                <a:gd name="connsiteY4" fmla="*/ 75542 h 152400"/>
                <a:gd name="connsiteX5" fmla="*/ 7144 w 123825"/>
                <a:gd name="connsiteY5" fmla="*/ 122310 h 152400"/>
                <a:gd name="connsiteX6" fmla="*/ 7144 w 123825"/>
                <a:gd name="connsiteY6" fmla="*/ 137169 h 152400"/>
                <a:gd name="connsiteX7" fmla="*/ 18288 w 123825"/>
                <a:gd name="connsiteY7" fmla="*/ 148313 h 152400"/>
                <a:gd name="connsiteX8" fmla="*/ 107823 w 123825"/>
                <a:gd name="connsiteY8" fmla="*/ 148313 h 152400"/>
                <a:gd name="connsiteX9" fmla="*/ 118967 w 123825"/>
                <a:gd name="connsiteY9" fmla="*/ 137169 h 152400"/>
                <a:gd name="connsiteX10" fmla="*/ 118967 w 123825"/>
                <a:gd name="connsiteY10" fmla="*/ 122310 h 152400"/>
                <a:gd name="connsiteX11" fmla="*/ 93250 w 123825"/>
                <a:gd name="connsiteY11" fmla="*/ 75447 h 152400"/>
                <a:gd name="connsiteX12" fmla="*/ 44386 w 123825"/>
                <a:gd name="connsiteY12" fmla="*/ 47729 h 152400"/>
                <a:gd name="connsiteX13" fmla="*/ 63055 w 123825"/>
                <a:gd name="connsiteY13" fmla="*/ 29060 h 152400"/>
                <a:gd name="connsiteX14" fmla="*/ 81725 w 123825"/>
                <a:gd name="connsiteY14" fmla="*/ 47729 h 152400"/>
                <a:gd name="connsiteX15" fmla="*/ 63055 w 123825"/>
                <a:gd name="connsiteY15" fmla="*/ 66398 h 152400"/>
                <a:gd name="connsiteX16" fmla="*/ 44386 w 123825"/>
                <a:gd name="connsiteY16" fmla="*/ 47729 h 152400"/>
                <a:gd name="connsiteX17" fmla="*/ 96774 w 123825"/>
                <a:gd name="connsiteY17" fmla="*/ 126025 h 152400"/>
                <a:gd name="connsiteX18" fmla="*/ 29432 w 123825"/>
                <a:gd name="connsiteY18" fmla="*/ 126025 h 152400"/>
                <a:gd name="connsiteX19" fmla="*/ 29432 w 123825"/>
                <a:gd name="connsiteY19" fmla="*/ 122786 h 152400"/>
                <a:gd name="connsiteX20" fmla="*/ 57531 w 123825"/>
                <a:gd name="connsiteY20" fmla="*/ 89258 h 152400"/>
                <a:gd name="connsiteX21" fmla="*/ 96774 w 123825"/>
                <a:gd name="connsiteY21" fmla="*/ 122310 h 152400"/>
                <a:gd name="connsiteX22" fmla="*/ 96774 w 123825"/>
                <a:gd name="connsiteY22" fmla="*/ 126025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3825" h="152400">
                  <a:moveTo>
                    <a:pt x="93250" y="75447"/>
                  </a:moveTo>
                  <a:cubicBezTo>
                    <a:pt x="100394" y="67637"/>
                    <a:pt x="104584" y="57159"/>
                    <a:pt x="103918" y="45729"/>
                  </a:cubicBezTo>
                  <a:cubicBezTo>
                    <a:pt x="102775" y="24488"/>
                    <a:pt x="85153" y="7534"/>
                    <a:pt x="63817" y="7153"/>
                  </a:cubicBezTo>
                  <a:cubicBezTo>
                    <a:pt x="40862" y="6676"/>
                    <a:pt x="22003" y="25155"/>
                    <a:pt x="22003" y="48015"/>
                  </a:cubicBezTo>
                  <a:cubicBezTo>
                    <a:pt x="22003" y="58588"/>
                    <a:pt x="26098" y="68303"/>
                    <a:pt x="32766" y="75542"/>
                  </a:cubicBezTo>
                  <a:cubicBezTo>
                    <a:pt x="17335" y="85448"/>
                    <a:pt x="7144" y="102689"/>
                    <a:pt x="7144" y="122310"/>
                  </a:cubicBezTo>
                  <a:lnTo>
                    <a:pt x="7144" y="137169"/>
                  </a:lnTo>
                  <a:cubicBezTo>
                    <a:pt x="7144" y="143265"/>
                    <a:pt x="12097" y="148313"/>
                    <a:pt x="18288" y="148313"/>
                  </a:cubicBezTo>
                  <a:lnTo>
                    <a:pt x="107823" y="148313"/>
                  </a:lnTo>
                  <a:cubicBezTo>
                    <a:pt x="113919" y="148313"/>
                    <a:pt x="118967" y="143360"/>
                    <a:pt x="118967" y="137169"/>
                  </a:cubicBezTo>
                  <a:lnTo>
                    <a:pt x="118967" y="122310"/>
                  </a:lnTo>
                  <a:cubicBezTo>
                    <a:pt x="118967" y="102689"/>
                    <a:pt x="108680" y="85448"/>
                    <a:pt x="93250" y="75447"/>
                  </a:cubicBezTo>
                  <a:close/>
                  <a:moveTo>
                    <a:pt x="44386" y="47729"/>
                  </a:moveTo>
                  <a:cubicBezTo>
                    <a:pt x="44386" y="37442"/>
                    <a:pt x="52769" y="29060"/>
                    <a:pt x="63055" y="29060"/>
                  </a:cubicBezTo>
                  <a:cubicBezTo>
                    <a:pt x="73342" y="29060"/>
                    <a:pt x="81725" y="37442"/>
                    <a:pt x="81725" y="47729"/>
                  </a:cubicBezTo>
                  <a:cubicBezTo>
                    <a:pt x="81725" y="58016"/>
                    <a:pt x="73342" y="66398"/>
                    <a:pt x="63055" y="66398"/>
                  </a:cubicBezTo>
                  <a:cubicBezTo>
                    <a:pt x="52769" y="66303"/>
                    <a:pt x="44386" y="58016"/>
                    <a:pt x="44386" y="47729"/>
                  </a:cubicBezTo>
                  <a:close/>
                  <a:moveTo>
                    <a:pt x="96774" y="126025"/>
                  </a:moveTo>
                  <a:lnTo>
                    <a:pt x="29432" y="126025"/>
                  </a:lnTo>
                  <a:lnTo>
                    <a:pt x="29432" y="122786"/>
                  </a:lnTo>
                  <a:cubicBezTo>
                    <a:pt x="29432" y="107070"/>
                    <a:pt x="42005" y="91735"/>
                    <a:pt x="57531" y="89258"/>
                  </a:cubicBezTo>
                  <a:cubicBezTo>
                    <a:pt x="78581" y="85829"/>
                    <a:pt x="96774" y="102022"/>
                    <a:pt x="96774" y="122310"/>
                  </a:cubicBezTo>
                  <a:lnTo>
                    <a:pt x="96774" y="12602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03" name="자유형: 도형 402">
              <a:extLst>
                <a:ext uri="{FF2B5EF4-FFF2-40B4-BE49-F238E27FC236}">
                  <a16:creationId xmlns:a16="http://schemas.microsoft.com/office/drawing/2014/main" id="{B5C7C074-05CB-47F0-B1F2-1202907E6B3C}"/>
                </a:ext>
              </a:extLst>
            </p:cNvPr>
            <p:cNvSpPr/>
            <p:nvPr/>
          </p:nvSpPr>
          <p:spPr>
            <a:xfrm>
              <a:off x="1466365" y="5082054"/>
              <a:ext cx="123825" cy="152400"/>
            </a:xfrm>
            <a:custGeom>
              <a:avLst/>
              <a:gdLst>
                <a:gd name="connsiteX0" fmla="*/ 93250 w 123825"/>
                <a:gd name="connsiteY0" fmla="*/ 75447 h 152400"/>
                <a:gd name="connsiteX1" fmla="*/ 103918 w 123825"/>
                <a:gd name="connsiteY1" fmla="*/ 45729 h 152400"/>
                <a:gd name="connsiteX2" fmla="*/ 63817 w 123825"/>
                <a:gd name="connsiteY2" fmla="*/ 7153 h 152400"/>
                <a:gd name="connsiteX3" fmla="*/ 22003 w 123825"/>
                <a:gd name="connsiteY3" fmla="*/ 48015 h 152400"/>
                <a:gd name="connsiteX4" fmla="*/ 32766 w 123825"/>
                <a:gd name="connsiteY4" fmla="*/ 75542 h 152400"/>
                <a:gd name="connsiteX5" fmla="*/ 7144 w 123825"/>
                <a:gd name="connsiteY5" fmla="*/ 122310 h 152400"/>
                <a:gd name="connsiteX6" fmla="*/ 7144 w 123825"/>
                <a:gd name="connsiteY6" fmla="*/ 137169 h 152400"/>
                <a:gd name="connsiteX7" fmla="*/ 18288 w 123825"/>
                <a:gd name="connsiteY7" fmla="*/ 148313 h 152400"/>
                <a:gd name="connsiteX8" fmla="*/ 107823 w 123825"/>
                <a:gd name="connsiteY8" fmla="*/ 148313 h 152400"/>
                <a:gd name="connsiteX9" fmla="*/ 118967 w 123825"/>
                <a:gd name="connsiteY9" fmla="*/ 137169 h 152400"/>
                <a:gd name="connsiteX10" fmla="*/ 118967 w 123825"/>
                <a:gd name="connsiteY10" fmla="*/ 122310 h 152400"/>
                <a:gd name="connsiteX11" fmla="*/ 93250 w 123825"/>
                <a:gd name="connsiteY11" fmla="*/ 75447 h 152400"/>
                <a:gd name="connsiteX12" fmla="*/ 44386 w 123825"/>
                <a:gd name="connsiteY12" fmla="*/ 47634 h 152400"/>
                <a:gd name="connsiteX13" fmla="*/ 63055 w 123825"/>
                <a:gd name="connsiteY13" fmla="*/ 28965 h 152400"/>
                <a:gd name="connsiteX14" fmla="*/ 81725 w 123825"/>
                <a:gd name="connsiteY14" fmla="*/ 47634 h 152400"/>
                <a:gd name="connsiteX15" fmla="*/ 63055 w 123825"/>
                <a:gd name="connsiteY15" fmla="*/ 66303 h 152400"/>
                <a:gd name="connsiteX16" fmla="*/ 44386 w 123825"/>
                <a:gd name="connsiteY16" fmla="*/ 47634 h 152400"/>
                <a:gd name="connsiteX17" fmla="*/ 96774 w 123825"/>
                <a:gd name="connsiteY17" fmla="*/ 126025 h 152400"/>
                <a:gd name="connsiteX18" fmla="*/ 29432 w 123825"/>
                <a:gd name="connsiteY18" fmla="*/ 126025 h 152400"/>
                <a:gd name="connsiteX19" fmla="*/ 29432 w 123825"/>
                <a:gd name="connsiteY19" fmla="*/ 122786 h 152400"/>
                <a:gd name="connsiteX20" fmla="*/ 57531 w 123825"/>
                <a:gd name="connsiteY20" fmla="*/ 89258 h 152400"/>
                <a:gd name="connsiteX21" fmla="*/ 96774 w 123825"/>
                <a:gd name="connsiteY21" fmla="*/ 122310 h 152400"/>
                <a:gd name="connsiteX22" fmla="*/ 96774 w 123825"/>
                <a:gd name="connsiteY22" fmla="*/ 126025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3825" h="152400">
                  <a:moveTo>
                    <a:pt x="93250" y="75447"/>
                  </a:moveTo>
                  <a:cubicBezTo>
                    <a:pt x="100394" y="67637"/>
                    <a:pt x="104489" y="57159"/>
                    <a:pt x="103918" y="45729"/>
                  </a:cubicBezTo>
                  <a:cubicBezTo>
                    <a:pt x="102775" y="24488"/>
                    <a:pt x="85153" y="7534"/>
                    <a:pt x="63817" y="7153"/>
                  </a:cubicBezTo>
                  <a:cubicBezTo>
                    <a:pt x="40862" y="6677"/>
                    <a:pt x="22003" y="25155"/>
                    <a:pt x="22003" y="48015"/>
                  </a:cubicBezTo>
                  <a:cubicBezTo>
                    <a:pt x="22003" y="58588"/>
                    <a:pt x="26098" y="68303"/>
                    <a:pt x="32766" y="75542"/>
                  </a:cubicBezTo>
                  <a:cubicBezTo>
                    <a:pt x="17335" y="85448"/>
                    <a:pt x="7144" y="102688"/>
                    <a:pt x="7144" y="122310"/>
                  </a:cubicBezTo>
                  <a:lnTo>
                    <a:pt x="7144" y="137169"/>
                  </a:lnTo>
                  <a:cubicBezTo>
                    <a:pt x="7144" y="143265"/>
                    <a:pt x="12097" y="148313"/>
                    <a:pt x="18288" y="148313"/>
                  </a:cubicBezTo>
                  <a:lnTo>
                    <a:pt x="107823" y="148313"/>
                  </a:lnTo>
                  <a:cubicBezTo>
                    <a:pt x="113919" y="148313"/>
                    <a:pt x="118967" y="143360"/>
                    <a:pt x="118967" y="137169"/>
                  </a:cubicBezTo>
                  <a:lnTo>
                    <a:pt x="118967" y="122310"/>
                  </a:lnTo>
                  <a:cubicBezTo>
                    <a:pt x="118967" y="102593"/>
                    <a:pt x="108680" y="85353"/>
                    <a:pt x="93250" y="75447"/>
                  </a:cubicBezTo>
                  <a:close/>
                  <a:moveTo>
                    <a:pt x="44386" y="47634"/>
                  </a:moveTo>
                  <a:cubicBezTo>
                    <a:pt x="44386" y="37347"/>
                    <a:pt x="52769" y="28965"/>
                    <a:pt x="63055" y="28965"/>
                  </a:cubicBezTo>
                  <a:cubicBezTo>
                    <a:pt x="73342" y="28965"/>
                    <a:pt x="81725" y="37347"/>
                    <a:pt x="81725" y="47634"/>
                  </a:cubicBezTo>
                  <a:cubicBezTo>
                    <a:pt x="81725" y="57921"/>
                    <a:pt x="73342" y="66303"/>
                    <a:pt x="63055" y="66303"/>
                  </a:cubicBezTo>
                  <a:cubicBezTo>
                    <a:pt x="52769" y="66303"/>
                    <a:pt x="44386" y="57921"/>
                    <a:pt x="44386" y="47634"/>
                  </a:cubicBezTo>
                  <a:close/>
                  <a:moveTo>
                    <a:pt x="96774" y="126025"/>
                  </a:moveTo>
                  <a:lnTo>
                    <a:pt x="29432" y="126025"/>
                  </a:lnTo>
                  <a:lnTo>
                    <a:pt x="29432" y="122786"/>
                  </a:lnTo>
                  <a:cubicBezTo>
                    <a:pt x="29432" y="107070"/>
                    <a:pt x="42005" y="91735"/>
                    <a:pt x="57531" y="89258"/>
                  </a:cubicBezTo>
                  <a:cubicBezTo>
                    <a:pt x="78581" y="85829"/>
                    <a:pt x="96774" y="102022"/>
                    <a:pt x="96774" y="122310"/>
                  </a:cubicBezTo>
                  <a:lnTo>
                    <a:pt x="96774" y="12602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04" name="자유형: 도형 403">
              <a:extLst>
                <a:ext uri="{FF2B5EF4-FFF2-40B4-BE49-F238E27FC236}">
                  <a16:creationId xmlns:a16="http://schemas.microsoft.com/office/drawing/2014/main" id="{73535BD0-DBE3-483D-83B0-165D6E3C3421}"/>
                </a:ext>
              </a:extLst>
            </p:cNvPr>
            <p:cNvSpPr/>
            <p:nvPr/>
          </p:nvSpPr>
          <p:spPr>
            <a:xfrm>
              <a:off x="1644768" y="4903651"/>
              <a:ext cx="123825" cy="152400"/>
            </a:xfrm>
            <a:custGeom>
              <a:avLst/>
              <a:gdLst>
                <a:gd name="connsiteX0" fmla="*/ 18193 w 123825"/>
                <a:gd name="connsiteY0" fmla="*/ 148218 h 152400"/>
                <a:gd name="connsiteX1" fmla="*/ 107728 w 123825"/>
                <a:gd name="connsiteY1" fmla="*/ 148218 h 152400"/>
                <a:gd name="connsiteX2" fmla="*/ 118872 w 123825"/>
                <a:gd name="connsiteY2" fmla="*/ 137074 h 152400"/>
                <a:gd name="connsiteX3" fmla="*/ 118872 w 123825"/>
                <a:gd name="connsiteY3" fmla="*/ 122215 h 152400"/>
                <a:gd name="connsiteX4" fmla="*/ 93250 w 123825"/>
                <a:gd name="connsiteY4" fmla="*/ 75447 h 152400"/>
                <a:gd name="connsiteX5" fmla="*/ 103918 w 123825"/>
                <a:gd name="connsiteY5" fmla="*/ 45729 h 152400"/>
                <a:gd name="connsiteX6" fmla="*/ 63818 w 123825"/>
                <a:gd name="connsiteY6" fmla="*/ 7153 h 152400"/>
                <a:gd name="connsiteX7" fmla="*/ 22003 w 123825"/>
                <a:gd name="connsiteY7" fmla="*/ 48015 h 152400"/>
                <a:gd name="connsiteX8" fmla="*/ 32766 w 123825"/>
                <a:gd name="connsiteY8" fmla="*/ 75542 h 152400"/>
                <a:gd name="connsiteX9" fmla="*/ 7144 w 123825"/>
                <a:gd name="connsiteY9" fmla="*/ 122310 h 152400"/>
                <a:gd name="connsiteX10" fmla="*/ 7144 w 123825"/>
                <a:gd name="connsiteY10" fmla="*/ 137169 h 152400"/>
                <a:gd name="connsiteX11" fmla="*/ 18193 w 123825"/>
                <a:gd name="connsiteY11" fmla="*/ 148218 h 152400"/>
                <a:gd name="connsiteX12" fmla="*/ 44387 w 123825"/>
                <a:gd name="connsiteY12" fmla="*/ 47729 h 152400"/>
                <a:gd name="connsiteX13" fmla="*/ 63056 w 123825"/>
                <a:gd name="connsiteY13" fmla="*/ 29060 h 152400"/>
                <a:gd name="connsiteX14" fmla="*/ 81725 w 123825"/>
                <a:gd name="connsiteY14" fmla="*/ 47729 h 152400"/>
                <a:gd name="connsiteX15" fmla="*/ 63056 w 123825"/>
                <a:gd name="connsiteY15" fmla="*/ 66398 h 152400"/>
                <a:gd name="connsiteX16" fmla="*/ 44387 w 123825"/>
                <a:gd name="connsiteY16" fmla="*/ 47729 h 152400"/>
                <a:gd name="connsiteX17" fmla="*/ 29337 w 123825"/>
                <a:gd name="connsiteY17" fmla="*/ 122310 h 152400"/>
                <a:gd name="connsiteX18" fmla="*/ 68675 w 123825"/>
                <a:gd name="connsiteY18" fmla="*/ 89258 h 152400"/>
                <a:gd name="connsiteX19" fmla="*/ 96679 w 123825"/>
                <a:gd name="connsiteY19" fmla="*/ 122786 h 152400"/>
                <a:gd name="connsiteX20" fmla="*/ 96679 w 123825"/>
                <a:gd name="connsiteY20" fmla="*/ 126025 h 152400"/>
                <a:gd name="connsiteX21" fmla="*/ 29337 w 123825"/>
                <a:gd name="connsiteY21" fmla="*/ 126025 h 152400"/>
                <a:gd name="connsiteX22" fmla="*/ 29337 w 123825"/>
                <a:gd name="connsiteY22" fmla="*/ 12231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3825" h="152400">
                  <a:moveTo>
                    <a:pt x="18193" y="148218"/>
                  </a:moveTo>
                  <a:lnTo>
                    <a:pt x="107728" y="148218"/>
                  </a:lnTo>
                  <a:cubicBezTo>
                    <a:pt x="113824" y="148218"/>
                    <a:pt x="118872" y="143265"/>
                    <a:pt x="118872" y="137074"/>
                  </a:cubicBezTo>
                  <a:lnTo>
                    <a:pt x="118872" y="122215"/>
                  </a:lnTo>
                  <a:cubicBezTo>
                    <a:pt x="118872" y="102593"/>
                    <a:pt x="108680" y="85353"/>
                    <a:pt x="93250" y="75447"/>
                  </a:cubicBezTo>
                  <a:cubicBezTo>
                    <a:pt x="100394" y="67637"/>
                    <a:pt x="104585" y="57159"/>
                    <a:pt x="103918" y="45729"/>
                  </a:cubicBezTo>
                  <a:cubicBezTo>
                    <a:pt x="102775" y="24488"/>
                    <a:pt x="85154" y="7534"/>
                    <a:pt x="63818" y="7153"/>
                  </a:cubicBezTo>
                  <a:cubicBezTo>
                    <a:pt x="40862" y="6676"/>
                    <a:pt x="22003" y="25155"/>
                    <a:pt x="22003" y="48015"/>
                  </a:cubicBezTo>
                  <a:cubicBezTo>
                    <a:pt x="22003" y="58588"/>
                    <a:pt x="26099" y="68303"/>
                    <a:pt x="32766" y="75542"/>
                  </a:cubicBezTo>
                  <a:cubicBezTo>
                    <a:pt x="17335" y="85448"/>
                    <a:pt x="7144" y="102689"/>
                    <a:pt x="7144" y="122310"/>
                  </a:cubicBezTo>
                  <a:lnTo>
                    <a:pt x="7144" y="137169"/>
                  </a:lnTo>
                  <a:cubicBezTo>
                    <a:pt x="7144" y="143265"/>
                    <a:pt x="12097" y="148218"/>
                    <a:pt x="18193" y="148218"/>
                  </a:cubicBezTo>
                  <a:close/>
                  <a:moveTo>
                    <a:pt x="44387" y="47729"/>
                  </a:moveTo>
                  <a:cubicBezTo>
                    <a:pt x="44387" y="37442"/>
                    <a:pt x="52769" y="29060"/>
                    <a:pt x="63056" y="29060"/>
                  </a:cubicBezTo>
                  <a:cubicBezTo>
                    <a:pt x="73343" y="29060"/>
                    <a:pt x="81725" y="37442"/>
                    <a:pt x="81725" y="47729"/>
                  </a:cubicBezTo>
                  <a:cubicBezTo>
                    <a:pt x="81725" y="58016"/>
                    <a:pt x="73343" y="66398"/>
                    <a:pt x="63056" y="66398"/>
                  </a:cubicBezTo>
                  <a:cubicBezTo>
                    <a:pt x="52673" y="66303"/>
                    <a:pt x="44387" y="58016"/>
                    <a:pt x="44387" y="47729"/>
                  </a:cubicBezTo>
                  <a:close/>
                  <a:moveTo>
                    <a:pt x="29337" y="122310"/>
                  </a:moveTo>
                  <a:cubicBezTo>
                    <a:pt x="29337" y="102022"/>
                    <a:pt x="47625" y="85829"/>
                    <a:pt x="68675" y="89258"/>
                  </a:cubicBezTo>
                  <a:cubicBezTo>
                    <a:pt x="84106" y="91735"/>
                    <a:pt x="96679" y="107165"/>
                    <a:pt x="96679" y="122786"/>
                  </a:cubicBezTo>
                  <a:lnTo>
                    <a:pt x="96679" y="126025"/>
                  </a:lnTo>
                  <a:lnTo>
                    <a:pt x="29337" y="126025"/>
                  </a:lnTo>
                  <a:lnTo>
                    <a:pt x="29337" y="12231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405" name="그룹 404">
            <a:extLst>
              <a:ext uri="{FF2B5EF4-FFF2-40B4-BE49-F238E27FC236}">
                <a16:creationId xmlns:a16="http://schemas.microsoft.com/office/drawing/2014/main" id="{8476F028-3E87-4F29-B9E3-8F7757D540F0}"/>
              </a:ext>
            </a:extLst>
          </p:cNvPr>
          <p:cNvGrpSpPr/>
          <p:nvPr/>
        </p:nvGrpSpPr>
        <p:grpSpPr>
          <a:xfrm>
            <a:off x="5478406" y="1570402"/>
            <a:ext cx="390525" cy="390525"/>
            <a:chOff x="5478406" y="1570402"/>
            <a:chExt cx="390525" cy="390525"/>
          </a:xfrm>
          <a:solidFill>
            <a:schemeClr val="bg1"/>
          </a:solidFill>
        </p:grpSpPr>
        <p:sp>
          <p:nvSpPr>
            <p:cNvPr id="406" name="자유형: 도형 405">
              <a:extLst>
                <a:ext uri="{FF2B5EF4-FFF2-40B4-BE49-F238E27FC236}">
                  <a16:creationId xmlns:a16="http://schemas.microsoft.com/office/drawing/2014/main" id="{37C64613-36E8-4FC5-BFEF-ED2772B6D1B3}"/>
                </a:ext>
              </a:extLst>
            </p:cNvPr>
            <p:cNvSpPr/>
            <p:nvPr/>
          </p:nvSpPr>
          <p:spPr>
            <a:xfrm>
              <a:off x="5559257" y="1651349"/>
              <a:ext cx="228600" cy="228600"/>
            </a:xfrm>
            <a:custGeom>
              <a:avLst/>
              <a:gdLst>
                <a:gd name="connsiteX0" fmla="*/ 117062 w 228600"/>
                <a:gd name="connsiteY0" fmla="*/ 7144 h 228600"/>
                <a:gd name="connsiteX1" fmla="*/ 7144 w 228600"/>
                <a:gd name="connsiteY1" fmla="*/ 117062 h 228600"/>
                <a:gd name="connsiteX2" fmla="*/ 117062 w 228600"/>
                <a:gd name="connsiteY2" fmla="*/ 226981 h 228600"/>
                <a:gd name="connsiteX3" fmla="*/ 226981 w 228600"/>
                <a:gd name="connsiteY3" fmla="*/ 117062 h 228600"/>
                <a:gd name="connsiteX4" fmla="*/ 117062 w 228600"/>
                <a:gd name="connsiteY4" fmla="*/ 7144 h 228600"/>
                <a:gd name="connsiteX5" fmla="*/ 117062 w 228600"/>
                <a:gd name="connsiteY5" fmla="*/ 204121 h 228600"/>
                <a:gd name="connsiteX6" fmla="*/ 30004 w 228600"/>
                <a:gd name="connsiteY6" fmla="*/ 117062 h 228600"/>
                <a:gd name="connsiteX7" fmla="*/ 117062 w 228600"/>
                <a:gd name="connsiteY7" fmla="*/ 30004 h 228600"/>
                <a:gd name="connsiteX8" fmla="*/ 204121 w 228600"/>
                <a:gd name="connsiteY8" fmla="*/ 117062 h 228600"/>
                <a:gd name="connsiteX9" fmla="*/ 117062 w 228600"/>
                <a:gd name="connsiteY9" fmla="*/ 204121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8600" h="228600">
                  <a:moveTo>
                    <a:pt x="117062" y="7144"/>
                  </a:moveTo>
                  <a:cubicBezTo>
                    <a:pt x="56483" y="7144"/>
                    <a:pt x="7144" y="56483"/>
                    <a:pt x="7144" y="117062"/>
                  </a:cubicBezTo>
                  <a:cubicBezTo>
                    <a:pt x="7144" y="177641"/>
                    <a:pt x="56483" y="226981"/>
                    <a:pt x="117062" y="226981"/>
                  </a:cubicBezTo>
                  <a:cubicBezTo>
                    <a:pt x="177641" y="226981"/>
                    <a:pt x="226981" y="177641"/>
                    <a:pt x="226981" y="117062"/>
                  </a:cubicBezTo>
                  <a:cubicBezTo>
                    <a:pt x="226981" y="56483"/>
                    <a:pt x="177641" y="7144"/>
                    <a:pt x="117062" y="7144"/>
                  </a:cubicBezTo>
                  <a:close/>
                  <a:moveTo>
                    <a:pt x="117062" y="204121"/>
                  </a:moveTo>
                  <a:cubicBezTo>
                    <a:pt x="69056" y="204121"/>
                    <a:pt x="30004" y="165068"/>
                    <a:pt x="30004" y="117062"/>
                  </a:cubicBezTo>
                  <a:cubicBezTo>
                    <a:pt x="30004" y="69056"/>
                    <a:pt x="69056" y="30004"/>
                    <a:pt x="117062" y="30004"/>
                  </a:cubicBezTo>
                  <a:cubicBezTo>
                    <a:pt x="165068" y="30004"/>
                    <a:pt x="204121" y="69056"/>
                    <a:pt x="204121" y="117062"/>
                  </a:cubicBezTo>
                  <a:cubicBezTo>
                    <a:pt x="204121" y="165068"/>
                    <a:pt x="165068" y="204121"/>
                    <a:pt x="117062" y="20412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07" name="자유형: 도형 406">
              <a:extLst>
                <a:ext uri="{FF2B5EF4-FFF2-40B4-BE49-F238E27FC236}">
                  <a16:creationId xmlns:a16="http://schemas.microsoft.com/office/drawing/2014/main" id="{C0D489EA-E57F-4B55-8E86-9377C39AA735}"/>
                </a:ext>
              </a:extLst>
            </p:cNvPr>
            <p:cNvSpPr/>
            <p:nvPr/>
          </p:nvSpPr>
          <p:spPr>
            <a:xfrm>
              <a:off x="5616693" y="1708689"/>
              <a:ext cx="114300" cy="114300"/>
            </a:xfrm>
            <a:custGeom>
              <a:avLst/>
              <a:gdLst>
                <a:gd name="connsiteX0" fmla="*/ 59627 w 114300"/>
                <a:gd name="connsiteY0" fmla="*/ 7144 h 114300"/>
                <a:gd name="connsiteX1" fmla="*/ 7144 w 114300"/>
                <a:gd name="connsiteY1" fmla="*/ 59627 h 114300"/>
                <a:gd name="connsiteX2" fmla="*/ 59627 w 114300"/>
                <a:gd name="connsiteY2" fmla="*/ 112109 h 114300"/>
                <a:gd name="connsiteX3" fmla="*/ 112109 w 114300"/>
                <a:gd name="connsiteY3" fmla="*/ 59627 h 114300"/>
                <a:gd name="connsiteX4" fmla="*/ 59627 w 114300"/>
                <a:gd name="connsiteY4" fmla="*/ 7144 h 114300"/>
                <a:gd name="connsiteX5" fmla="*/ 59627 w 114300"/>
                <a:gd name="connsiteY5" fmla="*/ 89344 h 114300"/>
                <a:gd name="connsiteX6" fmla="*/ 30004 w 114300"/>
                <a:gd name="connsiteY6" fmla="*/ 59722 h 114300"/>
                <a:gd name="connsiteX7" fmla="*/ 59627 w 114300"/>
                <a:gd name="connsiteY7" fmla="*/ 30099 h 114300"/>
                <a:gd name="connsiteX8" fmla="*/ 89249 w 114300"/>
                <a:gd name="connsiteY8" fmla="*/ 59722 h 114300"/>
                <a:gd name="connsiteX9" fmla="*/ 59627 w 114300"/>
                <a:gd name="connsiteY9" fmla="*/ 89344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4300" h="114300">
                  <a:moveTo>
                    <a:pt x="59627" y="7144"/>
                  </a:moveTo>
                  <a:cubicBezTo>
                    <a:pt x="30671" y="7144"/>
                    <a:pt x="7144" y="30671"/>
                    <a:pt x="7144" y="59627"/>
                  </a:cubicBezTo>
                  <a:cubicBezTo>
                    <a:pt x="7144" y="88583"/>
                    <a:pt x="30671" y="112109"/>
                    <a:pt x="59627" y="112109"/>
                  </a:cubicBezTo>
                  <a:cubicBezTo>
                    <a:pt x="88582" y="112109"/>
                    <a:pt x="112109" y="88583"/>
                    <a:pt x="112109" y="59627"/>
                  </a:cubicBezTo>
                  <a:cubicBezTo>
                    <a:pt x="112109" y="30671"/>
                    <a:pt x="88582" y="7144"/>
                    <a:pt x="59627" y="7144"/>
                  </a:cubicBezTo>
                  <a:close/>
                  <a:moveTo>
                    <a:pt x="59627" y="89344"/>
                  </a:moveTo>
                  <a:cubicBezTo>
                    <a:pt x="43243" y="89344"/>
                    <a:pt x="30004" y="76010"/>
                    <a:pt x="30004" y="59722"/>
                  </a:cubicBezTo>
                  <a:cubicBezTo>
                    <a:pt x="30004" y="43434"/>
                    <a:pt x="43339" y="30099"/>
                    <a:pt x="59627" y="30099"/>
                  </a:cubicBezTo>
                  <a:cubicBezTo>
                    <a:pt x="75915" y="30099"/>
                    <a:pt x="89249" y="43434"/>
                    <a:pt x="89249" y="59722"/>
                  </a:cubicBezTo>
                  <a:cubicBezTo>
                    <a:pt x="89249" y="76010"/>
                    <a:pt x="76009" y="89344"/>
                    <a:pt x="59627" y="893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08" name="자유형: 도형 407">
              <a:extLst>
                <a:ext uri="{FF2B5EF4-FFF2-40B4-BE49-F238E27FC236}">
                  <a16:creationId xmlns:a16="http://schemas.microsoft.com/office/drawing/2014/main" id="{2F9AFA2A-09CC-47D6-BDDE-9A8270DD1F33}"/>
                </a:ext>
              </a:extLst>
            </p:cNvPr>
            <p:cNvSpPr/>
            <p:nvPr/>
          </p:nvSpPr>
          <p:spPr>
            <a:xfrm>
              <a:off x="5478406" y="1570402"/>
              <a:ext cx="390525" cy="390525"/>
            </a:xfrm>
            <a:custGeom>
              <a:avLst/>
              <a:gdLst>
                <a:gd name="connsiteX0" fmla="*/ 376221 w 390525"/>
                <a:gd name="connsiteY0" fmla="*/ 186102 h 390525"/>
                <a:gd name="connsiteX1" fmla="*/ 370697 w 390525"/>
                <a:gd name="connsiteY1" fmla="*/ 186102 h 390525"/>
                <a:gd name="connsiteX2" fmla="*/ 208962 w 390525"/>
                <a:gd name="connsiteY2" fmla="*/ 24368 h 390525"/>
                <a:gd name="connsiteX3" fmla="*/ 208962 w 390525"/>
                <a:gd name="connsiteY3" fmla="*/ 18843 h 390525"/>
                <a:gd name="connsiteX4" fmla="*/ 199628 w 390525"/>
                <a:gd name="connsiteY4" fmla="*/ 7318 h 390525"/>
                <a:gd name="connsiteX5" fmla="*/ 186103 w 390525"/>
                <a:gd name="connsiteY5" fmla="*/ 18558 h 390525"/>
                <a:gd name="connsiteX6" fmla="*/ 186103 w 390525"/>
                <a:gd name="connsiteY6" fmla="*/ 24368 h 390525"/>
                <a:gd name="connsiteX7" fmla="*/ 24368 w 390525"/>
                <a:gd name="connsiteY7" fmla="*/ 186102 h 390525"/>
                <a:gd name="connsiteX8" fmla="*/ 18843 w 390525"/>
                <a:gd name="connsiteY8" fmla="*/ 186102 h 390525"/>
                <a:gd name="connsiteX9" fmla="*/ 7318 w 390525"/>
                <a:gd name="connsiteY9" fmla="*/ 195437 h 390525"/>
                <a:gd name="connsiteX10" fmla="*/ 18558 w 390525"/>
                <a:gd name="connsiteY10" fmla="*/ 208962 h 390525"/>
                <a:gd name="connsiteX11" fmla="*/ 24368 w 390525"/>
                <a:gd name="connsiteY11" fmla="*/ 208962 h 390525"/>
                <a:gd name="connsiteX12" fmla="*/ 186103 w 390525"/>
                <a:gd name="connsiteY12" fmla="*/ 370697 h 390525"/>
                <a:gd name="connsiteX13" fmla="*/ 186103 w 390525"/>
                <a:gd name="connsiteY13" fmla="*/ 376221 h 390525"/>
                <a:gd name="connsiteX14" fmla="*/ 195437 w 390525"/>
                <a:gd name="connsiteY14" fmla="*/ 387747 h 390525"/>
                <a:gd name="connsiteX15" fmla="*/ 208962 w 390525"/>
                <a:gd name="connsiteY15" fmla="*/ 376507 h 390525"/>
                <a:gd name="connsiteX16" fmla="*/ 208962 w 390525"/>
                <a:gd name="connsiteY16" fmla="*/ 370697 h 390525"/>
                <a:gd name="connsiteX17" fmla="*/ 370697 w 390525"/>
                <a:gd name="connsiteY17" fmla="*/ 208962 h 390525"/>
                <a:gd name="connsiteX18" fmla="*/ 376507 w 390525"/>
                <a:gd name="connsiteY18" fmla="*/ 208962 h 390525"/>
                <a:gd name="connsiteX19" fmla="*/ 387747 w 390525"/>
                <a:gd name="connsiteY19" fmla="*/ 195437 h 390525"/>
                <a:gd name="connsiteX20" fmla="*/ 376221 w 390525"/>
                <a:gd name="connsiteY20" fmla="*/ 186102 h 390525"/>
                <a:gd name="connsiteX21" fmla="*/ 208962 w 390525"/>
                <a:gd name="connsiteY21" fmla="*/ 347742 h 390525"/>
                <a:gd name="connsiteX22" fmla="*/ 208962 w 390525"/>
                <a:gd name="connsiteY22" fmla="*/ 342979 h 390525"/>
                <a:gd name="connsiteX23" fmla="*/ 199628 w 390525"/>
                <a:gd name="connsiteY23" fmla="*/ 331454 h 390525"/>
                <a:gd name="connsiteX24" fmla="*/ 186103 w 390525"/>
                <a:gd name="connsiteY24" fmla="*/ 342693 h 390525"/>
                <a:gd name="connsiteX25" fmla="*/ 186103 w 390525"/>
                <a:gd name="connsiteY25" fmla="*/ 347646 h 390525"/>
                <a:gd name="connsiteX26" fmla="*/ 47418 w 390525"/>
                <a:gd name="connsiteY26" fmla="*/ 208962 h 390525"/>
                <a:gd name="connsiteX27" fmla="*/ 52181 w 390525"/>
                <a:gd name="connsiteY27" fmla="*/ 208962 h 390525"/>
                <a:gd name="connsiteX28" fmla="*/ 63706 w 390525"/>
                <a:gd name="connsiteY28" fmla="*/ 199628 h 390525"/>
                <a:gd name="connsiteX29" fmla="*/ 52467 w 390525"/>
                <a:gd name="connsiteY29" fmla="*/ 186102 h 390525"/>
                <a:gd name="connsiteX30" fmla="*/ 47514 w 390525"/>
                <a:gd name="connsiteY30" fmla="*/ 186102 h 390525"/>
                <a:gd name="connsiteX31" fmla="*/ 186198 w 390525"/>
                <a:gd name="connsiteY31" fmla="*/ 47418 h 390525"/>
                <a:gd name="connsiteX32" fmla="*/ 186198 w 390525"/>
                <a:gd name="connsiteY32" fmla="*/ 52181 h 390525"/>
                <a:gd name="connsiteX33" fmla="*/ 195532 w 390525"/>
                <a:gd name="connsiteY33" fmla="*/ 63706 h 390525"/>
                <a:gd name="connsiteX34" fmla="*/ 209058 w 390525"/>
                <a:gd name="connsiteY34" fmla="*/ 52467 h 390525"/>
                <a:gd name="connsiteX35" fmla="*/ 209058 w 390525"/>
                <a:gd name="connsiteY35" fmla="*/ 47514 h 390525"/>
                <a:gd name="connsiteX36" fmla="*/ 347742 w 390525"/>
                <a:gd name="connsiteY36" fmla="*/ 186198 h 390525"/>
                <a:gd name="connsiteX37" fmla="*/ 342979 w 390525"/>
                <a:gd name="connsiteY37" fmla="*/ 186198 h 390525"/>
                <a:gd name="connsiteX38" fmla="*/ 331454 w 390525"/>
                <a:gd name="connsiteY38" fmla="*/ 195532 h 390525"/>
                <a:gd name="connsiteX39" fmla="*/ 342694 w 390525"/>
                <a:gd name="connsiteY39" fmla="*/ 209058 h 390525"/>
                <a:gd name="connsiteX40" fmla="*/ 347646 w 390525"/>
                <a:gd name="connsiteY40" fmla="*/ 209058 h 390525"/>
                <a:gd name="connsiteX41" fmla="*/ 208962 w 390525"/>
                <a:gd name="connsiteY41" fmla="*/ 347742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390525" h="390525">
                  <a:moveTo>
                    <a:pt x="376221" y="186102"/>
                  </a:moveTo>
                  <a:lnTo>
                    <a:pt x="370697" y="186102"/>
                  </a:lnTo>
                  <a:cubicBezTo>
                    <a:pt x="365077" y="99425"/>
                    <a:pt x="295830" y="29988"/>
                    <a:pt x="208962" y="24368"/>
                  </a:cubicBezTo>
                  <a:lnTo>
                    <a:pt x="208962" y="18843"/>
                  </a:lnTo>
                  <a:cubicBezTo>
                    <a:pt x="208962" y="13224"/>
                    <a:pt x="205057" y="8271"/>
                    <a:pt x="199628" y="7318"/>
                  </a:cubicBezTo>
                  <a:cubicBezTo>
                    <a:pt x="192389" y="6080"/>
                    <a:pt x="186103" y="11604"/>
                    <a:pt x="186103" y="18558"/>
                  </a:cubicBezTo>
                  <a:lnTo>
                    <a:pt x="186103" y="24368"/>
                  </a:lnTo>
                  <a:cubicBezTo>
                    <a:pt x="99425" y="29988"/>
                    <a:pt x="29988" y="99234"/>
                    <a:pt x="24368" y="186102"/>
                  </a:cubicBezTo>
                  <a:lnTo>
                    <a:pt x="18843" y="186102"/>
                  </a:lnTo>
                  <a:cubicBezTo>
                    <a:pt x="13224" y="186102"/>
                    <a:pt x="8271" y="190008"/>
                    <a:pt x="7318" y="195437"/>
                  </a:cubicBezTo>
                  <a:cubicBezTo>
                    <a:pt x="6080" y="202676"/>
                    <a:pt x="11604" y="208962"/>
                    <a:pt x="18558" y="208962"/>
                  </a:cubicBezTo>
                  <a:lnTo>
                    <a:pt x="24368" y="208962"/>
                  </a:lnTo>
                  <a:cubicBezTo>
                    <a:pt x="29988" y="295640"/>
                    <a:pt x="99234" y="365077"/>
                    <a:pt x="186103" y="370697"/>
                  </a:cubicBezTo>
                  <a:lnTo>
                    <a:pt x="186103" y="376221"/>
                  </a:lnTo>
                  <a:cubicBezTo>
                    <a:pt x="186103" y="381841"/>
                    <a:pt x="190008" y="386794"/>
                    <a:pt x="195437" y="387747"/>
                  </a:cubicBezTo>
                  <a:cubicBezTo>
                    <a:pt x="202676" y="388985"/>
                    <a:pt x="208962" y="383460"/>
                    <a:pt x="208962" y="376507"/>
                  </a:cubicBezTo>
                  <a:lnTo>
                    <a:pt x="208962" y="370697"/>
                  </a:lnTo>
                  <a:cubicBezTo>
                    <a:pt x="295640" y="365077"/>
                    <a:pt x="365077" y="295830"/>
                    <a:pt x="370697" y="208962"/>
                  </a:cubicBezTo>
                  <a:lnTo>
                    <a:pt x="376507" y="208962"/>
                  </a:lnTo>
                  <a:cubicBezTo>
                    <a:pt x="383556" y="208962"/>
                    <a:pt x="389080" y="202676"/>
                    <a:pt x="387747" y="195437"/>
                  </a:cubicBezTo>
                  <a:cubicBezTo>
                    <a:pt x="386794" y="190008"/>
                    <a:pt x="381841" y="186102"/>
                    <a:pt x="376221" y="186102"/>
                  </a:cubicBezTo>
                  <a:close/>
                  <a:moveTo>
                    <a:pt x="208962" y="347742"/>
                  </a:moveTo>
                  <a:lnTo>
                    <a:pt x="208962" y="342979"/>
                  </a:lnTo>
                  <a:cubicBezTo>
                    <a:pt x="208962" y="337359"/>
                    <a:pt x="205057" y="332406"/>
                    <a:pt x="199628" y="331454"/>
                  </a:cubicBezTo>
                  <a:cubicBezTo>
                    <a:pt x="192389" y="330216"/>
                    <a:pt x="186103" y="335740"/>
                    <a:pt x="186103" y="342693"/>
                  </a:cubicBezTo>
                  <a:lnTo>
                    <a:pt x="186103" y="347646"/>
                  </a:lnTo>
                  <a:cubicBezTo>
                    <a:pt x="112188" y="342027"/>
                    <a:pt x="52943" y="282876"/>
                    <a:pt x="47418" y="208962"/>
                  </a:cubicBezTo>
                  <a:lnTo>
                    <a:pt x="52181" y="208962"/>
                  </a:lnTo>
                  <a:cubicBezTo>
                    <a:pt x="57801" y="208962"/>
                    <a:pt x="62754" y="205057"/>
                    <a:pt x="63706" y="199628"/>
                  </a:cubicBezTo>
                  <a:cubicBezTo>
                    <a:pt x="64944" y="192389"/>
                    <a:pt x="59420" y="186102"/>
                    <a:pt x="52467" y="186102"/>
                  </a:cubicBezTo>
                  <a:lnTo>
                    <a:pt x="47514" y="186102"/>
                  </a:lnTo>
                  <a:cubicBezTo>
                    <a:pt x="53133" y="112188"/>
                    <a:pt x="112284" y="52943"/>
                    <a:pt x="186198" y="47418"/>
                  </a:cubicBezTo>
                  <a:lnTo>
                    <a:pt x="186198" y="52181"/>
                  </a:lnTo>
                  <a:cubicBezTo>
                    <a:pt x="186198" y="57801"/>
                    <a:pt x="190103" y="62754"/>
                    <a:pt x="195532" y="63706"/>
                  </a:cubicBezTo>
                  <a:cubicBezTo>
                    <a:pt x="202771" y="64944"/>
                    <a:pt x="209058" y="59420"/>
                    <a:pt x="209058" y="52467"/>
                  </a:cubicBezTo>
                  <a:lnTo>
                    <a:pt x="209058" y="47514"/>
                  </a:lnTo>
                  <a:cubicBezTo>
                    <a:pt x="282972" y="53133"/>
                    <a:pt x="342217" y="112284"/>
                    <a:pt x="347742" y="186198"/>
                  </a:cubicBezTo>
                  <a:lnTo>
                    <a:pt x="342979" y="186198"/>
                  </a:lnTo>
                  <a:cubicBezTo>
                    <a:pt x="337360" y="186198"/>
                    <a:pt x="332406" y="190103"/>
                    <a:pt x="331454" y="195532"/>
                  </a:cubicBezTo>
                  <a:cubicBezTo>
                    <a:pt x="330216" y="202771"/>
                    <a:pt x="335740" y="209058"/>
                    <a:pt x="342694" y="209058"/>
                  </a:cubicBezTo>
                  <a:lnTo>
                    <a:pt x="347646" y="209058"/>
                  </a:lnTo>
                  <a:cubicBezTo>
                    <a:pt x="342122" y="282972"/>
                    <a:pt x="282876" y="342217"/>
                    <a:pt x="208962" y="34774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409" name="그룹 408">
            <a:extLst>
              <a:ext uri="{FF2B5EF4-FFF2-40B4-BE49-F238E27FC236}">
                <a16:creationId xmlns:a16="http://schemas.microsoft.com/office/drawing/2014/main" id="{FE8F3168-6D3A-481B-A4B3-0DBB44CF9BFB}"/>
              </a:ext>
            </a:extLst>
          </p:cNvPr>
          <p:cNvGrpSpPr/>
          <p:nvPr/>
        </p:nvGrpSpPr>
        <p:grpSpPr>
          <a:xfrm>
            <a:off x="2125590" y="4903755"/>
            <a:ext cx="390525" cy="387382"/>
            <a:chOff x="2125590" y="4903755"/>
            <a:chExt cx="390525" cy="387382"/>
          </a:xfrm>
          <a:solidFill>
            <a:schemeClr val="bg1"/>
          </a:solidFill>
        </p:grpSpPr>
        <p:sp>
          <p:nvSpPr>
            <p:cNvPr id="410" name="자유형: 도형 409">
              <a:extLst>
                <a:ext uri="{FF2B5EF4-FFF2-40B4-BE49-F238E27FC236}">
                  <a16:creationId xmlns:a16="http://schemas.microsoft.com/office/drawing/2014/main" id="{996C7C76-8423-443A-8F3C-955F0BACE13C}"/>
                </a:ext>
              </a:extLst>
            </p:cNvPr>
            <p:cNvSpPr/>
            <p:nvPr/>
          </p:nvSpPr>
          <p:spPr>
            <a:xfrm>
              <a:off x="2262750" y="4988147"/>
              <a:ext cx="114300" cy="76200"/>
            </a:xfrm>
            <a:custGeom>
              <a:avLst/>
              <a:gdLst>
                <a:gd name="connsiteX0" fmla="*/ 112300 w 114300"/>
                <a:gd name="connsiteY0" fmla="*/ 57245 h 76200"/>
                <a:gd name="connsiteX1" fmla="*/ 112300 w 114300"/>
                <a:gd name="connsiteY1" fmla="*/ 33052 h 76200"/>
                <a:gd name="connsiteX2" fmla="*/ 104680 w 114300"/>
                <a:gd name="connsiteY2" fmla="*/ 14859 h 76200"/>
                <a:gd name="connsiteX3" fmla="*/ 86011 w 114300"/>
                <a:gd name="connsiteY3" fmla="*/ 7144 h 76200"/>
                <a:gd name="connsiteX4" fmla="*/ 33147 w 114300"/>
                <a:gd name="connsiteY4" fmla="*/ 7144 h 76200"/>
                <a:gd name="connsiteX5" fmla="*/ 14764 w 114300"/>
                <a:gd name="connsiteY5" fmla="*/ 14764 h 76200"/>
                <a:gd name="connsiteX6" fmla="*/ 7144 w 114300"/>
                <a:gd name="connsiteY6" fmla="*/ 33147 h 76200"/>
                <a:gd name="connsiteX7" fmla="*/ 7144 w 114300"/>
                <a:gd name="connsiteY7" fmla="*/ 57436 h 76200"/>
                <a:gd name="connsiteX8" fmla="*/ 13145 w 114300"/>
                <a:gd name="connsiteY8" fmla="*/ 67246 h 76200"/>
                <a:gd name="connsiteX9" fmla="*/ 59626 w 114300"/>
                <a:gd name="connsiteY9" fmla="*/ 78486 h 76200"/>
                <a:gd name="connsiteX10" fmla="*/ 106108 w 114300"/>
                <a:gd name="connsiteY10" fmla="*/ 67246 h 76200"/>
                <a:gd name="connsiteX11" fmla="*/ 112300 w 114300"/>
                <a:gd name="connsiteY11" fmla="*/ 57245 h 76200"/>
                <a:gd name="connsiteX12" fmla="*/ 90106 w 114300"/>
                <a:gd name="connsiteY12" fmla="*/ 50102 h 76200"/>
                <a:gd name="connsiteX13" fmla="*/ 59817 w 114300"/>
                <a:gd name="connsiteY13" fmla="*/ 56007 h 76200"/>
                <a:gd name="connsiteX14" fmla="*/ 29527 w 114300"/>
                <a:gd name="connsiteY14" fmla="*/ 50102 h 76200"/>
                <a:gd name="connsiteX15" fmla="*/ 29527 w 114300"/>
                <a:gd name="connsiteY15" fmla="*/ 32956 h 76200"/>
                <a:gd name="connsiteX16" fmla="*/ 33242 w 114300"/>
                <a:gd name="connsiteY16" fmla="*/ 29242 h 76200"/>
                <a:gd name="connsiteX17" fmla="*/ 86201 w 114300"/>
                <a:gd name="connsiteY17" fmla="*/ 29242 h 76200"/>
                <a:gd name="connsiteX18" fmla="*/ 90202 w 114300"/>
                <a:gd name="connsiteY18" fmla="*/ 32956 h 76200"/>
                <a:gd name="connsiteX19" fmla="*/ 90106 w 114300"/>
                <a:gd name="connsiteY19" fmla="*/ 5010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14300" h="76200">
                  <a:moveTo>
                    <a:pt x="112300" y="57245"/>
                  </a:moveTo>
                  <a:lnTo>
                    <a:pt x="112300" y="33052"/>
                  </a:lnTo>
                  <a:cubicBezTo>
                    <a:pt x="112300" y="26194"/>
                    <a:pt x="109633" y="19717"/>
                    <a:pt x="104680" y="14859"/>
                  </a:cubicBezTo>
                  <a:cubicBezTo>
                    <a:pt x="99727" y="9906"/>
                    <a:pt x="92964" y="7144"/>
                    <a:pt x="86011" y="7144"/>
                  </a:cubicBezTo>
                  <a:cubicBezTo>
                    <a:pt x="77248" y="7144"/>
                    <a:pt x="41910" y="7144"/>
                    <a:pt x="33147" y="7144"/>
                  </a:cubicBezTo>
                  <a:cubicBezTo>
                    <a:pt x="26194" y="7144"/>
                    <a:pt x="19717" y="9811"/>
                    <a:pt x="14764" y="14764"/>
                  </a:cubicBezTo>
                  <a:cubicBezTo>
                    <a:pt x="9811" y="19717"/>
                    <a:pt x="7144" y="26194"/>
                    <a:pt x="7144" y="33147"/>
                  </a:cubicBezTo>
                  <a:lnTo>
                    <a:pt x="7144" y="57436"/>
                  </a:lnTo>
                  <a:cubicBezTo>
                    <a:pt x="7144" y="61627"/>
                    <a:pt x="9525" y="65437"/>
                    <a:pt x="13145" y="67246"/>
                  </a:cubicBezTo>
                  <a:cubicBezTo>
                    <a:pt x="27432" y="74581"/>
                    <a:pt x="43529" y="78486"/>
                    <a:pt x="59626" y="78486"/>
                  </a:cubicBezTo>
                  <a:cubicBezTo>
                    <a:pt x="75724" y="78486"/>
                    <a:pt x="91821" y="74581"/>
                    <a:pt x="106108" y="67246"/>
                  </a:cubicBezTo>
                  <a:cubicBezTo>
                    <a:pt x="109918" y="65151"/>
                    <a:pt x="112300" y="61341"/>
                    <a:pt x="112300" y="57245"/>
                  </a:cubicBezTo>
                  <a:close/>
                  <a:moveTo>
                    <a:pt x="90106" y="50102"/>
                  </a:moveTo>
                  <a:cubicBezTo>
                    <a:pt x="80486" y="54102"/>
                    <a:pt x="70390" y="56007"/>
                    <a:pt x="59817" y="56007"/>
                  </a:cubicBezTo>
                  <a:cubicBezTo>
                    <a:pt x="49244" y="56007"/>
                    <a:pt x="39052" y="54007"/>
                    <a:pt x="29527" y="50102"/>
                  </a:cubicBezTo>
                  <a:lnTo>
                    <a:pt x="29527" y="32956"/>
                  </a:lnTo>
                  <a:cubicBezTo>
                    <a:pt x="29527" y="30956"/>
                    <a:pt x="31242" y="29242"/>
                    <a:pt x="33242" y="29242"/>
                  </a:cubicBezTo>
                  <a:cubicBezTo>
                    <a:pt x="48482" y="29242"/>
                    <a:pt x="83725" y="29242"/>
                    <a:pt x="86201" y="29242"/>
                  </a:cubicBezTo>
                  <a:cubicBezTo>
                    <a:pt x="88201" y="29242"/>
                    <a:pt x="90202" y="30861"/>
                    <a:pt x="90202" y="32956"/>
                  </a:cubicBezTo>
                  <a:lnTo>
                    <a:pt x="90106" y="5010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11" name="자유형: 도형 410">
              <a:extLst>
                <a:ext uri="{FF2B5EF4-FFF2-40B4-BE49-F238E27FC236}">
                  <a16:creationId xmlns:a16="http://schemas.microsoft.com/office/drawing/2014/main" id="{DCC42C25-D9AF-4D94-973C-57B6E98D46B6}"/>
                </a:ext>
              </a:extLst>
            </p:cNvPr>
            <p:cNvSpPr/>
            <p:nvPr/>
          </p:nvSpPr>
          <p:spPr>
            <a:xfrm>
              <a:off x="2276847" y="5126735"/>
              <a:ext cx="85725" cy="85725"/>
            </a:xfrm>
            <a:custGeom>
              <a:avLst/>
              <a:gdLst>
                <a:gd name="connsiteX0" fmla="*/ 7144 w 85725"/>
                <a:gd name="connsiteY0" fmla="*/ 45434 h 85725"/>
                <a:gd name="connsiteX1" fmla="*/ 45434 w 85725"/>
                <a:gd name="connsiteY1" fmla="*/ 83725 h 85725"/>
                <a:gd name="connsiteX2" fmla="*/ 83725 w 85725"/>
                <a:gd name="connsiteY2" fmla="*/ 45434 h 85725"/>
                <a:gd name="connsiteX3" fmla="*/ 45434 w 85725"/>
                <a:gd name="connsiteY3" fmla="*/ 7144 h 85725"/>
                <a:gd name="connsiteX4" fmla="*/ 7144 w 85725"/>
                <a:gd name="connsiteY4" fmla="*/ 45434 h 85725"/>
                <a:gd name="connsiteX5" fmla="*/ 61627 w 85725"/>
                <a:gd name="connsiteY5" fmla="*/ 45434 h 85725"/>
                <a:gd name="connsiteX6" fmla="*/ 45529 w 85725"/>
                <a:gd name="connsiteY6" fmla="*/ 61532 h 85725"/>
                <a:gd name="connsiteX7" fmla="*/ 29432 w 85725"/>
                <a:gd name="connsiteY7" fmla="*/ 45434 h 85725"/>
                <a:gd name="connsiteX8" fmla="*/ 45529 w 85725"/>
                <a:gd name="connsiteY8" fmla="*/ 29337 h 85725"/>
                <a:gd name="connsiteX9" fmla="*/ 61627 w 85725"/>
                <a:gd name="connsiteY9" fmla="*/ 45434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5725" h="85725">
                  <a:moveTo>
                    <a:pt x="7144" y="45434"/>
                  </a:moveTo>
                  <a:cubicBezTo>
                    <a:pt x="7144" y="66580"/>
                    <a:pt x="24289" y="83725"/>
                    <a:pt x="45434" y="83725"/>
                  </a:cubicBezTo>
                  <a:cubicBezTo>
                    <a:pt x="66580" y="83725"/>
                    <a:pt x="83725" y="66580"/>
                    <a:pt x="83725" y="45434"/>
                  </a:cubicBezTo>
                  <a:cubicBezTo>
                    <a:pt x="83725" y="24289"/>
                    <a:pt x="66580" y="7144"/>
                    <a:pt x="45434" y="7144"/>
                  </a:cubicBezTo>
                  <a:cubicBezTo>
                    <a:pt x="24289" y="7144"/>
                    <a:pt x="7144" y="24289"/>
                    <a:pt x="7144" y="45434"/>
                  </a:cubicBezTo>
                  <a:close/>
                  <a:moveTo>
                    <a:pt x="61627" y="45434"/>
                  </a:moveTo>
                  <a:cubicBezTo>
                    <a:pt x="61627" y="54293"/>
                    <a:pt x="54388" y="61532"/>
                    <a:pt x="45529" y="61532"/>
                  </a:cubicBezTo>
                  <a:cubicBezTo>
                    <a:pt x="36671" y="61532"/>
                    <a:pt x="29432" y="54293"/>
                    <a:pt x="29432" y="45434"/>
                  </a:cubicBezTo>
                  <a:cubicBezTo>
                    <a:pt x="29432" y="36576"/>
                    <a:pt x="36671" y="29337"/>
                    <a:pt x="45529" y="29337"/>
                  </a:cubicBezTo>
                  <a:cubicBezTo>
                    <a:pt x="54388" y="29242"/>
                    <a:pt x="61627" y="36481"/>
                    <a:pt x="61627" y="4543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12" name="자유형: 도형 411">
              <a:extLst>
                <a:ext uri="{FF2B5EF4-FFF2-40B4-BE49-F238E27FC236}">
                  <a16:creationId xmlns:a16="http://schemas.microsoft.com/office/drawing/2014/main" id="{33E32D8B-5F9F-428C-AC05-6BB2ECC5280F}"/>
                </a:ext>
              </a:extLst>
            </p:cNvPr>
            <p:cNvSpPr/>
            <p:nvPr/>
          </p:nvSpPr>
          <p:spPr>
            <a:xfrm>
              <a:off x="2139782" y="4903755"/>
              <a:ext cx="361950" cy="209550"/>
            </a:xfrm>
            <a:custGeom>
              <a:avLst/>
              <a:gdLst>
                <a:gd name="connsiteX0" fmla="*/ 45529 w 361950"/>
                <a:gd name="connsiteY0" fmla="*/ 205454 h 209550"/>
                <a:gd name="connsiteX1" fmla="*/ 83820 w 361950"/>
                <a:gd name="connsiteY1" fmla="*/ 167164 h 209550"/>
                <a:gd name="connsiteX2" fmla="*/ 60865 w 361950"/>
                <a:gd name="connsiteY2" fmla="*/ 132112 h 209550"/>
                <a:gd name="connsiteX3" fmla="*/ 87058 w 361950"/>
                <a:gd name="connsiteY3" fmla="*/ 97346 h 209550"/>
                <a:gd name="connsiteX4" fmla="*/ 128969 w 361950"/>
                <a:gd name="connsiteY4" fmla="*/ 69723 h 209550"/>
                <a:gd name="connsiteX5" fmla="*/ 148495 w 361950"/>
                <a:gd name="connsiteY5" fmla="*/ 63151 h 209550"/>
                <a:gd name="connsiteX6" fmla="*/ 182404 w 361950"/>
                <a:gd name="connsiteY6" fmla="*/ 83725 h 209550"/>
                <a:gd name="connsiteX7" fmla="*/ 216408 w 361950"/>
                <a:gd name="connsiteY7" fmla="*/ 62960 h 209550"/>
                <a:gd name="connsiteX8" fmla="*/ 235649 w 361950"/>
                <a:gd name="connsiteY8" fmla="*/ 69437 h 209550"/>
                <a:gd name="connsiteX9" fmla="*/ 277559 w 361950"/>
                <a:gd name="connsiteY9" fmla="*/ 97060 h 209550"/>
                <a:gd name="connsiteX10" fmla="*/ 303943 w 361950"/>
                <a:gd name="connsiteY10" fmla="*/ 132112 h 209550"/>
                <a:gd name="connsiteX11" fmla="*/ 281083 w 361950"/>
                <a:gd name="connsiteY11" fmla="*/ 167164 h 209550"/>
                <a:gd name="connsiteX12" fmla="*/ 319373 w 361950"/>
                <a:gd name="connsiteY12" fmla="*/ 205454 h 209550"/>
                <a:gd name="connsiteX13" fmla="*/ 357664 w 361950"/>
                <a:gd name="connsiteY13" fmla="*/ 167164 h 209550"/>
                <a:gd name="connsiteX14" fmla="*/ 327470 w 361950"/>
                <a:gd name="connsiteY14" fmla="*/ 129731 h 209550"/>
                <a:gd name="connsiteX15" fmla="*/ 327184 w 361950"/>
                <a:gd name="connsiteY15" fmla="*/ 129064 h 209550"/>
                <a:gd name="connsiteX16" fmla="*/ 292989 w 361950"/>
                <a:gd name="connsiteY16" fmla="*/ 81153 h 209550"/>
                <a:gd name="connsiteX17" fmla="*/ 244316 w 361950"/>
                <a:gd name="connsiteY17" fmla="*/ 49054 h 209550"/>
                <a:gd name="connsiteX18" fmla="*/ 220504 w 361950"/>
                <a:gd name="connsiteY18" fmla="*/ 41148 h 209550"/>
                <a:gd name="connsiteX19" fmla="*/ 182404 w 361950"/>
                <a:gd name="connsiteY19" fmla="*/ 7144 h 209550"/>
                <a:gd name="connsiteX20" fmla="*/ 144304 w 361950"/>
                <a:gd name="connsiteY20" fmla="*/ 41339 h 209550"/>
                <a:gd name="connsiteX21" fmla="*/ 120301 w 361950"/>
                <a:gd name="connsiteY21" fmla="*/ 49244 h 209550"/>
                <a:gd name="connsiteX22" fmla="*/ 71628 w 361950"/>
                <a:gd name="connsiteY22" fmla="*/ 81344 h 209550"/>
                <a:gd name="connsiteX23" fmla="*/ 37433 w 361950"/>
                <a:gd name="connsiteY23" fmla="*/ 129254 h 209550"/>
                <a:gd name="connsiteX24" fmla="*/ 37243 w 361950"/>
                <a:gd name="connsiteY24" fmla="*/ 129731 h 209550"/>
                <a:gd name="connsiteX25" fmla="*/ 7144 w 361950"/>
                <a:gd name="connsiteY25" fmla="*/ 167164 h 209550"/>
                <a:gd name="connsiteX26" fmla="*/ 45529 w 361950"/>
                <a:gd name="connsiteY26" fmla="*/ 205454 h 209550"/>
                <a:gd name="connsiteX27" fmla="*/ 335661 w 361950"/>
                <a:gd name="connsiteY27" fmla="*/ 167069 h 209550"/>
                <a:gd name="connsiteX28" fmla="*/ 319564 w 361950"/>
                <a:gd name="connsiteY28" fmla="*/ 183166 h 209550"/>
                <a:gd name="connsiteX29" fmla="*/ 303467 w 361950"/>
                <a:gd name="connsiteY29" fmla="*/ 167069 h 209550"/>
                <a:gd name="connsiteX30" fmla="*/ 319564 w 361950"/>
                <a:gd name="connsiteY30" fmla="*/ 150971 h 209550"/>
                <a:gd name="connsiteX31" fmla="*/ 335661 w 361950"/>
                <a:gd name="connsiteY31" fmla="*/ 167069 h 209550"/>
                <a:gd name="connsiteX32" fmla="*/ 182594 w 361950"/>
                <a:gd name="connsiteY32" fmla="*/ 29242 h 209550"/>
                <a:gd name="connsiteX33" fmla="*/ 198692 w 361950"/>
                <a:gd name="connsiteY33" fmla="*/ 45339 h 209550"/>
                <a:gd name="connsiteX34" fmla="*/ 182594 w 361950"/>
                <a:gd name="connsiteY34" fmla="*/ 61436 h 209550"/>
                <a:gd name="connsiteX35" fmla="*/ 166497 w 361950"/>
                <a:gd name="connsiteY35" fmla="*/ 45339 h 209550"/>
                <a:gd name="connsiteX36" fmla="*/ 182594 w 361950"/>
                <a:gd name="connsiteY36" fmla="*/ 29242 h 209550"/>
                <a:gd name="connsiteX37" fmla="*/ 45529 w 361950"/>
                <a:gd name="connsiteY37" fmla="*/ 150971 h 209550"/>
                <a:gd name="connsiteX38" fmla="*/ 61627 w 361950"/>
                <a:gd name="connsiteY38" fmla="*/ 167069 h 209550"/>
                <a:gd name="connsiteX39" fmla="*/ 45529 w 361950"/>
                <a:gd name="connsiteY39" fmla="*/ 183166 h 209550"/>
                <a:gd name="connsiteX40" fmla="*/ 29432 w 361950"/>
                <a:gd name="connsiteY40" fmla="*/ 167069 h 209550"/>
                <a:gd name="connsiteX41" fmla="*/ 45529 w 361950"/>
                <a:gd name="connsiteY41" fmla="*/ 150971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361950" h="209550">
                  <a:moveTo>
                    <a:pt x="45529" y="205454"/>
                  </a:moveTo>
                  <a:cubicBezTo>
                    <a:pt x="66675" y="205454"/>
                    <a:pt x="83820" y="188309"/>
                    <a:pt x="83820" y="167164"/>
                  </a:cubicBezTo>
                  <a:cubicBezTo>
                    <a:pt x="83820" y="151543"/>
                    <a:pt x="74390" y="138017"/>
                    <a:pt x="60865" y="132112"/>
                  </a:cubicBezTo>
                  <a:cubicBezTo>
                    <a:pt x="67723" y="119253"/>
                    <a:pt x="76486" y="107537"/>
                    <a:pt x="87058" y="97346"/>
                  </a:cubicBezTo>
                  <a:cubicBezTo>
                    <a:pt x="99250" y="85630"/>
                    <a:pt x="113347" y="76295"/>
                    <a:pt x="128969" y="69723"/>
                  </a:cubicBezTo>
                  <a:cubicBezTo>
                    <a:pt x="135255" y="67056"/>
                    <a:pt x="141827" y="64866"/>
                    <a:pt x="148495" y="63151"/>
                  </a:cubicBezTo>
                  <a:cubicBezTo>
                    <a:pt x="154876" y="75343"/>
                    <a:pt x="167735" y="83725"/>
                    <a:pt x="182404" y="83725"/>
                  </a:cubicBezTo>
                  <a:cubicBezTo>
                    <a:pt x="197167" y="83725"/>
                    <a:pt x="210026" y="75248"/>
                    <a:pt x="216408" y="62960"/>
                  </a:cubicBezTo>
                  <a:cubicBezTo>
                    <a:pt x="222980" y="64675"/>
                    <a:pt x="229457" y="66770"/>
                    <a:pt x="235649" y="69437"/>
                  </a:cubicBezTo>
                  <a:cubicBezTo>
                    <a:pt x="251270" y="76010"/>
                    <a:pt x="265367" y="85344"/>
                    <a:pt x="277559" y="97060"/>
                  </a:cubicBezTo>
                  <a:cubicBezTo>
                    <a:pt x="288226" y="107347"/>
                    <a:pt x="297085" y="119063"/>
                    <a:pt x="303943" y="132112"/>
                  </a:cubicBezTo>
                  <a:cubicBezTo>
                    <a:pt x="290513" y="138017"/>
                    <a:pt x="281083" y="151543"/>
                    <a:pt x="281083" y="167164"/>
                  </a:cubicBezTo>
                  <a:cubicBezTo>
                    <a:pt x="281083" y="188309"/>
                    <a:pt x="298228" y="205454"/>
                    <a:pt x="319373" y="205454"/>
                  </a:cubicBezTo>
                  <a:cubicBezTo>
                    <a:pt x="340519" y="205454"/>
                    <a:pt x="357664" y="188309"/>
                    <a:pt x="357664" y="167164"/>
                  </a:cubicBezTo>
                  <a:cubicBezTo>
                    <a:pt x="357664" y="148781"/>
                    <a:pt x="344710" y="133445"/>
                    <a:pt x="327470" y="129731"/>
                  </a:cubicBezTo>
                  <a:cubicBezTo>
                    <a:pt x="327374" y="129540"/>
                    <a:pt x="327279" y="129254"/>
                    <a:pt x="327184" y="129064"/>
                  </a:cubicBezTo>
                  <a:cubicBezTo>
                    <a:pt x="318802" y="111062"/>
                    <a:pt x="307276" y="94869"/>
                    <a:pt x="292989" y="81153"/>
                  </a:cubicBezTo>
                  <a:cubicBezTo>
                    <a:pt x="278797" y="67533"/>
                    <a:pt x="262414" y="56674"/>
                    <a:pt x="244316" y="49054"/>
                  </a:cubicBezTo>
                  <a:cubicBezTo>
                    <a:pt x="236601" y="45816"/>
                    <a:pt x="228600" y="43148"/>
                    <a:pt x="220504" y="41148"/>
                  </a:cubicBezTo>
                  <a:cubicBezTo>
                    <a:pt x="218313" y="22098"/>
                    <a:pt x="202121" y="7144"/>
                    <a:pt x="182404" y="7144"/>
                  </a:cubicBezTo>
                  <a:cubicBezTo>
                    <a:pt x="162687" y="7144"/>
                    <a:pt x="146399" y="22193"/>
                    <a:pt x="144304" y="41339"/>
                  </a:cubicBezTo>
                  <a:cubicBezTo>
                    <a:pt x="136112" y="43339"/>
                    <a:pt x="128016" y="46006"/>
                    <a:pt x="120301" y="49244"/>
                  </a:cubicBezTo>
                  <a:cubicBezTo>
                    <a:pt x="102203" y="56864"/>
                    <a:pt x="85820" y="67723"/>
                    <a:pt x="71628" y="81344"/>
                  </a:cubicBezTo>
                  <a:cubicBezTo>
                    <a:pt x="57341" y="95155"/>
                    <a:pt x="45815" y="111252"/>
                    <a:pt x="37433" y="129254"/>
                  </a:cubicBezTo>
                  <a:cubicBezTo>
                    <a:pt x="37338" y="129445"/>
                    <a:pt x="37338" y="129540"/>
                    <a:pt x="37243" y="129731"/>
                  </a:cubicBezTo>
                  <a:cubicBezTo>
                    <a:pt x="20003" y="133445"/>
                    <a:pt x="7144" y="148876"/>
                    <a:pt x="7144" y="167164"/>
                  </a:cubicBezTo>
                  <a:cubicBezTo>
                    <a:pt x="7239" y="188214"/>
                    <a:pt x="24384" y="205454"/>
                    <a:pt x="45529" y="205454"/>
                  </a:cubicBezTo>
                  <a:close/>
                  <a:moveTo>
                    <a:pt x="335661" y="167069"/>
                  </a:moveTo>
                  <a:cubicBezTo>
                    <a:pt x="335661" y="175927"/>
                    <a:pt x="328422" y="183166"/>
                    <a:pt x="319564" y="183166"/>
                  </a:cubicBezTo>
                  <a:cubicBezTo>
                    <a:pt x="310705" y="183166"/>
                    <a:pt x="303467" y="175927"/>
                    <a:pt x="303467" y="167069"/>
                  </a:cubicBezTo>
                  <a:cubicBezTo>
                    <a:pt x="303467" y="158210"/>
                    <a:pt x="310705" y="150971"/>
                    <a:pt x="319564" y="150971"/>
                  </a:cubicBezTo>
                  <a:cubicBezTo>
                    <a:pt x="328422" y="150971"/>
                    <a:pt x="335661" y="158210"/>
                    <a:pt x="335661" y="167069"/>
                  </a:cubicBezTo>
                  <a:close/>
                  <a:moveTo>
                    <a:pt x="182594" y="29242"/>
                  </a:moveTo>
                  <a:cubicBezTo>
                    <a:pt x="191453" y="29242"/>
                    <a:pt x="198692" y="36481"/>
                    <a:pt x="198692" y="45339"/>
                  </a:cubicBezTo>
                  <a:cubicBezTo>
                    <a:pt x="198692" y="54197"/>
                    <a:pt x="191453" y="61436"/>
                    <a:pt x="182594" y="61436"/>
                  </a:cubicBezTo>
                  <a:cubicBezTo>
                    <a:pt x="173736" y="61436"/>
                    <a:pt x="166497" y="54197"/>
                    <a:pt x="166497" y="45339"/>
                  </a:cubicBezTo>
                  <a:cubicBezTo>
                    <a:pt x="166497" y="36481"/>
                    <a:pt x="173641" y="29242"/>
                    <a:pt x="182594" y="29242"/>
                  </a:cubicBezTo>
                  <a:close/>
                  <a:moveTo>
                    <a:pt x="45529" y="150971"/>
                  </a:moveTo>
                  <a:cubicBezTo>
                    <a:pt x="54388" y="150971"/>
                    <a:pt x="61627" y="158210"/>
                    <a:pt x="61627" y="167069"/>
                  </a:cubicBezTo>
                  <a:cubicBezTo>
                    <a:pt x="61627" y="175927"/>
                    <a:pt x="54388" y="183166"/>
                    <a:pt x="45529" y="183166"/>
                  </a:cubicBezTo>
                  <a:cubicBezTo>
                    <a:pt x="36671" y="183166"/>
                    <a:pt x="29432" y="175927"/>
                    <a:pt x="29432" y="167069"/>
                  </a:cubicBezTo>
                  <a:cubicBezTo>
                    <a:pt x="29432" y="158210"/>
                    <a:pt x="36671" y="150971"/>
                    <a:pt x="45529" y="1509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13" name="자유형: 도형 412">
              <a:extLst>
                <a:ext uri="{FF2B5EF4-FFF2-40B4-BE49-F238E27FC236}">
                  <a16:creationId xmlns:a16="http://schemas.microsoft.com/office/drawing/2014/main" id="{E90229DB-98D9-497F-8551-03C6D5754938}"/>
                </a:ext>
              </a:extLst>
            </p:cNvPr>
            <p:cNvSpPr/>
            <p:nvPr/>
          </p:nvSpPr>
          <p:spPr>
            <a:xfrm>
              <a:off x="2125590" y="5110162"/>
              <a:ext cx="390525" cy="180975"/>
            </a:xfrm>
            <a:custGeom>
              <a:avLst/>
              <a:gdLst>
                <a:gd name="connsiteX0" fmla="*/ 378809 w 390525"/>
                <a:gd name="connsiteY0" fmla="*/ 14859 h 180975"/>
                <a:gd name="connsiteX1" fmla="*/ 360236 w 390525"/>
                <a:gd name="connsiteY1" fmla="*/ 7144 h 180975"/>
                <a:gd name="connsiteX2" fmla="*/ 307181 w 390525"/>
                <a:gd name="connsiteY2" fmla="*/ 7144 h 180975"/>
                <a:gd name="connsiteX3" fmla="*/ 288798 w 390525"/>
                <a:gd name="connsiteY3" fmla="*/ 14764 h 180975"/>
                <a:gd name="connsiteX4" fmla="*/ 281178 w 390525"/>
                <a:gd name="connsiteY4" fmla="*/ 33147 h 180975"/>
                <a:gd name="connsiteX5" fmla="*/ 281178 w 390525"/>
                <a:gd name="connsiteY5" fmla="*/ 57436 h 180975"/>
                <a:gd name="connsiteX6" fmla="*/ 287274 w 390525"/>
                <a:gd name="connsiteY6" fmla="*/ 67342 h 180975"/>
                <a:gd name="connsiteX7" fmla="*/ 305562 w 390525"/>
                <a:gd name="connsiteY7" fmla="*/ 74581 h 180975"/>
                <a:gd name="connsiteX8" fmla="*/ 244126 w 390525"/>
                <a:gd name="connsiteY8" fmla="*/ 119539 h 180975"/>
                <a:gd name="connsiteX9" fmla="*/ 241364 w 390525"/>
                <a:gd name="connsiteY9" fmla="*/ 116300 h 180975"/>
                <a:gd name="connsiteX10" fmla="*/ 222695 w 390525"/>
                <a:gd name="connsiteY10" fmla="*/ 108585 h 180975"/>
                <a:gd name="connsiteX11" fmla="*/ 169831 w 390525"/>
                <a:gd name="connsiteY11" fmla="*/ 108585 h 180975"/>
                <a:gd name="connsiteX12" fmla="*/ 151448 w 390525"/>
                <a:gd name="connsiteY12" fmla="*/ 116205 h 180975"/>
                <a:gd name="connsiteX13" fmla="*/ 148685 w 390525"/>
                <a:gd name="connsiteY13" fmla="*/ 119539 h 180975"/>
                <a:gd name="connsiteX14" fmla="*/ 87344 w 390525"/>
                <a:gd name="connsiteY14" fmla="*/ 74581 h 180975"/>
                <a:gd name="connsiteX15" fmla="*/ 105632 w 390525"/>
                <a:gd name="connsiteY15" fmla="*/ 67342 h 180975"/>
                <a:gd name="connsiteX16" fmla="*/ 111633 w 390525"/>
                <a:gd name="connsiteY16" fmla="*/ 57436 h 180975"/>
                <a:gd name="connsiteX17" fmla="*/ 111633 w 390525"/>
                <a:gd name="connsiteY17" fmla="*/ 33147 h 180975"/>
                <a:gd name="connsiteX18" fmla="*/ 104013 w 390525"/>
                <a:gd name="connsiteY18" fmla="*/ 14859 h 180975"/>
                <a:gd name="connsiteX19" fmla="*/ 85344 w 390525"/>
                <a:gd name="connsiteY19" fmla="*/ 7144 h 180975"/>
                <a:gd name="connsiteX20" fmla="*/ 33147 w 390525"/>
                <a:gd name="connsiteY20" fmla="*/ 7144 h 180975"/>
                <a:gd name="connsiteX21" fmla="*/ 14764 w 390525"/>
                <a:gd name="connsiteY21" fmla="*/ 14764 h 180975"/>
                <a:gd name="connsiteX22" fmla="*/ 7144 w 390525"/>
                <a:gd name="connsiteY22" fmla="*/ 33147 h 180975"/>
                <a:gd name="connsiteX23" fmla="*/ 7144 w 390525"/>
                <a:gd name="connsiteY23" fmla="*/ 57436 h 180975"/>
                <a:gd name="connsiteX24" fmla="*/ 13145 w 390525"/>
                <a:gd name="connsiteY24" fmla="*/ 67246 h 180975"/>
                <a:gd name="connsiteX25" fmla="*/ 59531 w 390525"/>
                <a:gd name="connsiteY25" fmla="*/ 78486 h 180975"/>
                <a:gd name="connsiteX26" fmla="*/ 63151 w 390525"/>
                <a:gd name="connsiteY26" fmla="*/ 78391 h 180975"/>
                <a:gd name="connsiteX27" fmla="*/ 144018 w 390525"/>
                <a:gd name="connsiteY27" fmla="*/ 141256 h 180975"/>
                <a:gd name="connsiteX28" fmla="*/ 144018 w 390525"/>
                <a:gd name="connsiteY28" fmla="*/ 158591 h 180975"/>
                <a:gd name="connsiteX29" fmla="*/ 150019 w 390525"/>
                <a:gd name="connsiteY29" fmla="*/ 168497 h 180975"/>
                <a:gd name="connsiteX30" fmla="*/ 196501 w 390525"/>
                <a:gd name="connsiteY30" fmla="*/ 179737 h 180975"/>
                <a:gd name="connsiteX31" fmla="*/ 242983 w 390525"/>
                <a:gd name="connsiteY31" fmla="*/ 168497 h 180975"/>
                <a:gd name="connsiteX32" fmla="*/ 248984 w 390525"/>
                <a:gd name="connsiteY32" fmla="*/ 158591 h 180975"/>
                <a:gd name="connsiteX33" fmla="*/ 248984 w 390525"/>
                <a:gd name="connsiteY33" fmla="*/ 141256 h 180975"/>
                <a:gd name="connsiteX34" fmla="*/ 329851 w 390525"/>
                <a:gd name="connsiteY34" fmla="*/ 78391 h 180975"/>
                <a:gd name="connsiteX35" fmla="*/ 333470 w 390525"/>
                <a:gd name="connsiteY35" fmla="*/ 78486 h 180975"/>
                <a:gd name="connsiteX36" fmla="*/ 379857 w 390525"/>
                <a:gd name="connsiteY36" fmla="*/ 67246 h 180975"/>
                <a:gd name="connsiteX37" fmla="*/ 385858 w 390525"/>
                <a:gd name="connsiteY37" fmla="*/ 57436 h 180975"/>
                <a:gd name="connsiteX38" fmla="*/ 385858 w 390525"/>
                <a:gd name="connsiteY38" fmla="*/ 33242 h 180975"/>
                <a:gd name="connsiteX39" fmla="*/ 378809 w 390525"/>
                <a:gd name="connsiteY39" fmla="*/ 14859 h 180975"/>
                <a:gd name="connsiteX40" fmla="*/ 29623 w 390525"/>
                <a:gd name="connsiteY40" fmla="*/ 33052 h 180975"/>
                <a:gd name="connsiteX41" fmla="*/ 33338 w 390525"/>
                <a:gd name="connsiteY41" fmla="*/ 29337 h 180975"/>
                <a:gd name="connsiteX42" fmla="*/ 86297 w 390525"/>
                <a:gd name="connsiteY42" fmla="*/ 29337 h 180975"/>
                <a:gd name="connsiteX43" fmla="*/ 90297 w 390525"/>
                <a:gd name="connsiteY43" fmla="*/ 33052 h 180975"/>
                <a:gd name="connsiteX44" fmla="*/ 90297 w 390525"/>
                <a:gd name="connsiteY44" fmla="*/ 50197 h 180975"/>
                <a:gd name="connsiteX45" fmla="*/ 60008 w 390525"/>
                <a:gd name="connsiteY45" fmla="*/ 56197 h 180975"/>
                <a:gd name="connsiteX46" fmla="*/ 29718 w 390525"/>
                <a:gd name="connsiteY46" fmla="*/ 50197 h 180975"/>
                <a:gd name="connsiteX47" fmla="*/ 29623 w 390525"/>
                <a:gd name="connsiteY47" fmla="*/ 33052 h 180975"/>
                <a:gd name="connsiteX48" fmla="*/ 227267 w 390525"/>
                <a:gd name="connsiteY48" fmla="*/ 151638 h 180975"/>
                <a:gd name="connsiteX49" fmla="*/ 196977 w 390525"/>
                <a:gd name="connsiteY49" fmla="*/ 157544 h 180975"/>
                <a:gd name="connsiteX50" fmla="*/ 166688 w 390525"/>
                <a:gd name="connsiteY50" fmla="*/ 151638 h 180975"/>
                <a:gd name="connsiteX51" fmla="*/ 166688 w 390525"/>
                <a:gd name="connsiteY51" fmla="*/ 134493 h 180975"/>
                <a:gd name="connsiteX52" fmla="*/ 170402 w 390525"/>
                <a:gd name="connsiteY52" fmla="*/ 130778 h 180975"/>
                <a:gd name="connsiteX53" fmla="*/ 223361 w 390525"/>
                <a:gd name="connsiteY53" fmla="*/ 130778 h 180975"/>
                <a:gd name="connsiteX54" fmla="*/ 227362 w 390525"/>
                <a:gd name="connsiteY54" fmla="*/ 134493 h 180975"/>
                <a:gd name="connsiteX55" fmla="*/ 227267 w 390525"/>
                <a:gd name="connsiteY55" fmla="*/ 151638 h 180975"/>
                <a:gd name="connsiteX56" fmla="*/ 364141 w 390525"/>
                <a:gd name="connsiteY56" fmla="*/ 50197 h 180975"/>
                <a:gd name="connsiteX57" fmla="*/ 333851 w 390525"/>
                <a:gd name="connsiteY57" fmla="*/ 56102 h 180975"/>
                <a:gd name="connsiteX58" fmla="*/ 303562 w 390525"/>
                <a:gd name="connsiteY58" fmla="*/ 50197 h 180975"/>
                <a:gd name="connsiteX59" fmla="*/ 303562 w 390525"/>
                <a:gd name="connsiteY59" fmla="*/ 33052 h 180975"/>
                <a:gd name="connsiteX60" fmla="*/ 307277 w 390525"/>
                <a:gd name="connsiteY60" fmla="*/ 29337 h 180975"/>
                <a:gd name="connsiteX61" fmla="*/ 360236 w 390525"/>
                <a:gd name="connsiteY61" fmla="*/ 29337 h 180975"/>
                <a:gd name="connsiteX62" fmla="*/ 364236 w 390525"/>
                <a:gd name="connsiteY62" fmla="*/ 33052 h 180975"/>
                <a:gd name="connsiteX63" fmla="*/ 364141 w 390525"/>
                <a:gd name="connsiteY63" fmla="*/ 50197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390525" h="180975">
                  <a:moveTo>
                    <a:pt x="378809" y="14859"/>
                  </a:moveTo>
                  <a:cubicBezTo>
                    <a:pt x="373856" y="9906"/>
                    <a:pt x="367094" y="7144"/>
                    <a:pt x="360236" y="7144"/>
                  </a:cubicBezTo>
                  <a:cubicBezTo>
                    <a:pt x="342614" y="7144"/>
                    <a:pt x="324803" y="7144"/>
                    <a:pt x="307181" y="7144"/>
                  </a:cubicBezTo>
                  <a:cubicBezTo>
                    <a:pt x="300228" y="7144"/>
                    <a:pt x="293751" y="9811"/>
                    <a:pt x="288798" y="14764"/>
                  </a:cubicBezTo>
                  <a:cubicBezTo>
                    <a:pt x="283940" y="19717"/>
                    <a:pt x="281178" y="26194"/>
                    <a:pt x="281178" y="33147"/>
                  </a:cubicBezTo>
                  <a:lnTo>
                    <a:pt x="281178" y="57436"/>
                  </a:lnTo>
                  <a:cubicBezTo>
                    <a:pt x="281178" y="61627"/>
                    <a:pt x="283559" y="65437"/>
                    <a:pt x="287274" y="67342"/>
                  </a:cubicBezTo>
                  <a:cubicBezTo>
                    <a:pt x="293084" y="70295"/>
                    <a:pt x="299180" y="72771"/>
                    <a:pt x="305562" y="74581"/>
                  </a:cubicBezTo>
                  <a:cubicBezTo>
                    <a:pt x="289751" y="95060"/>
                    <a:pt x="268510" y="110585"/>
                    <a:pt x="244126" y="119539"/>
                  </a:cubicBezTo>
                  <a:cubicBezTo>
                    <a:pt x="243269" y="118396"/>
                    <a:pt x="242411" y="117348"/>
                    <a:pt x="241364" y="116300"/>
                  </a:cubicBezTo>
                  <a:cubicBezTo>
                    <a:pt x="236411" y="111347"/>
                    <a:pt x="229648" y="108585"/>
                    <a:pt x="222695" y="108585"/>
                  </a:cubicBezTo>
                  <a:cubicBezTo>
                    <a:pt x="205073" y="108585"/>
                    <a:pt x="187452" y="108585"/>
                    <a:pt x="169831" y="108585"/>
                  </a:cubicBezTo>
                  <a:cubicBezTo>
                    <a:pt x="162878" y="108585"/>
                    <a:pt x="156401" y="111252"/>
                    <a:pt x="151448" y="116205"/>
                  </a:cubicBezTo>
                  <a:cubicBezTo>
                    <a:pt x="150400" y="117253"/>
                    <a:pt x="149447" y="118396"/>
                    <a:pt x="148685" y="119539"/>
                  </a:cubicBezTo>
                  <a:cubicBezTo>
                    <a:pt x="124397" y="110585"/>
                    <a:pt x="103156" y="94964"/>
                    <a:pt x="87344" y="74581"/>
                  </a:cubicBezTo>
                  <a:cubicBezTo>
                    <a:pt x="93631" y="72771"/>
                    <a:pt x="99822" y="70390"/>
                    <a:pt x="105632" y="67342"/>
                  </a:cubicBezTo>
                  <a:cubicBezTo>
                    <a:pt x="109347" y="65437"/>
                    <a:pt x="111633" y="61627"/>
                    <a:pt x="111633" y="57436"/>
                  </a:cubicBezTo>
                  <a:lnTo>
                    <a:pt x="111633" y="33147"/>
                  </a:lnTo>
                  <a:cubicBezTo>
                    <a:pt x="111633" y="26289"/>
                    <a:pt x="108966" y="19812"/>
                    <a:pt x="104013" y="14859"/>
                  </a:cubicBezTo>
                  <a:cubicBezTo>
                    <a:pt x="99060" y="9906"/>
                    <a:pt x="92297" y="7144"/>
                    <a:pt x="85344" y="7144"/>
                  </a:cubicBezTo>
                  <a:cubicBezTo>
                    <a:pt x="67723" y="7144"/>
                    <a:pt x="50673" y="7144"/>
                    <a:pt x="33147" y="7144"/>
                  </a:cubicBezTo>
                  <a:cubicBezTo>
                    <a:pt x="26194" y="7144"/>
                    <a:pt x="19717" y="9811"/>
                    <a:pt x="14764" y="14764"/>
                  </a:cubicBezTo>
                  <a:cubicBezTo>
                    <a:pt x="9906" y="19717"/>
                    <a:pt x="7144" y="26194"/>
                    <a:pt x="7144" y="33147"/>
                  </a:cubicBezTo>
                  <a:lnTo>
                    <a:pt x="7144" y="57436"/>
                  </a:lnTo>
                  <a:cubicBezTo>
                    <a:pt x="7144" y="61627"/>
                    <a:pt x="9430" y="65437"/>
                    <a:pt x="13145" y="67246"/>
                  </a:cubicBezTo>
                  <a:cubicBezTo>
                    <a:pt x="27337" y="74581"/>
                    <a:pt x="43434" y="78486"/>
                    <a:pt x="59531" y="78486"/>
                  </a:cubicBezTo>
                  <a:cubicBezTo>
                    <a:pt x="60770" y="78486"/>
                    <a:pt x="61913" y="78486"/>
                    <a:pt x="63151" y="78391"/>
                  </a:cubicBezTo>
                  <a:cubicBezTo>
                    <a:pt x="82487" y="107728"/>
                    <a:pt x="110871" y="129730"/>
                    <a:pt x="144018" y="141256"/>
                  </a:cubicBezTo>
                  <a:lnTo>
                    <a:pt x="144018" y="158591"/>
                  </a:lnTo>
                  <a:cubicBezTo>
                    <a:pt x="144018" y="162782"/>
                    <a:pt x="146399" y="166592"/>
                    <a:pt x="150019" y="168497"/>
                  </a:cubicBezTo>
                  <a:cubicBezTo>
                    <a:pt x="164306" y="175831"/>
                    <a:pt x="180404" y="179737"/>
                    <a:pt x="196501" y="179737"/>
                  </a:cubicBezTo>
                  <a:cubicBezTo>
                    <a:pt x="212598" y="179737"/>
                    <a:pt x="228695" y="175831"/>
                    <a:pt x="242983" y="168497"/>
                  </a:cubicBezTo>
                  <a:cubicBezTo>
                    <a:pt x="246698" y="166592"/>
                    <a:pt x="248984" y="162782"/>
                    <a:pt x="248984" y="158591"/>
                  </a:cubicBezTo>
                  <a:lnTo>
                    <a:pt x="248984" y="141256"/>
                  </a:lnTo>
                  <a:cubicBezTo>
                    <a:pt x="282131" y="129730"/>
                    <a:pt x="310515" y="107632"/>
                    <a:pt x="329851" y="78391"/>
                  </a:cubicBezTo>
                  <a:cubicBezTo>
                    <a:pt x="331089" y="78391"/>
                    <a:pt x="332232" y="78486"/>
                    <a:pt x="333470" y="78486"/>
                  </a:cubicBezTo>
                  <a:cubicBezTo>
                    <a:pt x="349568" y="78486"/>
                    <a:pt x="365570" y="74581"/>
                    <a:pt x="379857" y="67246"/>
                  </a:cubicBezTo>
                  <a:cubicBezTo>
                    <a:pt x="383572" y="65341"/>
                    <a:pt x="385858" y="61531"/>
                    <a:pt x="385858" y="57436"/>
                  </a:cubicBezTo>
                  <a:lnTo>
                    <a:pt x="385858" y="33242"/>
                  </a:lnTo>
                  <a:cubicBezTo>
                    <a:pt x="386429" y="26194"/>
                    <a:pt x="383762" y="19717"/>
                    <a:pt x="378809" y="14859"/>
                  </a:cubicBezTo>
                  <a:close/>
                  <a:moveTo>
                    <a:pt x="29623" y="33052"/>
                  </a:moveTo>
                  <a:cubicBezTo>
                    <a:pt x="29623" y="31052"/>
                    <a:pt x="31337" y="29337"/>
                    <a:pt x="33338" y="29337"/>
                  </a:cubicBezTo>
                  <a:cubicBezTo>
                    <a:pt x="50959" y="29337"/>
                    <a:pt x="68675" y="29337"/>
                    <a:pt x="86297" y="29337"/>
                  </a:cubicBezTo>
                  <a:cubicBezTo>
                    <a:pt x="88297" y="29337"/>
                    <a:pt x="90297" y="30956"/>
                    <a:pt x="90297" y="33052"/>
                  </a:cubicBezTo>
                  <a:lnTo>
                    <a:pt x="90297" y="50197"/>
                  </a:lnTo>
                  <a:cubicBezTo>
                    <a:pt x="80677" y="54197"/>
                    <a:pt x="70580" y="56197"/>
                    <a:pt x="60008" y="56197"/>
                  </a:cubicBezTo>
                  <a:cubicBezTo>
                    <a:pt x="49435" y="56197"/>
                    <a:pt x="39243" y="54197"/>
                    <a:pt x="29718" y="50197"/>
                  </a:cubicBezTo>
                  <a:lnTo>
                    <a:pt x="29623" y="33052"/>
                  </a:lnTo>
                  <a:close/>
                  <a:moveTo>
                    <a:pt x="227267" y="151638"/>
                  </a:moveTo>
                  <a:cubicBezTo>
                    <a:pt x="217646" y="155543"/>
                    <a:pt x="207550" y="157544"/>
                    <a:pt x="196977" y="157544"/>
                  </a:cubicBezTo>
                  <a:cubicBezTo>
                    <a:pt x="186404" y="157544"/>
                    <a:pt x="176213" y="155543"/>
                    <a:pt x="166688" y="151638"/>
                  </a:cubicBezTo>
                  <a:lnTo>
                    <a:pt x="166688" y="134493"/>
                  </a:lnTo>
                  <a:cubicBezTo>
                    <a:pt x="166688" y="132493"/>
                    <a:pt x="168402" y="130778"/>
                    <a:pt x="170402" y="130778"/>
                  </a:cubicBezTo>
                  <a:cubicBezTo>
                    <a:pt x="188024" y="130778"/>
                    <a:pt x="205740" y="130778"/>
                    <a:pt x="223361" y="130778"/>
                  </a:cubicBezTo>
                  <a:cubicBezTo>
                    <a:pt x="225362" y="130778"/>
                    <a:pt x="227362" y="132397"/>
                    <a:pt x="227362" y="134493"/>
                  </a:cubicBezTo>
                  <a:lnTo>
                    <a:pt x="227267" y="151638"/>
                  </a:lnTo>
                  <a:close/>
                  <a:moveTo>
                    <a:pt x="364141" y="50197"/>
                  </a:moveTo>
                  <a:cubicBezTo>
                    <a:pt x="354521" y="54197"/>
                    <a:pt x="344424" y="56102"/>
                    <a:pt x="333851" y="56102"/>
                  </a:cubicBezTo>
                  <a:cubicBezTo>
                    <a:pt x="323279" y="56102"/>
                    <a:pt x="313087" y="54102"/>
                    <a:pt x="303562" y="50197"/>
                  </a:cubicBezTo>
                  <a:lnTo>
                    <a:pt x="303562" y="33052"/>
                  </a:lnTo>
                  <a:cubicBezTo>
                    <a:pt x="303562" y="31052"/>
                    <a:pt x="305276" y="29337"/>
                    <a:pt x="307277" y="29337"/>
                  </a:cubicBezTo>
                  <a:cubicBezTo>
                    <a:pt x="322612" y="29337"/>
                    <a:pt x="357950" y="29337"/>
                    <a:pt x="360236" y="29337"/>
                  </a:cubicBezTo>
                  <a:cubicBezTo>
                    <a:pt x="362236" y="29337"/>
                    <a:pt x="364236" y="31052"/>
                    <a:pt x="364236" y="33052"/>
                  </a:cubicBezTo>
                  <a:lnTo>
                    <a:pt x="364141" y="5019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414" name="그룹 413">
            <a:extLst>
              <a:ext uri="{FF2B5EF4-FFF2-40B4-BE49-F238E27FC236}">
                <a16:creationId xmlns:a16="http://schemas.microsoft.com/office/drawing/2014/main" id="{A8B786AF-8E20-4605-849D-34A98D15FDDA}"/>
              </a:ext>
            </a:extLst>
          </p:cNvPr>
          <p:cNvGrpSpPr/>
          <p:nvPr/>
        </p:nvGrpSpPr>
        <p:grpSpPr>
          <a:xfrm>
            <a:off x="2782910" y="4903565"/>
            <a:ext cx="391859" cy="384677"/>
            <a:chOff x="2782910" y="4903565"/>
            <a:chExt cx="391859" cy="384677"/>
          </a:xfrm>
          <a:solidFill>
            <a:schemeClr val="bg1"/>
          </a:solidFill>
        </p:grpSpPr>
        <p:sp>
          <p:nvSpPr>
            <p:cNvPr id="415" name="자유형: 도형 414">
              <a:extLst>
                <a:ext uri="{FF2B5EF4-FFF2-40B4-BE49-F238E27FC236}">
                  <a16:creationId xmlns:a16="http://schemas.microsoft.com/office/drawing/2014/main" id="{B6942D68-EF80-4F50-9761-C9DA0D09AF98}"/>
                </a:ext>
              </a:extLst>
            </p:cNvPr>
            <p:cNvSpPr/>
            <p:nvPr/>
          </p:nvSpPr>
          <p:spPr>
            <a:xfrm>
              <a:off x="2805008" y="4903565"/>
              <a:ext cx="76200" cy="76200"/>
            </a:xfrm>
            <a:custGeom>
              <a:avLst/>
              <a:gdLst>
                <a:gd name="connsiteX0" fmla="*/ 73819 w 76200"/>
                <a:gd name="connsiteY0" fmla="*/ 40481 h 76200"/>
                <a:gd name="connsiteX1" fmla="*/ 40481 w 76200"/>
                <a:gd name="connsiteY1" fmla="*/ 7144 h 76200"/>
                <a:gd name="connsiteX2" fmla="*/ 7144 w 76200"/>
                <a:gd name="connsiteY2" fmla="*/ 40481 h 76200"/>
                <a:gd name="connsiteX3" fmla="*/ 40481 w 76200"/>
                <a:gd name="connsiteY3" fmla="*/ 73819 h 76200"/>
                <a:gd name="connsiteX4" fmla="*/ 73819 w 76200"/>
                <a:gd name="connsiteY4" fmla="*/ 40481 h 76200"/>
                <a:gd name="connsiteX5" fmla="*/ 40481 w 76200"/>
                <a:gd name="connsiteY5" fmla="*/ 51626 h 76200"/>
                <a:gd name="connsiteX6" fmla="*/ 29337 w 76200"/>
                <a:gd name="connsiteY6" fmla="*/ 40481 h 76200"/>
                <a:gd name="connsiteX7" fmla="*/ 40481 w 76200"/>
                <a:gd name="connsiteY7" fmla="*/ 29337 h 76200"/>
                <a:gd name="connsiteX8" fmla="*/ 51625 w 76200"/>
                <a:gd name="connsiteY8" fmla="*/ 40481 h 76200"/>
                <a:gd name="connsiteX9" fmla="*/ 40481 w 76200"/>
                <a:gd name="connsiteY9" fmla="*/ 5162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6200" h="76200">
                  <a:moveTo>
                    <a:pt x="73819" y="40481"/>
                  </a:moveTo>
                  <a:cubicBezTo>
                    <a:pt x="73819" y="22098"/>
                    <a:pt x="58865" y="7144"/>
                    <a:pt x="40481" y="7144"/>
                  </a:cubicBezTo>
                  <a:cubicBezTo>
                    <a:pt x="22098" y="7144"/>
                    <a:pt x="7144" y="22098"/>
                    <a:pt x="7144" y="40481"/>
                  </a:cubicBezTo>
                  <a:cubicBezTo>
                    <a:pt x="7144" y="58864"/>
                    <a:pt x="22098" y="73819"/>
                    <a:pt x="40481" y="73819"/>
                  </a:cubicBezTo>
                  <a:cubicBezTo>
                    <a:pt x="58865" y="73819"/>
                    <a:pt x="73819" y="58864"/>
                    <a:pt x="73819" y="40481"/>
                  </a:cubicBezTo>
                  <a:close/>
                  <a:moveTo>
                    <a:pt x="40481" y="51626"/>
                  </a:moveTo>
                  <a:cubicBezTo>
                    <a:pt x="34385" y="51626"/>
                    <a:pt x="29337" y="46672"/>
                    <a:pt x="29337" y="40481"/>
                  </a:cubicBezTo>
                  <a:cubicBezTo>
                    <a:pt x="29337" y="34290"/>
                    <a:pt x="34290" y="29337"/>
                    <a:pt x="40481" y="29337"/>
                  </a:cubicBezTo>
                  <a:cubicBezTo>
                    <a:pt x="46673" y="29337"/>
                    <a:pt x="51625" y="34290"/>
                    <a:pt x="51625" y="40481"/>
                  </a:cubicBezTo>
                  <a:cubicBezTo>
                    <a:pt x="51625" y="46672"/>
                    <a:pt x="46577" y="51626"/>
                    <a:pt x="40481" y="5162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16" name="자유형: 도형 415">
              <a:extLst>
                <a:ext uri="{FF2B5EF4-FFF2-40B4-BE49-F238E27FC236}">
                  <a16:creationId xmlns:a16="http://schemas.microsoft.com/office/drawing/2014/main" id="{4E7C95EF-ACDE-4F9C-A4A6-DC805854649F}"/>
                </a:ext>
              </a:extLst>
            </p:cNvPr>
            <p:cNvSpPr/>
            <p:nvPr/>
          </p:nvSpPr>
          <p:spPr>
            <a:xfrm>
              <a:off x="3072851" y="4903565"/>
              <a:ext cx="76200" cy="76200"/>
            </a:xfrm>
            <a:custGeom>
              <a:avLst/>
              <a:gdLst>
                <a:gd name="connsiteX0" fmla="*/ 73819 w 76200"/>
                <a:gd name="connsiteY0" fmla="*/ 40481 h 76200"/>
                <a:gd name="connsiteX1" fmla="*/ 40481 w 76200"/>
                <a:gd name="connsiteY1" fmla="*/ 7144 h 76200"/>
                <a:gd name="connsiteX2" fmla="*/ 7144 w 76200"/>
                <a:gd name="connsiteY2" fmla="*/ 40481 h 76200"/>
                <a:gd name="connsiteX3" fmla="*/ 40481 w 76200"/>
                <a:gd name="connsiteY3" fmla="*/ 73819 h 76200"/>
                <a:gd name="connsiteX4" fmla="*/ 73819 w 76200"/>
                <a:gd name="connsiteY4" fmla="*/ 40481 h 76200"/>
                <a:gd name="connsiteX5" fmla="*/ 40576 w 76200"/>
                <a:gd name="connsiteY5" fmla="*/ 51626 h 76200"/>
                <a:gd name="connsiteX6" fmla="*/ 29432 w 76200"/>
                <a:gd name="connsiteY6" fmla="*/ 40481 h 76200"/>
                <a:gd name="connsiteX7" fmla="*/ 40576 w 76200"/>
                <a:gd name="connsiteY7" fmla="*/ 29337 h 76200"/>
                <a:gd name="connsiteX8" fmla="*/ 51721 w 76200"/>
                <a:gd name="connsiteY8" fmla="*/ 40481 h 76200"/>
                <a:gd name="connsiteX9" fmla="*/ 40576 w 76200"/>
                <a:gd name="connsiteY9" fmla="*/ 5162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6200" h="76200">
                  <a:moveTo>
                    <a:pt x="73819" y="40481"/>
                  </a:moveTo>
                  <a:cubicBezTo>
                    <a:pt x="73819" y="22098"/>
                    <a:pt x="58864" y="7144"/>
                    <a:pt x="40481" y="7144"/>
                  </a:cubicBezTo>
                  <a:cubicBezTo>
                    <a:pt x="22098" y="7144"/>
                    <a:pt x="7144" y="22098"/>
                    <a:pt x="7144" y="40481"/>
                  </a:cubicBezTo>
                  <a:cubicBezTo>
                    <a:pt x="7144" y="58864"/>
                    <a:pt x="22098" y="73819"/>
                    <a:pt x="40481" y="73819"/>
                  </a:cubicBezTo>
                  <a:cubicBezTo>
                    <a:pt x="58960" y="73819"/>
                    <a:pt x="73819" y="58864"/>
                    <a:pt x="73819" y="40481"/>
                  </a:cubicBezTo>
                  <a:close/>
                  <a:moveTo>
                    <a:pt x="40576" y="51626"/>
                  </a:moveTo>
                  <a:cubicBezTo>
                    <a:pt x="34480" y="51626"/>
                    <a:pt x="29432" y="46672"/>
                    <a:pt x="29432" y="40481"/>
                  </a:cubicBezTo>
                  <a:cubicBezTo>
                    <a:pt x="29432" y="34290"/>
                    <a:pt x="34385" y="29337"/>
                    <a:pt x="40576" y="29337"/>
                  </a:cubicBezTo>
                  <a:cubicBezTo>
                    <a:pt x="46672" y="29337"/>
                    <a:pt x="51721" y="34290"/>
                    <a:pt x="51721" y="40481"/>
                  </a:cubicBezTo>
                  <a:cubicBezTo>
                    <a:pt x="51721" y="46672"/>
                    <a:pt x="46672" y="51626"/>
                    <a:pt x="40576" y="5162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17" name="자유형: 도형 416">
              <a:extLst>
                <a:ext uri="{FF2B5EF4-FFF2-40B4-BE49-F238E27FC236}">
                  <a16:creationId xmlns:a16="http://schemas.microsoft.com/office/drawing/2014/main" id="{F10D7B45-EA8D-41F8-B0B5-0BC71A7B9037}"/>
                </a:ext>
              </a:extLst>
            </p:cNvPr>
            <p:cNvSpPr/>
            <p:nvPr/>
          </p:nvSpPr>
          <p:spPr>
            <a:xfrm>
              <a:off x="2782910" y="4947429"/>
              <a:ext cx="390525" cy="276225"/>
            </a:xfrm>
            <a:custGeom>
              <a:avLst/>
              <a:gdLst>
                <a:gd name="connsiteX0" fmla="*/ 386143 w 390525"/>
                <a:gd name="connsiteY0" fmla="*/ 107678 h 276225"/>
                <a:gd name="connsiteX1" fmla="*/ 386143 w 390525"/>
                <a:gd name="connsiteY1" fmla="*/ 85485 h 276225"/>
                <a:gd name="connsiteX2" fmla="*/ 330422 w 390525"/>
                <a:gd name="connsiteY2" fmla="*/ 29954 h 276225"/>
                <a:gd name="connsiteX3" fmla="*/ 279654 w 390525"/>
                <a:gd name="connsiteY3" fmla="*/ 63006 h 276225"/>
                <a:gd name="connsiteX4" fmla="*/ 277749 w 390525"/>
                <a:gd name="connsiteY4" fmla="*/ 61292 h 276225"/>
                <a:gd name="connsiteX5" fmla="*/ 206978 w 390525"/>
                <a:gd name="connsiteY5" fmla="*/ 30430 h 276225"/>
                <a:gd name="connsiteX6" fmla="*/ 206978 w 390525"/>
                <a:gd name="connsiteY6" fmla="*/ 18238 h 276225"/>
                <a:gd name="connsiteX7" fmla="*/ 189738 w 390525"/>
                <a:gd name="connsiteY7" fmla="*/ 8999 h 276225"/>
                <a:gd name="connsiteX8" fmla="*/ 113157 w 390525"/>
                <a:gd name="connsiteY8" fmla="*/ 61768 h 276225"/>
                <a:gd name="connsiteX9" fmla="*/ 59436 w 390525"/>
                <a:gd name="connsiteY9" fmla="*/ 29478 h 276225"/>
                <a:gd name="connsiteX10" fmla="*/ 7144 w 390525"/>
                <a:gd name="connsiteY10" fmla="*/ 85676 h 276225"/>
                <a:gd name="connsiteX11" fmla="*/ 7144 w 390525"/>
                <a:gd name="connsiteY11" fmla="*/ 107011 h 276225"/>
                <a:gd name="connsiteX12" fmla="*/ 18288 w 390525"/>
                <a:gd name="connsiteY12" fmla="*/ 118156 h 276225"/>
                <a:gd name="connsiteX13" fmla="*/ 78391 w 390525"/>
                <a:gd name="connsiteY13" fmla="*/ 118156 h 276225"/>
                <a:gd name="connsiteX14" fmla="*/ 73628 w 390525"/>
                <a:gd name="connsiteY14" fmla="*/ 152922 h 276225"/>
                <a:gd name="connsiteX15" fmla="*/ 79724 w 390525"/>
                <a:gd name="connsiteY15" fmla="*/ 191022 h 276225"/>
                <a:gd name="connsiteX16" fmla="*/ 62579 w 390525"/>
                <a:gd name="connsiteY16" fmla="*/ 186260 h 276225"/>
                <a:gd name="connsiteX17" fmla="*/ 29242 w 390525"/>
                <a:gd name="connsiteY17" fmla="*/ 219597 h 276225"/>
                <a:gd name="connsiteX18" fmla="*/ 62579 w 390525"/>
                <a:gd name="connsiteY18" fmla="*/ 252935 h 276225"/>
                <a:gd name="connsiteX19" fmla="*/ 90868 w 390525"/>
                <a:gd name="connsiteY19" fmla="*/ 237218 h 276225"/>
                <a:gd name="connsiteX20" fmla="*/ 135731 w 390525"/>
                <a:gd name="connsiteY20" fmla="*/ 259411 h 276225"/>
                <a:gd name="connsiteX21" fmla="*/ 195739 w 390525"/>
                <a:gd name="connsiteY21" fmla="*/ 275223 h 276225"/>
                <a:gd name="connsiteX22" fmla="*/ 296989 w 390525"/>
                <a:gd name="connsiteY22" fmla="*/ 223502 h 276225"/>
                <a:gd name="connsiteX23" fmla="*/ 297371 w 390525"/>
                <a:gd name="connsiteY23" fmla="*/ 223788 h 276225"/>
                <a:gd name="connsiteX24" fmla="*/ 330422 w 390525"/>
                <a:gd name="connsiteY24" fmla="*/ 253030 h 276225"/>
                <a:gd name="connsiteX25" fmla="*/ 363760 w 390525"/>
                <a:gd name="connsiteY25" fmla="*/ 219692 h 276225"/>
                <a:gd name="connsiteX26" fmla="*/ 330422 w 390525"/>
                <a:gd name="connsiteY26" fmla="*/ 186355 h 276225"/>
                <a:gd name="connsiteX27" fmla="*/ 321659 w 390525"/>
                <a:gd name="connsiteY27" fmla="*/ 187498 h 276225"/>
                <a:gd name="connsiteX28" fmla="*/ 318516 w 390525"/>
                <a:gd name="connsiteY28" fmla="*/ 138444 h 276225"/>
                <a:gd name="connsiteX29" fmla="*/ 314516 w 390525"/>
                <a:gd name="connsiteY29" fmla="*/ 119013 h 276225"/>
                <a:gd name="connsiteX30" fmla="*/ 374904 w 390525"/>
                <a:gd name="connsiteY30" fmla="*/ 119013 h 276225"/>
                <a:gd name="connsiteX31" fmla="*/ 386143 w 390525"/>
                <a:gd name="connsiteY31" fmla="*/ 107678 h 276225"/>
                <a:gd name="connsiteX32" fmla="*/ 195834 w 390525"/>
                <a:gd name="connsiteY32" fmla="*/ 52148 h 276225"/>
                <a:gd name="connsiteX33" fmla="*/ 295370 w 390525"/>
                <a:gd name="connsiteY33" fmla="*/ 133205 h 276225"/>
                <a:gd name="connsiteX34" fmla="*/ 274510 w 390525"/>
                <a:gd name="connsiteY34" fmla="*/ 143397 h 276225"/>
                <a:gd name="connsiteX35" fmla="*/ 195929 w 390525"/>
                <a:gd name="connsiteY35" fmla="*/ 74341 h 276225"/>
                <a:gd name="connsiteX36" fmla="*/ 184785 w 390525"/>
                <a:gd name="connsiteY36" fmla="*/ 85485 h 276225"/>
                <a:gd name="connsiteX37" fmla="*/ 184785 w 390525"/>
                <a:gd name="connsiteY37" fmla="*/ 86914 h 276225"/>
                <a:gd name="connsiteX38" fmla="*/ 149257 w 390525"/>
                <a:gd name="connsiteY38" fmla="*/ 63292 h 276225"/>
                <a:gd name="connsiteX39" fmla="*/ 184785 w 390525"/>
                <a:gd name="connsiteY39" fmla="*/ 39670 h 276225"/>
                <a:gd name="connsiteX40" fmla="*/ 184785 w 390525"/>
                <a:gd name="connsiteY40" fmla="*/ 41099 h 276225"/>
                <a:gd name="connsiteX41" fmla="*/ 195834 w 390525"/>
                <a:gd name="connsiteY41" fmla="*/ 52148 h 276225"/>
                <a:gd name="connsiteX42" fmla="*/ 230314 w 390525"/>
                <a:gd name="connsiteY42" fmla="*/ 165019 h 276225"/>
                <a:gd name="connsiteX43" fmla="*/ 229838 w 390525"/>
                <a:gd name="connsiteY43" fmla="*/ 184736 h 276225"/>
                <a:gd name="connsiteX44" fmla="*/ 238792 w 390525"/>
                <a:gd name="connsiteY44" fmla="*/ 189688 h 276225"/>
                <a:gd name="connsiteX45" fmla="*/ 196025 w 390525"/>
                <a:gd name="connsiteY45" fmla="*/ 208262 h 276225"/>
                <a:gd name="connsiteX46" fmla="*/ 167068 w 390525"/>
                <a:gd name="connsiteY46" fmla="*/ 200071 h 276225"/>
                <a:gd name="connsiteX47" fmla="*/ 168688 w 390525"/>
                <a:gd name="connsiteY47" fmla="*/ 175687 h 276225"/>
                <a:gd name="connsiteX48" fmla="*/ 152019 w 390525"/>
                <a:gd name="connsiteY48" fmla="*/ 165400 h 276225"/>
                <a:gd name="connsiteX49" fmla="*/ 143351 w 390525"/>
                <a:gd name="connsiteY49" fmla="*/ 170353 h 276225"/>
                <a:gd name="connsiteX50" fmla="*/ 140494 w 390525"/>
                <a:gd name="connsiteY50" fmla="*/ 152732 h 276225"/>
                <a:gd name="connsiteX51" fmla="*/ 169450 w 390525"/>
                <a:gd name="connsiteY51" fmla="*/ 103297 h 276225"/>
                <a:gd name="connsiteX52" fmla="*/ 189833 w 390525"/>
                <a:gd name="connsiteY52" fmla="*/ 116822 h 276225"/>
                <a:gd name="connsiteX53" fmla="*/ 207073 w 390525"/>
                <a:gd name="connsiteY53" fmla="*/ 107583 h 276225"/>
                <a:gd name="connsiteX54" fmla="*/ 207073 w 390525"/>
                <a:gd name="connsiteY54" fmla="*/ 97582 h 276225"/>
                <a:gd name="connsiteX55" fmla="*/ 252984 w 390525"/>
                <a:gd name="connsiteY55" fmla="*/ 152732 h 276225"/>
                <a:gd name="connsiteX56" fmla="*/ 252984 w 390525"/>
                <a:gd name="connsiteY56" fmla="*/ 153875 h 276225"/>
                <a:gd name="connsiteX57" fmla="*/ 230314 w 390525"/>
                <a:gd name="connsiteY57" fmla="*/ 165019 h 276225"/>
                <a:gd name="connsiteX58" fmla="*/ 29432 w 390525"/>
                <a:gd name="connsiteY58" fmla="*/ 96534 h 276225"/>
                <a:gd name="connsiteX59" fmla="*/ 29432 w 390525"/>
                <a:gd name="connsiteY59" fmla="*/ 85961 h 276225"/>
                <a:gd name="connsiteX60" fmla="*/ 60960 w 390525"/>
                <a:gd name="connsiteY60" fmla="*/ 52148 h 276225"/>
                <a:gd name="connsiteX61" fmla="*/ 95917 w 390525"/>
                <a:gd name="connsiteY61" fmla="*/ 82342 h 276225"/>
                <a:gd name="connsiteX62" fmla="*/ 87439 w 390525"/>
                <a:gd name="connsiteY62" fmla="*/ 96534 h 276225"/>
                <a:gd name="connsiteX63" fmla="*/ 29432 w 390525"/>
                <a:gd name="connsiteY63" fmla="*/ 96534 h 276225"/>
                <a:gd name="connsiteX64" fmla="*/ 62579 w 390525"/>
                <a:gd name="connsiteY64" fmla="*/ 230551 h 276225"/>
                <a:gd name="connsiteX65" fmla="*/ 51435 w 390525"/>
                <a:gd name="connsiteY65" fmla="*/ 219407 h 276225"/>
                <a:gd name="connsiteX66" fmla="*/ 62579 w 390525"/>
                <a:gd name="connsiteY66" fmla="*/ 208262 h 276225"/>
                <a:gd name="connsiteX67" fmla="*/ 73723 w 390525"/>
                <a:gd name="connsiteY67" fmla="*/ 219407 h 276225"/>
                <a:gd name="connsiteX68" fmla="*/ 62579 w 390525"/>
                <a:gd name="connsiteY68" fmla="*/ 230551 h 276225"/>
                <a:gd name="connsiteX69" fmla="*/ 109252 w 390525"/>
                <a:gd name="connsiteY69" fmla="*/ 202738 h 276225"/>
                <a:gd name="connsiteX70" fmla="*/ 95917 w 390525"/>
                <a:gd name="connsiteY70" fmla="*/ 152827 h 276225"/>
                <a:gd name="connsiteX71" fmla="*/ 129921 w 390525"/>
                <a:gd name="connsiteY71" fmla="*/ 77103 h 276225"/>
                <a:gd name="connsiteX72" fmla="*/ 149352 w 390525"/>
                <a:gd name="connsiteY72" fmla="*/ 90057 h 276225"/>
                <a:gd name="connsiteX73" fmla="*/ 118205 w 390525"/>
                <a:gd name="connsiteY73" fmla="*/ 152922 h 276225"/>
                <a:gd name="connsiteX74" fmla="*/ 128683 w 390525"/>
                <a:gd name="connsiteY74" fmla="*/ 191784 h 276225"/>
                <a:gd name="connsiteX75" fmla="*/ 143827 w 390525"/>
                <a:gd name="connsiteY75" fmla="*/ 195785 h 276225"/>
                <a:gd name="connsiteX76" fmla="*/ 145066 w 390525"/>
                <a:gd name="connsiteY76" fmla="*/ 195023 h 276225"/>
                <a:gd name="connsiteX77" fmla="*/ 142304 w 390525"/>
                <a:gd name="connsiteY77" fmla="*/ 237599 h 276225"/>
                <a:gd name="connsiteX78" fmla="*/ 104108 w 390525"/>
                <a:gd name="connsiteY78" fmla="*/ 218645 h 276225"/>
                <a:gd name="connsiteX79" fmla="*/ 105346 w 390525"/>
                <a:gd name="connsiteY79" fmla="*/ 217883 h 276225"/>
                <a:gd name="connsiteX80" fmla="*/ 110490 w 390525"/>
                <a:gd name="connsiteY80" fmla="*/ 211120 h 276225"/>
                <a:gd name="connsiteX81" fmla="*/ 109252 w 390525"/>
                <a:gd name="connsiteY81" fmla="*/ 202738 h 276225"/>
                <a:gd name="connsiteX82" fmla="*/ 283845 w 390525"/>
                <a:gd name="connsiteY82" fmla="*/ 202738 h 276225"/>
                <a:gd name="connsiteX83" fmla="*/ 195834 w 390525"/>
                <a:gd name="connsiteY83" fmla="*/ 252649 h 276225"/>
                <a:gd name="connsiteX84" fmla="*/ 163830 w 390525"/>
                <a:gd name="connsiteY84" fmla="*/ 247410 h 276225"/>
                <a:gd name="connsiteX85" fmla="*/ 165354 w 390525"/>
                <a:gd name="connsiteY85" fmla="*/ 224264 h 276225"/>
                <a:gd name="connsiteX86" fmla="*/ 195834 w 390525"/>
                <a:gd name="connsiteY86" fmla="*/ 230455 h 276225"/>
                <a:gd name="connsiteX87" fmla="*/ 264605 w 390525"/>
                <a:gd name="connsiteY87" fmla="*/ 191594 h 276225"/>
                <a:gd name="connsiteX88" fmla="*/ 265747 w 390525"/>
                <a:gd name="connsiteY88" fmla="*/ 183116 h 276225"/>
                <a:gd name="connsiteX89" fmla="*/ 259080 w 390525"/>
                <a:gd name="connsiteY89" fmla="*/ 175592 h 276225"/>
                <a:gd name="connsiteX90" fmla="*/ 297561 w 390525"/>
                <a:gd name="connsiteY90" fmla="*/ 156732 h 276225"/>
                <a:gd name="connsiteX91" fmla="*/ 300323 w 390525"/>
                <a:gd name="connsiteY91" fmla="*/ 199404 h 276225"/>
                <a:gd name="connsiteX92" fmla="*/ 299085 w 390525"/>
                <a:gd name="connsiteY92" fmla="*/ 198642 h 276225"/>
                <a:gd name="connsiteX93" fmla="*/ 283845 w 390525"/>
                <a:gd name="connsiteY93" fmla="*/ 202738 h 276225"/>
                <a:gd name="connsiteX94" fmla="*/ 341567 w 390525"/>
                <a:gd name="connsiteY94" fmla="*/ 219407 h 276225"/>
                <a:gd name="connsiteX95" fmla="*/ 330422 w 390525"/>
                <a:gd name="connsiteY95" fmla="*/ 230551 h 276225"/>
                <a:gd name="connsiteX96" fmla="*/ 319278 w 390525"/>
                <a:gd name="connsiteY96" fmla="*/ 219407 h 276225"/>
                <a:gd name="connsiteX97" fmla="*/ 330422 w 390525"/>
                <a:gd name="connsiteY97" fmla="*/ 208262 h 276225"/>
                <a:gd name="connsiteX98" fmla="*/ 341567 w 390525"/>
                <a:gd name="connsiteY98" fmla="*/ 219407 h 276225"/>
                <a:gd name="connsiteX99" fmla="*/ 363950 w 390525"/>
                <a:gd name="connsiteY99" fmla="*/ 96534 h 276225"/>
                <a:gd name="connsiteX100" fmla="*/ 305657 w 390525"/>
                <a:gd name="connsiteY100" fmla="*/ 96534 h 276225"/>
                <a:gd name="connsiteX101" fmla="*/ 297371 w 390525"/>
                <a:gd name="connsiteY101" fmla="*/ 83009 h 276225"/>
                <a:gd name="connsiteX102" fmla="*/ 333280 w 390525"/>
                <a:gd name="connsiteY102" fmla="*/ 52243 h 276225"/>
                <a:gd name="connsiteX103" fmla="*/ 363950 w 390525"/>
                <a:gd name="connsiteY103" fmla="*/ 85961 h 276225"/>
                <a:gd name="connsiteX104" fmla="*/ 363950 w 390525"/>
                <a:gd name="connsiteY104" fmla="*/ 96534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</a:cxnLst>
              <a:rect l="l" t="t" r="r" b="b"/>
              <a:pathLst>
                <a:path w="390525" h="276225">
                  <a:moveTo>
                    <a:pt x="386143" y="107678"/>
                  </a:moveTo>
                  <a:lnTo>
                    <a:pt x="386143" y="85485"/>
                  </a:lnTo>
                  <a:cubicBezTo>
                    <a:pt x="385953" y="54910"/>
                    <a:pt x="361093" y="29954"/>
                    <a:pt x="330422" y="29954"/>
                  </a:cubicBezTo>
                  <a:cubicBezTo>
                    <a:pt x="307753" y="29954"/>
                    <a:pt x="288322" y="43575"/>
                    <a:pt x="279654" y="63006"/>
                  </a:cubicBezTo>
                  <a:cubicBezTo>
                    <a:pt x="279083" y="62435"/>
                    <a:pt x="278416" y="61863"/>
                    <a:pt x="277749" y="61292"/>
                  </a:cubicBezTo>
                  <a:cubicBezTo>
                    <a:pt x="257746" y="43575"/>
                    <a:pt x="206978" y="30430"/>
                    <a:pt x="206978" y="30430"/>
                  </a:cubicBezTo>
                  <a:lnTo>
                    <a:pt x="206978" y="18238"/>
                  </a:lnTo>
                  <a:cubicBezTo>
                    <a:pt x="206978" y="9380"/>
                    <a:pt x="197072" y="4142"/>
                    <a:pt x="189738" y="8999"/>
                  </a:cubicBezTo>
                  <a:cubicBezTo>
                    <a:pt x="119920" y="55577"/>
                    <a:pt x="122206" y="53291"/>
                    <a:pt x="113157" y="61768"/>
                  </a:cubicBezTo>
                  <a:cubicBezTo>
                    <a:pt x="103918" y="41765"/>
                    <a:pt x="83153" y="28049"/>
                    <a:pt x="59436" y="29478"/>
                  </a:cubicBezTo>
                  <a:cubicBezTo>
                    <a:pt x="30671" y="31097"/>
                    <a:pt x="7144" y="56815"/>
                    <a:pt x="7144" y="85676"/>
                  </a:cubicBezTo>
                  <a:lnTo>
                    <a:pt x="7144" y="107011"/>
                  </a:lnTo>
                  <a:cubicBezTo>
                    <a:pt x="7144" y="113108"/>
                    <a:pt x="12097" y="118156"/>
                    <a:pt x="18288" y="118156"/>
                  </a:cubicBezTo>
                  <a:lnTo>
                    <a:pt x="78391" y="118156"/>
                  </a:lnTo>
                  <a:cubicBezTo>
                    <a:pt x="78391" y="118156"/>
                    <a:pt x="73628" y="141302"/>
                    <a:pt x="73628" y="152922"/>
                  </a:cubicBezTo>
                  <a:cubicBezTo>
                    <a:pt x="73628" y="165876"/>
                    <a:pt x="75724" y="178830"/>
                    <a:pt x="79724" y="191022"/>
                  </a:cubicBezTo>
                  <a:cubicBezTo>
                    <a:pt x="74676" y="187974"/>
                    <a:pt x="68866" y="186260"/>
                    <a:pt x="62579" y="186260"/>
                  </a:cubicBezTo>
                  <a:cubicBezTo>
                    <a:pt x="44196" y="186260"/>
                    <a:pt x="29242" y="201214"/>
                    <a:pt x="29242" y="219597"/>
                  </a:cubicBezTo>
                  <a:cubicBezTo>
                    <a:pt x="29242" y="237980"/>
                    <a:pt x="44196" y="252935"/>
                    <a:pt x="62579" y="252935"/>
                  </a:cubicBezTo>
                  <a:cubicBezTo>
                    <a:pt x="74485" y="252935"/>
                    <a:pt x="84963" y="246648"/>
                    <a:pt x="90868" y="237218"/>
                  </a:cubicBezTo>
                  <a:lnTo>
                    <a:pt x="135731" y="259411"/>
                  </a:lnTo>
                  <a:cubicBezTo>
                    <a:pt x="153924" y="269699"/>
                    <a:pt x="174688" y="275223"/>
                    <a:pt x="195739" y="275223"/>
                  </a:cubicBezTo>
                  <a:cubicBezTo>
                    <a:pt x="236125" y="275223"/>
                    <a:pt x="274225" y="255411"/>
                    <a:pt x="296989" y="223502"/>
                  </a:cubicBezTo>
                  <a:lnTo>
                    <a:pt x="297371" y="223788"/>
                  </a:lnTo>
                  <a:cubicBezTo>
                    <a:pt x="299371" y="240266"/>
                    <a:pt x="313468" y="253030"/>
                    <a:pt x="330422" y="253030"/>
                  </a:cubicBezTo>
                  <a:cubicBezTo>
                    <a:pt x="348805" y="253030"/>
                    <a:pt x="363760" y="238076"/>
                    <a:pt x="363760" y="219692"/>
                  </a:cubicBezTo>
                  <a:cubicBezTo>
                    <a:pt x="363760" y="201309"/>
                    <a:pt x="348805" y="186355"/>
                    <a:pt x="330422" y="186355"/>
                  </a:cubicBezTo>
                  <a:cubicBezTo>
                    <a:pt x="327374" y="186355"/>
                    <a:pt x="324421" y="186736"/>
                    <a:pt x="321659" y="187498"/>
                  </a:cubicBezTo>
                  <a:cubicBezTo>
                    <a:pt x="321659" y="187498"/>
                    <a:pt x="318516" y="138539"/>
                    <a:pt x="318516" y="138444"/>
                  </a:cubicBezTo>
                  <a:cubicBezTo>
                    <a:pt x="317754" y="131872"/>
                    <a:pt x="316421" y="125300"/>
                    <a:pt x="314516" y="119013"/>
                  </a:cubicBezTo>
                  <a:lnTo>
                    <a:pt x="374904" y="119013"/>
                  </a:lnTo>
                  <a:cubicBezTo>
                    <a:pt x="381000" y="118823"/>
                    <a:pt x="386048" y="113774"/>
                    <a:pt x="386143" y="107678"/>
                  </a:cubicBezTo>
                  <a:close/>
                  <a:moveTo>
                    <a:pt x="195834" y="52148"/>
                  </a:moveTo>
                  <a:cubicBezTo>
                    <a:pt x="243745" y="52148"/>
                    <a:pt x="286036" y="87104"/>
                    <a:pt x="295370" y="133205"/>
                  </a:cubicBezTo>
                  <a:lnTo>
                    <a:pt x="274510" y="143397"/>
                  </a:lnTo>
                  <a:cubicBezTo>
                    <a:pt x="269653" y="105107"/>
                    <a:pt x="235648" y="74436"/>
                    <a:pt x="195929" y="74341"/>
                  </a:cubicBezTo>
                  <a:cubicBezTo>
                    <a:pt x="189833" y="74341"/>
                    <a:pt x="184785" y="79294"/>
                    <a:pt x="184785" y="85485"/>
                  </a:cubicBezTo>
                  <a:lnTo>
                    <a:pt x="184785" y="86914"/>
                  </a:lnTo>
                  <a:cubicBezTo>
                    <a:pt x="181356" y="84628"/>
                    <a:pt x="153734" y="66244"/>
                    <a:pt x="149257" y="63292"/>
                  </a:cubicBezTo>
                  <a:lnTo>
                    <a:pt x="184785" y="39670"/>
                  </a:lnTo>
                  <a:lnTo>
                    <a:pt x="184785" y="41099"/>
                  </a:lnTo>
                  <a:cubicBezTo>
                    <a:pt x="184880" y="47194"/>
                    <a:pt x="189738" y="52148"/>
                    <a:pt x="195834" y="52148"/>
                  </a:cubicBezTo>
                  <a:close/>
                  <a:moveTo>
                    <a:pt x="230314" y="165019"/>
                  </a:moveTo>
                  <a:cubicBezTo>
                    <a:pt x="222313" y="168924"/>
                    <a:pt x="221933" y="180354"/>
                    <a:pt x="229838" y="184736"/>
                  </a:cubicBezTo>
                  <a:lnTo>
                    <a:pt x="238792" y="189688"/>
                  </a:lnTo>
                  <a:cubicBezTo>
                    <a:pt x="228124" y="201214"/>
                    <a:pt x="212408" y="208262"/>
                    <a:pt x="196025" y="208262"/>
                  </a:cubicBezTo>
                  <a:cubicBezTo>
                    <a:pt x="185642" y="208262"/>
                    <a:pt x="175736" y="205405"/>
                    <a:pt x="167068" y="200071"/>
                  </a:cubicBezTo>
                  <a:lnTo>
                    <a:pt x="168688" y="175687"/>
                  </a:lnTo>
                  <a:cubicBezTo>
                    <a:pt x="169259" y="166828"/>
                    <a:pt x="159734" y="160923"/>
                    <a:pt x="152019" y="165400"/>
                  </a:cubicBezTo>
                  <a:lnTo>
                    <a:pt x="143351" y="170353"/>
                  </a:lnTo>
                  <a:cubicBezTo>
                    <a:pt x="141446" y="164733"/>
                    <a:pt x="140494" y="158732"/>
                    <a:pt x="140494" y="152732"/>
                  </a:cubicBezTo>
                  <a:cubicBezTo>
                    <a:pt x="140494" y="132158"/>
                    <a:pt x="151924" y="112917"/>
                    <a:pt x="169450" y="103297"/>
                  </a:cubicBezTo>
                  <a:lnTo>
                    <a:pt x="189833" y="116822"/>
                  </a:lnTo>
                  <a:cubicBezTo>
                    <a:pt x="197167" y="121775"/>
                    <a:pt x="207073" y="116441"/>
                    <a:pt x="207073" y="107583"/>
                  </a:cubicBezTo>
                  <a:lnTo>
                    <a:pt x="207073" y="97582"/>
                  </a:lnTo>
                  <a:cubicBezTo>
                    <a:pt x="232886" y="102820"/>
                    <a:pt x="252984" y="125966"/>
                    <a:pt x="252984" y="152732"/>
                  </a:cubicBezTo>
                  <a:cubicBezTo>
                    <a:pt x="252984" y="153112"/>
                    <a:pt x="252984" y="153494"/>
                    <a:pt x="252984" y="153875"/>
                  </a:cubicBezTo>
                  <a:lnTo>
                    <a:pt x="230314" y="165019"/>
                  </a:lnTo>
                  <a:close/>
                  <a:moveTo>
                    <a:pt x="29432" y="96534"/>
                  </a:moveTo>
                  <a:lnTo>
                    <a:pt x="29432" y="85961"/>
                  </a:lnTo>
                  <a:cubicBezTo>
                    <a:pt x="29432" y="68150"/>
                    <a:pt x="43148" y="53100"/>
                    <a:pt x="60960" y="52148"/>
                  </a:cubicBezTo>
                  <a:cubicBezTo>
                    <a:pt x="79058" y="51195"/>
                    <a:pt x="94297" y="64816"/>
                    <a:pt x="95917" y="82342"/>
                  </a:cubicBezTo>
                  <a:cubicBezTo>
                    <a:pt x="92773" y="86914"/>
                    <a:pt x="89916" y="91676"/>
                    <a:pt x="87439" y="96534"/>
                  </a:cubicBezTo>
                  <a:lnTo>
                    <a:pt x="29432" y="96534"/>
                  </a:lnTo>
                  <a:close/>
                  <a:moveTo>
                    <a:pt x="62579" y="230551"/>
                  </a:moveTo>
                  <a:cubicBezTo>
                    <a:pt x="56483" y="230551"/>
                    <a:pt x="51435" y="225598"/>
                    <a:pt x="51435" y="219407"/>
                  </a:cubicBezTo>
                  <a:cubicBezTo>
                    <a:pt x="51435" y="213215"/>
                    <a:pt x="56388" y="208262"/>
                    <a:pt x="62579" y="208262"/>
                  </a:cubicBezTo>
                  <a:cubicBezTo>
                    <a:pt x="68771" y="208262"/>
                    <a:pt x="73723" y="213215"/>
                    <a:pt x="73723" y="219407"/>
                  </a:cubicBezTo>
                  <a:cubicBezTo>
                    <a:pt x="73723" y="225598"/>
                    <a:pt x="68675" y="230551"/>
                    <a:pt x="62579" y="230551"/>
                  </a:cubicBezTo>
                  <a:close/>
                  <a:moveTo>
                    <a:pt x="109252" y="202738"/>
                  </a:moveTo>
                  <a:cubicBezTo>
                    <a:pt x="100489" y="187593"/>
                    <a:pt x="95917" y="170353"/>
                    <a:pt x="95917" y="152827"/>
                  </a:cubicBezTo>
                  <a:cubicBezTo>
                    <a:pt x="95917" y="123585"/>
                    <a:pt x="108585" y="95962"/>
                    <a:pt x="129921" y="77103"/>
                  </a:cubicBezTo>
                  <a:lnTo>
                    <a:pt x="149352" y="90057"/>
                  </a:lnTo>
                  <a:cubicBezTo>
                    <a:pt x="130207" y="104726"/>
                    <a:pt x="118205" y="128062"/>
                    <a:pt x="118205" y="152922"/>
                  </a:cubicBezTo>
                  <a:cubicBezTo>
                    <a:pt x="118205" y="166543"/>
                    <a:pt x="121825" y="179973"/>
                    <a:pt x="128683" y="191784"/>
                  </a:cubicBezTo>
                  <a:cubicBezTo>
                    <a:pt x="131731" y="197118"/>
                    <a:pt x="138493" y="198928"/>
                    <a:pt x="143827" y="195785"/>
                  </a:cubicBezTo>
                  <a:lnTo>
                    <a:pt x="145066" y="195023"/>
                  </a:lnTo>
                  <a:lnTo>
                    <a:pt x="142304" y="237599"/>
                  </a:lnTo>
                  <a:lnTo>
                    <a:pt x="104108" y="218645"/>
                  </a:lnTo>
                  <a:lnTo>
                    <a:pt x="105346" y="217883"/>
                  </a:lnTo>
                  <a:cubicBezTo>
                    <a:pt x="107918" y="216454"/>
                    <a:pt x="109728" y="213977"/>
                    <a:pt x="110490" y="211120"/>
                  </a:cubicBezTo>
                  <a:cubicBezTo>
                    <a:pt x="111252" y="208262"/>
                    <a:pt x="110680" y="205310"/>
                    <a:pt x="109252" y="202738"/>
                  </a:cubicBezTo>
                  <a:close/>
                  <a:moveTo>
                    <a:pt x="283845" y="202738"/>
                  </a:moveTo>
                  <a:cubicBezTo>
                    <a:pt x="266319" y="233123"/>
                    <a:pt x="231743" y="252649"/>
                    <a:pt x="195834" y="252649"/>
                  </a:cubicBezTo>
                  <a:cubicBezTo>
                    <a:pt x="184880" y="252649"/>
                    <a:pt x="174117" y="250839"/>
                    <a:pt x="163830" y="247410"/>
                  </a:cubicBezTo>
                  <a:lnTo>
                    <a:pt x="165354" y="224264"/>
                  </a:lnTo>
                  <a:cubicBezTo>
                    <a:pt x="174879" y="228360"/>
                    <a:pt x="185166" y="230455"/>
                    <a:pt x="195834" y="230455"/>
                  </a:cubicBezTo>
                  <a:cubicBezTo>
                    <a:pt x="223933" y="230455"/>
                    <a:pt x="250888" y="215216"/>
                    <a:pt x="264605" y="191594"/>
                  </a:cubicBezTo>
                  <a:cubicBezTo>
                    <a:pt x="266129" y="189022"/>
                    <a:pt x="266509" y="185974"/>
                    <a:pt x="265747" y="183116"/>
                  </a:cubicBezTo>
                  <a:cubicBezTo>
                    <a:pt x="264605" y="178925"/>
                    <a:pt x="261938" y="177211"/>
                    <a:pt x="259080" y="175592"/>
                  </a:cubicBezTo>
                  <a:cubicBezTo>
                    <a:pt x="261461" y="174449"/>
                    <a:pt x="295180" y="157875"/>
                    <a:pt x="297561" y="156732"/>
                  </a:cubicBezTo>
                  <a:lnTo>
                    <a:pt x="300323" y="199404"/>
                  </a:lnTo>
                  <a:lnTo>
                    <a:pt x="299085" y="198642"/>
                  </a:lnTo>
                  <a:cubicBezTo>
                    <a:pt x="293656" y="195689"/>
                    <a:pt x="286893" y="197499"/>
                    <a:pt x="283845" y="202738"/>
                  </a:cubicBezTo>
                  <a:close/>
                  <a:moveTo>
                    <a:pt x="341567" y="219407"/>
                  </a:moveTo>
                  <a:cubicBezTo>
                    <a:pt x="341567" y="225503"/>
                    <a:pt x="336613" y="230551"/>
                    <a:pt x="330422" y="230551"/>
                  </a:cubicBezTo>
                  <a:cubicBezTo>
                    <a:pt x="324326" y="230551"/>
                    <a:pt x="319278" y="225598"/>
                    <a:pt x="319278" y="219407"/>
                  </a:cubicBezTo>
                  <a:cubicBezTo>
                    <a:pt x="319278" y="213215"/>
                    <a:pt x="324231" y="208262"/>
                    <a:pt x="330422" y="208262"/>
                  </a:cubicBezTo>
                  <a:cubicBezTo>
                    <a:pt x="336613" y="208358"/>
                    <a:pt x="341567" y="213311"/>
                    <a:pt x="341567" y="219407"/>
                  </a:cubicBezTo>
                  <a:close/>
                  <a:moveTo>
                    <a:pt x="363950" y="96534"/>
                  </a:moveTo>
                  <a:lnTo>
                    <a:pt x="305657" y="96534"/>
                  </a:lnTo>
                  <a:cubicBezTo>
                    <a:pt x="303181" y="91867"/>
                    <a:pt x="300418" y="87390"/>
                    <a:pt x="297371" y="83009"/>
                  </a:cubicBezTo>
                  <a:cubicBezTo>
                    <a:pt x="298704" y="64911"/>
                    <a:pt x="314516" y="50719"/>
                    <a:pt x="333280" y="52243"/>
                  </a:cubicBezTo>
                  <a:cubicBezTo>
                    <a:pt x="350710" y="53576"/>
                    <a:pt x="363950" y="68530"/>
                    <a:pt x="363950" y="85961"/>
                  </a:cubicBezTo>
                  <a:lnTo>
                    <a:pt x="363950" y="9653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18" name="자유형: 도형 417">
              <a:extLst>
                <a:ext uri="{FF2B5EF4-FFF2-40B4-BE49-F238E27FC236}">
                  <a16:creationId xmlns:a16="http://schemas.microsoft.com/office/drawing/2014/main" id="{0D12CB94-81F4-44B3-998F-D1D50FE17228}"/>
                </a:ext>
              </a:extLst>
            </p:cNvPr>
            <p:cNvSpPr/>
            <p:nvPr/>
          </p:nvSpPr>
          <p:spPr>
            <a:xfrm>
              <a:off x="3050944" y="5192992"/>
              <a:ext cx="123825" cy="95250"/>
            </a:xfrm>
            <a:custGeom>
              <a:avLst/>
              <a:gdLst>
                <a:gd name="connsiteX0" fmla="*/ 7144 w 123825"/>
                <a:gd name="connsiteY0" fmla="*/ 62712 h 95250"/>
                <a:gd name="connsiteX1" fmla="*/ 7144 w 123825"/>
                <a:gd name="connsiteY1" fmla="*/ 85667 h 95250"/>
                <a:gd name="connsiteX2" fmla="*/ 18288 w 123825"/>
                <a:gd name="connsiteY2" fmla="*/ 96811 h 95250"/>
                <a:gd name="connsiteX3" fmla="*/ 107061 w 123825"/>
                <a:gd name="connsiteY3" fmla="*/ 96811 h 95250"/>
                <a:gd name="connsiteX4" fmla="*/ 118205 w 123825"/>
                <a:gd name="connsiteY4" fmla="*/ 85667 h 95250"/>
                <a:gd name="connsiteX5" fmla="*/ 118205 w 123825"/>
                <a:gd name="connsiteY5" fmla="*/ 63378 h 95250"/>
                <a:gd name="connsiteX6" fmla="*/ 64770 w 123825"/>
                <a:gd name="connsiteY6" fmla="*/ 7181 h 95250"/>
                <a:gd name="connsiteX7" fmla="*/ 7144 w 123825"/>
                <a:gd name="connsiteY7" fmla="*/ 62712 h 95250"/>
                <a:gd name="connsiteX8" fmla="*/ 29337 w 123825"/>
                <a:gd name="connsiteY8" fmla="*/ 62712 h 95250"/>
                <a:gd name="connsiteX9" fmla="*/ 64484 w 123825"/>
                <a:gd name="connsiteY9" fmla="*/ 29469 h 95250"/>
                <a:gd name="connsiteX10" fmla="*/ 95917 w 123825"/>
                <a:gd name="connsiteY10" fmla="*/ 63283 h 95250"/>
                <a:gd name="connsiteX11" fmla="*/ 95917 w 123825"/>
                <a:gd name="connsiteY11" fmla="*/ 74618 h 95250"/>
                <a:gd name="connsiteX12" fmla="*/ 29337 w 123825"/>
                <a:gd name="connsiteY12" fmla="*/ 74618 h 95250"/>
                <a:gd name="connsiteX13" fmla="*/ 29337 w 123825"/>
                <a:gd name="connsiteY13" fmla="*/ 62712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3825" h="95250">
                  <a:moveTo>
                    <a:pt x="7144" y="62712"/>
                  </a:moveTo>
                  <a:lnTo>
                    <a:pt x="7144" y="85667"/>
                  </a:lnTo>
                  <a:cubicBezTo>
                    <a:pt x="7144" y="91763"/>
                    <a:pt x="12097" y="96811"/>
                    <a:pt x="18288" y="96811"/>
                  </a:cubicBezTo>
                  <a:lnTo>
                    <a:pt x="107061" y="96811"/>
                  </a:lnTo>
                  <a:cubicBezTo>
                    <a:pt x="113157" y="96811"/>
                    <a:pt x="118205" y="91858"/>
                    <a:pt x="118205" y="85667"/>
                  </a:cubicBezTo>
                  <a:lnTo>
                    <a:pt x="118205" y="63378"/>
                  </a:lnTo>
                  <a:cubicBezTo>
                    <a:pt x="118205" y="33375"/>
                    <a:pt x="94679" y="8324"/>
                    <a:pt x="64770" y="7181"/>
                  </a:cubicBezTo>
                  <a:cubicBezTo>
                    <a:pt x="33147" y="6038"/>
                    <a:pt x="7144" y="31374"/>
                    <a:pt x="7144" y="62712"/>
                  </a:cubicBezTo>
                  <a:close/>
                  <a:moveTo>
                    <a:pt x="29337" y="62712"/>
                  </a:moveTo>
                  <a:cubicBezTo>
                    <a:pt x="29337" y="43757"/>
                    <a:pt x="45244" y="28422"/>
                    <a:pt x="64484" y="29469"/>
                  </a:cubicBezTo>
                  <a:cubicBezTo>
                    <a:pt x="81820" y="30422"/>
                    <a:pt x="95917" y="45948"/>
                    <a:pt x="95917" y="63283"/>
                  </a:cubicBezTo>
                  <a:lnTo>
                    <a:pt x="95917" y="74618"/>
                  </a:lnTo>
                  <a:lnTo>
                    <a:pt x="29337" y="74618"/>
                  </a:lnTo>
                  <a:lnTo>
                    <a:pt x="29337" y="627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19" name="자유형: 도형 418">
              <a:extLst>
                <a:ext uri="{FF2B5EF4-FFF2-40B4-BE49-F238E27FC236}">
                  <a16:creationId xmlns:a16="http://schemas.microsoft.com/office/drawing/2014/main" id="{2490F2FA-A135-47DF-BA23-B368422BA4D4}"/>
                </a:ext>
              </a:extLst>
            </p:cNvPr>
            <p:cNvSpPr/>
            <p:nvPr/>
          </p:nvSpPr>
          <p:spPr>
            <a:xfrm>
              <a:off x="2783005" y="5192992"/>
              <a:ext cx="123825" cy="95250"/>
            </a:xfrm>
            <a:custGeom>
              <a:avLst/>
              <a:gdLst>
                <a:gd name="connsiteX0" fmla="*/ 7144 w 123825"/>
                <a:gd name="connsiteY0" fmla="*/ 62712 h 95250"/>
                <a:gd name="connsiteX1" fmla="*/ 7144 w 123825"/>
                <a:gd name="connsiteY1" fmla="*/ 85667 h 95250"/>
                <a:gd name="connsiteX2" fmla="*/ 18288 w 123825"/>
                <a:gd name="connsiteY2" fmla="*/ 96811 h 95250"/>
                <a:gd name="connsiteX3" fmla="*/ 107061 w 123825"/>
                <a:gd name="connsiteY3" fmla="*/ 96811 h 95250"/>
                <a:gd name="connsiteX4" fmla="*/ 118205 w 123825"/>
                <a:gd name="connsiteY4" fmla="*/ 85667 h 95250"/>
                <a:gd name="connsiteX5" fmla="*/ 118205 w 123825"/>
                <a:gd name="connsiteY5" fmla="*/ 63378 h 95250"/>
                <a:gd name="connsiteX6" fmla="*/ 64770 w 123825"/>
                <a:gd name="connsiteY6" fmla="*/ 7181 h 95250"/>
                <a:gd name="connsiteX7" fmla="*/ 7144 w 123825"/>
                <a:gd name="connsiteY7" fmla="*/ 62712 h 95250"/>
                <a:gd name="connsiteX8" fmla="*/ 29337 w 123825"/>
                <a:gd name="connsiteY8" fmla="*/ 62712 h 95250"/>
                <a:gd name="connsiteX9" fmla="*/ 64484 w 123825"/>
                <a:gd name="connsiteY9" fmla="*/ 29469 h 95250"/>
                <a:gd name="connsiteX10" fmla="*/ 95917 w 123825"/>
                <a:gd name="connsiteY10" fmla="*/ 63283 h 95250"/>
                <a:gd name="connsiteX11" fmla="*/ 95917 w 123825"/>
                <a:gd name="connsiteY11" fmla="*/ 74618 h 95250"/>
                <a:gd name="connsiteX12" fmla="*/ 29337 w 123825"/>
                <a:gd name="connsiteY12" fmla="*/ 74618 h 95250"/>
                <a:gd name="connsiteX13" fmla="*/ 29337 w 123825"/>
                <a:gd name="connsiteY13" fmla="*/ 62712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3825" h="95250">
                  <a:moveTo>
                    <a:pt x="7144" y="62712"/>
                  </a:moveTo>
                  <a:lnTo>
                    <a:pt x="7144" y="85667"/>
                  </a:lnTo>
                  <a:cubicBezTo>
                    <a:pt x="7144" y="91763"/>
                    <a:pt x="12097" y="96811"/>
                    <a:pt x="18288" y="96811"/>
                  </a:cubicBezTo>
                  <a:lnTo>
                    <a:pt x="107061" y="96811"/>
                  </a:lnTo>
                  <a:cubicBezTo>
                    <a:pt x="113157" y="96811"/>
                    <a:pt x="118205" y="91858"/>
                    <a:pt x="118205" y="85667"/>
                  </a:cubicBezTo>
                  <a:lnTo>
                    <a:pt x="118205" y="63378"/>
                  </a:lnTo>
                  <a:cubicBezTo>
                    <a:pt x="118205" y="33375"/>
                    <a:pt x="94679" y="8324"/>
                    <a:pt x="64770" y="7181"/>
                  </a:cubicBezTo>
                  <a:cubicBezTo>
                    <a:pt x="33147" y="6038"/>
                    <a:pt x="7144" y="31374"/>
                    <a:pt x="7144" y="62712"/>
                  </a:cubicBezTo>
                  <a:close/>
                  <a:moveTo>
                    <a:pt x="29337" y="62712"/>
                  </a:moveTo>
                  <a:cubicBezTo>
                    <a:pt x="29337" y="43757"/>
                    <a:pt x="45244" y="28422"/>
                    <a:pt x="64484" y="29469"/>
                  </a:cubicBezTo>
                  <a:cubicBezTo>
                    <a:pt x="81820" y="30422"/>
                    <a:pt x="95917" y="45948"/>
                    <a:pt x="95917" y="63283"/>
                  </a:cubicBezTo>
                  <a:lnTo>
                    <a:pt x="95917" y="74618"/>
                  </a:lnTo>
                  <a:lnTo>
                    <a:pt x="29337" y="74618"/>
                  </a:lnTo>
                  <a:lnTo>
                    <a:pt x="29337" y="627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420" name="그룹 419">
            <a:extLst>
              <a:ext uri="{FF2B5EF4-FFF2-40B4-BE49-F238E27FC236}">
                <a16:creationId xmlns:a16="http://schemas.microsoft.com/office/drawing/2014/main" id="{36120E4E-9EC3-4402-9051-95804D7DB476}"/>
              </a:ext>
            </a:extLst>
          </p:cNvPr>
          <p:cNvGrpSpPr/>
          <p:nvPr/>
        </p:nvGrpSpPr>
        <p:grpSpPr>
          <a:xfrm>
            <a:off x="5469746" y="892968"/>
            <a:ext cx="388596" cy="391668"/>
            <a:chOff x="5469746" y="892968"/>
            <a:chExt cx="388596" cy="391668"/>
          </a:xfrm>
          <a:solidFill>
            <a:schemeClr val="bg1"/>
          </a:solidFill>
        </p:grpSpPr>
        <p:sp>
          <p:nvSpPr>
            <p:cNvPr id="421" name="자유형: 도형 420">
              <a:extLst>
                <a:ext uri="{FF2B5EF4-FFF2-40B4-BE49-F238E27FC236}">
                  <a16:creationId xmlns:a16="http://schemas.microsoft.com/office/drawing/2014/main" id="{88D4A6F5-5741-4F85-961D-C52C618E4304}"/>
                </a:ext>
              </a:extLst>
            </p:cNvPr>
            <p:cNvSpPr/>
            <p:nvPr/>
          </p:nvSpPr>
          <p:spPr>
            <a:xfrm>
              <a:off x="5469746" y="913161"/>
              <a:ext cx="371475" cy="371475"/>
            </a:xfrm>
            <a:custGeom>
              <a:avLst/>
              <a:gdLst>
                <a:gd name="connsiteX0" fmla="*/ 357831 w 371475"/>
                <a:gd name="connsiteY0" fmla="*/ 267938 h 371475"/>
                <a:gd name="connsiteX1" fmla="*/ 310968 w 371475"/>
                <a:gd name="connsiteY1" fmla="*/ 219456 h 371475"/>
                <a:gd name="connsiteX2" fmla="*/ 310872 w 371475"/>
                <a:gd name="connsiteY2" fmla="*/ 219361 h 371475"/>
                <a:gd name="connsiteX3" fmla="*/ 263819 w 371475"/>
                <a:gd name="connsiteY3" fmla="*/ 219361 h 371475"/>
                <a:gd name="connsiteX4" fmla="*/ 242388 w 371475"/>
                <a:gd name="connsiteY4" fmla="*/ 240792 h 371475"/>
                <a:gd name="connsiteX5" fmla="*/ 206669 w 371475"/>
                <a:gd name="connsiteY5" fmla="*/ 240792 h 371475"/>
                <a:gd name="connsiteX6" fmla="*/ 206669 w 371475"/>
                <a:gd name="connsiteY6" fmla="*/ 240792 h 371475"/>
                <a:gd name="connsiteX7" fmla="*/ 132183 w 371475"/>
                <a:gd name="connsiteY7" fmla="*/ 168116 h 371475"/>
                <a:gd name="connsiteX8" fmla="*/ 132183 w 371475"/>
                <a:gd name="connsiteY8" fmla="*/ 132398 h 371475"/>
                <a:gd name="connsiteX9" fmla="*/ 153615 w 371475"/>
                <a:gd name="connsiteY9" fmla="*/ 110966 h 371475"/>
                <a:gd name="connsiteX10" fmla="*/ 153615 w 371475"/>
                <a:gd name="connsiteY10" fmla="*/ 63913 h 371475"/>
                <a:gd name="connsiteX11" fmla="*/ 106561 w 371475"/>
                <a:gd name="connsiteY11" fmla="*/ 16859 h 371475"/>
                <a:gd name="connsiteX12" fmla="*/ 59508 w 371475"/>
                <a:gd name="connsiteY12" fmla="*/ 16859 h 371475"/>
                <a:gd name="connsiteX13" fmla="*/ 43791 w 371475"/>
                <a:gd name="connsiteY13" fmla="*/ 32576 h 371475"/>
                <a:gd name="connsiteX14" fmla="*/ 42362 w 371475"/>
                <a:gd name="connsiteY14" fmla="*/ 34004 h 371475"/>
                <a:gd name="connsiteX15" fmla="*/ 42362 w 371475"/>
                <a:gd name="connsiteY15" fmla="*/ 203835 h 371475"/>
                <a:gd name="connsiteX16" fmla="*/ 171046 w 371475"/>
                <a:gd name="connsiteY16" fmla="*/ 330803 h 371475"/>
                <a:gd name="connsiteX17" fmla="*/ 340686 w 371475"/>
                <a:gd name="connsiteY17" fmla="*/ 330803 h 371475"/>
                <a:gd name="connsiteX18" fmla="*/ 357831 w 371475"/>
                <a:gd name="connsiteY18" fmla="*/ 314992 h 371475"/>
                <a:gd name="connsiteX19" fmla="*/ 357831 w 371475"/>
                <a:gd name="connsiteY19" fmla="*/ 267938 h 371475"/>
                <a:gd name="connsiteX20" fmla="*/ 75128 w 371475"/>
                <a:gd name="connsiteY20" fmla="*/ 32480 h 371475"/>
                <a:gd name="connsiteX21" fmla="*/ 90845 w 371475"/>
                <a:gd name="connsiteY21" fmla="*/ 32480 h 371475"/>
                <a:gd name="connsiteX22" fmla="*/ 137898 w 371475"/>
                <a:gd name="connsiteY22" fmla="*/ 79534 h 371475"/>
                <a:gd name="connsiteX23" fmla="*/ 137898 w 371475"/>
                <a:gd name="connsiteY23" fmla="*/ 95250 h 371475"/>
                <a:gd name="connsiteX24" fmla="*/ 130088 w 371475"/>
                <a:gd name="connsiteY24" fmla="*/ 103060 h 371475"/>
                <a:gd name="connsiteX25" fmla="*/ 67318 w 371475"/>
                <a:gd name="connsiteY25" fmla="*/ 40291 h 371475"/>
                <a:gd name="connsiteX26" fmla="*/ 75128 w 371475"/>
                <a:gd name="connsiteY26" fmla="*/ 32480 h 371475"/>
                <a:gd name="connsiteX27" fmla="*/ 186666 w 371475"/>
                <a:gd name="connsiteY27" fmla="*/ 314992 h 371475"/>
                <a:gd name="connsiteX28" fmla="*/ 57984 w 371475"/>
                <a:gd name="connsiteY28" fmla="*/ 188024 h 371475"/>
                <a:gd name="connsiteX29" fmla="*/ 51887 w 371475"/>
                <a:gd name="connsiteY29" fmla="*/ 56293 h 371475"/>
                <a:gd name="connsiteX30" fmla="*/ 114467 w 371475"/>
                <a:gd name="connsiteY30" fmla="*/ 118872 h 371475"/>
                <a:gd name="connsiteX31" fmla="*/ 116562 w 371475"/>
                <a:gd name="connsiteY31" fmla="*/ 183737 h 371475"/>
                <a:gd name="connsiteX32" fmla="*/ 191048 w 371475"/>
                <a:gd name="connsiteY32" fmla="*/ 256413 h 371475"/>
                <a:gd name="connsiteX33" fmla="*/ 255913 w 371475"/>
                <a:gd name="connsiteY33" fmla="*/ 258509 h 371475"/>
                <a:gd name="connsiteX34" fmla="*/ 318492 w 371475"/>
                <a:gd name="connsiteY34" fmla="*/ 321088 h 371475"/>
                <a:gd name="connsiteX35" fmla="*/ 186666 w 371475"/>
                <a:gd name="connsiteY35" fmla="*/ 314992 h 371475"/>
                <a:gd name="connsiteX36" fmla="*/ 342210 w 371475"/>
                <a:gd name="connsiteY36" fmla="*/ 299180 h 371475"/>
                <a:gd name="connsiteX37" fmla="*/ 334780 w 371475"/>
                <a:gd name="connsiteY37" fmla="*/ 306038 h 371475"/>
                <a:gd name="connsiteX38" fmla="*/ 271630 w 371475"/>
                <a:gd name="connsiteY38" fmla="*/ 242888 h 371475"/>
                <a:gd name="connsiteX39" fmla="*/ 279439 w 371475"/>
                <a:gd name="connsiteY39" fmla="*/ 235077 h 371475"/>
                <a:gd name="connsiteX40" fmla="*/ 295061 w 371475"/>
                <a:gd name="connsiteY40" fmla="*/ 234982 h 371475"/>
                <a:gd name="connsiteX41" fmla="*/ 342019 w 371475"/>
                <a:gd name="connsiteY41" fmla="*/ 283655 h 371475"/>
                <a:gd name="connsiteX42" fmla="*/ 342210 w 371475"/>
                <a:gd name="connsiteY42" fmla="*/ 299180 h 37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371475" h="371475">
                  <a:moveTo>
                    <a:pt x="357831" y="267938"/>
                  </a:moveTo>
                  <a:lnTo>
                    <a:pt x="310968" y="219456"/>
                  </a:lnTo>
                  <a:cubicBezTo>
                    <a:pt x="310968" y="219456"/>
                    <a:pt x="310872" y="219361"/>
                    <a:pt x="310872" y="219361"/>
                  </a:cubicBezTo>
                  <a:cubicBezTo>
                    <a:pt x="297823" y="206312"/>
                    <a:pt x="276773" y="206312"/>
                    <a:pt x="263819" y="219361"/>
                  </a:cubicBezTo>
                  <a:lnTo>
                    <a:pt x="242388" y="240792"/>
                  </a:lnTo>
                  <a:cubicBezTo>
                    <a:pt x="232481" y="250698"/>
                    <a:pt x="216575" y="250698"/>
                    <a:pt x="206669" y="240792"/>
                  </a:cubicBezTo>
                  <a:cubicBezTo>
                    <a:pt x="206669" y="240792"/>
                    <a:pt x="206669" y="240792"/>
                    <a:pt x="206669" y="240792"/>
                  </a:cubicBezTo>
                  <a:lnTo>
                    <a:pt x="132183" y="168116"/>
                  </a:lnTo>
                  <a:cubicBezTo>
                    <a:pt x="122277" y="158210"/>
                    <a:pt x="122277" y="142304"/>
                    <a:pt x="132183" y="132398"/>
                  </a:cubicBezTo>
                  <a:lnTo>
                    <a:pt x="153615" y="110966"/>
                  </a:lnTo>
                  <a:cubicBezTo>
                    <a:pt x="166568" y="98012"/>
                    <a:pt x="166568" y="76867"/>
                    <a:pt x="153615" y="63913"/>
                  </a:cubicBezTo>
                  <a:lnTo>
                    <a:pt x="106561" y="16859"/>
                  </a:lnTo>
                  <a:cubicBezTo>
                    <a:pt x="93607" y="3905"/>
                    <a:pt x="72461" y="3905"/>
                    <a:pt x="59508" y="16859"/>
                  </a:cubicBezTo>
                  <a:cubicBezTo>
                    <a:pt x="59508" y="16859"/>
                    <a:pt x="43791" y="32576"/>
                    <a:pt x="43791" y="32576"/>
                  </a:cubicBezTo>
                  <a:cubicBezTo>
                    <a:pt x="43791" y="32576"/>
                    <a:pt x="42362" y="34004"/>
                    <a:pt x="42362" y="34004"/>
                  </a:cubicBezTo>
                  <a:cubicBezTo>
                    <a:pt x="-4596" y="80963"/>
                    <a:pt x="-4596" y="156877"/>
                    <a:pt x="42362" y="203835"/>
                  </a:cubicBezTo>
                  <a:lnTo>
                    <a:pt x="171046" y="330803"/>
                  </a:lnTo>
                  <a:cubicBezTo>
                    <a:pt x="217813" y="377476"/>
                    <a:pt x="293632" y="377666"/>
                    <a:pt x="340686" y="330803"/>
                  </a:cubicBezTo>
                  <a:cubicBezTo>
                    <a:pt x="340971" y="330613"/>
                    <a:pt x="357545" y="315278"/>
                    <a:pt x="357831" y="314992"/>
                  </a:cubicBezTo>
                  <a:cubicBezTo>
                    <a:pt x="370785" y="302038"/>
                    <a:pt x="370785" y="280988"/>
                    <a:pt x="357831" y="267938"/>
                  </a:cubicBezTo>
                  <a:close/>
                  <a:moveTo>
                    <a:pt x="75128" y="32480"/>
                  </a:moveTo>
                  <a:cubicBezTo>
                    <a:pt x="79415" y="28194"/>
                    <a:pt x="86463" y="28194"/>
                    <a:pt x="90845" y="32480"/>
                  </a:cubicBezTo>
                  <a:lnTo>
                    <a:pt x="137898" y="79534"/>
                  </a:lnTo>
                  <a:cubicBezTo>
                    <a:pt x="142280" y="83915"/>
                    <a:pt x="142280" y="90869"/>
                    <a:pt x="137898" y="95250"/>
                  </a:cubicBezTo>
                  <a:lnTo>
                    <a:pt x="130088" y="103060"/>
                  </a:lnTo>
                  <a:lnTo>
                    <a:pt x="67318" y="40291"/>
                  </a:lnTo>
                  <a:lnTo>
                    <a:pt x="75128" y="32480"/>
                  </a:lnTo>
                  <a:close/>
                  <a:moveTo>
                    <a:pt x="186666" y="314992"/>
                  </a:moveTo>
                  <a:lnTo>
                    <a:pt x="57984" y="188024"/>
                  </a:lnTo>
                  <a:cubicBezTo>
                    <a:pt x="21693" y="151733"/>
                    <a:pt x="19979" y="94583"/>
                    <a:pt x="51887" y="56293"/>
                  </a:cubicBezTo>
                  <a:lnTo>
                    <a:pt x="114467" y="118872"/>
                  </a:lnTo>
                  <a:cubicBezTo>
                    <a:pt x="98084" y="137446"/>
                    <a:pt x="98751" y="165926"/>
                    <a:pt x="116562" y="183737"/>
                  </a:cubicBezTo>
                  <a:lnTo>
                    <a:pt x="191048" y="256413"/>
                  </a:lnTo>
                  <a:cubicBezTo>
                    <a:pt x="208859" y="274225"/>
                    <a:pt x="237244" y="274892"/>
                    <a:pt x="255913" y="258509"/>
                  </a:cubicBezTo>
                  <a:lnTo>
                    <a:pt x="318492" y="321088"/>
                  </a:lnTo>
                  <a:cubicBezTo>
                    <a:pt x="279726" y="353187"/>
                    <a:pt x="222956" y="351187"/>
                    <a:pt x="186666" y="314992"/>
                  </a:cubicBezTo>
                  <a:close/>
                  <a:moveTo>
                    <a:pt x="342210" y="299180"/>
                  </a:moveTo>
                  <a:lnTo>
                    <a:pt x="334780" y="306038"/>
                  </a:lnTo>
                  <a:lnTo>
                    <a:pt x="271630" y="242888"/>
                  </a:lnTo>
                  <a:lnTo>
                    <a:pt x="279439" y="235077"/>
                  </a:lnTo>
                  <a:cubicBezTo>
                    <a:pt x="283726" y="230791"/>
                    <a:pt x="290774" y="230696"/>
                    <a:pt x="295061" y="234982"/>
                  </a:cubicBezTo>
                  <a:cubicBezTo>
                    <a:pt x="295156" y="235077"/>
                    <a:pt x="342019" y="283559"/>
                    <a:pt x="342019" y="283655"/>
                  </a:cubicBezTo>
                  <a:cubicBezTo>
                    <a:pt x="346401" y="287846"/>
                    <a:pt x="346401" y="294799"/>
                    <a:pt x="342210" y="29918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22" name="자유형: 도형 421">
              <a:extLst>
                <a:ext uri="{FF2B5EF4-FFF2-40B4-BE49-F238E27FC236}">
                  <a16:creationId xmlns:a16="http://schemas.microsoft.com/office/drawing/2014/main" id="{838DD10C-105B-4783-8B2A-BFDD1A7E66D8}"/>
                </a:ext>
              </a:extLst>
            </p:cNvPr>
            <p:cNvSpPr/>
            <p:nvPr/>
          </p:nvSpPr>
          <p:spPr>
            <a:xfrm>
              <a:off x="5648792" y="892968"/>
              <a:ext cx="209550" cy="209550"/>
            </a:xfrm>
            <a:custGeom>
              <a:avLst/>
              <a:gdLst>
                <a:gd name="connsiteX0" fmla="*/ 18288 w 209550"/>
                <a:gd name="connsiteY0" fmla="*/ 7144 h 209550"/>
                <a:gd name="connsiteX1" fmla="*/ 7144 w 209550"/>
                <a:gd name="connsiteY1" fmla="*/ 18288 h 209550"/>
                <a:gd name="connsiteX2" fmla="*/ 18288 w 209550"/>
                <a:gd name="connsiteY2" fmla="*/ 29432 h 209550"/>
                <a:gd name="connsiteX3" fmla="*/ 184785 w 209550"/>
                <a:gd name="connsiteY3" fmla="*/ 195929 h 209550"/>
                <a:gd name="connsiteX4" fmla="*/ 195929 w 209550"/>
                <a:gd name="connsiteY4" fmla="*/ 207074 h 209550"/>
                <a:gd name="connsiteX5" fmla="*/ 207073 w 209550"/>
                <a:gd name="connsiteY5" fmla="*/ 195929 h 209550"/>
                <a:gd name="connsiteX6" fmla="*/ 18288 w 209550"/>
                <a:gd name="connsiteY6" fmla="*/ 7144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9550" h="209550">
                  <a:moveTo>
                    <a:pt x="18288" y="7144"/>
                  </a:moveTo>
                  <a:cubicBezTo>
                    <a:pt x="12192" y="7144"/>
                    <a:pt x="7144" y="12097"/>
                    <a:pt x="7144" y="18288"/>
                  </a:cubicBezTo>
                  <a:cubicBezTo>
                    <a:pt x="7144" y="24479"/>
                    <a:pt x="12097" y="29432"/>
                    <a:pt x="18288" y="29432"/>
                  </a:cubicBezTo>
                  <a:cubicBezTo>
                    <a:pt x="110109" y="29432"/>
                    <a:pt x="184785" y="104108"/>
                    <a:pt x="184785" y="195929"/>
                  </a:cubicBezTo>
                  <a:cubicBezTo>
                    <a:pt x="184785" y="202025"/>
                    <a:pt x="189738" y="207074"/>
                    <a:pt x="195929" y="207074"/>
                  </a:cubicBezTo>
                  <a:cubicBezTo>
                    <a:pt x="202025" y="207074"/>
                    <a:pt x="207073" y="202121"/>
                    <a:pt x="207073" y="195929"/>
                  </a:cubicBezTo>
                  <a:cubicBezTo>
                    <a:pt x="206978" y="91535"/>
                    <a:pt x="122587" y="7144"/>
                    <a:pt x="1828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23" name="자유형: 도형 422">
              <a:extLst>
                <a:ext uri="{FF2B5EF4-FFF2-40B4-BE49-F238E27FC236}">
                  <a16:creationId xmlns:a16="http://schemas.microsoft.com/office/drawing/2014/main" id="{A035BF9F-7698-4B74-8890-05390EA6173E}"/>
                </a:ext>
              </a:extLst>
            </p:cNvPr>
            <p:cNvSpPr/>
            <p:nvPr/>
          </p:nvSpPr>
          <p:spPr>
            <a:xfrm>
              <a:off x="5648792" y="937355"/>
              <a:ext cx="161925" cy="161925"/>
            </a:xfrm>
            <a:custGeom>
              <a:avLst/>
              <a:gdLst>
                <a:gd name="connsiteX0" fmla="*/ 18288 w 161925"/>
                <a:gd name="connsiteY0" fmla="*/ 7144 h 161925"/>
                <a:gd name="connsiteX1" fmla="*/ 7144 w 161925"/>
                <a:gd name="connsiteY1" fmla="*/ 18288 h 161925"/>
                <a:gd name="connsiteX2" fmla="*/ 18288 w 161925"/>
                <a:gd name="connsiteY2" fmla="*/ 29432 h 161925"/>
                <a:gd name="connsiteX3" fmla="*/ 140398 w 161925"/>
                <a:gd name="connsiteY3" fmla="*/ 151543 h 161925"/>
                <a:gd name="connsiteX4" fmla="*/ 151543 w 161925"/>
                <a:gd name="connsiteY4" fmla="*/ 162687 h 161925"/>
                <a:gd name="connsiteX5" fmla="*/ 162687 w 161925"/>
                <a:gd name="connsiteY5" fmla="*/ 151543 h 161925"/>
                <a:gd name="connsiteX6" fmla="*/ 18288 w 161925"/>
                <a:gd name="connsiteY6" fmla="*/ 7144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1925" h="161925">
                  <a:moveTo>
                    <a:pt x="18288" y="7144"/>
                  </a:moveTo>
                  <a:cubicBezTo>
                    <a:pt x="12192" y="7144"/>
                    <a:pt x="7144" y="12097"/>
                    <a:pt x="7144" y="18288"/>
                  </a:cubicBezTo>
                  <a:cubicBezTo>
                    <a:pt x="7144" y="24479"/>
                    <a:pt x="12097" y="29432"/>
                    <a:pt x="18288" y="29432"/>
                  </a:cubicBezTo>
                  <a:cubicBezTo>
                    <a:pt x="85630" y="29432"/>
                    <a:pt x="140398" y="84201"/>
                    <a:pt x="140398" y="151543"/>
                  </a:cubicBezTo>
                  <a:cubicBezTo>
                    <a:pt x="140398" y="157639"/>
                    <a:pt x="145352" y="162687"/>
                    <a:pt x="151543" y="162687"/>
                  </a:cubicBezTo>
                  <a:cubicBezTo>
                    <a:pt x="157639" y="162687"/>
                    <a:pt x="162687" y="157734"/>
                    <a:pt x="162687" y="151543"/>
                  </a:cubicBezTo>
                  <a:cubicBezTo>
                    <a:pt x="162592" y="71914"/>
                    <a:pt x="97822" y="7144"/>
                    <a:pt x="1828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24" name="자유형: 도형 423">
              <a:extLst>
                <a:ext uri="{FF2B5EF4-FFF2-40B4-BE49-F238E27FC236}">
                  <a16:creationId xmlns:a16="http://schemas.microsoft.com/office/drawing/2014/main" id="{2CAE7F98-C00B-4D7C-A3B6-6203A17E85A1}"/>
                </a:ext>
              </a:extLst>
            </p:cNvPr>
            <p:cNvSpPr/>
            <p:nvPr/>
          </p:nvSpPr>
          <p:spPr>
            <a:xfrm>
              <a:off x="5648792" y="981741"/>
              <a:ext cx="123825" cy="123825"/>
            </a:xfrm>
            <a:custGeom>
              <a:avLst/>
              <a:gdLst>
                <a:gd name="connsiteX0" fmla="*/ 18288 w 123825"/>
                <a:gd name="connsiteY0" fmla="*/ 7144 h 123825"/>
                <a:gd name="connsiteX1" fmla="*/ 7144 w 123825"/>
                <a:gd name="connsiteY1" fmla="*/ 18288 h 123825"/>
                <a:gd name="connsiteX2" fmla="*/ 18288 w 123825"/>
                <a:gd name="connsiteY2" fmla="*/ 29432 h 123825"/>
                <a:gd name="connsiteX3" fmla="*/ 96012 w 123825"/>
                <a:gd name="connsiteY3" fmla="*/ 107156 h 123825"/>
                <a:gd name="connsiteX4" fmla="*/ 107156 w 123825"/>
                <a:gd name="connsiteY4" fmla="*/ 118301 h 123825"/>
                <a:gd name="connsiteX5" fmla="*/ 118300 w 123825"/>
                <a:gd name="connsiteY5" fmla="*/ 107156 h 123825"/>
                <a:gd name="connsiteX6" fmla="*/ 18288 w 123825"/>
                <a:gd name="connsiteY6" fmla="*/ 7144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3825" h="123825">
                  <a:moveTo>
                    <a:pt x="18288" y="7144"/>
                  </a:moveTo>
                  <a:cubicBezTo>
                    <a:pt x="12192" y="7144"/>
                    <a:pt x="7144" y="12097"/>
                    <a:pt x="7144" y="18288"/>
                  </a:cubicBezTo>
                  <a:cubicBezTo>
                    <a:pt x="7144" y="24479"/>
                    <a:pt x="12097" y="29432"/>
                    <a:pt x="18288" y="29432"/>
                  </a:cubicBezTo>
                  <a:cubicBezTo>
                    <a:pt x="61150" y="29432"/>
                    <a:pt x="96012" y="64294"/>
                    <a:pt x="96012" y="107156"/>
                  </a:cubicBezTo>
                  <a:cubicBezTo>
                    <a:pt x="96012" y="113252"/>
                    <a:pt x="100965" y="118301"/>
                    <a:pt x="107156" y="118301"/>
                  </a:cubicBezTo>
                  <a:cubicBezTo>
                    <a:pt x="113252" y="118301"/>
                    <a:pt x="118300" y="113348"/>
                    <a:pt x="118300" y="107156"/>
                  </a:cubicBezTo>
                  <a:cubicBezTo>
                    <a:pt x="118206" y="52007"/>
                    <a:pt x="73343" y="7144"/>
                    <a:pt x="1828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25" name="자유형: 도형 424">
              <a:extLst>
                <a:ext uri="{FF2B5EF4-FFF2-40B4-BE49-F238E27FC236}">
                  <a16:creationId xmlns:a16="http://schemas.microsoft.com/office/drawing/2014/main" id="{A09E2490-1979-4D6D-8ABF-A865014137B2}"/>
                </a:ext>
              </a:extLst>
            </p:cNvPr>
            <p:cNvSpPr/>
            <p:nvPr/>
          </p:nvSpPr>
          <p:spPr>
            <a:xfrm>
              <a:off x="5648792" y="1026223"/>
              <a:ext cx="76200" cy="76200"/>
            </a:xfrm>
            <a:custGeom>
              <a:avLst/>
              <a:gdLst>
                <a:gd name="connsiteX0" fmla="*/ 18288 w 76200"/>
                <a:gd name="connsiteY0" fmla="*/ 7144 h 76200"/>
                <a:gd name="connsiteX1" fmla="*/ 7144 w 76200"/>
                <a:gd name="connsiteY1" fmla="*/ 18288 h 76200"/>
                <a:gd name="connsiteX2" fmla="*/ 18288 w 76200"/>
                <a:gd name="connsiteY2" fmla="*/ 29432 h 76200"/>
                <a:gd name="connsiteX3" fmla="*/ 51625 w 76200"/>
                <a:gd name="connsiteY3" fmla="*/ 62770 h 76200"/>
                <a:gd name="connsiteX4" fmla="*/ 62770 w 76200"/>
                <a:gd name="connsiteY4" fmla="*/ 73914 h 76200"/>
                <a:gd name="connsiteX5" fmla="*/ 73914 w 76200"/>
                <a:gd name="connsiteY5" fmla="*/ 62770 h 76200"/>
                <a:gd name="connsiteX6" fmla="*/ 18288 w 76200"/>
                <a:gd name="connsiteY6" fmla="*/ 71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6200" h="76200">
                  <a:moveTo>
                    <a:pt x="18288" y="7144"/>
                  </a:moveTo>
                  <a:cubicBezTo>
                    <a:pt x="12192" y="7144"/>
                    <a:pt x="7144" y="12097"/>
                    <a:pt x="7144" y="18288"/>
                  </a:cubicBezTo>
                  <a:cubicBezTo>
                    <a:pt x="7144" y="24479"/>
                    <a:pt x="12097" y="29432"/>
                    <a:pt x="18288" y="29432"/>
                  </a:cubicBezTo>
                  <a:cubicBezTo>
                    <a:pt x="36672" y="29432"/>
                    <a:pt x="51625" y="44387"/>
                    <a:pt x="51625" y="62770"/>
                  </a:cubicBezTo>
                  <a:cubicBezTo>
                    <a:pt x="51625" y="68866"/>
                    <a:pt x="56579" y="73914"/>
                    <a:pt x="62770" y="73914"/>
                  </a:cubicBezTo>
                  <a:cubicBezTo>
                    <a:pt x="68866" y="73914"/>
                    <a:pt x="73914" y="68961"/>
                    <a:pt x="73914" y="62770"/>
                  </a:cubicBezTo>
                  <a:cubicBezTo>
                    <a:pt x="73723" y="32004"/>
                    <a:pt x="48863" y="7144"/>
                    <a:pt x="1828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426" name="자유형: 도형 425">
            <a:extLst>
              <a:ext uri="{FF2B5EF4-FFF2-40B4-BE49-F238E27FC236}">
                <a16:creationId xmlns:a16="http://schemas.microsoft.com/office/drawing/2014/main" id="{1C91E715-AFE4-490C-A5D7-6272BFDC5D0E}"/>
              </a:ext>
            </a:extLst>
          </p:cNvPr>
          <p:cNvSpPr/>
          <p:nvPr/>
        </p:nvSpPr>
        <p:spPr>
          <a:xfrm>
            <a:off x="6133710" y="892873"/>
            <a:ext cx="390525" cy="390525"/>
          </a:xfrm>
          <a:custGeom>
            <a:avLst/>
            <a:gdLst>
              <a:gd name="connsiteX0" fmla="*/ 376333 w 390525"/>
              <a:gd name="connsiteY0" fmla="*/ 286703 h 390525"/>
              <a:gd name="connsiteX1" fmla="*/ 329184 w 390525"/>
              <a:gd name="connsiteY1" fmla="*/ 239554 h 390525"/>
              <a:gd name="connsiteX2" fmla="*/ 282035 w 390525"/>
              <a:gd name="connsiteY2" fmla="*/ 239554 h 390525"/>
              <a:gd name="connsiteX3" fmla="*/ 260604 w 390525"/>
              <a:gd name="connsiteY3" fmla="*/ 260985 h 390525"/>
              <a:gd name="connsiteX4" fmla="*/ 224885 w 390525"/>
              <a:gd name="connsiteY4" fmla="*/ 260985 h 390525"/>
              <a:gd name="connsiteX5" fmla="*/ 132112 w 390525"/>
              <a:gd name="connsiteY5" fmla="*/ 168116 h 390525"/>
              <a:gd name="connsiteX6" fmla="*/ 132112 w 390525"/>
              <a:gd name="connsiteY6" fmla="*/ 132398 h 390525"/>
              <a:gd name="connsiteX7" fmla="*/ 153543 w 390525"/>
              <a:gd name="connsiteY7" fmla="*/ 110966 h 390525"/>
              <a:gd name="connsiteX8" fmla="*/ 153543 w 390525"/>
              <a:gd name="connsiteY8" fmla="*/ 63818 h 390525"/>
              <a:gd name="connsiteX9" fmla="*/ 106490 w 390525"/>
              <a:gd name="connsiteY9" fmla="*/ 16859 h 390525"/>
              <a:gd name="connsiteX10" fmla="*/ 59436 w 390525"/>
              <a:gd name="connsiteY10" fmla="*/ 16859 h 390525"/>
              <a:gd name="connsiteX11" fmla="*/ 42291 w 390525"/>
              <a:gd name="connsiteY11" fmla="*/ 33909 h 390525"/>
              <a:gd name="connsiteX12" fmla="*/ 42291 w 390525"/>
              <a:gd name="connsiteY12" fmla="*/ 203740 h 390525"/>
              <a:gd name="connsiteX13" fmla="*/ 189357 w 390525"/>
              <a:gd name="connsiteY13" fmla="*/ 350901 h 390525"/>
              <a:gd name="connsiteX14" fmla="*/ 359188 w 390525"/>
              <a:gd name="connsiteY14" fmla="*/ 350901 h 390525"/>
              <a:gd name="connsiteX15" fmla="*/ 376333 w 390525"/>
              <a:gd name="connsiteY15" fmla="*/ 333756 h 390525"/>
              <a:gd name="connsiteX16" fmla="*/ 376333 w 390525"/>
              <a:gd name="connsiteY16" fmla="*/ 286703 h 390525"/>
              <a:gd name="connsiteX17" fmla="*/ 75057 w 390525"/>
              <a:gd name="connsiteY17" fmla="*/ 32671 h 390525"/>
              <a:gd name="connsiteX18" fmla="*/ 90773 w 390525"/>
              <a:gd name="connsiteY18" fmla="*/ 32671 h 390525"/>
              <a:gd name="connsiteX19" fmla="*/ 137827 w 390525"/>
              <a:gd name="connsiteY19" fmla="*/ 79629 h 390525"/>
              <a:gd name="connsiteX20" fmla="*/ 137827 w 390525"/>
              <a:gd name="connsiteY20" fmla="*/ 95345 h 390525"/>
              <a:gd name="connsiteX21" fmla="*/ 130016 w 390525"/>
              <a:gd name="connsiteY21" fmla="*/ 103156 h 390525"/>
              <a:gd name="connsiteX22" fmla="*/ 67247 w 390525"/>
              <a:gd name="connsiteY22" fmla="*/ 40386 h 390525"/>
              <a:gd name="connsiteX23" fmla="*/ 75057 w 390525"/>
              <a:gd name="connsiteY23" fmla="*/ 32671 h 390525"/>
              <a:gd name="connsiteX24" fmla="*/ 204978 w 390525"/>
              <a:gd name="connsiteY24" fmla="*/ 335280 h 390525"/>
              <a:gd name="connsiteX25" fmla="*/ 57912 w 390525"/>
              <a:gd name="connsiteY25" fmla="*/ 188119 h 390525"/>
              <a:gd name="connsiteX26" fmla="*/ 51816 w 390525"/>
              <a:gd name="connsiteY26" fmla="*/ 56388 h 390525"/>
              <a:gd name="connsiteX27" fmla="*/ 114395 w 390525"/>
              <a:gd name="connsiteY27" fmla="*/ 118967 h 390525"/>
              <a:gd name="connsiteX28" fmla="*/ 116491 w 390525"/>
              <a:gd name="connsiteY28" fmla="*/ 183833 h 390525"/>
              <a:gd name="connsiteX29" fmla="*/ 209264 w 390525"/>
              <a:gd name="connsiteY29" fmla="*/ 276701 h 390525"/>
              <a:gd name="connsiteX30" fmla="*/ 209264 w 390525"/>
              <a:gd name="connsiteY30" fmla="*/ 276701 h 390525"/>
              <a:gd name="connsiteX31" fmla="*/ 274130 w 390525"/>
              <a:gd name="connsiteY31" fmla="*/ 278797 h 390525"/>
              <a:gd name="connsiteX32" fmla="*/ 336709 w 390525"/>
              <a:gd name="connsiteY32" fmla="*/ 341376 h 390525"/>
              <a:gd name="connsiteX33" fmla="*/ 204978 w 390525"/>
              <a:gd name="connsiteY33" fmla="*/ 335280 h 390525"/>
              <a:gd name="connsiteX34" fmla="*/ 360617 w 390525"/>
              <a:gd name="connsiteY34" fmla="*/ 318135 h 390525"/>
              <a:gd name="connsiteX35" fmla="*/ 352806 w 390525"/>
              <a:gd name="connsiteY35" fmla="*/ 325946 h 390525"/>
              <a:gd name="connsiteX36" fmla="*/ 290036 w 390525"/>
              <a:gd name="connsiteY36" fmla="*/ 263176 h 390525"/>
              <a:gd name="connsiteX37" fmla="*/ 297847 w 390525"/>
              <a:gd name="connsiteY37" fmla="*/ 255365 h 390525"/>
              <a:gd name="connsiteX38" fmla="*/ 313563 w 390525"/>
              <a:gd name="connsiteY38" fmla="*/ 255365 h 390525"/>
              <a:gd name="connsiteX39" fmla="*/ 360712 w 390525"/>
              <a:gd name="connsiteY39" fmla="*/ 302514 h 390525"/>
              <a:gd name="connsiteX40" fmla="*/ 360617 w 390525"/>
              <a:gd name="connsiteY40" fmla="*/ 318135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90525" h="390525">
                <a:moveTo>
                  <a:pt x="376333" y="286703"/>
                </a:moveTo>
                <a:lnTo>
                  <a:pt x="329184" y="239554"/>
                </a:lnTo>
                <a:cubicBezTo>
                  <a:pt x="316230" y="226600"/>
                  <a:pt x="295085" y="226600"/>
                  <a:pt x="282035" y="239554"/>
                </a:cubicBezTo>
                <a:lnTo>
                  <a:pt x="260604" y="260985"/>
                </a:lnTo>
                <a:cubicBezTo>
                  <a:pt x="250793" y="270796"/>
                  <a:pt x="234791" y="270796"/>
                  <a:pt x="224885" y="260985"/>
                </a:cubicBezTo>
                <a:lnTo>
                  <a:pt x="132112" y="168116"/>
                </a:lnTo>
                <a:cubicBezTo>
                  <a:pt x="122206" y="158210"/>
                  <a:pt x="122206" y="142304"/>
                  <a:pt x="132112" y="132398"/>
                </a:cubicBezTo>
                <a:cubicBezTo>
                  <a:pt x="135541" y="128969"/>
                  <a:pt x="145447" y="119063"/>
                  <a:pt x="153543" y="110966"/>
                </a:cubicBezTo>
                <a:cubicBezTo>
                  <a:pt x="166497" y="98012"/>
                  <a:pt x="166688" y="76962"/>
                  <a:pt x="153543" y="63818"/>
                </a:cubicBezTo>
                <a:lnTo>
                  <a:pt x="106490" y="16859"/>
                </a:lnTo>
                <a:cubicBezTo>
                  <a:pt x="93535" y="3905"/>
                  <a:pt x="72390" y="3905"/>
                  <a:pt x="59436" y="16859"/>
                </a:cubicBezTo>
                <a:cubicBezTo>
                  <a:pt x="49721" y="26480"/>
                  <a:pt x="46577" y="29528"/>
                  <a:pt x="42291" y="33909"/>
                </a:cubicBezTo>
                <a:cubicBezTo>
                  <a:pt x="-4572" y="80772"/>
                  <a:pt x="-4572" y="156972"/>
                  <a:pt x="42291" y="203740"/>
                </a:cubicBezTo>
                <a:lnTo>
                  <a:pt x="189357" y="350901"/>
                </a:lnTo>
                <a:cubicBezTo>
                  <a:pt x="236316" y="397859"/>
                  <a:pt x="312325" y="397859"/>
                  <a:pt x="359188" y="350901"/>
                </a:cubicBezTo>
                <a:lnTo>
                  <a:pt x="376333" y="333756"/>
                </a:lnTo>
                <a:cubicBezTo>
                  <a:pt x="389287" y="320802"/>
                  <a:pt x="389287" y="299752"/>
                  <a:pt x="376333" y="286703"/>
                </a:cubicBezTo>
                <a:close/>
                <a:moveTo>
                  <a:pt x="75057" y="32671"/>
                </a:moveTo>
                <a:cubicBezTo>
                  <a:pt x="79343" y="28385"/>
                  <a:pt x="86392" y="28385"/>
                  <a:pt x="90773" y="32671"/>
                </a:cubicBezTo>
                <a:lnTo>
                  <a:pt x="137827" y="79629"/>
                </a:lnTo>
                <a:cubicBezTo>
                  <a:pt x="142208" y="84011"/>
                  <a:pt x="142208" y="90964"/>
                  <a:pt x="137827" y="95345"/>
                </a:cubicBezTo>
                <a:lnTo>
                  <a:pt x="130016" y="103156"/>
                </a:lnTo>
                <a:lnTo>
                  <a:pt x="67247" y="40386"/>
                </a:lnTo>
                <a:lnTo>
                  <a:pt x="75057" y="32671"/>
                </a:lnTo>
                <a:close/>
                <a:moveTo>
                  <a:pt x="204978" y="335280"/>
                </a:moveTo>
                <a:lnTo>
                  <a:pt x="57912" y="188119"/>
                </a:lnTo>
                <a:cubicBezTo>
                  <a:pt x="21717" y="151924"/>
                  <a:pt x="19717" y="94964"/>
                  <a:pt x="51816" y="56388"/>
                </a:cubicBezTo>
                <a:lnTo>
                  <a:pt x="114395" y="118967"/>
                </a:lnTo>
                <a:cubicBezTo>
                  <a:pt x="97917" y="137636"/>
                  <a:pt x="98679" y="166021"/>
                  <a:pt x="116491" y="183833"/>
                </a:cubicBezTo>
                <a:lnTo>
                  <a:pt x="209264" y="276701"/>
                </a:lnTo>
                <a:cubicBezTo>
                  <a:pt x="209264" y="276701"/>
                  <a:pt x="209264" y="276701"/>
                  <a:pt x="209264" y="276701"/>
                </a:cubicBezTo>
                <a:cubicBezTo>
                  <a:pt x="227076" y="294513"/>
                  <a:pt x="255460" y="295275"/>
                  <a:pt x="274130" y="278797"/>
                </a:cubicBezTo>
                <a:lnTo>
                  <a:pt x="336709" y="341376"/>
                </a:lnTo>
                <a:cubicBezTo>
                  <a:pt x="298228" y="373475"/>
                  <a:pt x="241459" y="371761"/>
                  <a:pt x="204978" y="335280"/>
                </a:cubicBezTo>
                <a:close/>
                <a:moveTo>
                  <a:pt x="360617" y="318135"/>
                </a:moveTo>
                <a:lnTo>
                  <a:pt x="352806" y="325946"/>
                </a:lnTo>
                <a:lnTo>
                  <a:pt x="290036" y="263176"/>
                </a:lnTo>
                <a:lnTo>
                  <a:pt x="297847" y="255365"/>
                </a:lnTo>
                <a:cubicBezTo>
                  <a:pt x="302133" y="251079"/>
                  <a:pt x="309181" y="251079"/>
                  <a:pt x="313563" y="255365"/>
                </a:cubicBezTo>
                <a:lnTo>
                  <a:pt x="360712" y="302514"/>
                </a:lnTo>
                <a:cubicBezTo>
                  <a:pt x="364903" y="306800"/>
                  <a:pt x="364903" y="313849"/>
                  <a:pt x="360617" y="318135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grpSp>
        <p:nvGrpSpPr>
          <p:cNvPr id="427" name="그룹 426">
            <a:extLst>
              <a:ext uri="{FF2B5EF4-FFF2-40B4-BE49-F238E27FC236}">
                <a16:creationId xmlns:a16="http://schemas.microsoft.com/office/drawing/2014/main" id="{B1283666-09FC-4035-A6AA-9E91955AAA89}"/>
              </a:ext>
            </a:extLst>
          </p:cNvPr>
          <p:cNvGrpSpPr/>
          <p:nvPr/>
        </p:nvGrpSpPr>
        <p:grpSpPr>
          <a:xfrm>
            <a:off x="8200883" y="3561588"/>
            <a:ext cx="295275" cy="390525"/>
            <a:chOff x="8200883" y="3561588"/>
            <a:chExt cx="295275" cy="390525"/>
          </a:xfrm>
          <a:solidFill>
            <a:schemeClr val="bg1"/>
          </a:solidFill>
        </p:grpSpPr>
        <p:sp>
          <p:nvSpPr>
            <p:cNvPr id="428" name="자유형: 도형 427">
              <a:extLst>
                <a:ext uri="{FF2B5EF4-FFF2-40B4-BE49-F238E27FC236}">
                  <a16:creationId xmlns:a16="http://schemas.microsoft.com/office/drawing/2014/main" id="{C889FC08-26C0-4F90-A45B-573BA66F9DFD}"/>
                </a:ext>
              </a:extLst>
            </p:cNvPr>
            <p:cNvSpPr/>
            <p:nvPr/>
          </p:nvSpPr>
          <p:spPr>
            <a:xfrm>
              <a:off x="8200883" y="3561588"/>
              <a:ext cx="295275" cy="390525"/>
            </a:xfrm>
            <a:custGeom>
              <a:avLst/>
              <a:gdLst>
                <a:gd name="connsiteX0" fmla="*/ 279024 w 295275"/>
                <a:gd name="connsiteY0" fmla="*/ 172879 h 390525"/>
                <a:gd name="connsiteX1" fmla="*/ 231495 w 295275"/>
                <a:gd name="connsiteY1" fmla="*/ 172879 h 390525"/>
                <a:gd name="connsiteX2" fmla="*/ 231495 w 295275"/>
                <a:gd name="connsiteY2" fmla="*/ 135826 h 390525"/>
                <a:gd name="connsiteX3" fmla="*/ 268071 w 295275"/>
                <a:gd name="connsiteY3" fmla="*/ 135826 h 390525"/>
                <a:gd name="connsiteX4" fmla="*/ 278739 w 295275"/>
                <a:gd name="connsiteY4" fmla="*/ 127540 h 390525"/>
                <a:gd name="connsiteX5" fmla="*/ 289693 w 295275"/>
                <a:gd name="connsiteY5" fmla="*/ 83629 h 390525"/>
                <a:gd name="connsiteX6" fmla="*/ 279024 w 295275"/>
                <a:gd name="connsiteY6" fmla="*/ 70009 h 390525"/>
                <a:gd name="connsiteX7" fmla="*/ 231495 w 295275"/>
                <a:gd name="connsiteY7" fmla="*/ 70009 h 390525"/>
                <a:gd name="connsiteX8" fmla="*/ 231495 w 295275"/>
                <a:gd name="connsiteY8" fmla="*/ 40386 h 390525"/>
                <a:gd name="connsiteX9" fmla="*/ 227113 w 295275"/>
                <a:gd name="connsiteY9" fmla="*/ 31528 h 390525"/>
                <a:gd name="connsiteX10" fmla="*/ 197586 w 295275"/>
                <a:gd name="connsiteY10" fmla="*/ 9334 h 390525"/>
                <a:gd name="connsiteX11" fmla="*/ 190918 w 295275"/>
                <a:gd name="connsiteY11" fmla="*/ 7144 h 390525"/>
                <a:gd name="connsiteX12" fmla="*/ 102526 w 295275"/>
                <a:gd name="connsiteY12" fmla="*/ 7144 h 390525"/>
                <a:gd name="connsiteX13" fmla="*/ 95859 w 295275"/>
                <a:gd name="connsiteY13" fmla="*/ 9334 h 390525"/>
                <a:gd name="connsiteX14" fmla="*/ 66427 w 295275"/>
                <a:gd name="connsiteY14" fmla="*/ 31528 h 390525"/>
                <a:gd name="connsiteX15" fmla="*/ 62045 w 295275"/>
                <a:gd name="connsiteY15" fmla="*/ 40386 h 390525"/>
                <a:gd name="connsiteX16" fmla="*/ 62045 w 295275"/>
                <a:gd name="connsiteY16" fmla="*/ 70009 h 390525"/>
                <a:gd name="connsiteX17" fmla="*/ 18135 w 295275"/>
                <a:gd name="connsiteY17" fmla="*/ 70009 h 390525"/>
                <a:gd name="connsiteX18" fmla="*/ 7467 w 295275"/>
                <a:gd name="connsiteY18" fmla="*/ 83629 h 390525"/>
                <a:gd name="connsiteX19" fmla="*/ 18420 w 295275"/>
                <a:gd name="connsiteY19" fmla="*/ 127540 h 390525"/>
                <a:gd name="connsiteX20" fmla="*/ 29088 w 295275"/>
                <a:gd name="connsiteY20" fmla="*/ 135826 h 390525"/>
                <a:gd name="connsiteX21" fmla="*/ 62045 w 295275"/>
                <a:gd name="connsiteY21" fmla="*/ 135826 h 390525"/>
                <a:gd name="connsiteX22" fmla="*/ 62045 w 295275"/>
                <a:gd name="connsiteY22" fmla="*/ 172879 h 390525"/>
                <a:gd name="connsiteX23" fmla="*/ 18135 w 295275"/>
                <a:gd name="connsiteY23" fmla="*/ 172879 h 390525"/>
                <a:gd name="connsiteX24" fmla="*/ 7467 w 295275"/>
                <a:gd name="connsiteY24" fmla="*/ 186499 h 390525"/>
                <a:gd name="connsiteX25" fmla="*/ 18420 w 295275"/>
                <a:gd name="connsiteY25" fmla="*/ 230409 h 390525"/>
                <a:gd name="connsiteX26" fmla="*/ 29088 w 295275"/>
                <a:gd name="connsiteY26" fmla="*/ 238696 h 390525"/>
                <a:gd name="connsiteX27" fmla="*/ 62045 w 295275"/>
                <a:gd name="connsiteY27" fmla="*/ 238696 h 390525"/>
                <a:gd name="connsiteX28" fmla="*/ 62045 w 295275"/>
                <a:gd name="connsiteY28" fmla="*/ 268605 h 390525"/>
                <a:gd name="connsiteX29" fmla="*/ 66522 w 295275"/>
                <a:gd name="connsiteY29" fmla="*/ 277368 h 390525"/>
                <a:gd name="connsiteX30" fmla="*/ 97097 w 295275"/>
                <a:gd name="connsiteY30" fmla="*/ 300133 h 390525"/>
                <a:gd name="connsiteX31" fmla="*/ 101479 w 295275"/>
                <a:gd name="connsiteY31" fmla="*/ 301561 h 390525"/>
                <a:gd name="connsiteX32" fmla="*/ 106431 w 295275"/>
                <a:gd name="connsiteY32" fmla="*/ 301561 h 390525"/>
                <a:gd name="connsiteX33" fmla="*/ 106431 w 295275"/>
                <a:gd name="connsiteY33" fmla="*/ 378523 h 390525"/>
                <a:gd name="connsiteX34" fmla="*/ 113861 w 295275"/>
                <a:gd name="connsiteY34" fmla="*/ 385953 h 390525"/>
                <a:gd name="connsiteX35" fmla="*/ 176059 w 295275"/>
                <a:gd name="connsiteY35" fmla="*/ 385953 h 390525"/>
                <a:gd name="connsiteX36" fmla="*/ 187108 w 295275"/>
                <a:gd name="connsiteY36" fmla="*/ 374904 h 390525"/>
                <a:gd name="connsiteX37" fmla="*/ 187108 w 295275"/>
                <a:gd name="connsiteY37" fmla="*/ 301561 h 390525"/>
                <a:gd name="connsiteX38" fmla="*/ 190823 w 295275"/>
                <a:gd name="connsiteY38" fmla="*/ 301561 h 390525"/>
                <a:gd name="connsiteX39" fmla="*/ 197396 w 295275"/>
                <a:gd name="connsiteY39" fmla="*/ 299371 h 390525"/>
                <a:gd name="connsiteX40" fmla="*/ 227018 w 295275"/>
                <a:gd name="connsiteY40" fmla="*/ 277368 h 390525"/>
                <a:gd name="connsiteX41" fmla="*/ 231495 w 295275"/>
                <a:gd name="connsiteY41" fmla="*/ 268509 h 390525"/>
                <a:gd name="connsiteX42" fmla="*/ 231495 w 295275"/>
                <a:gd name="connsiteY42" fmla="*/ 238696 h 390525"/>
                <a:gd name="connsiteX43" fmla="*/ 268071 w 295275"/>
                <a:gd name="connsiteY43" fmla="*/ 238696 h 390525"/>
                <a:gd name="connsiteX44" fmla="*/ 278739 w 295275"/>
                <a:gd name="connsiteY44" fmla="*/ 230409 h 390525"/>
                <a:gd name="connsiteX45" fmla="*/ 289693 w 295275"/>
                <a:gd name="connsiteY45" fmla="*/ 186499 h 390525"/>
                <a:gd name="connsiteX46" fmla="*/ 279024 w 295275"/>
                <a:gd name="connsiteY46" fmla="*/ 172879 h 390525"/>
                <a:gd name="connsiteX47" fmla="*/ 265404 w 295275"/>
                <a:gd name="connsiteY47" fmla="*/ 91535 h 390525"/>
                <a:gd name="connsiteX48" fmla="*/ 259880 w 295275"/>
                <a:gd name="connsiteY48" fmla="*/ 113728 h 390525"/>
                <a:gd name="connsiteX49" fmla="*/ 231495 w 295275"/>
                <a:gd name="connsiteY49" fmla="*/ 113728 h 390525"/>
                <a:gd name="connsiteX50" fmla="*/ 231495 w 295275"/>
                <a:gd name="connsiteY50" fmla="*/ 91535 h 390525"/>
                <a:gd name="connsiteX51" fmla="*/ 265404 w 295275"/>
                <a:gd name="connsiteY51" fmla="*/ 91535 h 390525"/>
                <a:gd name="connsiteX52" fmla="*/ 38137 w 295275"/>
                <a:gd name="connsiteY52" fmla="*/ 113728 h 390525"/>
                <a:gd name="connsiteX53" fmla="*/ 32613 w 295275"/>
                <a:gd name="connsiteY53" fmla="*/ 91535 h 390525"/>
                <a:gd name="connsiteX54" fmla="*/ 62807 w 295275"/>
                <a:gd name="connsiteY54" fmla="*/ 91535 h 390525"/>
                <a:gd name="connsiteX55" fmla="*/ 62807 w 295275"/>
                <a:gd name="connsiteY55" fmla="*/ 113728 h 390525"/>
                <a:gd name="connsiteX56" fmla="*/ 38137 w 295275"/>
                <a:gd name="connsiteY56" fmla="*/ 113728 h 390525"/>
                <a:gd name="connsiteX57" fmla="*/ 38137 w 295275"/>
                <a:gd name="connsiteY57" fmla="*/ 216598 h 390525"/>
                <a:gd name="connsiteX58" fmla="*/ 32613 w 295275"/>
                <a:gd name="connsiteY58" fmla="*/ 194405 h 390525"/>
                <a:gd name="connsiteX59" fmla="*/ 62807 w 295275"/>
                <a:gd name="connsiteY59" fmla="*/ 194405 h 390525"/>
                <a:gd name="connsiteX60" fmla="*/ 62807 w 295275"/>
                <a:gd name="connsiteY60" fmla="*/ 216598 h 390525"/>
                <a:gd name="connsiteX61" fmla="*/ 38137 w 295275"/>
                <a:gd name="connsiteY61" fmla="*/ 216598 h 390525"/>
                <a:gd name="connsiteX62" fmla="*/ 165582 w 295275"/>
                <a:gd name="connsiteY62" fmla="*/ 363855 h 390525"/>
                <a:gd name="connsiteX63" fmla="*/ 128529 w 295275"/>
                <a:gd name="connsiteY63" fmla="*/ 363855 h 390525"/>
                <a:gd name="connsiteX64" fmla="*/ 128529 w 295275"/>
                <a:gd name="connsiteY64" fmla="*/ 300990 h 390525"/>
                <a:gd name="connsiteX65" fmla="*/ 165582 w 295275"/>
                <a:gd name="connsiteY65" fmla="*/ 300990 h 390525"/>
                <a:gd name="connsiteX66" fmla="*/ 165582 w 295275"/>
                <a:gd name="connsiteY66" fmla="*/ 363855 h 390525"/>
                <a:gd name="connsiteX67" fmla="*/ 209302 w 295275"/>
                <a:gd name="connsiteY67" fmla="*/ 262890 h 390525"/>
                <a:gd name="connsiteX68" fmla="*/ 187204 w 295275"/>
                <a:gd name="connsiteY68" fmla="*/ 279463 h 390525"/>
                <a:gd name="connsiteX69" fmla="*/ 106241 w 295275"/>
                <a:gd name="connsiteY69" fmla="*/ 279463 h 390525"/>
                <a:gd name="connsiteX70" fmla="*/ 84143 w 295275"/>
                <a:gd name="connsiteY70" fmla="*/ 262890 h 390525"/>
                <a:gd name="connsiteX71" fmla="*/ 84143 w 295275"/>
                <a:gd name="connsiteY71" fmla="*/ 45815 h 390525"/>
                <a:gd name="connsiteX72" fmla="*/ 106241 w 295275"/>
                <a:gd name="connsiteY72" fmla="*/ 29242 h 390525"/>
                <a:gd name="connsiteX73" fmla="*/ 187204 w 295275"/>
                <a:gd name="connsiteY73" fmla="*/ 29242 h 390525"/>
                <a:gd name="connsiteX74" fmla="*/ 209302 w 295275"/>
                <a:gd name="connsiteY74" fmla="*/ 45815 h 390525"/>
                <a:gd name="connsiteX75" fmla="*/ 209302 w 295275"/>
                <a:gd name="connsiteY75" fmla="*/ 262890 h 390525"/>
                <a:gd name="connsiteX76" fmla="*/ 259784 w 295275"/>
                <a:gd name="connsiteY76" fmla="*/ 216598 h 390525"/>
                <a:gd name="connsiteX77" fmla="*/ 231399 w 295275"/>
                <a:gd name="connsiteY77" fmla="*/ 216598 h 390525"/>
                <a:gd name="connsiteX78" fmla="*/ 231399 w 295275"/>
                <a:gd name="connsiteY78" fmla="*/ 194405 h 390525"/>
                <a:gd name="connsiteX79" fmla="*/ 265308 w 295275"/>
                <a:gd name="connsiteY79" fmla="*/ 194405 h 390525"/>
                <a:gd name="connsiteX80" fmla="*/ 259784 w 295275"/>
                <a:gd name="connsiteY80" fmla="*/ 216598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</a:cxnLst>
              <a:rect l="l" t="t" r="r" b="b"/>
              <a:pathLst>
                <a:path w="295275" h="390525">
                  <a:moveTo>
                    <a:pt x="279024" y="172879"/>
                  </a:moveTo>
                  <a:lnTo>
                    <a:pt x="231495" y="172879"/>
                  </a:lnTo>
                  <a:lnTo>
                    <a:pt x="231495" y="135826"/>
                  </a:lnTo>
                  <a:lnTo>
                    <a:pt x="268071" y="135826"/>
                  </a:lnTo>
                  <a:cubicBezTo>
                    <a:pt x="273119" y="135826"/>
                    <a:pt x="277501" y="132397"/>
                    <a:pt x="278739" y="127540"/>
                  </a:cubicBezTo>
                  <a:lnTo>
                    <a:pt x="289693" y="83629"/>
                  </a:lnTo>
                  <a:cubicBezTo>
                    <a:pt x="291407" y="76771"/>
                    <a:pt x="286073" y="70009"/>
                    <a:pt x="279024" y="70009"/>
                  </a:cubicBezTo>
                  <a:lnTo>
                    <a:pt x="231495" y="70009"/>
                  </a:lnTo>
                  <a:lnTo>
                    <a:pt x="231495" y="40386"/>
                  </a:lnTo>
                  <a:cubicBezTo>
                    <a:pt x="231495" y="36957"/>
                    <a:pt x="229876" y="33623"/>
                    <a:pt x="227113" y="31528"/>
                  </a:cubicBezTo>
                  <a:lnTo>
                    <a:pt x="197586" y="9334"/>
                  </a:lnTo>
                  <a:cubicBezTo>
                    <a:pt x="195681" y="7906"/>
                    <a:pt x="193299" y="7144"/>
                    <a:pt x="190918" y="7144"/>
                  </a:cubicBezTo>
                  <a:lnTo>
                    <a:pt x="102526" y="7144"/>
                  </a:lnTo>
                  <a:cubicBezTo>
                    <a:pt x="100145" y="7144"/>
                    <a:pt x="97764" y="7906"/>
                    <a:pt x="95859" y="9334"/>
                  </a:cubicBezTo>
                  <a:lnTo>
                    <a:pt x="66427" y="31528"/>
                  </a:lnTo>
                  <a:cubicBezTo>
                    <a:pt x="63664" y="33623"/>
                    <a:pt x="62045" y="36957"/>
                    <a:pt x="62045" y="40386"/>
                  </a:cubicBezTo>
                  <a:lnTo>
                    <a:pt x="62045" y="70009"/>
                  </a:lnTo>
                  <a:lnTo>
                    <a:pt x="18135" y="70009"/>
                  </a:lnTo>
                  <a:cubicBezTo>
                    <a:pt x="11087" y="70009"/>
                    <a:pt x="5752" y="76867"/>
                    <a:pt x="7467" y="83629"/>
                  </a:cubicBezTo>
                  <a:lnTo>
                    <a:pt x="18420" y="127540"/>
                  </a:lnTo>
                  <a:cubicBezTo>
                    <a:pt x="19659" y="132397"/>
                    <a:pt x="24040" y="135826"/>
                    <a:pt x="29088" y="135826"/>
                  </a:cubicBezTo>
                  <a:lnTo>
                    <a:pt x="62045" y="135826"/>
                  </a:lnTo>
                  <a:lnTo>
                    <a:pt x="62045" y="172879"/>
                  </a:lnTo>
                  <a:lnTo>
                    <a:pt x="18135" y="172879"/>
                  </a:lnTo>
                  <a:cubicBezTo>
                    <a:pt x="11087" y="172879"/>
                    <a:pt x="5752" y="179737"/>
                    <a:pt x="7467" y="186499"/>
                  </a:cubicBezTo>
                  <a:lnTo>
                    <a:pt x="18420" y="230409"/>
                  </a:lnTo>
                  <a:cubicBezTo>
                    <a:pt x="19659" y="235267"/>
                    <a:pt x="24040" y="238696"/>
                    <a:pt x="29088" y="238696"/>
                  </a:cubicBezTo>
                  <a:lnTo>
                    <a:pt x="62045" y="238696"/>
                  </a:lnTo>
                  <a:lnTo>
                    <a:pt x="62045" y="268605"/>
                  </a:lnTo>
                  <a:cubicBezTo>
                    <a:pt x="62045" y="272034"/>
                    <a:pt x="63664" y="275368"/>
                    <a:pt x="66522" y="277368"/>
                  </a:cubicBezTo>
                  <a:lnTo>
                    <a:pt x="97097" y="300133"/>
                  </a:lnTo>
                  <a:cubicBezTo>
                    <a:pt x="98335" y="301085"/>
                    <a:pt x="99954" y="301561"/>
                    <a:pt x="101479" y="301561"/>
                  </a:cubicBezTo>
                  <a:lnTo>
                    <a:pt x="106431" y="301561"/>
                  </a:lnTo>
                  <a:lnTo>
                    <a:pt x="106431" y="378523"/>
                  </a:lnTo>
                  <a:cubicBezTo>
                    <a:pt x="106431" y="382619"/>
                    <a:pt x="109765" y="385953"/>
                    <a:pt x="113861" y="385953"/>
                  </a:cubicBezTo>
                  <a:lnTo>
                    <a:pt x="176059" y="385953"/>
                  </a:lnTo>
                  <a:cubicBezTo>
                    <a:pt x="182155" y="385953"/>
                    <a:pt x="187108" y="381000"/>
                    <a:pt x="187108" y="374904"/>
                  </a:cubicBezTo>
                  <a:lnTo>
                    <a:pt x="187108" y="301561"/>
                  </a:lnTo>
                  <a:lnTo>
                    <a:pt x="190823" y="301561"/>
                  </a:lnTo>
                  <a:cubicBezTo>
                    <a:pt x="193205" y="301561"/>
                    <a:pt x="195490" y="300799"/>
                    <a:pt x="197396" y="299371"/>
                  </a:cubicBezTo>
                  <a:lnTo>
                    <a:pt x="227018" y="277368"/>
                  </a:lnTo>
                  <a:cubicBezTo>
                    <a:pt x="229780" y="275272"/>
                    <a:pt x="231495" y="272034"/>
                    <a:pt x="231495" y="268509"/>
                  </a:cubicBezTo>
                  <a:lnTo>
                    <a:pt x="231495" y="238696"/>
                  </a:lnTo>
                  <a:lnTo>
                    <a:pt x="268071" y="238696"/>
                  </a:lnTo>
                  <a:cubicBezTo>
                    <a:pt x="273119" y="238696"/>
                    <a:pt x="277501" y="235267"/>
                    <a:pt x="278739" y="230409"/>
                  </a:cubicBezTo>
                  <a:lnTo>
                    <a:pt x="289693" y="186499"/>
                  </a:lnTo>
                  <a:cubicBezTo>
                    <a:pt x="291407" y="179737"/>
                    <a:pt x="286073" y="172879"/>
                    <a:pt x="279024" y="172879"/>
                  </a:cubicBezTo>
                  <a:close/>
                  <a:moveTo>
                    <a:pt x="265404" y="91535"/>
                  </a:moveTo>
                  <a:lnTo>
                    <a:pt x="259880" y="113728"/>
                  </a:lnTo>
                  <a:lnTo>
                    <a:pt x="231495" y="113728"/>
                  </a:lnTo>
                  <a:lnTo>
                    <a:pt x="231495" y="91535"/>
                  </a:lnTo>
                  <a:lnTo>
                    <a:pt x="265404" y="91535"/>
                  </a:lnTo>
                  <a:close/>
                  <a:moveTo>
                    <a:pt x="38137" y="113728"/>
                  </a:moveTo>
                  <a:lnTo>
                    <a:pt x="32613" y="91535"/>
                  </a:lnTo>
                  <a:lnTo>
                    <a:pt x="62807" y="91535"/>
                  </a:lnTo>
                  <a:lnTo>
                    <a:pt x="62807" y="113728"/>
                  </a:lnTo>
                  <a:lnTo>
                    <a:pt x="38137" y="113728"/>
                  </a:lnTo>
                  <a:close/>
                  <a:moveTo>
                    <a:pt x="38137" y="216598"/>
                  </a:moveTo>
                  <a:lnTo>
                    <a:pt x="32613" y="194405"/>
                  </a:lnTo>
                  <a:lnTo>
                    <a:pt x="62807" y="194405"/>
                  </a:lnTo>
                  <a:lnTo>
                    <a:pt x="62807" y="216598"/>
                  </a:lnTo>
                  <a:lnTo>
                    <a:pt x="38137" y="216598"/>
                  </a:lnTo>
                  <a:close/>
                  <a:moveTo>
                    <a:pt x="165582" y="363855"/>
                  </a:moveTo>
                  <a:lnTo>
                    <a:pt x="128529" y="363855"/>
                  </a:lnTo>
                  <a:lnTo>
                    <a:pt x="128529" y="300990"/>
                  </a:lnTo>
                  <a:lnTo>
                    <a:pt x="165582" y="300990"/>
                  </a:lnTo>
                  <a:lnTo>
                    <a:pt x="165582" y="363855"/>
                  </a:lnTo>
                  <a:close/>
                  <a:moveTo>
                    <a:pt x="209302" y="262890"/>
                  </a:moveTo>
                  <a:lnTo>
                    <a:pt x="187204" y="279463"/>
                  </a:lnTo>
                  <a:lnTo>
                    <a:pt x="106241" y="279463"/>
                  </a:lnTo>
                  <a:lnTo>
                    <a:pt x="84143" y="262890"/>
                  </a:lnTo>
                  <a:lnTo>
                    <a:pt x="84143" y="45815"/>
                  </a:lnTo>
                  <a:lnTo>
                    <a:pt x="106241" y="29242"/>
                  </a:lnTo>
                  <a:lnTo>
                    <a:pt x="187204" y="29242"/>
                  </a:lnTo>
                  <a:lnTo>
                    <a:pt x="209302" y="45815"/>
                  </a:lnTo>
                  <a:lnTo>
                    <a:pt x="209302" y="262890"/>
                  </a:lnTo>
                  <a:close/>
                  <a:moveTo>
                    <a:pt x="259784" y="216598"/>
                  </a:moveTo>
                  <a:lnTo>
                    <a:pt x="231399" y="216598"/>
                  </a:lnTo>
                  <a:lnTo>
                    <a:pt x="231399" y="194405"/>
                  </a:lnTo>
                  <a:lnTo>
                    <a:pt x="265308" y="194405"/>
                  </a:lnTo>
                  <a:lnTo>
                    <a:pt x="259784" y="21659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29" name="자유형: 도형 428">
              <a:extLst>
                <a:ext uri="{FF2B5EF4-FFF2-40B4-BE49-F238E27FC236}">
                  <a16:creationId xmlns:a16="http://schemas.microsoft.com/office/drawing/2014/main" id="{DDA7EFCE-32D7-448F-8F17-F46CE6EDBC4B}"/>
                </a:ext>
              </a:extLst>
            </p:cNvPr>
            <p:cNvSpPr/>
            <p:nvPr/>
          </p:nvSpPr>
          <p:spPr>
            <a:xfrm>
              <a:off x="8300266" y="3616737"/>
              <a:ext cx="95250" cy="95250"/>
            </a:xfrm>
            <a:custGeom>
              <a:avLst/>
              <a:gdLst>
                <a:gd name="connsiteX0" fmla="*/ 47625 w 95250"/>
                <a:gd name="connsiteY0" fmla="*/ 7144 h 95250"/>
                <a:gd name="connsiteX1" fmla="*/ 7144 w 95250"/>
                <a:gd name="connsiteY1" fmla="*/ 47625 h 95250"/>
                <a:gd name="connsiteX2" fmla="*/ 47625 w 95250"/>
                <a:gd name="connsiteY2" fmla="*/ 88106 h 95250"/>
                <a:gd name="connsiteX3" fmla="*/ 88106 w 95250"/>
                <a:gd name="connsiteY3" fmla="*/ 47625 h 95250"/>
                <a:gd name="connsiteX4" fmla="*/ 47625 w 95250"/>
                <a:gd name="connsiteY4" fmla="*/ 7144 h 95250"/>
                <a:gd name="connsiteX5" fmla="*/ 47625 w 95250"/>
                <a:gd name="connsiteY5" fmla="*/ 66008 h 95250"/>
                <a:gd name="connsiteX6" fmla="*/ 29242 w 95250"/>
                <a:gd name="connsiteY6" fmla="*/ 47625 h 95250"/>
                <a:gd name="connsiteX7" fmla="*/ 47625 w 95250"/>
                <a:gd name="connsiteY7" fmla="*/ 29242 h 95250"/>
                <a:gd name="connsiteX8" fmla="*/ 66008 w 95250"/>
                <a:gd name="connsiteY8" fmla="*/ 47625 h 95250"/>
                <a:gd name="connsiteX9" fmla="*/ 47625 w 95250"/>
                <a:gd name="connsiteY9" fmla="*/ 66008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5250" h="95250">
                  <a:moveTo>
                    <a:pt x="47625" y="7144"/>
                  </a:moveTo>
                  <a:cubicBezTo>
                    <a:pt x="25337" y="7144"/>
                    <a:pt x="7144" y="25337"/>
                    <a:pt x="7144" y="47625"/>
                  </a:cubicBezTo>
                  <a:cubicBezTo>
                    <a:pt x="7144" y="69913"/>
                    <a:pt x="25337" y="88106"/>
                    <a:pt x="47625" y="88106"/>
                  </a:cubicBezTo>
                  <a:cubicBezTo>
                    <a:pt x="69914" y="88106"/>
                    <a:pt x="88106" y="69913"/>
                    <a:pt x="88106" y="47625"/>
                  </a:cubicBezTo>
                  <a:cubicBezTo>
                    <a:pt x="88106" y="25337"/>
                    <a:pt x="69914" y="7144"/>
                    <a:pt x="47625" y="7144"/>
                  </a:cubicBezTo>
                  <a:close/>
                  <a:moveTo>
                    <a:pt x="47625" y="66008"/>
                  </a:moveTo>
                  <a:cubicBezTo>
                    <a:pt x="37529" y="66008"/>
                    <a:pt x="29242" y="57721"/>
                    <a:pt x="29242" y="47625"/>
                  </a:cubicBezTo>
                  <a:cubicBezTo>
                    <a:pt x="29242" y="37529"/>
                    <a:pt x="37529" y="29242"/>
                    <a:pt x="47625" y="29242"/>
                  </a:cubicBezTo>
                  <a:cubicBezTo>
                    <a:pt x="57721" y="29242"/>
                    <a:pt x="66008" y="37529"/>
                    <a:pt x="66008" y="47625"/>
                  </a:cubicBezTo>
                  <a:cubicBezTo>
                    <a:pt x="66008" y="57721"/>
                    <a:pt x="57817" y="66008"/>
                    <a:pt x="47625" y="6600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30" name="자유형: 도형 429">
              <a:extLst>
                <a:ext uri="{FF2B5EF4-FFF2-40B4-BE49-F238E27FC236}">
                  <a16:creationId xmlns:a16="http://schemas.microsoft.com/office/drawing/2014/main" id="{FBEEA851-A73D-4A12-9B63-56A6A1B851FF}"/>
                </a:ext>
              </a:extLst>
            </p:cNvPr>
            <p:cNvSpPr/>
            <p:nvPr/>
          </p:nvSpPr>
          <p:spPr>
            <a:xfrm>
              <a:off x="8300266" y="3719798"/>
              <a:ext cx="95250" cy="95250"/>
            </a:xfrm>
            <a:custGeom>
              <a:avLst/>
              <a:gdLst>
                <a:gd name="connsiteX0" fmla="*/ 47625 w 95250"/>
                <a:gd name="connsiteY0" fmla="*/ 7144 h 95250"/>
                <a:gd name="connsiteX1" fmla="*/ 7144 w 95250"/>
                <a:gd name="connsiteY1" fmla="*/ 47625 h 95250"/>
                <a:gd name="connsiteX2" fmla="*/ 47625 w 95250"/>
                <a:gd name="connsiteY2" fmla="*/ 88106 h 95250"/>
                <a:gd name="connsiteX3" fmla="*/ 88106 w 95250"/>
                <a:gd name="connsiteY3" fmla="*/ 47625 h 95250"/>
                <a:gd name="connsiteX4" fmla="*/ 47625 w 95250"/>
                <a:gd name="connsiteY4" fmla="*/ 7144 h 95250"/>
                <a:gd name="connsiteX5" fmla="*/ 47625 w 95250"/>
                <a:gd name="connsiteY5" fmla="*/ 66008 h 95250"/>
                <a:gd name="connsiteX6" fmla="*/ 29242 w 95250"/>
                <a:gd name="connsiteY6" fmla="*/ 47625 h 95250"/>
                <a:gd name="connsiteX7" fmla="*/ 47625 w 95250"/>
                <a:gd name="connsiteY7" fmla="*/ 29242 h 95250"/>
                <a:gd name="connsiteX8" fmla="*/ 66008 w 95250"/>
                <a:gd name="connsiteY8" fmla="*/ 47625 h 95250"/>
                <a:gd name="connsiteX9" fmla="*/ 47625 w 95250"/>
                <a:gd name="connsiteY9" fmla="*/ 66008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5250" h="95250">
                  <a:moveTo>
                    <a:pt x="47625" y="7144"/>
                  </a:moveTo>
                  <a:cubicBezTo>
                    <a:pt x="25337" y="7144"/>
                    <a:pt x="7144" y="25337"/>
                    <a:pt x="7144" y="47625"/>
                  </a:cubicBezTo>
                  <a:cubicBezTo>
                    <a:pt x="7144" y="69913"/>
                    <a:pt x="25337" y="88106"/>
                    <a:pt x="47625" y="88106"/>
                  </a:cubicBezTo>
                  <a:cubicBezTo>
                    <a:pt x="69914" y="88106"/>
                    <a:pt x="88106" y="69913"/>
                    <a:pt x="88106" y="47625"/>
                  </a:cubicBezTo>
                  <a:cubicBezTo>
                    <a:pt x="88106" y="25337"/>
                    <a:pt x="69914" y="7144"/>
                    <a:pt x="47625" y="7144"/>
                  </a:cubicBezTo>
                  <a:close/>
                  <a:moveTo>
                    <a:pt x="47625" y="66008"/>
                  </a:moveTo>
                  <a:cubicBezTo>
                    <a:pt x="37529" y="66008"/>
                    <a:pt x="29242" y="57721"/>
                    <a:pt x="29242" y="47625"/>
                  </a:cubicBezTo>
                  <a:cubicBezTo>
                    <a:pt x="29242" y="37529"/>
                    <a:pt x="37529" y="29242"/>
                    <a:pt x="47625" y="29242"/>
                  </a:cubicBezTo>
                  <a:cubicBezTo>
                    <a:pt x="57721" y="29242"/>
                    <a:pt x="66008" y="37529"/>
                    <a:pt x="66008" y="47625"/>
                  </a:cubicBezTo>
                  <a:cubicBezTo>
                    <a:pt x="66008" y="57721"/>
                    <a:pt x="57817" y="66008"/>
                    <a:pt x="47625" y="6600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431" name="그룹 430">
            <a:extLst>
              <a:ext uri="{FF2B5EF4-FFF2-40B4-BE49-F238E27FC236}">
                <a16:creationId xmlns:a16="http://schemas.microsoft.com/office/drawing/2014/main" id="{30DDFA23-4B1A-4310-AC7C-D5BA155BAEBE}"/>
              </a:ext>
            </a:extLst>
          </p:cNvPr>
          <p:cNvGrpSpPr/>
          <p:nvPr/>
        </p:nvGrpSpPr>
        <p:grpSpPr>
          <a:xfrm>
            <a:off x="5500626" y="4224300"/>
            <a:ext cx="364881" cy="390525"/>
            <a:chOff x="5500626" y="4224300"/>
            <a:chExt cx="364881" cy="390525"/>
          </a:xfrm>
          <a:solidFill>
            <a:schemeClr val="bg1"/>
          </a:solidFill>
        </p:grpSpPr>
        <p:sp>
          <p:nvSpPr>
            <p:cNvPr id="432" name="자유형: 도형 431">
              <a:extLst>
                <a:ext uri="{FF2B5EF4-FFF2-40B4-BE49-F238E27FC236}">
                  <a16:creationId xmlns:a16="http://schemas.microsoft.com/office/drawing/2014/main" id="{A8452499-716B-4277-90D9-5C214737043E}"/>
                </a:ext>
              </a:extLst>
            </p:cNvPr>
            <p:cNvSpPr/>
            <p:nvPr/>
          </p:nvSpPr>
          <p:spPr>
            <a:xfrm>
              <a:off x="5655957" y="4269317"/>
              <a:ext cx="209550" cy="209550"/>
            </a:xfrm>
            <a:custGeom>
              <a:avLst/>
              <a:gdLst>
                <a:gd name="connsiteX0" fmla="*/ 195622 w 209550"/>
                <a:gd name="connsiteY0" fmla="*/ 95990 h 209550"/>
                <a:gd name="connsiteX1" fmla="*/ 161523 w 209550"/>
                <a:gd name="connsiteY1" fmla="*/ 95990 h 209550"/>
                <a:gd name="connsiteX2" fmla="*/ 153426 w 209550"/>
                <a:gd name="connsiteY2" fmla="*/ 76464 h 209550"/>
                <a:gd name="connsiteX3" fmla="*/ 177620 w 209550"/>
                <a:gd name="connsiteY3" fmla="*/ 52271 h 209550"/>
                <a:gd name="connsiteX4" fmla="*/ 178668 w 209550"/>
                <a:gd name="connsiteY4" fmla="*/ 37317 h 209550"/>
                <a:gd name="connsiteX5" fmla="*/ 162094 w 209550"/>
                <a:gd name="connsiteY5" fmla="*/ 36364 h 209550"/>
                <a:gd name="connsiteX6" fmla="*/ 137710 w 209550"/>
                <a:gd name="connsiteY6" fmla="*/ 60748 h 209550"/>
                <a:gd name="connsiteX7" fmla="*/ 118184 w 209550"/>
                <a:gd name="connsiteY7" fmla="*/ 52652 h 209550"/>
                <a:gd name="connsiteX8" fmla="*/ 118184 w 209550"/>
                <a:gd name="connsiteY8" fmla="*/ 18552 h 209550"/>
                <a:gd name="connsiteX9" fmla="*/ 108373 w 209550"/>
                <a:gd name="connsiteY9" fmla="*/ 7218 h 209550"/>
                <a:gd name="connsiteX10" fmla="*/ 95991 w 209550"/>
                <a:gd name="connsiteY10" fmla="*/ 18267 h 209550"/>
                <a:gd name="connsiteX11" fmla="*/ 95991 w 209550"/>
                <a:gd name="connsiteY11" fmla="*/ 52652 h 209550"/>
                <a:gd name="connsiteX12" fmla="*/ 76465 w 209550"/>
                <a:gd name="connsiteY12" fmla="*/ 60748 h 209550"/>
                <a:gd name="connsiteX13" fmla="*/ 52081 w 209550"/>
                <a:gd name="connsiteY13" fmla="*/ 36364 h 209550"/>
                <a:gd name="connsiteX14" fmla="*/ 35507 w 209550"/>
                <a:gd name="connsiteY14" fmla="*/ 37317 h 209550"/>
                <a:gd name="connsiteX15" fmla="*/ 36555 w 209550"/>
                <a:gd name="connsiteY15" fmla="*/ 52271 h 209550"/>
                <a:gd name="connsiteX16" fmla="*/ 60748 w 209550"/>
                <a:gd name="connsiteY16" fmla="*/ 76464 h 209550"/>
                <a:gd name="connsiteX17" fmla="*/ 52652 w 209550"/>
                <a:gd name="connsiteY17" fmla="*/ 95990 h 209550"/>
                <a:gd name="connsiteX18" fmla="*/ 18552 w 209550"/>
                <a:gd name="connsiteY18" fmla="*/ 95990 h 209550"/>
                <a:gd name="connsiteX19" fmla="*/ 7218 w 209550"/>
                <a:gd name="connsiteY19" fmla="*/ 105801 h 209550"/>
                <a:gd name="connsiteX20" fmla="*/ 18266 w 209550"/>
                <a:gd name="connsiteY20" fmla="*/ 118184 h 209550"/>
                <a:gd name="connsiteX21" fmla="*/ 52652 w 209550"/>
                <a:gd name="connsiteY21" fmla="*/ 118184 h 209550"/>
                <a:gd name="connsiteX22" fmla="*/ 60748 w 209550"/>
                <a:gd name="connsiteY22" fmla="*/ 137710 h 209550"/>
                <a:gd name="connsiteX23" fmla="*/ 36555 w 209550"/>
                <a:gd name="connsiteY23" fmla="*/ 161904 h 209550"/>
                <a:gd name="connsiteX24" fmla="*/ 35507 w 209550"/>
                <a:gd name="connsiteY24" fmla="*/ 176858 h 209550"/>
                <a:gd name="connsiteX25" fmla="*/ 52081 w 209550"/>
                <a:gd name="connsiteY25" fmla="*/ 177810 h 209550"/>
                <a:gd name="connsiteX26" fmla="*/ 76465 w 209550"/>
                <a:gd name="connsiteY26" fmla="*/ 153426 h 209550"/>
                <a:gd name="connsiteX27" fmla="*/ 95991 w 209550"/>
                <a:gd name="connsiteY27" fmla="*/ 161522 h 209550"/>
                <a:gd name="connsiteX28" fmla="*/ 95991 w 209550"/>
                <a:gd name="connsiteY28" fmla="*/ 195622 h 209550"/>
                <a:gd name="connsiteX29" fmla="*/ 105801 w 209550"/>
                <a:gd name="connsiteY29" fmla="*/ 206957 h 209550"/>
                <a:gd name="connsiteX30" fmla="*/ 118184 w 209550"/>
                <a:gd name="connsiteY30" fmla="*/ 195908 h 209550"/>
                <a:gd name="connsiteX31" fmla="*/ 118184 w 209550"/>
                <a:gd name="connsiteY31" fmla="*/ 161522 h 209550"/>
                <a:gd name="connsiteX32" fmla="*/ 137710 w 209550"/>
                <a:gd name="connsiteY32" fmla="*/ 153426 h 209550"/>
                <a:gd name="connsiteX33" fmla="*/ 162094 w 209550"/>
                <a:gd name="connsiteY33" fmla="*/ 177810 h 209550"/>
                <a:gd name="connsiteX34" fmla="*/ 178668 w 209550"/>
                <a:gd name="connsiteY34" fmla="*/ 176858 h 209550"/>
                <a:gd name="connsiteX35" fmla="*/ 177620 w 209550"/>
                <a:gd name="connsiteY35" fmla="*/ 161904 h 209550"/>
                <a:gd name="connsiteX36" fmla="*/ 153426 w 209550"/>
                <a:gd name="connsiteY36" fmla="*/ 137710 h 209550"/>
                <a:gd name="connsiteX37" fmla="*/ 161523 w 209550"/>
                <a:gd name="connsiteY37" fmla="*/ 118184 h 209550"/>
                <a:gd name="connsiteX38" fmla="*/ 195908 w 209550"/>
                <a:gd name="connsiteY38" fmla="*/ 118184 h 209550"/>
                <a:gd name="connsiteX39" fmla="*/ 206957 w 209550"/>
                <a:gd name="connsiteY39" fmla="*/ 105801 h 209550"/>
                <a:gd name="connsiteX40" fmla="*/ 195622 w 209550"/>
                <a:gd name="connsiteY40" fmla="*/ 95990 h 209550"/>
                <a:gd name="connsiteX41" fmla="*/ 107421 w 209550"/>
                <a:gd name="connsiteY41" fmla="*/ 140472 h 209550"/>
                <a:gd name="connsiteX42" fmla="*/ 74083 w 209550"/>
                <a:gd name="connsiteY42" fmla="*/ 107135 h 209550"/>
                <a:gd name="connsiteX43" fmla="*/ 107421 w 209550"/>
                <a:gd name="connsiteY43" fmla="*/ 73797 h 209550"/>
                <a:gd name="connsiteX44" fmla="*/ 140758 w 209550"/>
                <a:gd name="connsiteY44" fmla="*/ 107135 h 209550"/>
                <a:gd name="connsiteX45" fmla="*/ 107421 w 209550"/>
                <a:gd name="connsiteY45" fmla="*/ 140472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209550" h="209550">
                  <a:moveTo>
                    <a:pt x="195622" y="95990"/>
                  </a:moveTo>
                  <a:lnTo>
                    <a:pt x="161523" y="95990"/>
                  </a:lnTo>
                  <a:cubicBezTo>
                    <a:pt x="160094" y="88942"/>
                    <a:pt x="157236" y="82370"/>
                    <a:pt x="153426" y="76464"/>
                  </a:cubicBezTo>
                  <a:lnTo>
                    <a:pt x="177620" y="52271"/>
                  </a:lnTo>
                  <a:cubicBezTo>
                    <a:pt x="181620" y="48270"/>
                    <a:pt x="182192" y="41793"/>
                    <a:pt x="178668" y="37317"/>
                  </a:cubicBezTo>
                  <a:cubicBezTo>
                    <a:pt x="174477" y="32078"/>
                    <a:pt x="166761" y="31697"/>
                    <a:pt x="162094" y="36364"/>
                  </a:cubicBezTo>
                  <a:lnTo>
                    <a:pt x="137710" y="60748"/>
                  </a:lnTo>
                  <a:cubicBezTo>
                    <a:pt x="131900" y="56843"/>
                    <a:pt x="125328" y="54080"/>
                    <a:pt x="118184" y="52652"/>
                  </a:cubicBezTo>
                  <a:lnTo>
                    <a:pt x="118184" y="18552"/>
                  </a:lnTo>
                  <a:cubicBezTo>
                    <a:pt x="118184" y="12837"/>
                    <a:pt x="113993" y="7884"/>
                    <a:pt x="108373" y="7218"/>
                  </a:cubicBezTo>
                  <a:cubicBezTo>
                    <a:pt x="101705" y="6455"/>
                    <a:pt x="95991" y="11694"/>
                    <a:pt x="95991" y="18267"/>
                  </a:cubicBezTo>
                  <a:lnTo>
                    <a:pt x="95991" y="52652"/>
                  </a:lnTo>
                  <a:cubicBezTo>
                    <a:pt x="88942" y="54080"/>
                    <a:pt x="82370" y="56938"/>
                    <a:pt x="76465" y="60748"/>
                  </a:cubicBezTo>
                  <a:lnTo>
                    <a:pt x="52081" y="36364"/>
                  </a:lnTo>
                  <a:cubicBezTo>
                    <a:pt x="47413" y="31697"/>
                    <a:pt x="39793" y="32078"/>
                    <a:pt x="35507" y="37317"/>
                  </a:cubicBezTo>
                  <a:cubicBezTo>
                    <a:pt x="31982" y="41793"/>
                    <a:pt x="32554" y="48270"/>
                    <a:pt x="36555" y="52271"/>
                  </a:cubicBezTo>
                  <a:lnTo>
                    <a:pt x="60748" y="76464"/>
                  </a:lnTo>
                  <a:cubicBezTo>
                    <a:pt x="56843" y="82274"/>
                    <a:pt x="54080" y="88847"/>
                    <a:pt x="52652" y="95990"/>
                  </a:cubicBezTo>
                  <a:lnTo>
                    <a:pt x="18552" y="95990"/>
                  </a:lnTo>
                  <a:cubicBezTo>
                    <a:pt x="12838" y="95990"/>
                    <a:pt x="7884" y="100181"/>
                    <a:pt x="7218" y="105801"/>
                  </a:cubicBezTo>
                  <a:cubicBezTo>
                    <a:pt x="6455" y="112469"/>
                    <a:pt x="11694" y="118184"/>
                    <a:pt x="18266" y="118184"/>
                  </a:cubicBezTo>
                  <a:lnTo>
                    <a:pt x="52652" y="118184"/>
                  </a:lnTo>
                  <a:cubicBezTo>
                    <a:pt x="54080" y="125232"/>
                    <a:pt x="56938" y="131804"/>
                    <a:pt x="60748" y="137710"/>
                  </a:cubicBezTo>
                  <a:lnTo>
                    <a:pt x="36555" y="161904"/>
                  </a:lnTo>
                  <a:cubicBezTo>
                    <a:pt x="32554" y="165904"/>
                    <a:pt x="31982" y="172381"/>
                    <a:pt x="35507" y="176858"/>
                  </a:cubicBezTo>
                  <a:cubicBezTo>
                    <a:pt x="39698" y="182096"/>
                    <a:pt x="47413" y="182478"/>
                    <a:pt x="52081" y="177810"/>
                  </a:cubicBezTo>
                  <a:lnTo>
                    <a:pt x="76465" y="153426"/>
                  </a:lnTo>
                  <a:cubicBezTo>
                    <a:pt x="82275" y="157331"/>
                    <a:pt x="88847" y="160094"/>
                    <a:pt x="95991" y="161522"/>
                  </a:cubicBezTo>
                  <a:lnTo>
                    <a:pt x="95991" y="195622"/>
                  </a:lnTo>
                  <a:cubicBezTo>
                    <a:pt x="95991" y="201337"/>
                    <a:pt x="100182" y="206290"/>
                    <a:pt x="105801" y="206957"/>
                  </a:cubicBezTo>
                  <a:cubicBezTo>
                    <a:pt x="112469" y="207719"/>
                    <a:pt x="118184" y="202480"/>
                    <a:pt x="118184" y="195908"/>
                  </a:cubicBezTo>
                  <a:lnTo>
                    <a:pt x="118184" y="161522"/>
                  </a:lnTo>
                  <a:cubicBezTo>
                    <a:pt x="125232" y="160094"/>
                    <a:pt x="131805" y="157236"/>
                    <a:pt x="137710" y="153426"/>
                  </a:cubicBezTo>
                  <a:lnTo>
                    <a:pt x="162094" y="177810"/>
                  </a:lnTo>
                  <a:cubicBezTo>
                    <a:pt x="166761" y="182478"/>
                    <a:pt x="174381" y="182096"/>
                    <a:pt x="178668" y="176858"/>
                  </a:cubicBezTo>
                  <a:cubicBezTo>
                    <a:pt x="182192" y="172381"/>
                    <a:pt x="181620" y="165904"/>
                    <a:pt x="177620" y="161904"/>
                  </a:cubicBezTo>
                  <a:lnTo>
                    <a:pt x="153426" y="137710"/>
                  </a:lnTo>
                  <a:cubicBezTo>
                    <a:pt x="157332" y="131900"/>
                    <a:pt x="160094" y="125328"/>
                    <a:pt x="161523" y="118184"/>
                  </a:cubicBezTo>
                  <a:lnTo>
                    <a:pt x="195908" y="118184"/>
                  </a:lnTo>
                  <a:cubicBezTo>
                    <a:pt x="202480" y="118184"/>
                    <a:pt x="207719" y="112469"/>
                    <a:pt x="206957" y="105801"/>
                  </a:cubicBezTo>
                  <a:cubicBezTo>
                    <a:pt x="206290" y="100181"/>
                    <a:pt x="201337" y="95990"/>
                    <a:pt x="195622" y="95990"/>
                  </a:cubicBezTo>
                  <a:close/>
                  <a:moveTo>
                    <a:pt x="107421" y="140472"/>
                  </a:moveTo>
                  <a:cubicBezTo>
                    <a:pt x="89038" y="140472"/>
                    <a:pt x="74083" y="125518"/>
                    <a:pt x="74083" y="107135"/>
                  </a:cubicBezTo>
                  <a:cubicBezTo>
                    <a:pt x="74083" y="88752"/>
                    <a:pt x="89038" y="73797"/>
                    <a:pt x="107421" y="73797"/>
                  </a:cubicBezTo>
                  <a:cubicBezTo>
                    <a:pt x="125804" y="73797"/>
                    <a:pt x="140758" y="88752"/>
                    <a:pt x="140758" y="107135"/>
                  </a:cubicBezTo>
                  <a:cubicBezTo>
                    <a:pt x="140758" y="125518"/>
                    <a:pt x="125804" y="140472"/>
                    <a:pt x="107421" y="14047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33" name="자유형: 도형 432">
              <a:extLst>
                <a:ext uri="{FF2B5EF4-FFF2-40B4-BE49-F238E27FC236}">
                  <a16:creationId xmlns:a16="http://schemas.microsoft.com/office/drawing/2014/main" id="{4A4A4C75-0009-4B86-9230-70B5A72B5ACB}"/>
                </a:ext>
              </a:extLst>
            </p:cNvPr>
            <p:cNvSpPr/>
            <p:nvPr/>
          </p:nvSpPr>
          <p:spPr>
            <a:xfrm>
              <a:off x="5544916" y="4358185"/>
              <a:ext cx="76200" cy="209550"/>
            </a:xfrm>
            <a:custGeom>
              <a:avLst/>
              <a:gdLst>
                <a:gd name="connsiteX0" fmla="*/ 29390 w 76200"/>
                <a:gd name="connsiteY0" fmla="*/ 18552 h 209550"/>
                <a:gd name="connsiteX1" fmla="*/ 29390 w 76200"/>
                <a:gd name="connsiteY1" fmla="*/ 143044 h 209550"/>
                <a:gd name="connsiteX2" fmla="*/ 7197 w 76200"/>
                <a:gd name="connsiteY2" fmla="*/ 176382 h 209550"/>
                <a:gd name="connsiteX3" fmla="*/ 39106 w 76200"/>
                <a:gd name="connsiteY3" fmla="*/ 207719 h 209550"/>
                <a:gd name="connsiteX4" fmla="*/ 73777 w 76200"/>
                <a:gd name="connsiteY4" fmla="*/ 174477 h 209550"/>
                <a:gd name="connsiteX5" fmla="*/ 51584 w 76200"/>
                <a:gd name="connsiteY5" fmla="*/ 143044 h 209550"/>
                <a:gd name="connsiteX6" fmla="*/ 51584 w 76200"/>
                <a:gd name="connsiteY6" fmla="*/ 18267 h 209550"/>
                <a:gd name="connsiteX7" fmla="*/ 39201 w 76200"/>
                <a:gd name="connsiteY7" fmla="*/ 7218 h 209550"/>
                <a:gd name="connsiteX8" fmla="*/ 29390 w 76200"/>
                <a:gd name="connsiteY8" fmla="*/ 18552 h 209550"/>
                <a:gd name="connsiteX9" fmla="*/ 40821 w 76200"/>
                <a:gd name="connsiteY9" fmla="*/ 185526 h 209550"/>
                <a:gd name="connsiteX10" fmla="*/ 29676 w 76200"/>
                <a:gd name="connsiteY10" fmla="*/ 174381 h 209550"/>
                <a:gd name="connsiteX11" fmla="*/ 40821 w 76200"/>
                <a:gd name="connsiteY11" fmla="*/ 163237 h 209550"/>
                <a:gd name="connsiteX12" fmla="*/ 51965 w 76200"/>
                <a:gd name="connsiteY12" fmla="*/ 174381 h 209550"/>
                <a:gd name="connsiteX13" fmla="*/ 40821 w 76200"/>
                <a:gd name="connsiteY13" fmla="*/ 185526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6200" h="209550">
                  <a:moveTo>
                    <a:pt x="29390" y="18552"/>
                  </a:moveTo>
                  <a:lnTo>
                    <a:pt x="29390" y="143044"/>
                  </a:lnTo>
                  <a:cubicBezTo>
                    <a:pt x="15865" y="147807"/>
                    <a:pt x="6340" y="161046"/>
                    <a:pt x="7197" y="176382"/>
                  </a:cubicBezTo>
                  <a:cubicBezTo>
                    <a:pt x="8150" y="193336"/>
                    <a:pt x="22056" y="207052"/>
                    <a:pt x="39106" y="207719"/>
                  </a:cubicBezTo>
                  <a:cubicBezTo>
                    <a:pt x="58061" y="208481"/>
                    <a:pt x="73777" y="193241"/>
                    <a:pt x="73777" y="174477"/>
                  </a:cubicBezTo>
                  <a:cubicBezTo>
                    <a:pt x="73777" y="159999"/>
                    <a:pt x="64538" y="147711"/>
                    <a:pt x="51584" y="143044"/>
                  </a:cubicBezTo>
                  <a:lnTo>
                    <a:pt x="51584" y="18267"/>
                  </a:lnTo>
                  <a:cubicBezTo>
                    <a:pt x="51584" y="11694"/>
                    <a:pt x="45869" y="6456"/>
                    <a:pt x="39201" y="7218"/>
                  </a:cubicBezTo>
                  <a:cubicBezTo>
                    <a:pt x="33581" y="7884"/>
                    <a:pt x="29390" y="12837"/>
                    <a:pt x="29390" y="18552"/>
                  </a:cubicBezTo>
                  <a:close/>
                  <a:moveTo>
                    <a:pt x="40821" y="185526"/>
                  </a:moveTo>
                  <a:cubicBezTo>
                    <a:pt x="34725" y="185526"/>
                    <a:pt x="29676" y="180573"/>
                    <a:pt x="29676" y="174381"/>
                  </a:cubicBezTo>
                  <a:cubicBezTo>
                    <a:pt x="29676" y="168190"/>
                    <a:pt x="34629" y="163237"/>
                    <a:pt x="40821" y="163237"/>
                  </a:cubicBezTo>
                  <a:cubicBezTo>
                    <a:pt x="47012" y="163237"/>
                    <a:pt x="51965" y="168190"/>
                    <a:pt x="51965" y="174381"/>
                  </a:cubicBezTo>
                  <a:cubicBezTo>
                    <a:pt x="51965" y="180573"/>
                    <a:pt x="47012" y="185526"/>
                    <a:pt x="40821" y="18552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34" name="자유형: 도형 433">
              <a:extLst>
                <a:ext uri="{FF2B5EF4-FFF2-40B4-BE49-F238E27FC236}">
                  <a16:creationId xmlns:a16="http://schemas.microsoft.com/office/drawing/2014/main" id="{5D3376DD-1F6B-4C9D-B0E3-DB530BF308FA}"/>
                </a:ext>
              </a:extLst>
            </p:cNvPr>
            <p:cNvSpPr/>
            <p:nvPr/>
          </p:nvSpPr>
          <p:spPr>
            <a:xfrm>
              <a:off x="5500626" y="4224300"/>
              <a:ext cx="161925" cy="390525"/>
            </a:xfrm>
            <a:custGeom>
              <a:avLst/>
              <a:gdLst>
                <a:gd name="connsiteX0" fmla="*/ 140260 w 161925"/>
                <a:gd name="connsiteY0" fmla="*/ 62617 h 390525"/>
                <a:gd name="connsiteX1" fmla="*/ 82730 w 161925"/>
                <a:gd name="connsiteY1" fmla="*/ 7181 h 390525"/>
                <a:gd name="connsiteX2" fmla="*/ 29295 w 161925"/>
                <a:gd name="connsiteY2" fmla="*/ 63378 h 390525"/>
                <a:gd name="connsiteX3" fmla="*/ 29295 w 161925"/>
                <a:gd name="connsiteY3" fmla="*/ 254355 h 390525"/>
                <a:gd name="connsiteX4" fmla="*/ 8339 w 161925"/>
                <a:gd name="connsiteY4" fmla="*/ 322173 h 390525"/>
                <a:gd name="connsiteX5" fmla="*/ 71014 w 161925"/>
                <a:gd name="connsiteY5" fmla="*/ 384943 h 390525"/>
                <a:gd name="connsiteX6" fmla="*/ 84730 w 161925"/>
                <a:gd name="connsiteY6" fmla="*/ 386085 h 390525"/>
                <a:gd name="connsiteX7" fmla="*/ 162549 w 161925"/>
                <a:gd name="connsiteY7" fmla="*/ 308361 h 390525"/>
                <a:gd name="connsiteX8" fmla="*/ 140356 w 161925"/>
                <a:gd name="connsiteY8" fmla="*/ 254355 h 390525"/>
                <a:gd name="connsiteX9" fmla="*/ 140356 w 161925"/>
                <a:gd name="connsiteY9" fmla="*/ 62617 h 390525"/>
                <a:gd name="connsiteX10" fmla="*/ 74729 w 161925"/>
                <a:gd name="connsiteY10" fmla="*/ 362940 h 390525"/>
                <a:gd name="connsiteX11" fmla="*/ 30152 w 161925"/>
                <a:gd name="connsiteY11" fmla="*/ 318268 h 390525"/>
                <a:gd name="connsiteX12" fmla="*/ 47773 w 161925"/>
                <a:gd name="connsiteY12" fmla="*/ 267309 h 390525"/>
                <a:gd name="connsiteX13" fmla="*/ 51488 w 161925"/>
                <a:gd name="connsiteY13" fmla="*/ 259022 h 390525"/>
                <a:gd name="connsiteX14" fmla="*/ 51488 w 161925"/>
                <a:gd name="connsiteY14" fmla="*/ 63188 h 390525"/>
                <a:gd name="connsiteX15" fmla="*/ 82920 w 161925"/>
                <a:gd name="connsiteY15" fmla="*/ 29374 h 390525"/>
                <a:gd name="connsiteX16" fmla="*/ 118067 w 161925"/>
                <a:gd name="connsiteY16" fmla="*/ 62617 h 390525"/>
                <a:gd name="connsiteX17" fmla="*/ 118067 w 161925"/>
                <a:gd name="connsiteY17" fmla="*/ 96621 h 390525"/>
                <a:gd name="connsiteX18" fmla="*/ 107304 w 161925"/>
                <a:gd name="connsiteY18" fmla="*/ 96621 h 390525"/>
                <a:gd name="connsiteX19" fmla="*/ 95970 w 161925"/>
                <a:gd name="connsiteY19" fmla="*/ 106432 h 390525"/>
                <a:gd name="connsiteX20" fmla="*/ 107018 w 161925"/>
                <a:gd name="connsiteY20" fmla="*/ 118814 h 390525"/>
                <a:gd name="connsiteX21" fmla="*/ 118163 w 161925"/>
                <a:gd name="connsiteY21" fmla="*/ 118814 h 390525"/>
                <a:gd name="connsiteX22" fmla="*/ 118163 w 161925"/>
                <a:gd name="connsiteY22" fmla="*/ 141007 h 390525"/>
                <a:gd name="connsiteX23" fmla="*/ 107399 w 161925"/>
                <a:gd name="connsiteY23" fmla="*/ 141007 h 390525"/>
                <a:gd name="connsiteX24" fmla="*/ 96065 w 161925"/>
                <a:gd name="connsiteY24" fmla="*/ 150818 h 390525"/>
                <a:gd name="connsiteX25" fmla="*/ 107114 w 161925"/>
                <a:gd name="connsiteY25" fmla="*/ 163201 h 390525"/>
                <a:gd name="connsiteX26" fmla="*/ 118258 w 161925"/>
                <a:gd name="connsiteY26" fmla="*/ 163201 h 390525"/>
                <a:gd name="connsiteX27" fmla="*/ 118258 w 161925"/>
                <a:gd name="connsiteY27" fmla="*/ 185394 h 390525"/>
                <a:gd name="connsiteX28" fmla="*/ 107495 w 161925"/>
                <a:gd name="connsiteY28" fmla="*/ 185394 h 390525"/>
                <a:gd name="connsiteX29" fmla="*/ 96160 w 161925"/>
                <a:gd name="connsiteY29" fmla="*/ 195204 h 390525"/>
                <a:gd name="connsiteX30" fmla="*/ 107209 w 161925"/>
                <a:gd name="connsiteY30" fmla="*/ 207587 h 390525"/>
                <a:gd name="connsiteX31" fmla="*/ 118353 w 161925"/>
                <a:gd name="connsiteY31" fmla="*/ 207587 h 390525"/>
                <a:gd name="connsiteX32" fmla="*/ 118353 w 161925"/>
                <a:gd name="connsiteY32" fmla="*/ 229780 h 390525"/>
                <a:gd name="connsiteX33" fmla="*/ 107590 w 161925"/>
                <a:gd name="connsiteY33" fmla="*/ 229780 h 390525"/>
                <a:gd name="connsiteX34" fmla="*/ 96255 w 161925"/>
                <a:gd name="connsiteY34" fmla="*/ 239591 h 390525"/>
                <a:gd name="connsiteX35" fmla="*/ 107304 w 161925"/>
                <a:gd name="connsiteY35" fmla="*/ 251974 h 390525"/>
                <a:gd name="connsiteX36" fmla="*/ 118448 w 161925"/>
                <a:gd name="connsiteY36" fmla="*/ 251974 h 390525"/>
                <a:gd name="connsiteX37" fmla="*/ 118448 w 161925"/>
                <a:gd name="connsiteY37" fmla="*/ 258927 h 390525"/>
                <a:gd name="connsiteX38" fmla="*/ 122163 w 161925"/>
                <a:gd name="connsiteY38" fmla="*/ 267213 h 390525"/>
                <a:gd name="connsiteX39" fmla="*/ 140737 w 161925"/>
                <a:gd name="connsiteY39" fmla="*/ 308266 h 390525"/>
                <a:gd name="connsiteX40" fmla="*/ 74729 w 161925"/>
                <a:gd name="connsiteY40" fmla="*/ 362940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161925" h="390525">
                  <a:moveTo>
                    <a:pt x="140260" y="62617"/>
                  </a:moveTo>
                  <a:cubicBezTo>
                    <a:pt x="140260" y="31375"/>
                    <a:pt x="114257" y="6038"/>
                    <a:pt x="82730" y="7181"/>
                  </a:cubicBezTo>
                  <a:cubicBezTo>
                    <a:pt x="52726" y="8229"/>
                    <a:pt x="29295" y="33375"/>
                    <a:pt x="29295" y="63378"/>
                  </a:cubicBezTo>
                  <a:lnTo>
                    <a:pt x="29295" y="254355"/>
                  </a:lnTo>
                  <a:cubicBezTo>
                    <a:pt x="11768" y="272262"/>
                    <a:pt x="3958" y="297217"/>
                    <a:pt x="8339" y="322173"/>
                  </a:cubicBezTo>
                  <a:cubicBezTo>
                    <a:pt x="13864" y="353701"/>
                    <a:pt x="39581" y="379513"/>
                    <a:pt x="71014" y="384943"/>
                  </a:cubicBezTo>
                  <a:cubicBezTo>
                    <a:pt x="75586" y="385704"/>
                    <a:pt x="80158" y="386085"/>
                    <a:pt x="84730" y="386085"/>
                  </a:cubicBezTo>
                  <a:cubicBezTo>
                    <a:pt x="128069" y="386085"/>
                    <a:pt x="162549" y="351129"/>
                    <a:pt x="162549" y="308361"/>
                  </a:cubicBezTo>
                  <a:cubicBezTo>
                    <a:pt x="162549" y="288264"/>
                    <a:pt x="154548" y="268833"/>
                    <a:pt x="140356" y="254355"/>
                  </a:cubicBezTo>
                  <a:lnTo>
                    <a:pt x="140356" y="62617"/>
                  </a:lnTo>
                  <a:close/>
                  <a:moveTo>
                    <a:pt x="74729" y="362940"/>
                  </a:moveTo>
                  <a:cubicBezTo>
                    <a:pt x="52440" y="359034"/>
                    <a:pt x="34057" y="340651"/>
                    <a:pt x="30152" y="318268"/>
                  </a:cubicBezTo>
                  <a:cubicBezTo>
                    <a:pt x="26818" y="299027"/>
                    <a:pt x="33200" y="280453"/>
                    <a:pt x="47773" y="267309"/>
                  </a:cubicBezTo>
                  <a:cubicBezTo>
                    <a:pt x="50154" y="265213"/>
                    <a:pt x="51488" y="262165"/>
                    <a:pt x="51488" y="259022"/>
                  </a:cubicBezTo>
                  <a:lnTo>
                    <a:pt x="51488" y="63188"/>
                  </a:lnTo>
                  <a:cubicBezTo>
                    <a:pt x="51488" y="45852"/>
                    <a:pt x="65585" y="30327"/>
                    <a:pt x="82920" y="29374"/>
                  </a:cubicBezTo>
                  <a:cubicBezTo>
                    <a:pt x="102161" y="28326"/>
                    <a:pt x="118067" y="43662"/>
                    <a:pt x="118067" y="62617"/>
                  </a:cubicBezTo>
                  <a:lnTo>
                    <a:pt x="118067" y="96621"/>
                  </a:lnTo>
                  <a:lnTo>
                    <a:pt x="107304" y="96621"/>
                  </a:lnTo>
                  <a:cubicBezTo>
                    <a:pt x="101589" y="96621"/>
                    <a:pt x="96636" y="100812"/>
                    <a:pt x="95970" y="106432"/>
                  </a:cubicBezTo>
                  <a:cubicBezTo>
                    <a:pt x="95207" y="113099"/>
                    <a:pt x="100446" y="118814"/>
                    <a:pt x="107018" y="118814"/>
                  </a:cubicBezTo>
                  <a:lnTo>
                    <a:pt x="118163" y="118814"/>
                  </a:lnTo>
                  <a:lnTo>
                    <a:pt x="118163" y="141007"/>
                  </a:lnTo>
                  <a:lnTo>
                    <a:pt x="107399" y="141007"/>
                  </a:lnTo>
                  <a:cubicBezTo>
                    <a:pt x="101684" y="141007"/>
                    <a:pt x="96731" y="145198"/>
                    <a:pt x="96065" y="150818"/>
                  </a:cubicBezTo>
                  <a:cubicBezTo>
                    <a:pt x="95303" y="157485"/>
                    <a:pt x="100541" y="163201"/>
                    <a:pt x="107114" y="163201"/>
                  </a:cubicBezTo>
                  <a:lnTo>
                    <a:pt x="118258" y="163201"/>
                  </a:lnTo>
                  <a:lnTo>
                    <a:pt x="118258" y="185394"/>
                  </a:lnTo>
                  <a:lnTo>
                    <a:pt x="107495" y="185394"/>
                  </a:lnTo>
                  <a:cubicBezTo>
                    <a:pt x="101780" y="185394"/>
                    <a:pt x="96827" y="189585"/>
                    <a:pt x="96160" y="195204"/>
                  </a:cubicBezTo>
                  <a:cubicBezTo>
                    <a:pt x="95398" y="201872"/>
                    <a:pt x="100637" y="207587"/>
                    <a:pt x="107209" y="207587"/>
                  </a:cubicBezTo>
                  <a:lnTo>
                    <a:pt x="118353" y="207587"/>
                  </a:lnTo>
                  <a:lnTo>
                    <a:pt x="118353" y="229780"/>
                  </a:lnTo>
                  <a:lnTo>
                    <a:pt x="107590" y="229780"/>
                  </a:lnTo>
                  <a:cubicBezTo>
                    <a:pt x="101875" y="229780"/>
                    <a:pt x="96922" y="233971"/>
                    <a:pt x="96255" y="239591"/>
                  </a:cubicBezTo>
                  <a:cubicBezTo>
                    <a:pt x="95493" y="246259"/>
                    <a:pt x="100732" y="251974"/>
                    <a:pt x="107304" y="251974"/>
                  </a:cubicBezTo>
                  <a:lnTo>
                    <a:pt x="118448" y="251974"/>
                  </a:lnTo>
                  <a:lnTo>
                    <a:pt x="118448" y="258927"/>
                  </a:lnTo>
                  <a:cubicBezTo>
                    <a:pt x="118448" y="262070"/>
                    <a:pt x="119782" y="265023"/>
                    <a:pt x="122163" y="267213"/>
                  </a:cubicBezTo>
                  <a:cubicBezTo>
                    <a:pt x="134070" y="277977"/>
                    <a:pt x="140737" y="292550"/>
                    <a:pt x="140737" y="308266"/>
                  </a:cubicBezTo>
                  <a:cubicBezTo>
                    <a:pt x="140260" y="341794"/>
                    <a:pt x="110352" y="369131"/>
                    <a:pt x="74729" y="36294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435" name="그룹 434">
            <a:extLst>
              <a:ext uri="{FF2B5EF4-FFF2-40B4-BE49-F238E27FC236}">
                <a16:creationId xmlns:a16="http://schemas.microsoft.com/office/drawing/2014/main" id="{4ED083A8-070B-464A-9163-00FB4573B064}"/>
              </a:ext>
            </a:extLst>
          </p:cNvPr>
          <p:cNvGrpSpPr/>
          <p:nvPr/>
        </p:nvGrpSpPr>
        <p:grpSpPr>
          <a:xfrm>
            <a:off x="8162630" y="4236869"/>
            <a:ext cx="390525" cy="388615"/>
            <a:chOff x="8162630" y="4236869"/>
            <a:chExt cx="390525" cy="388615"/>
          </a:xfrm>
          <a:solidFill>
            <a:schemeClr val="bg1"/>
          </a:solidFill>
        </p:grpSpPr>
        <p:sp>
          <p:nvSpPr>
            <p:cNvPr id="436" name="자유형: 도형 435">
              <a:extLst>
                <a:ext uri="{FF2B5EF4-FFF2-40B4-BE49-F238E27FC236}">
                  <a16:creationId xmlns:a16="http://schemas.microsoft.com/office/drawing/2014/main" id="{C33AA78A-229F-4006-90F1-18EBE84B8CBA}"/>
                </a:ext>
              </a:extLst>
            </p:cNvPr>
            <p:cNvSpPr/>
            <p:nvPr/>
          </p:nvSpPr>
          <p:spPr>
            <a:xfrm>
              <a:off x="8230026" y="4236869"/>
              <a:ext cx="161925" cy="161925"/>
            </a:xfrm>
            <a:custGeom>
              <a:avLst/>
              <a:gdLst>
                <a:gd name="connsiteX0" fmla="*/ 21758 w 161925"/>
                <a:gd name="connsiteY0" fmla="*/ 92243 h 161925"/>
                <a:gd name="connsiteX1" fmla="*/ 80528 w 161925"/>
                <a:gd name="connsiteY1" fmla="*/ 140440 h 161925"/>
                <a:gd name="connsiteX2" fmla="*/ 114246 w 161925"/>
                <a:gd name="connsiteY2" fmla="*/ 129962 h 161925"/>
                <a:gd name="connsiteX3" fmla="*/ 143678 w 161925"/>
                <a:gd name="connsiteY3" fmla="*/ 159394 h 161925"/>
                <a:gd name="connsiteX4" fmla="*/ 159394 w 161925"/>
                <a:gd name="connsiteY4" fmla="*/ 159394 h 161925"/>
                <a:gd name="connsiteX5" fmla="*/ 159394 w 161925"/>
                <a:gd name="connsiteY5" fmla="*/ 143678 h 161925"/>
                <a:gd name="connsiteX6" fmla="*/ 129962 w 161925"/>
                <a:gd name="connsiteY6" fmla="*/ 114246 h 161925"/>
                <a:gd name="connsiteX7" fmla="*/ 140440 w 161925"/>
                <a:gd name="connsiteY7" fmla="*/ 80527 h 161925"/>
                <a:gd name="connsiteX8" fmla="*/ 92243 w 161925"/>
                <a:gd name="connsiteY8" fmla="*/ 21758 h 161925"/>
                <a:gd name="connsiteX9" fmla="*/ 20425 w 161925"/>
                <a:gd name="connsiteY9" fmla="*/ 7375 h 161925"/>
                <a:gd name="connsiteX10" fmla="*/ 10424 w 161925"/>
                <a:gd name="connsiteY10" fmla="*/ 10424 h 161925"/>
                <a:gd name="connsiteX11" fmla="*/ 7376 w 161925"/>
                <a:gd name="connsiteY11" fmla="*/ 20425 h 161925"/>
                <a:gd name="connsiteX12" fmla="*/ 21758 w 161925"/>
                <a:gd name="connsiteY12" fmla="*/ 92243 h 161925"/>
                <a:gd name="connsiteX13" fmla="*/ 87957 w 161925"/>
                <a:gd name="connsiteY13" fmla="*/ 43571 h 161925"/>
                <a:gd name="connsiteX14" fmla="*/ 118247 w 161925"/>
                <a:gd name="connsiteY14" fmla="*/ 80527 h 161925"/>
                <a:gd name="connsiteX15" fmla="*/ 113865 w 161925"/>
                <a:gd name="connsiteY15" fmla="*/ 98149 h 161925"/>
                <a:gd name="connsiteX16" fmla="*/ 92815 w 161925"/>
                <a:gd name="connsiteY16" fmla="*/ 77099 h 161925"/>
                <a:gd name="connsiteX17" fmla="*/ 77099 w 161925"/>
                <a:gd name="connsiteY17" fmla="*/ 77099 h 161925"/>
                <a:gd name="connsiteX18" fmla="*/ 77099 w 161925"/>
                <a:gd name="connsiteY18" fmla="*/ 92815 h 161925"/>
                <a:gd name="connsiteX19" fmla="*/ 98149 w 161925"/>
                <a:gd name="connsiteY19" fmla="*/ 113865 h 161925"/>
                <a:gd name="connsiteX20" fmla="*/ 80528 w 161925"/>
                <a:gd name="connsiteY20" fmla="*/ 118247 h 161925"/>
                <a:gd name="connsiteX21" fmla="*/ 43570 w 161925"/>
                <a:gd name="connsiteY21" fmla="*/ 87957 h 161925"/>
                <a:gd name="connsiteX22" fmla="*/ 32522 w 161925"/>
                <a:gd name="connsiteY22" fmla="*/ 32522 h 161925"/>
                <a:gd name="connsiteX23" fmla="*/ 87957 w 161925"/>
                <a:gd name="connsiteY23" fmla="*/ 43571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61925" h="161925">
                  <a:moveTo>
                    <a:pt x="21758" y="92243"/>
                  </a:moveTo>
                  <a:cubicBezTo>
                    <a:pt x="27378" y="120151"/>
                    <a:pt x="52048" y="140440"/>
                    <a:pt x="80528" y="140440"/>
                  </a:cubicBezTo>
                  <a:cubicBezTo>
                    <a:pt x="93005" y="140440"/>
                    <a:pt x="104625" y="136534"/>
                    <a:pt x="114246" y="129962"/>
                  </a:cubicBezTo>
                  <a:lnTo>
                    <a:pt x="143678" y="159394"/>
                  </a:lnTo>
                  <a:cubicBezTo>
                    <a:pt x="148059" y="163776"/>
                    <a:pt x="155013" y="163776"/>
                    <a:pt x="159394" y="159394"/>
                  </a:cubicBezTo>
                  <a:cubicBezTo>
                    <a:pt x="163776" y="155013"/>
                    <a:pt x="163776" y="148060"/>
                    <a:pt x="159394" y="143678"/>
                  </a:cubicBezTo>
                  <a:lnTo>
                    <a:pt x="129962" y="114246"/>
                  </a:lnTo>
                  <a:cubicBezTo>
                    <a:pt x="136535" y="104626"/>
                    <a:pt x="140440" y="93005"/>
                    <a:pt x="140440" y="80527"/>
                  </a:cubicBezTo>
                  <a:cubicBezTo>
                    <a:pt x="140440" y="52048"/>
                    <a:pt x="120151" y="27378"/>
                    <a:pt x="92243" y="21758"/>
                  </a:cubicBezTo>
                  <a:lnTo>
                    <a:pt x="20425" y="7375"/>
                  </a:lnTo>
                  <a:cubicBezTo>
                    <a:pt x="16805" y="6614"/>
                    <a:pt x="12995" y="7757"/>
                    <a:pt x="10424" y="10424"/>
                  </a:cubicBezTo>
                  <a:cubicBezTo>
                    <a:pt x="7756" y="13090"/>
                    <a:pt x="6613" y="16805"/>
                    <a:pt x="7376" y="20425"/>
                  </a:cubicBezTo>
                  <a:lnTo>
                    <a:pt x="21758" y="92243"/>
                  </a:lnTo>
                  <a:close/>
                  <a:moveTo>
                    <a:pt x="87957" y="43571"/>
                  </a:moveTo>
                  <a:cubicBezTo>
                    <a:pt x="105483" y="47095"/>
                    <a:pt x="118247" y="62621"/>
                    <a:pt x="118247" y="80527"/>
                  </a:cubicBezTo>
                  <a:cubicBezTo>
                    <a:pt x="118247" y="86909"/>
                    <a:pt x="116627" y="92910"/>
                    <a:pt x="113865" y="98149"/>
                  </a:cubicBezTo>
                  <a:lnTo>
                    <a:pt x="92815" y="77099"/>
                  </a:lnTo>
                  <a:cubicBezTo>
                    <a:pt x="88433" y="72717"/>
                    <a:pt x="81480" y="72717"/>
                    <a:pt x="77099" y="77099"/>
                  </a:cubicBezTo>
                  <a:cubicBezTo>
                    <a:pt x="72717" y="81480"/>
                    <a:pt x="72717" y="88433"/>
                    <a:pt x="77099" y="92815"/>
                  </a:cubicBezTo>
                  <a:lnTo>
                    <a:pt x="98149" y="113865"/>
                  </a:lnTo>
                  <a:cubicBezTo>
                    <a:pt x="92910" y="116627"/>
                    <a:pt x="86909" y="118247"/>
                    <a:pt x="80528" y="118247"/>
                  </a:cubicBezTo>
                  <a:cubicBezTo>
                    <a:pt x="62620" y="118247"/>
                    <a:pt x="47095" y="105483"/>
                    <a:pt x="43570" y="87957"/>
                  </a:cubicBezTo>
                  <a:lnTo>
                    <a:pt x="32522" y="32522"/>
                  </a:lnTo>
                  <a:lnTo>
                    <a:pt x="87957" y="4357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37" name="자유형: 도형 436">
              <a:extLst>
                <a:ext uri="{FF2B5EF4-FFF2-40B4-BE49-F238E27FC236}">
                  <a16:creationId xmlns:a16="http://schemas.microsoft.com/office/drawing/2014/main" id="{32771A62-F6C2-4ED3-B5D4-D2C5D3B58EE4}"/>
                </a:ext>
              </a:extLst>
            </p:cNvPr>
            <p:cNvSpPr/>
            <p:nvPr/>
          </p:nvSpPr>
          <p:spPr>
            <a:xfrm>
              <a:off x="8408423" y="4482609"/>
              <a:ext cx="142875" cy="142875"/>
            </a:xfrm>
            <a:custGeom>
              <a:avLst/>
              <a:gdLst>
                <a:gd name="connsiteX0" fmla="*/ 126635 w 142875"/>
                <a:gd name="connsiteY0" fmla="*/ 7476 h 142875"/>
                <a:gd name="connsiteX1" fmla="*/ 66151 w 142875"/>
                <a:gd name="connsiteY1" fmla="*/ 22620 h 142875"/>
                <a:gd name="connsiteX2" fmla="*/ 29385 w 142875"/>
                <a:gd name="connsiteY2" fmla="*/ 69674 h 142875"/>
                <a:gd name="connsiteX3" fmla="*/ 36624 w 142875"/>
                <a:gd name="connsiteY3" fmla="*/ 95201 h 142875"/>
                <a:gd name="connsiteX4" fmla="*/ 10430 w 142875"/>
                <a:gd name="connsiteY4" fmla="*/ 121394 h 142875"/>
                <a:gd name="connsiteX5" fmla="*/ 10430 w 142875"/>
                <a:gd name="connsiteY5" fmla="*/ 137111 h 142875"/>
                <a:gd name="connsiteX6" fmla="*/ 26147 w 142875"/>
                <a:gd name="connsiteY6" fmla="*/ 137111 h 142875"/>
                <a:gd name="connsiteX7" fmla="*/ 52340 w 142875"/>
                <a:gd name="connsiteY7" fmla="*/ 110917 h 142875"/>
                <a:gd name="connsiteX8" fmla="*/ 77867 w 142875"/>
                <a:gd name="connsiteY8" fmla="*/ 118156 h 142875"/>
                <a:gd name="connsiteX9" fmla="*/ 124921 w 142875"/>
                <a:gd name="connsiteY9" fmla="*/ 81390 h 142875"/>
                <a:gd name="connsiteX10" fmla="*/ 140065 w 142875"/>
                <a:gd name="connsiteY10" fmla="*/ 20906 h 142875"/>
                <a:gd name="connsiteX11" fmla="*/ 137112 w 142875"/>
                <a:gd name="connsiteY11" fmla="*/ 10333 h 142875"/>
                <a:gd name="connsiteX12" fmla="*/ 126635 w 142875"/>
                <a:gd name="connsiteY12" fmla="*/ 7476 h 142875"/>
                <a:gd name="connsiteX13" fmla="*/ 103394 w 142875"/>
                <a:gd name="connsiteY13" fmla="*/ 76056 h 142875"/>
                <a:gd name="connsiteX14" fmla="*/ 77867 w 142875"/>
                <a:gd name="connsiteY14" fmla="*/ 95963 h 142875"/>
                <a:gd name="connsiteX15" fmla="*/ 68818 w 142875"/>
                <a:gd name="connsiteY15" fmla="*/ 94343 h 142875"/>
                <a:gd name="connsiteX16" fmla="*/ 81582 w 142875"/>
                <a:gd name="connsiteY16" fmla="*/ 81580 h 142875"/>
                <a:gd name="connsiteX17" fmla="*/ 81582 w 142875"/>
                <a:gd name="connsiteY17" fmla="*/ 65864 h 142875"/>
                <a:gd name="connsiteX18" fmla="*/ 65866 w 142875"/>
                <a:gd name="connsiteY18" fmla="*/ 65864 h 142875"/>
                <a:gd name="connsiteX19" fmla="*/ 53102 w 142875"/>
                <a:gd name="connsiteY19" fmla="*/ 78627 h 142875"/>
                <a:gd name="connsiteX20" fmla="*/ 51483 w 142875"/>
                <a:gd name="connsiteY20" fmla="*/ 69579 h 142875"/>
                <a:gd name="connsiteX21" fmla="*/ 71390 w 142875"/>
                <a:gd name="connsiteY21" fmla="*/ 44051 h 142875"/>
                <a:gd name="connsiteX22" fmla="*/ 113967 w 142875"/>
                <a:gd name="connsiteY22" fmla="*/ 33384 h 142875"/>
                <a:gd name="connsiteX23" fmla="*/ 103394 w 142875"/>
                <a:gd name="connsiteY23" fmla="*/ 76056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42875" h="142875">
                  <a:moveTo>
                    <a:pt x="126635" y="7476"/>
                  </a:moveTo>
                  <a:lnTo>
                    <a:pt x="66151" y="22620"/>
                  </a:lnTo>
                  <a:cubicBezTo>
                    <a:pt x="44530" y="28050"/>
                    <a:pt x="29385" y="47385"/>
                    <a:pt x="29385" y="69674"/>
                  </a:cubicBezTo>
                  <a:cubicBezTo>
                    <a:pt x="29385" y="79008"/>
                    <a:pt x="32052" y="87771"/>
                    <a:pt x="36624" y="95201"/>
                  </a:cubicBezTo>
                  <a:lnTo>
                    <a:pt x="10430" y="121394"/>
                  </a:lnTo>
                  <a:cubicBezTo>
                    <a:pt x="6048" y="125776"/>
                    <a:pt x="6048" y="132729"/>
                    <a:pt x="10430" y="137111"/>
                  </a:cubicBezTo>
                  <a:cubicBezTo>
                    <a:pt x="14812" y="141492"/>
                    <a:pt x="21765" y="141492"/>
                    <a:pt x="26147" y="137111"/>
                  </a:cubicBezTo>
                  <a:lnTo>
                    <a:pt x="52340" y="110917"/>
                  </a:lnTo>
                  <a:cubicBezTo>
                    <a:pt x="59769" y="115489"/>
                    <a:pt x="68532" y="118156"/>
                    <a:pt x="77867" y="118156"/>
                  </a:cubicBezTo>
                  <a:cubicBezTo>
                    <a:pt x="100155" y="118156"/>
                    <a:pt x="119491" y="103011"/>
                    <a:pt x="124921" y="81390"/>
                  </a:cubicBezTo>
                  <a:lnTo>
                    <a:pt x="140065" y="20906"/>
                  </a:lnTo>
                  <a:cubicBezTo>
                    <a:pt x="141018" y="17096"/>
                    <a:pt x="139875" y="13095"/>
                    <a:pt x="137112" y="10333"/>
                  </a:cubicBezTo>
                  <a:cubicBezTo>
                    <a:pt x="134350" y="7666"/>
                    <a:pt x="130350" y="6523"/>
                    <a:pt x="126635" y="7476"/>
                  </a:cubicBezTo>
                  <a:close/>
                  <a:moveTo>
                    <a:pt x="103394" y="76056"/>
                  </a:moveTo>
                  <a:cubicBezTo>
                    <a:pt x="100441" y="87771"/>
                    <a:pt x="89964" y="95963"/>
                    <a:pt x="77867" y="95963"/>
                  </a:cubicBezTo>
                  <a:cubicBezTo>
                    <a:pt x="74724" y="95963"/>
                    <a:pt x="71676" y="95391"/>
                    <a:pt x="68818" y="94343"/>
                  </a:cubicBezTo>
                  <a:lnTo>
                    <a:pt x="81582" y="81580"/>
                  </a:lnTo>
                  <a:cubicBezTo>
                    <a:pt x="85963" y="77199"/>
                    <a:pt x="85963" y="70245"/>
                    <a:pt x="81582" y="65864"/>
                  </a:cubicBezTo>
                  <a:cubicBezTo>
                    <a:pt x="77200" y="61482"/>
                    <a:pt x="70247" y="61482"/>
                    <a:pt x="65866" y="65864"/>
                  </a:cubicBezTo>
                  <a:lnTo>
                    <a:pt x="53102" y="78627"/>
                  </a:lnTo>
                  <a:cubicBezTo>
                    <a:pt x="52054" y="75770"/>
                    <a:pt x="51483" y="72817"/>
                    <a:pt x="51483" y="69579"/>
                  </a:cubicBezTo>
                  <a:cubicBezTo>
                    <a:pt x="51483" y="57482"/>
                    <a:pt x="59674" y="47004"/>
                    <a:pt x="71390" y="44051"/>
                  </a:cubicBezTo>
                  <a:lnTo>
                    <a:pt x="113967" y="33384"/>
                  </a:lnTo>
                  <a:lnTo>
                    <a:pt x="103394" y="760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38" name="자유형: 도형 437">
              <a:extLst>
                <a:ext uri="{FF2B5EF4-FFF2-40B4-BE49-F238E27FC236}">
                  <a16:creationId xmlns:a16="http://schemas.microsoft.com/office/drawing/2014/main" id="{1F1D7C5C-FC42-41BF-9C4D-DDBAE86E862B}"/>
                </a:ext>
              </a:extLst>
            </p:cNvPr>
            <p:cNvSpPr/>
            <p:nvPr/>
          </p:nvSpPr>
          <p:spPr>
            <a:xfrm>
              <a:off x="8162630" y="4282154"/>
              <a:ext cx="390525" cy="161925"/>
            </a:xfrm>
            <a:custGeom>
              <a:avLst/>
              <a:gdLst>
                <a:gd name="connsiteX0" fmla="*/ 18384 w 390525"/>
                <a:gd name="connsiteY0" fmla="*/ 162496 h 161925"/>
                <a:gd name="connsiteX1" fmla="*/ 297371 w 390525"/>
                <a:gd name="connsiteY1" fmla="*/ 162496 h 161925"/>
                <a:gd name="connsiteX2" fmla="*/ 386144 w 390525"/>
                <a:gd name="connsiteY2" fmla="*/ 73723 h 161925"/>
                <a:gd name="connsiteX3" fmla="*/ 319564 w 390525"/>
                <a:gd name="connsiteY3" fmla="*/ 7144 h 161925"/>
                <a:gd name="connsiteX4" fmla="*/ 252984 w 390525"/>
                <a:gd name="connsiteY4" fmla="*/ 73723 h 161925"/>
                <a:gd name="connsiteX5" fmla="*/ 297371 w 390525"/>
                <a:gd name="connsiteY5" fmla="*/ 118110 h 161925"/>
                <a:gd name="connsiteX6" fmla="*/ 341757 w 390525"/>
                <a:gd name="connsiteY6" fmla="*/ 73723 h 161925"/>
                <a:gd name="connsiteX7" fmla="*/ 330613 w 390525"/>
                <a:gd name="connsiteY7" fmla="*/ 62579 h 161925"/>
                <a:gd name="connsiteX8" fmla="*/ 319469 w 390525"/>
                <a:gd name="connsiteY8" fmla="*/ 73723 h 161925"/>
                <a:gd name="connsiteX9" fmla="*/ 297275 w 390525"/>
                <a:gd name="connsiteY9" fmla="*/ 95917 h 161925"/>
                <a:gd name="connsiteX10" fmla="*/ 275082 w 390525"/>
                <a:gd name="connsiteY10" fmla="*/ 73723 h 161925"/>
                <a:gd name="connsiteX11" fmla="*/ 319469 w 390525"/>
                <a:gd name="connsiteY11" fmla="*/ 29337 h 161925"/>
                <a:gd name="connsiteX12" fmla="*/ 363855 w 390525"/>
                <a:gd name="connsiteY12" fmla="*/ 73723 h 161925"/>
                <a:gd name="connsiteX13" fmla="*/ 297275 w 390525"/>
                <a:gd name="connsiteY13" fmla="*/ 140303 h 161925"/>
                <a:gd name="connsiteX14" fmla="*/ 18288 w 390525"/>
                <a:gd name="connsiteY14" fmla="*/ 140303 h 161925"/>
                <a:gd name="connsiteX15" fmla="*/ 7144 w 390525"/>
                <a:gd name="connsiteY15" fmla="*/ 151447 h 161925"/>
                <a:gd name="connsiteX16" fmla="*/ 18384 w 390525"/>
                <a:gd name="connsiteY16" fmla="*/ 162496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90525" h="161925">
                  <a:moveTo>
                    <a:pt x="18384" y="162496"/>
                  </a:moveTo>
                  <a:lnTo>
                    <a:pt x="297371" y="162496"/>
                  </a:lnTo>
                  <a:cubicBezTo>
                    <a:pt x="346329" y="162496"/>
                    <a:pt x="386144" y="122682"/>
                    <a:pt x="386144" y="73723"/>
                  </a:cubicBezTo>
                  <a:cubicBezTo>
                    <a:pt x="386144" y="36957"/>
                    <a:pt x="356235" y="7144"/>
                    <a:pt x="319564" y="7144"/>
                  </a:cubicBezTo>
                  <a:cubicBezTo>
                    <a:pt x="282893" y="7144"/>
                    <a:pt x="252984" y="37052"/>
                    <a:pt x="252984" y="73723"/>
                  </a:cubicBezTo>
                  <a:cubicBezTo>
                    <a:pt x="252984" y="98203"/>
                    <a:pt x="272891" y="118110"/>
                    <a:pt x="297371" y="118110"/>
                  </a:cubicBezTo>
                  <a:cubicBezTo>
                    <a:pt x="321850" y="118110"/>
                    <a:pt x="341757" y="98203"/>
                    <a:pt x="341757" y="73723"/>
                  </a:cubicBezTo>
                  <a:cubicBezTo>
                    <a:pt x="341757" y="67628"/>
                    <a:pt x="336804" y="62579"/>
                    <a:pt x="330613" y="62579"/>
                  </a:cubicBezTo>
                  <a:cubicBezTo>
                    <a:pt x="324421" y="62579"/>
                    <a:pt x="319469" y="67532"/>
                    <a:pt x="319469" y="73723"/>
                  </a:cubicBezTo>
                  <a:cubicBezTo>
                    <a:pt x="319469" y="86011"/>
                    <a:pt x="309468" y="95917"/>
                    <a:pt x="297275" y="95917"/>
                  </a:cubicBezTo>
                  <a:cubicBezTo>
                    <a:pt x="284988" y="95917"/>
                    <a:pt x="275082" y="85915"/>
                    <a:pt x="275082" y="73723"/>
                  </a:cubicBezTo>
                  <a:cubicBezTo>
                    <a:pt x="275082" y="49244"/>
                    <a:pt x="294990" y="29337"/>
                    <a:pt x="319469" y="29337"/>
                  </a:cubicBezTo>
                  <a:cubicBezTo>
                    <a:pt x="343948" y="29337"/>
                    <a:pt x="363855" y="49244"/>
                    <a:pt x="363855" y="73723"/>
                  </a:cubicBezTo>
                  <a:cubicBezTo>
                    <a:pt x="363855" y="110490"/>
                    <a:pt x="333946" y="140303"/>
                    <a:pt x="297275" y="140303"/>
                  </a:cubicBezTo>
                  <a:lnTo>
                    <a:pt x="18288" y="140303"/>
                  </a:lnTo>
                  <a:cubicBezTo>
                    <a:pt x="12192" y="140303"/>
                    <a:pt x="7144" y="145256"/>
                    <a:pt x="7144" y="151447"/>
                  </a:cubicBezTo>
                  <a:cubicBezTo>
                    <a:pt x="7144" y="157639"/>
                    <a:pt x="12192" y="162496"/>
                    <a:pt x="18384" y="1624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39" name="자유형: 도형 438">
              <a:extLst>
                <a:ext uri="{FF2B5EF4-FFF2-40B4-BE49-F238E27FC236}">
                  <a16:creationId xmlns:a16="http://schemas.microsoft.com/office/drawing/2014/main" id="{4B1635DA-5397-4105-BA18-D76E3052D012}"/>
                </a:ext>
              </a:extLst>
            </p:cNvPr>
            <p:cNvSpPr/>
            <p:nvPr/>
          </p:nvSpPr>
          <p:spPr>
            <a:xfrm>
              <a:off x="8162725" y="4459700"/>
              <a:ext cx="257175" cy="142875"/>
            </a:xfrm>
            <a:custGeom>
              <a:avLst/>
              <a:gdLst>
                <a:gd name="connsiteX0" fmla="*/ 174403 w 257175"/>
                <a:gd name="connsiteY0" fmla="*/ 7144 h 142875"/>
                <a:gd name="connsiteX1" fmla="*/ 18288 w 257175"/>
                <a:gd name="connsiteY1" fmla="*/ 7144 h 142875"/>
                <a:gd name="connsiteX2" fmla="*/ 7144 w 257175"/>
                <a:gd name="connsiteY2" fmla="*/ 18288 h 142875"/>
                <a:gd name="connsiteX3" fmla="*/ 18288 w 257175"/>
                <a:gd name="connsiteY3" fmla="*/ 29432 h 142875"/>
                <a:gd name="connsiteX4" fmla="*/ 174403 w 257175"/>
                <a:gd name="connsiteY4" fmla="*/ 29432 h 142875"/>
                <a:gd name="connsiteX5" fmla="*/ 229934 w 257175"/>
                <a:gd name="connsiteY5" fmla="*/ 84963 h 142875"/>
                <a:gd name="connsiteX6" fmla="*/ 196596 w 257175"/>
                <a:gd name="connsiteY6" fmla="*/ 118301 h 142875"/>
                <a:gd name="connsiteX7" fmla="*/ 163259 w 257175"/>
                <a:gd name="connsiteY7" fmla="*/ 84963 h 142875"/>
                <a:gd name="connsiteX8" fmla="*/ 174403 w 257175"/>
                <a:gd name="connsiteY8" fmla="*/ 73819 h 142875"/>
                <a:gd name="connsiteX9" fmla="*/ 185547 w 257175"/>
                <a:gd name="connsiteY9" fmla="*/ 84963 h 142875"/>
                <a:gd name="connsiteX10" fmla="*/ 196691 w 257175"/>
                <a:gd name="connsiteY10" fmla="*/ 96107 h 142875"/>
                <a:gd name="connsiteX11" fmla="*/ 207836 w 257175"/>
                <a:gd name="connsiteY11" fmla="*/ 84963 h 142875"/>
                <a:gd name="connsiteX12" fmla="*/ 174498 w 257175"/>
                <a:gd name="connsiteY12" fmla="*/ 51626 h 142875"/>
                <a:gd name="connsiteX13" fmla="*/ 141161 w 257175"/>
                <a:gd name="connsiteY13" fmla="*/ 84963 h 142875"/>
                <a:gd name="connsiteX14" fmla="*/ 196691 w 257175"/>
                <a:gd name="connsiteY14" fmla="*/ 140494 h 142875"/>
                <a:gd name="connsiteX15" fmla="*/ 252222 w 257175"/>
                <a:gd name="connsiteY15" fmla="*/ 84963 h 142875"/>
                <a:gd name="connsiteX16" fmla="*/ 174403 w 257175"/>
                <a:gd name="connsiteY16" fmla="*/ 7144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7175" h="142875">
                  <a:moveTo>
                    <a:pt x="174403" y="7144"/>
                  </a:move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cubicBezTo>
                    <a:pt x="7144" y="24479"/>
                    <a:pt x="12097" y="29432"/>
                    <a:pt x="18288" y="29432"/>
                  </a:cubicBezTo>
                  <a:lnTo>
                    <a:pt x="174403" y="29432"/>
                  </a:lnTo>
                  <a:cubicBezTo>
                    <a:pt x="204978" y="29432"/>
                    <a:pt x="229934" y="54293"/>
                    <a:pt x="229934" y="84963"/>
                  </a:cubicBezTo>
                  <a:cubicBezTo>
                    <a:pt x="229934" y="103346"/>
                    <a:pt x="214979" y="118301"/>
                    <a:pt x="196596" y="118301"/>
                  </a:cubicBezTo>
                  <a:cubicBezTo>
                    <a:pt x="178213" y="118301"/>
                    <a:pt x="163259" y="103346"/>
                    <a:pt x="163259" y="84963"/>
                  </a:cubicBezTo>
                  <a:cubicBezTo>
                    <a:pt x="163259" y="78867"/>
                    <a:pt x="168212" y="73819"/>
                    <a:pt x="174403" y="73819"/>
                  </a:cubicBezTo>
                  <a:cubicBezTo>
                    <a:pt x="180499" y="73819"/>
                    <a:pt x="185547" y="78772"/>
                    <a:pt x="185547" y="84963"/>
                  </a:cubicBezTo>
                  <a:cubicBezTo>
                    <a:pt x="185547" y="91059"/>
                    <a:pt x="190500" y="96107"/>
                    <a:pt x="196691" y="96107"/>
                  </a:cubicBezTo>
                  <a:cubicBezTo>
                    <a:pt x="202882" y="96107"/>
                    <a:pt x="207836" y="91154"/>
                    <a:pt x="207836" y="84963"/>
                  </a:cubicBezTo>
                  <a:cubicBezTo>
                    <a:pt x="207836" y="66580"/>
                    <a:pt x="192881" y="51626"/>
                    <a:pt x="174498" y="51626"/>
                  </a:cubicBezTo>
                  <a:cubicBezTo>
                    <a:pt x="156115" y="51626"/>
                    <a:pt x="141161" y="66580"/>
                    <a:pt x="141161" y="84963"/>
                  </a:cubicBezTo>
                  <a:cubicBezTo>
                    <a:pt x="141161" y="115538"/>
                    <a:pt x="166021" y="140494"/>
                    <a:pt x="196691" y="140494"/>
                  </a:cubicBezTo>
                  <a:cubicBezTo>
                    <a:pt x="227362" y="140494"/>
                    <a:pt x="252222" y="115634"/>
                    <a:pt x="252222" y="84963"/>
                  </a:cubicBezTo>
                  <a:cubicBezTo>
                    <a:pt x="252127" y="42005"/>
                    <a:pt x="217265" y="7144"/>
                    <a:pt x="174403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40" name="자유형: 도형 439">
              <a:extLst>
                <a:ext uri="{FF2B5EF4-FFF2-40B4-BE49-F238E27FC236}">
                  <a16:creationId xmlns:a16="http://schemas.microsoft.com/office/drawing/2014/main" id="{163AC53F-D440-4BA1-98B9-A56E990DEC90}"/>
                </a:ext>
              </a:extLst>
            </p:cNvPr>
            <p:cNvSpPr/>
            <p:nvPr/>
          </p:nvSpPr>
          <p:spPr>
            <a:xfrm>
              <a:off x="8162725" y="4370832"/>
              <a:ext cx="95250" cy="28575"/>
            </a:xfrm>
            <a:custGeom>
              <a:avLst/>
              <a:gdLst>
                <a:gd name="connsiteX0" fmla="*/ 18288 w 95250"/>
                <a:gd name="connsiteY0" fmla="*/ 29432 h 28575"/>
                <a:gd name="connsiteX1" fmla="*/ 85630 w 95250"/>
                <a:gd name="connsiteY1" fmla="*/ 29432 h 28575"/>
                <a:gd name="connsiteX2" fmla="*/ 96774 w 95250"/>
                <a:gd name="connsiteY2" fmla="*/ 18288 h 28575"/>
                <a:gd name="connsiteX3" fmla="*/ 85630 w 95250"/>
                <a:gd name="connsiteY3" fmla="*/ 7144 h 28575"/>
                <a:gd name="connsiteX4" fmla="*/ 18288 w 95250"/>
                <a:gd name="connsiteY4" fmla="*/ 7144 h 28575"/>
                <a:gd name="connsiteX5" fmla="*/ 7144 w 95250"/>
                <a:gd name="connsiteY5" fmla="*/ 18288 h 28575"/>
                <a:gd name="connsiteX6" fmla="*/ 18288 w 95250"/>
                <a:gd name="connsiteY6" fmla="*/ 29432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5250" h="28575">
                  <a:moveTo>
                    <a:pt x="18288" y="29432"/>
                  </a:moveTo>
                  <a:lnTo>
                    <a:pt x="85630" y="29432"/>
                  </a:lnTo>
                  <a:cubicBezTo>
                    <a:pt x="91726" y="29432"/>
                    <a:pt x="96774" y="24479"/>
                    <a:pt x="96774" y="18288"/>
                  </a:cubicBezTo>
                  <a:cubicBezTo>
                    <a:pt x="96774" y="12097"/>
                    <a:pt x="91821" y="7144"/>
                    <a:pt x="85630" y="7144"/>
                  </a:cubicBez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cubicBezTo>
                    <a:pt x="7144" y="24479"/>
                    <a:pt x="12097" y="29432"/>
                    <a:pt x="18288" y="2943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41" name="자유형: 도형 440">
              <a:extLst>
                <a:ext uri="{FF2B5EF4-FFF2-40B4-BE49-F238E27FC236}">
                  <a16:creationId xmlns:a16="http://schemas.microsoft.com/office/drawing/2014/main" id="{009EBB97-BB46-4118-82A9-AEB2E769289F}"/>
                </a:ext>
              </a:extLst>
            </p:cNvPr>
            <p:cNvSpPr/>
            <p:nvPr/>
          </p:nvSpPr>
          <p:spPr>
            <a:xfrm>
              <a:off x="8162725" y="4526280"/>
              <a:ext cx="123825" cy="28575"/>
            </a:xfrm>
            <a:custGeom>
              <a:avLst/>
              <a:gdLst>
                <a:gd name="connsiteX0" fmla="*/ 107823 w 123825"/>
                <a:gd name="connsiteY0" fmla="*/ 7144 h 28575"/>
                <a:gd name="connsiteX1" fmla="*/ 18288 w 123825"/>
                <a:gd name="connsiteY1" fmla="*/ 7144 h 28575"/>
                <a:gd name="connsiteX2" fmla="*/ 7144 w 123825"/>
                <a:gd name="connsiteY2" fmla="*/ 18288 h 28575"/>
                <a:gd name="connsiteX3" fmla="*/ 18288 w 123825"/>
                <a:gd name="connsiteY3" fmla="*/ 29432 h 28575"/>
                <a:gd name="connsiteX4" fmla="*/ 107823 w 123825"/>
                <a:gd name="connsiteY4" fmla="*/ 29432 h 28575"/>
                <a:gd name="connsiteX5" fmla="*/ 118967 w 123825"/>
                <a:gd name="connsiteY5" fmla="*/ 18288 h 28575"/>
                <a:gd name="connsiteX6" fmla="*/ 107823 w 123825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3825" h="28575">
                  <a:moveTo>
                    <a:pt x="107823" y="7144"/>
                  </a:move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cubicBezTo>
                    <a:pt x="7144" y="24479"/>
                    <a:pt x="12097" y="29432"/>
                    <a:pt x="18288" y="29432"/>
                  </a:cubicBezTo>
                  <a:lnTo>
                    <a:pt x="107823" y="29432"/>
                  </a:lnTo>
                  <a:cubicBezTo>
                    <a:pt x="113919" y="29432"/>
                    <a:pt x="118967" y="24479"/>
                    <a:pt x="118967" y="18288"/>
                  </a:cubicBezTo>
                  <a:cubicBezTo>
                    <a:pt x="118967" y="12097"/>
                    <a:pt x="113919" y="7144"/>
                    <a:pt x="107823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442" name="그룹 441">
            <a:extLst>
              <a:ext uri="{FF2B5EF4-FFF2-40B4-BE49-F238E27FC236}">
                <a16:creationId xmlns:a16="http://schemas.microsoft.com/office/drawing/2014/main" id="{CBD25BCF-2B4E-4403-9604-20447ECA8F06}"/>
              </a:ext>
            </a:extLst>
          </p:cNvPr>
          <p:cNvGrpSpPr/>
          <p:nvPr/>
        </p:nvGrpSpPr>
        <p:grpSpPr>
          <a:xfrm>
            <a:off x="6812461" y="2905696"/>
            <a:ext cx="390525" cy="390525"/>
            <a:chOff x="6812461" y="2905696"/>
            <a:chExt cx="390525" cy="390525"/>
          </a:xfrm>
          <a:solidFill>
            <a:schemeClr val="bg1"/>
          </a:solidFill>
        </p:grpSpPr>
        <p:sp>
          <p:nvSpPr>
            <p:cNvPr id="443" name="자유형: 도형 442">
              <a:extLst>
                <a:ext uri="{FF2B5EF4-FFF2-40B4-BE49-F238E27FC236}">
                  <a16:creationId xmlns:a16="http://schemas.microsoft.com/office/drawing/2014/main" id="{DEAFE3A2-69EB-4FC8-9164-F6744AFB8788}"/>
                </a:ext>
              </a:extLst>
            </p:cNvPr>
            <p:cNvSpPr/>
            <p:nvPr/>
          </p:nvSpPr>
          <p:spPr>
            <a:xfrm>
              <a:off x="6812461" y="2905696"/>
              <a:ext cx="390525" cy="390525"/>
            </a:xfrm>
            <a:custGeom>
              <a:avLst/>
              <a:gdLst>
                <a:gd name="connsiteX0" fmla="*/ 341567 w 390525"/>
                <a:gd name="connsiteY0" fmla="*/ 170021 h 390525"/>
                <a:gd name="connsiteX1" fmla="*/ 173641 w 390525"/>
                <a:gd name="connsiteY1" fmla="*/ 7144 h 390525"/>
                <a:gd name="connsiteX2" fmla="*/ 7144 w 390525"/>
                <a:gd name="connsiteY2" fmla="*/ 173641 h 390525"/>
                <a:gd name="connsiteX3" fmla="*/ 173641 w 390525"/>
                <a:gd name="connsiteY3" fmla="*/ 340138 h 390525"/>
                <a:gd name="connsiteX4" fmla="*/ 261938 w 390525"/>
                <a:gd name="connsiteY4" fmla="*/ 315754 h 390525"/>
                <a:gd name="connsiteX5" fmla="*/ 298704 w 390525"/>
                <a:gd name="connsiteY5" fmla="*/ 380429 h 390525"/>
                <a:gd name="connsiteX6" fmla="*/ 318040 w 390525"/>
                <a:gd name="connsiteY6" fmla="*/ 380429 h 390525"/>
                <a:gd name="connsiteX7" fmla="*/ 376809 w 390525"/>
                <a:gd name="connsiteY7" fmla="*/ 277082 h 390525"/>
                <a:gd name="connsiteX8" fmla="*/ 376904 w 390525"/>
                <a:gd name="connsiteY8" fmla="*/ 276796 h 390525"/>
                <a:gd name="connsiteX9" fmla="*/ 386049 w 390525"/>
                <a:gd name="connsiteY9" fmla="*/ 240125 h 390525"/>
                <a:gd name="connsiteX10" fmla="*/ 341567 w 390525"/>
                <a:gd name="connsiteY10" fmla="*/ 170021 h 390525"/>
                <a:gd name="connsiteX11" fmla="*/ 120205 w 390525"/>
                <a:gd name="connsiteY11" fmla="*/ 39624 h 390525"/>
                <a:gd name="connsiteX12" fmla="*/ 94965 w 390525"/>
                <a:gd name="connsiteY12" fmla="*/ 95059 h 390525"/>
                <a:gd name="connsiteX13" fmla="*/ 39529 w 390525"/>
                <a:gd name="connsiteY13" fmla="*/ 120301 h 390525"/>
                <a:gd name="connsiteX14" fmla="*/ 120205 w 390525"/>
                <a:gd name="connsiteY14" fmla="*/ 39624 h 390525"/>
                <a:gd name="connsiteX15" fmla="*/ 89440 w 390525"/>
                <a:gd name="connsiteY15" fmla="*/ 120015 h 390525"/>
                <a:gd name="connsiteX16" fmla="*/ 85059 w 390525"/>
                <a:gd name="connsiteY16" fmla="*/ 162592 h 390525"/>
                <a:gd name="connsiteX17" fmla="*/ 31623 w 390525"/>
                <a:gd name="connsiteY17" fmla="*/ 162592 h 390525"/>
                <a:gd name="connsiteX18" fmla="*/ 89440 w 390525"/>
                <a:gd name="connsiteY18" fmla="*/ 120015 h 390525"/>
                <a:gd name="connsiteX19" fmla="*/ 85059 w 390525"/>
                <a:gd name="connsiteY19" fmla="*/ 184785 h 390525"/>
                <a:gd name="connsiteX20" fmla="*/ 89440 w 390525"/>
                <a:gd name="connsiteY20" fmla="*/ 227362 h 390525"/>
                <a:gd name="connsiteX21" fmla="*/ 31623 w 390525"/>
                <a:gd name="connsiteY21" fmla="*/ 184785 h 390525"/>
                <a:gd name="connsiteX22" fmla="*/ 85059 w 390525"/>
                <a:gd name="connsiteY22" fmla="*/ 184785 h 390525"/>
                <a:gd name="connsiteX23" fmla="*/ 39529 w 390525"/>
                <a:gd name="connsiteY23" fmla="*/ 227076 h 390525"/>
                <a:gd name="connsiteX24" fmla="*/ 94965 w 390525"/>
                <a:gd name="connsiteY24" fmla="*/ 252317 h 390525"/>
                <a:gd name="connsiteX25" fmla="*/ 120205 w 390525"/>
                <a:gd name="connsiteY25" fmla="*/ 307753 h 390525"/>
                <a:gd name="connsiteX26" fmla="*/ 39529 w 390525"/>
                <a:gd name="connsiteY26" fmla="*/ 227076 h 390525"/>
                <a:gd name="connsiteX27" fmla="*/ 162592 w 390525"/>
                <a:gd name="connsiteY27" fmla="*/ 315754 h 390525"/>
                <a:gd name="connsiteX28" fmla="*/ 120015 w 390525"/>
                <a:gd name="connsiteY28" fmla="*/ 257937 h 390525"/>
                <a:gd name="connsiteX29" fmla="*/ 162592 w 390525"/>
                <a:gd name="connsiteY29" fmla="*/ 262319 h 390525"/>
                <a:gd name="connsiteX30" fmla="*/ 162592 w 390525"/>
                <a:gd name="connsiteY30" fmla="*/ 315754 h 390525"/>
                <a:gd name="connsiteX31" fmla="*/ 162592 w 390525"/>
                <a:gd name="connsiteY31" fmla="*/ 240030 h 390525"/>
                <a:gd name="connsiteX32" fmla="*/ 113348 w 390525"/>
                <a:gd name="connsiteY32" fmla="*/ 233934 h 390525"/>
                <a:gd name="connsiteX33" fmla="*/ 107252 w 390525"/>
                <a:gd name="connsiteY33" fmla="*/ 184690 h 390525"/>
                <a:gd name="connsiteX34" fmla="*/ 162592 w 390525"/>
                <a:gd name="connsiteY34" fmla="*/ 184690 h 390525"/>
                <a:gd name="connsiteX35" fmla="*/ 162592 w 390525"/>
                <a:gd name="connsiteY35" fmla="*/ 240030 h 390525"/>
                <a:gd name="connsiteX36" fmla="*/ 162592 w 390525"/>
                <a:gd name="connsiteY36" fmla="*/ 162592 h 390525"/>
                <a:gd name="connsiteX37" fmla="*/ 107252 w 390525"/>
                <a:gd name="connsiteY37" fmla="*/ 162592 h 390525"/>
                <a:gd name="connsiteX38" fmla="*/ 113348 w 390525"/>
                <a:gd name="connsiteY38" fmla="*/ 113348 h 390525"/>
                <a:gd name="connsiteX39" fmla="*/ 162592 w 390525"/>
                <a:gd name="connsiteY39" fmla="*/ 107252 h 390525"/>
                <a:gd name="connsiteX40" fmla="*/ 162592 w 390525"/>
                <a:gd name="connsiteY40" fmla="*/ 162592 h 390525"/>
                <a:gd name="connsiteX41" fmla="*/ 162592 w 390525"/>
                <a:gd name="connsiteY41" fmla="*/ 85058 h 390525"/>
                <a:gd name="connsiteX42" fmla="*/ 120015 w 390525"/>
                <a:gd name="connsiteY42" fmla="*/ 89440 h 390525"/>
                <a:gd name="connsiteX43" fmla="*/ 162592 w 390525"/>
                <a:gd name="connsiteY43" fmla="*/ 31623 h 390525"/>
                <a:gd name="connsiteX44" fmla="*/ 162592 w 390525"/>
                <a:gd name="connsiteY44" fmla="*/ 85058 h 390525"/>
                <a:gd name="connsiteX45" fmla="*/ 309277 w 390525"/>
                <a:gd name="connsiteY45" fmla="*/ 120587 h 390525"/>
                <a:gd name="connsiteX46" fmla="*/ 253461 w 390525"/>
                <a:gd name="connsiteY46" fmla="*/ 95250 h 390525"/>
                <a:gd name="connsiteX47" fmla="*/ 227552 w 390525"/>
                <a:gd name="connsiteY47" fmla="*/ 39529 h 390525"/>
                <a:gd name="connsiteX48" fmla="*/ 309277 w 390525"/>
                <a:gd name="connsiteY48" fmla="*/ 120587 h 390525"/>
                <a:gd name="connsiteX49" fmla="*/ 317183 w 390525"/>
                <a:gd name="connsiteY49" fmla="*/ 162592 h 390525"/>
                <a:gd name="connsiteX50" fmla="*/ 263747 w 390525"/>
                <a:gd name="connsiteY50" fmla="*/ 162592 h 390525"/>
                <a:gd name="connsiteX51" fmla="*/ 259271 w 390525"/>
                <a:gd name="connsiteY51" fmla="*/ 120396 h 390525"/>
                <a:gd name="connsiteX52" fmla="*/ 317183 w 390525"/>
                <a:gd name="connsiteY52" fmla="*/ 162592 h 390525"/>
                <a:gd name="connsiteX53" fmla="*/ 184785 w 390525"/>
                <a:gd name="connsiteY53" fmla="*/ 31528 h 390525"/>
                <a:gd name="connsiteX54" fmla="*/ 228410 w 390525"/>
                <a:gd name="connsiteY54" fmla="*/ 89535 h 390525"/>
                <a:gd name="connsiteX55" fmla="*/ 184785 w 390525"/>
                <a:gd name="connsiteY55" fmla="*/ 85058 h 390525"/>
                <a:gd name="connsiteX56" fmla="*/ 184785 w 390525"/>
                <a:gd name="connsiteY56" fmla="*/ 31528 h 390525"/>
                <a:gd name="connsiteX57" fmla="*/ 184785 w 390525"/>
                <a:gd name="connsiteY57" fmla="*/ 107252 h 390525"/>
                <a:gd name="connsiteX58" fmla="*/ 235268 w 390525"/>
                <a:gd name="connsiteY58" fmla="*/ 113538 h 390525"/>
                <a:gd name="connsiteX59" fmla="*/ 241554 w 390525"/>
                <a:gd name="connsiteY59" fmla="*/ 162496 h 390525"/>
                <a:gd name="connsiteX60" fmla="*/ 184785 w 390525"/>
                <a:gd name="connsiteY60" fmla="*/ 162496 h 390525"/>
                <a:gd name="connsiteX61" fmla="*/ 184785 w 390525"/>
                <a:gd name="connsiteY61" fmla="*/ 107252 h 390525"/>
                <a:gd name="connsiteX62" fmla="*/ 241554 w 390525"/>
                <a:gd name="connsiteY62" fmla="*/ 184785 h 390525"/>
                <a:gd name="connsiteX63" fmla="*/ 240316 w 390525"/>
                <a:gd name="connsiteY63" fmla="*/ 202883 h 390525"/>
                <a:gd name="connsiteX64" fmla="*/ 230791 w 390525"/>
                <a:gd name="connsiteY64" fmla="*/ 235077 h 390525"/>
                <a:gd name="connsiteX65" fmla="*/ 184690 w 390525"/>
                <a:gd name="connsiteY65" fmla="*/ 240221 h 390525"/>
                <a:gd name="connsiteX66" fmla="*/ 184690 w 390525"/>
                <a:gd name="connsiteY66" fmla="*/ 184785 h 390525"/>
                <a:gd name="connsiteX67" fmla="*/ 241554 w 390525"/>
                <a:gd name="connsiteY67" fmla="*/ 184785 h 390525"/>
                <a:gd name="connsiteX68" fmla="*/ 184785 w 390525"/>
                <a:gd name="connsiteY68" fmla="*/ 315849 h 390525"/>
                <a:gd name="connsiteX69" fmla="*/ 184785 w 390525"/>
                <a:gd name="connsiteY69" fmla="*/ 262319 h 390525"/>
                <a:gd name="connsiteX70" fmla="*/ 228791 w 390525"/>
                <a:gd name="connsiteY70" fmla="*/ 257937 h 390525"/>
                <a:gd name="connsiteX71" fmla="*/ 184785 w 390525"/>
                <a:gd name="connsiteY71" fmla="*/ 315849 h 390525"/>
                <a:gd name="connsiteX72" fmla="*/ 227838 w 390525"/>
                <a:gd name="connsiteY72" fmla="*/ 307848 h 390525"/>
                <a:gd name="connsiteX73" fmla="*/ 242793 w 390525"/>
                <a:gd name="connsiteY73" fmla="*/ 282226 h 390525"/>
                <a:gd name="connsiteX74" fmla="*/ 250889 w 390525"/>
                <a:gd name="connsiteY74" fmla="*/ 296418 h 390525"/>
                <a:gd name="connsiteX75" fmla="*/ 227838 w 390525"/>
                <a:gd name="connsiteY75" fmla="*/ 307848 h 390525"/>
                <a:gd name="connsiteX76" fmla="*/ 357378 w 390525"/>
                <a:gd name="connsiteY76" fmla="*/ 266319 h 390525"/>
                <a:gd name="connsiteX77" fmla="*/ 308324 w 390525"/>
                <a:gd name="connsiteY77" fmla="*/ 352520 h 390525"/>
                <a:gd name="connsiteX78" fmla="*/ 260509 w 390525"/>
                <a:gd name="connsiteY78" fmla="*/ 268510 h 390525"/>
                <a:gd name="connsiteX79" fmla="*/ 260414 w 390525"/>
                <a:gd name="connsiteY79" fmla="*/ 268319 h 390525"/>
                <a:gd name="connsiteX80" fmla="*/ 252794 w 390525"/>
                <a:gd name="connsiteY80" fmla="*/ 240221 h 390525"/>
                <a:gd name="connsiteX81" fmla="*/ 308324 w 390525"/>
                <a:gd name="connsiteY81" fmla="*/ 184690 h 390525"/>
                <a:gd name="connsiteX82" fmla="*/ 363855 w 390525"/>
                <a:gd name="connsiteY82" fmla="*/ 240221 h 390525"/>
                <a:gd name="connsiteX83" fmla="*/ 357378 w 390525"/>
                <a:gd name="connsiteY83" fmla="*/ 266319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</a:cxnLst>
              <a:rect l="l" t="t" r="r" b="b"/>
              <a:pathLst>
                <a:path w="390525" h="390525">
                  <a:moveTo>
                    <a:pt x="341567" y="170021"/>
                  </a:moveTo>
                  <a:cubicBezTo>
                    <a:pt x="339662" y="79820"/>
                    <a:pt x="264605" y="7144"/>
                    <a:pt x="173641" y="7144"/>
                  </a:cubicBezTo>
                  <a:cubicBezTo>
                    <a:pt x="81629" y="7144"/>
                    <a:pt x="7144" y="81629"/>
                    <a:pt x="7144" y="173641"/>
                  </a:cubicBezTo>
                  <a:cubicBezTo>
                    <a:pt x="7144" y="265652"/>
                    <a:pt x="81629" y="340138"/>
                    <a:pt x="173641" y="340138"/>
                  </a:cubicBezTo>
                  <a:cubicBezTo>
                    <a:pt x="204978" y="340138"/>
                    <a:pt x="235839" y="331565"/>
                    <a:pt x="261938" y="315754"/>
                  </a:cubicBezTo>
                  <a:lnTo>
                    <a:pt x="298704" y="380429"/>
                  </a:lnTo>
                  <a:cubicBezTo>
                    <a:pt x="302990" y="387858"/>
                    <a:pt x="313754" y="387858"/>
                    <a:pt x="318040" y="380429"/>
                  </a:cubicBezTo>
                  <a:lnTo>
                    <a:pt x="376809" y="277082"/>
                  </a:lnTo>
                  <a:cubicBezTo>
                    <a:pt x="376809" y="276987"/>
                    <a:pt x="376904" y="276892"/>
                    <a:pt x="376904" y="276796"/>
                  </a:cubicBezTo>
                  <a:cubicBezTo>
                    <a:pt x="382905" y="265557"/>
                    <a:pt x="386049" y="252889"/>
                    <a:pt x="386049" y="240125"/>
                  </a:cubicBezTo>
                  <a:cubicBezTo>
                    <a:pt x="386049" y="209359"/>
                    <a:pt x="367855" y="182499"/>
                    <a:pt x="341567" y="170021"/>
                  </a:cubicBezTo>
                  <a:close/>
                  <a:moveTo>
                    <a:pt x="120205" y="39624"/>
                  </a:moveTo>
                  <a:cubicBezTo>
                    <a:pt x="108585" y="55912"/>
                    <a:pt x="100394" y="75819"/>
                    <a:pt x="94965" y="95059"/>
                  </a:cubicBezTo>
                  <a:cubicBezTo>
                    <a:pt x="75819" y="100394"/>
                    <a:pt x="55817" y="108585"/>
                    <a:pt x="39529" y="120301"/>
                  </a:cubicBezTo>
                  <a:cubicBezTo>
                    <a:pt x="54197" y="83534"/>
                    <a:pt x="83534" y="54292"/>
                    <a:pt x="120205" y="39624"/>
                  </a:cubicBezTo>
                  <a:close/>
                  <a:moveTo>
                    <a:pt x="89440" y="120015"/>
                  </a:moveTo>
                  <a:cubicBezTo>
                    <a:pt x="87059" y="133636"/>
                    <a:pt x="85535" y="147923"/>
                    <a:pt x="85059" y="162592"/>
                  </a:cubicBezTo>
                  <a:lnTo>
                    <a:pt x="31623" y="162592"/>
                  </a:lnTo>
                  <a:cubicBezTo>
                    <a:pt x="40005" y="141637"/>
                    <a:pt x="68009" y="127445"/>
                    <a:pt x="89440" y="120015"/>
                  </a:cubicBezTo>
                  <a:close/>
                  <a:moveTo>
                    <a:pt x="85059" y="184785"/>
                  </a:moveTo>
                  <a:cubicBezTo>
                    <a:pt x="85535" y="199454"/>
                    <a:pt x="87059" y="213741"/>
                    <a:pt x="89440" y="227362"/>
                  </a:cubicBezTo>
                  <a:cubicBezTo>
                    <a:pt x="68009" y="219932"/>
                    <a:pt x="40005" y="205835"/>
                    <a:pt x="31623" y="184785"/>
                  </a:cubicBezTo>
                  <a:lnTo>
                    <a:pt x="85059" y="184785"/>
                  </a:lnTo>
                  <a:close/>
                  <a:moveTo>
                    <a:pt x="39529" y="227076"/>
                  </a:moveTo>
                  <a:cubicBezTo>
                    <a:pt x="55817" y="238792"/>
                    <a:pt x="75819" y="246888"/>
                    <a:pt x="94965" y="252317"/>
                  </a:cubicBezTo>
                  <a:cubicBezTo>
                    <a:pt x="100394" y="271558"/>
                    <a:pt x="108490" y="291465"/>
                    <a:pt x="120205" y="307753"/>
                  </a:cubicBezTo>
                  <a:cubicBezTo>
                    <a:pt x="83534" y="293084"/>
                    <a:pt x="54197" y="263747"/>
                    <a:pt x="39529" y="227076"/>
                  </a:cubicBezTo>
                  <a:close/>
                  <a:moveTo>
                    <a:pt x="162592" y="315754"/>
                  </a:moveTo>
                  <a:cubicBezTo>
                    <a:pt x="141637" y="307372"/>
                    <a:pt x="127445" y="279368"/>
                    <a:pt x="120015" y="257937"/>
                  </a:cubicBezTo>
                  <a:cubicBezTo>
                    <a:pt x="133636" y="260318"/>
                    <a:pt x="147924" y="261842"/>
                    <a:pt x="162592" y="262319"/>
                  </a:cubicBezTo>
                  <a:lnTo>
                    <a:pt x="162592" y="315754"/>
                  </a:lnTo>
                  <a:close/>
                  <a:moveTo>
                    <a:pt x="162592" y="240030"/>
                  </a:moveTo>
                  <a:cubicBezTo>
                    <a:pt x="145352" y="239363"/>
                    <a:pt x="128778" y="237363"/>
                    <a:pt x="113348" y="233934"/>
                  </a:cubicBezTo>
                  <a:cubicBezTo>
                    <a:pt x="109919" y="218504"/>
                    <a:pt x="107918" y="201930"/>
                    <a:pt x="107252" y="184690"/>
                  </a:cubicBezTo>
                  <a:lnTo>
                    <a:pt x="162592" y="184690"/>
                  </a:lnTo>
                  <a:lnTo>
                    <a:pt x="162592" y="240030"/>
                  </a:lnTo>
                  <a:close/>
                  <a:moveTo>
                    <a:pt x="162592" y="162592"/>
                  </a:moveTo>
                  <a:lnTo>
                    <a:pt x="107252" y="162592"/>
                  </a:lnTo>
                  <a:cubicBezTo>
                    <a:pt x="107918" y="145352"/>
                    <a:pt x="109919" y="128778"/>
                    <a:pt x="113348" y="113348"/>
                  </a:cubicBezTo>
                  <a:cubicBezTo>
                    <a:pt x="128778" y="109919"/>
                    <a:pt x="145352" y="107918"/>
                    <a:pt x="162592" y="107252"/>
                  </a:cubicBezTo>
                  <a:lnTo>
                    <a:pt x="162592" y="162592"/>
                  </a:lnTo>
                  <a:close/>
                  <a:moveTo>
                    <a:pt x="162592" y="85058"/>
                  </a:moveTo>
                  <a:cubicBezTo>
                    <a:pt x="147924" y="85534"/>
                    <a:pt x="133636" y="87058"/>
                    <a:pt x="120015" y="89440"/>
                  </a:cubicBezTo>
                  <a:cubicBezTo>
                    <a:pt x="127445" y="68008"/>
                    <a:pt x="141542" y="40005"/>
                    <a:pt x="162592" y="31623"/>
                  </a:cubicBezTo>
                  <a:lnTo>
                    <a:pt x="162592" y="85058"/>
                  </a:lnTo>
                  <a:close/>
                  <a:moveTo>
                    <a:pt x="309277" y="120587"/>
                  </a:moveTo>
                  <a:cubicBezTo>
                    <a:pt x="292894" y="108871"/>
                    <a:pt x="272701" y="100679"/>
                    <a:pt x="253461" y="95250"/>
                  </a:cubicBezTo>
                  <a:cubicBezTo>
                    <a:pt x="247841" y="75819"/>
                    <a:pt x="239459" y="55817"/>
                    <a:pt x="227552" y="39529"/>
                  </a:cubicBezTo>
                  <a:cubicBezTo>
                    <a:pt x="264795" y="54292"/>
                    <a:pt x="294513" y="83725"/>
                    <a:pt x="309277" y="120587"/>
                  </a:cubicBezTo>
                  <a:close/>
                  <a:moveTo>
                    <a:pt x="317183" y="162592"/>
                  </a:moveTo>
                  <a:lnTo>
                    <a:pt x="263747" y="162592"/>
                  </a:lnTo>
                  <a:cubicBezTo>
                    <a:pt x="263271" y="148114"/>
                    <a:pt x="261747" y="133921"/>
                    <a:pt x="259271" y="120396"/>
                  </a:cubicBezTo>
                  <a:cubicBezTo>
                    <a:pt x="280511" y="127635"/>
                    <a:pt x="308706" y="141827"/>
                    <a:pt x="317183" y="162592"/>
                  </a:cubicBezTo>
                  <a:close/>
                  <a:moveTo>
                    <a:pt x="184785" y="31528"/>
                  </a:moveTo>
                  <a:cubicBezTo>
                    <a:pt x="206121" y="39910"/>
                    <a:pt x="220790" y="68104"/>
                    <a:pt x="228410" y="89535"/>
                  </a:cubicBezTo>
                  <a:cubicBezTo>
                    <a:pt x="214408" y="87058"/>
                    <a:pt x="199835" y="85534"/>
                    <a:pt x="184785" y="85058"/>
                  </a:cubicBezTo>
                  <a:lnTo>
                    <a:pt x="184785" y="31528"/>
                  </a:lnTo>
                  <a:close/>
                  <a:moveTo>
                    <a:pt x="184785" y="107252"/>
                  </a:moveTo>
                  <a:cubicBezTo>
                    <a:pt x="202406" y="107918"/>
                    <a:pt x="219456" y="110014"/>
                    <a:pt x="235268" y="113538"/>
                  </a:cubicBezTo>
                  <a:cubicBezTo>
                    <a:pt x="238792" y="128873"/>
                    <a:pt x="240888" y="145447"/>
                    <a:pt x="241554" y="162496"/>
                  </a:cubicBezTo>
                  <a:lnTo>
                    <a:pt x="184785" y="162496"/>
                  </a:lnTo>
                  <a:lnTo>
                    <a:pt x="184785" y="107252"/>
                  </a:lnTo>
                  <a:close/>
                  <a:moveTo>
                    <a:pt x="241554" y="184785"/>
                  </a:moveTo>
                  <a:cubicBezTo>
                    <a:pt x="241364" y="190881"/>
                    <a:pt x="240888" y="196977"/>
                    <a:pt x="240316" y="202883"/>
                  </a:cubicBezTo>
                  <a:cubicBezTo>
                    <a:pt x="234982" y="212503"/>
                    <a:pt x="231648" y="223457"/>
                    <a:pt x="230791" y="235077"/>
                  </a:cubicBezTo>
                  <a:cubicBezTo>
                    <a:pt x="216504" y="237934"/>
                    <a:pt x="200692" y="239649"/>
                    <a:pt x="184690" y="240221"/>
                  </a:cubicBezTo>
                  <a:lnTo>
                    <a:pt x="184690" y="184785"/>
                  </a:lnTo>
                  <a:lnTo>
                    <a:pt x="241554" y="184785"/>
                  </a:lnTo>
                  <a:close/>
                  <a:moveTo>
                    <a:pt x="184785" y="315849"/>
                  </a:moveTo>
                  <a:lnTo>
                    <a:pt x="184785" y="262319"/>
                  </a:lnTo>
                  <a:cubicBezTo>
                    <a:pt x="199835" y="261842"/>
                    <a:pt x="214789" y="260318"/>
                    <a:pt x="228791" y="257937"/>
                  </a:cubicBezTo>
                  <a:cubicBezTo>
                    <a:pt x="218313" y="287750"/>
                    <a:pt x="201930" y="309182"/>
                    <a:pt x="184785" y="315849"/>
                  </a:cubicBezTo>
                  <a:close/>
                  <a:moveTo>
                    <a:pt x="227838" y="307848"/>
                  </a:moveTo>
                  <a:cubicBezTo>
                    <a:pt x="233363" y="300323"/>
                    <a:pt x="238411" y="291751"/>
                    <a:pt x="242793" y="282226"/>
                  </a:cubicBezTo>
                  <a:lnTo>
                    <a:pt x="250889" y="296418"/>
                  </a:lnTo>
                  <a:cubicBezTo>
                    <a:pt x="243650" y="300990"/>
                    <a:pt x="235839" y="304800"/>
                    <a:pt x="227838" y="307848"/>
                  </a:cubicBezTo>
                  <a:close/>
                  <a:moveTo>
                    <a:pt x="357378" y="266319"/>
                  </a:moveTo>
                  <a:lnTo>
                    <a:pt x="308324" y="352520"/>
                  </a:lnTo>
                  <a:lnTo>
                    <a:pt x="260509" y="268510"/>
                  </a:lnTo>
                  <a:cubicBezTo>
                    <a:pt x="260509" y="268415"/>
                    <a:pt x="260414" y="268415"/>
                    <a:pt x="260414" y="268319"/>
                  </a:cubicBezTo>
                  <a:cubicBezTo>
                    <a:pt x="255461" y="259842"/>
                    <a:pt x="252794" y="250127"/>
                    <a:pt x="252794" y="240221"/>
                  </a:cubicBezTo>
                  <a:cubicBezTo>
                    <a:pt x="252794" y="209645"/>
                    <a:pt x="277654" y="184690"/>
                    <a:pt x="308324" y="184690"/>
                  </a:cubicBezTo>
                  <a:cubicBezTo>
                    <a:pt x="338900" y="184690"/>
                    <a:pt x="363855" y="209550"/>
                    <a:pt x="363855" y="240221"/>
                  </a:cubicBezTo>
                  <a:cubicBezTo>
                    <a:pt x="363855" y="249365"/>
                    <a:pt x="361665" y="258318"/>
                    <a:pt x="357378" y="26631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44" name="자유형: 도형 443">
              <a:extLst>
                <a:ext uri="{FF2B5EF4-FFF2-40B4-BE49-F238E27FC236}">
                  <a16:creationId xmlns:a16="http://schemas.microsoft.com/office/drawing/2014/main" id="{636D5B04-917C-4D1C-B3C7-55A4B8D63129}"/>
                </a:ext>
              </a:extLst>
            </p:cNvPr>
            <p:cNvSpPr/>
            <p:nvPr/>
          </p:nvSpPr>
          <p:spPr>
            <a:xfrm>
              <a:off x="7080304" y="3105530"/>
              <a:ext cx="76200" cy="76200"/>
            </a:xfrm>
            <a:custGeom>
              <a:avLst/>
              <a:gdLst>
                <a:gd name="connsiteX0" fmla="*/ 40481 w 76200"/>
                <a:gd name="connsiteY0" fmla="*/ 7144 h 76200"/>
                <a:gd name="connsiteX1" fmla="*/ 7144 w 76200"/>
                <a:gd name="connsiteY1" fmla="*/ 40481 h 76200"/>
                <a:gd name="connsiteX2" fmla="*/ 40481 w 76200"/>
                <a:gd name="connsiteY2" fmla="*/ 73819 h 76200"/>
                <a:gd name="connsiteX3" fmla="*/ 73819 w 76200"/>
                <a:gd name="connsiteY3" fmla="*/ 40481 h 76200"/>
                <a:gd name="connsiteX4" fmla="*/ 40481 w 76200"/>
                <a:gd name="connsiteY4" fmla="*/ 7144 h 76200"/>
                <a:gd name="connsiteX5" fmla="*/ 40481 w 76200"/>
                <a:gd name="connsiteY5" fmla="*/ 51530 h 76200"/>
                <a:gd name="connsiteX6" fmla="*/ 29337 w 76200"/>
                <a:gd name="connsiteY6" fmla="*/ 40386 h 76200"/>
                <a:gd name="connsiteX7" fmla="*/ 40481 w 76200"/>
                <a:gd name="connsiteY7" fmla="*/ 29242 h 76200"/>
                <a:gd name="connsiteX8" fmla="*/ 51626 w 76200"/>
                <a:gd name="connsiteY8" fmla="*/ 40386 h 76200"/>
                <a:gd name="connsiteX9" fmla="*/ 40481 w 76200"/>
                <a:gd name="connsiteY9" fmla="*/ 515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6200" h="76200">
                  <a:moveTo>
                    <a:pt x="40481" y="7144"/>
                  </a:moveTo>
                  <a:cubicBezTo>
                    <a:pt x="22098" y="7144"/>
                    <a:pt x="7144" y="22098"/>
                    <a:pt x="7144" y="40481"/>
                  </a:cubicBezTo>
                  <a:cubicBezTo>
                    <a:pt x="7144" y="58865"/>
                    <a:pt x="22098" y="73819"/>
                    <a:pt x="40481" y="73819"/>
                  </a:cubicBezTo>
                  <a:cubicBezTo>
                    <a:pt x="58865" y="73819"/>
                    <a:pt x="73819" y="58865"/>
                    <a:pt x="73819" y="40481"/>
                  </a:cubicBezTo>
                  <a:cubicBezTo>
                    <a:pt x="73819" y="22098"/>
                    <a:pt x="58865" y="7144"/>
                    <a:pt x="40481" y="7144"/>
                  </a:cubicBezTo>
                  <a:close/>
                  <a:moveTo>
                    <a:pt x="40481" y="51530"/>
                  </a:moveTo>
                  <a:cubicBezTo>
                    <a:pt x="34386" y="51530"/>
                    <a:pt x="29337" y="46577"/>
                    <a:pt x="29337" y="40386"/>
                  </a:cubicBezTo>
                  <a:cubicBezTo>
                    <a:pt x="29337" y="34195"/>
                    <a:pt x="34290" y="29242"/>
                    <a:pt x="40481" y="29242"/>
                  </a:cubicBezTo>
                  <a:cubicBezTo>
                    <a:pt x="46577" y="29242"/>
                    <a:pt x="51626" y="34195"/>
                    <a:pt x="51626" y="40386"/>
                  </a:cubicBezTo>
                  <a:cubicBezTo>
                    <a:pt x="51626" y="46577"/>
                    <a:pt x="46673" y="51530"/>
                    <a:pt x="40481" y="515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445" name="자유형: 도형 444">
            <a:extLst>
              <a:ext uri="{FF2B5EF4-FFF2-40B4-BE49-F238E27FC236}">
                <a16:creationId xmlns:a16="http://schemas.microsoft.com/office/drawing/2014/main" id="{54337020-959F-41DF-B5B1-755F2160B6DE}"/>
              </a:ext>
            </a:extLst>
          </p:cNvPr>
          <p:cNvSpPr/>
          <p:nvPr/>
        </p:nvSpPr>
        <p:spPr>
          <a:xfrm>
            <a:off x="7470163" y="2905696"/>
            <a:ext cx="390525" cy="390525"/>
          </a:xfrm>
          <a:custGeom>
            <a:avLst/>
            <a:gdLst>
              <a:gd name="connsiteX0" fmla="*/ 370998 w 390525"/>
              <a:gd name="connsiteY0" fmla="*/ 123634 h 390525"/>
              <a:gd name="connsiteX1" fmla="*/ 195834 w 390525"/>
              <a:gd name="connsiteY1" fmla="*/ 7144 h 390525"/>
              <a:gd name="connsiteX2" fmla="*/ 7144 w 390525"/>
              <a:gd name="connsiteY2" fmla="*/ 197358 h 390525"/>
              <a:gd name="connsiteX3" fmla="*/ 195834 w 390525"/>
              <a:gd name="connsiteY3" fmla="*/ 386048 h 390525"/>
              <a:gd name="connsiteX4" fmla="*/ 386048 w 390525"/>
              <a:gd name="connsiteY4" fmla="*/ 197358 h 390525"/>
              <a:gd name="connsiteX5" fmla="*/ 370998 w 390525"/>
              <a:gd name="connsiteY5" fmla="*/ 123634 h 390525"/>
              <a:gd name="connsiteX6" fmla="*/ 354044 w 390525"/>
              <a:gd name="connsiteY6" fmla="*/ 140779 h 390525"/>
              <a:gd name="connsiteX7" fmla="*/ 285369 w 390525"/>
              <a:gd name="connsiteY7" fmla="*/ 107823 h 390525"/>
              <a:gd name="connsiteX8" fmla="*/ 252317 w 390525"/>
              <a:gd name="connsiteY8" fmla="*/ 39148 h 390525"/>
              <a:gd name="connsiteX9" fmla="*/ 354044 w 390525"/>
              <a:gd name="connsiteY9" fmla="*/ 140779 h 390525"/>
              <a:gd name="connsiteX10" fmla="*/ 286321 w 390525"/>
              <a:gd name="connsiteY10" fmla="*/ 186214 h 390525"/>
              <a:gd name="connsiteX11" fmla="*/ 297275 w 390525"/>
              <a:gd name="connsiteY11" fmla="*/ 197263 h 390525"/>
              <a:gd name="connsiteX12" fmla="*/ 286321 w 390525"/>
              <a:gd name="connsiteY12" fmla="*/ 208312 h 390525"/>
              <a:gd name="connsiteX13" fmla="*/ 286226 w 390525"/>
              <a:gd name="connsiteY13" fmla="*/ 208312 h 390525"/>
              <a:gd name="connsiteX14" fmla="*/ 285655 w 390525"/>
              <a:gd name="connsiteY14" fmla="*/ 208312 h 390525"/>
              <a:gd name="connsiteX15" fmla="*/ 275082 w 390525"/>
              <a:gd name="connsiteY15" fmla="*/ 197263 h 390525"/>
              <a:gd name="connsiteX16" fmla="*/ 275082 w 390525"/>
              <a:gd name="connsiteY16" fmla="*/ 197263 h 390525"/>
              <a:gd name="connsiteX17" fmla="*/ 275082 w 390525"/>
              <a:gd name="connsiteY17" fmla="*/ 197263 h 390525"/>
              <a:gd name="connsiteX18" fmla="*/ 285369 w 390525"/>
              <a:gd name="connsiteY18" fmla="*/ 186214 h 390525"/>
              <a:gd name="connsiteX19" fmla="*/ 285464 w 390525"/>
              <a:gd name="connsiteY19" fmla="*/ 186214 h 390525"/>
              <a:gd name="connsiteX20" fmla="*/ 286131 w 390525"/>
              <a:gd name="connsiteY20" fmla="*/ 186214 h 390525"/>
              <a:gd name="connsiteX21" fmla="*/ 286321 w 390525"/>
              <a:gd name="connsiteY21" fmla="*/ 186214 h 390525"/>
              <a:gd name="connsiteX22" fmla="*/ 206978 w 390525"/>
              <a:gd name="connsiteY22" fmla="*/ 31147 h 390525"/>
              <a:gd name="connsiteX23" fmla="*/ 260318 w 390525"/>
              <a:gd name="connsiteY23" fmla="*/ 101822 h 390525"/>
              <a:gd name="connsiteX24" fmla="*/ 206978 w 390525"/>
              <a:gd name="connsiteY24" fmla="*/ 96012 h 390525"/>
              <a:gd name="connsiteX25" fmla="*/ 206978 w 390525"/>
              <a:gd name="connsiteY25" fmla="*/ 31147 h 390525"/>
              <a:gd name="connsiteX26" fmla="*/ 206978 w 390525"/>
              <a:gd name="connsiteY26" fmla="*/ 118300 h 390525"/>
              <a:gd name="connsiteX27" fmla="*/ 267176 w 390525"/>
              <a:gd name="connsiteY27" fmla="*/ 126016 h 390525"/>
              <a:gd name="connsiteX28" fmla="*/ 273653 w 390525"/>
              <a:gd name="connsiteY28" fmla="*/ 166497 h 390525"/>
              <a:gd name="connsiteX29" fmla="*/ 254794 w 390525"/>
              <a:gd name="connsiteY29" fmla="*/ 186214 h 390525"/>
              <a:gd name="connsiteX30" fmla="*/ 206978 w 390525"/>
              <a:gd name="connsiteY30" fmla="*/ 186214 h 390525"/>
              <a:gd name="connsiteX31" fmla="*/ 206978 w 390525"/>
              <a:gd name="connsiteY31" fmla="*/ 118300 h 390525"/>
              <a:gd name="connsiteX32" fmla="*/ 206978 w 390525"/>
              <a:gd name="connsiteY32" fmla="*/ 208407 h 390525"/>
              <a:gd name="connsiteX33" fmla="*/ 254794 w 390525"/>
              <a:gd name="connsiteY33" fmla="*/ 208407 h 390525"/>
              <a:gd name="connsiteX34" fmla="*/ 273653 w 390525"/>
              <a:gd name="connsiteY34" fmla="*/ 228124 h 390525"/>
              <a:gd name="connsiteX35" fmla="*/ 267462 w 390525"/>
              <a:gd name="connsiteY35" fmla="*/ 267176 h 390525"/>
              <a:gd name="connsiteX36" fmla="*/ 226695 w 390525"/>
              <a:gd name="connsiteY36" fmla="*/ 273558 h 390525"/>
              <a:gd name="connsiteX37" fmla="*/ 206883 w 390525"/>
              <a:gd name="connsiteY37" fmla="*/ 254603 h 390525"/>
              <a:gd name="connsiteX38" fmla="*/ 206883 w 390525"/>
              <a:gd name="connsiteY38" fmla="*/ 208407 h 390525"/>
              <a:gd name="connsiteX39" fmla="*/ 139255 w 390525"/>
              <a:gd name="connsiteY39" fmla="*/ 39338 h 390525"/>
              <a:gd name="connsiteX40" fmla="*/ 119063 w 390525"/>
              <a:gd name="connsiteY40" fmla="*/ 73819 h 390525"/>
              <a:gd name="connsiteX41" fmla="*/ 118110 w 390525"/>
              <a:gd name="connsiteY41" fmla="*/ 73819 h 390525"/>
              <a:gd name="connsiteX42" fmla="*/ 85630 w 390525"/>
              <a:gd name="connsiteY42" fmla="*/ 114395 h 390525"/>
              <a:gd name="connsiteX43" fmla="*/ 39338 w 390525"/>
              <a:gd name="connsiteY43" fmla="*/ 139922 h 390525"/>
              <a:gd name="connsiteX44" fmla="*/ 139255 w 390525"/>
              <a:gd name="connsiteY44" fmla="*/ 39338 h 390525"/>
              <a:gd name="connsiteX45" fmla="*/ 129254 w 390525"/>
              <a:gd name="connsiteY45" fmla="*/ 107061 h 390525"/>
              <a:gd name="connsiteX46" fmla="*/ 118110 w 390525"/>
              <a:gd name="connsiteY46" fmla="*/ 118205 h 390525"/>
              <a:gd name="connsiteX47" fmla="*/ 106966 w 390525"/>
              <a:gd name="connsiteY47" fmla="*/ 107061 h 390525"/>
              <a:gd name="connsiteX48" fmla="*/ 118110 w 390525"/>
              <a:gd name="connsiteY48" fmla="*/ 95917 h 390525"/>
              <a:gd name="connsiteX49" fmla="*/ 129254 w 390525"/>
              <a:gd name="connsiteY49" fmla="*/ 107061 h 390525"/>
              <a:gd name="connsiteX50" fmla="*/ 97917 w 390525"/>
              <a:gd name="connsiteY50" fmla="*/ 133541 h 390525"/>
              <a:gd name="connsiteX51" fmla="*/ 101060 w 390525"/>
              <a:gd name="connsiteY51" fmla="*/ 135636 h 390525"/>
              <a:gd name="connsiteX52" fmla="*/ 96107 w 390525"/>
              <a:gd name="connsiteY52" fmla="*/ 186309 h 390525"/>
              <a:gd name="connsiteX53" fmla="*/ 31146 w 390525"/>
              <a:gd name="connsiteY53" fmla="*/ 186309 h 390525"/>
              <a:gd name="connsiteX54" fmla="*/ 97917 w 390525"/>
              <a:gd name="connsiteY54" fmla="*/ 133541 h 390525"/>
              <a:gd name="connsiteX55" fmla="*/ 96107 w 390525"/>
              <a:gd name="connsiteY55" fmla="*/ 208407 h 390525"/>
              <a:gd name="connsiteX56" fmla="*/ 101536 w 390525"/>
              <a:gd name="connsiteY56" fmla="*/ 260890 h 390525"/>
              <a:gd name="connsiteX57" fmla="*/ 31146 w 390525"/>
              <a:gd name="connsiteY57" fmla="*/ 208407 h 390525"/>
              <a:gd name="connsiteX58" fmla="*/ 96107 w 390525"/>
              <a:gd name="connsiteY58" fmla="*/ 208407 h 390525"/>
              <a:gd name="connsiteX59" fmla="*/ 39148 w 390525"/>
              <a:gd name="connsiteY59" fmla="*/ 253746 h 390525"/>
              <a:gd name="connsiteX60" fmla="*/ 107156 w 390525"/>
              <a:gd name="connsiteY60" fmla="*/ 285845 h 390525"/>
              <a:gd name="connsiteX61" fmla="*/ 139351 w 390525"/>
              <a:gd name="connsiteY61" fmla="*/ 354044 h 390525"/>
              <a:gd name="connsiteX62" fmla="*/ 39148 w 390525"/>
              <a:gd name="connsiteY62" fmla="*/ 253746 h 390525"/>
              <a:gd name="connsiteX63" fmla="*/ 184785 w 390525"/>
              <a:gd name="connsiteY63" fmla="*/ 361950 h 390525"/>
              <a:gd name="connsiteX64" fmla="*/ 132207 w 390525"/>
              <a:gd name="connsiteY64" fmla="*/ 291560 h 390525"/>
              <a:gd name="connsiteX65" fmla="*/ 164020 w 390525"/>
              <a:gd name="connsiteY65" fmla="*/ 295846 h 390525"/>
              <a:gd name="connsiteX66" fmla="*/ 184785 w 390525"/>
              <a:gd name="connsiteY66" fmla="*/ 317563 h 390525"/>
              <a:gd name="connsiteX67" fmla="*/ 184785 w 390525"/>
              <a:gd name="connsiteY67" fmla="*/ 361950 h 390525"/>
              <a:gd name="connsiteX68" fmla="*/ 184785 w 390525"/>
              <a:gd name="connsiteY68" fmla="*/ 254794 h 390525"/>
              <a:gd name="connsiteX69" fmla="*/ 164972 w 390525"/>
              <a:gd name="connsiteY69" fmla="*/ 273653 h 390525"/>
              <a:gd name="connsiteX70" fmla="*/ 125539 w 390525"/>
              <a:gd name="connsiteY70" fmla="*/ 267557 h 390525"/>
              <a:gd name="connsiteX71" fmla="*/ 118300 w 390525"/>
              <a:gd name="connsiteY71" fmla="*/ 208502 h 390525"/>
              <a:gd name="connsiteX72" fmla="*/ 184689 w 390525"/>
              <a:gd name="connsiteY72" fmla="*/ 208502 h 390525"/>
              <a:gd name="connsiteX73" fmla="*/ 184689 w 390525"/>
              <a:gd name="connsiteY73" fmla="*/ 254794 h 390525"/>
              <a:gd name="connsiteX74" fmla="*/ 184785 w 390525"/>
              <a:gd name="connsiteY74" fmla="*/ 186214 h 390525"/>
              <a:gd name="connsiteX75" fmla="*/ 118396 w 390525"/>
              <a:gd name="connsiteY75" fmla="*/ 186214 h 390525"/>
              <a:gd name="connsiteX76" fmla="*/ 122872 w 390525"/>
              <a:gd name="connsiteY76" fmla="*/ 140017 h 390525"/>
              <a:gd name="connsiteX77" fmla="*/ 148209 w 390525"/>
              <a:gd name="connsiteY77" fmla="*/ 121539 h 390525"/>
              <a:gd name="connsiteX78" fmla="*/ 184785 w 390525"/>
              <a:gd name="connsiteY78" fmla="*/ 118396 h 390525"/>
              <a:gd name="connsiteX79" fmla="*/ 184785 w 390525"/>
              <a:gd name="connsiteY79" fmla="*/ 186214 h 390525"/>
              <a:gd name="connsiteX80" fmla="*/ 184785 w 390525"/>
              <a:gd name="connsiteY80" fmla="*/ 96107 h 390525"/>
              <a:gd name="connsiteX81" fmla="*/ 150400 w 390525"/>
              <a:gd name="connsiteY81" fmla="*/ 98774 h 390525"/>
              <a:gd name="connsiteX82" fmla="*/ 139827 w 390525"/>
              <a:gd name="connsiteY82" fmla="*/ 81820 h 390525"/>
              <a:gd name="connsiteX83" fmla="*/ 184689 w 390525"/>
              <a:gd name="connsiteY83" fmla="*/ 31242 h 390525"/>
              <a:gd name="connsiteX84" fmla="*/ 184689 w 390525"/>
              <a:gd name="connsiteY84" fmla="*/ 96107 h 390525"/>
              <a:gd name="connsiteX85" fmla="*/ 195834 w 390525"/>
              <a:gd name="connsiteY85" fmla="*/ 297275 h 390525"/>
              <a:gd name="connsiteX86" fmla="*/ 184785 w 390525"/>
              <a:gd name="connsiteY86" fmla="*/ 286321 h 390525"/>
              <a:gd name="connsiteX87" fmla="*/ 184785 w 390525"/>
              <a:gd name="connsiteY87" fmla="*/ 286226 h 390525"/>
              <a:gd name="connsiteX88" fmla="*/ 184785 w 390525"/>
              <a:gd name="connsiteY88" fmla="*/ 285655 h 390525"/>
              <a:gd name="connsiteX89" fmla="*/ 195834 w 390525"/>
              <a:gd name="connsiteY89" fmla="*/ 275082 h 390525"/>
              <a:gd name="connsiteX90" fmla="*/ 206883 w 390525"/>
              <a:gd name="connsiteY90" fmla="*/ 285655 h 390525"/>
              <a:gd name="connsiteX91" fmla="*/ 206883 w 390525"/>
              <a:gd name="connsiteY91" fmla="*/ 286226 h 390525"/>
              <a:gd name="connsiteX92" fmla="*/ 206883 w 390525"/>
              <a:gd name="connsiteY92" fmla="*/ 286321 h 390525"/>
              <a:gd name="connsiteX93" fmla="*/ 195834 w 390525"/>
              <a:gd name="connsiteY93" fmla="*/ 297275 h 390525"/>
              <a:gd name="connsiteX94" fmla="*/ 206978 w 390525"/>
              <a:gd name="connsiteY94" fmla="*/ 362045 h 390525"/>
              <a:gd name="connsiteX95" fmla="*/ 206978 w 390525"/>
              <a:gd name="connsiteY95" fmla="*/ 317563 h 390525"/>
              <a:gd name="connsiteX96" fmla="*/ 227743 w 390525"/>
              <a:gd name="connsiteY96" fmla="*/ 295846 h 390525"/>
              <a:gd name="connsiteX97" fmla="*/ 260699 w 390525"/>
              <a:gd name="connsiteY97" fmla="*/ 291370 h 390525"/>
              <a:gd name="connsiteX98" fmla="*/ 206978 w 390525"/>
              <a:gd name="connsiteY98" fmla="*/ 362045 h 390525"/>
              <a:gd name="connsiteX99" fmla="*/ 252793 w 390525"/>
              <a:gd name="connsiteY99" fmla="*/ 354044 h 390525"/>
              <a:gd name="connsiteX100" fmla="*/ 285655 w 390525"/>
              <a:gd name="connsiteY100" fmla="*/ 285655 h 390525"/>
              <a:gd name="connsiteX101" fmla="*/ 354044 w 390525"/>
              <a:gd name="connsiteY101" fmla="*/ 253460 h 390525"/>
              <a:gd name="connsiteX102" fmla="*/ 252793 w 390525"/>
              <a:gd name="connsiteY102" fmla="*/ 354044 h 390525"/>
              <a:gd name="connsiteX103" fmla="*/ 291560 w 390525"/>
              <a:gd name="connsiteY103" fmla="*/ 260795 h 390525"/>
              <a:gd name="connsiteX104" fmla="*/ 295846 w 390525"/>
              <a:gd name="connsiteY104" fmla="*/ 229362 h 390525"/>
              <a:gd name="connsiteX105" fmla="*/ 317563 w 390525"/>
              <a:gd name="connsiteY105" fmla="*/ 208502 h 390525"/>
              <a:gd name="connsiteX106" fmla="*/ 361950 w 390525"/>
              <a:gd name="connsiteY106" fmla="*/ 208502 h 390525"/>
              <a:gd name="connsiteX107" fmla="*/ 291560 w 390525"/>
              <a:gd name="connsiteY107" fmla="*/ 260795 h 390525"/>
              <a:gd name="connsiteX108" fmla="*/ 317563 w 390525"/>
              <a:gd name="connsiteY108" fmla="*/ 186214 h 390525"/>
              <a:gd name="connsiteX109" fmla="*/ 295846 w 390525"/>
              <a:gd name="connsiteY109" fmla="*/ 165449 h 390525"/>
              <a:gd name="connsiteX110" fmla="*/ 291369 w 390525"/>
              <a:gd name="connsiteY110" fmla="*/ 132874 h 390525"/>
              <a:gd name="connsiteX111" fmla="*/ 362045 w 390525"/>
              <a:gd name="connsiteY111" fmla="*/ 186214 h 390525"/>
              <a:gd name="connsiteX112" fmla="*/ 317563 w 390525"/>
              <a:gd name="connsiteY112" fmla="*/ 186214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390525" h="390525">
                <a:moveTo>
                  <a:pt x="370998" y="123634"/>
                </a:moveTo>
                <a:cubicBezTo>
                  <a:pt x="341566" y="54674"/>
                  <a:pt x="273177" y="7144"/>
                  <a:pt x="195834" y="7144"/>
                </a:cubicBezTo>
                <a:cubicBezTo>
                  <a:pt x="90678" y="7144"/>
                  <a:pt x="7144" y="93917"/>
                  <a:pt x="7144" y="197358"/>
                </a:cubicBezTo>
                <a:cubicBezTo>
                  <a:pt x="7144" y="301657"/>
                  <a:pt x="91535" y="386048"/>
                  <a:pt x="195834" y="386048"/>
                </a:cubicBezTo>
                <a:cubicBezTo>
                  <a:pt x="299371" y="386048"/>
                  <a:pt x="386048" y="302419"/>
                  <a:pt x="386048" y="197358"/>
                </a:cubicBezTo>
                <a:cubicBezTo>
                  <a:pt x="386048" y="171831"/>
                  <a:pt x="381000" y="147066"/>
                  <a:pt x="370998" y="123634"/>
                </a:cubicBezTo>
                <a:close/>
                <a:moveTo>
                  <a:pt x="354044" y="140779"/>
                </a:moveTo>
                <a:cubicBezTo>
                  <a:pt x="334613" y="125349"/>
                  <a:pt x="309467" y="114681"/>
                  <a:pt x="285369" y="107823"/>
                </a:cubicBezTo>
                <a:cubicBezTo>
                  <a:pt x="278511" y="83725"/>
                  <a:pt x="267843" y="58579"/>
                  <a:pt x="252317" y="39148"/>
                </a:cubicBezTo>
                <a:cubicBezTo>
                  <a:pt x="299561" y="56102"/>
                  <a:pt x="337089" y="93536"/>
                  <a:pt x="354044" y="140779"/>
                </a:cubicBezTo>
                <a:close/>
                <a:moveTo>
                  <a:pt x="286321" y="186214"/>
                </a:moveTo>
                <a:cubicBezTo>
                  <a:pt x="292417" y="186309"/>
                  <a:pt x="297275" y="191262"/>
                  <a:pt x="297275" y="197263"/>
                </a:cubicBezTo>
                <a:cubicBezTo>
                  <a:pt x="297275" y="203359"/>
                  <a:pt x="292322" y="208312"/>
                  <a:pt x="286321" y="208312"/>
                </a:cubicBezTo>
                <a:cubicBezTo>
                  <a:pt x="286321" y="208312"/>
                  <a:pt x="286226" y="208312"/>
                  <a:pt x="286226" y="208312"/>
                </a:cubicBezTo>
                <a:cubicBezTo>
                  <a:pt x="286035" y="208312"/>
                  <a:pt x="285845" y="208312"/>
                  <a:pt x="285655" y="208312"/>
                </a:cubicBezTo>
                <a:cubicBezTo>
                  <a:pt x="279749" y="208026"/>
                  <a:pt x="275082" y="203168"/>
                  <a:pt x="275082" y="197263"/>
                </a:cubicBezTo>
                <a:cubicBezTo>
                  <a:pt x="275082" y="197263"/>
                  <a:pt x="275082" y="197263"/>
                  <a:pt x="275082" y="197263"/>
                </a:cubicBezTo>
                <a:cubicBezTo>
                  <a:pt x="275082" y="197263"/>
                  <a:pt x="275082" y="197263"/>
                  <a:pt x="275082" y="197263"/>
                </a:cubicBezTo>
                <a:cubicBezTo>
                  <a:pt x="275082" y="191453"/>
                  <a:pt x="279654" y="186595"/>
                  <a:pt x="285369" y="186214"/>
                </a:cubicBezTo>
                <a:cubicBezTo>
                  <a:pt x="285369" y="186214"/>
                  <a:pt x="285464" y="186214"/>
                  <a:pt x="285464" y="186214"/>
                </a:cubicBezTo>
                <a:cubicBezTo>
                  <a:pt x="285655" y="186214"/>
                  <a:pt x="285940" y="186214"/>
                  <a:pt x="286131" y="186214"/>
                </a:cubicBezTo>
                <a:cubicBezTo>
                  <a:pt x="286226" y="186309"/>
                  <a:pt x="286226" y="186214"/>
                  <a:pt x="286321" y="186214"/>
                </a:cubicBezTo>
                <a:close/>
                <a:moveTo>
                  <a:pt x="206978" y="31147"/>
                </a:moveTo>
                <a:cubicBezTo>
                  <a:pt x="228219" y="38195"/>
                  <a:pt x="247650" y="64865"/>
                  <a:pt x="260318" y="101822"/>
                </a:cubicBezTo>
                <a:cubicBezTo>
                  <a:pt x="243268" y="98584"/>
                  <a:pt x="225361" y="96583"/>
                  <a:pt x="206978" y="96012"/>
                </a:cubicBezTo>
                <a:lnTo>
                  <a:pt x="206978" y="31147"/>
                </a:lnTo>
                <a:close/>
                <a:moveTo>
                  <a:pt x="206978" y="118300"/>
                </a:moveTo>
                <a:cubicBezTo>
                  <a:pt x="228029" y="118967"/>
                  <a:pt x="248316" y="121634"/>
                  <a:pt x="267176" y="126016"/>
                </a:cubicBezTo>
                <a:cubicBezTo>
                  <a:pt x="270129" y="138779"/>
                  <a:pt x="272415" y="152400"/>
                  <a:pt x="273653" y="166497"/>
                </a:cubicBezTo>
                <a:cubicBezTo>
                  <a:pt x="264890" y="170021"/>
                  <a:pt x="257937" y="177260"/>
                  <a:pt x="254794" y="186214"/>
                </a:cubicBezTo>
                <a:lnTo>
                  <a:pt x="206978" y="186214"/>
                </a:lnTo>
                <a:lnTo>
                  <a:pt x="206978" y="118300"/>
                </a:lnTo>
                <a:close/>
                <a:moveTo>
                  <a:pt x="206978" y="208407"/>
                </a:moveTo>
                <a:lnTo>
                  <a:pt x="254794" y="208407"/>
                </a:lnTo>
                <a:cubicBezTo>
                  <a:pt x="257937" y="217361"/>
                  <a:pt x="264890" y="224600"/>
                  <a:pt x="273653" y="228124"/>
                </a:cubicBezTo>
                <a:cubicBezTo>
                  <a:pt x="272415" y="241649"/>
                  <a:pt x="270320" y="254794"/>
                  <a:pt x="267462" y="267176"/>
                </a:cubicBezTo>
                <a:cubicBezTo>
                  <a:pt x="254508" y="270129"/>
                  <a:pt x="240887" y="272225"/>
                  <a:pt x="226695" y="273558"/>
                </a:cubicBezTo>
                <a:cubicBezTo>
                  <a:pt x="223171" y="264795"/>
                  <a:pt x="215932" y="257842"/>
                  <a:pt x="206883" y="254603"/>
                </a:cubicBezTo>
                <a:lnTo>
                  <a:pt x="206883" y="208407"/>
                </a:lnTo>
                <a:close/>
                <a:moveTo>
                  <a:pt x="139255" y="39338"/>
                </a:moveTo>
                <a:cubicBezTo>
                  <a:pt x="131826" y="48863"/>
                  <a:pt x="124968" y="60388"/>
                  <a:pt x="119063" y="73819"/>
                </a:cubicBezTo>
                <a:cubicBezTo>
                  <a:pt x="118776" y="73819"/>
                  <a:pt x="118396" y="73819"/>
                  <a:pt x="118110" y="73819"/>
                </a:cubicBezTo>
                <a:cubicBezTo>
                  <a:pt x="96964" y="73819"/>
                  <a:pt x="80963" y="93440"/>
                  <a:pt x="85630" y="114395"/>
                </a:cubicBezTo>
                <a:cubicBezTo>
                  <a:pt x="67341" y="121349"/>
                  <a:pt x="51721" y="130016"/>
                  <a:pt x="39338" y="139922"/>
                </a:cubicBezTo>
                <a:cubicBezTo>
                  <a:pt x="56197" y="93250"/>
                  <a:pt x="93059" y="56198"/>
                  <a:pt x="139255" y="39338"/>
                </a:cubicBezTo>
                <a:close/>
                <a:moveTo>
                  <a:pt x="129254" y="107061"/>
                </a:moveTo>
                <a:cubicBezTo>
                  <a:pt x="129254" y="113157"/>
                  <a:pt x="124301" y="118205"/>
                  <a:pt x="118110" y="118205"/>
                </a:cubicBezTo>
                <a:cubicBezTo>
                  <a:pt x="112014" y="118205"/>
                  <a:pt x="106966" y="113252"/>
                  <a:pt x="106966" y="107061"/>
                </a:cubicBezTo>
                <a:cubicBezTo>
                  <a:pt x="106966" y="100870"/>
                  <a:pt x="111919" y="95917"/>
                  <a:pt x="118110" y="95917"/>
                </a:cubicBezTo>
                <a:cubicBezTo>
                  <a:pt x="124301" y="95917"/>
                  <a:pt x="129254" y="100965"/>
                  <a:pt x="129254" y="107061"/>
                </a:cubicBezTo>
                <a:close/>
                <a:moveTo>
                  <a:pt x="97917" y="133541"/>
                </a:moveTo>
                <a:cubicBezTo>
                  <a:pt x="98870" y="134303"/>
                  <a:pt x="99917" y="134969"/>
                  <a:pt x="101060" y="135636"/>
                </a:cubicBezTo>
                <a:cubicBezTo>
                  <a:pt x="98393" y="151543"/>
                  <a:pt x="96678" y="168974"/>
                  <a:pt x="96107" y="186309"/>
                </a:cubicBezTo>
                <a:lnTo>
                  <a:pt x="31146" y="186309"/>
                </a:lnTo>
                <a:cubicBezTo>
                  <a:pt x="37814" y="165640"/>
                  <a:pt x="62389" y="146018"/>
                  <a:pt x="97917" y="133541"/>
                </a:cubicBezTo>
                <a:close/>
                <a:moveTo>
                  <a:pt x="96107" y="208407"/>
                </a:moveTo>
                <a:cubicBezTo>
                  <a:pt x="96678" y="226790"/>
                  <a:pt x="98488" y="244412"/>
                  <a:pt x="101536" y="260890"/>
                </a:cubicBezTo>
                <a:cubicBezTo>
                  <a:pt x="64389" y="248698"/>
                  <a:pt x="38005" y="229648"/>
                  <a:pt x="31146" y="208407"/>
                </a:cubicBezTo>
                <a:lnTo>
                  <a:pt x="96107" y="208407"/>
                </a:lnTo>
                <a:close/>
                <a:moveTo>
                  <a:pt x="39148" y="253746"/>
                </a:moveTo>
                <a:cubicBezTo>
                  <a:pt x="58483" y="268891"/>
                  <a:pt x="83248" y="279178"/>
                  <a:pt x="107156" y="285845"/>
                </a:cubicBezTo>
                <a:cubicBezTo>
                  <a:pt x="114776" y="313468"/>
                  <a:pt x="125825" y="336804"/>
                  <a:pt x="139351" y="354044"/>
                </a:cubicBezTo>
                <a:cubicBezTo>
                  <a:pt x="92964" y="337185"/>
                  <a:pt x="56007" y="300323"/>
                  <a:pt x="39148" y="253746"/>
                </a:cubicBezTo>
                <a:close/>
                <a:moveTo>
                  <a:pt x="184785" y="361950"/>
                </a:moveTo>
                <a:cubicBezTo>
                  <a:pt x="158401" y="353092"/>
                  <a:pt x="140970" y="317849"/>
                  <a:pt x="132207" y="291560"/>
                </a:cubicBezTo>
                <a:cubicBezTo>
                  <a:pt x="142494" y="293465"/>
                  <a:pt x="153162" y="294894"/>
                  <a:pt x="164020" y="295846"/>
                </a:cubicBezTo>
                <a:cubicBezTo>
                  <a:pt x="167068" y="305943"/>
                  <a:pt x="174879" y="314039"/>
                  <a:pt x="184785" y="317563"/>
                </a:cubicBezTo>
                <a:lnTo>
                  <a:pt x="184785" y="361950"/>
                </a:lnTo>
                <a:close/>
                <a:moveTo>
                  <a:pt x="184785" y="254794"/>
                </a:moveTo>
                <a:cubicBezTo>
                  <a:pt x="175831" y="257937"/>
                  <a:pt x="168592" y="264890"/>
                  <a:pt x="164972" y="273653"/>
                </a:cubicBezTo>
                <a:cubicBezTo>
                  <a:pt x="151162" y="272415"/>
                  <a:pt x="137922" y="270320"/>
                  <a:pt x="125539" y="267557"/>
                </a:cubicBezTo>
                <a:cubicBezTo>
                  <a:pt x="121444" y="249079"/>
                  <a:pt x="118967" y="229171"/>
                  <a:pt x="118300" y="208502"/>
                </a:cubicBezTo>
                <a:lnTo>
                  <a:pt x="184689" y="208502"/>
                </a:lnTo>
                <a:lnTo>
                  <a:pt x="184689" y="254794"/>
                </a:lnTo>
                <a:close/>
                <a:moveTo>
                  <a:pt x="184785" y="186214"/>
                </a:moveTo>
                <a:lnTo>
                  <a:pt x="118396" y="186214"/>
                </a:lnTo>
                <a:cubicBezTo>
                  <a:pt x="118872" y="170402"/>
                  <a:pt x="120396" y="154496"/>
                  <a:pt x="122872" y="140017"/>
                </a:cubicBezTo>
                <a:cubicBezTo>
                  <a:pt x="134016" y="138398"/>
                  <a:pt x="143446" y="131350"/>
                  <a:pt x="148209" y="121539"/>
                </a:cubicBezTo>
                <a:cubicBezTo>
                  <a:pt x="160115" y="119825"/>
                  <a:pt x="172402" y="118777"/>
                  <a:pt x="184785" y="118396"/>
                </a:cubicBezTo>
                <a:lnTo>
                  <a:pt x="184785" y="186214"/>
                </a:lnTo>
                <a:close/>
                <a:moveTo>
                  <a:pt x="184785" y="96107"/>
                </a:moveTo>
                <a:cubicBezTo>
                  <a:pt x="173164" y="96488"/>
                  <a:pt x="161639" y="97346"/>
                  <a:pt x="150400" y="98774"/>
                </a:cubicBezTo>
                <a:cubicBezTo>
                  <a:pt x="148685" y="92107"/>
                  <a:pt x="144970" y="86201"/>
                  <a:pt x="139827" y="81820"/>
                </a:cubicBezTo>
                <a:cubicBezTo>
                  <a:pt x="152019" y="54769"/>
                  <a:pt x="168021" y="36767"/>
                  <a:pt x="184689" y="31242"/>
                </a:cubicBezTo>
                <a:lnTo>
                  <a:pt x="184689" y="96107"/>
                </a:lnTo>
                <a:close/>
                <a:moveTo>
                  <a:pt x="195834" y="297275"/>
                </a:moveTo>
                <a:cubicBezTo>
                  <a:pt x="189738" y="297275"/>
                  <a:pt x="184785" y="292322"/>
                  <a:pt x="184785" y="286321"/>
                </a:cubicBezTo>
                <a:cubicBezTo>
                  <a:pt x="184785" y="286321"/>
                  <a:pt x="184785" y="286226"/>
                  <a:pt x="184785" y="286226"/>
                </a:cubicBezTo>
                <a:cubicBezTo>
                  <a:pt x="184785" y="286036"/>
                  <a:pt x="184785" y="285845"/>
                  <a:pt x="184785" y="285655"/>
                </a:cubicBezTo>
                <a:cubicBezTo>
                  <a:pt x="185071" y="279749"/>
                  <a:pt x="189929" y="275082"/>
                  <a:pt x="195834" y="275082"/>
                </a:cubicBezTo>
                <a:cubicBezTo>
                  <a:pt x="201739" y="275082"/>
                  <a:pt x="206597" y="279749"/>
                  <a:pt x="206883" y="285655"/>
                </a:cubicBezTo>
                <a:cubicBezTo>
                  <a:pt x="206883" y="285845"/>
                  <a:pt x="206883" y="286036"/>
                  <a:pt x="206883" y="286226"/>
                </a:cubicBezTo>
                <a:cubicBezTo>
                  <a:pt x="206883" y="286226"/>
                  <a:pt x="206883" y="286321"/>
                  <a:pt x="206883" y="286321"/>
                </a:cubicBezTo>
                <a:cubicBezTo>
                  <a:pt x="206883" y="292322"/>
                  <a:pt x="201930" y="297275"/>
                  <a:pt x="195834" y="297275"/>
                </a:cubicBezTo>
                <a:close/>
                <a:moveTo>
                  <a:pt x="206978" y="362045"/>
                </a:moveTo>
                <a:lnTo>
                  <a:pt x="206978" y="317563"/>
                </a:lnTo>
                <a:cubicBezTo>
                  <a:pt x="216884" y="314039"/>
                  <a:pt x="224599" y="305943"/>
                  <a:pt x="227743" y="295846"/>
                </a:cubicBezTo>
                <a:cubicBezTo>
                  <a:pt x="238982" y="294894"/>
                  <a:pt x="250031" y="293370"/>
                  <a:pt x="260699" y="291370"/>
                </a:cubicBezTo>
                <a:cubicBezTo>
                  <a:pt x="251746" y="317849"/>
                  <a:pt x="233553" y="353378"/>
                  <a:pt x="206978" y="362045"/>
                </a:cubicBezTo>
                <a:close/>
                <a:moveTo>
                  <a:pt x="252793" y="354044"/>
                </a:moveTo>
                <a:cubicBezTo>
                  <a:pt x="268414" y="334518"/>
                  <a:pt x="278987" y="309467"/>
                  <a:pt x="285655" y="285655"/>
                </a:cubicBezTo>
                <a:cubicBezTo>
                  <a:pt x="309467" y="279083"/>
                  <a:pt x="334518" y="268700"/>
                  <a:pt x="354044" y="253460"/>
                </a:cubicBezTo>
                <a:cubicBezTo>
                  <a:pt x="337185" y="300038"/>
                  <a:pt x="299847" y="337185"/>
                  <a:pt x="252793" y="354044"/>
                </a:cubicBezTo>
                <a:close/>
                <a:moveTo>
                  <a:pt x="291560" y="260795"/>
                </a:moveTo>
                <a:cubicBezTo>
                  <a:pt x="293465" y="250603"/>
                  <a:pt x="294894" y="240125"/>
                  <a:pt x="295846" y="229362"/>
                </a:cubicBezTo>
                <a:cubicBezTo>
                  <a:pt x="305943" y="226314"/>
                  <a:pt x="314039" y="218408"/>
                  <a:pt x="317563" y="208502"/>
                </a:cubicBezTo>
                <a:lnTo>
                  <a:pt x="361950" y="208502"/>
                </a:lnTo>
                <a:cubicBezTo>
                  <a:pt x="353187" y="234410"/>
                  <a:pt x="317659" y="252127"/>
                  <a:pt x="291560" y="260795"/>
                </a:cubicBezTo>
                <a:close/>
                <a:moveTo>
                  <a:pt x="317563" y="186214"/>
                </a:moveTo>
                <a:cubicBezTo>
                  <a:pt x="314039" y="176308"/>
                  <a:pt x="305943" y="168497"/>
                  <a:pt x="295846" y="165449"/>
                </a:cubicBezTo>
                <a:cubicBezTo>
                  <a:pt x="294894" y="154305"/>
                  <a:pt x="293370" y="143446"/>
                  <a:pt x="291369" y="132874"/>
                </a:cubicBezTo>
                <a:cubicBezTo>
                  <a:pt x="317849" y="141923"/>
                  <a:pt x="353187" y="159925"/>
                  <a:pt x="362045" y="186214"/>
                </a:cubicBezTo>
                <a:lnTo>
                  <a:pt x="317563" y="186214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grpSp>
        <p:nvGrpSpPr>
          <p:cNvPr id="446" name="그룹 445">
            <a:extLst>
              <a:ext uri="{FF2B5EF4-FFF2-40B4-BE49-F238E27FC236}">
                <a16:creationId xmlns:a16="http://schemas.microsoft.com/office/drawing/2014/main" id="{0957B046-9115-43B7-BA9B-77B56E76BA04}"/>
              </a:ext>
            </a:extLst>
          </p:cNvPr>
          <p:cNvGrpSpPr/>
          <p:nvPr/>
        </p:nvGrpSpPr>
        <p:grpSpPr>
          <a:xfrm>
            <a:off x="8143675" y="2905696"/>
            <a:ext cx="390525" cy="390525"/>
            <a:chOff x="8143675" y="2905696"/>
            <a:chExt cx="390525" cy="390525"/>
          </a:xfrm>
          <a:solidFill>
            <a:schemeClr val="bg1"/>
          </a:solidFill>
        </p:grpSpPr>
        <p:sp>
          <p:nvSpPr>
            <p:cNvPr id="447" name="자유형: 도형 446">
              <a:extLst>
                <a:ext uri="{FF2B5EF4-FFF2-40B4-BE49-F238E27FC236}">
                  <a16:creationId xmlns:a16="http://schemas.microsoft.com/office/drawing/2014/main" id="{066053C1-91D8-4B7D-9ED0-30897B80E84C}"/>
                </a:ext>
              </a:extLst>
            </p:cNvPr>
            <p:cNvSpPr/>
            <p:nvPr/>
          </p:nvSpPr>
          <p:spPr>
            <a:xfrm>
              <a:off x="8166230" y="3061761"/>
              <a:ext cx="342900" cy="76200"/>
            </a:xfrm>
            <a:custGeom>
              <a:avLst/>
              <a:gdLst>
                <a:gd name="connsiteX0" fmla="*/ 335680 w 342900"/>
                <a:gd name="connsiteY0" fmla="*/ 8432 h 76200"/>
                <a:gd name="connsiteX1" fmla="*/ 320726 w 342900"/>
                <a:gd name="connsiteY1" fmla="*/ 13195 h 76200"/>
                <a:gd name="connsiteX2" fmla="*/ 307772 w 342900"/>
                <a:gd name="connsiteY2" fmla="*/ 38150 h 76200"/>
                <a:gd name="connsiteX3" fmla="*/ 295294 w 342900"/>
                <a:gd name="connsiteY3" fmla="*/ 13290 h 76200"/>
                <a:gd name="connsiteX4" fmla="*/ 285388 w 342900"/>
                <a:gd name="connsiteY4" fmla="*/ 7194 h 76200"/>
                <a:gd name="connsiteX5" fmla="*/ 275483 w 342900"/>
                <a:gd name="connsiteY5" fmla="*/ 13290 h 76200"/>
                <a:gd name="connsiteX6" fmla="*/ 263195 w 342900"/>
                <a:gd name="connsiteY6" fmla="*/ 37864 h 76200"/>
                <a:gd name="connsiteX7" fmla="*/ 250908 w 342900"/>
                <a:gd name="connsiteY7" fmla="*/ 13290 h 76200"/>
                <a:gd name="connsiteX8" fmla="*/ 240335 w 342900"/>
                <a:gd name="connsiteY8" fmla="*/ 7194 h 76200"/>
                <a:gd name="connsiteX9" fmla="*/ 239669 w 342900"/>
                <a:gd name="connsiteY9" fmla="*/ 7194 h 76200"/>
                <a:gd name="connsiteX10" fmla="*/ 229572 w 342900"/>
                <a:gd name="connsiteY10" fmla="*/ 15576 h 76200"/>
                <a:gd name="connsiteX11" fmla="*/ 223761 w 342900"/>
                <a:gd name="connsiteY11" fmla="*/ 8337 h 76200"/>
                <a:gd name="connsiteX12" fmla="*/ 208902 w 342900"/>
                <a:gd name="connsiteY12" fmla="*/ 13290 h 76200"/>
                <a:gd name="connsiteX13" fmla="*/ 196615 w 342900"/>
                <a:gd name="connsiteY13" fmla="*/ 37864 h 76200"/>
                <a:gd name="connsiteX14" fmla="*/ 184328 w 342900"/>
                <a:gd name="connsiteY14" fmla="*/ 13290 h 76200"/>
                <a:gd name="connsiteX15" fmla="*/ 174422 w 342900"/>
                <a:gd name="connsiteY15" fmla="*/ 7194 h 76200"/>
                <a:gd name="connsiteX16" fmla="*/ 164516 w 342900"/>
                <a:gd name="connsiteY16" fmla="*/ 13290 h 76200"/>
                <a:gd name="connsiteX17" fmla="*/ 152229 w 342900"/>
                <a:gd name="connsiteY17" fmla="*/ 37864 h 76200"/>
                <a:gd name="connsiteX18" fmla="*/ 139942 w 342900"/>
                <a:gd name="connsiteY18" fmla="*/ 13290 h 76200"/>
                <a:gd name="connsiteX19" fmla="*/ 125083 w 342900"/>
                <a:gd name="connsiteY19" fmla="*/ 8337 h 76200"/>
                <a:gd name="connsiteX20" fmla="*/ 119272 w 342900"/>
                <a:gd name="connsiteY20" fmla="*/ 15576 h 76200"/>
                <a:gd name="connsiteX21" fmla="*/ 109176 w 342900"/>
                <a:gd name="connsiteY21" fmla="*/ 7194 h 76200"/>
                <a:gd name="connsiteX22" fmla="*/ 108509 w 342900"/>
                <a:gd name="connsiteY22" fmla="*/ 7194 h 76200"/>
                <a:gd name="connsiteX23" fmla="*/ 97937 w 342900"/>
                <a:gd name="connsiteY23" fmla="*/ 13290 h 76200"/>
                <a:gd name="connsiteX24" fmla="*/ 85649 w 342900"/>
                <a:gd name="connsiteY24" fmla="*/ 37864 h 76200"/>
                <a:gd name="connsiteX25" fmla="*/ 73362 w 342900"/>
                <a:gd name="connsiteY25" fmla="*/ 13290 h 76200"/>
                <a:gd name="connsiteX26" fmla="*/ 53550 w 342900"/>
                <a:gd name="connsiteY26" fmla="*/ 13290 h 76200"/>
                <a:gd name="connsiteX27" fmla="*/ 41072 w 342900"/>
                <a:gd name="connsiteY27" fmla="*/ 38150 h 76200"/>
                <a:gd name="connsiteX28" fmla="*/ 28118 w 342900"/>
                <a:gd name="connsiteY28" fmla="*/ 13195 h 76200"/>
                <a:gd name="connsiteX29" fmla="*/ 13164 w 342900"/>
                <a:gd name="connsiteY29" fmla="*/ 8432 h 76200"/>
                <a:gd name="connsiteX30" fmla="*/ 8401 w 342900"/>
                <a:gd name="connsiteY30" fmla="*/ 23386 h 76200"/>
                <a:gd name="connsiteX31" fmla="*/ 31357 w 342900"/>
                <a:gd name="connsiteY31" fmla="*/ 67773 h 76200"/>
                <a:gd name="connsiteX32" fmla="*/ 51168 w 342900"/>
                <a:gd name="connsiteY32" fmla="*/ 67678 h 76200"/>
                <a:gd name="connsiteX33" fmla="*/ 63456 w 342900"/>
                <a:gd name="connsiteY33" fmla="*/ 43103 h 76200"/>
                <a:gd name="connsiteX34" fmla="*/ 75743 w 342900"/>
                <a:gd name="connsiteY34" fmla="*/ 67678 h 76200"/>
                <a:gd name="connsiteX35" fmla="*/ 95555 w 342900"/>
                <a:gd name="connsiteY35" fmla="*/ 67678 h 76200"/>
                <a:gd name="connsiteX36" fmla="*/ 116224 w 342900"/>
                <a:gd name="connsiteY36" fmla="*/ 26339 h 76200"/>
                <a:gd name="connsiteX37" fmla="*/ 119272 w 342900"/>
                <a:gd name="connsiteY37" fmla="*/ 21100 h 76200"/>
                <a:gd name="connsiteX38" fmla="*/ 120130 w 342900"/>
                <a:gd name="connsiteY38" fmla="*/ 23386 h 76200"/>
                <a:gd name="connsiteX39" fmla="*/ 142323 w 342900"/>
                <a:gd name="connsiteY39" fmla="*/ 67773 h 76200"/>
                <a:gd name="connsiteX40" fmla="*/ 162135 w 342900"/>
                <a:gd name="connsiteY40" fmla="*/ 67773 h 76200"/>
                <a:gd name="connsiteX41" fmla="*/ 174422 w 342900"/>
                <a:gd name="connsiteY41" fmla="*/ 43198 h 76200"/>
                <a:gd name="connsiteX42" fmla="*/ 186710 w 342900"/>
                <a:gd name="connsiteY42" fmla="*/ 67773 h 76200"/>
                <a:gd name="connsiteX43" fmla="*/ 206521 w 342900"/>
                <a:gd name="connsiteY43" fmla="*/ 67773 h 76200"/>
                <a:gd name="connsiteX44" fmla="*/ 228715 w 342900"/>
                <a:gd name="connsiteY44" fmla="*/ 23386 h 76200"/>
                <a:gd name="connsiteX45" fmla="*/ 229572 w 342900"/>
                <a:gd name="connsiteY45" fmla="*/ 21100 h 76200"/>
                <a:gd name="connsiteX46" fmla="*/ 232620 w 342900"/>
                <a:gd name="connsiteY46" fmla="*/ 26339 h 76200"/>
                <a:gd name="connsiteX47" fmla="*/ 253289 w 342900"/>
                <a:gd name="connsiteY47" fmla="*/ 67678 h 76200"/>
                <a:gd name="connsiteX48" fmla="*/ 273101 w 342900"/>
                <a:gd name="connsiteY48" fmla="*/ 67678 h 76200"/>
                <a:gd name="connsiteX49" fmla="*/ 285388 w 342900"/>
                <a:gd name="connsiteY49" fmla="*/ 43103 h 76200"/>
                <a:gd name="connsiteX50" fmla="*/ 297676 w 342900"/>
                <a:gd name="connsiteY50" fmla="*/ 67678 h 76200"/>
                <a:gd name="connsiteX51" fmla="*/ 317488 w 342900"/>
                <a:gd name="connsiteY51" fmla="*/ 67773 h 76200"/>
                <a:gd name="connsiteX52" fmla="*/ 340443 w 342900"/>
                <a:gd name="connsiteY52" fmla="*/ 23386 h 76200"/>
                <a:gd name="connsiteX53" fmla="*/ 335680 w 342900"/>
                <a:gd name="connsiteY53" fmla="*/ 8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342900" h="76200">
                  <a:moveTo>
                    <a:pt x="335680" y="8432"/>
                  </a:moveTo>
                  <a:cubicBezTo>
                    <a:pt x="330251" y="5575"/>
                    <a:pt x="323584" y="7765"/>
                    <a:pt x="320726" y="13195"/>
                  </a:cubicBezTo>
                  <a:lnTo>
                    <a:pt x="307772" y="38150"/>
                  </a:lnTo>
                  <a:lnTo>
                    <a:pt x="295294" y="13290"/>
                  </a:lnTo>
                  <a:cubicBezTo>
                    <a:pt x="293390" y="9575"/>
                    <a:pt x="289580" y="7194"/>
                    <a:pt x="285388" y="7194"/>
                  </a:cubicBezTo>
                  <a:cubicBezTo>
                    <a:pt x="281197" y="7194"/>
                    <a:pt x="277292" y="9575"/>
                    <a:pt x="275483" y="13290"/>
                  </a:cubicBezTo>
                  <a:lnTo>
                    <a:pt x="263195" y="37864"/>
                  </a:lnTo>
                  <a:lnTo>
                    <a:pt x="250908" y="13290"/>
                  </a:lnTo>
                  <a:cubicBezTo>
                    <a:pt x="248908" y="9289"/>
                    <a:pt x="244717" y="6908"/>
                    <a:pt x="240335" y="7194"/>
                  </a:cubicBezTo>
                  <a:lnTo>
                    <a:pt x="239669" y="7194"/>
                  </a:lnTo>
                  <a:cubicBezTo>
                    <a:pt x="234715" y="7480"/>
                    <a:pt x="230715" y="11004"/>
                    <a:pt x="229572" y="15576"/>
                  </a:cubicBezTo>
                  <a:cubicBezTo>
                    <a:pt x="228810" y="12528"/>
                    <a:pt x="226809" y="9861"/>
                    <a:pt x="223761" y="8337"/>
                  </a:cubicBezTo>
                  <a:cubicBezTo>
                    <a:pt x="218237" y="5575"/>
                    <a:pt x="211570" y="7861"/>
                    <a:pt x="208902" y="13290"/>
                  </a:cubicBezTo>
                  <a:lnTo>
                    <a:pt x="196615" y="37864"/>
                  </a:lnTo>
                  <a:lnTo>
                    <a:pt x="184328" y="13290"/>
                  </a:lnTo>
                  <a:cubicBezTo>
                    <a:pt x="182423" y="9575"/>
                    <a:pt x="178613" y="7194"/>
                    <a:pt x="174422" y="7194"/>
                  </a:cubicBezTo>
                  <a:cubicBezTo>
                    <a:pt x="170231" y="7194"/>
                    <a:pt x="166421" y="9575"/>
                    <a:pt x="164516" y="13290"/>
                  </a:cubicBezTo>
                  <a:lnTo>
                    <a:pt x="152229" y="37864"/>
                  </a:lnTo>
                  <a:lnTo>
                    <a:pt x="139942" y="13290"/>
                  </a:lnTo>
                  <a:cubicBezTo>
                    <a:pt x="137180" y="7765"/>
                    <a:pt x="130512" y="5575"/>
                    <a:pt x="125083" y="8337"/>
                  </a:cubicBezTo>
                  <a:cubicBezTo>
                    <a:pt x="122034" y="9861"/>
                    <a:pt x="120035" y="12528"/>
                    <a:pt x="119272" y="15576"/>
                  </a:cubicBezTo>
                  <a:cubicBezTo>
                    <a:pt x="118129" y="11004"/>
                    <a:pt x="114129" y="7480"/>
                    <a:pt x="109176" y="7194"/>
                  </a:cubicBezTo>
                  <a:lnTo>
                    <a:pt x="108509" y="7194"/>
                  </a:lnTo>
                  <a:cubicBezTo>
                    <a:pt x="104033" y="6908"/>
                    <a:pt x="99936" y="9289"/>
                    <a:pt x="97937" y="13290"/>
                  </a:cubicBezTo>
                  <a:lnTo>
                    <a:pt x="85649" y="37864"/>
                  </a:lnTo>
                  <a:lnTo>
                    <a:pt x="73362" y="13290"/>
                  </a:lnTo>
                  <a:cubicBezTo>
                    <a:pt x="69362" y="5194"/>
                    <a:pt x="57646" y="5003"/>
                    <a:pt x="53550" y="13290"/>
                  </a:cubicBezTo>
                  <a:lnTo>
                    <a:pt x="41072" y="38150"/>
                  </a:lnTo>
                  <a:lnTo>
                    <a:pt x="28118" y="13195"/>
                  </a:lnTo>
                  <a:cubicBezTo>
                    <a:pt x="25261" y="7765"/>
                    <a:pt x="18593" y="5575"/>
                    <a:pt x="13164" y="8432"/>
                  </a:cubicBezTo>
                  <a:cubicBezTo>
                    <a:pt x="7734" y="11290"/>
                    <a:pt x="5544" y="17957"/>
                    <a:pt x="8401" y="23386"/>
                  </a:cubicBezTo>
                  <a:lnTo>
                    <a:pt x="31357" y="67773"/>
                  </a:lnTo>
                  <a:cubicBezTo>
                    <a:pt x="35548" y="75869"/>
                    <a:pt x="47073" y="75774"/>
                    <a:pt x="51168" y="67678"/>
                  </a:cubicBezTo>
                  <a:lnTo>
                    <a:pt x="63456" y="43103"/>
                  </a:lnTo>
                  <a:lnTo>
                    <a:pt x="75743" y="67678"/>
                  </a:lnTo>
                  <a:cubicBezTo>
                    <a:pt x="79839" y="75869"/>
                    <a:pt x="91555" y="75869"/>
                    <a:pt x="95555" y="67678"/>
                  </a:cubicBezTo>
                  <a:lnTo>
                    <a:pt x="116224" y="26339"/>
                  </a:lnTo>
                  <a:cubicBezTo>
                    <a:pt x="117653" y="24910"/>
                    <a:pt x="118796" y="23101"/>
                    <a:pt x="119272" y="21100"/>
                  </a:cubicBezTo>
                  <a:cubicBezTo>
                    <a:pt x="119463" y="21862"/>
                    <a:pt x="119749" y="22624"/>
                    <a:pt x="120130" y="23386"/>
                  </a:cubicBezTo>
                  <a:lnTo>
                    <a:pt x="142323" y="67773"/>
                  </a:lnTo>
                  <a:cubicBezTo>
                    <a:pt x="146418" y="75964"/>
                    <a:pt x="158135" y="75964"/>
                    <a:pt x="162135" y="67773"/>
                  </a:cubicBezTo>
                  <a:lnTo>
                    <a:pt x="174422" y="43198"/>
                  </a:lnTo>
                  <a:lnTo>
                    <a:pt x="186710" y="67773"/>
                  </a:lnTo>
                  <a:cubicBezTo>
                    <a:pt x="190805" y="75964"/>
                    <a:pt x="202521" y="75964"/>
                    <a:pt x="206521" y="67773"/>
                  </a:cubicBezTo>
                  <a:lnTo>
                    <a:pt x="228715" y="23386"/>
                  </a:lnTo>
                  <a:cubicBezTo>
                    <a:pt x="229096" y="22624"/>
                    <a:pt x="229381" y="21862"/>
                    <a:pt x="229572" y="21100"/>
                  </a:cubicBezTo>
                  <a:cubicBezTo>
                    <a:pt x="230048" y="23196"/>
                    <a:pt x="231191" y="25006"/>
                    <a:pt x="232620" y="26339"/>
                  </a:cubicBezTo>
                  <a:lnTo>
                    <a:pt x="253289" y="67678"/>
                  </a:lnTo>
                  <a:cubicBezTo>
                    <a:pt x="257385" y="75869"/>
                    <a:pt x="269101" y="75869"/>
                    <a:pt x="273101" y="67678"/>
                  </a:cubicBezTo>
                  <a:lnTo>
                    <a:pt x="285388" y="43103"/>
                  </a:lnTo>
                  <a:lnTo>
                    <a:pt x="297676" y="67678"/>
                  </a:lnTo>
                  <a:cubicBezTo>
                    <a:pt x="301771" y="75774"/>
                    <a:pt x="313297" y="75869"/>
                    <a:pt x="317488" y="67773"/>
                  </a:cubicBezTo>
                  <a:lnTo>
                    <a:pt x="340443" y="23386"/>
                  </a:lnTo>
                  <a:cubicBezTo>
                    <a:pt x="343205" y="17957"/>
                    <a:pt x="341110" y="11290"/>
                    <a:pt x="335680" y="843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48" name="자유형: 도형 447">
              <a:extLst>
                <a:ext uri="{FF2B5EF4-FFF2-40B4-BE49-F238E27FC236}">
                  <a16:creationId xmlns:a16="http://schemas.microsoft.com/office/drawing/2014/main" id="{85C81D46-AD20-4BB8-AA30-B6FC8960449E}"/>
                </a:ext>
              </a:extLst>
            </p:cNvPr>
            <p:cNvSpPr/>
            <p:nvPr/>
          </p:nvSpPr>
          <p:spPr>
            <a:xfrm>
              <a:off x="8143675" y="2905696"/>
              <a:ext cx="390525" cy="390525"/>
            </a:xfrm>
            <a:custGeom>
              <a:avLst/>
              <a:gdLst>
                <a:gd name="connsiteX0" fmla="*/ 372046 w 390525"/>
                <a:gd name="connsiteY0" fmla="*/ 125063 h 390525"/>
                <a:gd name="connsiteX1" fmla="*/ 196596 w 390525"/>
                <a:gd name="connsiteY1" fmla="*/ 7144 h 390525"/>
                <a:gd name="connsiteX2" fmla="*/ 21146 w 390525"/>
                <a:gd name="connsiteY2" fmla="*/ 125063 h 390525"/>
                <a:gd name="connsiteX3" fmla="*/ 7144 w 390525"/>
                <a:gd name="connsiteY3" fmla="*/ 152209 h 390525"/>
                <a:gd name="connsiteX4" fmla="*/ 7144 w 390525"/>
                <a:gd name="connsiteY4" fmla="*/ 240983 h 390525"/>
                <a:gd name="connsiteX5" fmla="*/ 21146 w 390525"/>
                <a:gd name="connsiteY5" fmla="*/ 268129 h 390525"/>
                <a:gd name="connsiteX6" fmla="*/ 196596 w 390525"/>
                <a:gd name="connsiteY6" fmla="*/ 386048 h 390525"/>
                <a:gd name="connsiteX7" fmla="*/ 372046 w 390525"/>
                <a:gd name="connsiteY7" fmla="*/ 268129 h 390525"/>
                <a:gd name="connsiteX8" fmla="*/ 386049 w 390525"/>
                <a:gd name="connsiteY8" fmla="*/ 240983 h 390525"/>
                <a:gd name="connsiteX9" fmla="*/ 386049 w 390525"/>
                <a:gd name="connsiteY9" fmla="*/ 152209 h 390525"/>
                <a:gd name="connsiteX10" fmla="*/ 372046 w 390525"/>
                <a:gd name="connsiteY10" fmla="*/ 125063 h 390525"/>
                <a:gd name="connsiteX11" fmla="*/ 344996 w 390525"/>
                <a:gd name="connsiteY11" fmla="*/ 118682 h 390525"/>
                <a:gd name="connsiteX12" fmla="*/ 288227 w 390525"/>
                <a:gd name="connsiteY12" fmla="*/ 118682 h 390525"/>
                <a:gd name="connsiteX13" fmla="*/ 256127 w 390525"/>
                <a:gd name="connsiteY13" fmla="*/ 42958 h 390525"/>
                <a:gd name="connsiteX14" fmla="*/ 253175 w 390525"/>
                <a:gd name="connsiteY14" fmla="*/ 38957 h 390525"/>
                <a:gd name="connsiteX15" fmla="*/ 344996 w 390525"/>
                <a:gd name="connsiteY15" fmla="*/ 118682 h 390525"/>
                <a:gd name="connsiteX16" fmla="*/ 207740 w 390525"/>
                <a:gd name="connsiteY16" fmla="*/ 30956 h 390525"/>
                <a:gd name="connsiteX17" fmla="*/ 265081 w 390525"/>
                <a:gd name="connsiteY17" fmla="*/ 118682 h 390525"/>
                <a:gd name="connsiteX18" fmla="*/ 207740 w 390525"/>
                <a:gd name="connsiteY18" fmla="*/ 118682 h 390525"/>
                <a:gd name="connsiteX19" fmla="*/ 207740 w 390525"/>
                <a:gd name="connsiteY19" fmla="*/ 30956 h 390525"/>
                <a:gd name="connsiteX20" fmla="*/ 185547 w 390525"/>
                <a:gd name="connsiteY20" fmla="*/ 30956 h 390525"/>
                <a:gd name="connsiteX21" fmla="*/ 185547 w 390525"/>
                <a:gd name="connsiteY21" fmla="*/ 118682 h 390525"/>
                <a:gd name="connsiteX22" fmla="*/ 128207 w 390525"/>
                <a:gd name="connsiteY22" fmla="*/ 118682 h 390525"/>
                <a:gd name="connsiteX23" fmla="*/ 155448 w 390525"/>
                <a:gd name="connsiteY23" fmla="*/ 56007 h 390525"/>
                <a:gd name="connsiteX24" fmla="*/ 185547 w 390525"/>
                <a:gd name="connsiteY24" fmla="*/ 30956 h 390525"/>
                <a:gd name="connsiteX25" fmla="*/ 140684 w 390525"/>
                <a:gd name="connsiteY25" fmla="*/ 39053 h 390525"/>
                <a:gd name="connsiteX26" fmla="*/ 137732 w 390525"/>
                <a:gd name="connsiteY26" fmla="*/ 43053 h 390525"/>
                <a:gd name="connsiteX27" fmla="*/ 105633 w 390525"/>
                <a:gd name="connsiteY27" fmla="*/ 118777 h 390525"/>
                <a:gd name="connsiteX28" fmla="*/ 48959 w 390525"/>
                <a:gd name="connsiteY28" fmla="*/ 118777 h 390525"/>
                <a:gd name="connsiteX29" fmla="*/ 140684 w 390525"/>
                <a:gd name="connsiteY29" fmla="*/ 39053 h 390525"/>
                <a:gd name="connsiteX30" fmla="*/ 48959 w 390525"/>
                <a:gd name="connsiteY30" fmla="*/ 274034 h 390525"/>
                <a:gd name="connsiteX31" fmla="*/ 105728 w 390525"/>
                <a:gd name="connsiteY31" fmla="*/ 274034 h 390525"/>
                <a:gd name="connsiteX32" fmla="*/ 140780 w 390525"/>
                <a:gd name="connsiteY32" fmla="*/ 353663 h 390525"/>
                <a:gd name="connsiteX33" fmla="*/ 48959 w 390525"/>
                <a:gd name="connsiteY33" fmla="*/ 274034 h 390525"/>
                <a:gd name="connsiteX34" fmla="*/ 185547 w 390525"/>
                <a:gd name="connsiteY34" fmla="*/ 361759 h 390525"/>
                <a:gd name="connsiteX35" fmla="*/ 128207 w 390525"/>
                <a:gd name="connsiteY35" fmla="*/ 274034 h 390525"/>
                <a:gd name="connsiteX36" fmla="*/ 185547 w 390525"/>
                <a:gd name="connsiteY36" fmla="*/ 274034 h 390525"/>
                <a:gd name="connsiteX37" fmla="*/ 185547 w 390525"/>
                <a:gd name="connsiteY37" fmla="*/ 361759 h 390525"/>
                <a:gd name="connsiteX38" fmla="*/ 207740 w 390525"/>
                <a:gd name="connsiteY38" fmla="*/ 361950 h 390525"/>
                <a:gd name="connsiteX39" fmla="*/ 207740 w 390525"/>
                <a:gd name="connsiteY39" fmla="*/ 274130 h 390525"/>
                <a:gd name="connsiteX40" fmla="*/ 265081 w 390525"/>
                <a:gd name="connsiteY40" fmla="*/ 274130 h 390525"/>
                <a:gd name="connsiteX41" fmla="*/ 207740 w 390525"/>
                <a:gd name="connsiteY41" fmla="*/ 361950 h 390525"/>
                <a:gd name="connsiteX42" fmla="*/ 253175 w 390525"/>
                <a:gd name="connsiteY42" fmla="*/ 353854 h 390525"/>
                <a:gd name="connsiteX43" fmla="*/ 288227 w 390525"/>
                <a:gd name="connsiteY43" fmla="*/ 274034 h 390525"/>
                <a:gd name="connsiteX44" fmla="*/ 344996 w 390525"/>
                <a:gd name="connsiteY44" fmla="*/ 274034 h 390525"/>
                <a:gd name="connsiteX45" fmla="*/ 253175 w 390525"/>
                <a:gd name="connsiteY45" fmla="*/ 353854 h 390525"/>
                <a:gd name="connsiteX46" fmla="*/ 352806 w 390525"/>
                <a:gd name="connsiteY46" fmla="*/ 251841 h 390525"/>
                <a:gd name="connsiteX47" fmla="*/ 40481 w 390525"/>
                <a:gd name="connsiteY47" fmla="*/ 251841 h 390525"/>
                <a:gd name="connsiteX48" fmla="*/ 29337 w 390525"/>
                <a:gd name="connsiteY48" fmla="*/ 240697 h 390525"/>
                <a:gd name="connsiteX49" fmla="*/ 29337 w 390525"/>
                <a:gd name="connsiteY49" fmla="*/ 151924 h 390525"/>
                <a:gd name="connsiteX50" fmla="*/ 40481 w 390525"/>
                <a:gd name="connsiteY50" fmla="*/ 140779 h 390525"/>
                <a:gd name="connsiteX51" fmla="*/ 352806 w 390525"/>
                <a:gd name="connsiteY51" fmla="*/ 140779 h 390525"/>
                <a:gd name="connsiteX52" fmla="*/ 363950 w 390525"/>
                <a:gd name="connsiteY52" fmla="*/ 151924 h 390525"/>
                <a:gd name="connsiteX53" fmla="*/ 363950 w 390525"/>
                <a:gd name="connsiteY53" fmla="*/ 240697 h 390525"/>
                <a:gd name="connsiteX54" fmla="*/ 352806 w 390525"/>
                <a:gd name="connsiteY54" fmla="*/ 251841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390525" h="390525">
                  <a:moveTo>
                    <a:pt x="372046" y="125063"/>
                  </a:moveTo>
                  <a:cubicBezTo>
                    <a:pt x="343853" y="56198"/>
                    <a:pt x="275558" y="7144"/>
                    <a:pt x="196596" y="7144"/>
                  </a:cubicBezTo>
                  <a:cubicBezTo>
                    <a:pt x="117634" y="7144"/>
                    <a:pt x="49339" y="56198"/>
                    <a:pt x="21146" y="125063"/>
                  </a:cubicBezTo>
                  <a:cubicBezTo>
                    <a:pt x="12668" y="131064"/>
                    <a:pt x="7144" y="140970"/>
                    <a:pt x="7144" y="152209"/>
                  </a:cubicBezTo>
                  <a:lnTo>
                    <a:pt x="7144" y="240983"/>
                  </a:lnTo>
                  <a:cubicBezTo>
                    <a:pt x="7144" y="252127"/>
                    <a:pt x="12668" y="262128"/>
                    <a:pt x="21146" y="268129"/>
                  </a:cubicBezTo>
                  <a:cubicBezTo>
                    <a:pt x="49339" y="336995"/>
                    <a:pt x="117634" y="386048"/>
                    <a:pt x="196596" y="386048"/>
                  </a:cubicBezTo>
                  <a:cubicBezTo>
                    <a:pt x="275558" y="386048"/>
                    <a:pt x="343853" y="336995"/>
                    <a:pt x="372046" y="268129"/>
                  </a:cubicBezTo>
                  <a:cubicBezTo>
                    <a:pt x="380524" y="262128"/>
                    <a:pt x="386049" y="252222"/>
                    <a:pt x="386049" y="240983"/>
                  </a:cubicBezTo>
                  <a:lnTo>
                    <a:pt x="386049" y="152209"/>
                  </a:lnTo>
                  <a:cubicBezTo>
                    <a:pt x="386144" y="140970"/>
                    <a:pt x="380524" y="131064"/>
                    <a:pt x="372046" y="125063"/>
                  </a:cubicBezTo>
                  <a:close/>
                  <a:moveTo>
                    <a:pt x="344996" y="118682"/>
                  </a:moveTo>
                  <a:lnTo>
                    <a:pt x="288227" y="118682"/>
                  </a:lnTo>
                  <a:cubicBezTo>
                    <a:pt x="281178" y="88487"/>
                    <a:pt x="270129" y="62389"/>
                    <a:pt x="256127" y="42958"/>
                  </a:cubicBezTo>
                  <a:cubicBezTo>
                    <a:pt x="255175" y="41624"/>
                    <a:pt x="254127" y="40291"/>
                    <a:pt x="253175" y="38957"/>
                  </a:cubicBezTo>
                  <a:cubicBezTo>
                    <a:pt x="292132" y="53150"/>
                    <a:pt x="325279" y="81439"/>
                    <a:pt x="344996" y="118682"/>
                  </a:cubicBezTo>
                  <a:close/>
                  <a:moveTo>
                    <a:pt x="207740" y="30956"/>
                  </a:moveTo>
                  <a:cubicBezTo>
                    <a:pt x="238125" y="41148"/>
                    <a:pt x="257080" y="87154"/>
                    <a:pt x="265081" y="118682"/>
                  </a:cubicBezTo>
                  <a:lnTo>
                    <a:pt x="207740" y="118682"/>
                  </a:lnTo>
                  <a:lnTo>
                    <a:pt x="207740" y="30956"/>
                  </a:lnTo>
                  <a:close/>
                  <a:moveTo>
                    <a:pt x="185547" y="30956"/>
                  </a:moveTo>
                  <a:lnTo>
                    <a:pt x="185547" y="118682"/>
                  </a:lnTo>
                  <a:lnTo>
                    <a:pt x="128207" y="118682"/>
                  </a:lnTo>
                  <a:cubicBezTo>
                    <a:pt x="134588" y="93536"/>
                    <a:pt x="143923" y="72009"/>
                    <a:pt x="155448" y="56007"/>
                  </a:cubicBezTo>
                  <a:cubicBezTo>
                    <a:pt x="162401" y="46292"/>
                    <a:pt x="172688" y="35242"/>
                    <a:pt x="185547" y="30956"/>
                  </a:cubicBezTo>
                  <a:close/>
                  <a:moveTo>
                    <a:pt x="140684" y="39053"/>
                  </a:moveTo>
                  <a:cubicBezTo>
                    <a:pt x="139637" y="40291"/>
                    <a:pt x="138684" y="41624"/>
                    <a:pt x="137732" y="43053"/>
                  </a:cubicBezTo>
                  <a:cubicBezTo>
                    <a:pt x="123730" y="62484"/>
                    <a:pt x="112681" y="88487"/>
                    <a:pt x="105633" y="118777"/>
                  </a:cubicBezTo>
                  <a:lnTo>
                    <a:pt x="48959" y="118777"/>
                  </a:lnTo>
                  <a:cubicBezTo>
                    <a:pt x="68580" y="81439"/>
                    <a:pt x="101822" y="53150"/>
                    <a:pt x="140684" y="39053"/>
                  </a:cubicBezTo>
                  <a:close/>
                  <a:moveTo>
                    <a:pt x="48959" y="274034"/>
                  </a:moveTo>
                  <a:lnTo>
                    <a:pt x="105728" y="274034"/>
                  </a:lnTo>
                  <a:cubicBezTo>
                    <a:pt x="112205" y="301752"/>
                    <a:pt x="123254" y="331280"/>
                    <a:pt x="140780" y="353663"/>
                  </a:cubicBezTo>
                  <a:cubicBezTo>
                    <a:pt x="101822" y="339566"/>
                    <a:pt x="68580" y="311277"/>
                    <a:pt x="48959" y="274034"/>
                  </a:cubicBezTo>
                  <a:close/>
                  <a:moveTo>
                    <a:pt x="185547" y="361759"/>
                  </a:moveTo>
                  <a:cubicBezTo>
                    <a:pt x="155163" y="351568"/>
                    <a:pt x="136207" y="305562"/>
                    <a:pt x="128207" y="274034"/>
                  </a:cubicBezTo>
                  <a:lnTo>
                    <a:pt x="185547" y="274034"/>
                  </a:lnTo>
                  <a:lnTo>
                    <a:pt x="185547" y="361759"/>
                  </a:lnTo>
                  <a:close/>
                  <a:moveTo>
                    <a:pt x="207740" y="361950"/>
                  </a:moveTo>
                  <a:lnTo>
                    <a:pt x="207740" y="274130"/>
                  </a:lnTo>
                  <a:lnTo>
                    <a:pt x="265081" y="274130"/>
                  </a:lnTo>
                  <a:cubicBezTo>
                    <a:pt x="257080" y="305657"/>
                    <a:pt x="238030" y="351758"/>
                    <a:pt x="207740" y="361950"/>
                  </a:cubicBezTo>
                  <a:close/>
                  <a:moveTo>
                    <a:pt x="253175" y="353854"/>
                  </a:moveTo>
                  <a:cubicBezTo>
                    <a:pt x="270701" y="331470"/>
                    <a:pt x="281750" y="301752"/>
                    <a:pt x="288227" y="274034"/>
                  </a:cubicBezTo>
                  <a:lnTo>
                    <a:pt x="344996" y="274034"/>
                  </a:lnTo>
                  <a:cubicBezTo>
                    <a:pt x="325279" y="311277"/>
                    <a:pt x="292132" y="339757"/>
                    <a:pt x="253175" y="353854"/>
                  </a:cubicBezTo>
                  <a:close/>
                  <a:moveTo>
                    <a:pt x="352806" y="251841"/>
                  </a:moveTo>
                  <a:lnTo>
                    <a:pt x="40481" y="251841"/>
                  </a:lnTo>
                  <a:cubicBezTo>
                    <a:pt x="34385" y="251841"/>
                    <a:pt x="29337" y="246888"/>
                    <a:pt x="29337" y="240697"/>
                  </a:cubicBezTo>
                  <a:lnTo>
                    <a:pt x="29337" y="151924"/>
                  </a:lnTo>
                  <a:cubicBezTo>
                    <a:pt x="29337" y="145828"/>
                    <a:pt x="34290" y="140779"/>
                    <a:pt x="40481" y="140779"/>
                  </a:cubicBezTo>
                  <a:lnTo>
                    <a:pt x="352806" y="140779"/>
                  </a:lnTo>
                  <a:cubicBezTo>
                    <a:pt x="358902" y="140779"/>
                    <a:pt x="363950" y="145733"/>
                    <a:pt x="363950" y="151924"/>
                  </a:cubicBezTo>
                  <a:lnTo>
                    <a:pt x="363950" y="240697"/>
                  </a:lnTo>
                  <a:cubicBezTo>
                    <a:pt x="363855" y="246888"/>
                    <a:pt x="358902" y="251841"/>
                    <a:pt x="352806" y="25184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449" name="TextBox 448">
            <a:extLst>
              <a:ext uri="{FF2B5EF4-FFF2-40B4-BE49-F238E27FC236}">
                <a16:creationId xmlns:a16="http://schemas.microsoft.com/office/drawing/2014/main" id="{B8778434-53D5-4AA2-B669-7136DB0CB7AC}"/>
              </a:ext>
            </a:extLst>
          </p:cNvPr>
          <p:cNvSpPr txBox="1"/>
          <p:nvPr/>
        </p:nvSpPr>
        <p:spPr>
          <a:xfrm>
            <a:off x="8978001" y="3655123"/>
            <a:ext cx="26227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0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altLang="ko-KR" sz="2000" b="0" dirty="0">
                <a:solidFill>
                  <a:schemeClr val="bg1"/>
                </a:solidFill>
              </a:rPr>
              <a:t>Icon</a:t>
            </a:r>
          </a:p>
        </p:txBody>
      </p:sp>
      <p:sp>
        <p:nvSpPr>
          <p:cNvPr id="450" name="TextBox 449">
            <a:extLst>
              <a:ext uri="{FF2B5EF4-FFF2-40B4-BE49-F238E27FC236}">
                <a16:creationId xmlns:a16="http://schemas.microsoft.com/office/drawing/2014/main" id="{C2F685E1-30E0-40BC-B77C-981AD3D42041}"/>
              </a:ext>
            </a:extLst>
          </p:cNvPr>
          <p:cNvSpPr txBox="1"/>
          <p:nvPr/>
        </p:nvSpPr>
        <p:spPr>
          <a:xfrm>
            <a:off x="9037297" y="4239100"/>
            <a:ext cx="262272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You can resize these icons keeping the quality.</a:t>
            </a:r>
          </a:p>
          <a:p>
            <a:endParaRPr lang="en-US" altLang="ko-KR" sz="1600" dirty="0">
              <a:solidFill>
                <a:schemeClr val="bg1"/>
              </a:solidFill>
            </a:endParaRPr>
          </a:p>
          <a:p>
            <a:r>
              <a:rPr lang="en-US" altLang="ko-KR" sz="1600" dirty="0">
                <a:solidFill>
                  <a:schemeClr val="bg1"/>
                </a:solidFill>
              </a:rPr>
              <a:t>You can change the stroke and fill color; just select the icon and click on the paint bucket/pen.</a:t>
            </a:r>
          </a:p>
        </p:txBody>
      </p:sp>
    </p:spTree>
    <p:extLst>
      <p:ext uri="{BB962C8B-B14F-4D97-AF65-F5344CB8AC3E}">
        <p14:creationId xmlns:p14="http://schemas.microsoft.com/office/powerpoint/2010/main" val="33434129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01A5185-63D0-4A8C-A249-BDD71C42AE54}"/>
              </a:ext>
            </a:extLst>
          </p:cNvPr>
          <p:cNvSpPr txBox="1"/>
          <p:nvPr/>
        </p:nvSpPr>
        <p:spPr>
          <a:xfrm>
            <a:off x="4194562" y="2773735"/>
            <a:ext cx="38027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000" b="1">
                <a:latin typeface="+mj-lt"/>
                <a:cs typeface="Arial" panose="020B0604020202020204" pitchFamily="34" charset="0"/>
              </a:defRPr>
            </a:lvl1pPr>
          </a:lstStyle>
          <a:p>
            <a:pPr algn="ctr"/>
            <a:r>
              <a:rPr lang="en-US" altLang="ko-KR" sz="5400" b="0" dirty="0">
                <a:solidFill>
                  <a:srgbClr val="052751"/>
                </a:solidFill>
              </a:rPr>
              <a:t>Thanks 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A99A32-5752-4F46-90C2-1C48D71440C8}"/>
              </a:ext>
            </a:extLst>
          </p:cNvPr>
          <p:cNvSpPr txBox="1"/>
          <p:nvPr/>
        </p:nvSpPr>
        <p:spPr>
          <a:xfrm>
            <a:off x="4195217" y="3653377"/>
            <a:ext cx="38022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052751"/>
                </a:solidFill>
              </a:rPr>
              <a:t>Lorem ipsum dolor sit </a:t>
            </a:r>
            <a:r>
              <a:rPr lang="en-US" altLang="ko-KR" sz="1200" dirty="0" err="1">
                <a:solidFill>
                  <a:srgbClr val="052751"/>
                </a:solidFill>
              </a:rPr>
              <a:t>amet</a:t>
            </a:r>
            <a:r>
              <a:rPr lang="en-US" altLang="ko-KR" sz="1200" dirty="0">
                <a:solidFill>
                  <a:srgbClr val="052751"/>
                </a:solidFill>
              </a:rPr>
              <a:t>, </a:t>
            </a:r>
            <a:r>
              <a:rPr lang="en-US" altLang="ko-KR" sz="1200" dirty="0" err="1">
                <a:solidFill>
                  <a:srgbClr val="052751"/>
                </a:solidFill>
              </a:rPr>
              <a:t>consectetur</a:t>
            </a:r>
            <a:r>
              <a:rPr lang="en-US" altLang="ko-KR" sz="1200" dirty="0">
                <a:solidFill>
                  <a:srgbClr val="052751"/>
                </a:solidFill>
              </a:rPr>
              <a:t> </a:t>
            </a:r>
            <a:r>
              <a:rPr lang="en-US" altLang="ko-KR" sz="1200" dirty="0" err="1">
                <a:solidFill>
                  <a:srgbClr val="052751"/>
                </a:solidFill>
              </a:rPr>
              <a:t>adipiscing</a:t>
            </a:r>
            <a:r>
              <a:rPr lang="en-US" altLang="ko-KR" sz="1200" dirty="0">
                <a:solidFill>
                  <a:srgbClr val="052751"/>
                </a:solidFill>
              </a:rPr>
              <a:t> </a:t>
            </a:r>
            <a:r>
              <a:rPr lang="en-US" altLang="ko-KR" sz="1200" dirty="0" err="1">
                <a:solidFill>
                  <a:srgbClr val="052751"/>
                </a:solidFill>
              </a:rPr>
              <a:t>elit</a:t>
            </a:r>
            <a:r>
              <a:rPr lang="en-US" altLang="ko-KR" sz="1200" dirty="0">
                <a:solidFill>
                  <a:srgbClr val="052751"/>
                </a:solidFill>
              </a:rPr>
              <a:t>. </a:t>
            </a:r>
            <a:r>
              <a:rPr lang="en-US" altLang="ko-KR" sz="1200" dirty="0" err="1">
                <a:solidFill>
                  <a:srgbClr val="052751"/>
                </a:solidFill>
              </a:rPr>
              <a:t>Etiam</a:t>
            </a:r>
            <a:r>
              <a:rPr lang="en-US" altLang="ko-KR" sz="1200" dirty="0">
                <a:solidFill>
                  <a:srgbClr val="052751"/>
                </a:solidFill>
              </a:rPr>
              <a:t> </a:t>
            </a:r>
            <a:r>
              <a:rPr lang="en-US" altLang="ko-KR" sz="1200" dirty="0" err="1">
                <a:solidFill>
                  <a:srgbClr val="052751"/>
                </a:solidFill>
              </a:rPr>
              <a:t>aliquet</a:t>
            </a:r>
            <a:r>
              <a:rPr lang="en-US" altLang="ko-KR" sz="1200" dirty="0">
                <a:solidFill>
                  <a:srgbClr val="052751"/>
                </a:solidFill>
              </a:rPr>
              <a:t> </a:t>
            </a:r>
            <a:r>
              <a:rPr lang="en-US" altLang="ko-KR" sz="1200" dirty="0" err="1">
                <a:solidFill>
                  <a:srgbClr val="052751"/>
                </a:solidFill>
              </a:rPr>
              <a:t>eu</a:t>
            </a:r>
            <a:r>
              <a:rPr lang="en-US" altLang="ko-KR" sz="1200" dirty="0">
                <a:solidFill>
                  <a:srgbClr val="052751"/>
                </a:solidFill>
              </a:rPr>
              <a:t> mi </a:t>
            </a:r>
            <a:r>
              <a:rPr lang="en-US" altLang="ko-KR" sz="1200" dirty="0" err="1">
                <a:solidFill>
                  <a:srgbClr val="052751"/>
                </a:solidFill>
              </a:rPr>
              <a:t>quis</a:t>
            </a:r>
            <a:r>
              <a:rPr lang="en-US" altLang="ko-KR" sz="1200" dirty="0">
                <a:solidFill>
                  <a:srgbClr val="052751"/>
                </a:solidFill>
              </a:rPr>
              <a:t> lacinia</a:t>
            </a:r>
            <a:endParaRPr lang="ko-KR" altLang="en-US" sz="1200" dirty="0">
              <a:solidFill>
                <a:srgbClr val="05275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76204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hlinkClick r:id="rId2"/>
            <a:extLst>
              <a:ext uri="{FF2B5EF4-FFF2-40B4-BE49-F238E27FC236}">
                <a16:creationId xmlns:a16="http://schemas.microsoft.com/office/drawing/2014/main" id="{634BB0E0-C2A2-4608-9B87-454181ED05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50384" y="3006966"/>
            <a:ext cx="3993420" cy="307778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F33D9F4-CB95-4CCD-926F-1B10454F1376}"/>
              </a:ext>
            </a:extLst>
          </p:cNvPr>
          <p:cNvSpPr/>
          <p:nvPr/>
        </p:nvSpPr>
        <p:spPr>
          <a:xfrm>
            <a:off x="4048196" y="2722272"/>
            <a:ext cx="178125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Presentation template by 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64B159F3-22D3-4F22-BCCD-A75328AF97F0}"/>
              </a:ext>
            </a:extLst>
          </p:cNvPr>
          <p:cNvSpPr/>
          <p:nvPr/>
        </p:nvSpPr>
        <p:spPr>
          <a:xfrm>
            <a:off x="4534312" y="3570863"/>
            <a:ext cx="322556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http://www.pptmon.com/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Ctrl + Click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 follow link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527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23515289-5437-4804-8C1A-08316BF15DF3}"/>
              </a:ext>
            </a:extLst>
          </p:cNvPr>
          <p:cNvSpPr txBox="1"/>
          <p:nvPr/>
        </p:nvSpPr>
        <p:spPr>
          <a:xfrm>
            <a:off x="2718736" y="1187093"/>
            <a:ext cx="6754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052751"/>
                </a:solidFill>
              </a:rPr>
              <a:t>Lorem ipsum dolor sit </a:t>
            </a:r>
            <a:r>
              <a:rPr lang="en-US" altLang="ko-KR" sz="1400" dirty="0" err="1">
                <a:solidFill>
                  <a:srgbClr val="052751"/>
                </a:solidFill>
              </a:rPr>
              <a:t>amet</a:t>
            </a:r>
            <a:endParaRPr lang="ko-KR" altLang="en-US" sz="1400" b="1" dirty="0">
              <a:solidFill>
                <a:srgbClr val="052751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D28A689-3BF6-4229-BD9A-56A7A251A345}"/>
              </a:ext>
            </a:extLst>
          </p:cNvPr>
          <p:cNvSpPr txBox="1"/>
          <p:nvPr/>
        </p:nvSpPr>
        <p:spPr>
          <a:xfrm>
            <a:off x="2718736" y="671688"/>
            <a:ext cx="67545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solidFill>
                  <a:srgbClr val="052751"/>
                </a:solidFill>
                <a:latin typeface="+mj-lt"/>
                <a:cs typeface="Arial" panose="020B0604020202020204" pitchFamily="34" charset="0"/>
              </a:rPr>
              <a:t>AGENDA</a:t>
            </a:r>
            <a:endParaRPr lang="ko-KR" altLang="en-US" sz="3200" dirty="0">
              <a:solidFill>
                <a:srgbClr val="052751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CC7E9A6D-CD6C-4E0D-A467-866F7523FFE1}"/>
              </a:ext>
            </a:extLst>
          </p:cNvPr>
          <p:cNvSpPr/>
          <p:nvPr/>
        </p:nvSpPr>
        <p:spPr>
          <a:xfrm>
            <a:off x="4320485" y="2585300"/>
            <a:ext cx="1131551" cy="1131551"/>
          </a:xfrm>
          <a:prstGeom prst="ellipse">
            <a:avLst/>
          </a:prstGeom>
          <a:solidFill>
            <a:srgbClr val="01C4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D7EDDCB-6117-4088-AC42-5DA1862F3656}"/>
              </a:ext>
            </a:extLst>
          </p:cNvPr>
          <p:cNvSpPr txBox="1"/>
          <p:nvPr/>
        </p:nvSpPr>
        <p:spPr>
          <a:xfrm>
            <a:off x="3835139" y="4457347"/>
            <a:ext cx="21022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just">
              <a:lnSpc>
                <a:spcPct val="150000"/>
              </a:lnSpc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altLang="ko-KR" sz="1200" dirty="0">
                <a:solidFill>
                  <a:srgbClr val="052751"/>
                </a:solidFill>
              </a:rPr>
              <a:t>Lorem ipsum dolor sit </a:t>
            </a:r>
            <a:r>
              <a:rPr lang="en-US" altLang="ko-KR" sz="1200" dirty="0" err="1">
                <a:solidFill>
                  <a:srgbClr val="052751"/>
                </a:solidFill>
              </a:rPr>
              <a:t>amet</a:t>
            </a:r>
            <a:r>
              <a:rPr lang="en-US" altLang="ko-KR" sz="1200" dirty="0">
                <a:solidFill>
                  <a:srgbClr val="052751"/>
                </a:solidFill>
              </a:rPr>
              <a:t>, </a:t>
            </a:r>
            <a:r>
              <a:rPr lang="en-US" altLang="ko-KR" sz="1200" dirty="0" err="1">
                <a:solidFill>
                  <a:srgbClr val="052751"/>
                </a:solidFill>
              </a:rPr>
              <a:t>consectetur</a:t>
            </a:r>
            <a:r>
              <a:rPr lang="en-US" altLang="ko-KR" sz="1200" dirty="0">
                <a:solidFill>
                  <a:srgbClr val="052751"/>
                </a:solidFill>
              </a:rPr>
              <a:t> </a:t>
            </a:r>
            <a:r>
              <a:rPr lang="en-US" altLang="ko-KR" sz="1200" dirty="0" err="1">
                <a:solidFill>
                  <a:srgbClr val="052751"/>
                </a:solidFill>
              </a:rPr>
              <a:t>adipisicing</a:t>
            </a:r>
            <a:r>
              <a:rPr lang="en-US" altLang="ko-KR" sz="1200" dirty="0">
                <a:solidFill>
                  <a:srgbClr val="052751"/>
                </a:solidFill>
              </a:rPr>
              <a:t> </a:t>
            </a:r>
            <a:r>
              <a:rPr lang="en-US" altLang="ko-KR" sz="1200" dirty="0" err="1">
                <a:solidFill>
                  <a:srgbClr val="052751"/>
                </a:solidFill>
              </a:rPr>
              <a:t>elit</a:t>
            </a:r>
            <a:r>
              <a:rPr lang="en-US" altLang="ko-KR" sz="1200" dirty="0">
                <a:solidFill>
                  <a:srgbClr val="052751"/>
                </a:solidFill>
              </a:rPr>
              <a:t>, sed do </a:t>
            </a:r>
            <a:r>
              <a:rPr lang="en-US" altLang="ko-KR" sz="1200" dirty="0" err="1">
                <a:solidFill>
                  <a:srgbClr val="052751"/>
                </a:solidFill>
              </a:rPr>
              <a:t>eiusmod</a:t>
            </a:r>
            <a:r>
              <a:rPr lang="en-US" altLang="ko-KR" sz="1200" dirty="0">
                <a:solidFill>
                  <a:srgbClr val="052751"/>
                </a:solidFill>
              </a:rPr>
              <a:t> </a:t>
            </a:r>
            <a:r>
              <a:rPr lang="en-US" altLang="ko-KR" sz="1200" dirty="0" err="1">
                <a:solidFill>
                  <a:srgbClr val="052751"/>
                </a:solidFill>
              </a:rPr>
              <a:t>tempor</a:t>
            </a:r>
            <a:endParaRPr lang="ko-KR" altLang="en-US" sz="1200" dirty="0">
              <a:solidFill>
                <a:srgbClr val="05275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DA818E1-7838-4EE5-92C4-2AA0E73BF9E0}"/>
              </a:ext>
            </a:extLst>
          </p:cNvPr>
          <p:cNvSpPr/>
          <p:nvPr/>
        </p:nvSpPr>
        <p:spPr>
          <a:xfrm>
            <a:off x="3835138" y="4029544"/>
            <a:ext cx="2102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052751"/>
                </a:solidFill>
              </a:rPr>
              <a:t>Lorem ipsum</a:t>
            </a: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579484A3-78D4-4DA9-9A9E-476F1544AD5A}"/>
              </a:ext>
            </a:extLst>
          </p:cNvPr>
          <p:cNvGrpSpPr/>
          <p:nvPr/>
        </p:nvGrpSpPr>
        <p:grpSpPr>
          <a:xfrm>
            <a:off x="4630778" y="2881314"/>
            <a:ext cx="511634" cy="524832"/>
            <a:chOff x="2772242" y="1560385"/>
            <a:chExt cx="376198" cy="385905"/>
          </a:xfrm>
          <a:solidFill>
            <a:schemeClr val="bg1"/>
          </a:solidFill>
        </p:grpSpPr>
        <p:sp>
          <p:nvSpPr>
            <p:cNvPr id="20" name="자유형: 도형 19">
              <a:extLst>
                <a:ext uri="{FF2B5EF4-FFF2-40B4-BE49-F238E27FC236}">
                  <a16:creationId xmlns:a16="http://schemas.microsoft.com/office/drawing/2014/main" id="{DE87A922-3E6E-47DB-A40C-C9080B8972AE}"/>
                </a:ext>
              </a:extLst>
            </p:cNvPr>
            <p:cNvSpPr/>
            <p:nvPr/>
          </p:nvSpPr>
          <p:spPr>
            <a:xfrm>
              <a:off x="2976990" y="1560385"/>
              <a:ext cx="171450" cy="171450"/>
            </a:xfrm>
            <a:custGeom>
              <a:avLst/>
              <a:gdLst>
                <a:gd name="connsiteX0" fmla="*/ 171489 w 171450"/>
                <a:gd name="connsiteY0" fmla="*/ 136684 h 171450"/>
                <a:gd name="connsiteX1" fmla="*/ 118626 w 171450"/>
                <a:gd name="connsiteY1" fmla="*/ 43910 h 171450"/>
                <a:gd name="connsiteX2" fmla="*/ 18328 w 171450"/>
                <a:gd name="connsiteY2" fmla="*/ 7144 h 171450"/>
                <a:gd name="connsiteX3" fmla="*/ 18328 w 171450"/>
                <a:gd name="connsiteY3" fmla="*/ 7144 h 171450"/>
                <a:gd name="connsiteX4" fmla="*/ 7183 w 171450"/>
                <a:gd name="connsiteY4" fmla="*/ 18288 h 171450"/>
                <a:gd name="connsiteX5" fmla="*/ 7183 w 171450"/>
                <a:gd name="connsiteY5" fmla="*/ 161735 h 171450"/>
                <a:gd name="connsiteX6" fmla="*/ 7279 w 171450"/>
                <a:gd name="connsiteY6" fmla="*/ 164306 h 171450"/>
                <a:gd name="connsiteX7" fmla="*/ 20137 w 171450"/>
                <a:gd name="connsiteY7" fmla="*/ 173450 h 171450"/>
                <a:gd name="connsiteX8" fmla="*/ 162250 w 171450"/>
                <a:gd name="connsiteY8" fmla="*/ 149447 h 171450"/>
                <a:gd name="connsiteX9" fmla="*/ 171489 w 171450"/>
                <a:gd name="connsiteY9" fmla="*/ 136684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1450" h="171450">
                  <a:moveTo>
                    <a:pt x="171489" y="136684"/>
                  </a:moveTo>
                  <a:cubicBezTo>
                    <a:pt x="165203" y="99250"/>
                    <a:pt x="145867" y="66961"/>
                    <a:pt x="118626" y="43910"/>
                  </a:cubicBezTo>
                  <a:cubicBezTo>
                    <a:pt x="91384" y="20860"/>
                    <a:pt x="56237" y="7144"/>
                    <a:pt x="18328" y="7144"/>
                  </a:cubicBezTo>
                  <a:lnTo>
                    <a:pt x="18328" y="7144"/>
                  </a:lnTo>
                  <a:cubicBezTo>
                    <a:pt x="12136" y="7144"/>
                    <a:pt x="7183" y="12097"/>
                    <a:pt x="7183" y="18288"/>
                  </a:cubicBezTo>
                  <a:lnTo>
                    <a:pt x="7183" y="161735"/>
                  </a:lnTo>
                  <a:cubicBezTo>
                    <a:pt x="7088" y="162592"/>
                    <a:pt x="7183" y="163449"/>
                    <a:pt x="7279" y="164306"/>
                  </a:cubicBezTo>
                  <a:cubicBezTo>
                    <a:pt x="8326" y="170402"/>
                    <a:pt x="14041" y="174498"/>
                    <a:pt x="20137" y="173450"/>
                  </a:cubicBezTo>
                  <a:lnTo>
                    <a:pt x="162250" y="149447"/>
                  </a:lnTo>
                  <a:cubicBezTo>
                    <a:pt x="168346" y="148495"/>
                    <a:pt x="172537" y="142780"/>
                    <a:pt x="171489" y="1366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" name="자유형: 도형 20">
              <a:extLst>
                <a:ext uri="{FF2B5EF4-FFF2-40B4-BE49-F238E27FC236}">
                  <a16:creationId xmlns:a16="http://schemas.microsoft.com/office/drawing/2014/main" id="{C4C46249-3B81-4054-A763-E68E49694898}"/>
                </a:ext>
              </a:extLst>
            </p:cNvPr>
            <p:cNvSpPr/>
            <p:nvPr/>
          </p:nvSpPr>
          <p:spPr>
            <a:xfrm>
              <a:off x="2830203" y="1774840"/>
              <a:ext cx="238125" cy="171450"/>
            </a:xfrm>
            <a:custGeom>
              <a:avLst/>
              <a:gdLst>
                <a:gd name="connsiteX0" fmla="*/ 12143 w 238125"/>
                <a:gd name="connsiteY0" fmla="*/ 110347 h 171450"/>
                <a:gd name="connsiteX1" fmla="*/ 13477 w 238125"/>
                <a:gd name="connsiteY1" fmla="*/ 135684 h 171450"/>
                <a:gd name="connsiteX2" fmla="*/ 121300 w 238125"/>
                <a:gd name="connsiteY2" fmla="*/ 173593 h 171450"/>
                <a:gd name="connsiteX3" fmla="*/ 121300 w 238125"/>
                <a:gd name="connsiteY3" fmla="*/ 173498 h 171450"/>
                <a:gd name="connsiteX4" fmla="*/ 121395 w 238125"/>
                <a:gd name="connsiteY4" fmla="*/ 173498 h 171450"/>
                <a:gd name="connsiteX5" fmla="*/ 231694 w 238125"/>
                <a:gd name="connsiteY5" fmla="*/ 133588 h 171450"/>
                <a:gd name="connsiteX6" fmla="*/ 232647 w 238125"/>
                <a:gd name="connsiteY6" fmla="*/ 112633 h 171450"/>
                <a:gd name="connsiteX7" fmla="*/ 131301 w 238125"/>
                <a:gd name="connsiteY7" fmla="*/ 11287 h 171450"/>
                <a:gd name="connsiteX8" fmla="*/ 111203 w 238125"/>
                <a:gd name="connsiteY8" fmla="*/ 11287 h 171450"/>
                <a:gd name="connsiteX9" fmla="*/ 12143 w 238125"/>
                <a:gd name="connsiteY9" fmla="*/ 110347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38125" h="171450">
                  <a:moveTo>
                    <a:pt x="12143" y="110347"/>
                  </a:moveTo>
                  <a:cubicBezTo>
                    <a:pt x="4999" y="117491"/>
                    <a:pt x="5571" y="129302"/>
                    <a:pt x="13477" y="135684"/>
                  </a:cubicBezTo>
                  <a:cubicBezTo>
                    <a:pt x="43004" y="159306"/>
                    <a:pt x="80533" y="173593"/>
                    <a:pt x="121300" y="173593"/>
                  </a:cubicBezTo>
                  <a:lnTo>
                    <a:pt x="121300" y="173498"/>
                  </a:lnTo>
                  <a:lnTo>
                    <a:pt x="121395" y="173498"/>
                  </a:lnTo>
                  <a:cubicBezTo>
                    <a:pt x="160638" y="173498"/>
                    <a:pt x="199786" y="160163"/>
                    <a:pt x="231694" y="133588"/>
                  </a:cubicBezTo>
                  <a:cubicBezTo>
                    <a:pt x="238076" y="128254"/>
                    <a:pt x="238552" y="118539"/>
                    <a:pt x="232647" y="112633"/>
                  </a:cubicBezTo>
                  <a:lnTo>
                    <a:pt x="131301" y="11287"/>
                  </a:lnTo>
                  <a:cubicBezTo>
                    <a:pt x="125776" y="5763"/>
                    <a:pt x="116728" y="5763"/>
                    <a:pt x="111203" y="11287"/>
                  </a:cubicBezTo>
                  <a:lnTo>
                    <a:pt x="12143" y="11034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" name="자유형: 도형 21">
              <a:extLst>
                <a:ext uri="{FF2B5EF4-FFF2-40B4-BE49-F238E27FC236}">
                  <a16:creationId xmlns:a16="http://schemas.microsoft.com/office/drawing/2014/main" id="{79E2B2A7-BFE2-4710-8429-C161C88C4551}"/>
                </a:ext>
              </a:extLst>
            </p:cNvPr>
            <p:cNvSpPr/>
            <p:nvPr/>
          </p:nvSpPr>
          <p:spPr>
            <a:xfrm>
              <a:off x="2986086" y="1739645"/>
              <a:ext cx="142875" cy="133350"/>
            </a:xfrm>
            <a:custGeom>
              <a:avLst/>
              <a:gdLst>
                <a:gd name="connsiteX0" fmla="*/ 137058 w 142875"/>
                <a:gd name="connsiteY0" fmla="*/ 18479 h 133350"/>
                <a:gd name="connsiteX1" fmla="*/ 124485 w 142875"/>
                <a:gd name="connsiteY1" fmla="*/ 7144 h 133350"/>
                <a:gd name="connsiteX2" fmla="*/ 122199 w 142875"/>
                <a:gd name="connsiteY2" fmla="*/ 7334 h 133350"/>
                <a:gd name="connsiteX3" fmla="*/ 18757 w 142875"/>
                <a:gd name="connsiteY3" fmla="*/ 26479 h 133350"/>
                <a:gd name="connsiteX4" fmla="*/ 11328 w 142875"/>
                <a:gd name="connsiteY4" fmla="*/ 50483 h 133350"/>
                <a:gd name="connsiteX5" fmla="*/ 90195 w 142875"/>
                <a:gd name="connsiteY5" fmla="*/ 129350 h 133350"/>
                <a:gd name="connsiteX6" fmla="*/ 112388 w 142875"/>
                <a:gd name="connsiteY6" fmla="*/ 126683 h 133350"/>
                <a:gd name="connsiteX7" fmla="*/ 132962 w 142875"/>
                <a:gd name="connsiteY7" fmla="*/ 77819 h 133350"/>
                <a:gd name="connsiteX8" fmla="*/ 133152 w 142875"/>
                <a:gd name="connsiteY8" fmla="*/ 76962 h 133350"/>
                <a:gd name="connsiteX9" fmla="*/ 135343 w 142875"/>
                <a:gd name="connsiteY9" fmla="*/ 66580 h 133350"/>
                <a:gd name="connsiteX10" fmla="*/ 137058 w 142875"/>
                <a:gd name="connsiteY10" fmla="*/ 18479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2875" h="133350">
                  <a:moveTo>
                    <a:pt x="137058" y="18479"/>
                  </a:moveTo>
                  <a:cubicBezTo>
                    <a:pt x="136391" y="11906"/>
                    <a:pt x="130866" y="7144"/>
                    <a:pt x="124485" y="7144"/>
                  </a:cubicBezTo>
                  <a:cubicBezTo>
                    <a:pt x="123723" y="7144"/>
                    <a:pt x="122961" y="7239"/>
                    <a:pt x="122199" y="7334"/>
                  </a:cubicBezTo>
                  <a:lnTo>
                    <a:pt x="18757" y="26479"/>
                  </a:lnTo>
                  <a:cubicBezTo>
                    <a:pt x="7518" y="28575"/>
                    <a:pt x="3231" y="42386"/>
                    <a:pt x="11328" y="50483"/>
                  </a:cubicBezTo>
                  <a:lnTo>
                    <a:pt x="90195" y="129350"/>
                  </a:lnTo>
                  <a:cubicBezTo>
                    <a:pt x="96672" y="135827"/>
                    <a:pt x="107530" y="134493"/>
                    <a:pt x="112388" y="126683"/>
                  </a:cubicBezTo>
                  <a:cubicBezTo>
                    <a:pt x="121627" y="111728"/>
                    <a:pt x="128580" y="95250"/>
                    <a:pt x="132962" y="77819"/>
                  </a:cubicBezTo>
                  <a:cubicBezTo>
                    <a:pt x="133057" y="77533"/>
                    <a:pt x="133057" y="77248"/>
                    <a:pt x="133152" y="76962"/>
                  </a:cubicBezTo>
                  <a:cubicBezTo>
                    <a:pt x="134010" y="73533"/>
                    <a:pt x="134676" y="70104"/>
                    <a:pt x="135343" y="66580"/>
                  </a:cubicBezTo>
                  <a:cubicBezTo>
                    <a:pt x="138105" y="50959"/>
                    <a:pt x="138772" y="34862"/>
                    <a:pt x="137058" y="1847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4F0ADC85-064A-43FE-8173-461AE3502066}"/>
                </a:ext>
              </a:extLst>
            </p:cNvPr>
            <p:cNvSpPr/>
            <p:nvPr/>
          </p:nvSpPr>
          <p:spPr>
            <a:xfrm>
              <a:off x="2772242" y="1597152"/>
              <a:ext cx="180975" cy="276225"/>
            </a:xfrm>
            <a:custGeom>
              <a:avLst/>
              <a:gdLst>
                <a:gd name="connsiteX0" fmla="*/ 163449 w 180975"/>
                <a:gd name="connsiteY0" fmla="*/ 162973 h 276225"/>
                <a:gd name="connsiteX1" fmla="*/ 175070 w 180975"/>
                <a:gd name="connsiteY1" fmla="*/ 151352 h 276225"/>
                <a:gd name="connsiteX2" fmla="*/ 179261 w 180975"/>
                <a:gd name="connsiteY2" fmla="*/ 141351 h 276225"/>
                <a:gd name="connsiteX3" fmla="*/ 179261 w 180975"/>
                <a:gd name="connsiteY3" fmla="*/ 19812 h 276225"/>
                <a:gd name="connsiteX4" fmla="*/ 166688 w 180975"/>
                <a:gd name="connsiteY4" fmla="*/ 7144 h 276225"/>
                <a:gd name="connsiteX5" fmla="*/ 165735 w 180975"/>
                <a:gd name="connsiteY5" fmla="*/ 7144 h 276225"/>
                <a:gd name="connsiteX6" fmla="*/ 7144 w 180975"/>
                <a:gd name="connsiteY6" fmla="*/ 178784 h 276225"/>
                <a:gd name="connsiteX7" fmla="*/ 32671 w 180975"/>
                <a:gd name="connsiteY7" fmla="*/ 269081 h 276225"/>
                <a:gd name="connsiteX8" fmla="*/ 54769 w 180975"/>
                <a:gd name="connsiteY8" fmla="*/ 271558 h 276225"/>
                <a:gd name="connsiteX9" fmla="*/ 163449 w 180975"/>
                <a:gd name="connsiteY9" fmla="*/ 162973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975" h="276225">
                  <a:moveTo>
                    <a:pt x="163449" y="162973"/>
                  </a:moveTo>
                  <a:lnTo>
                    <a:pt x="175070" y="151352"/>
                  </a:lnTo>
                  <a:cubicBezTo>
                    <a:pt x="177737" y="148685"/>
                    <a:pt x="179261" y="145066"/>
                    <a:pt x="179261" y="141351"/>
                  </a:cubicBezTo>
                  <a:lnTo>
                    <a:pt x="179261" y="19812"/>
                  </a:lnTo>
                  <a:cubicBezTo>
                    <a:pt x="179261" y="12763"/>
                    <a:pt x="173546" y="7144"/>
                    <a:pt x="166688" y="7144"/>
                  </a:cubicBezTo>
                  <a:cubicBezTo>
                    <a:pt x="166402" y="7144"/>
                    <a:pt x="166021" y="7144"/>
                    <a:pt x="165735" y="7144"/>
                  </a:cubicBezTo>
                  <a:cubicBezTo>
                    <a:pt x="76962" y="14097"/>
                    <a:pt x="7144" y="88297"/>
                    <a:pt x="7144" y="178784"/>
                  </a:cubicBezTo>
                  <a:cubicBezTo>
                    <a:pt x="7144" y="211931"/>
                    <a:pt x="16478" y="242888"/>
                    <a:pt x="32671" y="269081"/>
                  </a:cubicBezTo>
                  <a:cubicBezTo>
                    <a:pt x="37433" y="276892"/>
                    <a:pt x="48292" y="278035"/>
                    <a:pt x="54769" y="271558"/>
                  </a:cubicBezTo>
                  <a:lnTo>
                    <a:pt x="163449" y="16297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24" name="타원 23">
            <a:extLst>
              <a:ext uri="{FF2B5EF4-FFF2-40B4-BE49-F238E27FC236}">
                <a16:creationId xmlns:a16="http://schemas.microsoft.com/office/drawing/2014/main" id="{A1B4B2BB-4E56-433F-85A5-57B235FC6F78}"/>
              </a:ext>
            </a:extLst>
          </p:cNvPr>
          <p:cNvSpPr/>
          <p:nvPr/>
        </p:nvSpPr>
        <p:spPr>
          <a:xfrm>
            <a:off x="9159447" y="2585300"/>
            <a:ext cx="1131551" cy="1131551"/>
          </a:xfrm>
          <a:prstGeom prst="ellipse">
            <a:avLst/>
          </a:prstGeom>
          <a:solidFill>
            <a:srgbClr val="01C4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CC997A0-853B-471C-8AC4-701C7D0FC877}"/>
              </a:ext>
            </a:extLst>
          </p:cNvPr>
          <p:cNvSpPr txBox="1"/>
          <p:nvPr/>
        </p:nvSpPr>
        <p:spPr>
          <a:xfrm>
            <a:off x="8674101" y="4457347"/>
            <a:ext cx="21022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just">
              <a:lnSpc>
                <a:spcPct val="150000"/>
              </a:lnSpc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altLang="ko-KR" sz="1200" dirty="0">
                <a:solidFill>
                  <a:srgbClr val="052751"/>
                </a:solidFill>
              </a:rPr>
              <a:t>Lorem ipsum dolor sit </a:t>
            </a:r>
            <a:r>
              <a:rPr lang="en-US" altLang="ko-KR" sz="1200" dirty="0" err="1">
                <a:solidFill>
                  <a:srgbClr val="052751"/>
                </a:solidFill>
              </a:rPr>
              <a:t>amet</a:t>
            </a:r>
            <a:r>
              <a:rPr lang="en-US" altLang="ko-KR" sz="1200" dirty="0">
                <a:solidFill>
                  <a:srgbClr val="052751"/>
                </a:solidFill>
              </a:rPr>
              <a:t>, </a:t>
            </a:r>
            <a:r>
              <a:rPr lang="en-US" altLang="ko-KR" sz="1200" dirty="0" err="1">
                <a:solidFill>
                  <a:srgbClr val="052751"/>
                </a:solidFill>
              </a:rPr>
              <a:t>consectetur</a:t>
            </a:r>
            <a:r>
              <a:rPr lang="en-US" altLang="ko-KR" sz="1200" dirty="0">
                <a:solidFill>
                  <a:srgbClr val="052751"/>
                </a:solidFill>
              </a:rPr>
              <a:t> </a:t>
            </a:r>
            <a:r>
              <a:rPr lang="en-US" altLang="ko-KR" sz="1200" dirty="0" err="1">
                <a:solidFill>
                  <a:srgbClr val="052751"/>
                </a:solidFill>
              </a:rPr>
              <a:t>adipisicing</a:t>
            </a:r>
            <a:r>
              <a:rPr lang="en-US" altLang="ko-KR" sz="1200" dirty="0">
                <a:solidFill>
                  <a:srgbClr val="052751"/>
                </a:solidFill>
              </a:rPr>
              <a:t> </a:t>
            </a:r>
            <a:r>
              <a:rPr lang="en-US" altLang="ko-KR" sz="1200" dirty="0" err="1">
                <a:solidFill>
                  <a:srgbClr val="052751"/>
                </a:solidFill>
              </a:rPr>
              <a:t>elit</a:t>
            </a:r>
            <a:r>
              <a:rPr lang="en-US" altLang="ko-KR" sz="1200" dirty="0">
                <a:solidFill>
                  <a:srgbClr val="052751"/>
                </a:solidFill>
              </a:rPr>
              <a:t>, sed do </a:t>
            </a:r>
            <a:r>
              <a:rPr lang="en-US" altLang="ko-KR" sz="1200" dirty="0" err="1">
                <a:solidFill>
                  <a:srgbClr val="052751"/>
                </a:solidFill>
              </a:rPr>
              <a:t>eiusmod</a:t>
            </a:r>
            <a:r>
              <a:rPr lang="en-US" altLang="ko-KR" sz="1200" dirty="0">
                <a:solidFill>
                  <a:srgbClr val="052751"/>
                </a:solidFill>
              </a:rPr>
              <a:t> </a:t>
            </a:r>
            <a:r>
              <a:rPr lang="en-US" altLang="ko-KR" sz="1200" dirty="0" err="1">
                <a:solidFill>
                  <a:srgbClr val="052751"/>
                </a:solidFill>
              </a:rPr>
              <a:t>tempor</a:t>
            </a:r>
            <a:endParaRPr lang="ko-KR" altLang="en-US" sz="1200" dirty="0">
              <a:solidFill>
                <a:srgbClr val="05275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E56F64E-5D22-4660-A6A7-47B532CF5007}"/>
              </a:ext>
            </a:extLst>
          </p:cNvPr>
          <p:cNvSpPr/>
          <p:nvPr/>
        </p:nvSpPr>
        <p:spPr>
          <a:xfrm>
            <a:off x="8674100" y="4029544"/>
            <a:ext cx="2102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052751"/>
                </a:solidFill>
              </a:rPr>
              <a:t>Lorem ipsum</a:t>
            </a: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E6D59833-5E49-4CDF-9398-3CBEE2CCE66F}"/>
              </a:ext>
            </a:extLst>
          </p:cNvPr>
          <p:cNvGrpSpPr/>
          <p:nvPr/>
        </p:nvGrpSpPr>
        <p:grpSpPr>
          <a:xfrm>
            <a:off x="9459856" y="2889377"/>
            <a:ext cx="530730" cy="508706"/>
            <a:chOff x="6793030" y="2235612"/>
            <a:chExt cx="390240" cy="374047"/>
          </a:xfrm>
          <a:solidFill>
            <a:schemeClr val="bg1"/>
          </a:solidFill>
        </p:grpSpPr>
        <p:sp>
          <p:nvSpPr>
            <p:cNvPr id="28" name="자유형: 도형 27">
              <a:extLst>
                <a:ext uri="{FF2B5EF4-FFF2-40B4-BE49-F238E27FC236}">
                  <a16:creationId xmlns:a16="http://schemas.microsoft.com/office/drawing/2014/main" id="{87B3018F-D83A-4E3E-B78F-633A37D553EB}"/>
                </a:ext>
              </a:extLst>
            </p:cNvPr>
            <p:cNvSpPr/>
            <p:nvPr/>
          </p:nvSpPr>
          <p:spPr>
            <a:xfrm>
              <a:off x="6897520" y="2314384"/>
              <a:ext cx="285750" cy="295275"/>
            </a:xfrm>
            <a:custGeom>
              <a:avLst/>
              <a:gdLst>
                <a:gd name="connsiteX0" fmla="*/ 266033 w 285750"/>
                <a:gd name="connsiteY0" fmla="*/ 7144 h 295275"/>
                <a:gd name="connsiteX1" fmla="*/ 215455 w 285750"/>
                <a:gd name="connsiteY1" fmla="*/ 7144 h 295275"/>
                <a:gd name="connsiteX2" fmla="*/ 215455 w 285750"/>
                <a:gd name="connsiteY2" fmla="*/ 24194 h 295275"/>
                <a:gd name="connsiteX3" fmla="*/ 215455 w 285750"/>
                <a:gd name="connsiteY3" fmla="*/ 40958 h 295275"/>
                <a:gd name="connsiteX4" fmla="*/ 215455 w 285750"/>
                <a:gd name="connsiteY4" fmla="*/ 142589 h 295275"/>
                <a:gd name="connsiteX5" fmla="*/ 165068 w 285750"/>
                <a:gd name="connsiteY5" fmla="*/ 192977 h 295275"/>
                <a:gd name="connsiteX6" fmla="*/ 61436 w 285750"/>
                <a:gd name="connsiteY6" fmla="*/ 192977 h 295275"/>
                <a:gd name="connsiteX7" fmla="*/ 45529 w 285750"/>
                <a:gd name="connsiteY7" fmla="*/ 204121 h 295275"/>
                <a:gd name="connsiteX8" fmla="*/ 21621 w 285750"/>
                <a:gd name="connsiteY8" fmla="*/ 220885 h 295275"/>
                <a:gd name="connsiteX9" fmla="*/ 7144 w 285750"/>
                <a:gd name="connsiteY9" fmla="*/ 231077 h 295275"/>
                <a:gd name="connsiteX10" fmla="*/ 20383 w 285750"/>
                <a:gd name="connsiteY10" fmla="*/ 237649 h 295275"/>
                <a:gd name="connsiteX11" fmla="*/ 134683 w 285750"/>
                <a:gd name="connsiteY11" fmla="*/ 237649 h 295275"/>
                <a:gd name="connsiteX12" fmla="*/ 215836 w 285750"/>
                <a:gd name="connsiteY12" fmla="*/ 294418 h 295275"/>
                <a:gd name="connsiteX13" fmla="*/ 225457 w 285750"/>
                <a:gd name="connsiteY13" fmla="*/ 297466 h 295275"/>
                <a:gd name="connsiteX14" fmla="*/ 236696 w 285750"/>
                <a:gd name="connsiteY14" fmla="*/ 293084 h 295275"/>
                <a:gd name="connsiteX15" fmla="*/ 242125 w 285750"/>
                <a:gd name="connsiteY15" fmla="*/ 280416 h 295275"/>
                <a:gd name="connsiteX16" fmla="*/ 242125 w 285750"/>
                <a:gd name="connsiteY16" fmla="*/ 238411 h 295275"/>
                <a:gd name="connsiteX17" fmla="*/ 266223 w 285750"/>
                <a:gd name="connsiteY17" fmla="*/ 238411 h 295275"/>
                <a:gd name="connsiteX18" fmla="*/ 282987 w 285750"/>
                <a:gd name="connsiteY18" fmla="*/ 221647 h 295275"/>
                <a:gd name="connsiteX19" fmla="*/ 282987 w 285750"/>
                <a:gd name="connsiteY19" fmla="*/ 24003 h 295275"/>
                <a:gd name="connsiteX20" fmla="*/ 266033 w 285750"/>
                <a:gd name="connsiteY20" fmla="*/ 7144 h 295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85750" h="295275">
                  <a:moveTo>
                    <a:pt x="266033" y="7144"/>
                  </a:moveTo>
                  <a:lnTo>
                    <a:pt x="215455" y="7144"/>
                  </a:lnTo>
                  <a:lnTo>
                    <a:pt x="215455" y="24194"/>
                  </a:lnTo>
                  <a:lnTo>
                    <a:pt x="215455" y="40958"/>
                  </a:lnTo>
                  <a:lnTo>
                    <a:pt x="215455" y="142589"/>
                  </a:lnTo>
                  <a:cubicBezTo>
                    <a:pt x="215455" y="170402"/>
                    <a:pt x="192881" y="192977"/>
                    <a:pt x="165068" y="192977"/>
                  </a:cubicBezTo>
                  <a:lnTo>
                    <a:pt x="61436" y="192977"/>
                  </a:lnTo>
                  <a:lnTo>
                    <a:pt x="45529" y="204121"/>
                  </a:lnTo>
                  <a:lnTo>
                    <a:pt x="21621" y="220885"/>
                  </a:lnTo>
                  <a:lnTo>
                    <a:pt x="7144" y="231077"/>
                  </a:lnTo>
                  <a:cubicBezTo>
                    <a:pt x="10191" y="235077"/>
                    <a:pt x="14954" y="237649"/>
                    <a:pt x="20383" y="237649"/>
                  </a:cubicBezTo>
                  <a:lnTo>
                    <a:pt x="134683" y="237649"/>
                  </a:lnTo>
                  <a:lnTo>
                    <a:pt x="215836" y="294418"/>
                  </a:lnTo>
                  <a:cubicBezTo>
                    <a:pt x="218694" y="296418"/>
                    <a:pt x="222028" y="297466"/>
                    <a:pt x="225457" y="297466"/>
                  </a:cubicBezTo>
                  <a:cubicBezTo>
                    <a:pt x="229457" y="297466"/>
                    <a:pt x="233457" y="296037"/>
                    <a:pt x="236696" y="293084"/>
                  </a:cubicBezTo>
                  <a:cubicBezTo>
                    <a:pt x="240220" y="289846"/>
                    <a:pt x="242125" y="285179"/>
                    <a:pt x="242125" y="280416"/>
                  </a:cubicBezTo>
                  <a:lnTo>
                    <a:pt x="242125" y="238411"/>
                  </a:lnTo>
                  <a:lnTo>
                    <a:pt x="266223" y="238411"/>
                  </a:lnTo>
                  <a:cubicBezTo>
                    <a:pt x="275463" y="238411"/>
                    <a:pt x="282987" y="230886"/>
                    <a:pt x="282987" y="221647"/>
                  </a:cubicBezTo>
                  <a:lnTo>
                    <a:pt x="282987" y="24003"/>
                  </a:lnTo>
                  <a:cubicBezTo>
                    <a:pt x="283083" y="14669"/>
                    <a:pt x="275463" y="7144"/>
                    <a:pt x="266033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9" name="자유형: 도형 28">
              <a:extLst>
                <a:ext uri="{FF2B5EF4-FFF2-40B4-BE49-F238E27FC236}">
                  <a16:creationId xmlns:a16="http://schemas.microsoft.com/office/drawing/2014/main" id="{0AFB7EFD-F0A4-4909-AC90-568974E052ED}"/>
                </a:ext>
              </a:extLst>
            </p:cNvPr>
            <p:cNvSpPr/>
            <p:nvPr/>
          </p:nvSpPr>
          <p:spPr>
            <a:xfrm>
              <a:off x="6793030" y="2235612"/>
              <a:ext cx="285750" cy="304800"/>
            </a:xfrm>
            <a:custGeom>
              <a:avLst/>
              <a:gdLst>
                <a:gd name="connsiteX0" fmla="*/ 269748 w 285750"/>
                <a:gd name="connsiteY0" fmla="*/ 7144 h 304800"/>
                <a:gd name="connsiteX1" fmla="*/ 23908 w 285750"/>
                <a:gd name="connsiteY1" fmla="*/ 7144 h 304800"/>
                <a:gd name="connsiteX2" fmla="*/ 7144 w 285750"/>
                <a:gd name="connsiteY2" fmla="*/ 23908 h 304800"/>
                <a:gd name="connsiteX3" fmla="*/ 7144 w 285750"/>
                <a:gd name="connsiteY3" fmla="*/ 221361 h 304800"/>
                <a:gd name="connsiteX4" fmla="*/ 23908 w 285750"/>
                <a:gd name="connsiteY4" fmla="*/ 238125 h 304800"/>
                <a:gd name="connsiteX5" fmla="*/ 47244 w 285750"/>
                <a:gd name="connsiteY5" fmla="*/ 238125 h 304800"/>
                <a:gd name="connsiteX6" fmla="*/ 47244 w 285750"/>
                <a:gd name="connsiteY6" fmla="*/ 281178 h 304800"/>
                <a:gd name="connsiteX7" fmla="*/ 52007 w 285750"/>
                <a:gd name="connsiteY7" fmla="*/ 293180 h 304800"/>
                <a:gd name="connsiteX8" fmla="*/ 64008 w 285750"/>
                <a:gd name="connsiteY8" fmla="*/ 298228 h 304800"/>
                <a:gd name="connsiteX9" fmla="*/ 73628 w 285750"/>
                <a:gd name="connsiteY9" fmla="*/ 295180 h 304800"/>
                <a:gd name="connsiteX10" fmla="*/ 107632 w 285750"/>
                <a:gd name="connsiteY10" fmla="*/ 271367 h 304800"/>
                <a:gd name="connsiteX11" fmla="*/ 124396 w 285750"/>
                <a:gd name="connsiteY11" fmla="*/ 259651 h 304800"/>
                <a:gd name="connsiteX12" fmla="*/ 141161 w 285750"/>
                <a:gd name="connsiteY12" fmla="*/ 247936 h 304800"/>
                <a:gd name="connsiteX13" fmla="*/ 154972 w 285750"/>
                <a:gd name="connsiteY13" fmla="*/ 238220 h 304800"/>
                <a:gd name="connsiteX14" fmla="*/ 269653 w 285750"/>
                <a:gd name="connsiteY14" fmla="*/ 238220 h 304800"/>
                <a:gd name="connsiteX15" fmla="*/ 286417 w 285750"/>
                <a:gd name="connsiteY15" fmla="*/ 221456 h 304800"/>
                <a:gd name="connsiteX16" fmla="*/ 286417 w 285750"/>
                <a:gd name="connsiteY16" fmla="*/ 119158 h 304800"/>
                <a:gd name="connsiteX17" fmla="*/ 286417 w 285750"/>
                <a:gd name="connsiteY17" fmla="*/ 102394 h 304800"/>
                <a:gd name="connsiteX18" fmla="*/ 286417 w 285750"/>
                <a:gd name="connsiteY18" fmla="*/ 85630 h 304800"/>
                <a:gd name="connsiteX19" fmla="*/ 286417 w 285750"/>
                <a:gd name="connsiteY19" fmla="*/ 24003 h 304800"/>
                <a:gd name="connsiteX20" fmla="*/ 269748 w 285750"/>
                <a:gd name="connsiteY20" fmla="*/ 7144 h 304800"/>
                <a:gd name="connsiteX21" fmla="*/ 219170 w 285750"/>
                <a:gd name="connsiteY21" fmla="*/ 160877 h 304800"/>
                <a:gd name="connsiteX22" fmla="*/ 202216 w 285750"/>
                <a:gd name="connsiteY22" fmla="*/ 175165 h 304800"/>
                <a:gd name="connsiteX23" fmla="*/ 192405 w 285750"/>
                <a:gd name="connsiteY23" fmla="*/ 175165 h 304800"/>
                <a:gd name="connsiteX24" fmla="*/ 91630 w 285750"/>
                <a:gd name="connsiteY24" fmla="*/ 175165 h 304800"/>
                <a:gd name="connsiteX25" fmla="*/ 74486 w 285750"/>
                <a:gd name="connsiteY25" fmla="*/ 158972 h 304800"/>
                <a:gd name="connsiteX26" fmla="*/ 91154 w 285750"/>
                <a:gd name="connsiteY26" fmla="*/ 141732 h 304800"/>
                <a:gd name="connsiteX27" fmla="*/ 202597 w 285750"/>
                <a:gd name="connsiteY27" fmla="*/ 141732 h 304800"/>
                <a:gd name="connsiteX28" fmla="*/ 217741 w 285750"/>
                <a:gd name="connsiteY28" fmla="*/ 151352 h 304800"/>
                <a:gd name="connsiteX29" fmla="*/ 219170 w 285750"/>
                <a:gd name="connsiteY29" fmla="*/ 160877 h 304800"/>
                <a:gd name="connsiteX30" fmla="*/ 202597 w 285750"/>
                <a:gd name="connsiteY30" fmla="*/ 108204 h 304800"/>
                <a:gd name="connsiteX31" fmla="*/ 91630 w 285750"/>
                <a:gd name="connsiteY31" fmla="*/ 108204 h 304800"/>
                <a:gd name="connsiteX32" fmla="*/ 74486 w 285750"/>
                <a:gd name="connsiteY32" fmla="*/ 92107 h 304800"/>
                <a:gd name="connsiteX33" fmla="*/ 91154 w 285750"/>
                <a:gd name="connsiteY33" fmla="*/ 74771 h 304800"/>
                <a:gd name="connsiteX34" fmla="*/ 202597 w 285750"/>
                <a:gd name="connsiteY34" fmla="*/ 74771 h 304800"/>
                <a:gd name="connsiteX35" fmla="*/ 219361 w 285750"/>
                <a:gd name="connsiteY35" fmla="*/ 91535 h 304800"/>
                <a:gd name="connsiteX36" fmla="*/ 202597 w 285750"/>
                <a:gd name="connsiteY36" fmla="*/ 108204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85750" h="304800">
                  <a:moveTo>
                    <a:pt x="269748" y="7144"/>
                  </a:moveTo>
                  <a:lnTo>
                    <a:pt x="23908" y="7144"/>
                  </a:lnTo>
                  <a:cubicBezTo>
                    <a:pt x="14668" y="7144"/>
                    <a:pt x="7144" y="14668"/>
                    <a:pt x="7144" y="23908"/>
                  </a:cubicBezTo>
                  <a:lnTo>
                    <a:pt x="7144" y="221361"/>
                  </a:lnTo>
                  <a:cubicBezTo>
                    <a:pt x="7144" y="230600"/>
                    <a:pt x="14668" y="238125"/>
                    <a:pt x="23908" y="238125"/>
                  </a:cubicBezTo>
                  <a:lnTo>
                    <a:pt x="47244" y="238125"/>
                  </a:lnTo>
                  <a:lnTo>
                    <a:pt x="47244" y="281178"/>
                  </a:lnTo>
                  <a:cubicBezTo>
                    <a:pt x="47244" y="285655"/>
                    <a:pt x="48863" y="290036"/>
                    <a:pt x="52007" y="293180"/>
                  </a:cubicBezTo>
                  <a:cubicBezTo>
                    <a:pt x="55340" y="296609"/>
                    <a:pt x="59722" y="298228"/>
                    <a:pt x="64008" y="298228"/>
                  </a:cubicBezTo>
                  <a:cubicBezTo>
                    <a:pt x="67342" y="298228"/>
                    <a:pt x="70771" y="297180"/>
                    <a:pt x="73628" y="295180"/>
                  </a:cubicBezTo>
                  <a:lnTo>
                    <a:pt x="107632" y="271367"/>
                  </a:lnTo>
                  <a:lnTo>
                    <a:pt x="124396" y="259651"/>
                  </a:lnTo>
                  <a:lnTo>
                    <a:pt x="141161" y="247936"/>
                  </a:lnTo>
                  <a:lnTo>
                    <a:pt x="154972" y="238220"/>
                  </a:lnTo>
                  <a:lnTo>
                    <a:pt x="269653" y="238220"/>
                  </a:lnTo>
                  <a:cubicBezTo>
                    <a:pt x="278892" y="238220"/>
                    <a:pt x="286417" y="230695"/>
                    <a:pt x="286417" y="221456"/>
                  </a:cubicBezTo>
                  <a:lnTo>
                    <a:pt x="286417" y="119158"/>
                  </a:lnTo>
                  <a:lnTo>
                    <a:pt x="286417" y="102394"/>
                  </a:lnTo>
                  <a:lnTo>
                    <a:pt x="286417" y="85630"/>
                  </a:lnTo>
                  <a:lnTo>
                    <a:pt x="286417" y="24003"/>
                  </a:lnTo>
                  <a:cubicBezTo>
                    <a:pt x="286512" y="14668"/>
                    <a:pt x="279082" y="7144"/>
                    <a:pt x="269748" y="7144"/>
                  </a:cubicBezTo>
                  <a:close/>
                  <a:moveTo>
                    <a:pt x="219170" y="160877"/>
                  </a:moveTo>
                  <a:cubicBezTo>
                    <a:pt x="217932" y="169164"/>
                    <a:pt x="210598" y="175165"/>
                    <a:pt x="202216" y="175165"/>
                  </a:cubicBezTo>
                  <a:lnTo>
                    <a:pt x="192405" y="175165"/>
                  </a:lnTo>
                  <a:lnTo>
                    <a:pt x="91630" y="175165"/>
                  </a:lnTo>
                  <a:cubicBezTo>
                    <a:pt x="82582" y="175165"/>
                    <a:pt x="74771" y="168116"/>
                    <a:pt x="74486" y="158972"/>
                  </a:cubicBezTo>
                  <a:cubicBezTo>
                    <a:pt x="74200" y="149447"/>
                    <a:pt x="81725" y="141732"/>
                    <a:pt x="91154" y="141732"/>
                  </a:cubicBezTo>
                  <a:lnTo>
                    <a:pt x="202597" y="141732"/>
                  </a:lnTo>
                  <a:cubicBezTo>
                    <a:pt x="209265" y="141732"/>
                    <a:pt x="215075" y="145637"/>
                    <a:pt x="217741" y="151352"/>
                  </a:cubicBezTo>
                  <a:cubicBezTo>
                    <a:pt x="219075" y="154114"/>
                    <a:pt x="219646" y="157353"/>
                    <a:pt x="219170" y="160877"/>
                  </a:cubicBezTo>
                  <a:close/>
                  <a:moveTo>
                    <a:pt x="202597" y="108204"/>
                  </a:moveTo>
                  <a:lnTo>
                    <a:pt x="91630" y="108204"/>
                  </a:lnTo>
                  <a:cubicBezTo>
                    <a:pt x="82582" y="108204"/>
                    <a:pt x="74771" y="101155"/>
                    <a:pt x="74486" y="92107"/>
                  </a:cubicBezTo>
                  <a:cubicBezTo>
                    <a:pt x="74200" y="82582"/>
                    <a:pt x="81725" y="74771"/>
                    <a:pt x="91154" y="74771"/>
                  </a:cubicBezTo>
                  <a:lnTo>
                    <a:pt x="202597" y="74771"/>
                  </a:lnTo>
                  <a:cubicBezTo>
                    <a:pt x="211836" y="74771"/>
                    <a:pt x="219361" y="82296"/>
                    <a:pt x="219361" y="91535"/>
                  </a:cubicBezTo>
                  <a:cubicBezTo>
                    <a:pt x="219266" y="100774"/>
                    <a:pt x="211836" y="108204"/>
                    <a:pt x="202597" y="1082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</p:grpSp>
      <p:sp>
        <p:nvSpPr>
          <p:cNvPr id="44" name="타원 43">
            <a:extLst>
              <a:ext uri="{FF2B5EF4-FFF2-40B4-BE49-F238E27FC236}">
                <a16:creationId xmlns:a16="http://schemas.microsoft.com/office/drawing/2014/main" id="{6CBCEBA5-C735-4743-9790-12DA7DBA01E7}"/>
              </a:ext>
            </a:extLst>
          </p:cNvPr>
          <p:cNvSpPr/>
          <p:nvPr/>
        </p:nvSpPr>
        <p:spPr>
          <a:xfrm>
            <a:off x="1901003" y="2585300"/>
            <a:ext cx="1131551" cy="1131551"/>
          </a:xfrm>
          <a:prstGeom prst="ellipse">
            <a:avLst/>
          </a:prstGeom>
          <a:solidFill>
            <a:srgbClr val="01C4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78E51DE-83C6-4B56-ABE9-A5216AA0304E}"/>
              </a:ext>
            </a:extLst>
          </p:cNvPr>
          <p:cNvSpPr txBox="1"/>
          <p:nvPr/>
        </p:nvSpPr>
        <p:spPr>
          <a:xfrm>
            <a:off x="1415658" y="4457347"/>
            <a:ext cx="21022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just">
              <a:lnSpc>
                <a:spcPct val="150000"/>
              </a:lnSpc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altLang="ko-KR" sz="1200" dirty="0">
                <a:solidFill>
                  <a:srgbClr val="052751"/>
                </a:solidFill>
              </a:rPr>
              <a:t>Lorem ipsum dolor sit </a:t>
            </a:r>
            <a:r>
              <a:rPr lang="en-US" altLang="ko-KR" sz="1200" dirty="0" err="1">
                <a:solidFill>
                  <a:srgbClr val="052751"/>
                </a:solidFill>
              </a:rPr>
              <a:t>amet</a:t>
            </a:r>
            <a:r>
              <a:rPr lang="en-US" altLang="ko-KR" sz="1200" dirty="0">
                <a:solidFill>
                  <a:srgbClr val="052751"/>
                </a:solidFill>
              </a:rPr>
              <a:t>, </a:t>
            </a:r>
            <a:r>
              <a:rPr lang="en-US" altLang="ko-KR" sz="1200" dirty="0" err="1">
                <a:solidFill>
                  <a:srgbClr val="052751"/>
                </a:solidFill>
              </a:rPr>
              <a:t>consectetur</a:t>
            </a:r>
            <a:r>
              <a:rPr lang="en-US" altLang="ko-KR" sz="1200" dirty="0">
                <a:solidFill>
                  <a:srgbClr val="052751"/>
                </a:solidFill>
              </a:rPr>
              <a:t> </a:t>
            </a:r>
            <a:r>
              <a:rPr lang="en-US" altLang="ko-KR" sz="1200" dirty="0" err="1">
                <a:solidFill>
                  <a:srgbClr val="052751"/>
                </a:solidFill>
              </a:rPr>
              <a:t>adipisicing</a:t>
            </a:r>
            <a:r>
              <a:rPr lang="en-US" altLang="ko-KR" sz="1200" dirty="0">
                <a:solidFill>
                  <a:srgbClr val="052751"/>
                </a:solidFill>
              </a:rPr>
              <a:t> </a:t>
            </a:r>
            <a:r>
              <a:rPr lang="en-US" altLang="ko-KR" sz="1200" dirty="0" err="1">
                <a:solidFill>
                  <a:srgbClr val="052751"/>
                </a:solidFill>
              </a:rPr>
              <a:t>elit</a:t>
            </a:r>
            <a:r>
              <a:rPr lang="en-US" altLang="ko-KR" sz="1200" dirty="0">
                <a:solidFill>
                  <a:srgbClr val="052751"/>
                </a:solidFill>
              </a:rPr>
              <a:t>, sed do </a:t>
            </a:r>
            <a:r>
              <a:rPr lang="en-US" altLang="ko-KR" sz="1200" dirty="0" err="1">
                <a:solidFill>
                  <a:srgbClr val="052751"/>
                </a:solidFill>
              </a:rPr>
              <a:t>eiusmod</a:t>
            </a:r>
            <a:r>
              <a:rPr lang="en-US" altLang="ko-KR" sz="1200" dirty="0">
                <a:solidFill>
                  <a:srgbClr val="052751"/>
                </a:solidFill>
              </a:rPr>
              <a:t> </a:t>
            </a:r>
            <a:r>
              <a:rPr lang="en-US" altLang="ko-KR" sz="1200" dirty="0" err="1">
                <a:solidFill>
                  <a:srgbClr val="052751"/>
                </a:solidFill>
              </a:rPr>
              <a:t>tempor</a:t>
            </a:r>
            <a:endParaRPr lang="ko-KR" altLang="en-US" sz="1200" dirty="0">
              <a:solidFill>
                <a:srgbClr val="05275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74823B62-EFF4-45F3-A0FA-626092DB6FCE}"/>
              </a:ext>
            </a:extLst>
          </p:cNvPr>
          <p:cNvSpPr/>
          <p:nvPr/>
        </p:nvSpPr>
        <p:spPr>
          <a:xfrm>
            <a:off x="1415657" y="4029544"/>
            <a:ext cx="2102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052751"/>
                </a:solidFill>
              </a:rPr>
              <a:t>Lorem ipsum</a:t>
            </a:r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B9E99540-8F8E-4E67-AC1B-A83B21628EAF}"/>
              </a:ext>
            </a:extLst>
          </p:cNvPr>
          <p:cNvGrpSpPr/>
          <p:nvPr/>
        </p:nvGrpSpPr>
        <p:grpSpPr>
          <a:xfrm>
            <a:off x="2265990" y="2875970"/>
            <a:ext cx="401576" cy="535520"/>
            <a:chOff x="3471472" y="902398"/>
            <a:chExt cx="295275" cy="393763"/>
          </a:xfrm>
          <a:solidFill>
            <a:schemeClr val="bg1"/>
          </a:solidFill>
        </p:grpSpPr>
        <p:sp>
          <p:nvSpPr>
            <p:cNvPr id="48" name="자유형: 도형 47">
              <a:extLst>
                <a:ext uri="{FF2B5EF4-FFF2-40B4-BE49-F238E27FC236}">
                  <a16:creationId xmlns:a16="http://schemas.microsoft.com/office/drawing/2014/main" id="{63560116-8048-4899-8D36-D39BD7836F3C}"/>
                </a:ext>
              </a:extLst>
            </p:cNvPr>
            <p:cNvSpPr/>
            <p:nvPr/>
          </p:nvSpPr>
          <p:spPr>
            <a:xfrm>
              <a:off x="3549482" y="902398"/>
              <a:ext cx="142875" cy="76200"/>
            </a:xfrm>
            <a:custGeom>
              <a:avLst/>
              <a:gdLst>
                <a:gd name="connsiteX0" fmla="*/ 107442 w 142875"/>
                <a:gd name="connsiteY0" fmla="*/ 7144 h 76200"/>
                <a:gd name="connsiteX1" fmla="*/ 40577 w 142875"/>
                <a:gd name="connsiteY1" fmla="*/ 7144 h 76200"/>
                <a:gd name="connsiteX2" fmla="*/ 7144 w 142875"/>
                <a:gd name="connsiteY2" fmla="*/ 40577 h 76200"/>
                <a:gd name="connsiteX3" fmla="*/ 40577 w 142875"/>
                <a:gd name="connsiteY3" fmla="*/ 74009 h 76200"/>
                <a:gd name="connsiteX4" fmla="*/ 107442 w 142875"/>
                <a:gd name="connsiteY4" fmla="*/ 74009 h 76200"/>
                <a:gd name="connsiteX5" fmla="*/ 140875 w 142875"/>
                <a:gd name="connsiteY5" fmla="*/ 40577 h 76200"/>
                <a:gd name="connsiteX6" fmla="*/ 107442 w 142875"/>
                <a:gd name="connsiteY6" fmla="*/ 71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2875" h="76200">
                  <a:moveTo>
                    <a:pt x="107442" y="7144"/>
                  </a:moveTo>
                  <a:lnTo>
                    <a:pt x="40577" y="7144"/>
                  </a:lnTo>
                  <a:cubicBezTo>
                    <a:pt x="22098" y="7144"/>
                    <a:pt x="7144" y="22098"/>
                    <a:pt x="7144" y="40577"/>
                  </a:cubicBezTo>
                  <a:cubicBezTo>
                    <a:pt x="7144" y="59055"/>
                    <a:pt x="22098" y="74009"/>
                    <a:pt x="40577" y="74009"/>
                  </a:cubicBezTo>
                  <a:lnTo>
                    <a:pt x="107442" y="74009"/>
                  </a:lnTo>
                  <a:cubicBezTo>
                    <a:pt x="125921" y="74009"/>
                    <a:pt x="140875" y="59055"/>
                    <a:pt x="140875" y="40577"/>
                  </a:cubicBezTo>
                  <a:cubicBezTo>
                    <a:pt x="140875" y="22098"/>
                    <a:pt x="125825" y="7144"/>
                    <a:pt x="107442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9" name="자유형: 도형 48">
              <a:extLst>
                <a:ext uri="{FF2B5EF4-FFF2-40B4-BE49-F238E27FC236}">
                  <a16:creationId xmlns:a16="http://schemas.microsoft.com/office/drawing/2014/main" id="{64136641-D8A8-4DF2-B180-6196442A381F}"/>
                </a:ext>
              </a:extLst>
            </p:cNvPr>
            <p:cNvSpPr/>
            <p:nvPr/>
          </p:nvSpPr>
          <p:spPr>
            <a:xfrm>
              <a:off x="3471472" y="924686"/>
              <a:ext cx="295275" cy="371475"/>
            </a:xfrm>
            <a:custGeom>
              <a:avLst/>
              <a:gdLst>
                <a:gd name="connsiteX0" fmla="*/ 263462 w 295275"/>
                <a:gd name="connsiteY0" fmla="*/ 7144 h 371475"/>
                <a:gd name="connsiteX1" fmla="*/ 240030 w 295275"/>
                <a:gd name="connsiteY1" fmla="*/ 7144 h 371475"/>
                <a:gd name="connsiteX2" fmla="*/ 241173 w 295275"/>
                <a:gd name="connsiteY2" fmla="*/ 18288 h 371475"/>
                <a:gd name="connsiteX3" fmla="*/ 185452 w 295275"/>
                <a:gd name="connsiteY3" fmla="*/ 74009 h 371475"/>
                <a:gd name="connsiteX4" fmla="*/ 118586 w 295275"/>
                <a:gd name="connsiteY4" fmla="*/ 74009 h 371475"/>
                <a:gd name="connsiteX5" fmla="*/ 62865 w 295275"/>
                <a:gd name="connsiteY5" fmla="*/ 18288 h 371475"/>
                <a:gd name="connsiteX6" fmla="*/ 64008 w 295275"/>
                <a:gd name="connsiteY6" fmla="*/ 7144 h 371475"/>
                <a:gd name="connsiteX7" fmla="*/ 40577 w 295275"/>
                <a:gd name="connsiteY7" fmla="*/ 7144 h 371475"/>
                <a:gd name="connsiteX8" fmla="*/ 7144 w 295275"/>
                <a:gd name="connsiteY8" fmla="*/ 40577 h 371475"/>
                <a:gd name="connsiteX9" fmla="*/ 7144 w 295275"/>
                <a:gd name="connsiteY9" fmla="*/ 331851 h 371475"/>
                <a:gd name="connsiteX10" fmla="*/ 40577 w 295275"/>
                <a:gd name="connsiteY10" fmla="*/ 365284 h 371475"/>
                <a:gd name="connsiteX11" fmla="*/ 263462 w 295275"/>
                <a:gd name="connsiteY11" fmla="*/ 365284 h 371475"/>
                <a:gd name="connsiteX12" fmla="*/ 296894 w 295275"/>
                <a:gd name="connsiteY12" fmla="*/ 331851 h 371475"/>
                <a:gd name="connsiteX13" fmla="*/ 296894 w 295275"/>
                <a:gd name="connsiteY13" fmla="*/ 40577 h 371475"/>
                <a:gd name="connsiteX14" fmla="*/ 263462 w 295275"/>
                <a:gd name="connsiteY14" fmla="*/ 7144 h 371475"/>
                <a:gd name="connsiteX15" fmla="*/ 115253 w 295275"/>
                <a:gd name="connsiteY15" fmla="*/ 295085 h 371475"/>
                <a:gd name="connsiteX16" fmla="*/ 81820 w 295275"/>
                <a:gd name="connsiteY16" fmla="*/ 328517 h 371475"/>
                <a:gd name="connsiteX17" fmla="*/ 66104 w 295275"/>
                <a:gd name="connsiteY17" fmla="*/ 328517 h 371475"/>
                <a:gd name="connsiteX18" fmla="*/ 54959 w 295275"/>
                <a:gd name="connsiteY18" fmla="*/ 317373 h 371475"/>
                <a:gd name="connsiteX19" fmla="*/ 54959 w 295275"/>
                <a:gd name="connsiteY19" fmla="*/ 301657 h 371475"/>
                <a:gd name="connsiteX20" fmla="*/ 70676 w 295275"/>
                <a:gd name="connsiteY20" fmla="*/ 301657 h 371475"/>
                <a:gd name="connsiteX21" fmla="*/ 73914 w 295275"/>
                <a:gd name="connsiteY21" fmla="*/ 304895 h 371475"/>
                <a:gd name="connsiteX22" fmla="*/ 99441 w 295275"/>
                <a:gd name="connsiteY22" fmla="*/ 279368 h 371475"/>
                <a:gd name="connsiteX23" fmla="*/ 115157 w 295275"/>
                <a:gd name="connsiteY23" fmla="*/ 279368 h 371475"/>
                <a:gd name="connsiteX24" fmla="*/ 115253 w 295275"/>
                <a:gd name="connsiteY24" fmla="*/ 295085 h 371475"/>
                <a:gd name="connsiteX25" fmla="*/ 115253 w 295275"/>
                <a:gd name="connsiteY25" fmla="*/ 205264 h 371475"/>
                <a:gd name="connsiteX26" fmla="*/ 81820 w 295275"/>
                <a:gd name="connsiteY26" fmla="*/ 238697 h 371475"/>
                <a:gd name="connsiteX27" fmla="*/ 66104 w 295275"/>
                <a:gd name="connsiteY27" fmla="*/ 238697 h 371475"/>
                <a:gd name="connsiteX28" fmla="*/ 54959 w 295275"/>
                <a:gd name="connsiteY28" fmla="*/ 227552 h 371475"/>
                <a:gd name="connsiteX29" fmla="*/ 54959 w 295275"/>
                <a:gd name="connsiteY29" fmla="*/ 211836 h 371475"/>
                <a:gd name="connsiteX30" fmla="*/ 70676 w 295275"/>
                <a:gd name="connsiteY30" fmla="*/ 211836 h 371475"/>
                <a:gd name="connsiteX31" fmla="*/ 73914 w 295275"/>
                <a:gd name="connsiteY31" fmla="*/ 215075 h 371475"/>
                <a:gd name="connsiteX32" fmla="*/ 99441 w 295275"/>
                <a:gd name="connsiteY32" fmla="*/ 189548 h 371475"/>
                <a:gd name="connsiteX33" fmla="*/ 115157 w 295275"/>
                <a:gd name="connsiteY33" fmla="*/ 189548 h 371475"/>
                <a:gd name="connsiteX34" fmla="*/ 115253 w 295275"/>
                <a:gd name="connsiteY34" fmla="*/ 205264 h 371475"/>
                <a:gd name="connsiteX35" fmla="*/ 115253 w 295275"/>
                <a:gd name="connsiteY35" fmla="*/ 115348 h 371475"/>
                <a:gd name="connsiteX36" fmla="*/ 81820 w 295275"/>
                <a:gd name="connsiteY36" fmla="*/ 148781 h 371475"/>
                <a:gd name="connsiteX37" fmla="*/ 73914 w 295275"/>
                <a:gd name="connsiteY37" fmla="*/ 152019 h 371475"/>
                <a:gd name="connsiteX38" fmla="*/ 66008 w 295275"/>
                <a:gd name="connsiteY38" fmla="*/ 148781 h 371475"/>
                <a:gd name="connsiteX39" fmla="*/ 54864 w 295275"/>
                <a:gd name="connsiteY39" fmla="*/ 137636 h 371475"/>
                <a:gd name="connsiteX40" fmla="*/ 54864 w 295275"/>
                <a:gd name="connsiteY40" fmla="*/ 121920 h 371475"/>
                <a:gd name="connsiteX41" fmla="*/ 70580 w 295275"/>
                <a:gd name="connsiteY41" fmla="*/ 121920 h 371475"/>
                <a:gd name="connsiteX42" fmla="*/ 73819 w 295275"/>
                <a:gd name="connsiteY42" fmla="*/ 125159 h 371475"/>
                <a:gd name="connsiteX43" fmla="*/ 99346 w 295275"/>
                <a:gd name="connsiteY43" fmla="*/ 99632 h 371475"/>
                <a:gd name="connsiteX44" fmla="*/ 115062 w 295275"/>
                <a:gd name="connsiteY44" fmla="*/ 99632 h 371475"/>
                <a:gd name="connsiteX45" fmla="*/ 115253 w 295275"/>
                <a:gd name="connsiteY45" fmla="*/ 115348 h 371475"/>
                <a:gd name="connsiteX46" fmla="*/ 241173 w 295275"/>
                <a:gd name="connsiteY46" fmla="*/ 320707 h 371475"/>
                <a:gd name="connsiteX47" fmla="*/ 152019 w 295275"/>
                <a:gd name="connsiteY47" fmla="*/ 320707 h 371475"/>
                <a:gd name="connsiteX48" fmla="*/ 140875 w 295275"/>
                <a:gd name="connsiteY48" fmla="*/ 309563 h 371475"/>
                <a:gd name="connsiteX49" fmla="*/ 152019 w 295275"/>
                <a:gd name="connsiteY49" fmla="*/ 298418 h 371475"/>
                <a:gd name="connsiteX50" fmla="*/ 241173 w 295275"/>
                <a:gd name="connsiteY50" fmla="*/ 298418 h 371475"/>
                <a:gd name="connsiteX51" fmla="*/ 252317 w 295275"/>
                <a:gd name="connsiteY51" fmla="*/ 309563 h 371475"/>
                <a:gd name="connsiteX52" fmla="*/ 241173 w 295275"/>
                <a:gd name="connsiteY52" fmla="*/ 320707 h 371475"/>
                <a:gd name="connsiteX53" fmla="*/ 241173 w 295275"/>
                <a:gd name="connsiteY53" fmla="*/ 230791 h 371475"/>
                <a:gd name="connsiteX54" fmla="*/ 152019 w 295275"/>
                <a:gd name="connsiteY54" fmla="*/ 230791 h 371475"/>
                <a:gd name="connsiteX55" fmla="*/ 140875 w 295275"/>
                <a:gd name="connsiteY55" fmla="*/ 219647 h 371475"/>
                <a:gd name="connsiteX56" fmla="*/ 152019 w 295275"/>
                <a:gd name="connsiteY56" fmla="*/ 208502 h 371475"/>
                <a:gd name="connsiteX57" fmla="*/ 241173 w 295275"/>
                <a:gd name="connsiteY57" fmla="*/ 208502 h 371475"/>
                <a:gd name="connsiteX58" fmla="*/ 252317 w 295275"/>
                <a:gd name="connsiteY58" fmla="*/ 219647 h 371475"/>
                <a:gd name="connsiteX59" fmla="*/ 241173 w 295275"/>
                <a:gd name="connsiteY59" fmla="*/ 230791 h 371475"/>
                <a:gd name="connsiteX60" fmla="*/ 241173 w 295275"/>
                <a:gd name="connsiteY60" fmla="*/ 140875 h 371475"/>
                <a:gd name="connsiteX61" fmla="*/ 152019 w 295275"/>
                <a:gd name="connsiteY61" fmla="*/ 140875 h 371475"/>
                <a:gd name="connsiteX62" fmla="*/ 140875 w 295275"/>
                <a:gd name="connsiteY62" fmla="*/ 129731 h 371475"/>
                <a:gd name="connsiteX63" fmla="*/ 152019 w 295275"/>
                <a:gd name="connsiteY63" fmla="*/ 118586 h 371475"/>
                <a:gd name="connsiteX64" fmla="*/ 241173 w 295275"/>
                <a:gd name="connsiteY64" fmla="*/ 118586 h 371475"/>
                <a:gd name="connsiteX65" fmla="*/ 252317 w 295275"/>
                <a:gd name="connsiteY65" fmla="*/ 129731 h 371475"/>
                <a:gd name="connsiteX66" fmla="*/ 241173 w 295275"/>
                <a:gd name="connsiteY66" fmla="*/ 140875 h 37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</a:cxnLst>
              <a:rect l="l" t="t" r="r" b="b"/>
              <a:pathLst>
                <a:path w="295275" h="371475">
                  <a:moveTo>
                    <a:pt x="263462" y="7144"/>
                  </a:moveTo>
                  <a:lnTo>
                    <a:pt x="240030" y="7144"/>
                  </a:lnTo>
                  <a:cubicBezTo>
                    <a:pt x="240792" y="10763"/>
                    <a:pt x="241173" y="14478"/>
                    <a:pt x="241173" y="18288"/>
                  </a:cubicBezTo>
                  <a:cubicBezTo>
                    <a:pt x="241173" y="49054"/>
                    <a:pt x="216218" y="74009"/>
                    <a:pt x="185452" y="74009"/>
                  </a:cubicBezTo>
                  <a:lnTo>
                    <a:pt x="118586" y="74009"/>
                  </a:lnTo>
                  <a:cubicBezTo>
                    <a:pt x="87821" y="74009"/>
                    <a:pt x="62865" y="49054"/>
                    <a:pt x="62865" y="18288"/>
                  </a:cubicBezTo>
                  <a:cubicBezTo>
                    <a:pt x="62865" y="14478"/>
                    <a:pt x="63246" y="10763"/>
                    <a:pt x="64008" y="7144"/>
                  </a:cubicBezTo>
                  <a:lnTo>
                    <a:pt x="40577" y="7144"/>
                  </a:lnTo>
                  <a:cubicBezTo>
                    <a:pt x="22098" y="7144"/>
                    <a:pt x="7144" y="22098"/>
                    <a:pt x="7144" y="40577"/>
                  </a:cubicBezTo>
                  <a:lnTo>
                    <a:pt x="7144" y="331851"/>
                  </a:lnTo>
                  <a:cubicBezTo>
                    <a:pt x="7144" y="350330"/>
                    <a:pt x="22098" y="365284"/>
                    <a:pt x="40577" y="365284"/>
                  </a:cubicBezTo>
                  <a:lnTo>
                    <a:pt x="263462" y="365284"/>
                  </a:lnTo>
                  <a:cubicBezTo>
                    <a:pt x="281940" y="365284"/>
                    <a:pt x="296894" y="350330"/>
                    <a:pt x="296894" y="331851"/>
                  </a:cubicBezTo>
                  <a:lnTo>
                    <a:pt x="296894" y="40577"/>
                  </a:lnTo>
                  <a:cubicBezTo>
                    <a:pt x="296894" y="22098"/>
                    <a:pt x="281845" y="7144"/>
                    <a:pt x="263462" y="7144"/>
                  </a:cubicBezTo>
                  <a:close/>
                  <a:moveTo>
                    <a:pt x="115253" y="295085"/>
                  </a:moveTo>
                  <a:lnTo>
                    <a:pt x="81820" y="328517"/>
                  </a:lnTo>
                  <a:cubicBezTo>
                    <a:pt x="77438" y="332899"/>
                    <a:pt x="70390" y="332899"/>
                    <a:pt x="66104" y="328517"/>
                  </a:cubicBezTo>
                  <a:lnTo>
                    <a:pt x="54959" y="317373"/>
                  </a:lnTo>
                  <a:cubicBezTo>
                    <a:pt x="50578" y="312992"/>
                    <a:pt x="50578" y="305943"/>
                    <a:pt x="54959" y="301657"/>
                  </a:cubicBezTo>
                  <a:cubicBezTo>
                    <a:pt x="59341" y="297275"/>
                    <a:pt x="66389" y="297275"/>
                    <a:pt x="70676" y="301657"/>
                  </a:cubicBezTo>
                  <a:lnTo>
                    <a:pt x="73914" y="304895"/>
                  </a:lnTo>
                  <a:lnTo>
                    <a:pt x="99441" y="279368"/>
                  </a:lnTo>
                  <a:cubicBezTo>
                    <a:pt x="103822" y="274987"/>
                    <a:pt x="110871" y="274987"/>
                    <a:pt x="115157" y="279368"/>
                  </a:cubicBezTo>
                  <a:cubicBezTo>
                    <a:pt x="119634" y="283750"/>
                    <a:pt x="119634" y="290798"/>
                    <a:pt x="115253" y="295085"/>
                  </a:cubicBezTo>
                  <a:close/>
                  <a:moveTo>
                    <a:pt x="115253" y="205264"/>
                  </a:moveTo>
                  <a:lnTo>
                    <a:pt x="81820" y="238697"/>
                  </a:lnTo>
                  <a:cubicBezTo>
                    <a:pt x="77438" y="243078"/>
                    <a:pt x="70390" y="243078"/>
                    <a:pt x="66104" y="238697"/>
                  </a:cubicBezTo>
                  <a:lnTo>
                    <a:pt x="54959" y="227552"/>
                  </a:lnTo>
                  <a:cubicBezTo>
                    <a:pt x="50578" y="223171"/>
                    <a:pt x="50578" y="216122"/>
                    <a:pt x="54959" y="211836"/>
                  </a:cubicBezTo>
                  <a:cubicBezTo>
                    <a:pt x="59341" y="207455"/>
                    <a:pt x="66389" y="207455"/>
                    <a:pt x="70676" y="211836"/>
                  </a:cubicBezTo>
                  <a:lnTo>
                    <a:pt x="73914" y="215075"/>
                  </a:lnTo>
                  <a:lnTo>
                    <a:pt x="99441" y="189548"/>
                  </a:lnTo>
                  <a:cubicBezTo>
                    <a:pt x="103822" y="185166"/>
                    <a:pt x="110871" y="185166"/>
                    <a:pt x="115157" y="189548"/>
                  </a:cubicBezTo>
                  <a:cubicBezTo>
                    <a:pt x="119634" y="193834"/>
                    <a:pt x="119634" y="200882"/>
                    <a:pt x="115253" y="205264"/>
                  </a:cubicBezTo>
                  <a:close/>
                  <a:moveTo>
                    <a:pt x="115253" y="115348"/>
                  </a:moveTo>
                  <a:lnTo>
                    <a:pt x="81820" y="148781"/>
                  </a:lnTo>
                  <a:cubicBezTo>
                    <a:pt x="79629" y="150971"/>
                    <a:pt x="76771" y="152019"/>
                    <a:pt x="73914" y="152019"/>
                  </a:cubicBezTo>
                  <a:cubicBezTo>
                    <a:pt x="71056" y="152019"/>
                    <a:pt x="68199" y="150971"/>
                    <a:pt x="66008" y="148781"/>
                  </a:cubicBezTo>
                  <a:lnTo>
                    <a:pt x="54864" y="137636"/>
                  </a:lnTo>
                  <a:cubicBezTo>
                    <a:pt x="50483" y="133255"/>
                    <a:pt x="50483" y="126206"/>
                    <a:pt x="54864" y="121920"/>
                  </a:cubicBezTo>
                  <a:cubicBezTo>
                    <a:pt x="59246" y="117539"/>
                    <a:pt x="66294" y="117539"/>
                    <a:pt x="70580" y="121920"/>
                  </a:cubicBezTo>
                  <a:lnTo>
                    <a:pt x="73819" y="125159"/>
                  </a:lnTo>
                  <a:lnTo>
                    <a:pt x="99346" y="99632"/>
                  </a:lnTo>
                  <a:cubicBezTo>
                    <a:pt x="103727" y="95250"/>
                    <a:pt x="110776" y="95250"/>
                    <a:pt x="115062" y="99632"/>
                  </a:cubicBezTo>
                  <a:cubicBezTo>
                    <a:pt x="119634" y="103918"/>
                    <a:pt x="119634" y="110966"/>
                    <a:pt x="115253" y="115348"/>
                  </a:cubicBezTo>
                  <a:close/>
                  <a:moveTo>
                    <a:pt x="241173" y="320707"/>
                  </a:moveTo>
                  <a:lnTo>
                    <a:pt x="152019" y="320707"/>
                  </a:lnTo>
                  <a:cubicBezTo>
                    <a:pt x="145828" y="320707"/>
                    <a:pt x="140875" y="315754"/>
                    <a:pt x="140875" y="309563"/>
                  </a:cubicBezTo>
                  <a:cubicBezTo>
                    <a:pt x="140875" y="303371"/>
                    <a:pt x="145828" y="298418"/>
                    <a:pt x="152019" y="298418"/>
                  </a:cubicBezTo>
                  <a:lnTo>
                    <a:pt x="241173" y="298418"/>
                  </a:lnTo>
                  <a:cubicBezTo>
                    <a:pt x="247364" y="298418"/>
                    <a:pt x="252317" y="303371"/>
                    <a:pt x="252317" y="309563"/>
                  </a:cubicBezTo>
                  <a:cubicBezTo>
                    <a:pt x="252317" y="315754"/>
                    <a:pt x="247269" y="320707"/>
                    <a:pt x="241173" y="320707"/>
                  </a:cubicBezTo>
                  <a:close/>
                  <a:moveTo>
                    <a:pt x="241173" y="230791"/>
                  </a:moveTo>
                  <a:lnTo>
                    <a:pt x="152019" y="230791"/>
                  </a:lnTo>
                  <a:cubicBezTo>
                    <a:pt x="145828" y="230791"/>
                    <a:pt x="140875" y="225838"/>
                    <a:pt x="140875" y="219647"/>
                  </a:cubicBezTo>
                  <a:cubicBezTo>
                    <a:pt x="140875" y="213455"/>
                    <a:pt x="145828" y="208502"/>
                    <a:pt x="152019" y="208502"/>
                  </a:cubicBezTo>
                  <a:lnTo>
                    <a:pt x="241173" y="208502"/>
                  </a:lnTo>
                  <a:cubicBezTo>
                    <a:pt x="247364" y="208502"/>
                    <a:pt x="252317" y="213455"/>
                    <a:pt x="252317" y="219647"/>
                  </a:cubicBezTo>
                  <a:cubicBezTo>
                    <a:pt x="252317" y="225838"/>
                    <a:pt x="247269" y="230791"/>
                    <a:pt x="241173" y="230791"/>
                  </a:cubicBezTo>
                  <a:close/>
                  <a:moveTo>
                    <a:pt x="241173" y="140875"/>
                  </a:moveTo>
                  <a:lnTo>
                    <a:pt x="152019" y="140875"/>
                  </a:lnTo>
                  <a:cubicBezTo>
                    <a:pt x="145828" y="140875"/>
                    <a:pt x="140875" y="135922"/>
                    <a:pt x="140875" y="129731"/>
                  </a:cubicBezTo>
                  <a:cubicBezTo>
                    <a:pt x="140875" y="123539"/>
                    <a:pt x="145828" y="118586"/>
                    <a:pt x="152019" y="118586"/>
                  </a:cubicBezTo>
                  <a:lnTo>
                    <a:pt x="241173" y="118586"/>
                  </a:lnTo>
                  <a:cubicBezTo>
                    <a:pt x="247364" y="118586"/>
                    <a:pt x="252317" y="123539"/>
                    <a:pt x="252317" y="129731"/>
                  </a:cubicBezTo>
                  <a:cubicBezTo>
                    <a:pt x="252317" y="135922"/>
                    <a:pt x="247269" y="140875"/>
                    <a:pt x="241173" y="14087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50" name="타원 49">
            <a:extLst>
              <a:ext uri="{FF2B5EF4-FFF2-40B4-BE49-F238E27FC236}">
                <a16:creationId xmlns:a16="http://schemas.microsoft.com/office/drawing/2014/main" id="{EBD90F96-EDBE-4C5C-B080-34751E7591B8}"/>
              </a:ext>
            </a:extLst>
          </p:cNvPr>
          <p:cNvSpPr/>
          <p:nvPr/>
        </p:nvSpPr>
        <p:spPr>
          <a:xfrm>
            <a:off x="6739966" y="2585300"/>
            <a:ext cx="1131551" cy="1131551"/>
          </a:xfrm>
          <a:prstGeom prst="ellipse">
            <a:avLst/>
          </a:prstGeom>
          <a:solidFill>
            <a:srgbClr val="01C4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FB2AE04-464B-461A-BDAA-E8BFC8677C9F}"/>
              </a:ext>
            </a:extLst>
          </p:cNvPr>
          <p:cNvSpPr txBox="1"/>
          <p:nvPr/>
        </p:nvSpPr>
        <p:spPr>
          <a:xfrm>
            <a:off x="6254620" y="4457347"/>
            <a:ext cx="21022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just">
              <a:lnSpc>
                <a:spcPct val="150000"/>
              </a:lnSpc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altLang="ko-KR" sz="1200" dirty="0">
                <a:solidFill>
                  <a:srgbClr val="052751"/>
                </a:solidFill>
              </a:rPr>
              <a:t>Lorem ipsum dolor sit </a:t>
            </a:r>
            <a:r>
              <a:rPr lang="en-US" altLang="ko-KR" sz="1200" dirty="0" err="1">
                <a:solidFill>
                  <a:srgbClr val="052751"/>
                </a:solidFill>
              </a:rPr>
              <a:t>amet</a:t>
            </a:r>
            <a:r>
              <a:rPr lang="en-US" altLang="ko-KR" sz="1200" dirty="0">
                <a:solidFill>
                  <a:srgbClr val="052751"/>
                </a:solidFill>
              </a:rPr>
              <a:t>, </a:t>
            </a:r>
            <a:r>
              <a:rPr lang="en-US" altLang="ko-KR" sz="1200" dirty="0" err="1">
                <a:solidFill>
                  <a:srgbClr val="052751"/>
                </a:solidFill>
              </a:rPr>
              <a:t>consectetur</a:t>
            </a:r>
            <a:r>
              <a:rPr lang="en-US" altLang="ko-KR" sz="1200" dirty="0">
                <a:solidFill>
                  <a:srgbClr val="052751"/>
                </a:solidFill>
              </a:rPr>
              <a:t> </a:t>
            </a:r>
            <a:r>
              <a:rPr lang="en-US" altLang="ko-KR" sz="1200" dirty="0" err="1">
                <a:solidFill>
                  <a:srgbClr val="052751"/>
                </a:solidFill>
              </a:rPr>
              <a:t>adipisicing</a:t>
            </a:r>
            <a:r>
              <a:rPr lang="en-US" altLang="ko-KR" sz="1200" dirty="0">
                <a:solidFill>
                  <a:srgbClr val="052751"/>
                </a:solidFill>
              </a:rPr>
              <a:t> </a:t>
            </a:r>
            <a:r>
              <a:rPr lang="en-US" altLang="ko-KR" sz="1200" dirty="0" err="1">
                <a:solidFill>
                  <a:srgbClr val="052751"/>
                </a:solidFill>
              </a:rPr>
              <a:t>elit</a:t>
            </a:r>
            <a:r>
              <a:rPr lang="en-US" altLang="ko-KR" sz="1200" dirty="0">
                <a:solidFill>
                  <a:srgbClr val="052751"/>
                </a:solidFill>
              </a:rPr>
              <a:t>, sed do </a:t>
            </a:r>
            <a:r>
              <a:rPr lang="en-US" altLang="ko-KR" sz="1200" dirty="0" err="1">
                <a:solidFill>
                  <a:srgbClr val="052751"/>
                </a:solidFill>
              </a:rPr>
              <a:t>eiusmod</a:t>
            </a:r>
            <a:r>
              <a:rPr lang="en-US" altLang="ko-KR" sz="1200" dirty="0">
                <a:solidFill>
                  <a:srgbClr val="052751"/>
                </a:solidFill>
              </a:rPr>
              <a:t> </a:t>
            </a:r>
            <a:r>
              <a:rPr lang="en-US" altLang="ko-KR" sz="1200" dirty="0" err="1">
                <a:solidFill>
                  <a:srgbClr val="052751"/>
                </a:solidFill>
              </a:rPr>
              <a:t>tempor</a:t>
            </a:r>
            <a:endParaRPr lang="ko-KR" altLang="en-US" sz="1200" dirty="0">
              <a:solidFill>
                <a:srgbClr val="05275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A7518911-2871-4788-8757-8C98AB88696E}"/>
              </a:ext>
            </a:extLst>
          </p:cNvPr>
          <p:cNvSpPr/>
          <p:nvPr/>
        </p:nvSpPr>
        <p:spPr>
          <a:xfrm>
            <a:off x="6254619" y="4029544"/>
            <a:ext cx="2102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052751"/>
                </a:solidFill>
              </a:rPr>
              <a:t>Lorem ipsum</a:t>
            </a:r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02DDF070-5AD6-4679-AD43-DA313D4ABAC6}"/>
              </a:ext>
            </a:extLst>
          </p:cNvPr>
          <p:cNvGrpSpPr/>
          <p:nvPr/>
        </p:nvGrpSpPr>
        <p:grpSpPr>
          <a:xfrm>
            <a:off x="7022880" y="2878173"/>
            <a:ext cx="531118" cy="531114"/>
            <a:chOff x="752656" y="1562597"/>
            <a:chExt cx="390525" cy="390525"/>
          </a:xfrm>
          <a:solidFill>
            <a:schemeClr val="bg1"/>
          </a:solidFill>
        </p:grpSpPr>
        <p:sp>
          <p:nvSpPr>
            <p:cNvPr id="54" name="자유형: 도형 53">
              <a:extLst>
                <a:ext uri="{FF2B5EF4-FFF2-40B4-BE49-F238E27FC236}">
                  <a16:creationId xmlns:a16="http://schemas.microsoft.com/office/drawing/2014/main" id="{07CB2431-AD42-4585-B89B-D240C9897FA4}"/>
                </a:ext>
              </a:extLst>
            </p:cNvPr>
            <p:cNvSpPr/>
            <p:nvPr/>
          </p:nvSpPr>
          <p:spPr>
            <a:xfrm>
              <a:off x="797621" y="1607153"/>
              <a:ext cx="209550" cy="161925"/>
            </a:xfrm>
            <a:custGeom>
              <a:avLst/>
              <a:gdLst>
                <a:gd name="connsiteX0" fmla="*/ 26568 w 209550"/>
                <a:gd name="connsiteY0" fmla="*/ 159925 h 161925"/>
                <a:gd name="connsiteX1" fmla="*/ 85528 w 209550"/>
                <a:gd name="connsiteY1" fmla="*/ 100965 h 161925"/>
                <a:gd name="connsiteX2" fmla="*/ 102292 w 209550"/>
                <a:gd name="connsiteY2" fmla="*/ 117729 h 161925"/>
                <a:gd name="connsiteX3" fmla="*/ 113437 w 209550"/>
                <a:gd name="connsiteY3" fmla="*/ 117729 h 161925"/>
                <a:gd name="connsiteX4" fmla="*/ 185922 w 209550"/>
                <a:gd name="connsiteY4" fmla="*/ 45244 h 161925"/>
                <a:gd name="connsiteX5" fmla="*/ 185922 w 209550"/>
                <a:gd name="connsiteY5" fmla="*/ 64770 h 161925"/>
                <a:gd name="connsiteX6" fmla="*/ 189065 w 209550"/>
                <a:gd name="connsiteY6" fmla="*/ 71152 h 161925"/>
                <a:gd name="connsiteX7" fmla="*/ 208210 w 209550"/>
                <a:gd name="connsiteY7" fmla="*/ 62865 h 161925"/>
                <a:gd name="connsiteX8" fmla="*/ 208210 w 209550"/>
                <a:gd name="connsiteY8" fmla="*/ 18288 h 161925"/>
                <a:gd name="connsiteX9" fmla="*/ 197066 w 209550"/>
                <a:gd name="connsiteY9" fmla="*/ 7144 h 161925"/>
                <a:gd name="connsiteX10" fmla="*/ 150584 w 209550"/>
                <a:gd name="connsiteY10" fmla="*/ 7144 h 161925"/>
                <a:gd name="connsiteX11" fmla="*/ 144202 w 209550"/>
                <a:gd name="connsiteY11" fmla="*/ 10287 h 161925"/>
                <a:gd name="connsiteX12" fmla="*/ 152489 w 209550"/>
                <a:gd name="connsiteY12" fmla="*/ 29432 h 161925"/>
                <a:gd name="connsiteX13" fmla="*/ 170205 w 209550"/>
                <a:gd name="connsiteY13" fmla="*/ 29432 h 161925"/>
                <a:gd name="connsiteX14" fmla="*/ 107912 w 209550"/>
                <a:gd name="connsiteY14" fmla="*/ 91726 h 161925"/>
                <a:gd name="connsiteX15" fmla="*/ 91148 w 209550"/>
                <a:gd name="connsiteY15" fmla="*/ 74962 h 161925"/>
                <a:gd name="connsiteX16" fmla="*/ 80004 w 209550"/>
                <a:gd name="connsiteY16" fmla="*/ 74962 h 161925"/>
                <a:gd name="connsiteX17" fmla="*/ 9519 w 209550"/>
                <a:gd name="connsiteY17" fmla="*/ 145447 h 161925"/>
                <a:gd name="connsiteX18" fmla="*/ 7233 w 209550"/>
                <a:gd name="connsiteY18" fmla="*/ 152209 h 161925"/>
                <a:gd name="connsiteX19" fmla="*/ 26568 w 209550"/>
                <a:gd name="connsiteY19" fmla="*/ 159925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09550" h="161925">
                  <a:moveTo>
                    <a:pt x="26568" y="159925"/>
                  </a:moveTo>
                  <a:lnTo>
                    <a:pt x="85528" y="100965"/>
                  </a:lnTo>
                  <a:lnTo>
                    <a:pt x="102292" y="117729"/>
                  </a:lnTo>
                  <a:cubicBezTo>
                    <a:pt x="105340" y="120777"/>
                    <a:pt x="110388" y="120777"/>
                    <a:pt x="113437" y="117729"/>
                  </a:cubicBezTo>
                  <a:lnTo>
                    <a:pt x="185922" y="45244"/>
                  </a:lnTo>
                  <a:lnTo>
                    <a:pt x="185922" y="64770"/>
                  </a:lnTo>
                  <a:cubicBezTo>
                    <a:pt x="185922" y="67246"/>
                    <a:pt x="187065" y="69723"/>
                    <a:pt x="189065" y="71152"/>
                  </a:cubicBezTo>
                  <a:cubicBezTo>
                    <a:pt x="198209" y="77915"/>
                    <a:pt x="208210" y="71533"/>
                    <a:pt x="208210" y="62865"/>
                  </a:cubicBezTo>
                  <a:lnTo>
                    <a:pt x="208210" y="18288"/>
                  </a:lnTo>
                  <a:cubicBezTo>
                    <a:pt x="208210" y="12097"/>
                    <a:pt x="203162" y="7144"/>
                    <a:pt x="197066" y="7144"/>
                  </a:cubicBezTo>
                  <a:lnTo>
                    <a:pt x="150584" y="7144"/>
                  </a:lnTo>
                  <a:cubicBezTo>
                    <a:pt x="148107" y="7144"/>
                    <a:pt x="145631" y="8287"/>
                    <a:pt x="144202" y="10287"/>
                  </a:cubicBezTo>
                  <a:cubicBezTo>
                    <a:pt x="137439" y="19431"/>
                    <a:pt x="143821" y="29432"/>
                    <a:pt x="152489" y="29432"/>
                  </a:cubicBezTo>
                  <a:lnTo>
                    <a:pt x="170205" y="29432"/>
                  </a:lnTo>
                  <a:lnTo>
                    <a:pt x="107912" y="91726"/>
                  </a:lnTo>
                  <a:lnTo>
                    <a:pt x="91148" y="74962"/>
                  </a:lnTo>
                  <a:cubicBezTo>
                    <a:pt x="88100" y="71914"/>
                    <a:pt x="83052" y="71914"/>
                    <a:pt x="80004" y="74962"/>
                  </a:cubicBezTo>
                  <a:lnTo>
                    <a:pt x="9519" y="145447"/>
                  </a:lnTo>
                  <a:cubicBezTo>
                    <a:pt x="7709" y="147256"/>
                    <a:pt x="6852" y="149733"/>
                    <a:pt x="7233" y="152209"/>
                  </a:cubicBezTo>
                  <a:cubicBezTo>
                    <a:pt x="8852" y="163544"/>
                    <a:pt x="20377" y="166116"/>
                    <a:pt x="26568" y="15992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5" name="자유형: 도형 54">
              <a:extLst>
                <a:ext uri="{FF2B5EF4-FFF2-40B4-BE49-F238E27FC236}">
                  <a16:creationId xmlns:a16="http://schemas.microsoft.com/office/drawing/2014/main" id="{D67278B2-A090-4136-BCAC-02D84D0262C2}"/>
                </a:ext>
              </a:extLst>
            </p:cNvPr>
            <p:cNvSpPr/>
            <p:nvPr/>
          </p:nvSpPr>
          <p:spPr>
            <a:xfrm>
              <a:off x="797995" y="1807749"/>
              <a:ext cx="95250" cy="104775"/>
            </a:xfrm>
            <a:custGeom>
              <a:avLst/>
              <a:gdLst>
                <a:gd name="connsiteX0" fmla="*/ 18288 w 95250"/>
                <a:gd name="connsiteY0" fmla="*/ 97822 h 104775"/>
                <a:gd name="connsiteX1" fmla="*/ 85154 w 95250"/>
                <a:gd name="connsiteY1" fmla="*/ 97822 h 104775"/>
                <a:gd name="connsiteX2" fmla="*/ 96298 w 95250"/>
                <a:gd name="connsiteY2" fmla="*/ 86677 h 104775"/>
                <a:gd name="connsiteX3" fmla="*/ 96298 w 95250"/>
                <a:gd name="connsiteY3" fmla="*/ 18288 h 104775"/>
                <a:gd name="connsiteX4" fmla="*/ 85154 w 95250"/>
                <a:gd name="connsiteY4" fmla="*/ 7144 h 104775"/>
                <a:gd name="connsiteX5" fmla="*/ 18288 w 95250"/>
                <a:gd name="connsiteY5" fmla="*/ 7144 h 104775"/>
                <a:gd name="connsiteX6" fmla="*/ 7144 w 95250"/>
                <a:gd name="connsiteY6" fmla="*/ 18288 h 104775"/>
                <a:gd name="connsiteX7" fmla="*/ 7144 w 95250"/>
                <a:gd name="connsiteY7" fmla="*/ 86677 h 104775"/>
                <a:gd name="connsiteX8" fmla="*/ 18288 w 95250"/>
                <a:gd name="connsiteY8" fmla="*/ 97822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5250" h="104775">
                  <a:moveTo>
                    <a:pt x="18288" y="97822"/>
                  </a:moveTo>
                  <a:lnTo>
                    <a:pt x="85154" y="97822"/>
                  </a:lnTo>
                  <a:cubicBezTo>
                    <a:pt x="91345" y="97822"/>
                    <a:pt x="96298" y="92869"/>
                    <a:pt x="96298" y="86677"/>
                  </a:cubicBezTo>
                  <a:lnTo>
                    <a:pt x="96298" y="18288"/>
                  </a:lnTo>
                  <a:cubicBezTo>
                    <a:pt x="96298" y="12097"/>
                    <a:pt x="91345" y="7144"/>
                    <a:pt x="85154" y="7144"/>
                  </a:cubicBezTo>
                  <a:lnTo>
                    <a:pt x="18288" y="7144"/>
                  </a:lnTo>
                  <a:cubicBezTo>
                    <a:pt x="12097" y="7144"/>
                    <a:pt x="7144" y="12097"/>
                    <a:pt x="7144" y="18288"/>
                  </a:cubicBezTo>
                  <a:lnTo>
                    <a:pt x="7144" y="86677"/>
                  </a:lnTo>
                  <a:cubicBezTo>
                    <a:pt x="7144" y="92773"/>
                    <a:pt x="12097" y="97822"/>
                    <a:pt x="18288" y="9782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6" name="자유형: 도형 55">
              <a:extLst>
                <a:ext uri="{FF2B5EF4-FFF2-40B4-BE49-F238E27FC236}">
                  <a16:creationId xmlns:a16="http://schemas.microsoft.com/office/drawing/2014/main" id="{32E2FEEA-03B7-40D1-B418-E9D9A90CC4CB}"/>
                </a:ext>
              </a:extLst>
            </p:cNvPr>
            <p:cNvSpPr/>
            <p:nvPr/>
          </p:nvSpPr>
          <p:spPr>
            <a:xfrm>
              <a:off x="909438" y="1740884"/>
              <a:ext cx="95250" cy="171450"/>
            </a:xfrm>
            <a:custGeom>
              <a:avLst/>
              <a:gdLst>
                <a:gd name="connsiteX0" fmla="*/ 85153 w 95250"/>
                <a:gd name="connsiteY0" fmla="*/ 7144 h 171450"/>
                <a:gd name="connsiteX1" fmla="*/ 18288 w 95250"/>
                <a:gd name="connsiteY1" fmla="*/ 7144 h 171450"/>
                <a:gd name="connsiteX2" fmla="*/ 7144 w 95250"/>
                <a:gd name="connsiteY2" fmla="*/ 18288 h 171450"/>
                <a:gd name="connsiteX3" fmla="*/ 7144 w 95250"/>
                <a:gd name="connsiteY3" fmla="*/ 153543 h 171450"/>
                <a:gd name="connsiteX4" fmla="*/ 18288 w 95250"/>
                <a:gd name="connsiteY4" fmla="*/ 164687 h 171450"/>
                <a:gd name="connsiteX5" fmla="*/ 85153 w 95250"/>
                <a:gd name="connsiteY5" fmla="*/ 164687 h 171450"/>
                <a:gd name="connsiteX6" fmla="*/ 96298 w 95250"/>
                <a:gd name="connsiteY6" fmla="*/ 153543 h 171450"/>
                <a:gd name="connsiteX7" fmla="*/ 96298 w 95250"/>
                <a:gd name="connsiteY7" fmla="*/ 18288 h 171450"/>
                <a:gd name="connsiteX8" fmla="*/ 85153 w 95250"/>
                <a:gd name="connsiteY8" fmla="*/ 7144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5250" h="171450">
                  <a:moveTo>
                    <a:pt x="85153" y="7144"/>
                  </a:moveTo>
                  <a:lnTo>
                    <a:pt x="18288" y="7144"/>
                  </a:lnTo>
                  <a:cubicBezTo>
                    <a:pt x="12097" y="7144"/>
                    <a:pt x="7144" y="12097"/>
                    <a:pt x="7144" y="18288"/>
                  </a:cubicBezTo>
                  <a:lnTo>
                    <a:pt x="7144" y="153543"/>
                  </a:lnTo>
                  <a:cubicBezTo>
                    <a:pt x="7144" y="159734"/>
                    <a:pt x="12097" y="164687"/>
                    <a:pt x="18288" y="164687"/>
                  </a:cubicBezTo>
                  <a:lnTo>
                    <a:pt x="85153" y="164687"/>
                  </a:lnTo>
                  <a:cubicBezTo>
                    <a:pt x="91345" y="164687"/>
                    <a:pt x="96298" y="159734"/>
                    <a:pt x="96298" y="153543"/>
                  </a:cubicBezTo>
                  <a:lnTo>
                    <a:pt x="96298" y="18288"/>
                  </a:lnTo>
                  <a:cubicBezTo>
                    <a:pt x="96298" y="12192"/>
                    <a:pt x="91345" y="7144"/>
                    <a:pt x="85153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7" name="자유형: 도형 56">
              <a:extLst>
                <a:ext uri="{FF2B5EF4-FFF2-40B4-BE49-F238E27FC236}">
                  <a16:creationId xmlns:a16="http://schemas.microsoft.com/office/drawing/2014/main" id="{DFBF8D9D-EDF6-4CAF-90AE-F4B430F402B0}"/>
                </a:ext>
              </a:extLst>
            </p:cNvPr>
            <p:cNvSpPr/>
            <p:nvPr/>
          </p:nvSpPr>
          <p:spPr>
            <a:xfrm>
              <a:off x="998589" y="1607534"/>
              <a:ext cx="142875" cy="304800"/>
            </a:xfrm>
            <a:custGeom>
              <a:avLst/>
              <a:gdLst>
                <a:gd name="connsiteX0" fmla="*/ 18291 w 142875"/>
                <a:gd name="connsiteY0" fmla="*/ 118205 h 304800"/>
                <a:gd name="connsiteX1" fmla="*/ 29435 w 142875"/>
                <a:gd name="connsiteY1" fmla="*/ 118205 h 304800"/>
                <a:gd name="connsiteX2" fmla="*/ 29435 w 142875"/>
                <a:gd name="connsiteY2" fmla="*/ 286893 h 304800"/>
                <a:gd name="connsiteX3" fmla="*/ 40580 w 142875"/>
                <a:gd name="connsiteY3" fmla="*/ 298037 h 304800"/>
                <a:gd name="connsiteX4" fmla="*/ 108207 w 142875"/>
                <a:gd name="connsiteY4" fmla="*/ 298037 h 304800"/>
                <a:gd name="connsiteX5" fmla="*/ 119352 w 142875"/>
                <a:gd name="connsiteY5" fmla="*/ 286893 h 304800"/>
                <a:gd name="connsiteX6" fmla="*/ 119352 w 142875"/>
                <a:gd name="connsiteY6" fmla="*/ 118205 h 304800"/>
                <a:gd name="connsiteX7" fmla="*/ 130496 w 142875"/>
                <a:gd name="connsiteY7" fmla="*/ 118205 h 304800"/>
                <a:gd name="connsiteX8" fmla="*/ 140211 w 142875"/>
                <a:gd name="connsiteY8" fmla="*/ 112490 h 304800"/>
                <a:gd name="connsiteX9" fmla="*/ 139926 w 142875"/>
                <a:gd name="connsiteY9" fmla="*/ 101156 h 304800"/>
                <a:gd name="connsiteX10" fmla="*/ 83442 w 142875"/>
                <a:gd name="connsiteY10" fmla="*/ 12002 h 304800"/>
                <a:gd name="connsiteX11" fmla="*/ 64583 w 142875"/>
                <a:gd name="connsiteY11" fmla="*/ 12002 h 304800"/>
                <a:gd name="connsiteX12" fmla="*/ 8861 w 142875"/>
                <a:gd name="connsiteY12" fmla="*/ 101156 h 304800"/>
                <a:gd name="connsiteX13" fmla="*/ 8576 w 142875"/>
                <a:gd name="connsiteY13" fmla="*/ 112490 h 304800"/>
                <a:gd name="connsiteX14" fmla="*/ 18291 w 142875"/>
                <a:gd name="connsiteY14" fmla="*/ 118205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42875" h="304800">
                  <a:moveTo>
                    <a:pt x="18291" y="118205"/>
                  </a:moveTo>
                  <a:lnTo>
                    <a:pt x="29435" y="118205"/>
                  </a:lnTo>
                  <a:lnTo>
                    <a:pt x="29435" y="286893"/>
                  </a:lnTo>
                  <a:cubicBezTo>
                    <a:pt x="29435" y="293084"/>
                    <a:pt x="34388" y="298037"/>
                    <a:pt x="40580" y="298037"/>
                  </a:cubicBezTo>
                  <a:lnTo>
                    <a:pt x="108207" y="298037"/>
                  </a:lnTo>
                  <a:cubicBezTo>
                    <a:pt x="114398" y="298037"/>
                    <a:pt x="119352" y="293084"/>
                    <a:pt x="119352" y="286893"/>
                  </a:cubicBezTo>
                  <a:lnTo>
                    <a:pt x="119352" y="118205"/>
                  </a:lnTo>
                  <a:lnTo>
                    <a:pt x="130496" y="118205"/>
                  </a:lnTo>
                  <a:cubicBezTo>
                    <a:pt x="134591" y="118205"/>
                    <a:pt x="138306" y="116014"/>
                    <a:pt x="140211" y="112490"/>
                  </a:cubicBezTo>
                  <a:cubicBezTo>
                    <a:pt x="142212" y="108966"/>
                    <a:pt x="142021" y="104585"/>
                    <a:pt x="139926" y="101156"/>
                  </a:cubicBezTo>
                  <a:lnTo>
                    <a:pt x="83442" y="12002"/>
                  </a:lnTo>
                  <a:cubicBezTo>
                    <a:pt x="79346" y="5524"/>
                    <a:pt x="68583" y="5524"/>
                    <a:pt x="64583" y="12002"/>
                  </a:cubicBezTo>
                  <a:lnTo>
                    <a:pt x="8861" y="101156"/>
                  </a:lnTo>
                  <a:cubicBezTo>
                    <a:pt x="6671" y="104585"/>
                    <a:pt x="6575" y="108966"/>
                    <a:pt x="8576" y="112490"/>
                  </a:cubicBezTo>
                  <a:cubicBezTo>
                    <a:pt x="10481" y="116014"/>
                    <a:pt x="14291" y="118205"/>
                    <a:pt x="18291" y="1182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8" name="자유형: 도형 57">
              <a:extLst>
                <a:ext uri="{FF2B5EF4-FFF2-40B4-BE49-F238E27FC236}">
                  <a16:creationId xmlns:a16="http://schemas.microsoft.com/office/drawing/2014/main" id="{B0252495-1259-4304-BF74-B6E76C7DEA3A}"/>
                </a:ext>
              </a:extLst>
            </p:cNvPr>
            <p:cNvSpPr/>
            <p:nvPr/>
          </p:nvSpPr>
          <p:spPr>
            <a:xfrm>
              <a:off x="752656" y="1562597"/>
              <a:ext cx="390525" cy="390525"/>
            </a:xfrm>
            <a:custGeom>
              <a:avLst/>
              <a:gdLst>
                <a:gd name="connsiteX0" fmla="*/ 376142 w 390525"/>
                <a:gd name="connsiteY0" fmla="*/ 365262 h 390525"/>
                <a:gd name="connsiteX1" fmla="*/ 29432 w 390525"/>
                <a:gd name="connsiteY1" fmla="*/ 365262 h 390525"/>
                <a:gd name="connsiteX2" fmla="*/ 29432 w 390525"/>
                <a:gd name="connsiteY2" fmla="*/ 18552 h 390525"/>
                <a:gd name="connsiteX3" fmla="*/ 19526 w 390525"/>
                <a:gd name="connsiteY3" fmla="*/ 7218 h 390525"/>
                <a:gd name="connsiteX4" fmla="*/ 7144 w 390525"/>
                <a:gd name="connsiteY4" fmla="*/ 18267 h 390525"/>
                <a:gd name="connsiteX5" fmla="*/ 7144 w 390525"/>
                <a:gd name="connsiteY5" fmla="*/ 376407 h 390525"/>
                <a:gd name="connsiteX6" fmla="*/ 18288 w 390525"/>
                <a:gd name="connsiteY6" fmla="*/ 387551 h 390525"/>
                <a:gd name="connsiteX7" fmla="*/ 376428 w 390525"/>
                <a:gd name="connsiteY7" fmla="*/ 387551 h 390525"/>
                <a:gd name="connsiteX8" fmla="*/ 387477 w 390525"/>
                <a:gd name="connsiteY8" fmla="*/ 375168 h 390525"/>
                <a:gd name="connsiteX9" fmla="*/ 376142 w 390525"/>
                <a:gd name="connsiteY9" fmla="*/ 365262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525" h="390525">
                  <a:moveTo>
                    <a:pt x="376142" y="365262"/>
                  </a:moveTo>
                  <a:lnTo>
                    <a:pt x="29432" y="365262"/>
                  </a:lnTo>
                  <a:lnTo>
                    <a:pt x="29432" y="18552"/>
                  </a:lnTo>
                  <a:cubicBezTo>
                    <a:pt x="29432" y="12837"/>
                    <a:pt x="25241" y="7789"/>
                    <a:pt x="19526" y="7218"/>
                  </a:cubicBezTo>
                  <a:cubicBezTo>
                    <a:pt x="12764" y="6456"/>
                    <a:pt x="7144" y="11694"/>
                    <a:pt x="7144" y="18267"/>
                  </a:cubicBezTo>
                  <a:lnTo>
                    <a:pt x="7144" y="376407"/>
                  </a:lnTo>
                  <a:cubicBezTo>
                    <a:pt x="7144" y="382598"/>
                    <a:pt x="12097" y="387551"/>
                    <a:pt x="18288" y="387551"/>
                  </a:cubicBezTo>
                  <a:lnTo>
                    <a:pt x="376428" y="387551"/>
                  </a:lnTo>
                  <a:cubicBezTo>
                    <a:pt x="383000" y="387551"/>
                    <a:pt x="388239" y="381836"/>
                    <a:pt x="387477" y="375168"/>
                  </a:cubicBezTo>
                  <a:cubicBezTo>
                    <a:pt x="386906" y="369453"/>
                    <a:pt x="381857" y="365262"/>
                    <a:pt x="376142" y="36526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21093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114C83E-2902-4BCB-BCA1-D4B4764303D3}"/>
              </a:ext>
            </a:extLst>
          </p:cNvPr>
          <p:cNvSpPr txBox="1"/>
          <p:nvPr/>
        </p:nvSpPr>
        <p:spPr>
          <a:xfrm>
            <a:off x="3849812" y="2529144"/>
            <a:ext cx="49004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rgbClr val="052751"/>
                </a:solidFill>
                <a:latin typeface="+mj-lt"/>
                <a:cs typeface="Arial" panose="020B0604020202020204" pitchFamily="34" charset="0"/>
              </a:rPr>
              <a:t>SECTION BREAK SLIDE TITLE</a:t>
            </a:r>
            <a:endParaRPr lang="ko-KR" altLang="en-US" sz="3600" dirty="0">
              <a:solidFill>
                <a:srgbClr val="052751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CBE204-0E65-42C9-9323-31AF1C698876}"/>
              </a:ext>
            </a:extLst>
          </p:cNvPr>
          <p:cNvSpPr txBox="1"/>
          <p:nvPr/>
        </p:nvSpPr>
        <p:spPr>
          <a:xfrm>
            <a:off x="3849727" y="3673696"/>
            <a:ext cx="4887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algn="ctr"/>
            <a:r>
              <a:rPr lang="en-US" altLang="ko-KR" sz="1400" dirty="0">
                <a:solidFill>
                  <a:srgbClr val="052751"/>
                </a:solidFill>
              </a:rPr>
              <a:t>Lorem ipsum dolor sit </a:t>
            </a:r>
            <a:r>
              <a:rPr lang="en-US" altLang="ko-KR" sz="1400" dirty="0" err="1">
                <a:solidFill>
                  <a:srgbClr val="052751"/>
                </a:solidFill>
              </a:rPr>
              <a:t>amet</a:t>
            </a:r>
            <a:r>
              <a:rPr lang="en-US" altLang="ko-KR" sz="1400" dirty="0">
                <a:solidFill>
                  <a:srgbClr val="052751"/>
                </a:solidFill>
              </a:rPr>
              <a:t>, </a:t>
            </a:r>
            <a:r>
              <a:rPr lang="en-US" altLang="ko-KR" sz="1400" dirty="0" err="1">
                <a:solidFill>
                  <a:srgbClr val="052751"/>
                </a:solidFill>
              </a:rPr>
              <a:t>consectetur</a:t>
            </a:r>
            <a:r>
              <a:rPr lang="en-US" altLang="ko-KR" sz="1400" dirty="0">
                <a:solidFill>
                  <a:srgbClr val="052751"/>
                </a:solidFill>
              </a:rPr>
              <a:t> </a:t>
            </a:r>
            <a:r>
              <a:rPr lang="en-US" altLang="ko-KR" sz="1400" dirty="0" err="1">
                <a:solidFill>
                  <a:srgbClr val="052751"/>
                </a:solidFill>
              </a:rPr>
              <a:t>adipiscing</a:t>
            </a:r>
            <a:r>
              <a:rPr lang="en-US" altLang="ko-KR" sz="1400" dirty="0">
                <a:solidFill>
                  <a:srgbClr val="052751"/>
                </a:solidFill>
              </a:rPr>
              <a:t> </a:t>
            </a:r>
            <a:r>
              <a:rPr lang="en-US" altLang="ko-KR" sz="1400" dirty="0" err="1">
                <a:solidFill>
                  <a:srgbClr val="052751"/>
                </a:solidFill>
              </a:rPr>
              <a:t>elit</a:t>
            </a:r>
            <a:r>
              <a:rPr lang="en-US" altLang="ko-KR" sz="1400" dirty="0">
                <a:solidFill>
                  <a:srgbClr val="052751"/>
                </a:solidFill>
              </a:rPr>
              <a:t>, sed do </a:t>
            </a:r>
            <a:r>
              <a:rPr lang="en-US" altLang="ko-KR" sz="1400" dirty="0" err="1">
                <a:solidFill>
                  <a:srgbClr val="052751"/>
                </a:solidFill>
              </a:rPr>
              <a:t>eiusmod</a:t>
            </a:r>
            <a:r>
              <a:rPr lang="en-US" altLang="ko-KR" sz="1400" dirty="0">
                <a:solidFill>
                  <a:srgbClr val="052751"/>
                </a:solidFill>
              </a:rPr>
              <a:t> </a:t>
            </a:r>
            <a:r>
              <a:rPr lang="en-US" altLang="ko-KR" sz="1400" dirty="0" err="1">
                <a:solidFill>
                  <a:srgbClr val="052751"/>
                </a:solidFill>
              </a:rPr>
              <a:t>tempor</a:t>
            </a:r>
            <a:r>
              <a:rPr lang="en-US" altLang="ko-KR" sz="1400" dirty="0">
                <a:solidFill>
                  <a:srgbClr val="052751"/>
                </a:solidFill>
              </a:rPr>
              <a:t> </a:t>
            </a:r>
            <a:r>
              <a:rPr lang="en-US" altLang="ko-KR" sz="1400" dirty="0" err="1">
                <a:solidFill>
                  <a:srgbClr val="052751"/>
                </a:solidFill>
              </a:rPr>
              <a:t>incididunt</a:t>
            </a:r>
            <a:r>
              <a:rPr lang="en-US" altLang="ko-KR" sz="1400" dirty="0">
                <a:solidFill>
                  <a:srgbClr val="052751"/>
                </a:solidFill>
              </a:rPr>
              <a:t> </a:t>
            </a:r>
            <a:r>
              <a:rPr lang="en-US" altLang="ko-KR" sz="1400" dirty="0" err="1">
                <a:solidFill>
                  <a:srgbClr val="052751"/>
                </a:solidFill>
              </a:rPr>
              <a:t>ut</a:t>
            </a:r>
            <a:r>
              <a:rPr lang="en-US" altLang="ko-KR" sz="1400" dirty="0">
                <a:solidFill>
                  <a:srgbClr val="052751"/>
                </a:solidFill>
              </a:rPr>
              <a:t> </a:t>
            </a:r>
            <a:r>
              <a:rPr lang="en-US" altLang="ko-KR" sz="1400" dirty="0" err="1">
                <a:solidFill>
                  <a:srgbClr val="052751"/>
                </a:solidFill>
              </a:rPr>
              <a:t>labore</a:t>
            </a:r>
            <a:r>
              <a:rPr lang="en-US" altLang="ko-KR" sz="1400" dirty="0">
                <a:solidFill>
                  <a:srgbClr val="052751"/>
                </a:solidFill>
              </a:rPr>
              <a:t> et dolore magna </a:t>
            </a:r>
            <a:r>
              <a:rPr lang="en-US" altLang="ko-KR" sz="1400" dirty="0" err="1">
                <a:solidFill>
                  <a:srgbClr val="052751"/>
                </a:solidFill>
              </a:rPr>
              <a:t>aliqua</a:t>
            </a:r>
            <a:r>
              <a:rPr lang="en-US" altLang="ko-KR" sz="1400" dirty="0">
                <a:solidFill>
                  <a:srgbClr val="05275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79932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>
            <a:extLst>
              <a:ext uri="{FF2B5EF4-FFF2-40B4-BE49-F238E27FC236}">
                <a16:creationId xmlns:a16="http://schemas.microsoft.com/office/drawing/2014/main" id="{520AF7EF-4797-4EA2-933E-D946C90586E6}"/>
              </a:ext>
            </a:extLst>
          </p:cNvPr>
          <p:cNvSpPr txBox="1"/>
          <p:nvPr/>
        </p:nvSpPr>
        <p:spPr>
          <a:xfrm>
            <a:off x="1143000" y="1504041"/>
            <a:ext cx="37657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052751"/>
                </a:solidFill>
                <a:latin typeface="+mj-lt"/>
                <a:cs typeface="Arial" panose="020B0604020202020204" pitchFamily="34" charset="0"/>
              </a:rPr>
              <a:t>SECTION BREAK SLIDE TITLE</a:t>
            </a:r>
            <a:endParaRPr lang="ko-KR" altLang="en-US" sz="2800" dirty="0">
              <a:solidFill>
                <a:srgbClr val="052751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A8E4B4D-9886-4A85-B855-5346BB2484E4}"/>
              </a:ext>
            </a:extLst>
          </p:cNvPr>
          <p:cNvSpPr txBox="1"/>
          <p:nvPr/>
        </p:nvSpPr>
        <p:spPr>
          <a:xfrm>
            <a:off x="1142999" y="2562131"/>
            <a:ext cx="37657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sz="1200" dirty="0">
                <a:solidFill>
                  <a:srgbClr val="052751"/>
                </a:solidFill>
              </a:rPr>
              <a:t>Lorem ipsum dolor sit </a:t>
            </a:r>
            <a:r>
              <a:rPr lang="en-US" altLang="ko-KR" sz="1200" dirty="0" err="1">
                <a:solidFill>
                  <a:srgbClr val="052751"/>
                </a:solidFill>
              </a:rPr>
              <a:t>amet</a:t>
            </a:r>
            <a:r>
              <a:rPr lang="en-US" altLang="ko-KR" sz="1200" dirty="0">
                <a:solidFill>
                  <a:srgbClr val="052751"/>
                </a:solidFill>
              </a:rPr>
              <a:t>, </a:t>
            </a:r>
            <a:r>
              <a:rPr lang="en-US" altLang="ko-KR" sz="1200" dirty="0" err="1">
                <a:solidFill>
                  <a:srgbClr val="052751"/>
                </a:solidFill>
              </a:rPr>
              <a:t>consectetur</a:t>
            </a:r>
            <a:r>
              <a:rPr lang="en-US" altLang="ko-KR" sz="1200" dirty="0">
                <a:solidFill>
                  <a:srgbClr val="052751"/>
                </a:solidFill>
              </a:rPr>
              <a:t> </a:t>
            </a:r>
            <a:r>
              <a:rPr lang="en-US" altLang="ko-KR" sz="1200" dirty="0" err="1">
                <a:solidFill>
                  <a:srgbClr val="052751"/>
                </a:solidFill>
              </a:rPr>
              <a:t>adipiscing</a:t>
            </a:r>
            <a:r>
              <a:rPr lang="en-US" altLang="ko-KR" sz="1200" dirty="0">
                <a:solidFill>
                  <a:srgbClr val="052751"/>
                </a:solidFill>
              </a:rPr>
              <a:t> </a:t>
            </a:r>
            <a:r>
              <a:rPr lang="en-US" altLang="ko-KR" sz="1200" dirty="0" err="1">
                <a:solidFill>
                  <a:srgbClr val="052751"/>
                </a:solidFill>
              </a:rPr>
              <a:t>elit</a:t>
            </a:r>
            <a:r>
              <a:rPr lang="en-US" altLang="ko-KR" sz="1200" dirty="0">
                <a:solidFill>
                  <a:srgbClr val="052751"/>
                </a:solidFill>
              </a:rPr>
              <a:t>, sed do </a:t>
            </a:r>
            <a:r>
              <a:rPr lang="en-US" altLang="ko-KR" sz="1200" dirty="0" err="1">
                <a:solidFill>
                  <a:srgbClr val="052751"/>
                </a:solidFill>
              </a:rPr>
              <a:t>eiusmod</a:t>
            </a:r>
            <a:r>
              <a:rPr lang="en-US" altLang="ko-KR" sz="1200" dirty="0">
                <a:solidFill>
                  <a:srgbClr val="052751"/>
                </a:solidFill>
              </a:rPr>
              <a:t> </a:t>
            </a:r>
            <a:r>
              <a:rPr lang="en-US" altLang="ko-KR" sz="1200" dirty="0" err="1">
                <a:solidFill>
                  <a:srgbClr val="052751"/>
                </a:solidFill>
              </a:rPr>
              <a:t>tempor</a:t>
            </a:r>
            <a:r>
              <a:rPr lang="en-US" altLang="ko-KR" sz="1200" dirty="0">
                <a:solidFill>
                  <a:srgbClr val="052751"/>
                </a:solidFill>
              </a:rPr>
              <a:t> </a:t>
            </a:r>
            <a:r>
              <a:rPr lang="en-US" altLang="ko-KR" sz="1200" dirty="0" err="1">
                <a:solidFill>
                  <a:srgbClr val="052751"/>
                </a:solidFill>
              </a:rPr>
              <a:t>incididunt</a:t>
            </a:r>
            <a:r>
              <a:rPr lang="en-US" altLang="ko-KR" sz="1200" dirty="0">
                <a:solidFill>
                  <a:srgbClr val="052751"/>
                </a:solidFill>
              </a:rPr>
              <a:t> </a:t>
            </a:r>
            <a:r>
              <a:rPr lang="en-US" altLang="ko-KR" sz="1200" dirty="0" err="1">
                <a:solidFill>
                  <a:srgbClr val="052751"/>
                </a:solidFill>
              </a:rPr>
              <a:t>ut</a:t>
            </a:r>
            <a:r>
              <a:rPr lang="en-US" altLang="ko-KR" sz="1200" dirty="0">
                <a:solidFill>
                  <a:srgbClr val="052751"/>
                </a:solidFill>
              </a:rPr>
              <a:t> </a:t>
            </a:r>
            <a:r>
              <a:rPr lang="en-US" altLang="ko-KR" sz="1200" dirty="0" err="1">
                <a:solidFill>
                  <a:srgbClr val="052751"/>
                </a:solidFill>
              </a:rPr>
              <a:t>labore</a:t>
            </a:r>
            <a:r>
              <a:rPr lang="en-US" altLang="ko-KR" sz="1200" dirty="0">
                <a:solidFill>
                  <a:srgbClr val="052751"/>
                </a:solidFill>
              </a:rPr>
              <a:t> et dolore magna </a:t>
            </a:r>
            <a:r>
              <a:rPr lang="en-US" altLang="ko-KR" sz="1200" dirty="0" err="1">
                <a:solidFill>
                  <a:srgbClr val="052751"/>
                </a:solidFill>
              </a:rPr>
              <a:t>aliqua</a:t>
            </a:r>
            <a:r>
              <a:rPr lang="en-US" altLang="ko-KR" sz="1200" dirty="0">
                <a:solidFill>
                  <a:srgbClr val="052751"/>
                </a:solidFill>
              </a:rPr>
              <a:t>.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5BC67AF-6F32-4F6F-85E9-84F59B58C0E6}"/>
              </a:ext>
            </a:extLst>
          </p:cNvPr>
          <p:cNvSpPr txBox="1"/>
          <p:nvPr/>
        </p:nvSpPr>
        <p:spPr>
          <a:xfrm>
            <a:off x="6146805" y="2359387"/>
            <a:ext cx="20724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just">
              <a:lnSpc>
                <a:spcPct val="150000"/>
              </a:lnSpc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US" altLang="ko-KR" sz="1200" dirty="0">
                <a:solidFill>
                  <a:srgbClr val="052751"/>
                </a:solidFill>
              </a:rPr>
              <a:t>Lorem ipsum dolor sit </a:t>
            </a:r>
            <a:r>
              <a:rPr lang="en-US" altLang="ko-KR" sz="1200" dirty="0" err="1">
                <a:solidFill>
                  <a:srgbClr val="052751"/>
                </a:solidFill>
              </a:rPr>
              <a:t>amet</a:t>
            </a:r>
            <a:r>
              <a:rPr lang="en-US" altLang="ko-KR" sz="1200" dirty="0">
                <a:solidFill>
                  <a:srgbClr val="052751"/>
                </a:solidFill>
              </a:rPr>
              <a:t>, </a:t>
            </a:r>
            <a:r>
              <a:rPr lang="en-US" altLang="ko-KR" sz="1200" dirty="0" err="1">
                <a:solidFill>
                  <a:srgbClr val="052751"/>
                </a:solidFill>
              </a:rPr>
              <a:t>consectetur</a:t>
            </a:r>
            <a:r>
              <a:rPr lang="en-US" altLang="ko-KR" sz="1200" dirty="0">
                <a:solidFill>
                  <a:srgbClr val="052751"/>
                </a:solidFill>
              </a:rPr>
              <a:t> </a:t>
            </a:r>
            <a:r>
              <a:rPr lang="en-US" altLang="ko-KR" sz="1200" dirty="0" err="1">
                <a:solidFill>
                  <a:srgbClr val="052751"/>
                </a:solidFill>
              </a:rPr>
              <a:t>adipisicing</a:t>
            </a:r>
            <a:r>
              <a:rPr lang="en-US" altLang="ko-KR" sz="1200" dirty="0">
                <a:solidFill>
                  <a:srgbClr val="052751"/>
                </a:solidFill>
              </a:rPr>
              <a:t> </a:t>
            </a:r>
            <a:r>
              <a:rPr lang="en-US" altLang="ko-KR" sz="1200" dirty="0" err="1">
                <a:solidFill>
                  <a:srgbClr val="052751"/>
                </a:solidFill>
              </a:rPr>
              <a:t>elit</a:t>
            </a:r>
            <a:r>
              <a:rPr lang="en-US" altLang="ko-KR" sz="1200" dirty="0">
                <a:solidFill>
                  <a:srgbClr val="052751"/>
                </a:solidFill>
              </a:rPr>
              <a:t>, sed do </a:t>
            </a:r>
            <a:r>
              <a:rPr lang="en-US" altLang="ko-KR" sz="1200" dirty="0" err="1">
                <a:solidFill>
                  <a:srgbClr val="052751"/>
                </a:solidFill>
              </a:rPr>
              <a:t>eiusmod</a:t>
            </a:r>
            <a:r>
              <a:rPr lang="en-US" altLang="ko-KR" sz="1200" dirty="0">
                <a:solidFill>
                  <a:srgbClr val="052751"/>
                </a:solidFill>
              </a:rPr>
              <a:t> </a:t>
            </a:r>
            <a:r>
              <a:rPr lang="en-US" altLang="ko-KR" sz="1200" dirty="0" err="1">
                <a:solidFill>
                  <a:srgbClr val="052751"/>
                </a:solidFill>
              </a:rPr>
              <a:t>tempor</a:t>
            </a:r>
            <a:endParaRPr lang="ko-KR" altLang="en-US" sz="1200" dirty="0">
              <a:solidFill>
                <a:srgbClr val="05275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E66F255-CD55-4FC8-B23A-500C888609EB}"/>
              </a:ext>
            </a:extLst>
          </p:cNvPr>
          <p:cNvSpPr/>
          <p:nvPr/>
        </p:nvSpPr>
        <p:spPr>
          <a:xfrm>
            <a:off x="6146804" y="2011486"/>
            <a:ext cx="20724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052751"/>
                </a:solidFill>
              </a:rPr>
              <a:t>Lorem ipsum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EECA194-2419-4065-BB0E-2364ABD99B0F}"/>
              </a:ext>
            </a:extLst>
          </p:cNvPr>
          <p:cNvSpPr/>
          <p:nvPr/>
        </p:nvSpPr>
        <p:spPr>
          <a:xfrm>
            <a:off x="6134104" y="1516741"/>
            <a:ext cx="20724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052751"/>
                </a:solidFill>
                <a:latin typeface="+mj-lt"/>
              </a:rPr>
              <a:t>01.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37BFB16-26E6-461F-AF85-70DCB65ED5D4}"/>
              </a:ext>
            </a:extLst>
          </p:cNvPr>
          <p:cNvSpPr txBox="1"/>
          <p:nvPr/>
        </p:nvSpPr>
        <p:spPr>
          <a:xfrm>
            <a:off x="8976583" y="2359387"/>
            <a:ext cx="20724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just">
              <a:lnSpc>
                <a:spcPct val="150000"/>
              </a:lnSpc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US" altLang="ko-KR" sz="1200" dirty="0">
                <a:solidFill>
                  <a:srgbClr val="052751"/>
                </a:solidFill>
              </a:rPr>
              <a:t>Lorem ipsum dolor sit </a:t>
            </a:r>
            <a:r>
              <a:rPr lang="en-US" altLang="ko-KR" sz="1200" dirty="0" err="1">
                <a:solidFill>
                  <a:srgbClr val="052751"/>
                </a:solidFill>
              </a:rPr>
              <a:t>amet</a:t>
            </a:r>
            <a:r>
              <a:rPr lang="en-US" altLang="ko-KR" sz="1200" dirty="0">
                <a:solidFill>
                  <a:srgbClr val="052751"/>
                </a:solidFill>
              </a:rPr>
              <a:t>, </a:t>
            </a:r>
            <a:r>
              <a:rPr lang="en-US" altLang="ko-KR" sz="1200" dirty="0" err="1">
                <a:solidFill>
                  <a:srgbClr val="052751"/>
                </a:solidFill>
              </a:rPr>
              <a:t>consectetur</a:t>
            </a:r>
            <a:r>
              <a:rPr lang="en-US" altLang="ko-KR" sz="1200" dirty="0">
                <a:solidFill>
                  <a:srgbClr val="052751"/>
                </a:solidFill>
              </a:rPr>
              <a:t> </a:t>
            </a:r>
            <a:r>
              <a:rPr lang="en-US" altLang="ko-KR" sz="1200" dirty="0" err="1">
                <a:solidFill>
                  <a:srgbClr val="052751"/>
                </a:solidFill>
              </a:rPr>
              <a:t>adipisicing</a:t>
            </a:r>
            <a:r>
              <a:rPr lang="en-US" altLang="ko-KR" sz="1200" dirty="0">
                <a:solidFill>
                  <a:srgbClr val="052751"/>
                </a:solidFill>
              </a:rPr>
              <a:t> </a:t>
            </a:r>
            <a:r>
              <a:rPr lang="en-US" altLang="ko-KR" sz="1200" dirty="0" err="1">
                <a:solidFill>
                  <a:srgbClr val="052751"/>
                </a:solidFill>
              </a:rPr>
              <a:t>elit</a:t>
            </a:r>
            <a:r>
              <a:rPr lang="en-US" altLang="ko-KR" sz="1200" dirty="0">
                <a:solidFill>
                  <a:srgbClr val="052751"/>
                </a:solidFill>
              </a:rPr>
              <a:t>, sed do </a:t>
            </a:r>
            <a:r>
              <a:rPr lang="en-US" altLang="ko-KR" sz="1200" dirty="0" err="1">
                <a:solidFill>
                  <a:srgbClr val="052751"/>
                </a:solidFill>
              </a:rPr>
              <a:t>eiusmod</a:t>
            </a:r>
            <a:r>
              <a:rPr lang="en-US" altLang="ko-KR" sz="1200" dirty="0">
                <a:solidFill>
                  <a:srgbClr val="052751"/>
                </a:solidFill>
              </a:rPr>
              <a:t> </a:t>
            </a:r>
            <a:r>
              <a:rPr lang="en-US" altLang="ko-KR" sz="1200" dirty="0" err="1">
                <a:solidFill>
                  <a:srgbClr val="052751"/>
                </a:solidFill>
              </a:rPr>
              <a:t>tempor</a:t>
            </a:r>
            <a:endParaRPr lang="ko-KR" altLang="en-US" sz="1200" dirty="0">
              <a:solidFill>
                <a:srgbClr val="05275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E5BF0901-AD1E-416E-BB60-83A86E36DE0A}"/>
              </a:ext>
            </a:extLst>
          </p:cNvPr>
          <p:cNvSpPr/>
          <p:nvPr/>
        </p:nvSpPr>
        <p:spPr>
          <a:xfrm>
            <a:off x="8976582" y="2011486"/>
            <a:ext cx="20724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052751"/>
                </a:solidFill>
              </a:rPr>
              <a:t>Lorem ipsum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5569A7F4-A43C-4D60-9622-F37808CD8F94}"/>
              </a:ext>
            </a:extLst>
          </p:cNvPr>
          <p:cNvSpPr/>
          <p:nvPr/>
        </p:nvSpPr>
        <p:spPr>
          <a:xfrm>
            <a:off x="8963882" y="1516741"/>
            <a:ext cx="20724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052751"/>
                </a:solidFill>
                <a:latin typeface="+mj-lt"/>
              </a:rPr>
              <a:t>02.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9260A5B-0E52-4720-89D3-49F69C5E61C1}"/>
              </a:ext>
            </a:extLst>
          </p:cNvPr>
          <p:cNvSpPr txBox="1"/>
          <p:nvPr/>
        </p:nvSpPr>
        <p:spPr>
          <a:xfrm>
            <a:off x="6146805" y="4707628"/>
            <a:ext cx="20724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just">
              <a:lnSpc>
                <a:spcPct val="150000"/>
              </a:lnSpc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US" altLang="ko-KR" sz="1200" dirty="0">
                <a:solidFill>
                  <a:srgbClr val="052751"/>
                </a:solidFill>
              </a:rPr>
              <a:t>Lorem ipsum dolor sit </a:t>
            </a:r>
            <a:r>
              <a:rPr lang="en-US" altLang="ko-KR" sz="1200" dirty="0" err="1">
                <a:solidFill>
                  <a:srgbClr val="052751"/>
                </a:solidFill>
              </a:rPr>
              <a:t>amet</a:t>
            </a:r>
            <a:r>
              <a:rPr lang="en-US" altLang="ko-KR" sz="1200" dirty="0">
                <a:solidFill>
                  <a:srgbClr val="052751"/>
                </a:solidFill>
              </a:rPr>
              <a:t>, </a:t>
            </a:r>
            <a:r>
              <a:rPr lang="en-US" altLang="ko-KR" sz="1200" dirty="0" err="1">
                <a:solidFill>
                  <a:srgbClr val="052751"/>
                </a:solidFill>
              </a:rPr>
              <a:t>consectetur</a:t>
            </a:r>
            <a:r>
              <a:rPr lang="en-US" altLang="ko-KR" sz="1200" dirty="0">
                <a:solidFill>
                  <a:srgbClr val="052751"/>
                </a:solidFill>
              </a:rPr>
              <a:t> </a:t>
            </a:r>
            <a:r>
              <a:rPr lang="en-US" altLang="ko-KR" sz="1200" dirty="0" err="1">
                <a:solidFill>
                  <a:srgbClr val="052751"/>
                </a:solidFill>
              </a:rPr>
              <a:t>adipisicing</a:t>
            </a:r>
            <a:r>
              <a:rPr lang="en-US" altLang="ko-KR" sz="1200" dirty="0">
                <a:solidFill>
                  <a:srgbClr val="052751"/>
                </a:solidFill>
              </a:rPr>
              <a:t> </a:t>
            </a:r>
            <a:r>
              <a:rPr lang="en-US" altLang="ko-KR" sz="1200" dirty="0" err="1">
                <a:solidFill>
                  <a:srgbClr val="052751"/>
                </a:solidFill>
              </a:rPr>
              <a:t>elit</a:t>
            </a:r>
            <a:r>
              <a:rPr lang="en-US" altLang="ko-KR" sz="1200" dirty="0">
                <a:solidFill>
                  <a:srgbClr val="052751"/>
                </a:solidFill>
              </a:rPr>
              <a:t>, sed do </a:t>
            </a:r>
            <a:r>
              <a:rPr lang="en-US" altLang="ko-KR" sz="1200" dirty="0" err="1">
                <a:solidFill>
                  <a:srgbClr val="052751"/>
                </a:solidFill>
              </a:rPr>
              <a:t>eiusmod</a:t>
            </a:r>
            <a:r>
              <a:rPr lang="en-US" altLang="ko-KR" sz="1200" dirty="0">
                <a:solidFill>
                  <a:srgbClr val="052751"/>
                </a:solidFill>
              </a:rPr>
              <a:t> </a:t>
            </a:r>
            <a:r>
              <a:rPr lang="en-US" altLang="ko-KR" sz="1200" dirty="0" err="1">
                <a:solidFill>
                  <a:srgbClr val="052751"/>
                </a:solidFill>
              </a:rPr>
              <a:t>tempor</a:t>
            </a:r>
            <a:endParaRPr lang="ko-KR" altLang="en-US" sz="1200" dirty="0">
              <a:solidFill>
                <a:srgbClr val="05275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B7E493F5-1835-4F47-AA5C-E75879600645}"/>
              </a:ext>
            </a:extLst>
          </p:cNvPr>
          <p:cNvSpPr/>
          <p:nvPr/>
        </p:nvSpPr>
        <p:spPr>
          <a:xfrm>
            <a:off x="6146804" y="4359727"/>
            <a:ext cx="20724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052751"/>
                </a:solidFill>
              </a:rPr>
              <a:t>Lorem ipsum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BEC064F5-0D92-4C5C-8397-19ED562B2634}"/>
              </a:ext>
            </a:extLst>
          </p:cNvPr>
          <p:cNvSpPr/>
          <p:nvPr/>
        </p:nvSpPr>
        <p:spPr>
          <a:xfrm>
            <a:off x="6134104" y="3864982"/>
            <a:ext cx="20724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052751"/>
                </a:solidFill>
                <a:latin typeface="+mj-lt"/>
              </a:rPr>
              <a:t>03.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DEBF489-669C-412A-82B1-EEE1FD0C88E0}"/>
              </a:ext>
            </a:extLst>
          </p:cNvPr>
          <p:cNvSpPr txBox="1"/>
          <p:nvPr/>
        </p:nvSpPr>
        <p:spPr>
          <a:xfrm>
            <a:off x="8976583" y="4707628"/>
            <a:ext cx="20724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just">
              <a:lnSpc>
                <a:spcPct val="150000"/>
              </a:lnSpc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US" altLang="ko-KR" sz="1200" dirty="0">
                <a:solidFill>
                  <a:srgbClr val="052751"/>
                </a:solidFill>
              </a:rPr>
              <a:t>Lorem ipsum dolor sit </a:t>
            </a:r>
            <a:r>
              <a:rPr lang="en-US" altLang="ko-KR" sz="1200" dirty="0" err="1">
                <a:solidFill>
                  <a:srgbClr val="052751"/>
                </a:solidFill>
              </a:rPr>
              <a:t>amet</a:t>
            </a:r>
            <a:r>
              <a:rPr lang="en-US" altLang="ko-KR" sz="1200" dirty="0">
                <a:solidFill>
                  <a:srgbClr val="052751"/>
                </a:solidFill>
              </a:rPr>
              <a:t>, </a:t>
            </a:r>
            <a:r>
              <a:rPr lang="en-US" altLang="ko-KR" sz="1200" dirty="0" err="1">
                <a:solidFill>
                  <a:srgbClr val="052751"/>
                </a:solidFill>
              </a:rPr>
              <a:t>consectetur</a:t>
            </a:r>
            <a:r>
              <a:rPr lang="en-US" altLang="ko-KR" sz="1200" dirty="0">
                <a:solidFill>
                  <a:srgbClr val="052751"/>
                </a:solidFill>
              </a:rPr>
              <a:t> </a:t>
            </a:r>
            <a:r>
              <a:rPr lang="en-US" altLang="ko-KR" sz="1200" dirty="0" err="1">
                <a:solidFill>
                  <a:srgbClr val="052751"/>
                </a:solidFill>
              </a:rPr>
              <a:t>adipisicing</a:t>
            </a:r>
            <a:r>
              <a:rPr lang="en-US" altLang="ko-KR" sz="1200" dirty="0">
                <a:solidFill>
                  <a:srgbClr val="052751"/>
                </a:solidFill>
              </a:rPr>
              <a:t> </a:t>
            </a:r>
            <a:r>
              <a:rPr lang="en-US" altLang="ko-KR" sz="1200" dirty="0" err="1">
                <a:solidFill>
                  <a:srgbClr val="052751"/>
                </a:solidFill>
              </a:rPr>
              <a:t>elit</a:t>
            </a:r>
            <a:r>
              <a:rPr lang="en-US" altLang="ko-KR" sz="1200" dirty="0">
                <a:solidFill>
                  <a:srgbClr val="052751"/>
                </a:solidFill>
              </a:rPr>
              <a:t>, sed do </a:t>
            </a:r>
            <a:r>
              <a:rPr lang="en-US" altLang="ko-KR" sz="1200" dirty="0" err="1">
                <a:solidFill>
                  <a:srgbClr val="052751"/>
                </a:solidFill>
              </a:rPr>
              <a:t>eiusmod</a:t>
            </a:r>
            <a:r>
              <a:rPr lang="en-US" altLang="ko-KR" sz="1200" dirty="0">
                <a:solidFill>
                  <a:srgbClr val="052751"/>
                </a:solidFill>
              </a:rPr>
              <a:t> </a:t>
            </a:r>
            <a:r>
              <a:rPr lang="en-US" altLang="ko-KR" sz="1200" dirty="0" err="1">
                <a:solidFill>
                  <a:srgbClr val="052751"/>
                </a:solidFill>
              </a:rPr>
              <a:t>tempor</a:t>
            </a:r>
            <a:endParaRPr lang="ko-KR" altLang="en-US" sz="1200" dirty="0">
              <a:solidFill>
                <a:srgbClr val="05275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B325B83D-3854-4AEF-9D9B-B239FDF4B05A}"/>
              </a:ext>
            </a:extLst>
          </p:cNvPr>
          <p:cNvSpPr/>
          <p:nvPr/>
        </p:nvSpPr>
        <p:spPr>
          <a:xfrm>
            <a:off x="8976582" y="4359727"/>
            <a:ext cx="20724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052751"/>
                </a:solidFill>
              </a:rPr>
              <a:t>Lorem ipsum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D033A856-A366-4880-996E-30EF5EB28BE2}"/>
              </a:ext>
            </a:extLst>
          </p:cNvPr>
          <p:cNvSpPr/>
          <p:nvPr/>
        </p:nvSpPr>
        <p:spPr>
          <a:xfrm>
            <a:off x="8963882" y="3864982"/>
            <a:ext cx="20724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052751"/>
                </a:solidFill>
                <a:latin typeface="+mj-lt"/>
              </a:rPr>
              <a:t>04.</a:t>
            </a:r>
          </a:p>
        </p:txBody>
      </p:sp>
    </p:spTree>
    <p:extLst>
      <p:ext uri="{BB962C8B-B14F-4D97-AF65-F5344CB8AC3E}">
        <p14:creationId xmlns:p14="http://schemas.microsoft.com/office/powerpoint/2010/main" val="20247177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C203C0D-9B94-4260-92A7-0CE8A87A7431}"/>
              </a:ext>
            </a:extLst>
          </p:cNvPr>
          <p:cNvSpPr txBox="1"/>
          <p:nvPr/>
        </p:nvSpPr>
        <p:spPr>
          <a:xfrm>
            <a:off x="7612964" y="1904866"/>
            <a:ext cx="4117133" cy="276999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r>
              <a:rPr lang="en-US" altLang="ko-KR" sz="1200" dirty="0">
                <a:solidFill>
                  <a:srgbClr val="052751"/>
                </a:solidFill>
              </a:rPr>
              <a:t>Lorem ipsum dolor sit </a:t>
            </a:r>
            <a:r>
              <a:rPr lang="en-US" altLang="ko-KR" sz="1200" dirty="0" err="1">
                <a:solidFill>
                  <a:srgbClr val="052751"/>
                </a:solidFill>
              </a:rPr>
              <a:t>amet</a:t>
            </a:r>
            <a:r>
              <a:rPr lang="en-US" altLang="ko-KR" sz="1200" dirty="0">
                <a:solidFill>
                  <a:srgbClr val="052751"/>
                </a:solidFill>
              </a:rPr>
              <a:t>, </a:t>
            </a:r>
            <a:r>
              <a:rPr lang="en-US" altLang="ko-KR" sz="1200" dirty="0" err="1">
                <a:solidFill>
                  <a:srgbClr val="052751"/>
                </a:solidFill>
              </a:rPr>
              <a:t>consectetur</a:t>
            </a:r>
            <a:r>
              <a:rPr lang="en-US" altLang="ko-KR" sz="1200" dirty="0">
                <a:solidFill>
                  <a:srgbClr val="052751"/>
                </a:solidFill>
              </a:rPr>
              <a:t> </a:t>
            </a:r>
            <a:r>
              <a:rPr lang="en-US" altLang="ko-KR" sz="1200" dirty="0" err="1">
                <a:solidFill>
                  <a:srgbClr val="052751"/>
                </a:solidFill>
              </a:rPr>
              <a:t>adipisicing</a:t>
            </a:r>
            <a:r>
              <a:rPr lang="en-US" altLang="ko-KR" sz="1200" dirty="0">
                <a:solidFill>
                  <a:srgbClr val="052751"/>
                </a:solidFill>
              </a:rPr>
              <a:t> </a:t>
            </a:r>
            <a:r>
              <a:rPr lang="en-US" altLang="ko-KR" sz="1200" dirty="0" err="1">
                <a:solidFill>
                  <a:srgbClr val="052751"/>
                </a:solidFill>
              </a:rPr>
              <a:t>elit</a:t>
            </a:r>
            <a:endParaRPr lang="ko-KR" altLang="en-US" sz="1200" dirty="0">
              <a:solidFill>
                <a:srgbClr val="05275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6729616-A976-45FD-958A-A5B4CC6B4CF2}"/>
              </a:ext>
            </a:extLst>
          </p:cNvPr>
          <p:cNvSpPr/>
          <p:nvPr/>
        </p:nvSpPr>
        <p:spPr>
          <a:xfrm>
            <a:off x="7612963" y="1506701"/>
            <a:ext cx="4117133" cy="369332"/>
          </a:xfrm>
          <a:prstGeom prst="rect">
            <a:avLst/>
          </a:prstGeom>
        </p:spPr>
        <p:txBody>
          <a:bodyPr wrap="square" anchor="t" anchorCtr="0">
            <a:spAutoFit/>
          </a:bodyPr>
          <a:lstStyle/>
          <a:p>
            <a:r>
              <a:rPr lang="en-US" altLang="ko-KR" b="1" dirty="0">
                <a:solidFill>
                  <a:srgbClr val="052751"/>
                </a:solidFill>
              </a:rPr>
              <a:t>Lorem ipsum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71F6F9C6-FCDD-4CFD-9B3B-5464B63342B0}"/>
              </a:ext>
            </a:extLst>
          </p:cNvPr>
          <p:cNvGrpSpPr/>
          <p:nvPr/>
        </p:nvGrpSpPr>
        <p:grpSpPr>
          <a:xfrm>
            <a:off x="7048500" y="1608892"/>
            <a:ext cx="390525" cy="390525"/>
            <a:chOff x="2801293" y="892968"/>
            <a:chExt cx="390525" cy="390525"/>
          </a:xfrm>
          <a:solidFill>
            <a:srgbClr val="01C49A"/>
          </a:solidFill>
        </p:grpSpPr>
        <p:sp>
          <p:nvSpPr>
            <p:cNvPr id="7" name="자유형: 도형 6">
              <a:extLst>
                <a:ext uri="{FF2B5EF4-FFF2-40B4-BE49-F238E27FC236}">
                  <a16:creationId xmlns:a16="http://schemas.microsoft.com/office/drawing/2014/main" id="{47E90C9A-2AB5-46B2-A9C2-8447961B3D9D}"/>
                </a:ext>
              </a:extLst>
            </p:cNvPr>
            <p:cNvSpPr/>
            <p:nvPr/>
          </p:nvSpPr>
          <p:spPr>
            <a:xfrm>
              <a:off x="2801293" y="892968"/>
              <a:ext cx="390525" cy="390525"/>
            </a:xfrm>
            <a:custGeom>
              <a:avLst/>
              <a:gdLst>
                <a:gd name="connsiteX0" fmla="*/ 376333 w 390525"/>
                <a:gd name="connsiteY0" fmla="*/ 126397 h 390525"/>
                <a:gd name="connsiteX1" fmla="*/ 329184 w 390525"/>
                <a:gd name="connsiteY1" fmla="*/ 126397 h 390525"/>
                <a:gd name="connsiteX2" fmla="*/ 295751 w 390525"/>
                <a:gd name="connsiteY2" fmla="*/ 159830 h 390525"/>
                <a:gd name="connsiteX3" fmla="*/ 295751 w 390525"/>
                <a:gd name="connsiteY3" fmla="*/ 71819 h 390525"/>
                <a:gd name="connsiteX4" fmla="*/ 286036 w 390525"/>
                <a:gd name="connsiteY4" fmla="*/ 48292 h 390525"/>
                <a:gd name="connsiteX5" fmla="*/ 254603 w 390525"/>
                <a:gd name="connsiteY5" fmla="*/ 16859 h 390525"/>
                <a:gd name="connsiteX6" fmla="*/ 231077 w 390525"/>
                <a:gd name="connsiteY6" fmla="*/ 7144 h 390525"/>
                <a:gd name="connsiteX7" fmla="*/ 40481 w 390525"/>
                <a:gd name="connsiteY7" fmla="*/ 7144 h 390525"/>
                <a:gd name="connsiteX8" fmla="*/ 7144 w 390525"/>
                <a:gd name="connsiteY8" fmla="*/ 40481 h 390525"/>
                <a:gd name="connsiteX9" fmla="*/ 7144 w 390525"/>
                <a:gd name="connsiteY9" fmla="*/ 352806 h 390525"/>
                <a:gd name="connsiteX10" fmla="*/ 40481 w 390525"/>
                <a:gd name="connsiteY10" fmla="*/ 386144 h 390525"/>
                <a:gd name="connsiteX11" fmla="*/ 262509 w 390525"/>
                <a:gd name="connsiteY11" fmla="*/ 386144 h 390525"/>
                <a:gd name="connsiteX12" fmla="*/ 295846 w 390525"/>
                <a:gd name="connsiteY12" fmla="*/ 352806 h 390525"/>
                <a:gd name="connsiteX13" fmla="*/ 295846 w 390525"/>
                <a:gd name="connsiteY13" fmla="*/ 254032 h 390525"/>
                <a:gd name="connsiteX14" fmla="*/ 376333 w 390525"/>
                <a:gd name="connsiteY14" fmla="*/ 173450 h 390525"/>
                <a:gd name="connsiteX15" fmla="*/ 376333 w 390525"/>
                <a:gd name="connsiteY15" fmla="*/ 126397 h 390525"/>
                <a:gd name="connsiteX16" fmla="*/ 229171 w 390525"/>
                <a:gd name="connsiteY16" fmla="*/ 29337 h 390525"/>
                <a:gd name="connsiteX17" fmla="*/ 238887 w 390525"/>
                <a:gd name="connsiteY17" fmla="*/ 32576 h 390525"/>
                <a:gd name="connsiteX18" fmla="*/ 270320 w 390525"/>
                <a:gd name="connsiteY18" fmla="*/ 64008 h 390525"/>
                <a:gd name="connsiteX19" fmla="*/ 273558 w 390525"/>
                <a:gd name="connsiteY19" fmla="*/ 73724 h 390525"/>
                <a:gd name="connsiteX20" fmla="*/ 229171 w 390525"/>
                <a:gd name="connsiteY20" fmla="*/ 73724 h 390525"/>
                <a:gd name="connsiteX21" fmla="*/ 229171 w 390525"/>
                <a:gd name="connsiteY21" fmla="*/ 29337 h 390525"/>
                <a:gd name="connsiteX22" fmla="*/ 273558 w 390525"/>
                <a:gd name="connsiteY22" fmla="*/ 352806 h 390525"/>
                <a:gd name="connsiteX23" fmla="*/ 262414 w 390525"/>
                <a:gd name="connsiteY23" fmla="*/ 363950 h 390525"/>
                <a:gd name="connsiteX24" fmla="*/ 40386 w 390525"/>
                <a:gd name="connsiteY24" fmla="*/ 363950 h 390525"/>
                <a:gd name="connsiteX25" fmla="*/ 29242 w 390525"/>
                <a:gd name="connsiteY25" fmla="*/ 352806 h 390525"/>
                <a:gd name="connsiteX26" fmla="*/ 29242 w 390525"/>
                <a:gd name="connsiteY26" fmla="*/ 40481 h 390525"/>
                <a:gd name="connsiteX27" fmla="*/ 40386 w 390525"/>
                <a:gd name="connsiteY27" fmla="*/ 29337 h 390525"/>
                <a:gd name="connsiteX28" fmla="*/ 206883 w 390525"/>
                <a:gd name="connsiteY28" fmla="*/ 29337 h 390525"/>
                <a:gd name="connsiteX29" fmla="*/ 206883 w 390525"/>
                <a:gd name="connsiteY29" fmla="*/ 84868 h 390525"/>
                <a:gd name="connsiteX30" fmla="*/ 218027 w 390525"/>
                <a:gd name="connsiteY30" fmla="*/ 96012 h 390525"/>
                <a:gd name="connsiteX31" fmla="*/ 273558 w 390525"/>
                <a:gd name="connsiteY31" fmla="*/ 96012 h 390525"/>
                <a:gd name="connsiteX32" fmla="*/ 273558 w 390525"/>
                <a:gd name="connsiteY32" fmla="*/ 182118 h 390525"/>
                <a:gd name="connsiteX33" fmla="*/ 240792 w 390525"/>
                <a:gd name="connsiteY33" fmla="*/ 214884 h 390525"/>
                <a:gd name="connsiteX34" fmla="*/ 225076 w 390525"/>
                <a:gd name="connsiteY34" fmla="*/ 230600 h 390525"/>
                <a:gd name="connsiteX35" fmla="*/ 222409 w 390525"/>
                <a:gd name="connsiteY35" fmla="*/ 234982 h 390525"/>
                <a:gd name="connsiteX36" fmla="*/ 206692 w 390525"/>
                <a:gd name="connsiteY36" fmla="*/ 282035 h 390525"/>
                <a:gd name="connsiteX37" fmla="*/ 209360 w 390525"/>
                <a:gd name="connsiteY37" fmla="*/ 293370 h 390525"/>
                <a:gd name="connsiteX38" fmla="*/ 220694 w 390525"/>
                <a:gd name="connsiteY38" fmla="*/ 296037 h 390525"/>
                <a:gd name="connsiteX39" fmla="*/ 267748 w 390525"/>
                <a:gd name="connsiteY39" fmla="*/ 280321 h 390525"/>
                <a:gd name="connsiteX40" fmla="*/ 272129 w 390525"/>
                <a:gd name="connsiteY40" fmla="*/ 277654 h 390525"/>
                <a:gd name="connsiteX41" fmla="*/ 273463 w 390525"/>
                <a:gd name="connsiteY41" fmla="*/ 276320 h 390525"/>
                <a:gd name="connsiteX42" fmla="*/ 273463 w 390525"/>
                <a:gd name="connsiteY42" fmla="*/ 352806 h 390525"/>
                <a:gd name="connsiteX43" fmla="*/ 273558 w 390525"/>
                <a:gd name="connsiteY43" fmla="*/ 352806 h 390525"/>
                <a:gd name="connsiteX44" fmla="*/ 248317 w 390525"/>
                <a:gd name="connsiteY44" fmla="*/ 238411 h 390525"/>
                <a:gd name="connsiteX45" fmla="*/ 264033 w 390525"/>
                <a:gd name="connsiteY45" fmla="*/ 254127 h 390525"/>
                <a:gd name="connsiteX46" fmla="*/ 258032 w 390525"/>
                <a:gd name="connsiteY46" fmla="*/ 260128 h 390525"/>
                <a:gd name="connsiteX47" fmla="*/ 234506 w 390525"/>
                <a:gd name="connsiteY47" fmla="*/ 267938 h 390525"/>
                <a:gd name="connsiteX48" fmla="*/ 242316 w 390525"/>
                <a:gd name="connsiteY48" fmla="*/ 244412 h 390525"/>
                <a:gd name="connsiteX49" fmla="*/ 248317 w 390525"/>
                <a:gd name="connsiteY49" fmla="*/ 238411 h 390525"/>
                <a:gd name="connsiteX50" fmla="*/ 279749 w 390525"/>
                <a:gd name="connsiteY50" fmla="*/ 238411 h 390525"/>
                <a:gd name="connsiteX51" fmla="*/ 264033 w 390525"/>
                <a:gd name="connsiteY51" fmla="*/ 222694 h 390525"/>
                <a:gd name="connsiteX52" fmla="*/ 317373 w 390525"/>
                <a:gd name="connsiteY52" fmla="*/ 169259 h 390525"/>
                <a:gd name="connsiteX53" fmla="*/ 333089 w 390525"/>
                <a:gd name="connsiteY53" fmla="*/ 184976 h 390525"/>
                <a:gd name="connsiteX54" fmla="*/ 279749 w 390525"/>
                <a:gd name="connsiteY54" fmla="*/ 238411 h 390525"/>
                <a:gd name="connsiteX55" fmla="*/ 360236 w 390525"/>
                <a:gd name="connsiteY55" fmla="*/ 157829 h 390525"/>
                <a:gd name="connsiteX56" fmla="*/ 348806 w 390525"/>
                <a:gd name="connsiteY56" fmla="*/ 169259 h 390525"/>
                <a:gd name="connsiteX57" fmla="*/ 333089 w 390525"/>
                <a:gd name="connsiteY57" fmla="*/ 153543 h 390525"/>
                <a:gd name="connsiteX58" fmla="*/ 344519 w 390525"/>
                <a:gd name="connsiteY58" fmla="*/ 142113 h 390525"/>
                <a:gd name="connsiteX59" fmla="*/ 360236 w 390525"/>
                <a:gd name="connsiteY59" fmla="*/ 142113 h 390525"/>
                <a:gd name="connsiteX60" fmla="*/ 360236 w 390525"/>
                <a:gd name="connsiteY60" fmla="*/ 157829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390525" h="390525">
                  <a:moveTo>
                    <a:pt x="376333" y="126397"/>
                  </a:moveTo>
                  <a:cubicBezTo>
                    <a:pt x="363379" y="113443"/>
                    <a:pt x="342233" y="113443"/>
                    <a:pt x="329184" y="126397"/>
                  </a:cubicBezTo>
                  <a:cubicBezTo>
                    <a:pt x="325184" y="130397"/>
                    <a:pt x="299657" y="155924"/>
                    <a:pt x="295751" y="159830"/>
                  </a:cubicBezTo>
                  <a:lnTo>
                    <a:pt x="295751" y="71819"/>
                  </a:lnTo>
                  <a:cubicBezTo>
                    <a:pt x="295751" y="62960"/>
                    <a:pt x="292322" y="54578"/>
                    <a:pt x="286036" y="48292"/>
                  </a:cubicBezTo>
                  <a:lnTo>
                    <a:pt x="254603" y="16859"/>
                  </a:lnTo>
                  <a:cubicBezTo>
                    <a:pt x="248317" y="10573"/>
                    <a:pt x="240030" y="7144"/>
                    <a:pt x="231077" y="7144"/>
                  </a:cubicBezTo>
                  <a:lnTo>
                    <a:pt x="40481" y="7144"/>
                  </a:lnTo>
                  <a:cubicBezTo>
                    <a:pt x="22098" y="7144"/>
                    <a:pt x="7144" y="22098"/>
                    <a:pt x="7144" y="40481"/>
                  </a:cubicBezTo>
                  <a:lnTo>
                    <a:pt x="7144" y="352806"/>
                  </a:lnTo>
                  <a:cubicBezTo>
                    <a:pt x="7144" y="371189"/>
                    <a:pt x="22098" y="386144"/>
                    <a:pt x="40481" y="386144"/>
                  </a:cubicBezTo>
                  <a:lnTo>
                    <a:pt x="262509" y="386144"/>
                  </a:lnTo>
                  <a:cubicBezTo>
                    <a:pt x="280892" y="386144"/>
                    <a:pt x="295846" y="371189"/>
                    <a:pt x="295846" y="352806"/>
                  </a:cubicBezTo>
                  <a:lnTo>
                    <a:pt x="295846" y="254032"/>
                  </a:lnTo>
                  <a:lnTo>
                    <a:pt x="376333" y="173450"/>
                  </a:lnTo>
                  <a:cubicBezTo>
                    <a:pt x="389287" y="160496"/>
                    <a:pt x="389287" y="139446"/>
                    <a:pt x="376333" y="126397"/>
                  </a:cubicBezTo>
                  <a:close/>
                  <a:moveTo>
                    <a:pt x="229171" y="29337"/>
                  </a:moveTo>
                  <a:cubicBezTo>
                    <a:pt x="231267" y="29337"/>
                    <a:pt x="235267" y="28956"/>
                    <a:pt x="238887" y="32576"/>
                  </a:cubicBezTo>
                  <a:lnTo>
                    <a:pt x="270320" y="64008"/>
                  </a:lnTo>
                  <a:cubicBezTo>
                    <a:pt x="273844" y="67532"/>
                    <a:pt x="273558" y="71438"/>
                    <a:pt x="273558" y="73724"/>
                  </a:cubicBezTo>
                  <a:lnTo>
                    <a:pt x="229171" y="73724"/>
                  </a:lnTo>
                  <a:lnTo>
                    <a:pt x="229171" y="29337"/>
                  </a:lnTo>
                  <a:close/>
                  <a:moveTo>
                    <a:pt x="273558" y="352806"/>
                  </a:moveTo>
                  <a:cubicBezTo>
                    <a:pt x="273558" y="358902"/>
                    <a:pt x="268605" y="363950"/>
                    <a:pt x="262414" y="363950"/>
                  </a:cubicBezTo>
                  <a:lnTo>
                    <a:pt x="40386" y="363950"/>
                  </a:lnTo>
                  <a:cubicBezTo>
                    <a:pt x="34290" y="363950"/>
                    <a:pt x="29242" y="358997"/>
                    <a:pt x="29242" y="352806"/>
                  </a:cubicBezTo>
                  <a:lnTo>
                    <a:pt x="29242" y="40481"/>
                  </a:lnTo>
                  <a:cubicBezTo>
                    <a:pt x="29242" y="34385"/>
                    <a:pt x="34195" y="29337"/>
                    <a:pt x="40386" y="29337"/>
                  </a:cubicBezTo>
                  <a:lnTo>
                    <a:pt x="206883" y="29337"/>
                  </a:lnTo>
                  <a:lnTo>
                    <a:pt x="206883" y="84868"/>
                  </a:lnTo>
                  <a:cubicBezTo>
                    <a:pt x="206883" y="90964"/>
                    <a:pt x="211836" y="96012"/>
                    <a:pt x="218027" y="96012"/>
                  </a:cubicBezTo>
                  <a:lnTo>
                    <a:pt x="273558" y="96012"/>
                  </a:lnTo>
                  <a:lnTo>
                    <a:pt x="273558" y="182118"/>
                  </a:lnTo>
                  <a:cubicBezTo>
                    <a:pt x="273558" y="182118"/>
                    <a:pt x="240792" y="214884"/>
                    <a:pt x="240792" y="214884"/>
                  </a:cubicBezTo>
                  <a:lnTo>
                    <a:pt x="225076" y="230600"/>
                  </a:lnTo>
                  <a:cubicBezTo>
                    <a:pt x="223838" y="231839"/>
                    <a:pt x="222980" y="233267"/>
                    <a:pt x="222409" y="234982"/>
                  </a:cubicBezTo>
                  <a:lnTo>
                    <a:pt x="206692" y="282035"/>
                  </a:lnTo>
                  <a:cubicBezTo>
                    <a:pt x="205359" y="286036"/>
                    <a:pt x="206407" y="290417"/>
                    <a:pt x="209360" y="293370"/>
                  </a:cubicBezTo>
                  <a:cubicBezTo>
                    <a:pt x="212312" y="296323"/>
                    <a:pt x="216694" y="297371"/>
                    <a:pt x="220694" y="296037"/>
                  </a:cubicBezTo>
                  <a:lnTo>
                    <a:pt x="267748" y="280321"/>
                  </a:lnTo>
                  <a:cubicBezTo>
                    <a:pt x="269367" y="279749"/>
                    <a:pt x="270891" y="278892"/>
                    <a:pt x="272129" y="277654"/>
                  </a:cubicBezTo>
                  <a:lnTo>
                    <a:pt x="273463" y="276320"/>
                  </a:lnTo>
                  <a:lnTo>
                    <a:pt x="273463" y="352806"/>
                  </a:lnTo>
                  <a:lnTo>
                    <a:pt x="273558" y="352806"/>
                  </a:lnTo>
                  <a:close/>
                  <a:moveTo>
                    <a:pt x="248317" y="238411"/>
                  </a:moveTo>
                  <a:lnTo>
                    <a:pt x="264033" y="254127"/>
                  </a:lnTo>
                  <a:lnTo>
                    <a:pt x="258032" y="260128"/>
                  </a:lnTo>
                  <a:lnTo>
                    <a:pt x="234506" y="267938"/>
                  </a:lnTo>
                  <a:lnTo>
                    <a:pt x="242316" y="244412"/>
                  </a:lnTo>
                  <a:lnTo>
                    <a:pt x="248317" y="238411"/>
                  </a:lnTo>
                  <a:close/>
                  <a:moveTo>
                    <a:pt x="279749" y="238411"/>
                  </a:moveTo>
                  <a:lnTo>
                    <a:pt x="264033" y="222694"/>
                  </a:lnTo>
                  <a:cubicBezTo>
                    <a:pt x="272415" y="214313"/>
                    <a:pt x="309563" y="177165"/>
                    <a:pt x="317373" y="169259"/>
                  </a:cubicBezTo>
                  <a:lnTo>
                    <a:pt x="333089" y="184976"/>
                  </a:lnTo>
                  <a:lnTo>
                    <a:pt x="279749" y="238411"/>
                  </a:lnTo>
                  <a:close/>
                  <a:moveTo>
                    <a:pt x="360236" y="157829"/>
                  </a:moveTo>
                  <a:lnTo>
                    <a:pt x="348806" y="169259"/>
                  </a:lnTo>
                  <a:lnTo>
                    <a:pt x="333089" y="153543"/>
                  </a:lnTo>
                  <a:lnTo>
                    <a:pt x="344519" y="142113"/>
                  </a:lnTo>
                  <a:cubicBezTo>
                    <a:pt x="348806" y="137827"/>
                    <a:pt x="355854" y="137827"/>
                    <a:pt x="360236" y="142113"/>
                  </a:cubicBezTo>
                  <a:cubicBezTo>
                    <a:pt x="364522" y="146399"/>
                    <a:pt x="364617" y="153448"/>
                    <a:pt x="360236" y="15782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D4D4D"/>
                </a:solidFill>
              </a:endParaRPr>
            </a:p>
          </p:txBody>
        </p:sp>
        <p:sp>
          <p:nvSpPr>
            <p:cNvPr id="8" name="자유형: 도형 7">
              <a:extLst>
                <a:ext uri="{FF2B5EF4-FFF2-40B4-BE49-F238E27FC236}">
                  <a16:creationId xmlns:a16="http://schemas.microsoft.com/office/drawing/2014/main" id="{253A3334-1BCA-4BE9-B201-47ECA4ABE470}"/>
                </a:ext>
              </a:extLst>
            </p:cNvPr>
            <p:cNvSpPr/>
            <p:nvPr/>
          </p:nvSpPr>
          <p:spPr>
            <a:xfrm>
              <a:off x="2845299" y="1004030"/>
              <a:ext cx="190500" cy="28575"/>
            </a:xfrm>
            <a:custGeom>
              <a:avLst/>
              <a:gdLst>
                <a:gd name="connsiteX0" fmla="*/ 173736 w 190500"/>
                <a:gd name="connsiteY0" fmla="*/ 7144 h 28575"/>
                <a:gd name="connsiteX1" fmla="*/ 18288 w 190500"/>
                <a:gd name="connsiteY1" fmla="*/ 7144 h 28575"/>
                <a:gd name="connsiteX2" fmla="*/ 7144 w 190500"/>
                <a:gd name="connsiteY2" fmla="*/ 18288 h 28575"/>
                <a:gd name="connsiteX3" fmla="*/ 18288 w 190500"/>
                <a:gd name="connsiteY3" fmla="*/ 29432 h 28575"/>
                <a:gd name="connsiteX4" fmla="*/ 173736 w 190500"/>
                <a:gd name="connsiteY4" fmla="*/ 29432 h 28575"/>
                <a:gd name="connsiteX5" fmla="*/ 184880 w 190500"/>
                <a:gd name="connsiteY5" fmla="*/ 18288 h 28575"/>
                <a:gd name="connsiteX6" fmla="*/ 173736 w 190500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0500" h="28575">
                  <a:moveTo>
                    <a:pt x="173736" y="7144"/>
                  </a:move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cubicBezTo>
                    <a:pt x="7144" y="24479"/>
                    <a:pt x="12097" y="29432"/>
                    <a:pt x="18288" y="29432"/>
                  </a:cubicBezTo>
                  <a:lnTo>
                    <a:pt x="173736" y="29432"/>
                  </a:lnTo>
                  <a:cubicBezTo>
                    <a:pt x="179832" y="29432"/>
                    <a:pt x="184880" y="24479"/>
                    <a:pt x="184880" y="18288"/>
                  </a:cubicBezTo>
                  <a:cubicBezTo>
                    <a:pt x="184880" y="12097"/>
                    <a:pt x="179832" y="7144"/>
                    <a:pt x="17373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D4D4D"/>
                </a:solidFill>
              </a:endParaRPr>
            </a:p>
          </p:txBody>
        </p:sp>
        <p:sp>
          <p:nvSpPr>
            <p:cNvPr id="9" name="자유형: 도형 8">
              <a:extLst>
                <a:ext uri="{FF2B5EF4-FFF2-40B4-BE49-F238E27FC236}">
                  <a16:creationId xmlns:a16="http://schemas.microsoft.com/office/drawing/2014/main" id="{D9DC6F64-5057-43D1-B78E-2D7FFC82332C}"/>
                </a:ext>
              </a:extLst>
            </p:cNvPr>
            <p:cNvSpPr/>
            <p:nvPr/>
          </p:nvSpPr>
          <p:spPr>
            <a:xfrm>
              <a:off x="2845204" y="1048416"/>
              <a:ext cx="142875" cy="28575"/>
            </a:xfrm>
            <a:custGeom>
              <a:avLst/>
              <a:gdLst>
                <a:gd name="connsiteX0" fmla="*/ 129350 w 142875"/>
                <a:gd name="connsiteY0" fmla="*/ 7144 h 28575"/>
                <a:gd name="connsiteX1" fmla="*/ 18288 w 142875"/>
                <a:gd name="connsiteY1" fmla="*/ 7144 h 28575"/>
                <a:gd name="connsiteX2" fmla="*/ 7144 w 142875"/>
                <a:gd name="connsiteY2" fmla="*/ 18288 h 28575"/>
                <a:gd name="connsiteX3" fmla="*/ 18288 w 142875"/>
                <a:gd name="connsiteY3" fmla="*/ 29432 h 28575"/>
                <a:gd name="connsiteX4" fmla="*/ 129350 w 142875"/>
                <a:gd name="connsiteY4" fmla="*/ 29432 h 28575"/>
                <a:gd name="connsiteX5" fmla="*/ 140494 w 142875"/>
                <a:gd name="connsiteY5" fmla="*/ 18288 h 28575"/>
                <a:gd name="connsiteX6" fmla="*/ 129350 w 142875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2875" h="28575">
                  <a:moveTo>
                    <a:pt x="129350" y="7144"/>
                  </a:move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cubicBezTo>
                    <a:pt x="7144" y="24384"/>
                    <a:pt x="12097" y="29432"/>
                    <a:pt x="18288" y="29432"/>
                  </a:cubicBezTo>
                  <a:lnTo>
                    <a:pt x="129350" y="29432"/>
                  </a:lnTo>
                  <a:cubicBezTo>
                    <a:pt x="135446" y="29432"/>
                    <a:pt x="140494" y="24479"/>
                    <a:pt x="140494" y="18288"/>
                  </a:cubicBezTo>
                  <a:cubicBezTo>
                    <a:pt x="140494" y="12097"/>
                    <a:pt x="135541" y="7144"/>
                    <a:pt x="129350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D4D4D"/>
                </a:solidFill>
              </a:endParaRPr>
            </a:p>
          </p:txBody>
        </p:sp>
        <p:sp>
          <p:nvSpPr>
            <p:cNvPr id="10" name="자유형: 도형 9">
              <a:extLst>
                <a:ext uri="{FF2B5EF4-FFF2-40B4-BE49-F238E27FC236}">
                  <a16:creationId xmlns:a16="http://schemas.microsoft.com/office/drawing/2014/main" id="{9EF17E99-A42A-44D5-BD5F-FC22414BE298}"/>
                </a:ext>
              </a:extLst>
            </p:cNvPr>
            <p:cNvSpPr/>
            <p:nvPr/>
          </p:nvSpPr>
          <p:spPr>
            <a:xfrm>
              <a:off x="2845204" y="1092803"/>
              <a:ext cx="142875" cy="28575"/>
            </a:xfrm>
            <a:custGeom>
              <a:avLst/>
              <a:gdLst>
                <a:gd name="connsiteX0" fmla="*/ 129350 w 142875"/>
                <a:gd name="connsiteY0" fmla="*/ 7144 h 28575"/>
                <a:gd name="connsiteX1" fmla="*/ 18288 w 142875"/>
                <a:gd name="connsiteY1" fmla="*/ 7144 h 28575"/>
                <a:gd name="connsiteX2" fmla="*/ 7144 w 142875"/>
                <a:gd name="connsiteY2" fmla="*/ 18288 h 28575"/>
                <a:gd name="connsiteX3" fmla="*/ 18288 w 142875"/>
                <a:gd name="connsiteY3" fmla="*/ 29432 h 28575"/>
                <a:gd name="connsiteX4" fmla="*/ 129350 w 142875"/>
                <a:gd name="connsiteY4" fmla="*/ 29432 h 28575"/>
                <a:gd name="connsiteX5" fmla="*/ 140494 w 142875"/>
                <a:gd name="connsiteY5" fmla="*/ 18288 h 28575"/>
                <a:gd name="connsiteX6" fmla="*/ 129350 w 142875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2875" h="28575">
                  <a:moveTo>
                    <a:pt x="129350" y="7144"/>
                  </a:move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cubicBezTo>
                    <a:pt x="7144" y="24384"/>
                    <a:pt x="12097" y="29432"/>
                    <a:pt x="18288" y="29432"/>
                  </a:cubicBezTo>
                  <a:lnTo>
                    <a:pt x="129350" y="29432"/>
                  </a:lnTo>
                  <a:cubicBezTo>
                    <a:pt x="135446" y="29432"/>
                    <a:pt x="140494" y="24479"/>
                    <a:pt x="140494" y="18288"/>
                  </a:cubicBezTo>
                  <a:cubicBezTo>
                    <a:pt x="140494" y="12097"/>
                    <a:pt x="135541" y="7144"/>
                    <a:pt x="129350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D4D4D"/>
                </a:solidFill>
              </a:endParaRPr>
            </a:p>
          </p:txBody>
        </p:sp>
        <p:sp>
          <p:nvSpPr>
            <p:cNvPr id="11" name="자유형: 도형 10">
              <a:extLst>
                <a:ext uri="{FF2B5EF4-FFF2-40B4-BE49-F238E27FC236}">
                  <a16:creationId xmlns:a16="http://schemas.microsoft.com/office/drawing/2014/main" id="{BEAFE668-65DB-47CB-8F61-88D76F10D075}"/>
                </a:ext>
              </a:extLst>
            </p:cNvPr>
            <p:cNvSpPr/>
            <p:nvPr/>
          </p:nvSpPr>
          <p:spPr>
            <a:xfrm>
              <a:off x="2845204" y="1137189"/>
              <a:ext cx="142875" cy="28575"/>
            </a:xfrm>
            <a:custGeom>
              <a:avLst/>
              <a:gdLst>
                <a:gd name="connsiteX0" fmla="*/ 129350 w 142875"/>
                <a:gd name="connsiteY0" fmla="*/ 7144 h 28575"/>
                <a:gd name="connsiteX1" fmla="*/ 18288 w 142875"/>
                <a:gd name="connsiteY1" fmla="*/ 7144 h 28575"/>
                <a:gd name="connsiteX2" fmla="*/ 7144 w 142875"/>
                <a:gd name="connsiteY2" fmla="*/ 18288 h 28575"/>
                <a:gd name="connsiteX3" fmla="*/ 18288 w 142875"/>
                <a:gd name="connsiteY3" fmla="*/ 29432 h 28575"/>
                <a:gd name="connsiteX4" fmla="*/ 129350 w 142875"/>
                <a:gd name="connsiteY4" fmla="*/ 29432 h 28575"/>
                <a:gd name="connsiteX5" fmla="*/ 140494 w 142875"/>
                <a:gd name="connsiteY5" fmla="*/ 18288 h 28575"/>
                <a:gd name="connsiteX6" fmla="*/ 129350 w 142875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2875" h="28575">
                  <a:moveTo>
                    <a:pt x="129350" y="7144"/>
                  </a:move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cubicBezTo>
                    <a:pt x="7144" y="24384"/>
                    <a:pt x="12097" y="29432"/>
                    <a:pt x="18288" y="29432"/>
                  </a:cubicBezTo>
                  <a:lnTo>
                    <a:pt x="129350" y="29432"/>
                  </a:lnTo>
                  <a:cubicBezTo>
                    <a:pt x="135446" y="29432"/>
                    <a:pt x="140494" y="24479"/>
                    <a:pt x="140494" y="18288"/>
                  </a:cubicBezTo>
                  <a:cubicBezTo>
                    <a:pt x="140494" y="12097"/>
                    <a:pt x="135541" y="7144"/>
                    <a:pt x="129350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D4D4D"/>
                </a:solidFill>
              </a:endParaRPr>
            </a:p>
          </p:txBody>
        </p:sp>
        <p:sp>
          <p:nvSpPr>
            <p:cNvPr id="12" name="자유형: 도형 11">
              <a:extLst>
                <a:ext uri="{FF2B5EF4-FFF2-40B4-BE49-F238E27FC236}">
                  <a16:creationId xmlns:a16="http://schemas.microsoft.com/office/drawing/2014/main" id="{F1392A73-2182-47EB-9ACF-0160B49FA2B8}"/>
                </a:ext>
              </a:extLst>
            </p:cNvPr>
            <p:cNvSpPr/>
            <p:nvPr/>
          </p:nvSpPr>
          <p:spPr>
            <a:xfrm>
              <a:off x="2934167" y="1205293"/>
              <a:ext cx="95250" cy="28575"/>
            </a:xfrm>
            <a:custGeom>
              <a:avLst/>
              <a:gdLst>
                <a:gd name="connsiteX0" fmla="*/ 84868 w 95250"/>
                <a:gd name="connsiteY0" fmla="*/ 7144 h 28575"/>
                <a:gd name="connsiteX1" fmla="*/ 18288 w 95250"/>
                <a:gd name="connsiteY1" fmla="*/ 7144 h 28575"/>
                <a:gd name="connsiteX2" fmla="*/ 7144 w 95250"/>
                <a:gd name="connsiteY2" fmla="*/ 18288 h 28575"/>
                <a:gd name="connsiteX3" fmla="*/ 18288 w 95250"/>
                <a:gd name="connsiteY3" fmla="*/ 29432 h 28575"/>
                <a:gd name="connsiteX4" fmla="*/ 84868 w 95250"/>
                <a:gd name="connsiteY4" fmla="*/ 29432 h 28575"/>
                <a:gd name="connsiteX5" fmla="*/ 96012 w 95250"/>
                <a:gd name="connsiteY5" fmla="*/ 18288 h 28575"/>
                <a:gd name="connsiteX6" fmla="*/ 84868 w 95250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5250" h="28575">
                  <a:moveTo>
                    <a:pt x="84868" y="7144"/>
                  </a:move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cubicBezTo>
                    <a:pt x="7144" y="24479"/>
                    <a:pt x="12097" y="29432"/>
                    <a:pt x="18288" y="29432"/>
                  </a:cubicBezTo>
                  <a:lnTo>
                    <a:pt x="84868" y="29432"/>
                  </a:lnTo>
                  <a:cubicBezTo>
                    <a:pt x="90964" y="29432"/>
                    <a:pt x="96012" y="24479"/>
                    <a:pt x="96012" y="18288"/>
                  </a:cubicBezTo>
                  <a:cubicBezTo>
                    <a:pt x="96012" y="12097"/>
                    <a:pt x="90964" y="7144"/>
                    <a:pt x="8486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D4D4D"/>
                </a:solidFill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D2E721FB-E1F2-4C41-B72A-6F22B6B4D2DF}"/>
              </a:ext>
            </a:extLst>
          </p:cNvPr>
          <p:cNvSpPr txBox="1"/>
          <p:nvPr/>
        </p:nvSpPr>
        <p:spPr>
          <a:xfrm>
            <a:off x="7612964" y="3059365"/>
            <a:ext cx="4117133" cy="276999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r>
              <a:rPr lang="en-US" altLang="ko-KR" sz="1200" dirty="0">
                <a:solidFill>
                  <a:srgbClr val="052751"/>
                </a:solidFill>
              </a:rPr>
              <a:t>Lorem ipsum dolor sit </a:t>
            </a:r>
            <a:r>
              <a:rPr lang="en-US" altLang="ko-KR" sz="1200" dirty="0" err="1">
                <a:solidFill>
                  <a:srgbClr val="052751"/>
                </a:solidFill>
              </a:rPr>
              <a:t>amet</a:t>
            </a:r>
            <a:r>
              <a:rPr lang="en-US" altLang="ko-KR" sz="1200" dirty="0">
                <a:solidFill>
                  <a:srgbClr val="052751"/>
                </a:solidFill>
              </a:rPr>
              <a:t>, </a:t>
            </a:r>
            <a:r>
              <a:rPr lang="en-US" altLang="ko-KR" sz="1200" dirty="0" err="1">
                <a:solidFill>
                  <a:srgbClr val="052751"/>
                </a:solidFill>
              </a:rPr>
              <a:t>consectetur</a:t>
            </a:r>
            <a:r>
              <a:rPr lang="en-US" altLang="ko-KR" sz="1200" dirty="0">
                <a:solidFill>
                  <a:srgbClr val="052751"/>
                </a:solidFill>
              </a:rPr>
              <a:t> </a:t>
            </a:r>
            <a:r>
              <a:rPr lang="en-US" altLang="ko-KR" sz="1200" dirty="0" err="1">
                <a:solidFill>
                  <a:srgbClr val="052751"/>
                </a:solidFill>
              </a:rPr>
              <a:t>adipisicing</a:t>
            </a:r>
            <a:r>
              <a:rPr lang="en-US" altLang="ko-KR" sz="1200" dirty="0">
                <a:solidFill>
                  <a:srgbClr val="052751"/>
                </a:solidFill>
              </a:rPr>
              <a:t> </a:t>
            </a:r>
            <a:r>
              <a:rPr lang="en-US" altLang="ko-KR" sz="1200" dirty="0" err="1">
                <a:solidFill>
                  <a:srgbClr val="052751"/>
                </a:solidFill>
              </a:rPr>
              <a:t>elit</a:t>
            </a:r>
            <a:endParaRPr lang="ko-KR" altLang="en-US" sz="1200" dirty="0">
              <a:solidFill>
                <a:srgbClr val="05275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1320601-AD25-4BF5-B1EF-200ED0375C03}"/>
              </a:ext>
            </a:extLst>
          </p:cNvPr>
          <p:cNvSpPr/>
          <p:nvPr/>
        </p:nvSpPr>
        <p:spPr>
          <a:xfrm>
            <a:off x="7612963" y="2661200"/>
            <a:ext cx="4117133" cy="369332"/>
          </a:xfrm>
          <a:prstGeom prst="rect">
            <a:avLst/>
          </a:prstGeom>
        </p:spPr>
        <p:txBody>
          <a:bodyPr wrap="square" anchor="t" anchorCtr="0">
            <a:spAutoFit/>
          </a:bodyPr>
          <a:lstStyle/>
          <a:p>
            <a:r>
              <a:rPr lang="en-US" altLang="ko-KR" b="1" dirty="0">
                <a:solidFill>
                  <a:srgbClr val="052751"/>
                </a:solidFill>
              </a:rPr>
              <a:t>Lorem ipsum</a:t>
            </a:r>
          </a:p>
        </p:txBody>
      </p:sp>
      <p:sp>
        <p:nvSpPr>
          <p:cNvPr id="15" name="자유형: 도형 14">
            <a:extLst>
              <a:ext uri="{FF2B5EF4-FFF2-40B4-BE49-F238E27FC236}">
                <a16:creationId xmlns:a16="http://schemas.microsoft.com/office/drawing/2014/main" id="{2BB8C067-2CB5-48BF-A000-1F2040D976E6}"/>
              </a:ext>
            </a:extLst>
          </p:cNvPr>
          <p:cNvSpPr/>
          <p:nvPr/>
        </p:nvSpPr>
        <p:spPr>
          <a:xfrm>
            <a:off x="7073425" y="2778780"/>
            <a:ext cx="390525" cy="390525"/>
          </a:xfrm>
          <a:custGeom>
            <a:avLst/>
            <a:gdLst>
              <a:gd name="connsiteX0" fmla="*/ 384806 w 390525"/>
              <a:gd name="connsiteY0" fmla="*/ 81802 h 390525"/>
              <a:gd name="connsiteX1" fmla="*/ 374328 w 390525"/>
              <a:gd name="connsiteY1" fmla="*/ 74754 h 390525"/>
              <a:gd name="connsiteX2" fmla="*/ 318036 w 390525"/>
              <a:gd name="connsiteY2" fmla="*/ 74754 h 390525"/>
              <a:gd name="connsiteX3" fmla="*/ 318036 w 390525"/>
              <a:gd name="connsiteY3" fmla="*/ 18461 h 390525"/>
              <a:gd name="connsiteX4" fmla="*/ 310987 w 390525"/>
              <a:gd name="connsiteY4" fmla="*/ 7983 h 390525"/>
              <a:gd name="connsiteX5" fmla="*/ 298604 w 390525"/>
              <a:gd name="connsiteY5" fmla="*/ 10460 h 390525"/>
              <a:gd name="connsiteX6" fmla="*/ 260886 w 390525"/>
              <a:gd name="connsiteY6" fmla="*/ 48179 h 390525"/>
              <a:gd name="connsiteX7" fmla="*/ 159920 w 390525"/>
              <a:gd name="connsiteY7" fmla="*/ 32653 h 390525"/>
              <a:gd name="connsiteX8" fmla="*/ 39144 w 390525"/>
              <a:gd name="connsiteY8" fmla="*/ 106472 h 390525"/>
              <a:gd name="connsiteX9" fmla="*/ 10569 w 390525"/>
              <a:gd name="connsiteY9" fmla="*/ 172957 h 390525"/>
              <a:gd name="connsiteX10" fmla="*/ 59146 w 390525"/>
              <a:gd name="connsiteY10" fmla="*/ 333739 h 390525"/>
              <a:gd name="connsiteX11" fmla="*/ 184590 w 390525"/>
              <a:gd name="connsiteY11" fmla="*/ 385650 h 390525"/>
              <a:gd name="connsiteX12" fmla="*/ 184590 w 390525"/>
              <a:gd name="connsiteY12" fmla="*/ 385650 h 390525"/>
              <a:gd name="connsiteX13" fmla="*/ 310035 w 390525"/>
              <a:gd name="connsiteY13" fmla="*/ 333739 h 390525"/>
              <a:gd name="connsiteX14" fmla="*/ 360231 w 390525"/>
              <a:gd name="connsiteY14" fmla="*/ 232964 h 390525"/>
              <a:gd name="connsiteX15" fmla="*/ 344705 w 390525"/>
              <a:gd name="connsiteY15" fmla="*/ 131904 h 390525"/>
              <a:gd name="connsiteX16" fmla="*/ 382424 w 390525"/>
              <a:gd name="connsiteY16" fmla="*/ 94185 h 390525"/>
              <a:gd name="connsiteX17" fmla="*/ 384806 w 390525"/>
              <a:gd name="connsiteY17" fmla="*/ 81802 h 390525"/>
              <a:gd name="connsiteX18" fmla="*/ 203259 w 390525"/>
              <a:gd name="connsiteY18" fmla="*/ 226963 h 390525"/>
              <a:gd name="connsiteX19" fmla="*/ 184400 w 390525"/>
              <a:gd name="connsiteY19" fmla="*/ 234774 h 390525"/>
              <a:gd name="connsiteX20" fmla="*/ 165540 w 390525"/>
              <a:gd name="connsiteY20" fmla="*/ 226963 h 390525"/>
              <a:gd name="connsiteX21" fmla="*/ 157730 w 390525"/>
              <a:gd name="connsiteY21" fmla="*/ 208104 h 390525"/>
              <a:gd name="connsiteX22" fmla="*/ 165540 w 390525"/>
              <a:gd name="connsiteY22" fmla="*/ 189244 h 390525"/>
              <a:gd name="connsiteX23" fmla="*/ 184400 w 390525"/>
              <a:gd name="connsiteY23" fmla="*/ 181434 h 390525"/>
              <a:gd name="connsiteX24" fmla="*/ 193448 w 390525"/>
              <a:gd name="connsiteY24" fmla="*/ 183053 h 390525"/>
              <a:gd name="connsiteX25" fmla="*/ 176399 w 390525"/>
              <a:gd name="connsiteY25" fmla="*/ 200103 h 390525"/>
              <a:gd name="connsiteX26" fmla="*/ 176399 w 390525"/>
              <a:gd name="connsiteY26" fmla="*/ 216105 h 390525"/>
              <a:gd name="connsiteX27" fmla="*/ 184400 w 390525"/>
              <a:gd name="connsiteY27" fmla="*/ 219439 h 390525"/>
              <a:gd name="connsiteX28" fmla="*/ 192401 w 390525"/>
              <a:gd name="connsiteY28" fmla="*/ 216105 h 390525"/>
              <a:gd name="connsiteX29" fmla="*/ 209451 w 390525"/>
              <a:gd name="connsiteY29" fmla="*/ 199055 h 390525"/>
              <a:gd name="connsiteX30" fmla="*/ 203259 w 390525"/>
              <a:gd name="connsiteY30" fmla="*/ 226963 h 390525"/>
              <a:gd name="connsiteX31" fmla="*/ 210308 w 390525"/>
              <a:gd name="connsiteY31" fmla="*/ 166194 h 390525"/>
              <a:gd name="connsiteX32" fmla="*/ 149443 w 390525"/>
              <a:gd name="connsiteY32" fmla="*/ 173242 h 390525"/>
              <a:gd name="connsiteX33" fmla="*/ 134965 w 390525"/>
              <a:gd name="connsiteY33" fmla="*/ 208104 h 390525"/>
              <a:gd name="connsiteX34" fmla="*/ 149443 w 390525"/>
              <a:gd name="connsiteY34" fmla="*/ 242965 h 390525"/>
              <a:gd name="connsiteX35" fmla="*/ 184304 w 390525"/>
              <a:gd name="connsiteY35" fmla="*/ 257443 h 390525"/>
              <a:gd name="connsiteX36" fmla="*/ 219166 w 390525"/>
              <a:gd name="connsiteY36" fmla="*/ 242965 h 390525"/>
              <a:gd name="connsiteX37" fmla="*/ 226214 w 390525"/>
              <a:gd name="connsiteY37" fmla="*/ 182100 h 390525"/>
              <a:gd name="connsiteX38" fmla="*/ 256218 w 390525"/>
              <a:gd name="connsiteY38" fmla="*/ 152097 h 390525"/>
              <a:gd name="connsiteX39" fmla="*/ 248694 w 390525"/>
              <a:gd name="connsiteY39" fmla="*/ 272588 h 390525"/>
              <a:gd name="connsiteX40" fmla="*/ 119725 w 390525"/>
              <a:gd name="connsiteY40" fmla="*/ 272588 h 390525"/>
              <a:gd name="connsiteX41" fmla="*/ 119725 w 390525"/>
              <a:gd name="connsiteY41" fmla="*/ 143619 h 390525"/>
              <a:gd name="connsiteX42" fmla="*/ 184209 w 390525"/>
              <a:gd name="connsiteY42" fmla="*/ 116950 h 390525"/>
              <a:gd name="connsiteX43" fmla="*/ 240216 w 390525"/>
              <a:gd name="connsiteY43" fmla="*/ 136095 h 390525"/>
              <a:gd name="connsiteX44" fmla="*/ 210308 w 390525"/>
              <a:gd name="connsiteY44" fmla="*/ 166194 h 390525"/>
              <a:gd name="connsiteX45" fmla="*/ 293556 w 390525"/>
              <a:gd name="connsiteY45" fmla="*/ 317737 h 390525"/>
              <a:gd name="connsiteX46" fmla="*/ 75053 w 390525"/>
              <a:gd name="connsiteY46" fmla="*/ 317737 h 390525"/>
              <a:gd name="connsiteX47" fmla="*/ 75053 w 390525"/>
              <a:gd name="connsiteY47" fmla="*/ 99233 h 390525"/>
              <a:gd name="connsiteX48" fmla="*/ 184781 w 390525"/>
              <a:gd name="connsiteY48" fmla="*/ 54180 h 390525"/>
              <a:gd name="connsiteX49" fmla="*/ 245645 w 390525"/>
              <a:gd name="connsiteY49" fmla="*/ 66658 h 390525"/>
              <a:gd name="connsiteX50" fmla="*/ 245550 w 390525"/>
              <a:gd name="connsiteY50" fmla="*/ 67134 h 390525"/>
              <a:gd name="connsiteX51" fmla="*/ 245550 w 390525"/>
              <a:gd name="connsiteY51" fmla="*/ 67419 h 390525"/>
              <a:gd name="connsiteX52" fmla="*/ 245455 w 390525"/>
              <a:gd name="connsiteY52" fmla="*/ 68467 h 390525"/>
              <a:gd name="connsiteX53" fmla="*/ 245455 w 390525"/>
              <a:gd name="connsiteY53" fmla="*/ 112473 h 390525"/>
              <a:gd name="connsiteX54" fmla="*/ 103818 w 390525"/>
              <a:gd name="connsiteY54" fmla="*/ 127998 h 390525"/>
              <a:gd name="connsiteX55" fmla="*/ 103818 w 390525"/>
              <a:gd name="connsiteY55" fmla="*/ 289066 h 390525"/>
              <a:gd name="connsiteX56" fmla="*/ 184304 w 390525"/>
              <a:gd name="connsiteY56" fmla="*/ 322404 h 390525"/>
              <a:gd name="connsiteX57" fmla="*/ 264791 w 390525"/>
              <a:gd name="connsiteY57" fmla="*/ 289066 h 390525"/>
              <a:gd name="connsiteX58" fmla="*/ 280317 w 390525"/>
              <a:gd name="connsiteY58" fmla="*/ 147429 h 390525"/>
              <a:gd name="connsiteX59" fmla="*/ 324322 w 390525"/>
              <a:gd name="connsiteY59" fmla="*/ 147429 h 390525"/>
              <a:gd name="connsiteX60" fmla="*/ 325370 w 390525"/>
              <a:gd name="connsiteY60" fmla="*/ 147334 h 390525"/>
              <a:gd name="connsiteX61" fmla="*/ 325655 w 390525"/>
              <a:gd name="connsiteY61" fmla="*/ 147334 h 390525"/>
              <a:gd name="connsiteX62" fmla="*/ 326132 w 390525"/>
              <a:gd name="connsiteY62" fmla="*/ 147239 h 390525"/>
              <a:gd name="connsiteX63" fmla="*/ 293556 w 390525"/>
              <a:gd name="connsiteY63" fmla="*/ 317737 h 390525"/>
              <a:gd name="connsiteX64" fmla="*/ 319560 w 390525"/>
              <a:gd name="connsiteY64" fmla="*/ 124379 h 390525"/>
              <a:gd name="connsiteX65" fmla="*/ 268410 w 390525"/>
              <a:gd name="connsiteY65" fmla="*/ 124379 h 390525"/>
              <a:gd name="connsiteX66" fmla="*/ 268410 w 390525"/>
              <a:gd name="connsiteY66" fmla="*/ 73325 h 390525"/>
              <a:gd name="connsiteX67" fmla="*/ 295080 w 390525"/>
              <a:gd name="connsiteY67" fmla="*/ 46655 h 390525"/>
              <a:gd name="connsiteX68" fmla="*/ 295080 w 390525"/>
              <a:gd name="connsiteY68" fmla="*/ 86469 h 390525"/>
              <a:gd name="connsiteX69" fmla="*/ 306320 w 390525"/>
              <a:gd name="connsiteY69" fmla="*/ 97709 h 390525"/>
              <a:gd name="connsiteX70" fmla="*/ 346229 w 390525"/>
              <a:gd name="connsiteY70" fmla="*/ 97709 h 390525"/>
              <a:gd name="connsiteX71" fmla="*/ 319560 w 390525"/>
              <a:gd name="connsiteY71" fmla="*/ 124379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390525" h="390525">
                <a:moveTo>
                  <a:pt x="384806" y="81802"/>
                </a:moveTo>
                <a:cubicBezTo>
                  <a:pt x="383091" y="77516"/>
                  <a:pt x="378900" y="74754"/>
                  <a:pt x="374328" y="74754"/>
                </a:cubicBezTo>
                <a:lnTo>
                  <a:pt x="318036" y="74754"/>
                </a:lnTo>
                <a:lnTo>
                  <a:pt x="318036" y="18461"/>
                </a:lnTo>
                <a:cubicBezTo>
                  <a:pt x="318036" y="13889"/>
                  <a:pt x="315273" y="9698"/>
                  <a:pt x="310987" y="7983"/>
                </a:cubicBezTo>
                <a:cubicBezTo>
                  <a:pt x="306701" y="6269"/>
                  <a:pt x="301843" y="7221"/>
                  <a:pt x="298604" y="10460"/>
                </a:cubicBezTo>
                <a:lnTo>
                  <a:pt x="260886" y="48179"/>
                </a:lnTo>
                <a:cubicBezTo>
                  <a:pt x="229739" y="33320"/>
                  <a:pt x="194211" y="27796"/>
                  <a:pt x="159920" y="32653"/>
                </a:cubicBezTo>
                <a:cubicBezTo>
                  <a:pt x="111438" y="39416"/>
                  <a:pt x="68671" y="65229"/>
                  <a:pt x="39144" y="106472"/>
                </a:cubicBezTo>
                <a:cubicBezTo>
                  <a:pt x="24951" y="126284"/>
                  <a:pt x="15140" y="148954"/>
                  <a:pt x="10569" y="172957"/>
                </a:cubicBezTo>
                <a:cubicBezTo>
                  <a:pt x="-1052" y="233154"/>
                  <a:pt x="17331" y="292019"/>
                  <a:pt x="59146" y="333739"/>
                </a:cubicBezTo>
                <a:cubicBezTo>
                  <a:pt x="92674" y="367267"/>
                  <a:pt x="137156" y="385650"/>
                  <a:pt x="184590" y="385650"/>
                </a:cubicBezTo>
                <a:lnTo>
                  <a:pt x="184590" y="385650"/>
                </a:lnTo>
                <a:cubicBezTo>
                  <a:pt x="231929" y="385650"/>
                  <a:pt x="276506" y="367171"/>
                  <a:pt x="310035" y="333739"/>
                </a:cubicBezTo>
                <a:cubicBezTo>
                  <a:pt x="337562" y="306211"/>
                  <a:pt x="354897" y="271350"/>
                  <a:pt x="360231" y="232964"/>
                </a:cubicBezTo>
                <a:cubicBezTo>
                  <a:pt x="364994" y="198579"/>
                  <a:pt x="359469" y="163050"/>
                  <a:pt x="344705" y="131904"/>
                </a:cubicBezTo>
                <a:lnTo>
                  <a:pt x="382424" y="94185"/>
                </a:lnTo>
                <a:cubicBezTo>
                  <a:pt x="385568" y="90946"/>
                  <a:pt x="386520" y="86089"/>
                  <a:pt x="384806" y="81802"/>
                </a:cubicBezTo>
                <a:close/>
                <a:moveTo>
                  <a:pt x="203259" y="226963"/>
                </a:moveTo>
                <a:cubicBezTo>
                  <a:pt x="198211" y="232012"/>
                  <a:pt x="191544" y="234774"/>
                  <a:pt x="184400" y="234774"/>
                </a:cubicBezTo>
                <a:cubicBezTo>
                  <a:pt x="177256" y="234774"/>
                  <a:pt x="170588" y="232012"/>
                  <a:pt x="165540" y="226963"/>
                </a:cubicBezTo>
                <a:cubicBezTo>
                  <a:pt x="160492" y="221915"/>
                  <a:pt x="157730" y="215248"/>
                  <a:pt x="157730" y="208104"/>
                </a:cubicBezTo>
                <a:cubicBezTo>
                  <a:pt x="157730" y="200960"/>
                  <a:pt x="160492" y="194292"/>
                  <a:pt x="165540" y="189244"/>
                </a:cubicBezTo>
                <a:cubicBezTo>
                  <a:pt x="170779" y="184006"/>
                  <a:pt x="177542" y="181434"/>
                  <a:pt x="184400" y="181434"/>
                </a:cubicBezTo>
                <a:cubicBezTo>
                  <a:pt x="187448" y="181434"/>
                  <a:pt x="190496" y="182005"/>
                  <a:pt x="193448" y="183053"/>
                </a:cubicBezTo>
                <a:lnTo>
                  <a:pt x="176399" y="200103"/>
                </a:lnTo>
                <a:cubicBezTo>
                  <a:pt x="172017" y="204484"/>
                  <a:pt x="172017" y="211723"/>
                  <a:pt x="176399" y="216105"/>
                </a:cubicBezTo>
                <a:cubicBezTo>
                  <a:pt x="178589" y="218296"/>
                  <a:pt x="181542" y="219439"/>
                  <a:pt x="184400" y="219439"/>
                </a:cubicBezTo>
                <a:cubicBezTo>
                  <a:pt x="187257" y="219439"/>
                  <a:pt x="190210" y="218296"/>
                  <a:pt x="192401" y="216105"/>
                </a:cubicBezTo>
                <a:lnTo>
                  <a:pt x="209451" y="199055"/>
                </a:lnTo>
                <a:cubicBezTo>
                  <a:pt x="212879" y="208485"/>
                  <a:pt x="210784" y="219439"/>
                  <a:pt x="203259" y="226963"/>
                </a:cubicBezTo>
                <a:close/>
                <a:moveTo>
                  <a:pt x="210308" y="166194"/>
                </a:moveTo>
                <a:cubicBezTo>
                  <a:pt x="191258" y="154478"/>
                  <a:pt x="165921" y="156764"/>
                  <a:pt x="149443" y="173242"/>
                </a:cubicBezTo>
                <a:cubicBezTo>
                  <a:pt x="140109" y="182577"/>
                  <a:pt x="134965" y="194959"/>
                  <a:pt x="134965" y="208104"/>
                </a:cubicBezTo>
                <a:cubicBezTo>
                  <a:pt x="134965" y="221248"/>
                  <a:pt x="140109" y="233631"/>
                  <a:pt x="149443" y="242965"/>
                </a:cubicBezTo>
                <a:cubicBezTo>
                  <a:pt x="158778" y="252300"/>
                  <a:pt x="171160" y="257443"/>
                  <a:pt x="184304" y="257443"/>
                </a:cubicBezTo>
                <a:cubicBezTo>
                  <a:pt x="197449" y="257443"/>
                  <a:pt x="209831" y="252300"/>
                  <a:pt x="219166" y="242965"/>
                </a:cubicBezTo>
                <a:cubicBezTo>
                  <a:pt x="235644" y="226487"/>
                  <a:pt x="238026" y="201150"/>
                  <a:pt x="226214" y="182100"/>
                </a:cubicBezTo>
                <a:lnTo>
                  <a:pt x="256218" y="152097"/>
                </a:lnTo>
                <a:cubicBezTo>
                  <a:pt x="284031" y="187815"/>
                  <a:pt x="281555" y="239727"/>
                  <a:pt x="248694" y="272588"/>
                </a:cubicBezTo>
                <a:cubicBezTo>
                  <a:pt x="213165" y="308116"/>
                  <a:pt x="155253" y="308116"/>
                  <a:pt x="119725" y="272588"/>
                </a:cubicBezTo>
                <a:cubicBezTo>
                  <a:pt x="84197" y="237060"/>
                  <a:pt x="84197" y="179148"/>
                  <a:pt x="119725" y="143619"/>
                </a:cubicBezTo>
                <a:cubicBezTo>
                  <a:pt x="137537" y="125808"/>
                  <a:pt x="160873" y="116950"/>
                  <a:pt x="184209" y="116950"/>
                </a:cubicBezTo>
                <a:cubicBezTo>
                  <a:pt x="204021" y="116950"/>
                  <a:pt x="223738" y="123331"/>
                  <a:pt x="240216" y="136095"/>
                </a:cubicBezTo>
                <a:lnTo>
                  <a:pt x="210308" y="166194"/>
                </a:lnTo>
                <a:close/>
                <a:moveTo>
                  <a:pt x="293556" y="317737"/>
                </a:moveTo>
                <a:cubicBezTo>
                  <a:pt x="233263" y="378030"/>
                  <a:pt x="135251" y="378030"/>
                  <a:pt x="75053" y="317737"/>
                </a:cubicBezTo>
                <a:cubicBezTo>
                  <a:pt x="14760" y="257443"/>
                  <a:pt x="14760" y="159431"/>
                  <a:pt x="75053" y="99233"/>
                </a:cubicBezTo>
                <a:cubicBezTo>
                  <a:pt x="104580" y="69706"/>
                  <a:pt x="144490" y="54180"/>
                  <a:pt x="184781" y="54180"/>
                </a:cubicBezTo>
                <a:cubicBezTo>
                  <a:pt x="205450" y="54180"/>
                  <a:pt x="226214" y="58275"/>
                  <a:pt x="245645" y="66658"/>
                </a:cubicBezTo>
                <a:cubicBezTo>
                  <a:pt x="245645" y="66848"/>
                  <a:pt x="245645" y="66943"/>
                  <a:pt x="245550" y="67134"/>
                </a:cubicBezTo>
                <a:cubicBezTo>
                  <a:pt x="245550" y="67229"/>
                  <a:pt x="245550" y="67324"/>
                  <a:pt x="245550" y="67419"/>
                </a:cubicBezTo>
                <a:cubicBezTo>
                  <a:pt x="245550" y="67800"/>
                  <a:pt x="245455" y="68086"/>
                  <a:pt x="245455" y="68467"/>
                </a:cubicBezTo>
                <a:lnTo>
                  <a:pt x="245455" y="112473"/>
                </a:lnTo>
                <a:cubicBezTo>
                  <a:pt x="201449" y="84469"/>
                  <a:pt x="142204" y="89613"/>
                  <a:pt x="103818" y="127998"/>
                </a:cubicBezTo>
                <a:cubicBezTo>
                  <a:pt x="59432" y="172385"/>
                  <a:pt x="59432" y="244680"/>
                  <a:pt x="103818" y="289066"/>
                </a:cubicBezTo>
                <a:cubicBezTo>
                  <a:pt x="126012" y="311260"/>
                  <a:pt x="155158" y="322404"/>
                  <a:pt x="184304" y="322404"/>
                </a:cubicBezTo>
                <a:cubicBezTo>
                  <a:pt x="213451" y="322404"/>
                  <a:pt x="242597" y="311260"/>
                  <a:pt x="264791" y="289066"/>
                </a:cubicBezTo>
                <a:cubicBezTo>
                  <a:pt x="303177" y="250681"/>
                  <a:pt x="308415" y="191435"/>
                  <a:pt x="280317" y="147429"/>
                </a:cubicBezTo>
                <a:lnTo>
                  <a:pt x="324322" y="147429"/>
                </a:lnTo>
                <a:cubicBezTo>
                  <a:pt x="324703" y="147429"/>
                  <a:pt x="324989" y="147429"/>
                  <a:pt x="325370" y="147334"/>
                </a:cubicBezTo>
                <a:cubicBezTo>
                  <a:pt x="325465" y="147334"/>
                  <a:pt x="325560" y="147334"/>
                  <a:pt x="325655" y="147334"/>
                </a:cubicBezTo>
                <a:cubicBezTo>
                  <a:pt x="325846" y="147334"/>
                  <a:pt x="325941" y="147334"/>
                  <a:pt x="326132" y="147239"/>
                </a:cubicBezTo>
                <a:cubicBezTo>
                  <a:pt x="350897" y="204579"/>
                  <a:pt x="338324" y="273064"/>
                  <a:pt x="293556" y="317737"/>
                </a:cubicBezTo>
                <a:close/>
                <a:moveTo>
                  <a:pt x="319560" y="124379"/>
                </a:moveTo>
                <a:lnTo>
                  <a:pt x="268410" y="124379"/>
                </a:lnTo>
                <a:lnTo>
                  <a:pt x="268410" y="73325"/>
                </a:lnTo>
                <a:lnTo>
                  <a:pt x="295080" y="46655"/>
                </a:lnTo>
                <a:lnTo>
                  <a:pt x="295080" y="86469"/>
                </a:lnTo>
                <a:cubicBezTo>
                  <a:pt x="295080" y="92661"/>
                  <a:pt x="300129" y="97709"/>
                  <a:pt x="306320" y="97709"/>
                </a:cubicBezTo>
                <a:lnTo>
                  <a:pt x="346229" y="97709"/>
                </a:lnTo>
                <a:lnTo>
                  <a:pt x="319560" y="124379"/>
                </a:lnTo>
                <a:close/>
              </a:path>
            </a:pathLst>
          </a:custGeom>
          <a:solidFill>
            <a:srgbClr val="01C49A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>
              <a:solidFill>
                <a:srgbClr val="4D4D4D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774C87-4048-4706-84C6-B3F4FCB08C0F}"/>
              </a:ext>
            </a:extLst>
          </p:cNvPr>
          <p:cNvSpPr txBox="1"/>
          <p:nvPr/>
        </p:nvSpPr>
        <p:spPr>
          <a:xfrm>
            <a:off x="7612964" y="4213864"/>
            <a:ext cx="4117133" cy="276999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r>
              <a:rPr lang="en-US" altLang="ko-KR" sz="1200" dirty="0">
                <a:solidFill>
                  <a:srgbClr val="052751"/>
                </a:solidFill>
              </a:rPr>
              <a:t>Lorem ipsum dolor sit </a:t>
            </a:r>
            <a:r>
              <a:rPr lang="en-US" altLang="ko-KR" sz="1200" dirty="0" err="1">
                <a:solidFill>
                  <a:srgbClr val="052751"/>
                </a:solidFill>
              </a:rPr>
              <a:t>amet</a:t>
            </a:r>
            <a:r>
              <a:rPr lang="en-US" altLang="ko-KR" sz="1200" dirty="0">
                <a:solidFill>
                  <a:srgbClr val="052751"/>
                </a:solidFill>
              </a:rPr>
              <a:t>, </a:t>
            </a:r>
            <a:r>
              <a:rPr lang="en-US" altLang="ko-KR" sz="1200" dirty="0" err="1">
                <a:solidFill>
                  <a:srgbClr val="052751"/>
                </a:solidFill>
              </a:rPr>
              <a:t>consectetur</a:t>
            </a:r>
            <a:r>
              <a:rPr lang="en-US" altLang="ko-KR" sz="1200" dirty="0">
                <a:solidFill>
                  <a:srgbClr val="052751"/>
                </a:solidFill>
              </a:rPr>
              <a:t> </a:t>
            </a:r>
            <a:r>
              <a:rPr lang="en-US" altLang="ko-KR" sz="1200" dirty="0" err="1">
                <a:solidFill>
                  <a:srgbClr val="052751"/>
                </a:solidFill>
              </a:rPr>
              <a:t>adipisicing</a:t>
            </a:r>
            <a:r>
              <a:rPr lang="en-US" altLang="ko-KR" sz="1200" dirty="0">
                <a:solidFill>
                  <a:srgbClr val="052751"/>
                </a:solidFill>
              </a:rPr>
              <a:t> </a:t>
            </a:r>
            <a:r>
              <a:rPr lang="en-US" altLang="ko-KR" sz="1200" dirty="0" err="1">
                <a:solidFill>
                  <a:srgbClr val="052751"/>
                </a:solidFill>
              </a:rPr>
              <a:t>elit</a:t>
            </a:r>
            <a:endParaRPr lang="ko-KR" altLang="en-US" sz="1200" dirty="0">
              <a:solidFill>
                <a:srgbClr val="05275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BCCD794-BDF4-417B-8CDD-925F6CCE4819}"/>
              </a:ext>
            </a:extLst>
          </p:cNvPr>
          <p:cNvSpPr/>
          <p:nvPr/>
        </p:nvSpPr>
        <p:spPr>
          <a:xfrm>
            <a:off x="7612963" y="3815699"/>
            <a:ext cx="4117133" cy="369332"/>
          </a:xfrm>
          <a:prstGeom prst="rect">
            <a:avLst/>
          </a:prstGeom>
        </p:spPr>
        <p:txBody>
          <a:bodyPr wrap="square" anchor="t" anchorCtr="0">
            <a:spAutoFit/>
          </a:bodyPr>
          <a:lstStyle/>
          <a:p>
            <a:r>
              <a:rPr lang="en-US" altLang="ko-KR" b="1" dirty="0">
                <a:solidFill>
                  <a:srgbClr val="052751"/>
                </a:solidFill>
              </a:rPr>
              <a:t>Lorem ipsum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0F3D4C98-3E74-417A-AF47-1A7359F8744E}"/>
              </a:ext>
            </a:extLst>
          </p:cNvPr>
          <p:cNvGrpSpPr/>
          <p:nvPr/>
        </p:nvGrpSpPr>
        <p:grpSpPr>
          <a:xfrm>
            <a:off x="7089995" y="3938025"/>
            <a:ext cx="390525" cy="390525"/>
            <a:chOff x="4144033" y="2229040"/>
            <a:chExt cx="390525" cy="390525"/>
          </a:xfrm>
          <a:solidFill>
            <a:srgbClr val="01C49A"/>
          </a:solidFill>
        </p:grpSpPr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BF19CCD7-BCC3-49A8-B87B-12D3C90040FC}"/>
                </a:ext>
              </a:extLst>
            </p:cNvPr>
            <p:cNvSpPr/>
            <p:nvPr/>
          </p:nvSpPr>
          <p:spPr>
            <a:xfrm>
              <a:off x="4144033" y="2229040"/>
              <a:ext cx="390525" cy="390525"/>
            </a:xfrm>
            <a:custGeom>
              <a:avLst/>
              <a:gdLst>
                <a:gd name="connsiteX0" fmla="*/ 352806 w 390525"/>
                <a:gd name="connsiteY0" fmla="*/ 96012 h 390525"/>
                <a:gd name="connsiteX1" fmla="*/ 297275 w 390525"/>
                <a:gd name="connsiteY1" fmla="*/ 96012 h 390525"/>
                <a:gd name="connsiteX2" fmla="*/ 297275 w 390525"/>
                <a:gd name="connsiteY2" fmla="*/ 40481 h 390525"/>
                <a:gd name="connsiteX3" fmla="*/ 263938 w 390525"/>
                <a:gd name="connsiteY3" fmla="*/ 7144 h 390525"/>
                <a:gd name="connsiteX4" fmla="*/ 40481 w 390525"/>
                <a:gd name="connsiteY4" fmla="*/ 7144 h 390525"/>
                <a:gd name="connsiteX5" fmla="*/ 7144 w 390525"/>
                <a:gd name="connsiteY5" fmla="*/ 40481 h 390525"/>
                <a:gd name="connsiteX6" fmla="*/ 7144 w 390525"/>
                <a:gd name="connsiteY6" fmla="*/ 352806 h 390525"/>
                <a:gd name="connsiteX7" fmla="*/ 40481 w 390525"/>
                <a:gd name="connsiteY7" fmla="*/ 386143 h 390525"/>
                <a:gd name="connsiteX8" fmla="*/ 352806 w 390525"/>
                <a:gd name="connsiteY8" fmla="*/ 386143 h 390525"/>
                <a:gd name="connsiteX9" fmla="*/ 386143 w 390525"/>
                <a:gd name="connsiteY9" fmla="*/ 352806 h 390525"/>
                <a:gd name="connsiteX10" fmla="*/ 386143 w 390525"/>
                <a:gd name="connsiteY10" fmla="*/ 129350 h 390525"/>
                <a:gd name="connsiteX11" fmla="*/ 352806 w 390525"/>
                <a:gd name="connsiteY11" fmla="*/ 96012 h 390525"/>
                <a:gd name="connsiteX12" fmla="*/ 40481 w 390525"/>
                <a:gd name="connsiteY12" fmla="*/ 29432 h 390525"/>
                <a:gd name="connsiteX13" fmla="*/ 264033 w 390525"/>
                <a:gd name="connsiteY13" fmla="*/ 29432 h 390525"/>
                <a:gd name="connsiteX14" fmla="*/ 275177 w 390525"/>
                <a:gd name="connsiteY14" fmla="*/ 40576 h 390525"/>
                <a:gd name="connsiteX15" fmla="*/ 275177 w 390525"/>
                <a:gd name="connsiteY15" fmla="*/ 51721 h 390525"/>
                <a:gd name="connsiteX16" fmla="*/ 29432 w 390525"/>
                <a:gd name="connsiteY16" fmla="*/ 51721 h 390525"/>
                <a:gd name="connsiteX17" fmla="*/ 29432 w 390525"/>
                <a:gd name="connsiteY17" fmla="*/ 40576 h 390525"/>
                <a:gd name="connsiteX18" fmla="*/ 40481 w 390525"/>
                <a:gd name="connsiteY18" fmla="*/ 29432 h 390525"/>
                <a:gd name="connsiteX19" fmla="*/ 29337 w 390525"/>
                <a:gd name="connsiteY19" fmla="*/ 352806 h 390525"/>
                <a:gd name="connsiteX20" fmla="*/ 29337 w 390525"/>
                <a:gd name="connsiteY20" fmla="*/ 319468 h 390525"/>
                <a:gd name="connsiteX21" fmla="*/ 186214 w 390525"/>
                <a:gd name="connsiteY21" fmla="*/ 319468 h 390525"/>
                <a:gd name="connsiteX22" fmla="*/ 186214 w 390525"/>
                <a:gd name="connsiteY22" fmla="*/ 352806 h 390525"/>
                <a:gd name="connsiteX23" fmla="*/ 188119 w 390525"/>
                <a:gd name="connsiteY23" fmla="*/ 363950 h 390525"/>
                <a:gd name="connsiteX24" fmla="*/ 40481 w 390525"/>
                <a:gd name="connsiteY24" fmla="*/ 363950 h 390525"/>
                <a:gd name="connsiteX25" fmla="*/ 29337 w 390525"/>
                <a:gd name="connsiteY25" fmla="*/ 352806 h 390525"/>
                <a:gd name="connsiteX26" fmla="*/ 186214 w 390525"/>
                <a:gd name="connsiteY26" fmla="*/ 129350 h 390525"/>
                <a:gd name="connsiteX27" fmla="*/ 186214 w 390525"/>
                <a:gd name="connsiteY27" fmla="*/ 297371 h 390525"/>
                <a:gd name="connsiteX28" fmla="*/ 29337 w 390525"/>
                <a:gd name="connsiteY28" fmla="*/ 297371 h 390525"/>
                <a:gd name="connsiteX29" fmla="*/ 29337 w 390525"/>
                <a:gd name="connsiteY29" fmla="*/ 73819 h 390525"/>
                <a:gd name="connsiteX30" fmla="*/ 275082 w 390525"/>
                <a:gd name="connsiteY30" fmla="*/ 73819 h 390525"/>
                <a:gd name="connsiteX31" fmla="*/ 275082 w 390525"/>
                <a:gd name="connsiteY31" fmla="*/ 96012 h 390525"/>
                <a:gd name="connsiteX32" fmla="*/ 219551 w 390525"/>
                <a:gd name="connsiteY32" fmla="*/ 96012 h 390525"/>
                <a:gd name="connsiteX33" fmla="*/ 186214 w 390525"/>
                <a:gd name="connsiteY33" fmla="*/ 129350 h 390525"/>
                <a:gd name="connsiteX34" fmla="*/ 352806 w 390525"/>
                <a:gd name="connsiteY34" fmla="*/ 363950 h 390525"/>
                <a:gd name="connsiteX35" fmla="*/ 219551 w 390525"/>
                <a:gd name="connsiteY35" fmla="*/ 363950 h 390525"/>
                <a:gd name="connsiteX36" fmla="*/ 208407 w 390525"/>
                <a:gd name="connsiteY36" fmla="*/ 352806 h 390525"/>
                <a:gd name="connsiteX37" fmla="*/ 208407 w 390525"/>
                <a:gd name="connsiteY37" fmla="*/ 341662 h 390525"/>
                <a:gd name="connsiteX38" fmla="*/ 363855 w 390525"/>
                <a:gd name="connsiteY38" fmla="*/ 341662 h 390525"/>
                <a:gd name="connsiteX39" fmla="*/ 363855 w 390525"/>
                <a:gd name="connsiteY39" fmla="*/ 352806 h 390525"/>
                <a:gd name="connsiteX40" fmla="*/ 352806 w 390525"/>
                <a:gd name="connsiteY40" fmla="*/ 363950 h 390525"/>
                <a:gd name="connsiteX41" fmla="*/ 363855 w 390525"/>
                <a:gd name="connsiteY41" fmla="*/ 319564 h 390525"/>
                <a:gd name="connsiteX42" fmla="*/ 208407 w 390525"/>
                <a:gd name="connsiteY42" fmla="*/ 319564 h 390525"/>
                <a:gd name="connsiteX43" fmla="*/ 208407 w 390525"/>
                <a:gd name="connsiteY43" fmla="*/ 162687 h 390525"/>
                <a:gd name="connsiteX44" fmla="*/ 363855 w 390525"/>
                <a:gd name="connsiteY44" fmla="*/ 162687 h 390525"/>
                <a:gd name="connsiteX45" fmla="*/ 363855 w 390525"/>
                <a:gd name="connsiteY45" fmla="*/ 319564 h 390525"/>
                <a:gd name="connsiteX46" fmla="*/ 363855 w 390525"/>
                <a:gd name="connsiteY46" fmla="*/ 140398 h 390525"/>
                <a:gd name="connsiteX47" fmla="*/ 208407 w 390525"/>
                <a:gd name="connsiteY47" fmla="*/ 140398 h 390525"/>
                <a:gd name="connsiteX48" fmla="*/ 208407 w 390525"/>
                <a:gd name="connsiteY48" fmla="*/ 129254 h 390525"/>
                <a:gd name="connsiteX49" fmla="*/ 219551 w 390525"/>
                <a:gd name="connsiteY49" fmla="*/ 118110 h 390525"/>
                <a:gd name="connsiteX50" fmla="*/ 352806 w 390525"/>
                <a:gd name="connsiteY50" fmla="*/ 118110 h 390525"/>
                <a:gd name="connsiteX51" fmla="*/ 363950 w 390525"/>
                <a:gd name="connsiteY51" fmla="*/ 129254 h 390525"/>
                <a:gd name="connsiteX52" fmla="*/ 363950 w 390525"/>
                <a:gd name="connsiteY52" fmla="*/ 140398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390525" h="390525">
                  <a:moveTo>
                    <a:pt x="352806" y="96012"/>
                  </a:moveTo>
                  <a:lnTo>
                    <a:pt x="297275" y="96012"/>
                  </a:lnTo>
                  <a:lnTo>
                    <a:pt x="297275" y="40481"/>
                  </a:lnTo>
                  <a:cubicBezTo>
                    <a:pt x="297275" y="22098"/>
                    <a:pt x="282321" y="7144"/>
                    <a:pt x="263938" y="7144"/>
                  </a:cubicBezTo>
                  <a:lnTo>
                    <a:pt x="40481" y="7144"/>
                  </a:lnTo>
                  <a:cubicBezTo>
                    <a:pt x="22098" y="7144"/>
                    <a:pt x="7144" y="22098"/>
                    <a:pt x="7144" y="40481"/>
                  </a:cubicBezTo>
                  <a:lnTo>
                    <a:pt x="7144" y="352806"/>
                  </a:lnTo>
                  <a:cubicBezTo>
                    <a:pt x="7144" y="371189"/>
                    <a:pt x="22098" y="386143"/>
                    <a:pt x="40481" y="386143"/>
                  </a:cubicBezTo>
                  <a:lnTo>
                    <a:pt x="352806" y="386143"/>
                  </a:lnTo>
                  <a:cubicBezTo>
                    <a:pt x="371189" y="386143"/>
                    <a:pt x="386143" y="371189"/>
                    <a:pt x="386143" y="352806"/>
                  </a:cubicBezTo>
                  <a:lnTo>
                    <a:pt x="386143" y="129350"/>
                  </a:lnTo>
                  <a:cubicBezTo>
                    <a:pt x="386048" y="110966"/>
                    <a:pt x="371189" y="96012"/>
                    <a:pt x="352806" y="96012"/>
                  </a:cubicBezTo>
                  <a:close/>
                  <a:moveTo>
                    <a:pt x="40481" y="29432"/>
                  </a:moveTo>
                  <a:lnTo>
                    <a:pt x="264033" y="29432"/>
                  </a:lnTo>
                  <a:cubicBezTo>
                    <a:pt x="270129" y="29432"/>
                    <a:pt x="275177" y="34385"/>
                    <a:pt x="275177" y="40576"/>
                  </a:cubicBezTo>
                  <a:lnTo>
                    <a:pt x="275177" y="51721"/>
                  </a:lnTo>
                  <a:lnTo>
                    <a:pt x="29432" y="51721"/>
                  </a:lnTo>
                  <a:lnTo>
                    <a:pt x="29432" y="40576"/>
                  </a:lnTo>
                  <a:cubicBezTo>
                    <a:pt x="29337" y="34385"/>
                    <a:pt x="34290" y="29432"/>
                    <a:pt x="40481" y="29432"/>
                  </a:cubicBezTo>
                  <a:close/>
                  <a:moveTo>
                    <a:pt x="29337" y="352806"/>
                  </a:moveTo>
                  <a:lnTo>
                    <a:pt x="29337" y="319468"/>
                  </a:lnTo>
                  <a:lnTo>
                    <a:pt x="186214" y="319468"/>
                  </a:lnTo>
                  <a:lnTo>
                    <a:pt x="186214" y="352806"/>
                  </a:lnTo>
                  <a:cubicBezTo>
                    <a:pt x="186214" y="356711"/>
                    <a:pt x="186880" y="360426"/>
                    <a:pt x="188119" y="363950"/>
                  </a:cubicBezTo>
                  <a:lnTo>
                    <a:pt x="40481" y="363950"/>
                  </a:lnTo>
                  <a:cubicBezTo>
                    <a:pt x="34290" y="363950"/>
                    <a:pt x="29337" y="358997"/>
                    <a:pt x="29337" y="352806"/>
                  </a:cubicBezTo>
                  <a:close/>
                  <a:moveTo>
                    <a:pt x="186214" y="129350"/>
                  </a:moveTo>
                  <a:lnTo>
                    <a:pt x="186214" y="297371"/>
                  </a:lnTo>
                  <a:lnTo>
                    <a:pt x="29337" y="297371"/>
                  </a:lnTo>
                  <a:lnTo>
                    <a:pt x="29337" y="73819"/>
                  </a:lnTo>
                  <a:lnTo>
                    <a:pt x="275082" y="73819"/>
                  </a:lnTo>
                  <a:lnTo>
                    <a:pt x="275082" y="96012"/>
                  </a:lnTo>
                  <a:lnTo>
                    <a:pt x="219551" y="96012"/>
                  </a:lnTo>
                  <a:cubicBezTo>
                    <a:pt x="201168" y="96012"/>
                    <a:pt x="186214" y="110966"/>
                    <a:pt x="186214" y="129350"/>
                  </a:cubicBezTo>
                  <a:close/>
                  <a:moveTo>
                    <a:pt x="352806" y="363950"/>
                  </a:moveTo>
                  <a:lnTo>
                    <a:pt x="219551" y="363950"/>
                  </a:lnTo>
                  <a:cubicBezTo>
                    <a:pt x="213455" y="363950"/>
                    <a:pt x="208407" y="358997"/>
                    <a:pt x="208407" y="352806"/>
                  </a:cubicBezTo>
                  <a:lnTo>
                    <a:pt x="208407" y="341662"/>
                  </a:lnTo>
                  <a:lnTo>
                    <a:pt x="363855" y="341662"/>
                  </a:lnTo>
                  <a:lnTo>
                    <a:pt x="363855" y="352806"/>
                  </a:lnTo>
                  <a:cubicBezTo>
                    <a:pt x="363855" y="358997"/>
                    <a:pt x="358902" y="363950"/>
                    <a:pt x="352806" y="363950"/>
                  </a:cubicBezTo>
                  <a:close/>
                  <a:moveTo>
                    <a:pt x="363855" y="319564"/>
                  </a:moveTo>
                  <a:lnTo>
                    <a:pt x="208407" y="319564"/>
                  </a:lnTo>
                  <a:lnTo>
                    <a:pt x="208407" y="162687"/>
                  </a:lnTo>
                  <a:lnTo>
                    <a:pt x="363855" y="162687"/>
                  </a:lnTo>
                  <a:lnTo>
                    <a:pt x="363855" y="319564"/>
                  </a:lnTo>
                  <a:close/>
                  <a:moveTo>
                    <a:pt x="363855" y="140398"/>
                  </a:moveTo>
                  <a:lnTo>
                    <a:pt x="208407" y="140398"/>
                  </a:lnTo>
                  <a:lnTo>
                    <a:pt x="208407" y="129254"/>
                  </a:lnTo>
                  <a:cubicBezTo>
                    <a:pt x="208407" y="123158"/>
                    <a:pt x="213360" y="118110"/>
                    <a:pt x="219551" y="118110"/>
                  </a:cubicBezTo>
                  <a:lnTo>
                    <a:pt x="352806" y="118110"/>
                  </a:lnTo>
                  <a:cubicBezTo>
                    <a:pt x="358902" y="118110"/>
                    <a:pt x="363950" y="123063"/>
                    <a:pt x="363950" y="129254"/>
                  </a:cubicBezTo>
                  <a:lnTo>
                    <a:pt x="363950" y="14039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D4D4D"/>
                </a:solidFill>
              </a:endParaRPr>
            </a:p>
          </p:txBody>
        </p:sp>
        <p:sp>
          <p:nvSpPr>
            <p:cNvPr id="20" name="자유형: 도형 19">
              <a:extLst>
                <a:ext uri="{FF2B5EF4-FFF2-40B4-BE49-F238E27FC236}">
                  <a16:creationId xmlns:a16="http://schemas.microsoft.com/office/drawing/2014/main" id="{712A5588-7733-47DF-A88B-BD80A9412DA2}"/>
                </a:ext>
              </a:extLst>
            </p:cNvPr>
            <p:cNvSpPr/>
            <p:nvPr/>
          </p:nvSpPr>
          <p:spPr>
            <a:xfrm>
              <a:off x="4188419" y="2317908"/>
              <a:ext cx="123825" cy="95250"/>
            </a:xfrm>
            <a:custGeom>
              <a:avLst/>
              <a:gdLst>
                <a:gd name="connsiteX0" fmla="*/ 107061 w 123825"/>
                <a:gd name="connsiteY0" fmla="*/ 7144 h 95250"/>
                <a:gd name="connsiteX1" fmla="*/ 18288 w 123825"/>
                <a:gd name="connsiteY1" fmla="*/ 7144 h 95250"/>
                <a:gd name="connsiteX2" fmla="*/ 7144 w 123825"/>
                <a:gd name="connsiteY2" fmla="*/ 18288 h 95250"/>
                <a:gd name="connsiteX3" fmla="*/ 7144 w 123825"/>
                <a:gd name="connsiteY3" fmla="*/ 84868 h 95250"/>
                <a:gd name="connsiteX4" fmla="*/ 18288 w 123825"/>
                <a:gd name="connsiteY4" fmla="*/ 96012 h 95250"/>
                <a:gd name="connsiteX5" fmla="*/ 107061 w 123825"/>
                <a:gd name="connsiteY5" fmla="*/ 96012 h 95250"/>
                <a:gd name="connsiteX6" fmla="*/ 118205 w 123825"/>
                <a:gd name="connsiteY6" fmla="*/ 84868 h 95250"/>
                <a:gd name="connsiteX7" fmla="*/ 118205 w 123825"/>
                <a:gd name="connsiteY7" fmla="*/ 18288 h 95250"/>
                <a:gd name="connsiteX8" fmla="*/ 107061 w 123825"/>
                <a:gd name="connsiteY8" fmla="*/ 7144 h 95250"/>
                <a:gd name="connsiteX9" fmla="*/ 96012 w 123825"/>
                <a:gd name="connsiteY9" fmla="*/ 73723 h 95250"/>
                <a:gd name="connsiteX10" fmla="*/ 29433 w 123825"/>
                <a:gd name="connsiteY10" fmla="*/ 73723 h 95250"/>
                <a:gd name="connsiteX11" fmla="*/ 29433 w 123825"/>
                <a:gd name="connsiteY11" fmla="*/ 29337 h 95250"/>
                <a:gd name="connsiteX12" fmla="*/ 96012 w 123825"/>
                <a:gd name="connsiteY12" fmla="*/ 29337 h 95250"/>
                <a:gd name="connsiteX13" fmla="*/ 96012 w 123825"/>
                <a:gd name="connsiteY13" fmla="*/ 73723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3825" h="95250">
                  <a:moveTo>
                    <a:pt x="107061" y="7144"/>
                  </a:move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lnTo>
                    <a:pt x="7144" y="84868"/>
                  </a:lnTo>
                  <a:cubicBezTo>
                    <a:pt x="7144" y="90964"/>
                    <a:pt x="12097" y="96012"/>
                    <a:pt x="18288" y="96012"/>
                  </a:cubicBezTo>
                  <a:lnTo>
                    <a:pt x="107061" y="96012"/>
                  </a:lnTo>
                  <a:cubicBezTo>
                    <a:pt x="113157" y="96012"/>
                    <a:pt x="118205" y="91059"/>
                    <a:pt x="118205" y="84868"/>
                  </a:cubicBezTo>
                  <a:lnTo>
                    <a:pt x="118205" y="18288"/>
                  </a:lnTo>
                  <a:cubicBezTo>
                    <a:pt x="118205" y="12097"/>
                    <a:pt x="113252" y="7144"/>
                    <a:pt x="107061" y="7144"/>
                  </a:cubicBezTo>
                  <a:close/>
                  <a:moveTo>
                    <a:pt x="96012" y="73723"/>
                  </a:moveTo>
                  <a:lnTo>
                    <a:pt x="29433" y="73723"/>
                  </a:lnTo>
                  <a:lnTo>
                    <a:pt x="29433" y="29337"/>
                  </a:lnTo>
                  <a:lnTo>
                    <a:pt x="96012" y="29337"/>
                  </a:lnTo>
                  <a:lnTo>
                    <a:pt x="96012" y="7372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D4D4D"/>
                </a:solidFill>
              </a:endParaRPr>
            </a:p>
          </p:txBody>
        </p:sp>
        <p:sp>
          <p:nvSpPr>
            <p:cNvPr id="21" name="자유형: 도형 20">
              <a:extLst>
                <a:ext uri="{FF2B5EF4-FFF2-40B4-BE49-F238E27FC236}">
                  <a16:creationId xmlns:a16="http://schemas.microsoft.com/office/drawing/2014/main" id="{15CBB451-5337-43F4-BAC2-E80BF1F8328A}"/>
                </a:ext>
              </a:extLst>
            </p:cNvPr>
            <p:cNvSpPr/>
            <p:nvPr/>
          </p:nvSpPr>
          <p:spPr>
            <a:xfrm>
              <a:off x="4188060" y="2428970"/>
              <a:ext cx="76200" cy="28575"/>
            </a:xfrm>
            <a:custGeom>
              <a:avLst/>
              <a:gdLst>
                <a:gd name="connsiteX0" fmla="*/ 62653 w 76200"/>
                <a:gd name="connsiteY0" fmla="*/ 7144 h 28575"/>
                <a:gd name="connsiteX1" fmla="*/ 18552 w 76200"/>
                <a:gd name="connsiteY1" fmla="*/ 7144 h 28575"/>
                <a:gd name="connsiteX2" fmla="*/ 7218 w 76200"/>
                <a:gd name="connsiteY2" fmla="*/ 16954 h 28575"/>
                <a:gd name="connsiteX3" fmla="*/ 18267 w 76200"/>
                <a:gd name="connsiteY3" fmla="*/ 29337 h 28575"/>
                <a:gd name="connsiteX4" fmla="*/ 62367 w 76200"/>
                <a:gd name="connsiteY4" fmla="*/ 29337 h 28575"/>
                <a:gd name="connsiteX5" fmla="*/ 73702 w 76200"/>
                <a:gd name="connsiteY5" fmla="*/ 19526 h 28575"/>
                <a:gd name="connsiteX6" fmla="*/ 62653 w 76200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6200" h="28575">
                  <a:moveTo>
                    <a:pt x="62653" y="7144"/>
                  </a:moveTo>
                  <a:lnTo>
                    <a:pt x="18552" y="7144"/>
                  </a:lnTo>
                  <a:cubicBezTo>
                    <a:pt x="12838" y="7144"/>
                    <a:pt x="7884" y="11335"/>
                    <a:pt x="7218" y="16954"/>
                  </a:cubicBezTo>
                  <a:cubicBezTo>
                    <a:pt x="6456" y="23622"/>
                    <a:pt x="11694" y="29337"/>
                    <a:pt x="18267" y="29337"/>
                  </a:cubicBezTo>
                  <a:lnTo>
                    <a:pt x="62367" y="29337"/>
                  </a:lnTo>
                  <a:cubicBezTo>
                    <a:pt x="68082" y="29337"/>
                    <a:pt x="73035" y="25146"/>
                    <a:pt x="73702" y="19526"/>
                  </a:cubicBezTo>
                  <a:cubicBezTo>
                    <a:pt x="74464" y="12764"/>
                    <a:pt x="69225" y="7144"/>
                    <a:pt x="62653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D4D4D"/>
                </a:solidFill>
              </a:endParaRPr>
            </a:p>
          </p:txBody>
        </p:sp>
        <p:sp>
          <p:nvSpPr>
            <p:cNvPr id="22" name="자유형: 도형 21">
              <a:extLst>
                <a:ext uri="{FF2B5EF4-FFF2-40B4-BE49-F238E27FC236}">
                  <a16:creationId xmlns:a16="http://schemas.microsoft.com/office/drawing/2014/main" id="{BD319896-8871-4A45-B331-252768EE05AD}"/>
                </a:ext>
              </a:extLst>
            </p:cNvPr>
            <p:cNvSpPr/>
            <p:nvPr/>
          </p:nvSpPr>
          <p:spPr>
            <a:xfrm>
              <a:off x="4367225" y="2406681"/>
              <a:ext cx="123825" cy="28575"/>
            </a:xfrm>
            <a:custGeom>
              <a:avLst/>
              <a:gdLst>
                <a:gd name="connsiteX0" fmla="*/ 107039 w 123825"/>
                <a:gd name="connsiteY0" fmla="*/ 7144 h 28575"/>
                <a:gd name="connsiteX1" fmla="*/ 18552 w 123825"/>
                <a:gd name="connsiteY1" fmla="*/ 7144 h 28575"/>
                <a:gd name="connsiteX2" fmla="*/ 7218 w 123825"/>
                <a:gd name="connsiteY2" fmla="*/ 16954 h 28575"/>
                <a:gd name="connsiteX3" fmla="*/ 18266 w 123825"/>
                <a:gd name="connsiteY3" fmla="*/ 29337 h 28575"/>
                <a:gd name="connsiteX4" fmla="*/ 106754 w 123825"/>
                <a:gd name="connsiteY4" fmla="*/ 29337 h 28575"/>
                <a:gd name="connsiteX5" fmla="*/ 118088 w 123825"/>
                <a:gd name="connsiteY5" fmla="*/ 19526 h 28575"/>
                <a:gd name="connsiteX6" fmla="*/ 107039 w 123825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3825" h="28575">
                  <a:moveTo>
                    <a:pt x="107039" y="7144"/>
                  </a:moveTo>
                  <a:lnTo>
                    <a:pt x="18552" y="7144"/>
                  </a:lnTo>
                  <a:cubicBezTo>
                    <a:pt x="12837" y="7144"/>
                    <a:pt x="7884" y="11335"/>
                    <a:pt x="7218" y="16954"/>
                  </a:cubicBezTo>
                  <a:cubicBezTo>
                    <a:pt x="6455" y="23622"/>
                    <a:pt x="11694" y="29337"/>
                    <a:pt x="18266" y="29337"/>
                  </a:cubicBezTo>
                  <a:lnTo>
                    <a:pt x="106754" y="29337"/>
                  </a:lnTo>
                  <a:cubicBezTo>
                    <a:pt x="112469" y="29337"/>
                    <a:pt x="117422" y="25146"/>
                    <a:pt x="118088" y="19526"/>
                  </a:cubicBezTo>
                  <a:cubicBezTo>
                    <a:pt x="118755" y="12859"/>
                    <a:pt x="113516" y="7144"/>
                    <a:pt x="10703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D4D4D"/>
                </a:solidFill>
              </a:endParaRPr>
            </a:p>
          </p:txBody>
        </p: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8C220C9C-1FB0-4455-A94A-17E221D36F6C}"/>
                </a:ext>
              </a:extLst>
            </p:cNvPr>
            <p:cNvSpPr/>
            <p:nvPr/>
          </p:nvSpPr>
          <p:spPr>
            <a:xfrm>
              <a:off x="4367130" y="2451163"/>
              <a:ext cx="76200" cy="28575"/>
            </a:xfrm>
            <a:custGeom>
              <a:avLst/>
              <a:gdLst>
                <a:gd name="connsiteX0" fmla="*/ 62653 w 76200"/>
                <a:gd name="connsiteY0" fmla="*/ 7144 h 28575"/>
                <a:gd name="connsiteX1" fmla="*/ 18552 w 76200"/>
                <a:gd name="connsiteY1" fmla="*/ 7144 h 28575"/>
                <a:gd name="connsiteX2" fmla="*/ 7218 w 76200"/>
                <a:gd name="connsiteY2" fmla="*/ 16954 h 28575"/>
                <a:gd name="connsiteX3" fmla="*/ 18267 w 76200"/>
                <a:gd name="connsiteY3" fmla="*/ 29337 h 28575"/>
                <a:gd name="connsiteX4" fmla="*/ 62367 w 76200"/>
                <a:gd name="connsiteY4" fmla="*/ 29337 h 28575"/>
                <a:gd name="connsiteX5" fmla="*/ 73702 w 76200"/>
                <a:gd name="connsiteY5" fmla="*/ 19526 h 28575"/>
                <a:gd name="connsiteX6" fmla="*/ 62653 w 76200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6200" h="28575">
                  <a:moveTo>
                    <a:pt x="62653" y="7144"/>
                  </a:moveTo>
                  <a:lnTo>
                    <a:pt x="18552" y="7144"/>
                  </a:lnTo>
                  <a:cubicBezTo>
                    <a:pt x="12837" y="7144"/>
                    <a:pt x="7884" y="11335"/>
                    <a:pt x="7218" y="16954"/>
                  </a:cubicBezTo>
                  <a:cubicBezTo>
                    <a:pt x="6455" y="23622"/>
                    <a:pt x="11694" y="29337"/>
                    <a:pt x="18267" y="29337"/>
                  </a:cubicBezTo>
                  <a:lnTo>
                    <a:pt x="62367" y="29337"/>
                  </a:lnTo>
                  <a:cubicBezTo>
                    <a:pt x="68082" y="29337"/>
                    <a:pt x="73035" y="25146"/>
                    <a:pt x="73702" y="19526"/>
                  </a:cubicBezTo>
                  <a:cubicBezTo>
                    <a:pt x="74464" y="12763"/>
                    <a:pt x="69225" y="7144"/>
                    <a:pt x="62653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D4D4D"/>
                </a:solidFill>
              </a:endParaRP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3275C926-B140-4659-A8A0-7CB622304EE5}"/>
              </a:ext>
            </a:extLst>
          </p:cNvPr>
          <p:cNvSpPr txBox="1"/>
          <p:nvPr/>
        </p:nvSpPr>
        <p:spPr>
          <a:xfrm>
            <a:off x="7612964" y="5368364"/>
            <a:ext cx="4117133" cy="276999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r>
              <a:rPr lang="en-US" altLang="ko-KR" sz="1200" dirty="0">
                <a:solidFill>
                  <a:srgbClr val="052751"/>
                </a:solidFill>
              </a:rPr>
              <a:t>Lorem ipsum dolor sit </a:t>
            </a:r>
            <a:r>
              <a:rPr lang="en-US" altLang="ko-KR" sz="1200" dirty="0" err="1">
                <a:solidFill>
                  <a:srgbClr val="052751"/>
                </a:solidFill>
              </a:rPr>
              <a:t>amet</a:t>
            </a:r>
            <a:r>
              <a:rPr lang="en-US" altLang="ko-KR" sz="1200" dirty="0">
                <a:solidFill>
                  <a:srgbClr val="052751"/>
                </a:solidFill>
              </a:rPr>
              <a:t>, </a:t>
            </a:r>
            <a:r>
              <a:rPr lang="en-US" altLang="ko-KR" sz="1200" dirty="0" err="1">
                <a:solidFill>
                  <a:srgbClr val="052751"/>
                </a:solidFill>
              </a:rPr>
              <a:t>consectetur</a:t>
            </a:r>
            <a:r>
              <a:rPr lang="en-US" altLang="ko-KR" sz="1200" dirty="0">
                <a:solidFill>
                  <a:srgbClr val="052751"/>
                </a:solidFill>
              </a:rPr>
              <a:t> </a:t>
            </a:r>
            <a:r>
              <a:rPr lang="en-US" altLang="ko-KR" sz="1200" dirty="0" err="1">
                <a:solidFill>
                  <a:srgbClr val="052751"/>
                </a:solidFill>
              </a:rPr>
              <a:t>adipisicing</a:t>
            </a:r>
            <a:r>
              <a:rPr lang="en-US" altLang="ko-KR" sz="1200" dirty="0">
                <a:solidFill>
                  <a:srgbClr val="052751"/>
                </a:solidFill>
              </a:rPr>
              <a:t> </a:t>
            </a:r>
            <a:r>
              <a:rPr lang="en-US" altLang="ko-KR" sz="1200" dirty="0" err="1">
                <a:solidFill>
                  <a:srgbClr val="052751"/>
                </a:solidFill>
              </a:rPr>
              <a:t>elit</a:t>
            </a:r>
            <a:endParaRPr lang="ko-KR" altLang="en-US" sz="1200" dirty="0">
              <a:solidFill>
                <a:srgbClr val="05275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C4628AF-77AB-48C5-BDEB-242F01D19E34}"/>
              </a:ext>
            </a:extLst>
          </p:cNvPr>
          <p:cNvSpPr/>
          <p:nvPr/>
        </p:nvSpPr>
        <p:spPr>
          <a:xfrm>
            <a:off x="7612963" y="4970199"/>
            <a:ext cx="4117133" cy="369332"/>
          </a:xfrm>
          <a:prstGeom prst="rect">
            <a:avLst/>
          </a:prstGeom>
        </p:spPr>
        <p:txBody>
          <a:bodyPr wrap="square" anchor="t" anchorCtr="0">
            <a:spAutoFit/>
          </a:bodyPr>
          <a:lstStyle/>
          <a:p>
            <a:r>
              <a:rPr lang="en-US" altLang="ko-KR" b="1" dirty="0">
                <a:solidFill>
                  <a:srgbClr val="052751"/>
                </a:solidFill>
              </a:rPr>
              <a:t>Lorem ipsum</a:t>
            </a: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CE96D828-9A2D-4204-99EC-9D0CC16E7E59}"/>
              </a:ext>
            </a:extLst>
          </p:cNvPr>
          <p:cNvGrpSpPr/>
          <p:nvPr/>
        </p:nvGrpSpPr>
        <p:grpSpPr>
          <a:xfrm>
            <a:off x="7052310" y="5081462"/>
            <a:ext cx="371475" cy="390525"/>
            <a:chOff x="4143556" y="4903660"/>
            <a:chExt cx="371475" cy="390525"/>
          </a:xfrm>
          <a:solidFill>
            <a:srgbClr val="01C49A"/>
          </a:solidFill>
        </p:grpSpPr>
        <p:sp>
          <p:nvSpPr>
            <p:cNvPr id="27" name="자유형: 도형 26">
              <a:extLst>
                <a:ext uri="{FF2B5EF4-FFF2-40B4-BE49-F238E27FC236}">
                  <a16:creationId xmlns:a16="http://schemas.microsoft.com/office/drawing/2014/main" id="{2EABB13C-A945-41AD-AF70-80D506E8B8B3}"/>
                </a:ext>
              </a:extLst>
            </p:cNvPr>
            <p:cNvSpPr/>
            <p:nvPr/>
          </p:nvSpPr>
          <p:spPr>
            <a:xfrm>
              <a:off x="4143556" y="4903660"/>
              <a:ext cx="371475" cy="390525"/>
            </a:xfrm>
            <a:custGeom>
              <a:avLst/>
              <a:gdLst>
                <a:gd name="connsiteX0" fmla="*/ 340709 w 371475"/>
                <a:gd name="connsiteY0" fmla="*/ 123730 h 390525"/>
                <a:gd name="connsiteX1" fmla="*/ 213455 w 371475"/>
                <a:gd name="connsiteY1" fmla="*/ 7144 h 390525"/>
                <a:gd name="connsiteX2" fmla="*/ 163639 w 371475"/>
                <a:gd name="connsiteY2" fmla="*/ 7144 h 390525"/>
                <a:gd name="connsiteX3" fmla="*/ 36100 w 371475"/>
                <a:gd name="connsiteY3" fmla="*/ 123825 h 390525"/>
                <a:gd name="connsiteX4" fmla="*/ 7144 w 371475"/>
                <a:gd name="connsiteY4" fmla="*/ 160306 h 390525"/>
                <a:gd name="connsiteX5" fmla="*/ 7144 w 371475"/>
                <a:gd name="connsiteY5" fmla="*/ 221647 h 390525"/>
                <a:gd name="connsiteX6" fmla="*/ 36195 w 371475"/>
                <a:gd name="connsiteY6" fmla="*/ 258128 h 390525"/>
                <a:gd name="connsiteX7" fmla="*/ 148114 w 371475"/>
                <a:gd name="connsiteY7" fmla="*/ 368237 h 390525"/>
                <a:gd name="connsiteX8" fmla="*/ 173831 w 371475"/>
                <a:gd name="connsiteY8" fmla="*/ 386143 h 390525"/>
                <a:gd name="connsiteX9" fmla="*/ 200311 w 371475"/>
                <a:gd name="connsiteY9" fmla="*/ 386143 h 390525"/>
                <a:gd name="connsiteX10" fmla="*/ 227743 w 371475"/>
                <a:gd name="connsiteY10" fmla="*/ 358712 h 390525"/>
                <a:gd name="connsiteX11" fmla="*/ 227743 w 371475"/>
                <a:gd name="connsiteY11" fmla="*/ 355854 h 390525"/>
                <a:gd name="connsiteX12" fmla="*/ 200311 w 371475"/>
                <a:gd name="connsiteY12" fmla="*/ 328422 h 390525"/>
                <a:gd name="connsiteX13" fmla="*/ 174022 w 371475"/>
                <a:gd name="connsiteY13" fmla="*/ 328422 h 390525"/>
                <a:gd name="connsiteX14" fmla="*/ 148685 w 371475"/>
                <a:gd name="connsiteY14" fmla="*/ 345472 h 390525"/>
                <a:gd name="connsiteX15" fmla="*/ 59150 w 371475"/>
                <a:gd name="connsiteY15" fmla="*/ 257651 h 390525"/>
                <a:gd name="connsiteX16" fmla="*/ 78105 w 371475"/>
                <a:gd name="connsiteY16" fmla="*/ 245840 h 390525"/>
                <a:gd name="connsiteX17" fmla="*/ 188881 w 371475"/>
                <a:gd name="connsiteY17" fmla="*/ 313849 h 390525"/>
                <a:gd name="connsiteX18" fmla="*/ 299656 w 371475"/>
                <a:gd name="connsiteY18" fmla="*/ 245840 h 390525"/>
                <a:gd name="connsiteX19" fmla="*/ 327946 w 371475"/>
                <a:gd name="connsiteY19" fmla="*/ 258794 h 390525"/>
                <a:gd name="connsiteX20" fmla="*/ 332422 w 371475"/>
                <a:gd name="connsiteY20" fmla="*/ 258794 h 390525"/>
                <a:gd name="connsiteX21" fmla="*/ 369856 w 371475"/>
                <a:gd name="connsiteY21" fmla="*/ 221361 h 390525"/>
                <a:gd name="connsiteX22" fmla="*/ 369856 w 371475"/>
                <a:gd name="connsiteY22" fmla="*/ 160115 h 390525"/>
                <a:gd name="connsiteX23" fmla="*/ 340709 w 371475"/>
                <a:gd name="connsiteY23" fmla="*/ 123730 h 390525"/>
                <a:gd name="connsiteX24" fmla="*/ 173546 w 371475"/>
                <a:gd name="connsiteY24" fmla="*/ 351282 h 390525"/>
                <a:gd name="connsiteX25" fmla="*/ 200120 w 371475"/>
                <a:gd name="connsiteY25" fmla="*/ 351282 h 390525"/>
                <a:gd name="connsiteX26" fmla="*/ 205359 w 371475"/>
                <a:gd name="connsiteY26" fmla="*/ 356521 h 390525"/>
                <a:gd name="connsiteX27" fmla="*/ 205359 w 371475"/>
                <a:gd name="connsiteY27" fmla="*/ 358712 h 390525"/>
                <a:gd name="connsiteX28" fmla="*/ 200120 w 371475"/>
                <a:gd name="connsiteY28" fmla="*/ 363950 h 390525"/>
                <a:gd name="connsiteX29" fmla="*/ 173546 w 371475"/>
                <a:gd name="connsiteY29" fmla="*/ 363950 h 390525"/>
                <a:gd name="connsiteX30" fmla="*/ 168307 w 371475"/>
                <a:gd name="connsiteY30" fmla="*/ 358712 h 390525"/>
                <a:gd name="connsiteX31" fmla="*/ 168307 w 371475"/>
                <a:gd name="connsiteY31" fmla="*/ 356521 h 390525"/>
                <a:gd name="connsiteX32" fmla="*/ 173546 w 371475"/>
                <a:gd name="connsiteY32" fmla="*/ 351282 h 390525"/>
                <a:gd name="connsiteX33" fmla="*/ 163354 w 371475"/>
                <a:gd name="connsiteY33" fmla="*/ 29337 h 390525"/>
                <a:gd name="connsiteX34" fmla="*/ 213265 w 371475"/>
                <a:gd name="connsiteY34" fmla="*/ 29337 h 390525"/>
                <a:gd name="connsiteX35" fmla="*/ 318421 w 371475"/>
                <a:gd name="connsiteY35" fmla="*/ 124015 h 390525"/>
                <a:gd name="connsiteX36" fmla="*/ 299466 w 371475"/>
                <a:gd name="connsiteY36" fmla="*/ 135826 h 390525"/>
                <a:gd name="connsiteX37" fmla="*/ 188404 w 371475"/>
                <a:gd name="connsiteY37" fmla="*/ 67628 h 390525"/>
                <a:gd name="connsiteX38" fmla="*/ 77343 w 371475"/>
                <a:gd name="connsiteY38" fmla="*/ 135826 h 390525"/>
                <a:gd name="connsiteX39" fmla="*/ 58388 w 371475"/>
                <a:gd name="connsiteY39" fmla="*/ 124015 h 390525"/>
                <a:gd name="connsiteX40" fmla="*/ 163354 w 371475"/>
                <a:gd name="connsiteY40" fmla="*/ 29337 h 390525"/>
                <a:gd name="connsiteX41" fmla="*/ 48673 w 371475"/>
                <a:gd name="connsiteY41" fmla="*/ 236601 h 390525"/>
                <a:gd name="connsiteX42" fmla="*/ 44291 w 371475"/>
                <a:gd name="connsiteY42" fmla="*/ 236601 h 390525"/>
                <a:gd name="connsiteX43" fmla="*/ 29051 w 371475"/>
                <a:gd name="connsiteY43" fmla="*/ 221361 h 390525"/>
                <a:gd name="connsiteX44" fmla="*/ 29051 w 371475"/>
                <a:gd name="connsiteY44" fmla="*/ 160020 h 390525"/>
                <a:gd name="connsiteX45" fmla="*/ 44291 w 371475"/>
                <a:gd name="connsiteY45" fmla="*/ 144780 h 390525"/>
                <a:gd name="connsiteX46" fmla="*/ 48673 w 371475"/>
                <a:gd name="connsiteY46" fmla="*/ 144780 h 390525"/>
                <a:gd name="connsiteX47" fmla="*/ 63913 w 371475"/>
                <a:gd name="connsiteY47" fmla="*/ 160020 h 390525"/>
                <a:gd name="connsiteX48" fmla="*/ 63913 w 371475"/>
                <a:gd name="connsiteY48" fmla="*/ 221361 h 390525"/>
                <a:gd name="connsiteX49" fmla="*/ 48673 w 371475"/>
                <a:gd name="connsiteY49" fmla="*/ 236601 h 390525"/>
                <a:gd name="connsiteX50" fmla="*/ 188309 w 371475"/>
                <a:gd name="connsiteY50" fmla="*/ 291941 h 390525"/>
                <a:gd name="connsiteX51" fmla="*/ 86296 w 371475"/>
                <a:gd name="connsiteY51" fmla="*/ 190881 h 390525"/>
                <a:gd name="connsiteX52" fmla="*/ 188309 w 371475"/>
                <a:gd name="connsiteY52" fmla="*/ 89821 h 390525"/>
                <a:gd name="connsiteX53" fmla="*/ 290322 w 371475"/>
                <a:gd name="connsiteY53" fmla="*/ 190881 h 390525"/>
                <a:gd name="connsiteX54" fmla="*/ 188309 w 371475"/>
                <a:gd name="connsiteY54" fmla="*/ 291941 h 390525"/>
                <a:gd name="connsiteX55" fmla="*/ 332137 w 371475"/>
                <a:gd name="connsiteY55" fmla="*/ 236601 h 390525"/>
                <a:gd name="connsiteX56" fmla="*/ 327755 w 371475"/>
                <a:gd name="connsiteY56" fmla="*/ 236601 h 390525"/>
                <a:gd name="connsiteX57" fmla="*/ 312515 w 371475"/>
                <a:gd name="connsiteY57" fmla="*/ 221361 h 390525"/>
                <a:gd name="connsiteX58" fmla="*/ 312515 w 371475"/>
                <a:gd name="connsiteY58" fmla="*/ 160020 h 390525"/>
                <a:gd name="connsiteX59" fmla="*/ 327755 w 371475"/>
                <a:gd name="connsiteY59" fmla="*/ 144780 h 390525"/>
                <a:gd name="connsiteX60" fmla="*/ 332137 w 371475"/>
                <a:gd name="connsiteY60" fmla="*/ 144780 h 390525"/>
                <a:gd name="connsiteX61" fmla="*/ 347377 w 371475"/>
                <a:gd name="connsiteY61" fmla="*/ 160020 h 390525"/>
                <a:gd name="connsiteX62" fmla="*/ 347377 w 371475"/>
                <a:gd name="connsiteY62" fmla="*/ 221361 h 390525"/>
                <a:gd name="connsiteX63" fmla="*/ 332137 w 371475"/>
                <a:gd name="connsiteY63" fmla="*/ 236601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371475" h="390525">
                  <a:moveTo>
                    <a:pt x="340709" y="123730"/>
                  </a:moveTo>
                  <a:cubicBezTo>
                    <a:pt x="335471" y="58579"/>
                    <a:pt x="280416" y="7144"/>
                    <a:pt x="213455" y="7144"/>
                  </a:cubicBezTo>
                  <a:lnTo>
                    <a:pt x="163639" y="7144"/>
                  </a:lnTo>
                  <a:cubicBezTo>
                    <a:pt x="96488" y="7144"/>
                    <a:pt x="41243" y="58579"/>
                    <a:pt x="36100" y="123825"/>
                  </a:cubicBezTo>
                  <a:cubicBezTo>
                    <a:pt x="19526" y="127635"/>
                    <a:pt x="7144" y="142589"/>
                    <a:pt x="7144" y="160306"/>
                  </a:cubicBezTo>
                  <a:lnTo>
                    <a:pt x="7144" y="221647"/>
                  </a:lnTo>
                  <a:cubicBezTo>
                    <a:pt x="7144" y="239363"/>
                    <a:pt x="19526" y="254222"/>
                    <a:pt x="36195" y="258128"/>
                  </a:cubicBezTo>
                  <a:cubicBezTo>
                    <a:pt x="41148" y="316801"/>
                    <a:pt x="88678" y="363760"/>
                    <a:pt x="148114" y="368237"/>
                  </a:cubicBezTo>
                  <a:cubicBezTo>
                    <a:pt x="152019" y="378714"/>
                    <a:pt x="162116" y="386143"/>
                    <a:pt x="173831" y="386143"/>
                  </a:cubicBezTo>
                  <a:lnTo>
                    <a:pt x="200311" y="386143"/>
                  </a:lnTo>
                  <a:cubicBezTo>
                    <a:pt x="215455" y="386143"/>
                    <a:pt x="227743" y="373856"/>
                    <a:pt x="227743" y="358712"/>
                  </a:cubicBezTo>
                  <a:lnTo>
                    <a:pt x="227743" y="355854"/>
                  </a:lnTo>
                  <a:cubicBezTo>
                    <a:pt x="227743" y="340709"/>
                    <a:pt x="215455" y="328422"/>
                    <a:pt x="200311" y="328422"/>
                  </a:cubicBezTo>
                  <a:lnTo>
                    <a:pt x="174022" y="328422"/>
                  </a:lnTo>
                  <a:cubicBezTo>
                    <a:pt x="162592" y="328422"/>
                    <a:pt x="152781" y="335471"/>
                    <a:pt x="148685" y="345472"/>
                  </a:cubicBezTo>
                  <a:cubicBezTo>
                    <a:pt x="101537" y="341186"/>
                    <a:pt x="63913" y="304133"/>
                    <a:pt x="59150" y="257651"/>
                  </a:cubicBezTo>
                  <a:cubicBezTo>
                    <a:pt x="66580" y="255746"/>
                    <a:pt x="73152" y="251555"/>
                    <a:pt x="78105" y="245840"/>
                  </a:cubicBezTo>
                  <a:cubicBezTo>
                    <a:pt x="98488" y="286131"/>
                    <a:pt x="140494" y="313849"/>
                    <a:pt x="188881" y="313849"/>
                  </a:cubicBezTo>
                  <a:cubicBezTo>
                    <a:pt x="237268" y="313849"/>
                    <a:pt x="279273" y="286131"/>
                    <a:pt x="299656" y="245840"/>
                  </a:cubicBezTo>
                  <a:cubicBezTo>
                    <a:pt x="306514" y="253746"/>
                    <a:pt x="316611" y="258794"/>
                    <a:pt x="327946" y="258794"/>
                  </a:cubicBezTo>
                  <a:lnTo>
                    <a:pt x="332422" y="258794"/>
                  </a:lnTo>
                  <a:cubicBezTo>
                    <a:pt x="353092" y="258794"/>
                    <a:pt x="369856" y="242030"/>
                    <a:pt x="369856" y="221361"/>
                  </a:cubicBezTo>
                  <a:lnTo>
                    <a:pt x="369856" y="160115"/>
                  </a:lnTo>
                  <a:cubicBezTo>
                    <a:pt x="369570" y="142399"/>
                    <a:pt x="357188" y="127540"/>
                    <a:pt x="340709" y="123730"/>
                  </a:cubicBezTo>
                  <a:close/>
                  <a:moveTo>
                    <a:pt x="173546" y="351282"/>
                  </a:moveTo>
                  <a:lnTo>
                    <a:pt x="200120" y="351282"/>
                  </a:lnTo>
                  <a:cubicBezTo>
                    <a:pt x="202978" y="351282"/>
                    <a:pt x="205359" y="353663"/>
                    <a:pt x="205359" y="356521"/>
                  </a:cubicBezTo>
                  <a:lnTo>
                    <a:pt x="205359" y="358712"/>
                  </a:lnTo>
                  <a:cubicBezTo>
                    <a:pt x="205359" y="361569"/>
                    <a:pt x="202978" y="363950"/>
                    <a:pt x="200120" y="363950"/>
                  </a:cubicBezTo>
                  <a:lnTo>
                    <a:pt x="173546" y="363950"/>
                  </a:lnTo>
                  <a:cubicBezTo>
                    <a:pt x="170688" y="363950"/>
                    <a:pt x="168307" y="361569"/>
                    <a:pt x="168307" y="358712"/>
                  </a:cubicBezTo>
                  <a:lnTo>
                    <a:pt x="168307" y="356521"/>
                  </a:lnTo>
                  <a:cubicBezTo>
                    <a:pt x="168307" y="353568"/>
                    <a:pt x="170593" y="351282"/>
                    <a:pt x="173546" y="351282"/>
                  </a:cubicBezTo>
                  <a:close/>
                  <a:moveTo>
                    <a:pt x="163354" y="29337"/>
                  </a:moveTo>
                  <a:lnTo>
                    <a:pt x="213265" y="29337"/>
                  </a:lnTo>
                  <a:cubicBezTo>
                    <a:pt x="268129" y="29337"/>
                    <a:pt x="313372" y="70961"/>
                    <a:pt x="318421" y="124015"/>
                  </a:cubicBezTo>
                  <a:cubicBezTo>
                    <a:pt x="310896" y="125921"/>
                    <a:pt x="304324" y="130207"/>
                    <a:pt x="299466" y="135826"/>
                  </a:cubicBezTo>
                  <a:cubicBezTo>
                    <a:pt x="279083" y="95440"/>
                    <a:pt x="236887" y="67628"/>
                    <a:pt x="188404" y="67628"/>
                  </a:cubicBezTo>
                  <a:cubicBezTo>
                    <a:pt x="139827" y="67628"/>
                    <a:pt x="97727" y="95440"/>
                    <a:pt x="77343" y="135826"/>
                  </a:cubicBezTo>
                  <a:cubicBezTo>
                    <a:pt x="72390" y="130112"/>
                    <a:pt x="65818" y="125921"/>
                    <a:pt x="58388" y="124015"/>
                  </a:cubicBezTo>
                  <a:cubicBezTo>
                    <a:pt x="63246" y="70961"/>
                    <a:pt x="108490" y="29337"/>
                    <a:pt x="163354" y="29337"/>
                  </a:cubicBezTo>
                  <a:close/>
                  <a:moveTo>
                    <a:pt x="48673" y="236601"/>
                  </a:moveTo>
                  <a:lnTo>
                    <a:pt x="44291" y="236601"/>
                  </a:lnTo>
                  <a:cubicBezTo>
                    <a:pt x="35909" y="236601"/>
                    <a:pt x="29051" y="229743"/>
                    <a:pt x="29051" y="221361"/>
                  </a:cubicBezTo>
                  <a:lnTo>
                    <a:pt x="29051" y="160020"/>
                  </a:lnTo>
                  <a:cubicBezTo>
                    <a:pt x="29051" y="151638"/>
                    <a:pt x="35909" y="144780"/>
                    <a:pt x="44291" y="144780"/>
                  </a:cubicBezTo>
                  <a:lnTo>
                    <a:pt x="48673" y="144780"/>
                  </a:lnTo>
                  <a:cubicBezTo>
                    <a:pt x="57055" y="144780"/>
                    <a:pt x="63913" y="151638"/>
                    <a:pt x="63913" y="160020"/>
                  </a:cubicBezTo>
                  <a:lnTo>
                    <a:pt x="63913" y="221361"/>
                  </a:lnTo>
                  <a:cubicBezTo>
                    <a:pt x="63913" y="229743"/>
                    <a:pt x="57150" y="236601"/>
                    <a:pt x="48673" y="236601"/>
                  </a:cubicBezTo>
                  <a:close/>
                  <a:moveTo>
                    <a:pt x="188309" y="291941"/>
                  </a:moveTo>
                  <a:cubicBezTo>
                    <a:pt x="132017" y="291941"/>
                    <a:pt x="86296" y="246602"/>
                    <a:pt x="86296" y="190881"/>
                  </a:cubicBezTo>
                  <a:cubicBezTo>
                    <a:pt x="86296" y="135160"/>
                    <a:pt x="132017" y="89821"/>
                    <a:pt x="188309" y="89821"/>
                  </a:cubicBezTo>
                  <a:cubicBezTo>
                    <a:pt x="244602" y="89821"/>
                    <a:pt x="290322" y="135160"/>
                    <a:pt x="290322" y="190881"/>
                  </a:cubicBezTo>
                  <a:cubicBezTo>
                    <a:pt x="290322" y="246602"/>
                    <a:pt x="244507" y="291941"/>
                    <a:pt x="188309" y="291941"/>
                  </a:cubicBezTo>
                  <a:close/>
                  <a:moveTo>
                    <a:pt x="332137" y="236601"/>
                  </a:moveTo>
                  <a:lnTo>
                    <a:pt x="327755" y="236601"/>
                  </a:lnTo>
                  <a:cubicBezTo>
                    <a:pt x="319373" y="236601"/>
                    <a:pt x="312515" y="229743"/>
                    <a:pt x="312515" y="221361"/>
                  </a:cubicBezTo>
                  <a:lnTo>
                    <a:pt x="312515" y="160020"/>
                  </a:lnTo>
                  <a:cubicBezTo>
                    <a:pt x="312515" y="151638"/>
                    <a:pt x="319373" y="144780"/>
                    <a:pt x="327755" y="144780"/>
                  </a:cubicBezTo>
                  <a:lnTo>
                    <a:pt x="332137" y="144780"/>
                  </a:lnTo>
                  <a:cubicBezTo>
                    <a:pt x="340519" y="144780"/>
                    <a:pt x="347377" y="151638"/>
                    <a:pt x="347377" y="160020"/>
                  </a:cubicBezTo>
                  <a:lnTo>
                    <a:pt x="347377" y="221361"/>
                  </a:lnTo>
                  <a:cubicBezTo>
                    <a:pt x="347377" y="229743"/>
                    <a:pt x="340614" y="236601"/>
                    <a:pt x="332137" y="23660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D4D4D"/>
                </a:solidFill>
              </a:endParaRPr>
            </a:p>
          </p:txBody>
        </p:sp>
        <p:sp>
          <p:nvSpPr>
            <p:cNvPr id="28" name="자유형: 도형 27">
              <a:extLst>
                <a:ext uri="{FF2B5EF4-FFF2-40B4-BE49-F238E27FC236}">
                  <a16:creationId xmlns:a16="http://schemas.microsoft.com/office/drawing/2014/main" id="{20DADA68-2B7E-42CA-B0AE-244D351D8249}"/>
                </a:ext>
              </a:extLst>
            </p:cNvPr>
            <p:cNvSpPr/>
            <p:nvPr/>
          </p:nvSpPr>
          <p:spPr>
            <a:xfrm>
              <a:off x="4275097" y="5041984"/>
              <a:ext cx="28575" cy="38100"/>
            </a:xfrm>
            <a:custGeom>
              <a:avLst/>
              <a:gdLst>
                <a:gd name="connsiteX0" fmla="*/ 29337 w 28575"/>
                <a:gd name="connsiteY0" fmla="*/ 28649 h 38100"/>
                <a:gd name="connsiteX1" fmla="*/ 29337 w 28575"/>
                <a:gd name="connsiteY1" fmla="*/ 18552 h 38100"/>
                <a:gd name="connsiteX2" fmla="*/ 19526 w 28575"/>
                <a:gd name="connsiteY2" fmla="*/ 7218 h 38100"/>
                <a:gd name="connsiteX3" fmla="*/ 7144 w 28575"/>
                <a:gd name="connsiteY3" fmla="*/ 18267 h 38100"/>
                <a:gd name="connsiteX4" fmla="*/ 7144 w 28575"/>
                <a:gd name="connsiteY4" fmla="*/ 28935 h 38100"/>
                <a:gd name="connsiteX5" fmla="*/ 19526 w 28575"/>
                <a:gd name="connsiteY5" fmla="*/ 39984 h 38100"/>
                <a:gd name="connsiteX6" fmla="*/ 29337 w 28575"/>
                <a:gd name="connsiteY6" fmla="*/ 28649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575" h="38100">
                  <a:moveTo>
                    <a:pt x="29337" y="28649"/>
                  </a:moveTo>
                  <a:lnTo>
                    <a:pt x="29337" y="18552"/>
                  </a:lnTo>
                  <a:cubicBezTo>
                    <a:pt x="29337" y="12837"/>
                    <a:pt x="25146" y="7884"/>
                    <a:pt x="19526" y="7218"/>
                  </a:cubicBezTo>
                  <a:cubicBezTo>
                    <a:pt x="12859" y="6455"/>
                    <a:pt x="7144" y="11694"/>
                    <a:pt x="7144" y="18267"/>
                  </a:cubicBezTo>
                  <a:lnTo>
                    <a:pt x="7144" y="28935"/>
                  </a:lnTo>
                  <a:cubicBezTo>
                    <a:pt x="7144" y="35507"/>
                    <a:pt x="12859" y="40745"/>
                    <a:pt x="19526" y="39984"/>
                  </a:cubicBezTo>
                  <a:cubicBezTo>
                    <a:pt x="25146" y="39412"/>
                    <a:pt x="29337" y="34364"/>
                    <a:pt x="29337" y="286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D4D4D"/>
                </a:solidFill>
              </a:endParaRPr>
            </a:p>
          </p:txBody>
        </p:sp>
        <p:sp>
          <p:nvSpPr>
            <p:cNvPr id="29" name="자유형: 도형 28">
              <a:extLst>
                <a:ext uri="{FF2B5EF4-FFF2-40B4-BE49-F238E27FC236}">
                  <a16:creationId xmlns:a16="http://schemas.microsoft.com/office/drawing/2014/main" id="{7292137D-2690-4ABE-948D-0230FF93F1DC}"/>
                </a:ext>
              </a:extLst>
            </p:cNvPr>
            <p:cNvSpPr/>
            <p:nvPr/>
          </p:nvSpPr>
          <p:spPr>
            <a:xfrm>
              <a:off x="4352059" y="5041984"/>
              <a:ext cx="28575" cy="38100"/>
            </a:xfrm>
            <a:custGeom>
              <a:avLst/>
              <a:gdLst>
                <a:gd name="connsiteX0" fmla="*/ 7144 w 28575"/>
                <a:gd name="connsiteY0" fmla="*/ 18552 h 38100"/>
                <a:gd name="connsiteX1" fmla="*/ 7144 w 28575"/>
                <a:gd name="connsiteY1" fmla="*/ 28649 h 38100"/>
                <a:gd name="connsiteX2" fmla="*/ 16954 w 28575"/>
                <a:gd name="connsiteY2" fmla="*/ 39984 h 38100"/>
                <a:gd name="connsiteX3" fmla="*/ 29337 w 28575"/>
                <a:gd name="connsiteY3" fmla="*/ 28935 h 38100"/>
                <a:gd name="connsiteX4" fmla="*/ 29337 w 28575"/>
                <a:gd name="connsiteY4" fmla="*/ 18267 h 38100"/>
                <a:gd name="connsiteX5" fmla="*/ 16954 w 28575"/>
                <a:gd name="connsiteY5" fmla="*/ 7218 h 38100"/>
                <a:gd name="connsiteX6" fmla="*/ 7144 w 28575"/>
                <a:gd name="connsiteY6" fmla="*/ 18552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575" h="38100">
                  <a:moveTo>
                    <a:pt x="7144" y="18552"/>
                  </a:moveTo>
                  <a:lnTo>
                    <a:pt x="7144" y="28649"/>
                  </a:lnTo>
                  <a:cubicBezTo>
                    <a:pt x="7144" y="34364"/>
                    <a:pt x="11335" y="39317"/>
                    <a:pt x="16954" y="39984"/>
                  </a:cubicBezTo>
                  <a:cubicBezTo>
                    <a:pt x="23622" y="40745"/>
                    <a:pt x="29337" y="35507"/>
                    <a:pt x="29337" y="28935"/>
                  </a:cubicBezTo>
                  <a:lnTo>
                    <a:pt x="29337" y="18267"/>
                  </a:lnTo>
                  <a:cubicBezTo>
                    <a:pt x="29337" y="11694"/>
                    <a:pt x="23622" y="6455"/>
                    <a:pt x="16954" y="7218"/>
                  </a:cubicBezTo>
                  <a:cubicBezTo>
                    <a:pt x="11335" y="7884"/>
                    <a:pt x="7144" y="12837"/>
                    <a:pt x="7144" y="1855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D4D4D"/>
                </a:solidFill>
              </a:endParaRPr>
            </a:p>
          </p:txBody>
        </p:sp>
        <p:sp>
          <p:nvSpPr>
            <p:cNvPr id="30" name="자유형: 도형 29">
              <a:extLst>
                <a:ext uri="{FF2B5EF4-FFF2-40B4-BE49-F238E27FC236}">
                  <a16:creationId xmlns:a16="http://schemas.microsoft.com/office/drawing/2014/main" id="{8D0219A1-AD54-4549-ADA0-0C9778E44B43}"/>
                </a:ext>
              </a:extLst>
            </p:cNvPr>
            <p:cNvSpPr/>
            <p:nvPr/>
          </p:nvSpPr>
          <p:spPr>
            <a:xfrm>
              <a:off x="4275287" y="5095697"/>
              <a:ext cx="104775" cy="57150"/>
            </a:xfrm>
            <a:custGeom>
              <a:avLst/>
              <a:gdLst>
                <a:gd name="connsiteX0" fmla="*/ 90678 w 104775"/>
                <a:gd name="connsiteY0" fmla="*/ 7893 h 57150"/>
                <a:gd name="connsiteX1" fmla="*/ 83725 w 104775"/>
                <a:gd name="connsiteY1" fmla="*/ 18371 h 57150"/>
                <a:gd name="connsiteX2" fmla="*/ 72104 w 104775"/>
                <a:gd name="connsiteY2" fmla="*/ 29705 h 57150"/>
                <a:gd name="connsiteX3" fmla="*/ 40957 w 104775"/>
                <a:gd name="connsiteY3" fmla="*/ 29705 h 57150"/>
                <a:gd name="connsiteX4" fmla="*/ 29337 w 104775"/>
                <a:gd name="connsiteY4" fmla="*/ 18371 h 57150"/>
                <a:gd name="connsiteX5" fmla="*/ 22384 w 104775"/>
                <a:gd name="connsiteY5" fmla="*/ 7893 h 57150"/>
                <a:gd name="connsiteX6" fmla="*/ 7144 w 104775"/>
                <a:gd name="connsiteY6" fmla="*/ 18275 h 57150"/>
                <a:gd name="connsiteX7" fmla="*/ 40957 w 104775"/>
                <a:gd name="connsiteY7" fmla="*/ 51898 h 57150"/>
                <a:gd name="connsiteX8" fmla="*/ 72104 w 104775"/>
                <a:gd name="connsiteY8" fmla="*/ 51898 h 57150"/>
                <a:gd name="connsiteX9" fmla="*/ 105918 w 104775"/>
                <a:gd name="connsiteY9" fmla="*/ 18275 h 57150"/>
                <a:gd name="connsiteX10" fmla="*/ 90678 w 104775"/>
                <a:gd name="connsiteY10" fmla="*/ 7893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4775" h="57150">
                  <a:moveTo>
                    <a:pt x="90678" y="7893"/>
                  </a:moveTo>
                  <a:cubicBezTo>
                    <a:pt x="86392" y="9512"/>
                    <a:pt x="83725" y="13798"/>
                    <a:pt x="83725" y="18371"/>
                  </a:cubicBezTo>
                  <a:cubicBezTo>
                    <a:pt x="83629" y="24657"/>
                    <a:pt x="78486" y="29705"/>
                    <a:pt x="72104" y="29705"/>
                  </a:cubicBezTo>
                  <a:lnTo>
                    <a:pt x="40957" y="29705"/>
                  </a:lnTo>
                  <a:cubicBezTo>
                    <a:pt x="34576" y="29705"/>
                    <a:pt x="29432" y="24657"/>
                    <a:pt x="29337" y="18371"/>
                  </a:cubicBezTo>
                  <a:cubicBezTo>
                    <a:pt x="29337" y="13798"/>
                    <a:pt x="26670" y="9512"/>
                    <a:pt x="22384" y="7893"/>
                  </a:cubicBezTo>
                  <a:cubicBezTo>
                    <a:pt x="14478" y="5036"/>
                    <a:pt x="7144" y="10750"/>
                    <a:pt x="7144" y="18275"/>
                  </a:cubicBezTo>
                  <a:cubicBezTo>
                    <a:pt x="7144" y="36849"/>
                    <a:pt x="22288" y="51898"/>
                    <a:pt x="40957" y="51898"/>
                  </a:cubicBezTo>
                  <a:lnTo>
                    <a:pt x="72104" y="51898"/>
                  </a:lnTo>
                  <a:cubicBezTo>
                    <a:pt x="90773" y="51898"/>
                    <a:pt x="105918" y="36849"/>
                    <a:pt x="105918" y="18275"/>
                  </a:cubicBezTo>
                  <a:cubicBezTo>
                    <a:pt x="105918" y="10846"/>
                    <a:pt x="98584" y="5036"/>
                    <a:pt x="90678" y="78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D4D4D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725528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C54B0347-CD49-48A1-818B-7428C96965FD}"/>
              </a:ext>
            </a:extLst>
          </p:cNvPr>
          <p:cNvSpPr/>
          <p:nvPr/>
        </p:nvSpPr>
        <p:spPr>
          <a:xfrm>
            <a:off x="1362197" y="2748432"/>
            <a:ext cx="1025403" cy="1025403"/>
          </a:xfrm>
          <a:prstGeom prst="ellipse">
            <a:avLst/>
          </a:prstGeom>
          <a:solidFill>
            <a:srgbClr val="01C49A"/>
          </a:solidFill>
          <a:ln w="76200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+mj-lt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036A51-8DAC-4036-AF47-8E45808702AC}"/>
              </a:ext>
            </a:extLst>
          </p:cNvPr>
          <p:cNvSpPr txBox="1"/>
          <p:nvPr/>
        </p:nvSpPr>
        <p:spPr>
          <a:xfrm>
            <a:off x="1362198" y="4707627"/>
            <a:ext cx="37718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052751"/>
                </a:solidFill>
              </a:rPr>
              <a:t>Lorem ipsum dolor sit </a:t>
            </a:r>
            <a:r>
              <a:rPr lang="en-US" altLang="ko-KR" sz="1600" dirty="0" err="1">
                <a:solidFill>
                  <a:srgbClr val="052751"/>
                </a:solidFill>
              </a:rPr>
              <a:t>amet</a:t>
            </a:r>
            <a:r>
              <a:rPr lang="en-US" altLang="ko-KR" sz="1600" dirty="0">
                <a:solidFill>
                  <a:srgbClr val="052751"/>
                </a:solidFill>
              </a:rPr>
              <a:t>, </a:t>
            </a:r>
            <a:r>
              <a:rPr lang="en-US" altLang="ko-KR" sz="1600" dirty="0" err="1">
                <a:solidFill>
                  <a:srgbClr val="052751"/>
                </a:solidFill>
              </a:rPr>
              <a:t>consectetur</a:t>
            </a:r>
            <a:r>
              <a:rPr lang="en-US" altLang="ko-KR" sz="1600" dirty="0">
                <a:solidFill>
                  <a:srgbClr val="052751"/>
                </a:solidFill>
              </a:rPr>
              <a:t> </a:t>
            </a:r>
            <a:r>
              <a:rPr lang="en-US" altLang="ko-KR" sz="1600" dirty="0" err="1">
                <a:solidFill>
                  <a:srgbClr val="052751"/>
                </a:solidFill>
              </a:rPr>
              <a:t>adipisicing</a:t>
            </a:r>
            <a:r>
              <a:rPr lang="en-US" altLang="ko-KR" sz="1600" dirty="0">
                <a:solidFill>
                  <a:srgbClr val="052751"/>
                </a:solidFill>
              </a:rPr>
              <a:t> </a:t>
            </a:r>
            <a:r>
              <a:rPr lang="en-US" altLang="ko-KR" sz="1600" dirty="0" err="1">
                <a:solidFill>
                  <a:srgbClr val="052751"/>
                </a:solidFill>
              </a:rPr>
              <a:t>elit</a:t>
            </a:r>
            <a:r>
              <a:rPr lang="en-US" altLang="ko-KR" sz="1600" dirty="0">
                <a:solidFill>
                  <a:srgbClr val="052751"/>
                </a:solidFill>
              </a:rPr>
              <a:t>, sed do </a:t>
            </a:r>
            <a:r>
              <a:rPr lang="en-US" altLang="ko-KR" sz="1600" dirty="0" err="1">
                <a:solidFill>
                  <a:srgbClr val="052751"/>
                </a:solidFill>
              </a:rPr>
              <a:t>eiusmod</a:t>
            </a:r>
            <a:r>
              <a:rPr lang="en-US" altLang="ko-KR" sz="1600" dirty="0">
                <a:solidFill>
                  <a:srgbClr val="052751"/>
                </a:solidFill>
              </a:rPr>
              <a:t> </a:t>
            </a:r>
            <a:r>
              <a:rPr lang="en-US" altLang="ko-KR" sz="1600" dirty="0" err="1">
                <a:solidFill>
                  <a:srgbClr val="052751"/>
                </a:solidFill>
              </a:rPr>
              <a:t>tempor</a:t>
            </a:r>
            <a:r>
              <a:rPr lang="en-US" altLang="ko-KR" sz="1600" dirty="0">
                <a:solidFill>
                  <a:srgbClr val="052751"/>
                </a:solidFill>
              </a:rPr>
              <a:t> </a:t>
            </a:r>
            <a:r>
              <a:rPr lang="en-US" altLang="ko-KR" sz="1600" dirty="0" err="1">
                <a:solidFill>
                  <a:srgbClr val="052751"/>
                </a:solidFill>
              </a:rPr>
              <a:t>incididunt</a:t>
            </a:r>
            <a:r>
              <a:rPr lang="en-US" altLang="ko-KR" sz="1600" dirty="0">
                <a:solidFill>
                  <a:srgbClr val="052751"/>
                </a:solidFill>
              </a:rPr>
              <a:t> </a:t>
            </a:r>
            <a:r>
              <a:rPr lang="en-US" altLang="ko-KR" sz="1600" dirty="0" err="1">
                <a:solidFill>
                  <a:srgbClr val="052751"/>
                </a:solidFill>
              </a:rPr>
              <a:t>ut</a:t>
            </a:r>
            <a:r>
              <a:rPr lang="en-US" altLang="ko-KR" sz="1600" dirty="0">
                <a:solidFill>
                  <a:srgbClr val="052751"/>
                </a:solidFill>
              </a:rPr>
              <a:t> </a:t>
            </a:r>
            <a:r>
              <a:rPr lang="en-US" altLang="ko-KR" sz="1600" dirty="0" err="1">
                <a:solidFill>
                  <a:srgbClr val="052751"/>
                </a:solidFill>
              </a:rPr>
              <a:t>labore</a:t>
            </a:r>
            <a:r>
              <a:rPr lang="en-US" altLang="ko-KR" sz="1600" dirty="0">
                <a:solidFill>
                  <a:srgbClr val="052751"/>
                </a:solidFill>
              </a:rPr>
              <a:t> et dolore magna </a:t>
            </a:r>
            <a:r>
              <a:rPr lang="en-US" altLang="ko-KR" sz="1600" dirty="0" err="1">
                <a:solidFill>
                  <a:srgbClr val="052751"/>
                </a:solidFill>
              </a:rPr>
              <a:t>aliqua</a:t>
            </a:r>
            <a:r>
              <a:rPr lang="en-US" altLang="ko-KR" sz="1600" dirty="0">
                <a:solidFill>
                  <a:srgbClr val="052751"/>
                </a:solidFill>
              </a:rPr>
              <a:t>.</a:t>
            </a:r>
            <a:endParaRPr lang="ko-KR" altLang="en-US" sz="1600" dirty="0">
              <a:solidFill>
                <a:srgbClr val="05275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1822F84-C171-4676-95A4-5C18B3C698B5}"/>
              </a:ext>
            </a:extLst>
          </p:cNvPr>
          <p:cNvSpPr/>
          <p:nvPr/>
        </p:nvSpPr>
        <p:spPr>
          <a:xfrm>
            <a:off x="1362197" y="4216666"/>
            <a:ext cx="37636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>
                <a:solidFill>
                  <a:srgbClr val="052751"/>
                </a:solidFill>
                <a:latin typeface="+mj-lt"/>
              </a:rPr>
              <a:t>Lorem ipsum</a:t>
            </a:r>
            <a:endParaRPr lang="ko-KR" altLang="en-US" sz="2400" dirty="0">
              <a:solidFill>
                <a:srgbClr val="052751"/>
              </a:solidFill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6F10B7-A91B-4D2F-9F94-8388286C7A9C}"/>
              </a:ext>
            </a:extLst>
          </p:cNvPr>
          <p:cNvSpPr txBox="1"/>
          <p:nvPr/>
        </p:nvSpPr>
        <p:spPr>
          <a:xfrm>
            <a:off x="1273297" y="860284"/>
            <a:ext cx="72225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052751"/>
                </a:solidFill>
                <a:latin typeface="+mj-lt"/>
                <a:cs typeface="Arial" panose="020B0604020202020204" pitchFamily="34" charset="0"/>
              </a:rPr>
              <a:t>SLIDES TITLE HERE</a:t>
            </a:r>
            <a:endParaRPr lang="ko-KR" altLang="en-US" sz="2800" dirty="0">
              <a:solidFill>
                <a:srgbClr val="052751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5DBD82-D7C7-4D93-BE28-DDC3E3EA567F}"/>
              </a:ext>
            </a:extLst>
          </p:cNvPr>
          <p:cNvSpPr txBox="1"/>
          <p:nvPr/>
        </p:nvSpPr>
        <p:spPr>
          <a:xfrm>
            <a:off x="1273297" y="1319376"/>
            <a:ext cx="72225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052751"/>
                </a:solidFill>
              </a:rPr>
              <a:t>Lorem ipsum dolor sit </a:t>
            </a:r>
            <a:r>
              <a:rPr lang="en-US" altLang="ko-KR" sz="1200" dirty="0" err="1">
                <a:solidFill>
                  <a:srgbClr val="052751"/>
                </a:solidFill>
              </a:rPr>
              <a:t>amet</a:t>
            </a:r>
            <a:r>
              <a:rPr lang="en-US" altLang="ko-KR" sz="1200" dirty="0">
                <a:solidFill>
                  <a:srgbClr val="052751"/>
                </a:solidFill>
              </a:rPr>
              <a:t>, </a:t>
            </a:r>
            <a:r>
              <a:rPr lang="en-US" altLang="ko-KR" sz="1200" dirty="0" err="1">
                <a:solidFill>
                  <a:srgbClr val="052751"/>
                </a:solidFill>
              </a:rPr>
              <a:t>consectetur</a:t>
            </a:r>
            <a:r>
              <a:rPr lang="en-US" altLang="ko-KR" sz="1200" dirty="0">
                <a:solidFill>
                  <a:srgbClr val="052751"/>
                </a:solidFill>
              </a:rPr>
              <a:t> </a:t>
            </a:r>
            <a:r>
              <a:rPr lang="en-US" altLang="ko-KR" sz="1200" dirty="0" err="1">
                <a:solidFill>
                  <a:srgbClr val="052751"/>
                </a:solidFill>
              </a:rPr>
              <a:t>adipisicing</a:t>
            </a:r>
            <a:r>
              <a:rPr lang="en-US" altLang="ko-KR" sz="1200" dirty="0">
                <a:solidFill>
                  <a:srgbClr val="052751"/>
                </a:solidFill>
              </a:rPr>
              <a:t> </a:t>
            </a:r>
            <a:r>
              <a:rPr lang="en-US" altLang="ko-KR" sz="1200" dirty="0" err="1">
                <a:solidFill>
                  <a:srgbClr val="052751"/>
                </a:solidFill>
              </a:rPr>
              <a:t>elit</a:t>
            </a:r>
            <a:endParaRPr lang="ko-KR" altLang="en-US" sz="1200" dirty="0">
              <a:solidFill>
                <a:srgbClr val="052751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287B4224-A3AC-46B2-BE6C-C138F33F9CE2}"/>
              </a:ext>
            </a:extLst>
          </p:cNvPr>
          <p:cNvSpPr/>
          <p:nvPr/>
        </p:nvSpPr>
        <p:spPr>
          <a:xfrm>
            <a:off x="6096000" y="2748432"/>
            <a:ext cx="1025403" cy="1025403"/>
          </a:xfrm>
          <a:prstGeom prst="ellipse">
            <a:avLst/>
          </a:prstGeom>
          <a:solidFill>
            <a:srgbClr val="01C49A"/>
          </a:solidFill>
          <a:ln w="76200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+mj-lt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F5E829-4F9A-4993-8069-405D65FEE402}"/>
              </a:ext>
            </a:extLst>
          </p:cNvPr>
          <p:cNvSpPr txBox="1"/>
          <p:nvPr/>
        </p:nvSpPr>
        <p:spPr>
          <a:xfrm>
            <a:off x="6096001" y="4707627"/>
            <a:ext cx="37718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052751"/>
                </a:solidFill>
              </a:rPr>
              <a:t>Lorem ipsum dolor sit </a:t>
            </a:r>
            <a:r>
              <a:rPr lang="en-US" altLang="ko-KR" sz="1600" dirty="0" err="1">
                <a:solidFill>
                  <a:srgbClr val="052751"/>
                </a:solidFill>
              </a:rPr>
              <a:t>amet</a:t>
            </a:r>
            <a:r>
              <a:rPr lang="en-US" altLang="ko-KR" sz="1600" dirty="0">
                <a:solidFill>
                  <a:srgbClr val="052751"/>
                </a:solidFill>
              </a:rPr>
              <a:t>, </a:t>
            </a:r>
            <a:r>
              <a:rPr lang="en-US" altLang="ko-KR" sz="1600" dirty="0" err="1">
                <a:solidFill>
                  <a:srgbClr val="052751"/>
                </a:solidFill>
              </a:rPr>
              <a:t>consectetur</a:t>
            </a:r>
            <a:r>
              <a:rPr lang="en-US" altLang="ko-KR" sz="1600" dirty="0">
                <a:solidFill>
                  <a:srgbClr val="052751"/>
                </a:solidFill>
              </a:rPr>
              <a:t> </a:t>
            </a:r>
            <a:r>
              <a:rPr lang="en-US" altLang="ko-KR" sz="1600" dirty="0" err="1">
                <a:solidFill>
                  <a:srgbClr val="052751"/>
                </a:solidFill>
              </a:rPr>
              <a:t>adipisicing</a:t>
            </a:r>
            <a:r>
              <a:rPr lang="en-US" altLang="ko-KR" sz="1600" dirty="0">
                <a:solidFill>
                  <a:srgbClr val="052751"/>
                </a:solidFill>
              </a:rPr>
              <a:t> </a:t>
            </a:r>
            <a:r>
              <a:rPr lang="en-US" altLang="ko-KR" sz="1600" dirty="0" err="1">
                <a:solidFill>
                  <a:srgbClr val="052751"/>
                </a:solidFill>
              </a:rPr>
              <a:t>elit</a:t>
            </a:r>
            <a:r>
              <a:rPr lang="en-US" altLang="ko-KR" sz="1600" dirty="0">
                <a:solidFill>
                  <a:srgbClr val="052751"/>
                </a:solidFill>
              </a:rPr>
              <a:t>, sed do </a:t>
            </a:r>
            <a:r>
              <a:rPr lang="en-US" altLang="ko-KR" sz="1600" dirty="0" err="1">
                <a:solidFill>
                  <a:srgbClr val="052751"/>
                </a:solidFill>
              </a:rPr>
              <a:t>eiusmod</a:t>
            </a:r>
            <a:r>
              <a:rPr lang="en-US" altLang="ko-KR" sz="1600" dirty="0">
                <a:solidFill>
                  <a:srgbClr val="052751"/>
                </a:solidFill>
              </a:rPr>
              <a:t> </a:t>
            </a:r>
            <a:r>
              <a:rPr lang="en-US" altLang="ko-KR" sz="1600" dirty="0" err="1">
                <a:solidFill>
                  <a:srgbClr val="052751"/>
                </a:solidFill>
              </a:rPr>
              <a:t>tempor</a:t>
            </a:r>
            <a:r>
              <a:rPr lang="en-US" altLang="ko-KR" sz="1600" dirty="0">
                <a:solidFill>
                  <a:srgbClr val="052751"/>
                </a:solidFill>
              </a:rPr>
              <a:t> </a:t>
            </a:r>
            <a:r>
              <a:rPr lang="en-US" altLang="ko-KR" sz="1600" dirty="0" err="1">
                <a:solidFill>
                  <a:srgbClr val="052751"/>
                </a:solidFill>
              </a:rPr>
              <a:t>incididunt</a:t>
            </a:r>
            <a:r>
              <a:rPr lang="en-US" altLang="ko-KR" sz="1600" dirty="0">
                <a:solidFill>
                  <a:srgbClr val="052751"/>
                </a:solidFill>
              </a:rPr>
              <a:t> </a:t>
            </a:r>
            <a:r>
              <a:rPr lang="en-US" altLang="ko-KR" sz="1600" dirty="0" err="1">
                <a:solidFill>
                  <a:srgbClr val="052751"/>
                </a:solidFill>
              </a:rPr>
              <a:t>ut</a:t>
            </a:r>
            <a:r>
              <a:rPr lang="en-US" altLang="ko-KR" sz="1600" dirty="0">
                <a:solidFill>
                  <a:srgbClr val="052751"/>
                </a:solidFill>
              </a:rPr>
              <a:t> </a:t>
            </a:r>
            <a:r>
              <a:rPr lang="en-US" altLang="ko-KR" sz="1600" dirty="0" err="1">
                <a:solidFill>
                  <a:srgbClr val="052751"/>
                </a:solidFill>
              </a:rPr>
              <a:t>labore</a:t>
            </a:r>
            <a:r>
              <a:rPr lang="en-US" altLang="ko-KR" sz="1600" dirty="0">
                <a:solidFill>
                  <a:srgbClr val="052751"/>
                </a:solidFill>
              </a:rPr>
              <a:t> et dolore magna </a:t>
            </a:r>
            <a:r>
              <a:rPr lang="en-US" altLang="ko-KR" sz="1600" dirty="0" err="1">
                <a:solidFill>
                  <a:srgbClr val="052751"/>
                </a:solidFill>
              </a:rPr>
              <a:t>aliqua</a:t>
            </a:r>
            <a:r>
              <a:rPr lang="en-US" altLang="ko-KR" sz="1600" dirty="0">
                <a:solidFill>
                  <a:srgbClr val="052751"/>
                </a:solidFill>
              </a:rPr>
              <a:t>.</a:t>
            </a:r>
            <a:endParaRPr lang="ko-KR" altLang="en-US" sz="1600" dirty="0">
              <a:solidFill>
                <a:srgbClr val="05275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9C949D7-B458-411F-BD12-06E71BE65247}"/>
              </a:ext>
            </a:extLst>
          </p:cNvPr>
          <p:cNvSpPr/>
          <p:nvPr/>
        </p:nvSpPr>
        <p:spPr>
          <a:xfrm>
            <a:off x="6096000" y="4216666"/>
            <a:ext cx="37636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>
                <a:solidFill>
                  <a:srgbClr val="052751"/>
                </a:solidFill>
                <a:latin typeface="+mj-lt"/>
              </a:rPr>
              <a:t>Lorem ipsum</a:t>
            </a:r>
            <a:endParaRPr lang="ko-KR" altLang="en-US" sz="2400" dirty="0">
              <a:solidFill>
                <a:srgbClr val="05275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192537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타원 9">
            <a:extLst>
              <a:ext uri="{FF2B5EF4-FFF2-40B4-BE49-F238E27FC236}">
                <a16:creationId xmlns:a16="http://schemas.microsoft.com/office/drawing/2014/main" id="{F0C931FA-0EC6-444A-87BB-5A402DDA9B0A}"/>
              </a:ext>
            </a:extLst>
          </p:cNvPr>
          <p:cNvSpPr/>
          <p:nvPr/>
        </p:nvSpPr>
        <p:spPr>
          <a:xfrm>
            <a:off x="2262055" y="1224980"/>
            <a:ext cx="1204166" cy="1242604"/>
          </a:xfrm>
          <a:prstGeom prst="ellipse">
            <a:avLst/>
          </a:prstGeom>
          <a:solidFill>
            <a:srgbClr val="01C49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E3AFCAE4-FA9A-4E1E-AC70-FDB9E93D8CE7}"/>
              </a:ext>
            </a:extLst>
          </p:cNvPr>
          <p:cNvGrpSpPr/>
          <p:nvPr/>
        </p:nvGrpSpPr>
        <p:grpSpPr>
          <a:xfrm>
            <a:off x="2697622" y="1607504"/>
            <a:ext cx="333032" cy="458290"/>
            <a:chOff x="3471472" y="902398"/>
            <a:chExt cx="295275" cy="393763"/>
          </a:xfrm>
          <a:solidFill>
            <a:schemeClr val="bg1"/>
          </a:solidFill>
          <a:effectLst/>
        </p:grpSpPr>
        <p:sp>
          <p:nvSpPr>
            <p:cNvPr id="12" name="자유형: 도형 11">
              <a:extLst>
                <a:ext uri="{FF2B5EF4-FFF2-40B4-BE49-F238E27FC236}">
                  <a16:creationId xmlns:a16="http://schemas.microsoft.com/office/drawing/2014/main" id="{553BF476-C8CA-4F1F-A44D-63E1F553B44B}"/>
                </a:ext>
              </a:extLst>
            </p:cNvPr>
            <p:cNvSpPr/>
            <p:nvPr/>
          </p:nvSpPr>
          <p:spPr>
            <a:xfrm>
              <a:off x="3549482" y="902398"/>
              <a:ext cx="142875" cy="76200"/>
            </a:xfrm>
            <a:custGeom>
              <a:avLst/>
              <a:gdLst>
                <a:gd name="connsiteX0" fmla="*/ 107442 w 142875"/>
                <a:gd name="connsiteY0" fmla="*/ 7144 h 76200"/>
                <a:gd name="connsiteX1" fmla="*/ 40577 w 142875"/>
                <a:gd name="connsiteY1" fmla="*/ 7144 h 76200"/>
                <a:gd name="connsiteX2" fmla="*/ 7144 w 142875"/>
                <a:gd name="connsiteY2" fmla="*/ 40577 h 76200"/>
                <a:gd name="connsiteX3" fmla="*/ 40577 w 142875"/>
                <a:gd name="connsiteY3" fmla="*/ 74009 h 76200"/>
                <a:gd name="connsiteX4" fmla="*/ 107442 w 142875"/>
                <a:gd name="connsiteY4" fmla="*/ 74009 h 76200"/>
                <a:gd name="connsiteX5" fmla="*/ 140875 w 142875"/>
                <a:gd name="connsiteY5" fmla="*/ 40577 h 76200"/>
                <a:gd name="connsiteX6" fmla="*/ 107442 w 142875"/>
                <a:gd name="connsiteY6" fmla="*/ 71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2875" h="76200">
                  <a:moveTo>
                    <a:pt x="107442" y="7144"/>
                  </a:moveTo>
                  <a:lnTo>
                    <a:pt x="40577" y="7144"/>
                  </a:lnTo>
                  <a:cubicBezTo>
                    <a:pt x="22098" y="7144"/>
                    <a:pt x="7144" y="22098"/>
                    <a:pt x="7144" y="40577"/>
                  </a:cubicBezTo>
                  <a:cubicBezTo>
                    <a:pt x="7144" y="59055"/>
                    <a:pt x="22098" y="74009"/>
                    <a:pt x="40577" y="74009"/>
                  </a:cubicBezTo>
                  <a:lnTo>
                    <a:pt x="107442" y="74009"/>
                  </a:lnTo>
                  <a:cubicBezTo>
                    <a:pt x="125921" y="74009"/>
                    <a:pt x="140875" y="59055"/>
                    <a:pt x="140875" y="40577"/>
                  </a:cubicBezTo>
                  <a:cubicBezTo>
                    <a:pt x="140875" y="22098"/>
                    <a:pt x="125825" y="7144"/>
                    <a:pt x="107442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자유형: 도형 12">
              <a:extLst>
                <a:ext uri="{FF2B5EF4-FFF2-40B4-BE49-F238E27FC236}">
                  <a16:creationId xmlns:a16="http://schemas.microsoft.com/office/drawing/2014/main" id="{F5279B74-044B-4B6B-9A77-FB7EE020C042}"/>
                </a:ext>
              </a:extLst>
            </p:cNvPr>
            <p:cNvSpPr/>
            <p:nvPr/>
          </p:nvSpPr>
          <p:spPr>
            <a:xfrm>
              <a:off x="3471472" y="924686"/>
              <a:ext cx="295275" cy="371475"/>
            </a:xfrm>
            <a:custGeom>
              <a:avLst/>
              <a:gdLst>
                <a:gd name="connsiteX0" fmla="*/ 263462 w 295275"/>
                <a:gd name="connsiteY0" fmla="*/ 7144 h 371475"/>
                <a:gd name="connsiteX1" fmla="*/ 240030 w 295275"/>
                <a:gd name="connsiteY1" fmla="*/ 7144 h 371475"/>
                <a:gd name="connsiteX2" fmla="*/ 241173 w 295275"/>
                <a:gd name="connsiteY2" fmla="*/ 18288 h 371475"/>
                <a:gd name="connsiteX3" fmla="*/ 185452 w 295275"/>
                <a:gd name="connsiteY3" fmla="*/ 74009 h 371475"/>
                <a:gd name="connsiteX4" fmla="*/ 118586 w 295275"/>
                <a:gd name="connsiteY4" fmla="*/ 74009 h 371475"/>
                <a:gd name="connsiteX5" fmla="*/ 62865 w 295275"/>
                <a:gd name="connsiteY5" fmla="*/ 18288 h 371475"/>
                <a:gd name="connsiteX6" fmla="*/ 64008 w 295275"/>
                <a:gd name="connsiteY6" fmla="*/ 7144 h 371475"/>
                <a:gd name="connsiteX7" fmla="*/ 40577 w 295275"/>
                <a:gd name="connsiteY7" fmla="*/ 7144 h 371475"/>
                <a:gd name="connsiteX8" fmla="*/ 7144 w 295275"/>
                <a:gd name="connsiteY8" fmla="*/ 40577 h 371475"/>
                <a:gd name="connsiteX9" fmla="*/ 7144 w 295275"/>
                <a:gd name="connsiteY9" fmla="*/ 331851 h 371475"/>
                <a:gd name="connsiteX10" fmla="*/ 40577 w 295275"/>
                <a:gd name="connsiteY10" fmla="*/ 365284 h 371475"/>
                <a:gd name="connsiteX11" fmla="*/ 263462 w 295275"/>
                <a:gd name="connsiteY11" fmla="*/ 365284 h 371475"/>
                <a:gd name="connsiteX12" fmla="*/ 296894 w 295275"/>
                <a:gd name="connsiteY12" fmla="*/ 331851 h 371475"/>
                <a:gd name="connsiteX13" fmla="*/ 296894 w 295275"/>
                <a:gd name="connsiteY13" fmla="*/ 40577 h 371475"/>
                <a:gd name="connsiteX14" fmla="*/ 263462 w 295275"/>
                <a:gd name="connsiteY14" fmla="*/ 7144 h 371475"/>
                <a:gd name="connsiteX15" fmla="*/ 115253 w 295275"/>
                <a:gd name="connsiteY15" fmla="*/ 295085 h 371475"/>
                <a:gd name="connsiteX16" fmla="*/ 81820 w 295275"/>
                <a:gd name="connsiteY16" fmla="*/ 328517 h 371475"/>
                <a:gd name="connsiteX17" fmla="*/ 66104 w 295275"/>
                <a:gd name="connsiteY17" fmla="*/ 328517 h 371475"/>
                <a:gd name="connsiteX18" fmla="*/ 54959 w 295275"/>
                <a:gd name="connsiteY18" fmla="*/ 317373 h 371475"/>
                <a:gd name="connsiteX19" fmla="*/ 54959 w 295275"/>
                <a:gd name="connsiteY19" fmla="*/ 301657 h 371475"/>
                <a:gd name="connsiteX20" fmla="*/ 70676 w 295275"/>
                <a:gd name="connsiteY20" fmla="*/ 301657 h 371475"/>
                <a:gd name="connsiteX21" fmla="*/ 73914 w 295275"/>
                <a:gd name="connsiteY21" fmla="*/ 304895 h 371475"/>
                <a:gd name="connsiteX22" fmla="*/ 99441 w 295275"/>
                <a:gd name="connsiteY22" fmla="*/ 279368 h 371475"/>
                <a:gd name="connsiteX23" fmla="*/ 115157 w 295275"/>
                <a:gd name="connsiteY23" fmla="*/ 279368 h 371475"/>
                <a:gd name="connsiteX24" fmla="*/ 115253 w 295275"/>
                <a:gd name="connsiteY24" fmla="*/ 295085 h 371475"/>
                <a:gd name="connsiteX25" fmla="*/ 115253 w 295275"/>
                <a:gd name="connsiteY25" fmla="*/ 205264 h 371475"/>
                <a:gd name="connsiteX26" fmla="*/ 81820 w 295275"/>
                <a:gd name="connsiteY26" fmla="*/ 238697 h 371475"/>
                <a:gd name="connsiteX27" fmla="*/ 66104 w 295275"/>
                <a:gd name="connsiteY27" fmla="*/ 238697 h 371475"/>
                <a:gd name="connsiteX28" fmla="*/ 54959 w 295275"/>
                <a:gd name="connsiteY28" fmla="*/ 227552 h 371475"/>
                <a:gd name="connsiteX29" fmla="*/ 54959 w 295275"/>
                <a:gd name="connsiteY29" fmla="*/ 211836 h 371475"/>
                <a:gd name="connsiteX30" fmla="*/ 70676 w 295275"/>
                <a:gd name="connsiteY30" fmla="*/ 211836 h 371475"/>
                <a:gd name="connsiteX31" fmla="*/ 73914 w 295275"/>
                <a:gd name="connsiteY31" fmla="*/ 215075 h 371475"/>
                <a:gd name="connsiteX32" fmla="*/ 99441 w 295275"/>
                <a:gd name="connsiteY32" fmla="*/ 189548 h 371475"/>
                <a:gd name="connsiteX33" fmla="*/ 115157 w 295275"/>
                <a:gd name="connsiteY33" fmla="*/ 189548 h 371475"/>
                <a:gd name="connsiteX34" fmla="*/ 115253 w 295275"/>
                <a:gd name="connsiteY34" fmla="*/ 205264 h 371475"/>
                <a:gd name="connsiteX35" fmla="*/ 115253 w 295275"/>
                <a:gd name="connsiteY35" fmla="*/ 115348 h 371475"/>
                <a:gd name="connsiteX36" fmla="*/ 81820 w 295275"/>
                <a:gd name="connsiteY36" fmla="*/ 148781 h 371475"/>
                <a:gd name="connsiteX37" fmla="*/ 73914 w 295275"/>
                <a:gd name="connsiteY37" fmla="*/ 152019 h 371475"/>
                <a:gd name="connsiteX38" fmla="*/ 66008 w 295275"/>
                <a:gd name="connsiteY38" fmla="*/ 148781 h 371475"/>
                <a:gd name="connsiteX39" fmla="*/ 54864 w 295275"/>
                <a:gd name="connsiteY39" fmla="*/ 137636 h 371475"/>
                <a:gd name="connsiteX40" fmla="*/ 54864 w 295275"/>
                <a:gd name="connsiteY40" fmla="*/ 121920 h 371475"/>
                <a:gd name="connsiteX41" fmla="*/ 70580 w 295275"/>
                <a:gd name="connsiteY41" fmla="*/ 121920 h 371475"/>
                <a:gd name="connsiteX42" fmla="*/ 73819 w 295275"/>
                <a:gd name="connsiteY42" fmla="*/ 125159 h 371475"/>
                <a:gd name="connsiteX43" fmla="*/ 99346 w 295275"/>
                <a:gd name="connsiteY43" fmla="*/ 99632 h 371475"/>
                <a:gd name="connsiteX44" fmla="*/ 115062 w 295275"/>
                <a:gd name="connsiteY44" fmla="*/ 99632 h 371475"/>
                <a:gd name="connsiteX45" fmla="*/ 115253 w 295275"/>
                <a:gd name="connsiteY45" fmla="*/ 115348 h 371475"/>
                <a:gd name="connsiteX46" fmla="*/ 241173 w 295275"/>
                <a:gd name="connsiteY46" fmla="*/ 320707 h 371475"/>
                <a:gd name="connsiteX47" fmla="*/ 152019 w 295275"/>
                <a:gd name="connsiteY47" fmla="*/ 320707 h 371475"/>
                <a:gd name="connsiteX48" fmla="*/ 140875 w 295275"/>
                <a:gd name="connsiteY48" fmla="*/ 309563 h 371475"/>
                <a:gd name="connsiteX49" fmla="*/ 152019 w 295275"/>
                <a:gd name="connsiteY49" fmla="*/ 298418 h 371475"/>
                <a:gd name="connsiteX50" fmla="*/ 241173 w 295275"/>
                <a:gd name="connsiteY50" fmla="*/ 298418 h 371475"/>
                <a:gd name="connsiteX51" fmla="*/ 252317 w 295275"/>
                <a:gd name="connsiteY51" fmla="*/ 309563 h 371475"/>
                <a:gd name="connsiteX52" fmla="*/ 241173 w 295275"/>
                <a:gd name="connsiteY52" fmla="*/ 320707 h 371475"/>
                <a:gd name="connsiteX53" fmla="*/ 241173 w 295275"/>
                <a:gd name="connsiteY53" fmla="*/ 230791 h 371475"/>
                <a:gd name="connsiteX54" fmla="*/ 152019 w 295275"/>
                <a:gd name="connsiteY54" fmla="*/ 230791 h 371475"/>
                <a:gd name="connsiteX55" fmla="*/ 140875 w 295275"/>
                <a:gd name="connsiteY55" fmla="*/ 219647 h 371475"/>
                <a:gd name="connsiteX56" fmla="*/ 152019 w 295275"/>
                <a:gd name="connsiteY56" fmla="*/ 208502 h 371475"/>
                <a:gd name="connsiteX57" fmla="*/ 241173 w 295275"/>
                <a:gd name="connsiteY57" fmla="*/ 208502 h 371475"/>
                <a:gd name="connsiteX58" fmla="*/ 252317 w 295275"/>
                <a:gd name="connsiteY58" fmla="*/ 219647 h 371475"/>
                <a:gd name="connsiteX59" fmla="*/ 241173 w 295275"/>
                <a:gd name="connsiteY59" fmla="*/ 230791 h 371475"/>
                <a:gd name="connsiteX60" fmla="*/ 241173 w 295275"/>
                <a:gd name="connsiteY60" fmla="*/ 140875 h 371475"/>
                <a:gd name="connsiteX61" fmla="*/ 152019 w 295275"/>
                <a:gd name="connsiteY61" fmla="*/ 140875 h 371475"/>
                <a:gd name="connsiteX62" fmla="*/ 140875 w 295275"/>
                <a:gd name="connsiteY62" fmla="*/ 129731 h 371475"/>
                <a:gd name="connsiteX63" fmla="*/ 152019 w 295275"/>
                <a:gd name="connsiteY63" fmla="*/ 118586 h 371475"/>
                <a:gd name="connsiteX64" fmla="*/ 241173 w 295275"/>
                <a:gd name="connsiteY64" fmla="*/ 118586 h 371475"/>
                <a:gd name="connsiteX65" fmla="*/ 252317 w 295275"/>
                <a:gd name="connsiteY65" fmla="*/ 129731 h 371475"/>
                <a:gd name="connsiteX66" fmla="*/ 241173 w 295275"/>
                <a:gd name="connsiteY66" fmla="*/ 140875 h 37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</a:cxnLst>
              <a:rect l="l" t="t" r="r" b="b"/>
              <a:pathLst>
                <a:path w="295275" h="371475">
                  <a:moveTo>
                    <a:pt x="263462" y="7144"/>
                  </a:moveTo>
                  <a:lnTo>
                    <a:pt x="240030" y="7144"/>
                  </a:lnTo>
                  <a:cubicBezTo>
                    <a:pt x="240792" y="10763"/>
                    <a:pt x="241173" y="14478"/>
                    <a:pt x="241173" y="18288"/>
                  </a:cubicBezTo>
                  <a:cubicBezTo>
                    <a:pt x="241173" y="49054"/>
                    <a:pt x="216218" y="74009"/>
                    <a:pt x="185452" y="74009"/>
                  </a:cubicBezTo>
                  <a:lnTo>
                    <a:pt x="118586" y="74009"/>
                  </a:lnTo>
                  <a:cubicBezTo>
                    <a:pt x="87821" y="74009"/>
                    <a:pt x="62865" y="49054"/>
                    <a:pt x="62865" y="18288"/>
                  </a:cubicBezTo>
                  <a:cubicBezTo>
                    <a:pt x="62865" y="14478"/>
                    <a:pt x="63246" y="10763"/>
                    <a:pt x="64008" y="7144"/>
                  </a:cubicBezTo>
                  <a:lnTo>
                    <a:pt x="40577" y="7144"/>
                  </a:lnTo>
                  <a:cubicBezTo>
                    <a:pt x="22098" y="7144"/>
                    <a:pt x="7144" y="22098"/>
                    <a:pt x="7144" y="40577"/>
                  </a:cubicBezTo>
                  <a:lnTo>
                    <a:pt x="7144" y="331851"/>
                  </a:lnTo>
                  <a:cubicBezTo>
                    <a:pt x="7144" y="350330"/>
                    <a:pt x="22098" y="365284"/>
                    <a:pt x="40577" y="365284"/>
                  </a:cubicBezTo>
                  <a:lnTo>
                    <a:pt x="263462" y="365284"/>
                  </a:lnTo>
                  <a:cubicBezTo>
                    <a:pt x="281940" y="365284"/>
                    <a:pt x="296894" y="350330"/>
                    <a:pt x="296894" y="331851"/>
                  </a:cubicBezTo>
                  <a:lnTo>
                    <a:pt x="296894" y="40577"/>
                  </a:lnTo>
                  <a:cubicBezTo>
                    <a:pt x="296894" y="22098"/>
                    <a:pt x="281845" y="7144"/>
                    <a:pt x="263462" y="7144"/>
                  </a:cubicBezTo>
                  <a:close/>
                  <a:moveTo>
                    <a:pt x="115253" y="295085"/>
                  </a:moveTo>
                  <a:lnTo>
                    <a:pt x="81820" y="328517"/>
                  </a:lnTo>
                  <a:cubicBezTo>
                    <a:pt x="77438" y="332899"/>
                    <a:pt x="70390" y="332899"/>
                    <a:pt x="66104" y="328517"/>
                  </a:cubicBezTo>
                  <a:lnTo>
                    <a:pt x="54959" y="317373"/>
                  </a:lnTo>
                  <a:cubicBezTo>
                    <a:pt x="50578" y="312992"/>
                    <a:pt x="50578" y="305943"/>
                    <a:pt x="54959" y="301657"/>
                  </a:cubicBezTo>
                  <a:cubicBezTo>
                    <a:pt x="59341" y="297275"/>
                    <a:pt x="66389" y="297275"/>
                    <a:pt x="70676" y="301657"/>
                  </a:cubicBezTo>
                  <a:lnTo>
                    <a:pt x="73914" y="304895"/>
                  </a:lnTo>
                  <a:lnTo>
                    <a:pt x="99441" y="279368"/>
                  </a:lnTo>
                  <a:cubicBezTo>
                    <a:pt x="103822" y="274987"/>
                    <a:pt x="110871" y="274987"/>
                    <a:pt x="115157" y="279368"/>
                  </a:cubicBezTo>
                  <a:cubicBezTo>
                    <a:pt x="119634" y="283750"/>
                    <a:pt x="119634" y="290798"/>
                    <a:pt x="115253" y="295085"/>
                  </a:cubicBezTo>
                  <a:close/>
                  <a:moveTo>
                    <a:pt x="115253" y="205264"/>
                  </a:moveTo>
                  <a:lnTo>
                    <a:pt x="81820" y="238697"/>
                  </a:lnTo>
                  <a:cubicBezTo>
                    <a:pt x="77438" y="243078"/>
                    <a:pt x="70390" y="243078"/>
                    <a:pt x="66104" y="238697"/>
                  </a:cubicBezTo>
                  <a:lnTo>
                    <a:pt x="54959" y="227552"/>
                  </a:lnTo>
                  <a:cubicBezTo>
                    <a:pt x="50578" y="223171"/>
                    <a:pt x="50578" y="216122"/>
                    <a:pt x="54959" y="211836"/>
                  </a:cubicBezTo>
                  <a:cubicBezTo>
                    <a:pt x="59341" y="207455"/>
                    <a:pt x="66389" y="207455"/>
                    <a:pt x="70676" y="211836"/>
                  </a:cubicBezTo>
                  <a:lnTo>
                    <a:pt x="73914" y="215075"/>
                  </a:lnTo>
                  <a:lnTo>
                    <a:pt x="99441" y="189548"/>
                  </a:lnTo>
                  <a:cubicBezTo>
                    <a:pt x="103822" y="185166"/>
                    <a:pt x="110871" y="185166"/>
                    <a:pt x="115157" y="189548"/>
                  </a:cubicBezTo>
                  <a:cubicBezTo>
                    <a:pt x="119634" y="193834"/>
                    <a:pt x="119634" y="200882"/>
                    <a:pt x="115253" y="205264"/>
                  </a:cubicBezTo>
                  <a:close/>
                  <a:moveTo>
                    <a:pt x="115253" y="115348"/>
                  </a:moveTo>
                  <a:lnTo>
                    <a:pt x="81820" y="148781"/>
                  </a:lnTo>
                  <a:cubicBezTo>
                    <a:pt x="79629" y="150971"/>
                    <a:pt x="76771" y="152019"/>
                    <a:pt x="73914" y="152019"/>
                  </a:cubicBezTo>
                  <a:cubicBezTo>
                    <a:pt x="71056" y="152019"/>
                    <a:pt x="68199" y="150971"/>
                    <a:pt x="66008" y="148781"/>
                  </a:cubicBezTo>
                  <a:lnTo>
                    <a:pt x="54864" y="137636"/>
                  </a:lnTo>
                  <a:cubicBezTo>
                    <a:pt x="50483" y="133255"/>
                    <a:pt x="50483" y="126206"/>
                    <a:pt x="54864" y="121920"/>
                  </a:cubicBezTo>
                  <a:cubicBezTo>
                    <a:pt x="59246" y="117539"/>
                    <a:pt x="66294" y="117539"/>
                    <a:pt x="70580" y="121920"/>
                  </a:cubicBezTo>
                  <a:lnTo>
                    <a:pt x="73819" y="125159"/>
                  </a:lnTo>
                  <a:lnTo>
                    <a:pt x="99346" y="99632"/>
                  </a:lnTo>
                  <a:cubicBezTo>
                    <a:pt x="103727" y="95250"/>
                    <a:pt x="110776" y="95250"/>
                    <a:pt x="115062" y="99632"/>
                  </a:cubicBezTo>
                  <a:cubicBezTo>
                    <a:pt x="119634" y="103918"/>
                    <a:pt x="119634" y="110966"/>
                    <a:pt x="115253" y="115348"/>
                  </a:cubicBezTo>
                  <a:close/>
                  <a:moveTo>
                    <a:pt x="241173" y="320707"/>
                  </a:moveTo>
                  <a:lnTo>
                    <a:pt x="152019" y="320707"/>
                  </a:lnTo>
                  <a:cubicBezTo>
                    <a:pt x="145828" y="320707"/>
                    <a:pt x="140875" y="315754"/>
                    <a:pt x="140875" y="309563"/>
                  </a:cubicBezTo>
                  <a:cubicBezTo>
                    <a:pt x="140875" y="303371"/>
                    <a:pt x="145828" y="298418"/>
                    <a:pt x="152019" y="298418"/>
                  </a:cubicBezTo>
                  <a:lnTo>
                    <a:pt x="241173" y="298418"/>
                  </a:lnTo>
                  <a:cubicBezTo>
                    <a:pt x="247364" y="298418"/>
                    <a:pt x="252317" y="303371"/>
                    <a:pt x="252317" y="309563"/>
                  </a:cubicBezTo>
                  <a:cubicBezTo>
                    <a:pt x="252317" y="315754"/>
                    <a:pt x="247269" y="320707"/>
                    <a:pt x="241173" y="320707"/>
                  </a:cubicBezTo>
                  <a:close/>
                  <a:moveTo>
                    <a:pt x="241173" y="230791"/>
                  </a:moveTo>
                  <a:lnTo>
                    <a:pt x="152019" y="230791"/>
                  </a:lnTo>
                  <a:cubicBezTo>
                    <a:pt x="145828" y="230791"/>
                    <a:pt x="140875" y="225838"/>
                    <a:pt x="140875" y="219647"/>
                  </a:cubicBezTo>
                  <a:cubicBezTo>
                    <a:pt x="140875" y="213455"/>
                    <a:pt x="145828" y="208502"/>
                    <a:pt x="152019" y="208502"/>
                  </a:cubicBezTo>
                  <a:lnTo>
                    <a:pt x="241173" y="208502"/>
                  </a:lnTo>
                  <a:cubicBezTo>
                    <a:pt x="247364" y="208502"/>
                    <a:pt x="252317" y="213455"/>
                    <a:pt x="252317" y="219647"/>
                  </a:cubicBezTo>
                  <a:cubicBezTo>
                    <a:pt x="252317" y="225838"/>
                    <a:pt x="247269" y="230791"/>
                    <a:pt x="241173" y="230791"/>
                  </a:cubicBezTo>
                  <a:close/>
                  <a:moveTo>
                    <a:pt x="241173" y="140875"/>
                  </a:moveTo>
                  <a:lnTo>
                    <a:pt x="152019" y="140875"/>
                  </a:lnTo>
                  <a:cubicBezTo>
                    <a:pt x="145828" y="140875"/>
                    <a:pt x="140875" y="135922"/>
                    <a:pt x="140875" y="129731"/>
                  </a:cubicBezTo>
                  <a:cubicBezTo>
                    <a:pt x="140875" y="123539"/>
                    <a:pt x="145828" y="118586"/>
                    <a:pt x="152019" y="118586"/>
                  </a:cubicBezTo>
                  <a:lnTo>
                    <a:pt x="241173" y="118586"/>
                  </a:lnTo>
                  <a:cubicBezTo>
                    <a:pt x="247364" y="118586"/>
                    <a:pt x="252317" y="123539"/>
                    <a:pt x="252317" y="129731"/>
                  </a:cubicBezTo>
                  <a:cubicBezTo>
                    <a:pt x="252317" y="135922"/>
                    <a:pt x="247269" y="140875"/>
                    <a:pt x="241173" y="14087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B62AA67D-1DDF-4D23-95BF-F8AC04635B76}"/>
              </a:ext>
            </a:extLst>
          </p:cNvPr>
          <p:cNvSpPr txBox="1"/>
          <p:nvPr/>
        </p:nvSpPr>
        <p:spPr>
          <a:xfrm>
            <a:off x="3643352" y="1735547"/>
            <a:ext cx="69469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052751"/>
                </a:solidFill>
              </a:rPr>
              <a:t>Lorem ipsum dolor sit </a:t>
            </a:r>
            <a:r>
              <a:rPr lang="en-US" altLang="ko-KR" sz="1400" dirty="0" err="1">
                <a:solidFill>
                  <a:srgbClr val="052751"/>
                </a:solidFill>
              </a:rPr>
              <a:t>amet</a:t>
            </a:r>
            <a:r>
              <a:rPr lang="en-US" altLang="ko-KR" sz="1400" dirty="0">
                <a:solidFill>
                  <a:srgbClr val="052751"/>
                </a:solidFill>
              </a:rPr>
              <a:t>, </a:t>
            </a:r>
            <a:r>
              <a:rPr lang="en-US" altLang="ko-KR" sz="1400" dirty="0" err="1">
                <a:solidFill>
                  <a:srgbClr val="052751"/>
                </a:solidFill>
              </a:rPr>
              <a:t>consectetur</a:t>
            </a:r>
            <a:r>
              <a:rPr lang="en-US" altLang="ko-KR" sz="1400" dirty="0">
                <a:solidFill>
                  <a:srgbClr val="052751"/>
                </a:solidFill>
              </a:rPr>
              <a:t> </a:t>
            </a:r>
            <a:r>
              <a:rPr lang="en-US" altLang="ko-KR" sz="1400" dirty="0" err="1">
                <a:solidFill>
                  <a:srgbClr val="052751"/>
                </a:solidFill>
              </a:rPr>
              <a:t>adipisicing</a:t>
            </a:r>
            <a:r>
              <a:rPr lang="en-US" altLang="ko-KR" sz="1400" dirty="0">
                <a:solidFill>
                  <a:srgbClr val="052751"/>
                </a:solidFill>
              </a:rPr>
              <a:t> </a:t>
            </a:r>
            <a:r>
              <a:rPr lang="en-US" altLang="ko-KR" sz="1400" dirty="0" err="1">
                <a:solidFill>
                  <a:srgbClr val="052751"/>
                </a:solidFill>
              </a:rPr>
              <a:t>elit</a:t>
            </a:r>
            <a:r>
              <a:rPr lang="en-US" altLang="ko-KR" sz="1400" dirty="0">
                <a:solidFill>
                  <a:srgbClr val="052751"/>
                </a:solidFill>
              </a:rPr>
              <a:t>, sed do </a:t>
            </a:r>
            <a:r>
              <a:rPr lang="en-US" altLang="ko-KR" sz="1400" dirty="0" err="1">
                <a:solidFill>
                  <a:srgbClr val="052751"/>
                </a:solidFill>
              </a:rPr>
              <a:t>eiusmod</a:t>
            </a:r>
            <a:r>
              <a:rPr lang="en-US" altLang="ko-KR" sz="1400" dirty="0">
                <a:solidFill>
                  <a:srgbClr val="052751"/>
                </a:solidFill>
              </a:rPr>
              <a:t> </a:t>
            </a:r>
            <a:r>
              <a:rPr lang="en-US" altLang="ko-KR" sz="1400" dirty="0" err="1">
                <a:solidFill>
                  <a:srgbClr val="052751"/>
                </a:solidFill>
              </a:rPr>
              <a:t>tempor</a:t>
            </a:r>
            <a:r>
              <a:rPr lang="en-US" altLang="ko-KR" sz="1400" dirty="0">
                <a:solidFill>
                  <a:srgbClr val="052751"/>
                </a:solidFill>
              </a:rPr>
              <a:t> </a:t>
            </a:r>
            <a:r>
              <a:rPr lang="en-US" altLang="ko-KR" sz="1400" dirty="0" err="1">
                <a:solidFill>
                  <a:srgbClr val="052751"/>
                </a:solidFill>
              </a:rPr>
              <a:t>incididunt</a:t>
            </a:r>
            <a:r>
              <a:rPr lang="en-US" altLang="ko-KR" sz="1400" dirty="0">
                <a:solidFill>
                  <a:srgbClr val="052751"/>
                </a:solidFill>
              </a:rPr>
              <a:t> </a:t>
            </a:r>
            <a:r>
              <a:rPr lang="en-US" altLang="ko-KR" sz="1400" dirty="0" err="1">
                <a:solidFill>
                  <a:srgbClr val="052751"/>
                </a:solidFill>
              </a:rPr>
              <a:t>ut</a:t>
            </a:r>
            <a:r>
              <a:rPr lang="en-US" altLang="ko-KR" sz="1400" dirty="0">
                <a:solidFill>
                  <a:srgbClr val="052751"/>
                </a:solidFill>
              </a:rPr>
              <a:t> </a:t>
            </a:r>
            <a:r>
              <a:rPr lang="en-US" altLang="ko-KR" sz="1400" dirty="0" err="1">
                <a:solidFill>
                  <a:srgbClr val="052751"/>
                </a:solidFill>
              </a:rPr>
              <a:t>labore</a:t>
            </a:r>
            <a:r>
              <a:rPr lang="en-US" altLang="ko-KR" sz="1400" dirty="0">
                <a:solidFill>
                  <a:srgbClr val="052751"/>
                </a:solidFill>
              </a:rPr>
              <a:t> et dolore magna </a:t>
            </a:r>
            <a:r>
              <a:rPr lang="en-US" altLang="ko-KR" sz="1400" dirty="0" err="1">
                <a:solidFill>
                  <a:srgbClr val="052751"/>
                </a:solidFill>
              </a:rPr>
              <a:t>aliqua</a:t>
            </a:r>
            <a:r>
              <a:rPr lang="en-US" altLang="ko-KR" sz="1400" dirty="0">
                <a:solidFill>
                  <a:srgbClr val="052751"/>
                </a:solidFill>
              </a:rPr>
              <a:t>.</a:t>
            </a:r>
            <a:endParaRPr lang="ko-KR" altLang="en-US" sz="1400" dirty="0">
              <a:solidFill>
                <a:srgbClr val="05275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D474F67-E3E5-44B1-B36F-423B9014B0A3}"/>
              </a:ext>
            </a:extLst>
          </p:cNvPr>
          <p:cNvSpPr/>
          <p:nvPr/>
        </p:nvSpPr>
        <p:spPr>
          <a:xfrm>
            <a:off x="3643351" y="1396986"/>
            <a:ext cx="693194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>
                <a:solidFill>
                  <a:srgbClr val="052751"/>
                </a:solidFill>
              </a:rPr>
              <a:t>Lorem ipsum</a:t>
            </a:r>
            <a:endParaRPr lang="ko-KR" altLang="en-US" sz="2000" dirty="0">
              <a:solidFill>
                <a:srgbClr val="052751"/>
              </a:solidFill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26FB84C0-D0EA-40EF-B290-67D12DD88AB6}"/>
              </a:ext>
            </a:extLst>
          </p:cNvPr>
          <p:cNvSpPr/>
          <p:nvPr/>
        </p:nvSpPr>
        <p:spPr>
          <a:xfrm>
            <a:off x="2262055" y="2976153"/>
            <a:ext cx="1204166" cy="1242604"/>
          </a:xfrm>
          <a:prstGeom prst="ellipse">
            <a:avLst/>
          </a:prstGeom>
          <a:solidFill>
            <a:srgbClr val="01C49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0B86AA79-7F19-4FCC-98D5-65F3F4AA34F0}"/>
              </a:ext>
            </a:extLst>
          </p:cNvPr>
          <p:cNvGrpSpPr/>
          <p:nvPr/>
        </p:nvGrpSpPr>
        <p:grpSpPr>
          <a:xfrm>
            <a:off x="2638735" y="3361925"/>
            <a:ext cx="424302" cy="449144"/>
            <a:chOff x="2772242" y="1560385"/>
            <a:chExt cx="376198" cy="385905"/>
          </a:xfrm>
          <a:solidFill>
            <a:schemeClr val="bg1"/>
          </a:solidFill>
          <a:effectLst/>
        </p:grpSpPr>
        <p:sp>
          <p:nvSpPr>
            <p:cNvPr id="18" name="자유형: 도형 17">
              <a:extLst>
                <a:ext uri="{FF2B5EF4-FFF2-40B4-BE49-F238E27FC236}">
                  <a16:creationId xmlns:a16="http://schemas.microsoft.com/office/drawing/2014/main" id="{9C6533B6-8C9D-4A12-8981-FF8A1A882B98}"/>
                </a:ext>
              </a:extLst>
            </p:cNvPr>
            <p:cNvSpPr/>
            <p:nvPr/>
          </p:nvSpPr>
          <p:spPr>
            <a:xfrm>
              <a:off x="2976990" y="1560385"/>
              <a:ext cx="171450" cy="171450"/>
            </a:xfrm>
            <a:custGeom>
              <a:avLst/>
              <a:gdLst>
                <a:gd name="connsiteX0" fmla="*/ 171489 w 171450"/>
                <a:gd name="connsiteY0" fmla="*/ 136684 h 171450"/>
                <a:gd name="connsiteX1" fmla="*/ 118626 w 171450"/>
                <a:gd name="connsiteY1" fmla="*/ 43910 h 171450"/>
                <a:gd name="connsiteX2" fmla="*/ 18328 w 171450"/>
                <a:gd name="connsiteY2" fmla="*/ 7144 h 171450"/>
                <a:gd name="connsiteX3" fmla="*/ 18328 w 171450"/>
                <a:gd name="connsiteY3" fmla="*/ 7144 h 171450"/>
                <a:gd name="connsiteX4" fmla="*/ 7183 w 171450"/>
                <a:gd name="connsiteY4" fmla="*/ 18288 h 171450"/>
                <a:gd name="connsiteX5" fmla="*/ 7183 w 171450"/>
                <a:gd name="connsiteY5" fmla="*/ 161735 h 171450"/>
                <a:gd name="connsiteX6" fmla="*/ 7279 w 171450"/>
                <a:gd name="connsiteY6" fmla="*/ 164306 h 171450"/>
                <a:gd name="connsiteX7" fmla="*/ 20137 w 171450"/>
                <a:gd name="connsiteY7" fmla="*/ 173450 h 171450"/>
                <a:gd name="connsiteX8" fmla="*/ 162250 w 171450"/>
                <a:gd name="connsiteY8" fmla="*/ 149447 h 171450"/>
                <a:gd name="connsiteX9" fmla="*/ 171489 w 171450"/>
                <a:gd name="connsiteY9" fmla="*/ 136684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1450" h="171450">
                  <a:moveTo>
                    <a:pt x="171489" y="136684"/>
                  </a:moveTo>
                  <a:cubicBezTo>
                    <a:pt x="165203" y="99250"/>
                    <a:pt x="145867" y="66961"/>
                    <a:pt x="118626" y="43910"/>
                  </a:cubicBezTo>
                  <a:cubicBezTo>
                    <a:pt x="91384" y="20860"/>
                    <a:pt x="56237" y="7144"/>
                    <a:pt x="18328" y="7144"/>
                  </a:cubicBezTo>
                  <a:lnTo>
                    <a:pt x="18328" y="7144"/>
                  </a:lnTo>
                  <a:cubicBezTo>
                    <a:pt x="12136" y="7144"/>
                    <a:pt x="7183" y="12097"/>
                    <a:pt x="7183" y="18288"/>
                  </a:cubicBezTo>
                  <a:lnTo>
                    <a:pt x="7183" y="161735"/>
                  </a:lnTo>
                  <a:cubicBezTo>
                    <a:pt x="7088" y="162592"/>
                    <a:pt x="7183" y="163449"/>
                    <a:pt x="7279" y="164306"/>
                  </a:cubicBezTo>
                  <a:cubicBezTo>
                    <a:pt x="8326" y="170402"/>
                    <a:pt x="14041" y="174498"/>
                    <a:pt x="20137" y="173450"/>
                  </a:cubicBezTo>
                  <a:lnTo>
                    <a:pt x="162250" y="149447"/>
                  </a:lnTo>
                  <a:cubicBezTo>
                    <a:pt x="168346" y="148495"/>
                    <a:pt x="172537" y="142780"/>
                    <a:pt x="171489" y="1366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545ED80E-256F-4B40-8167-81335ACABFE7}"/>
                </a:ext>
              </a:extLst>
            </p:cNvPr>
            <p:cNvSpPr/>
            <p:nvPr/>
          </p:nvSpPr>
          <p:spPr>
            <a:xfrm>
              <a:off x="2830203" y="1774840"/>
              <a:ext cx="238125" cy="171450"/>
            </a:xfrm>
            <a:custGeom>
              <a:avLst/>
              <a:gdLst>
                <a:gd name="connsiteX0" fmla="*/ 12143 w 238125"/>
                <a:gd name="connsiteY0" fmla="*/ 110347 h 171450"/>
                <a:gd name="connsiteX1" fmla="*/ 13477 w 238125"/>
                <a:gd name="connsiteY1" fmla="*/ 135684 h 171450"/>
                <a:gd name="connsiteX2" fmla="*/ 121300 w 238125"/>
                <a:gd name="connsiteY2" fmla="*/ 173593 h 171450"/>
                <a:gd name="connsiteX3" fmla="*/ 121300 w 238125"/>
                <a:gd name="connsiteY3" fmla="*/ 173498 h 171450"/>
                <a:gd name="connsiteX4" fmla="*/ 121395 w 238125"/>
                <a:gd name="connsiteY4" fmla="*/ 173498 h 171450"/>
                <a:gd name="connsiteX5" fmla="*/ 231694 w 238125"/>
                <a:gd name="connsiteY5" fmla="*/ 133588 h 171450"/>
                <a:gd name="connsiteX6" fmla="*/ 232647 w 238125"/>
                <a:gd name="connsiteY6" fmla="*/ 112633 h 171450"/>
                <a:gd name="connsiteX7" fmla="*/ 131301 w 238125"/>
                <a:gd name="connsiteY7" fmla="*/ 11287 h 171450"/>
                <a:gd name="connsiteX8" fmla="*/ 111203 w 238125"/>
                <a:gd name="connsiteY8" fmla="*/ 11287 h 171450"/>
                <a:gd name="connsiteX9" fmla="*/ 12143 w 238125"/>
                <a:gd name="connsiteY9" fmla="*/ 110347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38125" h="171450">
                  <a:moveTo>
                    <a:pt x="12143" y="110347"/>
                  </a:moveTo>
                  <a:cubicBezTo>
                    <a:pt x="4999" y="117491"/>
                    <a:pt x="5571" y="129302"/>
                    <a:pt x="13477" y="135684"/>
                  </a:cubicBezTo>
                  <a:cubicBezTo>
                    <a:pt x="43004" y="159306"/>
                    <a:pt x="80533" y="173593"/>
                    <a:pt x="121300" y="173593"/>
                  </a:cubicBezTo>
                  <a:lnTo>
                    <a:pt x="121300" y="173498"/>
                  </a:lnTo>
                  <a:lnTo>
                    <a:pt x="121395" y="173498"/>
                  </a:lnTo>
                  <a:cubicBezTo>
                    <a:pt x="160638" y="173498"/>
                    <a:pt x="199786" y="160163"/>
                    <a:pt x="231694" y="133588"/>
                  </a:cubicBezTo>
                  <a:cubicBezTo>
                    <a:pt x="238076" y="128254"/>
                    <a:pt x="238552" y="118539"/>
                    <a:pt x="232647" y="112633"/>
                  </a:cubicBezTo>
                  <a:lnTo>
                    <a:pt x="131301" y="11287"/>
                  </a:lnTo>
                  <a:cubicBezTo>
                    <a:pt x="125776" y="5763"/>
                    <a:pt x="116728" y="5763"/>
                    <a:pt x="111203" y="11287"/>
                  </a:cubicBezTo>
                  <a:lnTo>
                    <a:pt x="12143" y="11034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자유형: 도형 19">
              <a:extLst>
                <a:ext uri="{FF2B5EF4-FFF2-40B4-BE49-F238E27FC236}">
                  <a16:creationId xmlns:a16="http://schemas.microsoft.com/office/drawing/2014/main" id="{43C36798-6E38-44F9-A201-5A30D53681B3}"/>
                </a:ext>
              </a:extLst>
            </p:cNvPr>
            <p:cNvSpPr/>
            <p:nvPr/>
          </p:nvSpPr>
          <p:spPr>
            <a:xfrm>
              <a:off x="2986086" y="1739645"/>
              <a:ext cx="142875" cy="133350"/>
            </a:xfrm>
            <a:custGeom>
              <a:avLst/>
              <a:gdLst>
                <a:gd name="connsiteX0" fmla="*/ 137058 w 142875"/>
                <a:gd name="connsiteY0" fmla="*/ 18479 h 133350"/>
                <a:gd name="connsiteX1" fmla="*/ 124485 w 142875"/>
                <a:gd name="connsiteY1" fmla="*/ 7144 h 133350"/>
                <a:gd name="connsiteX2" fmla="*/ 122199 w 142875"/>
                <a:gd name="connsiteY2" fmla="*/ 7334 h 133350"/>
                <a:gd name="connsiteX3" fmla="*/ 18757 w 142875"/>
                <a:gd name="connsiteY3" fmla="*/ 26479 h 133350"/>
                <a:gd name="connsiteX4" fmla="*/ 11328 w 142875"/>
                <a:gd name="connsiteY4" fmla="*/ 50483 h 133350"/>
                <a:gd name="connsiteX5" fmla="*/ 90195 w 142875"/>
                <a:gd name="connsiteY5" fmla="*/ 129350 h 133350"/>
                <a:gd name="connsiteX6" fmla="*/ 112388 w 142875"/>
                <a:gd name="connsiteY6" fmla="*/ 126683 h 133350"/>
                <a:gd name="connsiteX7" fmla="*/ 132962 w 142875"/>
                <a:gd name="connsiteY7" fmla="*/ 77819 h 133350"/>
                <a:gd name="connsiteX8" fmla="*/ 133152 w 142875"/>
                <a:gd name="connsiteY8" fmla="*/ 76962 h 133350"/>
                <a:gd name="connsiteX9" fmla="*/ 135343 w 142875"/>
                <a:gd name="connsiteY9" fmla="*/ 66580 h 133350"/>
                <a:gd name="connsiteX10" fmla="*/ 137058 w 142875"/>
                <a:gd name="connsiteY10" fmla="*/ 18479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2875" h="133350">
                  <a:moveTo>
                    <a:pt x="137058" y="18479"/>
                  </a:moveTo>
                  <a:cubicBezTo>
                    <a:pt x="136391" y="11906"/>
                    <a:pt x="130866" y="7144"/>
                    <a:pt x="124485" y="7144"/>
                  </a:cubicBezTo>
                  <a:cubicBezTo>
                    <a:pt x="123723" y="7144"/>
                    <a:pt x="122961" y="7239"/>
                    <a:pt x="122199" y="7334"/>
                  </a:cubicBezTo>
                  <a:lnTo>
                    <a:pt x="18757" y="26479"/>
                  </a:lnTo>
                  <a:cubicBezTo>
                    <a:pt x="7518" y="28575"/>
                    <a:pt x="3231" y="42386"/>
                    <a:pt x="11328" y="50483"/>
                  </a:cubicBezTo>
                  <a:lnTo>
                    <a:pt x="90195" y="129350"/>
                  </a:lnTo>
                  <a:cubicBezTo>
                    <a:pt x="96672" y="135827"/>
                    <a:pt x="107530" y="134493"/>
                    <a:pt x="112388" y="126683"/>
                  </a:cubicBezTo>
                  <a:cubicBezTo>
                    <a:pt x="121627" y="111728"/>
                    <a:pt x="128580" y="95250"/>
                    <a:pt x="132962" y="77819"/>
                  </a:cubicBezTo>
                  <a:cubicBezTo>
                    <a:pt x="133057" y="77533"/>
                    <a:pt x="133057" y="77248"/>
                    <a:pt x="133152" y="76962"/>
                  </a:cubicBezTo>
                  <a:cubicBezTo>
                    <a:pt x="134010" y="73533"/>
                    <a:pt x="134676" y="70104"/>
                    <a:pt x="135343" y="66580"/>
                  </a:cubicBezTo>
                  <a:cubicBezTo>
                    <a:pt x="138105" y="50959"/>
                    <a:pt x="138772" y="34862"/>
                    <a:pt x="137058" y="1847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자유형: 도형 20">
              <a:extLst>
                <a:ext uri="{FF2B5EF4-FFF2-40B4-BE49-F238E27FC236}">
                  <a16:creationId xmlns:a16="http://schemas.microsoft.com/office/drawing/2014/main" id="{372D8CF1-13AA-4705-91C2-9CB32D4C81FC}"/>
                </a:ext>
              </a:extLst>
            </p:cNvPr>
            <p:cNvSpPr/>
            <p:nvPr/>
          </p:nvSpPr>
          <p:spPr>
            <a:xfrm>
              <a:off x="2772242" y="1597152"/>
              <a:ext cx="180975" cy="276225"/>
            </a:xfrm>
            <a:custGeom>
              <a:avLst/>
              <a:gdLst>
                <a:gd name="connsiteX0" fmla="*/ 163449 w 180975"/>
                <a:gd name="connsiteY0" fmla="*/ 162973 h 276225"/>
                <a:gd name="connsiteX1" fmla="*/ 175070 w 180975"/>
                <a:gd name="connsiteY1" fmla="*/ 151352 h 276225"/>
                <a:gd name="connsiteX2" fmla="*/ 179261 w 180975"/>
                <a:gd name="connsiteY2" fmla="*/ 141351 h 276225"/>
                <a:gd name="connsiteX3" fmla="*/ 179261 w 180975"/>
                <a:gd name="connsiteY3" fmla="*/ 19812 h 276225"/>
                <a:gd name="connsiteX4" fmla="*/ 166688 w 180975"/>
                <a:gd name="connsiteY4" fmla="*/ 7144 h 276225"/>
                <a:gd name="connsiteX5" fmla="*/ 165735 w 180975"/>
                <a:gd name="connsiteY5" fmla="*/ 7144 h 276225"/>
                <a:gd name="connsiteX6" fmla="*/ 7144 w 180975"/>
                <a:gd name="connsiteY6" fmla="*/ 178784 h 276225"/>
                <a:gd name="connsiteX7" fmla="*/ 32671 w 180975"/>
                <a:gd name="connsiteY7" fmla="*/ 269081 h 276225"/>
                <a:gd name="connsiteX8" fmla="*/ 54769 w 180975"/>
                <a:gd name="connsiteY8" fmla="*/ 271558 h 276225"/>
                <a:gd name="connsiteX9" fmla="*/ 163449 w 180975"/>
                <a:gd name="connsiteY9" fmla="*/ 162973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975" h="276225">
                  <a:moveTo>
                    <a:pt x="163449" y="162973"/>
                  </a:moveTo>
                  <a:lnTo>
                    <a:pt x="175070" y="151352"/>
                  </a:lnTo>
                  <a:cubicBezTo>
                    <a:pt x="177737" y="148685"/>
                    <a:pt x="179261" y="145066"/>
                    <a:pt x="179261" y="141351"/>
                  </a:cubicBezTo>
                  <a:lnTo>
                    <a:pt x="179261" y="19812"/>
                  </a:lnTo>
                  <a:cubicBezTo>
                    <a:pt x="179261" y="12763"/>
                    <a:pt x="173546" y="7144"/>
                    <a:pt x="166688" y="7144"/>
                  </a:cubicBezTo>
                  <a:cubicBezTo>
                    <a:pt x="166402" y="7144"/>
                    <a:pt x="166021" y="7144"/>
                    <a:pt x="165735" y="7144"/>
                  </a:cubicBezTo>
                  <a:cubicBezTo>
                    <a:pt x="76962" y="14097"/>
                    <a:pt x="7144" y="88297"/>
                    <a:pt x="7144" y="178784"/>
                  </a:cubicBezTo>
                  <a:cubicBezTo>
                    <a:pt x="7144" y="211931"/>
                    <a:pt x="16478" y="242888"/>
                    <a:pt x="32671" y="269081"/>
                  </a:cubicBezTo>
                  <a:cubicBezTo>
                    <a:pt x="37433" y="276892"/>
                    <a:pt x="48292" y="278035"/>
                    <a:pt x="54769" y="271558"/>
                  </a:cubicBezTo>
                  <a:lnTo>
                    <a:pt x="163449" y="16297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503AAC95-3A40-420E-A48B-AF0ADA273FB5}"/>
              </a:ext>
            </a:extLst>
          </p:cNvPr>
          <p:cNvSpPr txBox="1"/>
          <p:nvPr/>
        </p:nvSpPr>
        <p:spPr>
          <a:xfrm>
            <a:off x="3643352" y="3486720"/>
            <a:ext cx="69469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052751"/>
                </a:solidFill>
              </a:rPr>
              <a:t>Lorem ipsum dolor sit </a:t>
            </a:r>
            <a:r>
              <a:rPr lang="en-US" altLang="ko-KR" sz="1400" dirty="0" err="1">
                <a:solidFill>
                  <a:srgbClr val="052751"/>
                </a:solidFill>
              </a:rPr>
              <a:t>amet</a:t>
            </a:r>
            <a:r>
              <a:rPr lang="en-US" altLang="ko-KR" sz="1400" dirty="0">
                <a:solidFill>
                  <a:srgbClr val="052751"/>
                </a:solidFill>
              </a:rPr>
              <a:t>, </a:t>
            </a:r>
            <a:r>
              <a:rPr lang="en-US" altLang="ko-KR" sz="1400" dirty="0" err="1">
                <a:solidFill>
                  <a:srgbClr val="052751"/>
                </a:solidFill>
              </a:rPr>
              <a:t>consectetur</a:t>
            </a:r>
            <a:r>
              <a:rPr lang="en-US" altLang="ko-KR" sz="1400" dirty="0">
                <a:solidFill>
                  <a:srgbClr val="052751"/>
                </a:solidFill>
              </a:rPr>
              <a:t> </a:t>
            </a:r>
            <a:r>
              <a:rPr lang="en-US" altLang="ko-KR" sz="1400" dirty="0" err="1">
                <a:solidFill>
                  <a:srgbClr val="052751"/>
                </a:solidFill>
              </a:rPr>
              <a:t>adipisicing</a:t>
            </a:r>
            <a:r>
              <a:rPr lang="en-US" altLang="ko-KR" sz="1400" dirty="0">
                <a:solidFill>
                  <a:srgbClr val="052751"/>
                </a:solidFill>
              </a:rPr>
              <a:t> </a:t>
            </a:r>
            <a:r>
              <a:rPr lang="en-US" altLang="ko-KR" sz="1400" dirty="0" err="1">
                <a:solidFill>
                  <a:srgbClr val="052751"/>
                </a:solidFill>
              </a:rPr>
              <a:t>elit</a:t>
            </a:r>
            <a:r>
              <a:rPr lang="en-US" altLang="ko-KR" sz="1400" dirty="0">
                <a:solidFill>
                  <a:srgbClr val="052751"/>
                </a:solidFill>
              </a:rPr>
              <a:t>, sed do </a:t>
            </a:r>
            <a:r>
              <a:rPr lang="en-US" altLang="ko-KR" sz="1400" dirty="0" err="1">
                <a:solidFill>
                  <a:srgbClr val="052751"/>
                </a:solidFill>
              </a:rPr>
              <a:t>eiusmod</a:t>
            </a:r>
            <a:r>
              <a:rPr lang="en-US" altLang="ko-KR" sz="1400" dirty="0">
                <a:solidFill>
                  <a:srgbClr val="052751"/>
                </a:solidFill>
              </a:rPr>
              <a:t> </a:t>
            </a:r>
            <a:r>
              <a:rPr lang="en-US" altLang="ko-KR" sz="1400" dirty="0" err="1">
                <a:solidFill>
                  <a:srgbClr val="052751"/>
                </a:solidFill>
              </a:rPr>
              <a:t>tempor</a:t>
            </a:r>
            <a:r>
              <a:rPr lang="en-US" altLang="ko-KR" sz="1400" dirty="0">
                <a:solidFill>
                  <a:srgbClr val="052751"/>
                </a:solidFill>
              </a:rPr>
              <a:t> </a:t>
            </a:r>
            <a:r>
              <a:rPr lang="en-US" altLang="ko-KR" sz="1400" dirty="0" err="1">
                <a:solidFill>
                  <a:srgbClr val="052751"/>
                </a:solidFill>
              </a:rPr>
              <a:t>incididunt</a:t>
            </a:r>
            <a:r>
              <a:rPr lang="en-US" altLang="ko-KR" sz="1400" dirty="0">
                <a:solidFill>
                  <a:srgbClr val="052751"/>
                </a:solidFill>
              </a:rPr>
              <a:t> </a:t>
            </a:r>
            <a:r>
              <a:rPr lang="en-US" altLang="ko-KR" sz="1400" dirty="0" err="1">
                <a:solidFill>
                  <a:srgbClr val="052751"/>
                </a:solidFill>
              </a:rPr>
              <a:t>ut</a:t>
            </a:r>
            <a:r>
              <a:rPr lang="en-US" altLang="ko-KR" sz="1400" dirty="0">
                <a:solidFill>
                  <a:srgbClr val="052751"/>
                </a:solidFill>
              </a:rPr>
              <a:t> </a:t>
            </a:r>
            <a:r>
              <a:rPr lang="en-US" altLang="ko-KR" sz="1400" dirty="0" err="1">
                <a:solidFill>
                  <a:srgbClr val="052751"/>
                </a:solidFill>
              </a:rPr>
              <a:t>labore</a:t>
            </a:r>
            <a:r>
              <a:rPr lang="en-US" altLang="ko-KR" sz="1400" dirty="0">
                <a:solidFill>
                  <a:srgbClr val="052751"/>
                </a:solidFill>
              </a:rPr>
              <a:t> et dolore magna </a:t>
            </a:r>
            <a:r>
              <a:rPr lang="en-US" altLang="ko-KR" sz="1400" dirty="0" err="1">
                <a:solidFill>
                  <a:srgbClr val="052751"/>
                </a:solidFill>
              </a:rPr>
              <a:t>aliqua</a:t>
            </a:r>
            <a:r>
              <a:rPr lang="en-US" altLang="ko-KR" sz="1400" dirty="0">
                <a:solidFill>
                  <a:srgbClr val="052751"/>
                </a:solidFill>
              </a:rPr>
              <a:t>.</a:t>
            </a:r>
            <a:endParaRPr lang="ko-KR" altLang="en-US" sz="1400" dirty="0">
              <a:solidFill>
                <a:srgbClr val="05275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BB00646-D7AC-46F6-A64B-831A77CD68B3}"/>
              </a:ext>
            </a:extLst>
          </p:cNvPr>
          <p:cNvSpPr/>
          <p:nvPr/>
        </p:nvSpPr>
        <p:spPr>
          <a:xfrm>
            <a:off x="3643351" y="3148159"/>
            <a:ext cx="693194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>
                <a:solidFill>
                  <a:srgbClr val="052751"/>
                </a:solidFill>
              </a:rPr>
              <a:t>Lorem ipsum</a:t>
            </a:r>
            <a:endParaRPr lang="ko-KR" altLang="en-US" sz="2000" dirty="0">
              <a:solidFill>
                <a:srgbClr val="052751"/>
              </a:solidFill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D58AD6EB-F6B5-454C-A227-5D4194ED84D8}"/>
              </a:ext>
            </a:extLst>
          </p:cNvPr>
          <p:cNvSpPr/>
          <p:nvPr/>
        </p:nvSpPr>
        <p:spPr>
          <a:xfrm>
            <a:off x="2262055" y="4727325"/>
            <a:ext cx="1204166" cy="1242604"/>
          </a:xfrm>
          <a:prstGeom prst="ellipse">
            <a:avLst/>
          </a:prstGeom>
          <a:solidFill>
            <a:srgbClr val="01C49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C8F11C66-9F5E-44A0-8117-071B350FA646}"/>
              </a:ext>
            </a:extLst>
          </p:cNvPr>
          <p:cNvGrpSpPr/>
          <p:nvPr/>
        </p:nvGrpSpPr>
        <p:grpSpPr>
          <a:xfrm>
            <a:off x="2643908" y="5121366"/>
            <a:ext cx="440460" cy="454520"/>
            <a:chOff x="752656" y="1562597"/>
            <a:chExt cx="390525" cy="390525"/>
          </a:xfrm>
          <a:solidFill>
            <a:schemeClr val="bg1"/>
          </a:solidFill>
          <a:effectLst/>
        </p:grpSpPr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30711C71-6C33-4705-9F29-DA9FD74BEDD2}"/>
                </a:ext>
              </a:extLst>
            </p:cNvPr>
            <p:cNvSpPr/>
            <p:nvPr/>
          </p:nvSpPr>
          <p:spPr>
            <a:xfrm>
              <a:off x="797621" y="1607153"/>
              <a:ext cx="209550" cy="161925"/>
            </a:xfrm>
            <a:custGeom>
              <a:avLst/>
              <a:gdLst>
                <a:gd name="connsiteX0" fmla="*/ 26568 w 209550"/>
                <a:gd name="connsiteY0" fmla="*/ 159925 h 161925"/>
                <a:gd name="connsiteX1" fmla="*/ 85528 w 209550"/>
                <a:gd name="connsiteY1" fmla="*/ 100965 h 161925"/>
                <a:gd name="connsiteX2" fmla="*/ 102292 w 209550"/>
                <a:gd name="connsiteY2" fmla="*/ 117729 h 161925"/>
                <a:gd name="connsiteX3" fmla="*/ 113437 w 209550"/>
                <a:gd name="connsiteY3" fmla="*/ 117729 h 161925"/>
                <a:gd name="connsiteX4" fmla="*/ 185922 w 209550"/>
                <a:gd name="connsiteY4" fmla="*/ 45244 h 161925"/>
                <a:gd name="connsiteX5" fmla="*/ 185922 w 209550"/>
                <a:gd name="connsiteY5" fmla="*/ 64770 h 161925"/>
                <a:gd name="connsiteX6" fmla="*/ 189065 w 209550"/>
                <a:gd name="connsiteY6" fmla="*/ 71152 h 161925"/>
                <a:gd name="connsiteX7" fmla="*/ 208210 w 209550"/>
                <a:gd name="connsiteY7" fmla="*/ 62865 h 161925"/>
                <a:gd name="connsiteX8" fmla="*/ 208210 w 209550"/>
                <a:gd name="connsiteY8" fmla="*/ 18288 h 161925"/>
                <a:gd name="connsiteX9" fmla="*/ 197066 w 209550"/>
                <a:gd name="connsiteY9" fmla="*/ 7144 h 161925"/>
                <a:gd name="connsiteX10" fmla="*/ 150584 w 209550"/>
                <a:gd name="connsiteY10" fmla="*/ 7144 h 161925"/>
                <a:gd name="connsiteX11" fmla="*/ 144202 w 209550"/>
                <a:gd name="connsiteY11" fmla="*/ 10287 h 161925"/>
                <a:gd name="connsiteX12" fmla="*/ 152489 w 209550"/>
                <a:gd name="connsiteY12" fmla="*/ 29432 h 161925"/>
                <a:gd name="connsiteX13" fmla="*/ 170205 w 209550"/>
                <a:gd name="connsiteY13" fmla="*/ 29432 h 161925"/>
                <a:gd name="connsiteX14" fmla="*/ 107912 w 209550"/>
                <a:gd name="connsiteY14" fmla="*/ 91726 h 161925"/>
                <a:gd name="connsiteX15" fmla="*/ 91148 w 209550"/>
                <a:gd name="connsiteY15" fmla="*/ 74962 h 161925"/>
                <a:gd name="connsiteX16" fmla="*/ 80004 w 209550"/>
                <a:gd name="connsiteY16" fmla="*/ 74962 h 161925"/>
                <a:gd name="connsiteX17" fmla="*/ 9519 w 209550"/>
                <a:gd name="connsiteY17" fmla="*/ 145447 h 161925"/>
                <a:gd name="connsiteX18" fmla="*/ 7233 w 209550"/>
                <a:gd name="connsiteY18" fmla="*/ 152209 h 161925"/>
                <a:gd name="connsiteX19" fmla="*/ 26568 w 209550"/>
                <a:gd name="connsiteY19" fmla="*/ 159925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09550" h="161925">
                  <a:moveTo>
                    <a:pt x="26568" y="159925"/>
                  </a:moveTo>
                  <a:lnTo>
                    <a:pt x="85528" y="100965"/>
                  </a:lnTo>
                  <a:lnTo>
                    <a:pt x="102292" y="117729"/>
                  </a:lnTo>
                  <a:cubicBezTo>
                    <a:pt x="105340" y="120777"/>
                    <a:pt x="110388" y="120777"/>
                    <a:pt x="113437" y="117729"/>
                  </a:cubicBezTo>
                  <a:lnTo>
                    <a:pt x="185922" y="45244"/>
                  </a:lnTo>
                  <a:lnTo>
                    <a:pt x="185922" y="64770"/>
                  </a:lnTo>
                  <a:cubicBezTo>
                    <a:pt x="185922" y="67246"/>
                    <a:pt x="187065" y="69723"/>
                    <a:pt x="189065" y="71152"/>
                  </a:cubicBezTo>
                  <a:cubicBezTo>
                    <a:pt x="198209" y="77915"/>
                    <a:pt x="208210" y="71533"/>
                    <a:pt x="208210" y="62865"/>
                  </a:cubicBezTo>
                  <a:lnTo>
                    <a:pt x="208210" y="18288"/>
                  </a:lnTo>
                  <a:cubicBezTo>
                    <a:pt x="208210" y="12097"/>
                    <a:pt x="203162" y="7144"/>
                    <a:pt x="197066" y="7144"/>
                  </a:cubicBezTo>
                  <a:lnTo>
                    <a:pt x="150584" y="7144"/>
                  </a:lnTo>
                  <a:cubicBezTo>
                    <a:pt x="148107" y="7144"/>
                    <a:pt x="145631" y="8287"/>
                    <a:pt x="144202" y="10287"/>
                  </a:cubicBezTo>
                  <a:cubicBezTo>
                    <a:pt x="137439" y="19431"/>
                    <a:pt x="143821" y="29432"/>
                    <a:pt x="152489" y="29432"/>
                  </a:cubicBezTo>
                  <a:lnTo>
                    <a:pt x="170205" y="29432"/>
                  </a:lnTo>
                  <a:lnTo>
                    <a:pt x="107912" y="91726"/>
                  </a:lnTo>
                  <a:lnTo>
                    <a:pt x="91148" y="74962"/>
                  </a:lnTo>
                  <a:cubicBezTo>
                    <a:pt x="88100" y="71914"/>
                    <a:pt x="83052" y="71914"/>
                    <a:pt x="80004" y="74962"/>
                  </a:cubicBezTo>
                  <a:lnTo>
                    <a:pt x="9519" y="145447"/>
                  </a:lnTo>
                  <a:cubicBezTo>
                    <a:pt x="7709" y="147256"/>
                    <a:pt x="6852" y="149733"/>
                    <a:pt x="7233" y="152209"/>
                  </a:cubicBezTo>
                  <a:cubicBezTo>
                    <a:pt x="8852" y="163544"/>
                    <a:pt x="20377" y="166116"/>
                    <a:pt x="26568" y="15992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자유형: 도형 26">
              <a:extLst>
                <a:ext uri="{FF2B5EF4-FFF2-40B4-BE49-F238E27FC236}">
                  <a16:creationId xmlns:a16="http://schemas.microsoft.com/office/drawing/2014/main" id="{043DB242-B299-49C4-8A41-5069AA3507C2}"/>
                </a:ext>
              </a:extLst>
            </p:cNvPr>
            <p:cNvSpPr/>
            <p:nvPr/>
          </p:nvSpPr>
          <p:spPr>
            <a:xfrm>
              <a:off x="797995" y="1807749"/>
              <a:ext cx="95250" cy="104775"/>
            </a:xfrm>
            <a:custGeom>
              <a:avLst/>
              <a:gdLst>
                <a:gd name="connsiteX0" fmla="*/ 18288 w 95250"/>
                <a:gd name="connsiteY0" fmla="*/ 97822 h 104775"/>
                <a:gd name="connsiteX1" fmla="*/ 85154 w 95250"/>
                <a:gd name="connsiteY1" fmla="*/ 97822 h 104775"/>
                <a:gd name="connsiteX2" fmla="*/ 96298 w 95250"/>
                <a:gd name="connsiteY2" fmla="*/ 86677 h 104775"/>
                <a:gd name="connsiteX3" fmla="*/ 96298 w 95250"/>
                <a:gd name="connsiteY3" fmla="*/ 18288 h 104775"/>
                <a:gd name="connsiteX4" fmla="*/ 85154 w 95250"/>
                <a:gd name="connsiteY4" fmla="*/ 7144 h 104775"/>
                <a:gd name="connsiteX5" fmla="*/ 18288 w 95250"/>
                <a:gd name="connsiteY5" fmla="*/ 7144 h 104775"/>
                <a:gd name="connsiteX6" fmla="*/ 7144 w 95250"/>
                <a:gd name="connsiteY6" fmla="*/ 18288 h 104775"/>
                <a:gd name="connsiteX7" fmla="*/ 7144 w 95250"/>
                <a:gd name="connsiteY7" fmla="*/ 86677 h 104775"/>
                <a:gd name="connsiteX8" fmla="*/ 18288 w 95250"/>
                <a:gd name="connsiteY8" fmla="*/ 97822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5250" h="104775">
                  <a:moveTo>
                    <a:pt x="18288" y="97822"/>
                  </a:moveTo>
                  <a:lnTo>
                    <a:pt x="85154" y="97822"/>
                  </a:lnTo>
                  <a:cubicBezTo>
                    <a:pt x="91345" y="97822"/>
                    <a:pt x="96298" y="92869"/>
                    <a:pt x="96298" y="86677"/>
                  </a:cubicBezTo>
                  <a:lnTo>
                    <a:pt x="96298" y="18288"/>
                  </a:lnTo>
                  <a:cubicBezTo>
                    <a:pt x="96298" y="12097"/>
                    <a:pt x="91345" y="7144"/>
                    <a:pt x="85154" y="7144"/>
                  </a:cubicBezTo>
                  <a:lnTo>
                    <a:pt x="18288" y="7144"/>
                  </a:lnTo>
                  <a:cubicBezTo>
                    <a:pt x="12097" y="7144"/>
                    <a:pt x="7144" y="12097"/>
                    <a:pt x="7144" y="18288"/>
                  </a:cubicBezTo>
                  <a:lnTo>
                    <a:pt x="7144" y="86677"/>
                  </a:lnTo>
                  <a:cubicBezTo>
                    <a:pt x="7144" y="92773"/>
                    <a:pt x="12097" y="97822"/>
                    <a:pt x="18288" y="9782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자유형: 도형 27">
              <a:extLst>
                <a:ext uri="{FF2B5EF4-FFF2-40B4-BE49-F238E27FC236}">
                  <a16:creationId xmlns:a16="http://schemas.microsoft.com/office/drawing/2014/main" id="{880B48B3-5340-4324-A731-A62971F0E6AF}"/>
                </a:ext>
              </a:extLst>
            </p:cNvPr>
            <p:cNvSpPr/>
            <p:nvPr/>
          </p:nvSpPr>
          <p:spPr>
            <a:xfrm>
              <a:off x="909438" y="1740884"/>
              <a:ext cx="95250" cy="171450"/>
            </a:xfrm>
            <a:custGeom>
              <a:avLst/>
              <a:gdLst>
                <a:gd name="connsiteX0" fmla="*/ 85153 w 95250"/>
                <a:gd name="connsiteY0" fmla="*/ 7144 h 171450"/>
                <a:gd name="connsiteX1" fmla="*/ 18288 w 95250"/>
                <a:gd name="connsiteY1" fmla="*/ 7144 h 171450"/>
                <a:gd name="connsiteX2" fmla="*/ 7144 w 95250"/>
                <a:gd name="connsiteY2" fmla="*/ 18288 h 171450"/>
                <a:gd name="connsiteX3" fmla="*/ 7144 w 95250"/>
                <a:gd name="connsiteY3" fmla="*/ 153543 h 171450"/>
                <a:gd name="connsiteX4" fmla="*/ 18288 w 95250"/>
                <a:gd name="connsiteY4" fmla="*/ 164687 h 171450"/>
                <a:gd name="connsiteX5" fmla="*/ 85153 w 95250"/>
                <a:gd name="connsiteY5" fmla="*/ 164687 h 171450"/>
                <a:gd name="connsiteX6" fmla="*/ 96298 w 95250"/>
                <a:gd name="connsiteY6" fmla="*/ 153543 h 171450"/>
                <a:gd name="connsiteX7" fmla="*/ 96298 w 95250"/>
                <a:gd name="connsiteY7" fmla="*/ 18288 h 171450"/>
                <a:gd name="connsiteX8" fmla="*/ 85153 w 95250"/>
                <a:gd name="connsiteY8" fmla="*/ 7144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5250" h="171450">
                  <a:moveTo>
                    <a:pt x="85153" y="7144"/>
                  </a:moveTo>
                  <a:lnTo>
                    <a:pt x="18288" y="7144"/>
                  </a:lnTo>
                  <a:cubicBezTo>
                    <a:pt x="12097" y="7144"/>
                    <a:pt x="7144" y="12097"/>
                    <a:pt x="7144" y="18288"/>
                  </a:cubicBezTo>
                  <a:lnTo>
                    <a:pt x="7144" y="153543"/>
                  </a:lnTo>
                  <a:cubicBezTo>
                    <a:pt x="7144" y="159734"/>
                    <a:pt x="12097" y="164687"/>
                    <a:pt x="18288" y="164687"/>
                  </a:cubicBezTo>
                  <a:lnTo>
                    <a:pt x="85153" y="164687"/>
                  </a:lnTo>
                  <a:cubicBezTo>
                    <a:pt x="91345" y="164687"/>
                    <a:pt x="96298" y="159734"/>
                    <a:pt x="96298" y="153543"/>
                  </a:cubicBezTo>
                  <a:lnTo>
                    <a:pt x="96298" y="18288"/>
                  </a:lnTo>
                  <a:cubicBezTo>
                    <a:pt x="96298" y="12192"/>
                    <a:pt x="91345" y="7144"/>
                    <a:pt x="85153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자유형: 도형 28">
              <a:extLst>
                <a:ext uri="{FF2B5EF4-FFF2-40B4-BE49-F238E27FC236}">
                  <a16:creationId xmlns:a16="http://schemas.microsoft.com/office/drawing/2014/main" id="{632FE232-B5CE-4718-8B5D-30DDB505F502}"/>
                </a:ext>
              </a:extLst>
            </p:cNvPr>
            <p:cNvSpPr/>
            <p:nvPr/>
          </p:nvSpPr>
          <p:spPr>
            <a:xfrm>
              <a:off x="998589" y="1607534"/>
              <a:ext cx="142875" cy="304800"/>
            </a:xfrm>
            <a:custGeom>
              <a:avLst/>
              <a:gdLst>
                <a:gd name="connsiteX0" fmla="*/ 18291 w 142875"/>
                <a:gd name="connsiteY0" fmla="*/ 118205 h 304800"/>
                <a:gd name="connsiteX1" fmla="*/ 29435 w 142875"/>
                <a:gd name="connsiteY1" fmla="*/ 118205 h 304800"/>
                <a:gd name="connsiteX2" fmla="*/ 29435 w 142875"/>
                <a:gd name="connsiteY2" fmla="*/ 286893 h 304800"/>
                <a:gd name="connsiteX3" fmla="*/ 40580 w 142875"/>
                <a:gd name="connsiteY3" fmla="*/ 298037 h 304800"/>
                <a:gd name="connsiteX4" fmla="*/ 108207 w 142875"/>
                <a:gd name="connsiteY4" fmla="*/ 298037 h 304800"/>
                <a:gd name="connsiteX5" fmla="*/ 119352 w 142875"/>
                <a:gd name="connsiteY5" fmla="*/ 286893 h 304800"/>
                <a:gd name="connsiteX6" fmla="*/ 119352 w 142875"/>
                <a:gd name="connsiteY6" fmla="*/ 118205 h 304800"/>
                <a:gd name="connsiteX7" fmla="*/ 130496 w 142875"/>
                <a:gd name="connsiteY7" fmla="*/ 118205 h 304800"/>
                <a:gd name="connsiteX8" fmla="*/ 140211 w 142875"/>
                <a:gd name="connsiteY8" fmla="*/ 112490 h 304800"/>
                <a:gd name="connsiteX9" fmla="*/ 139926 w 142875"/>
                <a:gd name="connsiteY9" fmla="*/ 101156 h 304800"/>
                <a:gd name="connsiteX10" fmla="*/ 83442 w 142875"/>
                <a:gd name="connsiteY10" fmla="*/ 12002 h 304800"/>
                <a:gd name="connsiteX11" fmla="*/ 64583 w 142875"/>
                <a:gd name="connsiteY11" fmla="*/ 12002 h 304800"/>
                <a:gd name="connsiteX12" fmla="*/ 8861 w 142875"/>
                <a:gd name="connsiteY12" fmla="*/ 101156 h 304800"/>
                <a:gd name="connsiteX13" fmla="*/ 8576 w 142875"/>
                <a:gd name="connsiteY13" fmla="*/ 112490 h 304800"/>
                <a:gd name="connsiteX14" fmla="*/ 18291 w 142875"/>
                <a:gd name="connsiteY14" fmla="*/ 118205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42875" h="304800">
                  <a:moveTo>
                    <a:pt x="18291" y="118205"/>
                  </a:moveTo>
                  <a:lnTo>
                    <a:pt x="29435" y="118205"/>
                  </a:lnTo>
                  <a:lnTo>
                    <a:pt x="29435" y="286893"/>
                  </a:lnTo>
                  <a:cubicBezTo>
                    <a:pt x="29435" y="293084"/>
                    <a:pt x="34388" y="298037"/>
                    <a:pt x="40580" y="298037"/>
                  </a:cubicBezTo>
                  <a:lnTo>
                    <a:pt x="108207" y="298037"/>
                  </a:lnTo>
                  <a:cubicBezTo>
                    <a:pt x="114398" y="298037"/>
                    <a:pt x="119352" y="293084"/>
                    <a:pt x="119352" y="286893"/>
                  </a:cubicBezTo>
                  <a:lnTo>
                    <a:pt x="119352" y="118205"/>
                  </a:lnTo>
                  <a:lnTo>
                    <a:pt x="130496" y="118205"/>
                  </a:lnTo>
                  <a:cubicBezTo>
                    <a:pt x="134591" y="118205"/>
                    <a:pt x="138306" y="116014"/>
                    <a:pt x="140211" y="112490"/>
                  </a:cubicBezTo>
                  <a:cubicBezTo>
                    <a:pt x="142212" y="108966"/>
                    <a:pt x="142021" y="104585"/>
                    <a:pt x="139926" y="101156"/>
                  </a:cubicBezTo>
                  <a:lnTo>
                    <a:pt x="83442" y="12002"/>
                  </a:lnTo>
                  <a:cubicBezTo>
                    <a:pt x="79346" y="5524"/>
                    <a:pt x="68583" y="5524"/>
                    <a:pt x="64583" y="12002"/>
                  </a:cubicBezTo>
                  <a:lnTo>
                    <a:pt x="8861" y="101156"/>
                  </a:lnTo>
                  <a:cubicBezTo>
                    <a:pt x="6671" y="104585"/>
                    <a:pt x="6575" y="108966"/>
                    <a:pt x="8576" y="112490"/>
                  </a:cubicBezTo>
                  <a:cubicBezTo>
                    <a:pt x="10481" y="116014"/>
                    <a:pt x="14291" y="118205"/>
                    <a:pt x="18291" y="1182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자유형: 도형 29">
              <a:extLst>
                <a:ext uri="{FF2B5EF4-FFF2-40B4-BE49-F238E27FC236}">
                  <a16:creationId xmlns:a16="http://schemas.microsoft.com/office/drawing/2014/main" id="{2D5B5AD9-46C2-42DC-9372-5C53F2A26D4C}"/>
                </a:ext>
              </a:extLst>
            </p:cNvPr>
            <p:cNvSpPr/>
            <p:nvPr/>
          </p:nvSpPr>
          <p:spPr>
            <a:xfrm>
              <a:off x="752656" y="1562597"/>
              <a:ext cx="390525" cy="390525"/>
            </a:xfrm>
            <a:custGeom>
              <a:avLst/>
              <a:gdLst>
                <a:gd name="connsiteX0" fmla="*/ 376142 w 390525"/>
                <a:gd name="connsiteY0" fmla="*/ 365262 h 390525"/>
                <a:gd name="connsiteX1" fmla="*/ 29432 w 390525"/>
                <a:gd name="connsiteY1" fmla="*/ 365262 h 390525"/>
                <a:gd name="connsiteX2" fmla="*/ 29432 w 390525"/>
                <a:gd name="connsiteY2" fmla="*/ 18552 h 390525"/>
                <a:gd name="connsiteX3" fmla="*/ 19526 w 390525"/>
                <a:gd name="connsiteY3" fmla="*/ 7218 h 390525"/>
                <a:gd name="connsiteX4" fmla="*/ 7144 w 390525"/>
                <a:gd name="connsiteY4" fmla="*/ 18267 h 390525"/>
                <a:gd name="connsiteX5" fmla="*/ 7144 w 390525"/>
                <a:gd name="connsiteY5" fmla="*/ 376407 h 390525"/>
                <a:gd name="connsiteX6" fmla="*/ 18288 w 390525"/>
                <a:gd name="connsiteY6" fmla="*/ 387551 h 390525"/>
                <a:gd name="connsiteX7" fmla="*/ 376428 w 390525"/>
                <a:gd name="connsiteY7" fmla="*/ 387551 h 390525"/>
                <a:gd name="connsiteX8" fmla="*/ 387477 w 390525"/>
                <a:gd name="connsiteY8" fmla="*/ 375168 h 390525"/>
                <a:gd name="connsiteX9" fmla="*/ 376142 w 390525"/>
                <a:gd name="connsiteY9" fmla="*/ 365262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525" h="390525">
                  <a:moveTo>
                    <a:pt x="376142" y="365262"/>
                  </a:moveTo>
                  <a:lnTo>
                    <a:pt x="29432" y="365262"/>
                  </a:lnTo>
                  <a:lnTo>
                    <a:pt x="29432" y="18552"/>
                  </a:lnTo>
                  <a:cubicBezTo>
                    <a:pt x="29432" y="12837"/>
                    <a:pt x="25241" y="7789"/>
                    <a:pt x="19526" y="7218"/>
                  </a:cubicBezTo>
                  <a:cubicBezTo>
                    <a:pt x="12764" y="6456"/>
                    <a:pt x="7144" y="11694"/>
                    <a:pt x="7144" y="18267"/>
                  </a:cubicBezTo>
                  <a:lnTo>
                    <a:pt x="7144" y="376407"/>
                  </a:lnTo>
                  <a:cubicBezTo>
                    <a:pt x="7144" y="382598"/>
                    <a:pt x="12097" y="387551"/>
                    <a:pt x="18288" y="387551"/>
                  </a:cubicBezTo>
                  <a:lnTo>
                    <a:pt x="376428" y="387551"/>
                  </a:lnTo>
                  <a:cubicBezTo>
                    <a:pt x="383000" y="387551"/>
                    <a:pt x="388239" y="381836"/>
                    <a:pt x="387477" y="375168"/>
                  </a:cubicBezTo>
                  <a:cubicBezTo>
                    <a:pt x="386906" y="369453"/>
                    <a:pt x="381857" y="365262"/>
                    <a:pt x="376142" y="36526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47BDFBCF-C1B2-4860-BDC0-E2B9B8D94CDF}"/>
              </a:ext>
            </a:extLst>
          </p:cNvPr>
          <p:cNvSpPr txBox="1"/>
          <p:nvPr/>
        </p:nvSpPr>
        <p:spPr>
          <a:xfrm>
            <a:off x="3643352" y="5237892"/>
            <a:ext cx="69469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052751"/>
                </a:solidFill>
              </a:rPr>
              <a:t>Lorem ipsum dolor sit </a:t>
            </a:r>
            <a:r>
              <a:rPr lang="en-US" altLang="ko-KR" sz="1400" dirty="0" err="1">
                <a:solidFill>
                  <a:srgbClr val="052751"/>
                </a:solidFill>
              </a:rPr>
              <a:t>amet</a:t>
            </a:r>
            <a:r>
              <a:rPr lang="en-US" altLang="ko-KR" sz="1400" dirty="0">
                <a:solidFill>
                  <a:srgbClr val="052751"/>
                </a:solidFill>
              </a:rPr>
              <a:t>, </a:t>
            </a:r>
            <a:r>
              <a:rPr lang="en-US" altLang="ko-KR" sz="1400" dirty="0" err="1">
                <a:solidFill>
                  <a:srgbClr val="052751"/>
                </a:solidFill>
              </a:rPr>
              <a:t>consectetur</a:t>
            </a:r>
            <a:r>
              <a:rPr lang="en-US" altLang="ko-KR" sz="1400" dirty="0">
                <a:solidFill>
                  <a:srgbClr val="052751"/>
                </a:solidFill>
              </a:rPr>
              <a:t> </a:t>
            </a:r>
            <a:r>
              <a:rPr lang="en-US" altLang="ko-KR" sz="1400" dirty="0" err="1">
                <a:solidFill>
                  <a:srgbClr val="052751"/>
                </a:solidFill>
              </a:rPr>
              <a:t>adipisicing</a:t>
            </a:r>
            <a:r>
              <a:rPr lang="en-US" altLang="ko-KR" sz="1400" dirty="0">
                <a:solidFill>
                  <a:srgbClr val="052751"/>
                </a:solidFill>
              </a:rPr>
              <a:t> </a:t>
            </a:r>
            <a:r>
              <a:rPr lang="en-US" altLang="ko-KR" sz="1400" dirty="0" err="1">
                <a:solidFill>
                  <a:srgbClr val="052751"/>
                </a:solidFill>
              </a:rPr>
              <a:t>elit</a:t>
            </a:r>
            <a:r>
              <a:rPr lang="en-US" altLang="ko-KR" sz="1400" dirty="0">
                <a:solidFill>
                  <a:srgbClr val="052751"/>
                </a:solidFill>
              </a:rPr>
              <a:t>, sed do </a:t>
            </a:r>
            <a:r>
              <a:rPr lang="en-US" altLang="ko-KR" sz="1400" dirty="0" err="1">
                <a:solidFill>
                  <a:srgbClr val="052751"/>
                </a:solidFill>
              </a:rPr>
              <a:t>eiusmod</a:t>
            </a:r>
            <a:r>
              <a:rPr lang="en-US" altLang="ko-KR" sz="1400" dirty="0">
                <a:solidFill>
                  <a:srgbClr val="052751"/>
                </a:solidFill>
              </a:rPr>
              <a:t> </a:t>
            </a:r>
            <a:r>
              <a:rPr lang="en-US" altLang="ko-KR" sz="1400" dirty="0" err="1">
                <a:solidFill>
                  <a:srgbClr val="052751"/>
                </a:solidFill>
              </a:rPr>
              <a:t>tempor</a:t>
            </a:r>
            <a:r>
              <a:rPr lang="en-US" altLang="ko-KR" sz="1400" dirty="0">
                <a:solidFill>
                  <a:srgbClr val="052751"/>
                </a:solidFill>
              </a:rPr>
              <a:t> </a:t>
            </a:r>
            <a:r>
              <a:rPr lang="en-US" altLang="ko-KR" sz="1400" dirty="0" err="1">
                <a:solidFill>
                  <a:srgbClr val="052751"/>
                </a:solidFill>
              </a:rPr>
              <a:t>incididunt</a:t>
            </a:r>
            <a:r>
              <a:rPr lang="en-US" altLang="ko-KR" sz="1400" dirty="0">
                <a:solidFill>
                  <a:srgbClr val="052751"/>
                </a:solidFill>
              </a:rPr>
              <a:t> </a:t>
            </a:r>
            <a:r>
              <a:rPr lang="en-US" altLang="ko-KR" sz="1400" dirty="0" err="1">
                <a:solidFill>
                  <a:srgbClr val="052751"/>
                </a:solidFill>
              </a:rPr>
              <a:t>ut</a:t>
            </a:r>
            <a:r>
              <a:rPr lang="en-US" altLang="ko-KR" sz="1400" dirty="0">
                <a:solidFill>
                  <a:srgbClr val="052751"/>
                </a:solidFill>
              </a:rPr>
              <a:t> </a:t>
            </a:r>
            <a:r>
              <a:rPr lang="en-US" altLang="ko-KR" sz="1400" dirty="0" err="1">
                <a:solidFill>
                  <a:srgbClr val="052751"/>
                </a:solidFill>
              </a:rPr>
              <a:t>labore</a:t>
            </a:r>
            <a:r>
              <a:rPr lang="en-US" altLang="ko-KR" sz="1400" dirty="0">
                <a:solidFill>
                  <a:srgbClr val="052751"/>
                </a:solidFill>
              </a:rPr>
              <a:t> et dolore magna </a:t>
            </a:r>
            <a:r>
              <a:rPr lang="en-US" altLang="ko-KR" sz="1400" dirty="0" err="1">
                <a:solidFill>
                  <a:srgbClr val="052751"/>
                </a:solidFill>
              </a:rPr>
              <a:t>aliqua</a:t>
            </a:r>
            <a:r>
              <a:rPr lang="en-US" altLang="ko-KR" sz="1400" dirty="0">
                <a:solidFill>
                  <a:srgbClr val="052751"/>
                </a:solidFill>
              </a:rPr>
              <a:t>.</a:t>
            </a:r>
            <a:endParaRPr lang="ko-KR" altLang="en-US" sz="1400" dirty="0">
              <a:solidFill>
                <a:srgbClr val="05275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19BB5B6-1400-40FF-9F9A-80BBEC903119}"/>
              </a:ext>
            </a:extLst>
          </p:cNvPr>
          <p:cNvSpPr/>
          <p:nvPr/>
        </p:nvSpPr>
        <p:spPr>
          <a:xfrm>
            <a:off x="3643351" y="4899331"/>
            <a:ext cx="693194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>
                <a:solidFill>
                  <a:srgbClr val="052751"/>
                </a:solidFill>
              </a:rPr>
              <a:t>Lorem ipsum</a:t>
            </a:r>
            <a:endParaRPr lang="ko-KR" altLang="en-US" sz="2000" dirty="0">
              <a:solidFill>
                <a:srgbClr val="05275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27009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5A901E8B-8BF5-4B7C-B49C-07FFCBBEFB3D}"/>
              </a:ext>
            </a:extLst>
          </p:cNvPr>
          <p:cNvCxnSpPr>
            <a:stCxn id="34" idx="6"/>
          </p:cNvCxnSpPr>
          <p:nvPr/>
        </p:nvCxnSpPr>
        <p:spPr>
          <a:xfrm>
            <a:off x="3454400" y="3419475"/>
            <a:ext cx="8737600" cy="19050"/>
          </a:xfrm>
          <a:prstGeom prst="line">
            <a:avLst/>
          </a:prstGeom>
          <a:ln w="63500">
            <a:solidFill>
              <a:srgbClr val="01C4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타원 33">
            <a:extLst>
              <a:ext uri="{FF2B5EF4-FFF2-40B4-BE49-F238E27FC236}">
                <a16:creationId xmlns:a16="http://schemas.microsoft.com/office/drawing/2014/main" id="{2C616071-94DD-4C58-9D78-EFC70FB032B4}"/>
              </a:ext>
            </a:extLst>
          </p:cNvPr>
          <p:cNvSpPr/>
          <p:nvPr/>
        </p:nvSpPr>
        <p:spPr>
          <a:xfrm>
            <a:off x="1206500" y="2295525"/>
            <a:ext cx="2247900" cy="2247900"/>
          </a:xfrm>
          <a:prstGeom prst="ellipse">
            <a:avLst/>
          </a:prstGeom>
          <a:solidFill>
            <a:srgbClr val="01C49A"/>
          </a:solidFill>
          <a:ln w="9525" cap="flat">
            <a:noFill/>
            <a:prstDash val="solid"/>
            <a:miter/>
          </a:ln>
        </p:spPr>
        <p:txBody>
          <a:bodyPr lIns="36000" tIns="36000" rIns="36000" bIns="36000" rtlCol="0" anchor="ctr"/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+mj-lt"/>
              </a:rPr>
              <a:t>Lorem ipsum</a:t>
            </a:r>
            <a:endParaRPr lang="ko-KR" altLang="en-US" sz="2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30272AA3-B3AF-4397-A8AF-9F96F7EFB30D}"/>
              </a:ext>
            </a:extLst>
          </p:cNvPr>
          <p:cNvSpPr/>
          <p:nvPr/>
        </p:nvSpPr>
        <p:spPr>
          <a:xfrm>
            <a:off x="4279900" y="1304925"/>
            <a:ext cx="1041400" cy="1041400"/>
          </a:xfrm>
          <a:prstGeom prst="ellipse">
            <a:avLst/>
          </a:prstGeom>
          <a:solidFill>
            <a:srgbClr val="05275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+mj-lt"/>
              </a:rPr>
              <a:t>20xx</a:t>
            </a:r>
            <a:endParaRPr lang="ko-KR" altLang="en-US" sz="16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57970FE7-5C5F-4B51-8818-CADC803AF905}"/>
              </a:ext>
            </a:extLst>
          </p:cNvPr>
          <p:cNvCxnSpPr>
            <a:stCxn id="35" idx="4"/>
          </p:cNvCxnSpPr>
          <p:nvPr/>
        </p:nvCxnSpPr>
        <p:spPr>
          <a:xfrm>
            <a:off x="4800600" y="2346325"/>
            <a:ext cx="12700" cy="749300"/>
          </a:xfrm>
          <a:prstGeom prst="line">
            <a:avLst/>
          </a:prstGeom>
          <a:ln w="63500" cap="rnd">
            <a:solidFill>
              <a:srgbClr val="0527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62B2AB00-B0F8-4418-BFF2-E3FE0C3420EA}"/>
              </a:ext>
            </a:extLst>
          </p:cNvPr>
          <p:cNvSpPr txBox="1"/>
          <p:nvPr/>
        </p:nvSpPr>
        <p:spPr>
          <a:xfrm>
            <a:off x="5518150" y="1864638"/>
            <a:ext cx="20383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just">
              <a:lnSpc>
                <a:spcPct val="150000"/>
              </a:lnSpc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US" altLang="ko-KR" sz="1400" dirty="0">
                <a:solidFill>
                  <a:srgbClr val="052751"/>
                </a:solidFill>
              </a:rPr>
              <a:t>Lorem ipsum dolor sit </a:t>
            </a:r>
            <a:r>
              <a:rPr lang="en-US" altLang="ko-KR" sz="1400" dirty="0" err="1">
                <a:solidFill>
                  <a:srgbClr val="052751"/>
                </a:solidFill>
              </a:rPr>
              <a:t>amet</a:t>
            </a:r>
            <a:r>
              <a:rPr lang="en-US" altLang="ko-KR" sz="1400" dirty="0">
                <a:solidFill>
                  <a:srgbClr val="052751"/>
                </a:solidFill>
              </a:rPr>
              <a:t>, </a:t>
            </a:r>
            <a:r>
              <a:rPr lang="en-US" altLang="ko-KR" sz="1400" dirty="0" err="1">
                <a:solidFill>
                  <a:srgbClr val="052751"/>
                </a:solidFill>
              </a:rPr>
              <a:t>consectetur</a:t>
            </a:r>
            <a:r>
              <a:rPr lang="en-US" altLang="ko-KR" sz="1400" dirty="0">
                <a:solidFill>
                  <a:srgbClr val="052751"/>
                </a:solidFill>
              </a:rPr>
              <a:t> </a:t>
            </a:r>
            <a:r>
              <a:rPr lang="en-US" altLang="ko-KR" sz="1400" dirty="0" err="1">
                <a:solidFill>
                  <a:srgbClr val="052751"/>
                </a:solidFill>
              </a:rPr>
              <a:t>adipisicing</a:t>
            </a:r>
            <a:r>
              <a:rPr lang="en-US" altLang="ko-KR" sz="1400" dirty="0">
                <a:solidFill>
                  <a:srgbClr val="052751"/>
                </a:solidFill>
              </a:rPr>
              <a:t> </a:t>
            </a:r>
            <a:r>
              <a:rPr lang="en-US" altLang="ko-KR" sz="1400" dirty="0" err="1">
                <a:solidFill>
                  <a:srgbClr val="052751"/>
                </a:solidFill>
              </a:rPr>
              <a:t>elit</a:t>
            </a:r>
            <a:r>
              <a:rPr lang="en-US" altLang="ko-KR" sz="1400" dirty="0">
                <a:solidFill>
                  <a:srgbClr val="052751"/>
                </a:solidFill>
              </a:rPr>
              <a:t>, sed do </a:t>
            </a:r>
            <a:r>
              <a:rPr lang="en-US" altLang="ko-KR" sz="1400" dirty="0" err="1">
                <a:solidFill>
                  <a:srgbClr val="052751"/>
                </a:solidFill>
              </a:rPr>
              <a:t>eiusmod</a:t>
            </a:r>
            <a:r>
              <a:rPr lang="en-US" altLang="ko-KR" sz="1400" dirty="0">
                <a:solidFill>
                  <a:srgbClr val="052751"/>
                </a:solidFill>
              </a:rPr>
              <a:t> </a:t>
            </a:r>
            <a:r>
              <a:rPr lang="en-US" altLang="ko-KR" sz="1400" dirty="0" err="1">
                <a:solidFill>
                  <a:srgbClr val="052751"/>
                </a:solidFill>
              </a:rPr>
              <a:t>tempor</a:t>
            </a:r>
            <a:endParaRPr lang="ko-KR" altLang="en-US" sz="1400" dirty="0">
              <a:solidFill>
                <a:srgbClr val="05275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3C038024-96F3-4E2F-B9A6-220B72108D13}"/>
              </a:ext>
            </a:extLst>
          </p:cNvPr>
          <p:cNvSpPr/>
          <p:nvPr/>
        </p:nvSpPr>
        <p:spPr>
          <a:xfrm>
            <a:off x="5518149" y="1516737"/>
            <a:ext cx="203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52751"/>
                </a:solidFill>
                <a:latin typeface="+mj-lt"/>
              </a:rPr>
              <a:t>Lorem ipsum</a:t>
            </a: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9AC8B262-90D0-4145-A51A-95578DF85A7A}"/>
              </a:ext>
            </a:extLst>
          </p:cNvPr>
          <p:cNvSpPr/>
          <p:nvPr/>
        </p:nvSpPr>
        <p:spPr>
          <a:xfrm>
            <a:off x="8261351" y="1304925"/>
            <a:ext cx="1041400" cy="1041400"/>
          </a:xfrm>
          <a:prstGeom prst="ellipse">
            <a:avLst/>
          </a:prstGeom>
          <a:solidFill>
            <a:srgbClr val="05275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+mj-lt"/>
              </a:rPr>
              <a:t>20xx</a:t>
            </a:r>
            <a:endParaRPr lang="ko-KR" altLang="en-US" sz="16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C8C86A50-C53A-41B1-94EB-3BCCCEB8C53C}"/>
              </a:ext>
            </a:extLst>
          </p:cNvPr>
          <p:cNvCxnSpPr>
            <a:stCxn id="39" idx="4"/>
          </p:cNvCxnSpPr>
          <p:nvPr/>
        </p:nvCxnSpPr>
        <p:spPr>
          <a:xfrm>
            <a:off x="8782051" y="2346325"/>
            <a:ext cx="12700" cy="749300"/>
          </a:xfrm>
          <a:prstGeom prst="line">
            <a:avLst/>
          </a:prstGeom>
          <a:ln w="63500" cap="rnd">
            <a:solidFill>
              <a:srgbClr val="0527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5085F3E7-F236-4C43-88BC-B9DFE562C765}"/>
              </a:ext>
            </a:extLst>
          </p:cNvPr>
          <p:cNvSpPr txBox="1"/>
          <p:nvPr/>
        </p:nvSpPr>
        <p:spPr>
          <a:xfrm>
            <a:off x="9499601" y="1864638"/>
            <a:ext cx="20383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just">
              <a:lnSpc>
                <a:spcPct val="150000"/>
              </a:lnSpc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US" altLang="ko-KR" sz="1400" dirty="0">
                <a:solidFill>
                  <a:srgbClr val="052751"/>
                </a:solidFill>
              </a:rPr>
              <a:t>Lorem ipsum dolor sit </a:t>
            </a:r>
            <a:r>
              <a:rPr lang="en-US" altLang="ko-KR" sz="1400" dirty="0" err="1">
                <a:solidFill>
                  <a:srgbClr val="052751"/>
                </a:solidFill>
              </a:rPr>
              <a:t>amet</a:t>
            </a:r>
            <a:r>
              <a:rPr lang="en-US" altLang="ko-KR" sz="1400" dirty="0">
                <a:solidFill>
                  <a:srgbClr val="052751"/>
                </a:solidFill>
              </a:rPr>
              <a:t>, </a:t>
            </a:r>
            <a:r>
              <a:rPr lang="en-US" altLang="ko-KR" sz="1400" dirty="0" err="1">
                <a:solidFill>
                  <a:srgbClr val="052751"/>
                </a:solidFill>
              </a:rPr>
              <a:t>consectetur</a:t>
            </a:r>
            <a:r>
              <a:rPr lang="en-US" altLang="ko-KR" sz="1400" dirty="0">
                <a:solidFill>
                  <a:srgbClr val="052751"/>
                </a:solidFill>
              </a:rPr>
              <a:t> </a:t>
            </a:r>
            <a:r>
              <a:rPr lang="en-US" altLang="ko-KR" sz="1400" dirty="0" err="1">
                <a:solidFill>
                  <a:srgbClr val="052751"/>
                </a:solidFill>
              </a:rPr>
              <a:t>adipisicing</a:t>
            </a:r>
            <a:r>
              <a:rPr lang="en-US" altLang="ko-KR" sz="1400" dirty="0">
                <a:solidFill>
                  <a:srgbClr val="052751"/>
                </a:solidFill>
              </a:rPr>
              <a:t> </a:t>
            </a:r>
            <a:r>
              <a:rPr lang="en-US" altLang="ko-KR" sz="1400" dirty="0" err="1">
                <a:solidFill>
                  <a:srgbClr val="052751"/>
                </a:solidFill>
              </a:rPr>
              <a:t>elit</a:t>
            </a:r>
            <a:r>
              <a:rPr lang="en-US" altLang="ko-KR" sz="1400" dirty="0">
                <a:solidFill>
                  <a:srgbClr val="052751"/>
                </a:solidFill>
              </a:rPr>
              <a:t>, sed do </a:t>
            </a:r>
            <a:r>
              <a:rPr lang="en-US" altLang="ko-KR" sz="1400" dirty="0" err="1">
                <a:solidFill>
                  <a:srgbClr val="052751"/>
                </a:solidFill>
              </a:rPr>
              <a:t>eiusmod</a:t>
            </a:r>
            <a:r>
              <a:rPr lang="en-US" altLang="ko-KR" sz="1400" dirty="0">
                <a:solidFill>
                  <a:srgbClr val="052751"/>
                </a:solidFill>
              </a:rPr>
              <a:t> </a:t>
            </a:r>
            <a:r>
              <a:rPr lang="en-US" altLang="ko-KR" sz="1400" dirty="0" err="1">
                <a:solidFill>
                  <a:srgbClr val="052751"/>
                </a:solidFill>
              </a:rPr>
              <a:t>tempor</a:t>
            </a:r>
            <a:endParaRPr lang="ko-KR" altLang="en-US" sz="1400" dirty="0">
              <a:solidFill>
                <a:srgbClr val="05275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FC28620B-6B94-4514-975E-0F1047075827}"/>
              </a:ext>
            </a:extLst>
          </p:cNvPr>
          <p:cNvSpPr/>
          <p:nvPr/>
        </p:nvSpPr>
        <p:spPr>
          <a:xfrm>
            <a:off x="9499600" y="1516737"/>
            <a:ext cx="203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52751"/>
                </a:solidFill>
                <a:latin typeface="+mj-lt"/>
              </a:rPr>
              <a:t>Lorem ipsum</a:t>
            </a: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81AD0704-E3BD-447D-8F7E-DEA0158E37EF}"/>
              </a:ext>
            </a:extLst>
          </p:cNvPr>
          <p:cNvSpPr/>
          <p:nvPr/>
        </p:nvSpPr>
        <p:spPr>
          <a:xfrm>
            <a:off x="6648451" y="4511675"/>
            <a:ext cx="1041400" cy="1041400"/>
          </a:xfrm>
          <a:prstGeom prst="ellipse">
            <a:avLst/>
          </a:prstGeom>
          <a:solidFill>
            <a:srgbClr val="05275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+mj-lt"/>
              </a:rPr>
              <a:t>20xx</a:t>
            </a:r>
            <a:endParaRPr lang="ko-KR" altLang="en-US" sz="16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700D91CD-09EB-488E-ACC4-D3B1E2FE17FB}"/>
              </a:ext>
            </a:extLst>
          </p:cNvPr>
          <p:cNvCxnSpPr>
            <a:cxnSpLocks/>
          </p:cNvCxnSpPr>
          <p:nvPr/>
        </p:nvCxnSpPr>
        <p:spPr>
          <a:xfrm>
            <a:off x="7169151" y="3762375"/>
            <a:ext cx="12700" cy="749300"/>
          </a:xfrm>
          <a:prstGeom prst="line">
            <a:avLst/>
          </a:prstGeom>
          <a:ln w="63500" cap="rnd">
            <a:solidFill>
              <a:srgbClr val="0527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67C509A3-1C00-4F48-9AF0-FDEE726EA3BC}"/>
              </a:ext>
            </a:extLst>
          </p:cNvPr>
          <p:cNvSpPr txBox="1"/>
          <p:nvPr/>
        </p:nvSpPr>
        <p:spPr>
          <a:xfrm>
            <a:off x="7886701" y="4891326"/>
            <a:ext cx="20383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just">
              <a:lnSpc>
                <a:spcPct val="150000"/>
              </a:lnSpc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US" altLang="ko-KR" sz="1400" dirty="0">
                <a:solidFill>
                  <a:srgbClr val="052751"/>
                </a:solidFill>
              </a:rPr>
              <a:t>Lorem ipsum dolor sit </a:t>
            </a:r>
            <a:r>
              <a:rPr lang="en-US" altLang="ko-KR" sz="1400" dirty="0" err="1">
                <a:solidFill>
                  <a:srgbClr val="052751"/>
                </a:solidFill>
              </a:rPr>
              <a:t>amet</a:t>
            </a:r>
            <a:r>
              <a:rPr lang="en-US" altLang="ko-KR" sz="1400" dirty="0">
                <a:solidFill>
                  <a:srgbClr val="052751"/>
                </a:solidFill>
              </a:rPr>
              <a:t>, </a:t>
            </a:r>
            <a:r>
              <a:rPr lang="en-US" altLang="ko-KR" sz="1400" dirty="0" err="1">
                <a:solidFill>
                  <a:srgbClr val="052751"/>
                </a:solidFill>
              </a:rPr>
              <a:t>consectetur</a:t>
            </a:r>
            <a:r>
              <a:rPr lang="en-US" altLang="ko-KR" sz="1400" dirty="0">
                <a:solidFill>
                  <a:srgbClr val="052751"/>
                </a:solidFill>
              </a:rPr>
              <a:t> </a:t>
            </a:r>
            <a:r>
              <a:rPr lang="en-US" altLang="ko-KR" sz="1400" dirty="0" err="1">
                <a:solidFill>
                  <a:srgbClr val="052751"/>
                </a:solidFill>
              </a:rPr>
              <a:t>adipisicing</a:t>
            </a:r>
            <a:r>
              <a:rPr lang="en-US" altLang="ko-KR" sz="1400" dirty="0">
                <a:solidFill>
                  <a:srgbClr val="052751"/>
                </a:solidFill>
              </a:rPr>
              <a:t> </a:t>
            </a:r>
            <a:r>
              <a:rPr lang="en-US" altLang="ko-KR" sz="1400" dirty="0" err="1">
                <a:solidFill>
                  <a:srgbClr val="052751"/>
                </a:solidFill>
              </a:rPr>
              <a:t>elit</a:t>
            </a:r>
            <a:r>
              <a:rPr lang="en-US" altLang="ko-KR" sz="1400" dirty="0">
                <a:solidFill>
                  <a:srgbClr val="052751"/>
                </a:solidFill>
              </a:rPr>
              <a:t>, sed do </a:t>
            </a:r>
            <a:r>
              <a:rPr lang="en-US" altLang="ko-KR" sz="1400" dirty="0" err="1">
                <a:solidFill>
                  <a:srgbClr val="052751"/>
                </a:solidFill>
              </a:rPr>
              <a:t>eiusmod</a:t>
            </a:r>
            <a:r>
              <a:rPr lang="en-US" altLang="ko-KR" sz="1400" dirty="0">
                <a:solidFill>
                  <a:srgbClr val="052751"/>
                </a:solidFill>
              </a:rPr>
              <a:t> </a:t>
            </a:r>
            <a:r>
              <a:rPr lang="en-US" altLang="ko-KR" sz="1400" dirty="0" err="1">
                <a:solidFill>
                  <a:srgbClr val="052751"/>
                </a:solidFill>
              </a:rPr>
              <a:t>tempor</a:t>
            </a:r>
            <a:endParaRPr lang="ko-KR" altLang="en-US" sz="1400" dirty="0">
              <a:solidFill>
                <a:srgbClr val="05275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DEB40FC0-47C7-4946-8AB0-8BFC8C894B99}"/>
              </a:ext>
            </a:extLst>
          </p:cNvPr>
          <p:cNvSpPr/>
          <p:nvPr/>
        </p:nvSpPr>
        <p:spPr>
          <a:xfrm>
            <a:off x="7886700" y="4543425"/>
            <a:ext cx="203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52751"/>
                </a:solidFill>
                <a:latin typeface="+mj-lt"/>
              </a:rPr>
              <a:t>Lorem ipsum</a:t>
            </a:r>
          </a:p>
        </p:txBody>
      </p:sp>
    </p:spTree>
    <p:extLst>
      <p:ext uri="{BB962C8B-B14F-4D97-AF65-F5344CB8AC3E}">
        <p14:creationId xmlns:p14="http://schemas.microsoft.com/office/powerpoint/2010/main" val="696122618"/>
      </p:ext>
    </p:extLst>
  </p:cSld>
  <p:clrMapOvr>
    <a:masterClrMapping/>
  </p:clrMapOvr>
</p:sld>
</file>

<file path=ppt/theme/theme1.xml><?xml version="1.0" encoding="utf-8"?>
<a:theme xmlns:a="http://schemas.openxmlformats.org/drawingml/2006/main" name="PPTMON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Fredoka One - Calibri Light">
      <a:majorFont>
        <a:latin typeface="Fredoka One"/>
        <a:ea typeface="Arial Unicode MS"/>
        <a:cs typeface=""/>
      </a:majorFont>
      <a:minorFont>
        <a:latin typeface="Calibri Light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D425F"/>
        </a:solidFill>
        <a:ln w="6350" cap="flat">
          <a:noFill/>
          <a:prstDash val="solid"/>
          <a:miter/>
        </a:ln>
      </a:spPr>
      <a:bodyPr rtlCol="0" anchor="ctr"/>
      <a:lstStyle>
        <a:defPPr algn="l">
          <a:defRPr/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3578</TotalTime>
  <Words>1408</Words>
  <Application>Microsoft Office PowerPoint</Application>
  <PresentationFormat>와이드스크린</PresentationFormat>
  <Paragraphs>202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2" baseType="lpstr">
      <vt:lpstr>Fredoka One</vt:lpstr>
      <vt:lpstr>맑은 고딕</vt:lpstr>
      <vt:lpstr>Arial</vt:lpstr>
      <vt:lpstr>Calibri Light</vt:lpstr>
      <vt:lpstr>Wingdings</vt:lpstr>
      <vt:lpstr>PPTMON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5</dc:creator>
  <cp:lastModifiedBy>kwon kijun</cp:lastModifiedBy>
  <cp:revision>282</cp:revision>
  <dcterms:created xsi:type="dcterms:W3CDTF">2019-04-06T05:20:47Z</dcterms:created>
  <dcterms:modified xsi:type="dcterms:W3CDTF">2021-06-26T07:29:58Z</dcterms:modified>
</cp:coreProperties>
</file>