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173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72707" y="260648"/>
            <a:ext cx="4198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과제</a:t>
            </a:r>
            <a:r>
              <a:rPr lang="en-US" altLang="ko-KR" sz="32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5_</a:t>
            </a:r>
            <a:r>
              <a:rPr lang="ko-KR" altLang="en-US" sz="3200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베테즈</a:t>
            </a:r>
            <a:r>
              <a:rPr lang="ko-KR" altLang="en-US" sz="32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헤더 만들기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402940" y="775245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width, height, margin, padding 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은 마음대로 지정하되 </a:t>
            </a: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결과 화면 페이지와 최대한 비슷하게 만듭니다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. </a:t>
            </a:r>
            <a:endParaRPr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78EDFC-1110-41B3-99F9-7ECB0452B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73975"/>
            <a:ext cx="7524328" cy="492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52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23</Words>
  <Application>Microsoft Office PowerPoint</Application>
  <PresentationFormat>화면 슬라이드 쇼(4:3)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배달의민족 주아</vt:lpstr>
      <vt:lpstr>Arial</vt:lpstr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kwon kijun</cp:lastModifiedBy>
  <cp:revision>12</cp:revision>
  <dcterms:created xsi:type="dcterms:W3CDTF">2006-10-05T04:04:58Z</dcterms:created>
  <dcterms:modified xsi:type="dcterms:W3CDTF">2021-06-08T07:14:35Z</dcterms:modified>
</cp:coreProperties>
</file>