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329" r:id="rId4"/>
    <p:sldId id="330" r:id="rId5"/>
    <p:sldId id="257" r:id="rId6"/>
    <p:sldId id="335" r:id="rId7"/>
    <p:sldId id="324" r:id="rId8"/>
    <p:sldId id="327" r:id="rId9"/>
    <p:sldId id="328" r:id="rId10"/>
    <p:sldId id="318" r:id="rId11"/>
    <p:sldId id="325" r:id="rId12"/>
    <p:sldId id="331" r:id="rId13"/>
    <p:sldId id="332" r:id="rId14"/>
    <p:sldId id="333" r:id="rId15"/>
    <p:sldId id="334" r:id="rId16"/>
    <p:sldId id="26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7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FDC5-66A3-47B5-9CCE-43836CF927EE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4B7C8-BB89-4413-AE69-21DD9BD4A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0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8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플렉스박스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레이아웃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66887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컨테이너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99592" y="3573016"/>
            <a:ext cx="7344816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display</a:t>
            </a:r>
          </a:p>
          <a:p>
            <a:r>
              <a:rPr lang="en-US" altLang="ko-KR" sz="28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flex-direction</a:t>
            </a:r>
          </a:p>
          <a:p>
            <a:r>
              <a:rPr lang="en-US" altLang="ko-KR" sz="28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justify-content</a:t>
            </a:r>
          </a:p>
          <a:p>
            <a:r>
              <a:rPr lang="en-US" altLang="ko-KR" sz="28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align-items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flex-wrap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flex-flow</a:t>
            </a: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57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아이템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flex-basis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flex-grow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flex-shrink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order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align-self</a:t>
            </a:r>
          </a:p>
        </p:txBody>
      </p:sp>
    </p:spTree>
    <p:extLst>
      <p:ext uri="{BB962C8B-B14F-4D97-AF65-F5344CB8AC3E}">
        <p14:creationId xmlns:p14="http://schemas.microsoft.com/office/powerpoint/2010/main" val="4046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컨테이너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99592" y="2492896"/>
            <a:ext cx="7344816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display : flex</a:t>
            </a:r>
          </a:p>
          <a:p>
            <a:endParaRPr lang="en-US" altLang="ko-KR" sz="28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컨테이너에 지정해주는 순간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이제부터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컨테이너를 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flex-box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로 만들겠다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"</a:t>
            </a:r>
          </a:p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라는 뜻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!!</a:t>
            </a: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아이템들이 </a:t>
            </a:r>
            <a: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inline </a:t>
            </a:r>
            <a:r>
              <a:rPr lang="ko-KR" altLang="en-US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요소처럼 한 줄에 표시된다</a:t>
            </a:r>
            <a: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056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컨테이너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99592" y="2492896"/>
            <a:ext cx="7344816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flex-direction</a:t>
            </a:r>
          </a:p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아이템의 정렬방향을 결정한다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70F7BC2-085E-42CB-BC3B-FBAF886BD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40881"/>
              </p:ext>
            </p:extLst>
          </p:nvPr>
        </p:nvGraphicFramePr>
        <p:xfrm>
          <a:off x="1524000" y="396292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238075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2822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3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가로방향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85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세로방향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54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2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컨테이너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99592" y="1196752"/>
            <a:ext cx="7344816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justify-content</a:t>
            </a:r>
          </a:p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중심축의 정렬방식을 결정한다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70F7BC2-085E-42CB-BC3B-FBAF886BD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43625"/>
              </p:ext>
            </p:extLst>
          </p:nvPr>
        </p:nvGraphicFramePr>
        <p:xfrm>
          <a:off x="1355812" y="2666777"/>
          <a:ext cx="6432376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188">
                  <a:extLst>
                    <a:ext uri="{9D8B030D-6E8A-4147-A177-3AD203B41FA5}">
                      <a16:colId xmlns:a16="http://schemas.microsoft.com/office/drawing/2014/main" val="1123807537"/>
                    </a:ext>
                  </a:extLst>
                </a:gridCol>
                <a:gridCol w="3216188">
                  <a:extLst>
                    <a:ext uri="{9D8B030D-6E8A-4147-A177-3AD203B41FA5}">
                      <a16:colId xmlns:a16="http://schemas.microsoft.com/office/drawing/2014/main" val="342822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3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flex-start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좌측을 기준으로 정렬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85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flex-end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우측을 기준으로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5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중앙을 기준으로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0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space-between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첫번째와 마지막 </a:t>
                      </a:r>
                      <a:r>
                        <a:rPr lang="en-US" altLang="ko-KR" dirty="0"/>
                        <a:t>item</a:t>
                      </a:r>
                      <a:r>
                        <a:rPr lang="ko-KR" altLang="en-US" dirty="0"/>
                        <a:t>은 좌우 측면 배치 나머지는 균등하게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space-around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</a:t>
                      </a:r>
                      <a:r>
                        <a:rPr lang="en-US" altLang="ko-KR" dirty="0"/>
                        <a:t>item</a:t>
                      </a:r>
                      <a:r>
                        <a:rPr lang="ko-KR" altLang="en-US" dirty="0"/>
                        <a:t>을 균등하게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0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0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컨테이너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99592" y="1196752"/>
            <a:ext cx="7344816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align-items</a:t>
            </a:r>
          </a:p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반대축의 정렬방식을 결정한다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70F7BC2-085E-42CB-BC3B-FBAF886BD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90126"/>
              </p:ext>
            </p:extLst>
          </p:nvPr>
        </p:nvGraphicFramePr>
        <p:xfrm>
          <a:off x="1524000" y="2666777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238075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2822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3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stretch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</a:t>
                      </a:r>
                      <a:r>
                        <a:rPr lang="ko-KR" altLang="en-US" dirty="0"/>
                        <a:t>들이 컨테이너 높이에 </a:t>
                      </a:r>
                      <a:r>
                        <a:rPr lang="ko-KR" altLang="en-US" dirty="0" err="1"/>
                        <a:t>꽉차게</a:t>
                      </a:r>
                      <a:r>
                        <a:rPr lang="ko-KR" altLang="en-US" dirty="0"/>
                        <a:t> 된다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85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flex-start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좌측을 기준으로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5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flex-end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우측을 기준으로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0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중앙을 기준으로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97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slinky-4345888_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640000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3121" y="3573016"/>
            <a:ext cx="898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flex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Flex-Box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를 이용하면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?</a:t>
            </a:r>
          </a:p>
          <a:p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화면의 사이즈에 상관없이 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레이아웃을 </a:t>
            </a:r>
            <a:r>
              <a:rPr lang="ko-KR" altLang="en-US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유동적으로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 만들 수 있다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319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Flex-Box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를 이용하면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?</a:t>
            </a:r>
          </a:p>
          <a:p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세로 </a:t>
            </a:r>
            <a:r>
              <a:rPr lang="ko-KR" altLang="en-US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중앙정렬</a:t>
            </a:r>
            <a:r>
              <a:rPr lang="ko-KR" altLang="en-US" sz="3600" dirty="0" err="1">
                <a:latin typeface="배달의민족 주아" pitchFamily="18" charset="-127"/>
                <a:ea typeface="배달의민족 주아" pitchFamily="18" charset="-127"/>
              </a:rPr>
              <a:t>을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 굉장히 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쉽게 할 수 있다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5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Flex-Box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이해하기 위한 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가지 필수 개념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컨테이너와 아이템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중심축과 </a:t>
            </a:r>
            <a:r>
              <a:rPr lang="ko-KR" altLang="en-US" sz="3600" dirty="0" err="1">
                <a:latin typeface="배달의민족 주아" pitchFamily="18" charset="-127"/>
                <a:ea typeface="배달의민족 주아" pitchFamily="18" charset="-127"/>
              </a:rPr>
              <a:t>반대축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00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컨테이너와 아이템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 descr="C:\Users\Administrator\Downloads\template-1599667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32" y="476672"/>
            <a:ext cx="8004871" cy="5334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19CFFC0-393E-4D27-8AB6-9481F33849D1}"/>
              </a:ext>
            </a:extLst>
          </p:cNvPr>
          <p:cNvSpPr/>
          <p:nvPr/>
        </p:nvSpPr>
        <p:spPr>
          <a:xfrm>
            <a:off x="2483768" y="2492896"/>
            <a:ext cx="4104456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container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7AB94-8213-4787-A9FC-B43DE3A00776}"/>
              </a:ext>
            </a:extLst>
          </p:cNvPr>
          <p:cNvSpPr/>
          <p:nvPr/>
        </p:nvSpPr>
        <p:spPr>
          <a:xfrm>
            <a:off x="2586289" y="2633960"/>
            <a:ext cx="977599" cy="10830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item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2480" y="2492896"/>
            <a:ext cx="122413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48664" y="2492896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48864" y="2492896"/>
            <a:ext cx="216024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2440" y="2060848"/>
            <a:ext cx="6336704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043608" y="1844824"/>
            <a:ext cx="72000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043608" y="1844824"/>
            <a:ext cx="0" cy="28803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3193" y="133147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배달의민족 주아" pitchFamily="18" charset="-127"/>
                <a:ea typeface="배달의민족 주아" pitchFamily="18" charset="-127"/>
              </a:rPr>
              <a:t>중심축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20" y="292029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반대축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31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28584" y="1336122"/>
            <a:ext cx="122413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28584" y="2924944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28584" y="4437112"/>
            <a:ext cx="216024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68544" y="980728"/>
            <a:ext cx="3168352" cy="5040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container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82945" y="692696"/>
            <a:ext cx="3957207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003624" y="692696"/>
            <a:ext cx="0" cy="5400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84909" y="18864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배달의민족 주아" pitchFamily="18" charset="-127"/>
                <a:ea typeface="배달의민족 주아" pitchFamily="18" charset="-127"/>
              </a:rPr>
              <a:t>반대축</a:t>
            </a:r>
            <a:endParaRPr lang="ko-KR" altLang="en-US" b="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700" y="312550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중심축</a:t>
            </a:r>
          </a:p>
        </p:txBody>
      </p:sp>
    </p:spTree>
    <p:extLst>
      <p:ext uri="{BB962C8B-B14F-4D97-AF65-F5344CB8AC3E}">
        <p14:creationId xmlns:p14="http://schemas.microsoft.com/office/powerpoint/2010/main" val="393803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210</Words>
  <Application>Microsoft Office PowerPoint</Application>
  <PresentationFormat>화면 슬라이드 쇼(4:3)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배달의민족 도현</vt:lpstr>
      <vt:lpstr>배달의민족 주아</vt:lpstr>
      <vt:lpstr>Arial</vt:lpstr>
      <vt:lpstr>Office 테마</vt:lpstr>
      <vt:lpstr>CSS3 8강  CSS 플렉스박스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컨테이너 속성</vt:lpstr>
      <vt:lpstr>아이템 속성</vt:lpstr>
      <vt:lpstr>컨테이너 속성</vt:lpstr>
      <vt:lpstr>컨테이너 속성</vt:lpstr>
      <vt:lpstr>컨테이너 속성</vt:lpstr>
      <vt:lpstr>컨테이너 속성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86</cp:revision>
  <dcterms:created xsi:type="dcterms:W3CDTF">2006-10-05T04:04:58Z</dcterms:created>
  <dcterms:modified xsi:type="dcterms:W3CDTF">2021-06-15T06:27:21Z</dcterms:modified>
</cp:coreProperties>
</file>