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9" r:id="rId3"/>
    <p:sldId id="262" r:id="rId4"/>
    <p:sldId id="257" r:id="rId5"/>
    <p:sldId id="330" r:id="rId6"/>
    <p:sldId id="331" r:id="rId7"/>
    <p:sldId id="332" r:id="rId8"/>
    <p:sldId id="335" r:id="rId9"/>
    <p:sldId id="336" r:id="rId10"/>
    <p:sldId id="334" r:id="rId11"/>
    <p:sldId id="333" r:id="rId12"/>
    <p:sldId id="337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boooks.tistory.com/35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mediaqueries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9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미디어쿼리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데스크탑을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@media screen and (max-width : 768px){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모바일에서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9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모바일을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우선 할 경우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모바일에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적용될 스타일을 먼저 작성합니다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@media screen and (min-width : 769px){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/* 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데스크탑에서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사용될 스타일을 작성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*/ </a:t>
            </a:r>
          </a:p>
          <a:p>
            <a:pPr algn="l"/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5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71004" y="1628800"/>
            <a:ext cx="7344816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뷰포트에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대한 설명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hlinkClick r:id="rId2"/>
              </a:rPr>
              <a:t>https://aboooks.tistory.com/352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7784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https://www.w3schools.com/css/css3_mediaqueries.asp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웹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(Responsive web)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Picture 2" descr="C:\Users\Administrator\Downloads\imac-1999636_19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7" y="1556792"/>
            <a:ext cx="66017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responsive-1622825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82207"/>
            <a:ext cx="7176120" cy="40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절대값 단위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상대값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단위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px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-&gt; 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백분율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(%),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vh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vw,em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레이아웃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프레임워크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0040" y="3933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Bootstrap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7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미디어 쿼리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(media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querys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디바이스의 너비와 높이에 따라 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휴대폰의 가로모드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세로모드에 따라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서로 다른 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적용할 수 있다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8034" y="232685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@media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not|only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and (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-code;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&lt;link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rel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stylesheet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 media="</a:t>
            </a:r>
            <a:r>
              <a:rPr lang="en-US" altLang="ko-KR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mediatype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and|not|only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expressions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)"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="print.css"&gt;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3789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204</Words>
  <Application>Microsoft Office PowerPoint</Application>
  <PresentationFormat>화면 슬라이드 쇼(4:3)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배달의민족 주아</vt:lpstr>
      <vt:lpstr>Arial</vt:lpstr>
      <vt:lpstr>Office 테마</vt:lpstr>
      <vt:lpstr>CSS3 9강  CSS 미디어쿼리</vt:lpstr>
      <vt:lpstr>PowerPoint 프레젠테이션</vt:lpstr>
      <vt:lpstr>PowerPoint 프레젠테이션</vt:lpstr>
      <vt:lpstr>PowerPoint 프레젠테이션</vt:lpstr>
      <vt:lpstr>절대값 단위 -&gt; 상대값 단위</vt:lpstr>
      <vt:lpstr>반응형 레이아웃, 반응형 프레임워크</vt:lpstr>
      <vt:lpstr>미디어 쿼리(media querys)</vt:lpstr>
      <vt:lpstr>디바이스의 너비와 높이에 따라  휴대폰의 가로모드, 세로모드에 따라  서로 다른 CSS를 적용할 수 있다. </vt:lpstr>
      <vt:lpstr>@media not|only mediatype and (expressions){  css-code; }   &lt;link rel="stylesheet" media="mediatype and|not|only (expressions)" href="print.css"&gt;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86</cp:revision>
  <dcterms:created xsi:type="dcterms:W3CDTF">2006-10-05T04:04:58Z</dcterms:created>
  <dcterms:modified xsi:type="dcterms:W3CDTF">2021-06-15T07:04:55Z</dcterms:modified>
</cp:coreProperties>
</file>