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6" r:id="rId5"/>
    <p:sldId id="257" r:id="rId6"/>
    <p:sldId id="265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3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2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JavaScript  1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sz="2800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자바스크립트 개요</a:t>
            </a:r>
            <a:endParaRPr lang="ko-KR" altLang="en-US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JavaScript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712802" y="270892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웹사이트를 만들려면</a:t>
            </a:r>
            <a:endParaRPr lang="en-US" altLang="ko-KR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반드시 배워야 하는 프로그래밍 언어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4" name="Picture 3" descr="C:\Users\Administrator\Desktop\기준\프로그래밍\교육자료정리\홍보자료\logo-2582748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esktop\기준\프로그래밍\교육자료정리\홍보자료\logo-2582747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2088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9" y="2501810"/>
            <a:ext cx="1422331" cy="14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470025"/>
          </a:xfrm>
        </p:spPr>
        <p:txBody>
          <a:bodyPr/>
          <a:lstStyle/>
          <a:p>
            <a:r>
              <a:rPr lang="ko-KR" altLang="en-US" dirty="0" err="1" smtClean="0">
                <a:latin typeface="배달의민족 주아" pitchFamily="18" charset="-127"/>
                <a:ea typeface="배달의민족 주아" pitchFamily="18" charset="-127"/>
              </a:rPr>
              <a:t>프론트엔드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53" y="265534"/>
            <a:ext cx="7734218" cy="589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47664" y="6142928"/>
            <a:ext cx="511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https://insights.stackoverflow.com/survey/2020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32166" y="8552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★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자바스크립트 실행환경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54789" y="292607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웹 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브라우저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 </a:t>
            </a:r>
          </a:p>
          <a:p>
            <a:pPr marL="742950" indent="-742950">
              <a:buAutoNum type="arabicPeriod"/>
            </a:pP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Node.js(</a:t>
            </a:r>
            <a:r>
              <a:rPr lang="ko-KR" altLang="en-US" dirty="0" smtClean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  <a:t>서버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942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의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내용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의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속성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HTML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의 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“”</a:t>
            </a: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스타일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””</a:t>
            </a:r>
            <a:b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을 변경할 수 있다</a:t>
            </a:r>
            <a:r>
              <a:rPr lang="en-US" altLang="ko-KR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9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 smtClean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 smtClean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32</Words>
  <Application>Microsoft Office PowerPoint</Application>
  <PresentationFormat>화면 슬라이드 쇼(4:3)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JavaScript  1강  자바스크립트 개요</vt:lpstr>
      <vt:lpstr>JavaScript</vt:lpstr>
      <vt:lpstr>프론트엔드</vt:lpstr>
      <vt:lpstr>PowerPoint 프레젠테이션</vt:lpstr>
      <vt:lpstr>자바스크립트 실행환경</vt:lpstr>
      <vt:lpstr> HTML의 “”내용”” HTML의 “”속성”” HTML의 “”스타일”” 을 변경할 수 있다. 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19</cp:revision>
  <dcterms:created xsi:type="dcterms:W3CDTF">2006-10-05T04:04:58Z</dcterms:created>
  <dcterms:modified xsi:type="dcterms:W3CDTF">2020-09-26T06:28:35Z</dcterms:modified>
</cp:coreProperties>
</file>