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2" r:id="rId5"/>
    <p:sldId id="273" r:id="rId6"/>
    <p:sldId id="274" r:id="rId7"/>
    <p:sldId id="267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2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 시작하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1. &lt;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script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1268760"/>
            <a:ext cx="7772400" cy="194421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&lt;h1&gt;JavaScript&lt;h1&gt;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&lt;script&gt;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document.write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(“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안녕하세요 자바스크립트입니다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.”);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&lt;/script&gt;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808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이벤트 속성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980728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76" y="3284984"/>
            <a:ext cx="7772400" cy="151216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&lt;input type=“”button”” value=“”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sayHi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	</a:t>
            </a:r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onclick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=“”alert(“Hi”)””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367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만남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콘솔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(console)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09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275856" y="2996952"/>
            <a:ext cx="5542384" cy="118199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alert(3+5)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alert(“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Hi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”)</a:t>
            </a:r>
            <a:b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입력해보기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6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36</Words>
  <Application>Microsoft Office PowerPoint</Application>
  <PresentationFormat>화면 슬라이드 쇼(4:3)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JavaScript  2강  자바스크립트 시작하기</vt:lpstr>
      <vt:lpstr>HTML과 JavaScript 만남 1. &lt;script&gt; 태그</vt:lpstr>
      <vt:lpstr>PowerPoint 프레젠테이션</vt:lpstr>
      <vt:lpstr>HTML과 JavaScript 만남 2. HTML 이벤트 속성</vt:lpstr>
      <vt:lpstr>PowerPoint 프레젠테이션</vt:lpstr>
      <vt:lpstr>HTML과 JavaScript 만남 3. 콘솔(console)</vt:lpstr>
      <vt:lpstr>&gt; alert(3+5) &gt; alert(“Hi”) 입력해보기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20</cp:revision>
  <dcterms:created xsi:type="dcterms:W3CDTF">2006-10-05T04:04:58Z</dcterms:created>
  <dcterms:modified xsi:type="dcterms:W3CDTF">2020-09-26T06:29:58Z</dcterms:modified>
</cp:coreProperties>
</file>