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6" r:id="rId7"/>
    <p:sldId id="281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9572"/>
              </p:ext>
            </p:extLst>
          </p:nvPr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미국의 수도는 워싱턴이다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나는 초밥을 좋아한다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명제가 아니다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너는 인성에 </a:t>
                      </a:r>
                      <a:r>
                        <a:rPr lang="ko-KR" altLang="en-US" dirty="0" err="1" smtClean="0"/>
                        <a:t>문제있다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명제가 아니다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1699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console.log(2</a:t>
                      </a:r>
                      <a:r>
                        <a:rPr lang="en-US" altLang="ko-KR" baseline="0" dirty="0" smtClean="0"/>
                        <a:t> &gt; 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console.log(15</a:t>
                      </a:r>
                      <a:r>
                        <a:rPr lang="en-US" altLang="ko-KR" baseline="0" dirty="0" smtClean="0"/>
                        <a:t> &lt; 30);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console.log(1.5</a:t>
                      </a:r>
                      <a:r>
                        <a:rPr lang="en-US" altLang="ko-KR" baseline="0" dirty="0" smtClean="0"/>
                        <a:t> &gt;= 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console.log(3&lt;=3);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console.log(“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”===“str2”);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console.log(10 !== 10);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339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고양이는 다리가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 smtClean="0"/>
                        <a:t> 꼬리를 가졌다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고양이는 다리가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고양이는 꼬리를 가졌다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err="1" smtClean="0"/>
                        <a:t>세미만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세 이상은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err="1" smtClean="0"/>
                        <a:t>세미만은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세 이상은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나는 인성에 문제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나는 인성에 </a:t>
                      </a:r>
                      <a:r>
                        <a:rPr lang="ko-KR" altLang="en-US" dirty="0" err="1" smtClean="0"/>
                        <a:t>문제있다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18336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 (&amp;&amp;)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두 명제가 모두 참이라면 </a:t>
                      </a:r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 ( ||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두 명제 중 하나라도 참이라면 </a:t>
                      </a:r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endParaRPr lang="ko-KR" alt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13136"/>
              </p:ext>
            </p:extLst>
          </p:nvPr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산술연산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비교연산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논리연산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97023"/>
              </p:ext>
            </p:extLst>
          </p:nvPr>
        </p:nvGraphicFramePr>
        <p:xfrm>
          <a:off x="1547664" y="26369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연산기호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24865" y="278092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 a = 10;</a:t>
            </a:r>
          </a:p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 b = 20; 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51720" y="436510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a+b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console.log(a-b);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console.log(a*b);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console.log(a/b);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a%b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 </a:t>
            </a:r>
            <a:r>
              <a:rPr lang="en-US" altLang="ko-KR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“”</a:t>
            </a:r>
            <a:r>
              <a:rPr lang="ko-KR" altLang="en-US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””;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+””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.””);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0332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연산기호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왼쪽이 오른쪽보다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다르다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299</Words>
  <Application>Microsoft Office PowerPoint</Application>
  <PresentationFormat>화면 슬라이드 쇼(4:3)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JavaScript  4강  자바스크립트  연산과 연산자 </vt:lpstr>
      <vt:lpstr>연산</vt:lpstr>
      <vt:lpstr>연산</vt:lpstr>
      <vt:lpstr>산술연산</vt:lpstr>
      <vt:lpstr>숫자연산</vt:lpstr>
      <vt:lpstr>문자열연산</vt:lpstr>
      <vt:lpstr>비교연산</vt:lpstr>
      <vt:lpstr>비교연산</vt:lpstr>
      <vt:lpstr>불린(Boolean)형</vt:lpstr>
      <vt:lpstr>명제</vt:lpstr>
      <vt:lpstr>비교연산</vt:lpstr>
      <vt:lpstr>논리연산</vt:lpstr>
      <vt:lpstr>논리연산</vt:lpstr>
      <vt:lpstr>논리연산</vt:lpstr>
      <vt:lpstr>논리연산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38</cp:revision>
  <dcterms:created xsi:type="dcterms:W3CDTF">2006-10-05T04:04:58Z</dcterms:created>
  <dcterms:modified xsi:type="dcterms:W3CDTF">2020-09-27T03:53:16Z</dcterms:modified>
</cp:coreProperties>
</file>