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86" r:id="rId4"/>
    <p:sldId id="267" r:id="rId5"/>
    <p:sldId id="287" r:id="rId6"/>
    <p:sldId id="288" r:id="rId7"/>
    <p:sldId id="289" r:id="rId8"/>
    <p:sldId id="290" r:id="rId9"/>
    <p:sldId id="291" r:id="rId10"/>
    <p:sldId id="292" r:id="rId11"/>
    <p:sldId id="26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JavaScript  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5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자바스크립트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문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3648" y="2348880"/>
            <a:ext cx="7200800" cy="2088231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if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32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합계금액이 </a:t>
            </a:r>
            <a:r>
              <a:rPr lang="en-US" altLang="ko-KR" sz="32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15</a:t>
            </a:r>
            <a:r>
              <a:rPr lang="ko-KR" altLang="en-US" sz="32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만원 이상인가</a:t>
            </a:r>
            <a:r>
              <a:rPr lang="en-US" altLang="ko-KR" sz="32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? 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){</a:t>
            </a:r>
            <a:b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3200" dirty="0" err="1" smtClean="0">
                <a:latin typeface="배달의민족 주아" pitchFamily="18" charset="-127"/>
                <a:ea typeface="배달의민족 주아" pitchFamily="18" charset="-127"/>
              </a:rPr>
              <a:t>할인률은</a:t>
            </a:r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30%</a:t>
            </a:r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이다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  <a:b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}</a:t>
            </a:r>
            <a:r>
              <a:rPr lang="en-US" altLang="ko-KR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else if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 (</a:t>
            </a:r>
            <a:r>
              <a:rPr lang="ko-KR" altLang="en-US" sz="32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합계금액이 </a:t>
            </a:r>
            <a:r>
              <a:rPr lang="en-US" altLang="ko-KR" sz="32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7</a:t>
            </a:r>
            <a:r>
              <a:rPr lang="ko-KR" altLang="en-US" sz="32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만원 </a:t>
            </a:r>
            <a:r>
              <a:rPr lang="ko-KR" altLang="en-US" sz="32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이상인가</a:t>
            </a:r>
            <a:r>
              <a:rPr lang="en-US" altLang="ko-KR" sz="32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? 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){</a:t>
            </a:r>
            <a:b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3200" dirty="0" err="1" smtClean="0">
                <a:latin typeface="배달의민족 주아" pitchFamily="18" charset="-127"/>
                <a:ea typeface="배달의민족 주아" pitchFamily="18" charset="-127"/>
              </a:rPr>
              <a:t>할인률은</a:t>
            </a:r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20%</a:t>
            </a:r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이다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  <a:b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}</a:t>
            </a:r>
            <a:r>
              <a:rPr lang="en-US" altLang="ko-KR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else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{</a:t>
            </a:r>
            <a:b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3200" dirty="0" err="1" smtClean="0">
                <a:latin typeface="배달의민족 주아" pitchFamily="18" charset="-127"/>
                <a:ea typeface="배달의민족 주아" pitchFamily="18" charset="-127"/>
              </a:rPr>
              <a:t>할인률은</a:t>
            </a:r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0%</a:t>
            </a:r>
            <a:r>
              <a:rPr lang="ko-KR" altLang="en-US" sz="3200" dirty="0" smtClean="0">
                <a:latin typeface="배달의민족 주아" pitchFamily="18" charset="-127"/>
                <a:ea typeface="배달의민족 주아" pitchFamily="18" charset="-127"/>
              </a:rPr>
              <a:t>이다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  <a:b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}</a:t>
            </a:r>
            <a: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200" dirty="0" smtClean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226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54547" y="5723964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smtClean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7139" y="1670943"/>
            <a:ext cx="7772400" cy="1470025"/>
          </a:xfrm>
        </p:spPr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조건문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57139" y="285293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여러 갈래의 길로 </a:t>
            </a:r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나뉠때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7139" y="1670943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합계금액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5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만원 이상 무료배송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57139" y="285293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합계금액 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5</a:t>
            </a:r>
            <a:r>
              <a:rPr lang="ko-KR" altLang="en-US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만원 미만 유료배송</a:t>
            </a:r>
            <a:endParaRPr lang="ko-KR" altLang="en-US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5" name="Picture 3" descr="C:\Users\Administrator\Downloads\free-icon-shirt-89245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669" y="939858"/>
            <a:ext cx="800125" cy="8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dministrator\Downloads\free-icon-shirt-9414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451" y="908720"/>
            <a:ext cx="860538" cy="86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77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07904" y="2319015"/>
            <a:ext cx="1728192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if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365104"/>
            <a:ext cx="32004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3707904" y="3140968"/>
            <a:ext cx="172819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만약에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004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15816" y="2564904"/>
            <a:ext cx="3672408" cy="187220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if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){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명령블록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}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03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79712" y="2348880"/>
            <a:ext cx="6048672" cy="2088231"/>
          </a:xfrm>
        </p:spPr>
        <p:txBody>
          <a:bodyPr>
            <a:noAutofit/>
          </a:bodyPr>
          <a:lstStyle/>
          <a:p>
            <a:pPr algn="l"/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if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36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합계금액이 </a:t>
            </a:r>
            <a:r>
              <a:rPr lang="en-US" altLang="ko-KR" sz="36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5</a:t>
            </a:r>
            <a:r>
              <a:rPr lang="ko-KR" altLang="en-US" sz="36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만원 이상인가</a:t>
            </a:r>
            <a:r>
              <a:rPr lang="en-US" altLang="ko-KR" sz="36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){</a:t>
            </a:r>
            <a:b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3600" dirty="0" err="1" smtClean="0">
                <a:latin typeface="배달의민족 주아" pitchFamily="18" charset="-127"/>
                <a:ea typeface="배달의민족 주아" pitchFamily="18" charset="-127"/>
              </a:rPr>
              <a:t>배송비는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0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원이다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  <a:b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}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478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15816" y="2564904"/>
            <a:ext cx="3672408" cy="187220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if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){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명령블록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}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else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{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명령블록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}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07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79712" y="2348880"/>
            <a:ext cx="6048672" cy="2088231"/>
          </a:xfrm>
        </p:spPr>
        <p:txBody>
          <a:bodyPr>
            <a:noAutofit/>
          </a:bodyPr>
          <a:lstStyle/>
          <a:p>
            <a:pPr algn="l"/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if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36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합계금액이 </a:t>
            </a:r>
            <a:r>
              <a:rPr lang="en-US" altLang="ko-KR" sz="36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5</a:t>
            </a:r>
            <a:r>
              <a:rPr lang="ko-KR" altLang="en-US" sz="36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만원 이상인가</a:t>
            </a:r>
            <a:r>
              <a:rPr lang="en-US" altLang="ko-KR" sz="36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){</a:t>
            </a:r>
            <a:b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3600" dirty="0" err="1" smtClean="0">
                <a:latin typeface="배달의민족 주아" pitchFamily="18" charset="-127"/>
                <a:ea typeface="배달의민족 주아" pitchFamily="18" charset="-127"/>
              </a:rPr>
              <a:t>배송비는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0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원이다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  <a:b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}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else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 {</a:t>
            </a:r>
            <a:b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3600" dirty="0" err="1" smtClean="0">
                <a:latin typeface="배달의민족 주아" pitchFamily="18" charset="-127"/>
                <a:ea typeface="배달의민족 주아" pitchFamily="18" charset="-127"/>
              </a:rPr>
              <a:t>배송비는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2500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원이다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  <a:b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}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107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15816" y="2564904"/>
            <a:ext cx="3672408" cy="187220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if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1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){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명령블록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}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else if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(</a:t>
            </a:r>
            <a:r>
              <a:rPr lang="ko-KR" altLang="en-US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){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명령블록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}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else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{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명령블록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}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020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72</Words>
  <Application>Microsoft Office PowerPoint</Application>
  <PresentationFormat>화면 슬라이드 쇼(4:3)</PresentationFormat>
  <Paragraphs>26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JavaScript  5강  자바스크립트  조건문 </vt:lpstr>
      <vt:lpstr>조건문</vt:lpstr>
      <vt:lpstr>합계금액 5만원 이상 무료배송</vt:lpstr>
      <vt:lpstr>if문</vt:lpstr>
      <vt:lpstr>if(조건){  명령블록 } </vt:lpstr>
      <vt:lpstr>if(합계금액이 5만원 이상인가?){  배송비는 0원이다. } </vt:lpstr>
      <vt:lpstr>if(조건){  명령블록 }else {  명령블록 } </vt:lpstr>
      <vt:lpstr>if(합계금액이 5만원 이상인가?){  배송비는 0원이다. }else {  배송비는 2500원이다. } </vt:lpstr>
      <vt:lpstr>if(조건1){  명령블록 }else if (조건2){  명령블록 }else{  명령블록 } </vt:lpstr>
      <vt:lpstr>if(합계금액이 15만원 이상인가? ){  할인률은 30%이다. }else if (합계금액이 7만원 이상인가? ){  할인률은 20%이다. }else{  할인률은 0%이다. } 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39</cp:revision>
  <dcterms:created xsi:type="dcterms:W3CDTF">2006-10-05T04:04:58Z</dcterms:created>
  <dcterms:modified xsi:type="dcterms:W3CDTF">2020-09-27T04:11:19Z</dcterms:modified>
</cp:coreProperties>
</file>