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71" r:id="rId6"/>
    <p:sldId id="268" r:id="rId7"/>
    <p:sldId id="269" r:id="rId8"/>
    <p:sldId id="272" r:id="rId9"/>
    <p:sldId id="270" r:id="rId10"/>
    <p:sldId id="273" r:id="rId11"/>
    <p:sldId id="263" r:id="rId12"/>
    <p:sldId id="27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JavaScript  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8</a:t>
            </a:r>
            <a:r>
              <a:rPr lang="ko-KR" altLang="en-US" sz="280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문서 객체 모델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(DOM)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640960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이벤트 처리 실습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1470025"/>
          </a:xfrm>
        </p:spPr>
        <p:txBody>
          <a:bodyPr/>
          <a:lstStyle/>
          <a:p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DOM </a:t>
            </a:r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요소 생성 실습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632074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문서 객체 모델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(DOM)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7733" y="31020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문서에 접근하기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위한 인터페이스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문서 내의 모든 요소를 정의하고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각각의 요소에 접근하는 방법을 제공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311110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12288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Document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객체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Document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객체는 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웹 페이지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그 자체를 의미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34439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웹 페이지에 존재하는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요소에 접근하고자 할 때는 반드시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Document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객체 부터 시작해야 한다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6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Document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메소드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요소에 대한 작업을 도와주는 다양한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메소드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제공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9740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- HTML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요소의 선택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- HTML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요소의 생성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- HTML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이벤트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핸들러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추가 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2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요소의 선택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86045"/>
              </p:ext>
            </p:extLst>
          </p:nvPr>
        </p:nvGraphicFramePr>
        <p:xfrm>
          <a:off x="539552" y="2852936"/>
          <a:ext cx="8208912" cy="300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메소드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47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document.getElementsByTagName</a:t>
                      </a:r>
                      <a:endParaRPr lang="en-US" altLang="ko-KR" sz="1600" dirty="0" smtClean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태그이름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해당 태그 이름의 요소를 모두 선택</a:t>
                      </a:r>
                      <a:endParaRPr lang="en-US" altLang="ko-KR" dirty="0" smtClean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47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document.getElementById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아이디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해당 아이디 요소를 선택</a:t>
                      </a:r>
                      <a:endParaRPr lang="en-US" altLang="ko-KR" dirty="0" smtClean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47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document.getElementsByClassName</a:t>
                      </a:r>
                      <a:endParaRPr lang="en-US" altLang="ko-KR" sz="1600" dirty="0" smtClean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클래스이름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해당 클래스에 속한 요소를 모두 선택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47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document.querySelector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선택자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해당 </a:t>
                      </a:r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선택자로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선택되는 요소를 모두 선택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5181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요소의 생성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29823"/>
              </p:ext>
            </p:extLst>
          </p:nvPr>
        </p:nvGraphicFramePr>
        <p:xfrm>
          <a:off x="539552" y="2852936"/>
          <a:ext cx="8208912" cy="144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메소드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47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document.createElement</a:t>
                      </a:r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태그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지정된 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HTML 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요소를 생성</a:t>
                      </a:r>
                      <a:endParaRPr lang="en-US" altLang="ko-KR" dirty="0" smtClean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47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document.write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텍스트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HTML</a:t>
                      </a:r>
                      <a:r>
                        <a:rPr lang="en-US" altLang="ko-KR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출력 </a:t>
                      </a:r>
                      <a:r>
                        <a:rPr lang="ko-KR" altLang="en-US" baseline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스트림을</a:t>
                      </a:r>
                      <a:r>
                        <a:rPr lang="ko-KR" altLang="en-US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통해 텍스트 출력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0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5181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이벤트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890954"/>
            <a:ext cx="8348464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이벤트란 웹 브라우저가 알려주는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요소에 대한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사건 발생을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의미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1560" y="3928410"/>
            <a:ext cx="8348464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키보드 입력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마우스 클릭 등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81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5181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이벤트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890954"/>
            <a:ext cx="8348464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err="1" smtClean="0">
                <a:latin typeface="배달의민족 주아" pitchFamily="18" charset="-127"/>
                <a:ea typeface="배달의민족 주아" pitchFamily="18" charset="-127"/>
              </a:rPr>
              <a:t>addEventListener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()</a:t>
            </a:r>
          </a:p>
          <a:p>
            <a:pPr algn="l"/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대상객체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en-US" altLang="ko-KR" sz="3200" dirty="0" err="1" smtClean="0">
                <a:latin typeface="배달의민족 주아" pitchFamily="18" charset="-127"/>
                <a:ea typeface="배달의민족 주아" pitchFamily="18" charset="-127"/>
              </a:rPr>
              <a:t>addEventListener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이벤트명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실행할리스너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80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189</Words>
  <Application>Microsoft Office PowerPoint</Application>
  <PresentationFormat>화면 슬라이드 쇼(4:3)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JavaScript  8강  문서 객체 모델(DOM)</vt:lpstr>
      <vt:lpstr>문서 객체 모델(DOM)이란?</vt:lpstr>
      <vt:lpstr>PowerPoint 프레젠테이션</vt:lpstr>
      <vt:lpstr>Document 객체</vt:lpstr>
      <vt:lpstr>Document 메소드</vt:lpstr>
      <vt:lpstr>HTML 요소의 선택</vt:lpstr>
      <vt:lpstr>HTML 요소의 생성</vt:lpstr>
      <vt:lpstr>이벤트</vt:lpstr>
      <vt:lpstr>이벤트</vt:lpstr>
      <vt:lpstr>이벤트 처리 실습</vt:lpstr>
      <vt:lpstr>DOM 요소 생성 실습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21</cp:revision>
  <dcterms:created xsi:type="dcterms:W3CDTF">2006-10-05T04:04:58Z</dcterms:created>
  <dcterms:modified xsi:type="dcterms:W3CDTF">2020-09-27T03:51:32Z</dcterms:modified>
</cp:coreProperties>
</file>