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66" r:id="rId13"/>
    <p:sldId id="259" r:id="rId14"/>
    <p:sldId id="273" r:id="rId15"/>
    <p:sldId id="274" r:id="rId16"/>
    <p:sldId id="26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HTML5 2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텍스트관련 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85416" y="1844824"/>
            <a:ext cx="7772400" cy="2376264"/>
          </a:xfrm>
        </p:spPr>
        <p:txBody>
          <a:bodyPr>
            <a:normAutofit fontScale="90000"/>
          </a:bodyPr>
          <a:lstStyle/>
          <a:p>
            <a:pPr algn="l"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   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다음줄로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한칸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띄웁니다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&lt;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br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   HTML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은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재미있다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&lt;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br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  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할만한 것 같아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줄을 나눌 때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5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85416" y="1844824"/>
            <a:ext cx="7772400" cy="2376264"/>
          </a:xfrm>
        </p:spPr>
        <p:txBody>
          <a:bodyPr>
            <a:normAutofit/>
          </a:bodyPr>
          <a:lstStyle/>
          <a:p>
            <a:pPr algn="l"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아래 내용과 구분하고 싶어요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.&lt;/p&gt;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hr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새로운 내용입니다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수평선을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표현할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4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a 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하이퍼링크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1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&lt;a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href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=“”https://www.naver.com””&gt; 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네이버로이동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&lt;/a&gt;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284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클릭할 경우 해당 주소로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이동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주석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(Comment)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4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&lt;!--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메모를 하거나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--&gt;</a:t>
            </a:r>
          </a:p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&lt;!--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코드를 실행 하지 않고 싶을 때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--&gt;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2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Heading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&lt;h1&gt;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25511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중요도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를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h1, h2, h3, h4, h5, h6</a:t>
            </a:r>
          </a:p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검색엔진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paragraph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8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&lt;p&gt;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저는 단락 태그입니다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문단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작성할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5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글씨 강조 효과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8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/>
          </a:bodyPr>
          <a:lstStyle/>
          <a:p>
            <a:pPr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&lt;i&gt;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강조된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&lt;/i&gt;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글씨입니다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이탤릭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체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표현할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&lt;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em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강조된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em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글씨입니다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83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pPr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&lt;b&gt;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굵은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&lt;/b&gt;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글씨입니다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42210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굵은 문자를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표현할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28553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&lt;strong&gt;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굵은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&lt;/strong&gt; </a:t>
            </a:r>
          </a:p>
          <a:p>
            <a:pPr>
              <a:tabLst>
                <a:tab pos="2247900" algn="l"/>
              </a:tabLst>
            </a:pP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글씨입니다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7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줄 나누기와 수평선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5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188</Words>
  <Application>Microsoft Office PowerPoint</Application>
  <PresentationFormat>화면 슬라이드 쇼(4:3)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HTML5 2강  텍스트관련 태그</vt:lpstr>
      <vt:lpstr>Heading 태그</vt:lpstr>
      <vt:lpstr>&lt;h1&gt; 스타트코딩 &lt;/h1&gt;</vt:lpstr>
      <vt:lpstr>paragraph 태그</vt:lpstr>
      <vt:lpstr>&lt;p&gt; 저는 단락 태그입니다 &lt;/p&gt;</vt:lpstr>
      <vt:lpstr>글씨 강조 효과</vt:lpstr>
      <vt:lpstr>&lt;p&gt; &lt;i&gt;강조된&lt;/i&gt; 글씨입니다 &lt;/p&gt;</vt:lpstr>
      <vt:lpstr>&lt;p&gt; &lt;b&gt;굵은&lt;/b&gt; 글씨입니다 &lt;/p&gt;</vt:lpstr>
      <vt:lpstr>줄 나누기와 수평선</vt:lpstr>
      <vt:lpstr>&lt;p&gt;      다음줄로 한칸 띄웁니다. &lt;br&gt;     HTML은 재미있다. &lt;br&gt;     할만한 것 같아. &lt;/p&gt;</vt:lpstr>
      <vt:lpstr>&lt;p&gt; 아래 내용과 구분하고 싶어요.&lt;/p&gt; &lt;hr&gt; &lt;p&gt; 새로운 내용입니다.&lt;/p&gt;</vt:lpstr>
      <vt:lpstr>a (하이퍼링크) 태그</vt:lpstr>
      <vt:lpstr>PowerPoint 프레젠테이션</vt:lpstr>
      <vt:lpstr>주석(Comment)</vt:lpstr>
      <vt:lpstr>PowerPoint 프레젠테이션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14</cp:revision>
  <dcterms:created xsi:type="dcterms:W3CDTF">2006-10-05T04:04:58Z</dcterms:created>
  <dcterms:modified xsi:type="dcterms:W3CDTF">2020-09-07T06:36:32Z</dcterms:modified>
</cp:coreProperties>
</file>