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318" r:id="rId5"/>
    <p:sldId id="321" r:id="rId6"/>
    <p:sldId id="324" r:id="rId7"/>
    <p:sldId id="323" r:id="rId8"/>
    <p:sldId id="325" r:id="rId9"/>
    <p:sldId id="32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5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포지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션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박스들을 원하는 곳에 배치하자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기본값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을 작성한 순서대로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위에서 아래로 왼쪽에서 오른쪽으로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물 흐르듯 배치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현재위치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(static)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이미지태그 두 개를 겹치게 만들어보자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브라우저의 화면을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956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스크롤해도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위치가 고정되는 박스 만들기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relative, absolute, fixed 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가 선언되어 있는 상위태그를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5774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136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CSS3 5강  CSS 포지션</vt:lpstr>
      <vt:lpstr> 박스들을 원하는 곳에 배치하자</vt:lpstr>
      <vt:lpstr>PowerPoint 프레젠테이션</vt:lpstr>
      <vt:lpstr>position : static</vt:lpstr>
      <vt:lpstr>position : relative</vt:lpstr>
      <vt:lpstr>position : relative</vt:lpstr>
      <vt:lpstr>position : fixed</vt:lpstr>
      <vt:lpstr>position : fixed</vt:lpstr>
      <vt:lpstr>position : absolute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74</cp:revision>
  <dcterms:created xsi:type="dcterms:W3CDTF">2006-10-05T04:04:58Z</dcterms:created>
  <dcterms:modified xsi:type="dcterms:W3CDTF">2020-09-28T10:18:24Z</dcterms:modified>
</cp:coreProperties>
</file>