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28" r:id="rId4"/>
    <p:sldId id="329" r:id="rId5"/>
    <p:sldId id="321" r:id="rId6"/>
    <p:sldId id="326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7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플로트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float?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27584" y="335699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기존의 배치에서 벗어나 붕 </a:t>
            </a:r>
            <a:r>
              <a:rPr lang="ko-KR" altLang="en-US" sz="28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떠오른는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것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7584" y="407707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신문기사 레이아웃을 만들기 위해 탄생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38338"/>
            <a:ext cx="55626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5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99792" y="548680"/>
            <a:ext cx="4192524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.box1 {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	width : 200px;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float : left;</a:t>
            </a:r>
          </a:p>
          <a:p>
            <a:pPr algn="l"/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419350"/>
            <a:ext cx="55340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6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61963"/>
            <a:ext cx="76962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9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6"/>
    </mc:Choice>
    <mc:Fallback>
      <p:transition spd="slow" advTm="34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047750"/>
            <a:ext cx="76866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99592" y="18864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신문기사 레이아웃 만들기</a:t>
            </a:r>
            <a:endParaRPr lang="en-US" altLang="ko-KR" sz="28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7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47</Words>
  <Application>Microsoft Office PowerPoint</Application>
  <PresentationFormat>화면 슬라이드 쇼(4:3)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도현</vt:lpstr>
      <vt:lpstr>배달의민족 주아</vt:lpstr>
      <vt:lpstr>Arial</vt:lpstr>
      <vt:lpstr>Office 테마</vt:lpstr>
      <vt:lpstr>CSS3 7강  CSS 플로트</vt:lpstr>
      <vt:lpstr>float?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83</cp:revision>
  <dcterms:created xsi:type="dcterms:W3CDTF">2006-10-05T04:04:58Z</dcterms:created>
  <dcterms:modified xsi:type="dcterms:W3CDTF">2020-11-02T11:07:21Z</dcterms:modified>
</cp:coreProperties>
</file>