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63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JavaScript  Language basic 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cource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자바스크립트 입문 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err="1">
                <a:solidFill>
                  <a:srgbClr val="FFCC00"/>
                </a:solidFill>
                <a:latin typeface="배달의민족 주아" pitchFamily="18" charset="-127"/>
                <a:ea typeface="배달의민족 주아" pitchFamily="18" charset="-127"/>
              </a:rPr>
              <a:t>자료형과</a:t>
            </a:r>
            <a:r>
              <a:rPr lang="ko-KR" altLang="en-US" dirty="0">
                <a:solidFill>
                  <a:srgbClr val="FFCC00"/>
                </a:solidFill>
                <a:latin typeface="배달의민족 주아" pitchFamily="18" charset="-127"/>
                <a:ea typeface="배달의민족 주아" pitchFamily="18" charset="-127"/>
              </a:rPr>
              <a:t> 변수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296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변수이름 짓는 규칙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37874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1988840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저장한 값을 잘 설명할 수 있는 것으로 짓자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1520" y="2552626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문자와 숫자 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_(</a:t>
            </a:r>
            <a:r>
              <a:rPr lang="ko-KR" altLang="en-US" sz="2800" dirty="0" err="1">
                <a:latin typeface="배달의민족 주아" pitchFamily="18" charset="-127"/>
                <a:ea typeface="배달의민족 주아" pitchFamily="18" charset="-127"/>
              </a:rPr>
              <a:t>언더스코어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)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를 사용할 수 있다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51520" y="3113757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대문자와 소문자를 구분한다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3716867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공백은 사용할 수 없다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51520" y="4343867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5.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숫자로 시작할 수 없다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51520" y="4911303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6.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미리 예약된 이름은 사용할 수 없다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90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8" grpId="0"/>
      <p:bldP spid="9" grpId="0"/>
      <p:bldP spid="10" grpId="0"/>
      <p:bldP spid="11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8775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미리 예약된 이름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키워드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8950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920" y="1338446"/>
            <a:ext cx="4605312" cy="5348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401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변수 이해하기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8950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2505174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1641574"/>
            <a:ext cx="7342584" cy="9233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10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+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9CDCFE"/>
                </a:solidFill>
                <a:latin typeface="Consolas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2924944"/>
            <a:ext cx="7342584" cy="3139321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10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9CDCFE"/>
                </a:solidFill>
                <a:latin typeface="Consolas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+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9CDCFE"/>
                </a:solidFill>
                <a:latin typeface="Consolas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3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9CDCFE"/>
                </a:solidFill>
                <a:latin typeface="Consolas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-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2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9CDCFE"/>
                </a:solidFill>
                <a:latin typeface="Consolas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959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상수 이해하기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8950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2505174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1700808"/>
            <a:ext cx="7342584" cy="3139321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PI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3.14;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radius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10;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area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PI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*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radius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*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radius;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9CDCFE"/>
                </a:solidFill>
                <a:latin typeface="Consolas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원의 반지름 길이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: 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radius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altLang="ko-KR" dirty="0">
                <a:solidFill>
                  <a:srgbClr val="9CDCFE"/>
                </a:solidFill>
                <a:latin typeface="Consolas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원의 넓이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: 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area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9CDCFE"/>
                </a:solidFill>
                <a:latin typeface="Consolas"/>
              </a:rPr>
              <a:t>radius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20;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9CDCFE"/>
                </a:solidFill>
                <a:latin typeface="Consolas"/>
              </a:rPr>
              <a:t>area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PI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*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radius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*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radius;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9CDCFE"/>
                </a:solidFill>
                <a:latin typeface="Consolas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원의 반지름 길이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: 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radius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altLang="ko-KR" dirty="0">
                <a:solidFill>
                  <a:srgbClr val="9CDCFE"/>
                </a:solidFill>
                <a:latin typeface="Consolas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원의 넓이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: 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area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);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699792" y="4767287"/>
            <a:ext cx="37444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변하지 않는 값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고정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344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형변환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700808"/>
            <a:ext cx="7342584" cy="9233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temp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24;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message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오늘 최고온도는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+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temp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+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도다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.";</a:t>
            </a:r>
            <a:endParaRPr lang="ko-KR" alt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console.log(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message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);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699792" y="2708920"/>
            <a:ext cx="37444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자동형변환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957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형변환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988840"/>
            <a:ext cx="7342584" cy="861774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temp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B5CEA8"/>
                </a:solidFill>
                <a:latin typeface="Consolas"/>
              </a:rPr>
              <a:t>24;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message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오늘 최고온도는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+ 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temp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/>
              </a:rPr>
              <a:t>toString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() +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도다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.";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console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/>
              </a:rPr>
              <a:t>log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message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);</a:t>
            </a:r>
            <a:endParaRPr lang="en-US" altLang="ko-KR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267744" y="3501008"/>
            <a:ext cx="460851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어떤값</a:t>
            </a: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.</a:t>
            </a:r>
            <a:r>
              <a:rPr lang="en-US" altLang="ko-KR" sz="36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toString</a:t>
            </a: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()</a:t>
            </a:r>
          </a:p>
          <a:p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어떤값을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문자열로 바꿔준다</a:t>
            </a:r>
          </a:p>
        </p:txBody>
      </p:sp>
    </p:spTree>
    <p:extLst>
      <p:ext uri="{BB962C8B-B14F-4D97-AF65-F5344CB8AC3E}">
        <p14:creationId xmlns:p14="http://schemas.microsoft.com/office/powerpoint/2010/main" val="278058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형변환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83568" y="1700808"/>
            <a:ext cx="7920880" cy="1077218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"30";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your_age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"24";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message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너와 나의 </a:t>
            </a:r>
            <a:r>
              <a:rPr lang="ko-KR" altLang="en-US" sz="1600" dirty="0" err="1">
                <a:solidFill>
                  <a:srgbClr val="CE9178"/>
                </a:solidFill>
                <a:latin typeface="Consolas"/>
              </a:rPr>
              <a:t>나이합은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+ 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+ 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your_age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+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이다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";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console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/>
              </a:rPr>
              <a:t>log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message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657" y="3452283"/>
            <a:ext cx="4056567" cy="46481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09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형변환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700808"/>
            <a:ext cx="7342584" cy="1477328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my_age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"30";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your_age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"24";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message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너와 나의 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나이합은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+ (</a:t>
            </a:r>
            <a:r>
              <a:rPr lang="en-US" altLang="ko-KR" dirty="0" err="1">
                <a:solidFill>
                  <a:srgbClr val="DCDCAA"/>
                </a:solidFill>
                <a:latin typeface="Consolas"/>
              </a:rPr>
              <a:t>parseInt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my_age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 + </a:t>
            </a:r>
            <a:r>
              <a:rPr lang="en-US" altLang="ko-KR" dirty="0" err="1">
                <a:solidFill>
                  <a:srgbClr val="DCDCAA"/>
                </a:solidFill>
                <a:latin typeface="Consolas"/>
              </a:rPr>
              <a:t>parseInt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your_age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)) +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이다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";</a:t>
            </a:r>
            <a:endParaRPr lang="ko-KR" alt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9CDCFE"/>
                </a:solidFill>
                <a:latin typeface="Consolas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message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59732" y="3831182"/>
            <a:ext cx="482453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parseInt</a:t>
            </a: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6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어떤값</a:t>
            </a: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어떤값을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정수형으로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바꿔준다</a:t>
            </a:r>
          </a:p>
        </p:txBody>
      </p:sp>
    </p:spTree>
    <p:extLst>
      <p:ext uri="{BB962C8B-B14F-4D97-AF65-F5344CB8AC3E}">
        <p14:creationId xmlns:p14="http://schemas.microsoft.com/office/powerpoint/2010/main" val="12809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문자열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포맷팅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27584" y="1700808"/>
            <a:ext cx="7488832" cy="1323439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홍길동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";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B5CEA8"/>
                </a:solidFill>
                <a:latin typeface="Consolas"/>
              </a:rPr>
              <a:t>30;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message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 err="1">
                <a:solidFill>
                  <a:srgbClr val="CE9178"/>
                </a:solidFill>
                <a:latin typeface="Consolas"/>
              </a:rPr>
              <a:t>내이름은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+ 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+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이고 나이는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+ 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+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세 이다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.";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console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/>
              </a:rPr>
              <a:t>log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message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);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691680" y="3831182"/>
            <a:ext cx="572463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문자열을 만들기가 불편하다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…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56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문자열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포맷팅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91580" y="2530914"/>
            <a:ext cx="7560840" cy="1077218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홍길동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";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B5CEA8"/>
                </a:solidFill>
                <a:latin typeface="Consolas"/>
              </a:rPr>
              <a:t>30;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message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`</a:t>
            </a:r>
            <a:r>
              <a:rPr lang="ko-KR" altLang="en-US" sz="1600" dirty="0" err="1">
                <a:solidFill>
                  <a:srgbClr val="CE9178"/>
                </a:solidFill>
                <a:latin typeface="Consolas"/>
              </a:rPr>
              <a:t>내이름은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${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}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이고 나이는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${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}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세 이다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.`;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console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/>
              </a:rPr>
              <a:t>log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message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);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87724" y="1124744"/>
            <a:ext cx="50045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템플릿 문자열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93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95736" y="2130425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20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br>
              <a:rPr lang="en-US" altLang="ko-KR" sz="20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자료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(data)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란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(data Type)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2.1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숫자형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2.2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문자형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(variable)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3.1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변수를 사용하는 이유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3.2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변수이름 짓는 규칙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3.3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 이해하기 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3.4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상수 이해하기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3.5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형변환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3.6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문자열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포맷팅</a:t>
            </a:r>
            <a:endParaRPr lang="ko-KR" altLang="en-US" sz="2800" dirty="0">
              <a:solidFill>
                <a:srgbClr val="FFCC0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209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자료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자료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(data)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2" descr="C:\Users\Administrator\Downloads\numb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56992"/>
            <a:ext cx="2457896" cy="245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Administrator\Downloads\png 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03412"/>
            <a:ext cx="2511476" cy="251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77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숫자형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(data Type)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60040" y="2738785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정수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en-US" altLang="ko-KR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int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2292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-1, 0 , 3, 12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292853" y="2738785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실수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(float)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4785105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-1.5, 3.14, 12.9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4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문자형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(data Type)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203848" y="2748954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문자열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(String)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09413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'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he is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korean</a:t>
            </a:r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'</a:t>
            </a:r>
            <a:endParaRPr lang="ko-KR" altLang="en-US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641089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he is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korean</a:t>
            </a:r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endParaRPr lang="ko-KR" altLang="en-US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79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'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과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를 구분해서 사용하는 이유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(data Type)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136304" y="2463031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이스케이프문자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8032" y="5486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문자형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981410"/>
              </p:ext>
            </p:extLst>
          </p:nvPr>
        </p:nvGraphicFramePr>
        <p:xfrm>
          <a:off x="1526232" y="378904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한줄</a:t>
                      </a:r>
                      <a:r>
                        <a:rPr lang="ko-KR" altLang="en-US" dirty="0"/>
                        <a:t> 띄우기</a:t>
                      </a:r>
                      <a:r>
                        <a:rPr lang="en-US" altLang="ko-KR" dirty="0"/>
                        <a:t>(Line Feed)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탭</a:t>
                      </a:r>
                      <a:r>
                        <a:rPr lang="en-US" altLang="ko-KR" dirty="0"/>
                        <a:t>(tab)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\\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역슬래시</a:t>
                      </a:r>
                      <a:r>
                        <a:rPr lang="en-US" altLang="ko-KR" dirty="0"/>
                        <a:t>(backslash)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작은 따옴표</a:t>
                      </a:r>
                      <a:r>
                        <a:rPr lang="en-US" altLang="ko-KR" dirty="0"/>
                        <a:t>(Single Quote)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큰 따옴표</a:t>
                      </a:r>
                      <a:r>
                        <a:rPr lang="en-US" altLang="ko-KR" dirty="0"/>
                        <a:t>(Double</a:t>
                      </a:r>
                      <a:r>
                        <a:rPr lang="en-US" altLang="ko-KR" baseline="0" dirty="0"/>
                        <a:t> Quote)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52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987824" y="2748954"/>
            <a:ext cx="31638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무언가 담는 상자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26" name="Picture 2" descr="C:\Users\Administrator\Downloads\free-icon-package-29456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684" y="3759097"/>
            <a:ext cx="2436168" cy="24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57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00192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9592" y="1484784"/>
            <a:ext cx="7342584" cy="9233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console.log(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내가 키우는 고양이 이름은 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미옹이에요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."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console.log(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미옹이는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러시안블루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 입니다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."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 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console.log(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미옹이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 나이는 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3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살이에요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."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339752" y="2751063"/>
            <a:ext cx="453650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var</a:t>
            </a:r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name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=</a:t>
            </a:r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미옹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267744" y="4623271"/>
            <a:ext cx="453650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var</a:t>
            </a:r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age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=</a:t>
            </a:r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1619672" y="3615159"/>
            <a:ext cx="586976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var</a:t>
            </a:r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breed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=</a:t>
            </a:r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러시안블루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162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변수를 사용하는 이유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8950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2505174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데이터에 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을 붙여서 기억하기 쉽게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1520" y="3471143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데이터가 고정되어 있지 않고 </a:t>
            </a:r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변할때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3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822</Words>
  <Application>Microsoft Office PowerPoint</Application>
  <PresentationFormat>On-screen Show (4:3)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Adobe Ming Std L</vt:lpstr>
      <vt:lpstr>맑은 고딕</vt:lpstr>
      <vt:lpstr>배달의민족 도현</vt:lpstr>
      <vt:lpstr>배달의민족 주아</vt:lpstr>
      <vt:lpstr>Arial</vt:lpstr>
      <vt:lpstr>Consolas</vt:lpstr>
      <vt:lpstr>Office 테마</vt:lpstr>
      <vt:lpstr>JavaScript  Language basic cource      스타트코딩 자바스크립트 입문 3강 자료형과 변수</vt:lpstr>
      <vt:lpstr>목차  1. 자료(data)란? 2. 자료형(data Type)  2.1 숫자형  2.2 문자형 3. 변수(variable)  3.1 변수를 사용하는 이유  3.2 변수이름 짓는 규칙  3.3 변수 이해하기   3.4 상수 이해하기  3.5 형변환  3.6 문자열 포맷팅</vt:lpstr>
      <vt:lpstr>자료?</vt:lpstr>
      <vt:lpstr>숫자형</vt:lpstr>
      <vt:lpstr>문자형</vt:lpstr>
      <vt:lpstr>'과 "를 구분해서 사용하는 이유?</vt:lpstr>
      <vt:lpstr>변수</vt:lpstr>
      <vt:lpstr>PowerPoint Presentation</vt:lpstr>
      <vt:lpstr>변수를 사용하는 이유</vt:lpstr>
      <vt:lpstr>변수이름 짓는 규칙</vt:lpstr>
      <vt:lpstr>미리 예약된 이름(키워드)</vt:lpstr>
      <vt:lpstr>변수 이해하기</vt:lpstr>
      <vt:lpstr>상수 이해하기</vt:lpstr>
      <vt:lpstr>형변환</vt:lpstr>
      <vt:lpstr>형변환</vt:lpstr>
      <vt:lpstr>형변환</vt:lpstr>
      <vt:lpstr>형변환</vt:lpstr>
      <vt:lpstr>문자열 포맷팅</vt:lpstr>
      <vt:lpstr>문자열 포맷팅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kwonkijun</cp:lastModifiedBy>
  <cp:revision>38</cp:revision>
  <dcterms:created xsi:type="dcterms:W3CDTF">2006-10-05T04:04:58Z</dcterms:created>
  <dcterms:modified xsi:type="dcterms:W3CDTF">2020-10-23T07:59:37Z</dcterms:modified>
</cp:coreProperties>
</file>