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47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1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태그구조와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문서의 구조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25511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중요도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h1, h2, h3, h4, h5, h6</a:t>
            </a:r>
          </a:p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검색엔진</a:t>
            </a:r>
            <a:endParaRPr lang="ko-KR" altLang="en-US" sz="3600" dirty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5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paragraph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43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저는 단락 태그입니다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문단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작성할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6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4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=“”https://www.naver.com””&gt;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클릭할 경우 해당 주소로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이동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1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3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멀티미디어관련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3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image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2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이미지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를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빈태그</a:t>
            </a:r>
            <a:r>
              <a:rPr lang="en-US" altLang="ko-KR" sz="3600" dirty="0" smtClean="0">
                <a:latin typeface="배달의민족 주아" pitchFamily="18" charset="-127"/>
                <a:ea typeface="배달의민족 주아" pitchFamily="18" charset="-127"/>
              </a:rPr>
              <a:t>(empty tag)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5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img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이미지주소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alt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설명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width=“”300px”” height=“”300px””&gt;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32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audio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5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Hyper Text Markup Language)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9243" y="35010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(Tag)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&lt;audio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오디오주소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&lt;/audio&gt;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오디오파일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video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22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&lt;video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src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비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디오주소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 </a:t>
            </a:r>
            <a:r>
              <a:rPr lang="en-US" altLang="ko-KR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controls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&gt; &lt;/video&gt;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비디오파일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을 추가할 때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5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iframe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0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3568" y="23488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문서안에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또 다른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문서를 넣는다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 동영상 추가하기 실습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27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4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목록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1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아이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ul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순서없는목록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네비게이션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메뉴 등에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9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ol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8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아이유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트와이스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&lt;li&gt;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레드벨벳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&lt;/li&gt;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en-US" altLang="ko-KR" dirty="0" err="1">
                <a:latin typeface="배달의민족 주아" pitchFamily="18" charset="-127"/>
                <a:ea typeface="배달의민족 주아" pitchFamily="18" charset="-127"/>
              </a:rPr>
              <a:t>o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l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순서</a:t>
            </a:r>
            <a:r>
              <a:rPr lang="ko-KR" altLang="en-US" sz="3600" dirty="0" err="1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있</a:t>
            </a:r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는목록</a:t>
            </a:r>
            <a:r>
              <a:rPr lang="ko-KR" altLang="en-US" sz="3600" dirty="0" err="1" smtClean="0">
                <a:latin typeface="배달의민족 주아" pitchFamily="18" charset="-127"/>
                <a:ea typeface="배달의민족 주아" pitchFamily="18" charset="-127"/>
              </a:rPr>
              <a:t>을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 나타내는 태그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4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5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공간 분할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47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div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6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&lt;div&gt;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&lt;h1&gt;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제목입니다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&lt;p&gt;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본문입니다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&lt;/p&gt;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&lt;/div&gt;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여러 태그들을 </a:t>
            </a:r>
            <a:r>
              <a:rPr lang="ko-KR" altLang="en-US" sz="36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묶어서 관리하기 </a:t>
            </a:r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위해서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구역을 나누는 일은 매우 중요하다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8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276872"/>
            <a:ext cx="23145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44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1680" y="1844824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&lt;span&gt;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span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태그입니다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&lt;/span&gt;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40770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>
                <a:latin typeface="배달의민족 주아" pitchFamily="18" charset="-127"/>
                <a:ea typeface="배달의민족 주아" pitchFamily="18" charset="-127"/>
              </a:rPr>
              <a:t>텍스트의 특정 부분을 묶는 데 자주 사용</a:t>
            </a:r>
            <a:endParaRPr lang="en-US" altLang="ko-KR" sz="36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3600" dirty="0" err="1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en-US" altLang="ko-KR" sz="3600" dirty="0" smtClean="0">
              <a:solidFill>
                <a:schemeClr val="accent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15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블락요소와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0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블락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(Block)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6948264" y="609329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1628800"/>
            <a:ext cx="7772400" cy="1470025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블락요소는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한줄을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다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11560" y="285293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인라인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(inline)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요소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11560" y="3990130"/>
            <a:ext cx="4248472" cy="893961"/>
          </a:xfrm>
          <a:prstGeom prst="rect">
            <a:avLst/>
          </a:prstGeom>
          <a:solidFill>
            <a:schemeClr val="accent5"/>
          </a:solidFill>
          <a:effectLst>
            <a:softEdge rad="31750"/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인라인요소는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컨텐츠만큼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차지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34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0766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&lt;h1&gt;</a:t>
            </a: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&lt;/h1&gt;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=“”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속성값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태그이름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83568" y="38311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&lt;a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err="1" smtClean="0">
                <a:latin typeface="배달의민족 주아" pitchFamily="18" charset="-127"/>
                <a:ea typeface="배달의민족 주아" pitchFamily="18" charset="-127"/>
              </a:rPr>
              <a:t>href</a:t>
            </a:r>
            <a:r>
              <a:rPr lang="en-US" altLang="ko-KR" smtClean="0">
                <a:latin typeface="배달의민족 주아" pitchFamily="18" charset="-127"/>
                <a:ea typeface="배달의민족 주아" pitchFamily="18" charset="-127"/>
              </a:rPr>
              <a:t>=“”https://www.naver.com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””&gt; 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네이버로이동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&lt;/a&gt;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문서의 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2636912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&lt;html&gt;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&lt;head&gt;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&lt;/head&gt;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&lt;body&gt;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	&lt;/body&gt;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&lt;/html&gt;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55576" y="550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smtClean="0">
                <a:latin typeface="배달의민족 주아" pitchFamily="18" charset="-127"/>
                <a:ea typeface="배달의민족 주아" pitchFamily="18" charset="-127"/>
              </a:rPr>
              <a:t>&lt;!DOCTYPE html&gt;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1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HTML5 2</a:t>
            </a:r>
            <a:r>
              <a:rPr lang="ko-KR" altLang="en-US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텍스트관련 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71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Heading 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태그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613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304</Words>
  <Application>Microsoft Office PowerPoint</Application>
  <PresentationFormat>화면 슬라이드 쇼(4:3)</PresentationFormat>
  <Paragraphs>98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HTML5 1강  태그구조와 HTML문서의 구조</vt:lpstr>
      <vt:lpstr>HTML</vt:lpstr>
      <vt:lpstr>태그구조</vt:lpstr>
      <vt:lpstr>&lt;태그이름&gt; 내용 &lt;/태그이름&gt;</vt:lpstr>
      <vt:lpstr>&lt;태그이름 속성=“”속성값””&gt;  내용 &lt;/태그이름&gt;</vt:lpstr>
      <vt:lpstr>Html 문서의 구조</vt:lpstr>
      <vt:lpstr>&lt;html&gt;  &lt;head&gt;  &lt;/head&gt;  &lt;body&gt;  &lt;/body&gt; &lt;/html&gt;</vt:lpstr>
      <vt:lpstr>HTML5 2강  텍스트관련 태그</vt:lpstr>
      <vt:lpstr>Heading 태그</vt:lpstr>
      <vt:lpstr>&lt;h1&gt; 스타트코딩 &lt;/h1&gt;</vt:lpstr>
      <vt:lpstr>paragraph 태그</vt:lpstr>
      <vt:lpstr>&lt;p&gt; 저는 단락 태그입니다 &lt;/p&gt;</vt:lpstr>
      <vt:lpstr>a 태그</vt:lpstr>
      <vt:lpstr>PowerPoint 프레젠테이션</vt:lpstr>
      <vt:lpstr>HTML5 3강  멀티미디어관련 태그</vt:lpstr>
      <vt:lpstr>image 태그</vt:lpstr>
      <vt:lpstr>&lt;img src=“”이미지주소””&gt;</vt:lpstr>
      <vt:lpstr>&lt;img src=“”이미지주소”” alt=“”설명”” width=“”300px”” height=“”300px””&gt;</vt:lpstr>
      <vt:lpstr>audio 태그</vt:lpstr>
      <vt:lpstr>&lt;audio src=“”오디오주소”” controls&gt; &lt;/audio&gt;</vt:lpstr>
      <vt:lpstr>video 태그</vt:lpstr>
      <vt:lpstr>&lt;video src=“”비디오주소”” controls&gt; &lt;/video&gt;</vt:lpstr>
      <vt:lpstr>iframe 태그</vt:lpstr>
      <vt:lpstr>PowerPoint 프레젠테이션</vt:lpstr>
      <vt:lpstr>HTML5 4강  목록 태그</vt:lpstr>
      <vt:lpstr>ul 태그</vt:lpstr>
      <vt:lpstr>&lt;ul&gt;  &lt;li&gt;아이유&lt;/li&gt;  &lt;li&gt;트와이스&lt;/li&gt;  &lt;li&gt;레드벨벳&lt;/li&gt; &lt;/ul&gt;</vt:lpstr>
      <vt:lpstr>ol 태그</vt:lpstr>
      <vt:lpstr>&lt;ol&gt;  &lt;li&gt;아이유&lt;/li&gt;  &lt;li&gt;트와이스&lt;/li&gt;  &lt;li&gt;레드벨벳&lt;/li&gt; &lt;/ol&gt;</vt:lpstr>
      <vt:lpstr>HTML5 5강  공간 분할 태그</vt:lpstr>
      <vt:lpstr>div 태그</vt:lpstr>
      <vt:lpstr>&lt;div&gt;  &lt;h1&gt;제목입니다&lt;/h1&gt;  &lt;p&gt;본문입니다&lt;/p&gt; &lt;/div&gt;</vt:lpstr>
      <vt:lpstr>span 태그</vt:lpstr>
      <vt:lpstr>&lt;span&gt;  span 태그입니다. &lt;/span&gt;</vt:lpstr>
      <vt:lpstr>블락요소와 인라인요소</vt:lpstr>
      <vt:lpstr>블락(Block) 요소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11</cp:revision>
  <dcterms:created xsi:type="dcterms:W3CDTF">2006-10-05T04:04:58Z</dcterms:created>
  <dcterms:modified xsi:type="dcterms:W3CDTF">2020-09-04T08:12:30Z</dcterms:modified>
</cp:coreProperties>
</file>