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1" r:id="rId5"/>
    <p:sldId id="272" r:id="rId6"/>
    <p:sldId id="273" r:id="rId7"/>
    <p:sldId id="274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시작하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&lt;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script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1268760"/>
            <a:ext cx="7772400" cy="237626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&lt;h1&gt;JavaScript&lt;h1&gt;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&lt;script&gt;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document.write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(“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안녕하세요 자바스크립트입니다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.”);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&lt;/script&gt;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980728"/>
            <a:ext cx="7772400" cy="338437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&lt;h1&gt;html&lt;/h1&gt;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1+1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&lt;h1&gt;JavaScript&lt;h1&gt;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&lt;script&gt;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document.write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(1+1);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&lt;/script&gt;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 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980728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76" y="3284984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	</a:t>
            </a:r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onclick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=“”alert(“Hi”)””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367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콘솔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(console)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09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alert(3+5)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alert(“Hi”)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43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JavaScript  2강  자바스크립트 시작하기</vt:lpstr>
      <vt:lpstr>HTML과 JavaScript 만남 1. &lt;script&gt; 태그</vt:lpstr>
      <vt:lpstr>PowerPoint 프레젠테이션</vt:lpstr>
      <vt:lpstr>PowerPoint 프레젠테이션</vt:lpstr>
      <vt:lpstr>HTML과 JavaScript 만남 2. HTML 이벤트 속성</vt:lpstr>
      <vt:lpstr>PowerPoint 프레젠테이션</vt:lpstr>
      <vt:lpstr>HTML과 JavaScript 만남 3. 콘솔(console)</vt:lpstr>
      <vt:lpstr>PowerPoint 프레젠테이션</vt:lpstr>
      <vt:lpstr>&gt; alert(3+5) &gt; alert(“Hi”)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17</cp:revision>
  <dcterms:created xsi:type="dcterms:W3CDTF">2006-10-05T04:04:58Z</dcterms:created>
  <dcterms:modified xsi:type="dcterms:W3CDTF">2020-09-12T10:53:19Z</dcterms:modified>
</cp:coreProperties>
</file>