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1" r:id="rId5"/>
    <p:sldId id="265" r:id="rId6"/>
    <p:sldId id="259" r:id="rId7"/>
    <p:sldId id="260" r:id="rId8"/>
    <p:sldId id="266" r:id="rId9"/>
    <p:sldId id="261" r:id="rId10"/>
    <p:sldId id="267" r:id="rId11"/>
    <p:sldId id="268" r:id="rId12"/>
    <p:sldId id="269" r:id="rId13"/>
    <p:sldId id="270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Web Programming</a:t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프로그래밍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웹브라우저가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이해할 수 있는 언어로 화면을 만드는 분야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프론트엔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드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3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프론트엔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드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9" name="Picture 2" descr="C:\Users\Administrator\Desktop\기준\프로그래밍\교육자료정리\홍보자료\logo-2582747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82" y="285293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기준\프로그래밍\교육자료정리\홍보자료\logo-258274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74" y="285719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09" y="2924944"/>
            <a:ext cx="1422331" cy="14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백엔드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데이터베이스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통신 등 화면 뒤에서 필요한 작업을 하는 분야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5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백엔드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77525"/>
            <a:ext cx="1755979" cy="175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7752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ownloads\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531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92842"/>
            <a:ext cx="1640662" cy="164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6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kor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19529"/>
            <a:ext cx="2870448" cy="28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웹프로그래밍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이란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browser-773215_1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웹사이트가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이쁘게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잘 동작할 수 있도록 도와주는 프로그램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웹브라우저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72</Words>
  <Application>Microsoft Office PowerPoint</Application>
  <PresentationFormat>화면 슬라이드 쇼(4:3)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Web Programming  웹 프로그래밍 1강 강의소개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웹프로그래밍 이란?</vt:lpstr>
      <vt:lpstr>PowerPoint 프레젠테이션</vt:lpstr>
      <vt:lpstr>웹사이트가 이쁘게 잘 동작할 수 있도록 도와주는 프로그램 </vt:lpstr>
      <vt:lpstr>웹브라우저가 이해할 수 있는 언어로 화면을 만드는 분야</vt:lpstr>
      <vt:lpstr>PowerPoint 프레젠테이션</vt:lpstr>
      <vt:lpstr>서버, 데이터베이스, 통신 등 화면 뒤에서 필요한 작업을 하는 분야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20</cp:revision>
  <dcterms:created xsi:type="dcterms:W3CDTF">2006-10-05T04:04:58Z</dcterms:created>
  <dcterms:modified xsi:type="dcterms:W3CDTF">2020-09-06T16:46:35Z</dcterms:modified>
</cp:coreProperties>
</file>