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71" r:id="rId5"/>
    <p:sldId id="265" r:id="rId6"/>
    <p:sldId id="260" r:id="rId7"/>
    <p:sldId id="272" r:id="rId8"/>
    <p:sldId id="273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Web Programming</a:t>
            </a:r>
            <a:b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웹 프로그래밍 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6" name="Picture 2" descr="C:\Users\Administrator\Downloads\google-chr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67768"/>
            <a:ext cx="252028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753" y="2012488"/>
            <a:ext cx="2475559" cy="247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선택한 이유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03" y="764704"/>
            <a:ext cx="8142371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566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8055"/>
            <a:ext cx="8424936" cy="5827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101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에디터를 쓰는 이유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57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5" name="Picture 3" descr="C:\Users\Administrator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700808"/>
            <a:ext cx="2475559" cy="247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VS code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사용법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28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>
                <a:latin typeface="배달의민족 주아" pitchFamily="18" charset="-127"/>
                <a:ea typeface="배달의민족 주아" pitchFamily="18" charset="-127"/>
              </a:rPr>
              <a:t>영상참고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94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23</Words>
  <Application>Microsoft Office PowerPoint</Application>
  <PresentationFormat>화면 슬라이드 쇼(4:3)</PresentationFormat>
  <Paragraphs>15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Web Programming  웹 프로그래밍 2강 프로그램 설치</vt:lpstr>
      <vt:lpstr>PowerPoint 프레젠테이션</vt:lpstr>
      <vt:lpstr>선택한 이유?</vt:lpstr>
      <vt:lpstr>PowerPoint 프레젠테이션</vt:lpstr>
      <vt:lpstr>PowerPoint 프레젠테이션</vt:lpstr>
      <vt:lpstr>에디터를 쓰는 이유?</vt:lpstr>
      <vt:lpstr>VS code 사용법</vt:lpstr>
      <vt:lpstr>영상참고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24</cp:revision>
  <dcterms:created xsi:type="dcterms:W3CDTF">2006-10-05T04:04:58Z</dcterms:created>
  <dcterms:modified xsi:type="dcterms:W3CDTF">2020-09-06T16:46:44Z</dcterms:modified>
</cp:coreProperties>
</file>