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4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66" r:id="rId13"/>
    <p:sldId id="259" r:id="rId14"/>
    <p:sldId id="273" r:id="rId15"/>
    <p:sldId id="274" r:id="rId16"/>
    <p:sldId id="260" r:id="rId17"/>
    <p:sldId id="26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4" y="-9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HTML5 2</a:t>
            </a:r>
            <a:r>
              <a:rPr lang="ko-KR" altLang="en-US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텍스트관련 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85416" y="1844824"/>
            <a:ext cx="7772400" cy="2376264"/>
          </a:xfrm>
        </p:spPr>
        <p:txBody>
          <a:bodyPr>
            <a:normAutofit fontScale="90000"/>
          </a:bodyPr>
          <a:lstStyle/>
          <a:p>
            <a:pPr algn="l">
              <a:tabLst>
                <a:tab pos="2247900" algn="l"/>
              </a:tabLst>
            </a:pP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&lt;p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&gt; </a:t>
            </a:r>
            <a:b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    </a:t>
            </a:r>
            <a:r>
              <a:rPr lang="ko-KR" altLang="en-US" sz="3600" dirty="0" err="1" smtClean="0">
                <a:latin typeface="배달의민족 주아" pitchFamily="18" charset="-127"/>
                <a:ea typeface="배달의민족 주아" pitchFamily="18" charset="-127"/>
              </a:rPr>
              <a:t>다음줄로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3600" dirty="0" err="1" smtClean="0">
                <a:latin typeface="배달의민족 주아" pitchFamily="18" charset="-127"/>
                <a:ea typeface="배달의민족 주아" pitchFamily="18" charset="-127"/>
              </a:rPr>
              <a:t>한칸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 띄웁니다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. &lt;</a:t>
            </a:r>
            <a:r>
              <a:rPr lang="en-US" altLang="ko-KR" sz="3600" dirty="0" err="1" smtClean="0">
                <a:latin typeface="배달의민족 주아" pitchFamily="18" charset="-127"/>
                <a:ea typeface="배달의민족 주아" pitchFamily="18" charset="-127"/>
              </a:rPr>
              <a:t>br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b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    HTML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은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재미있다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. &lt;</a:t>
            </a:r>
            <a:r>
              <a:rPr lang="en-US" altLang="ko-KR" sz="3600" dirty="0" err="1" smtClean="0">
                <a:latin typeface="배달의민족 주아" pitchFamily="18" charset="-127"/>
                <a:ea typeface="배달의민족 주아" pitchFamily="18" charset="-127"/>
              </a:rPr>
              <a:t>br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b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   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할만한 것 같아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  <a:b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&lt;/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p&gt;</a:t>
            </a:r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40770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줄을 나눌 때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 사용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456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85416" y="1844824"/>
            <a:ext cx="7772400" cy="2376264"/>
          </a:xfrm>
        </p:spPr>
        <p:txBody>
          <a:bodyPr>
            <a:normAutofit/>
          </a:bodyPr>
          <a:lstStyle/>
          <a:p>
            <a:pPr algn="l">
              <a:tabLst>
                <a:tab pos="2247900" algn="l"/>
              </a:tabLst>
            </a:pP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&lt;p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&gt;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아래 내용과 구분하고 싶어요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.&lt;/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p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b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</a:t>
            </a:r>
            <a:r>
              <a:rPr lang="en-US" altLang="ko-KR" sz="3600" dirty="0" err="1" smtClean="0">
                <a:latin typeface="배달의민족 주아" pitchFamily="18" charset="-127"/>
                <a:ea typeface="배달의민족 주아" pitchFamily="18" charset="-127"/>
              </a:rPr>
              <a:t>hr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b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&lt;p&gt;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새로운 내용입니다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.&lt;/p&gt;</a:t>
            </a:r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40770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수평선을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표현할 때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사용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845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a (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하이퍼링크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)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517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83568" y="23488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&lt;a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href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=“”https://www.naver.com””&gt; 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네이버로이동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&lt;/a&gt;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32849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클릭할 경우 해당 주소로 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이동</a:t>
            </a:r>
            <a:endParaRPr lang="en-US" altLang="ko-KR" sz="3600" dirty="0" smtClean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73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주석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(Comment)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842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83568" y="23488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&lt;!--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메모를 하거나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--&gt;</a:t>
            </a:r>
          </a:p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&lt;!--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코드를 실행 하지 않고 싶을 때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--&gt;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326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실습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!</a:t>
            </a:r>
            <a:endParaRPr lang="ko-KR" altLang="en-US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57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Heading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&lt;h1&gt;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스타트코딩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&lt;/h1&gt;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25511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중요도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를 나타내는 태그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h1, h2, h3, h4, h5, h6</a:t>
            </a:r>
          </a:p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검색엔진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8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paragraph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18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&lt;p&gt;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저는 단락 태그입니다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10766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문단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을 작성할 때 사용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553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글씨 강조 효과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282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>
            <a:normAutofit/>
          </a:bodyPr>
          <a:lstStyle/>
          <a:p>
            <a:pPr>
              <a:tabLst>
                <a:tab pos="2247900" algn="l"/>
              </a:tabLst>
            </a:pP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&lt;p&gt; 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&lt;i&gt;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강조된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&lt;/i&gt;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글씨입니다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 &lt;/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p&gt;</a:t>
            </a:r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40770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이탤릭</a:t>
            </a:r>
            <a:r>
              <a:rPr lang="ko-KR" altLang="en-US" sz="3600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체</a:t>
            </a:r>
            <a:r>
              <a:rPr lang="ko-KR" altLang="en-US" sz="3600" dirty="0" err="1" smtClean="0">
                <a:latin typeface="배달의민족 주아" pitchFamily="18" charset="-127"/>
                <a:ea typeface="배달의민족 주아" pitchFamily="18" charset="-127"/>
              </a:rPr>
              <a:t>을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 표현할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때 사용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242088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47900" algn="l"/>
              </a:tabLst>
            </a:pP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&lt;p&gt; &lt;</a:t>
            </a:r>
            <a:r>
              <a:rPr lang="en-US" altLang="ko-KR" sz="3600" dirty="0" err="1" smtClean="0">
                <a:latin typeface="배달의민족 주아" pitchFamily="18" charset="-127"/>
                <a:ea typeface="배달의민족 주아" pitchFamily="18" charset="-127"/>
              </a:rPr>
              <a:t>em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강조된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&lt;/</a:t>
            </a:r>
            <a:r>
              <a:rPr lang="en-US" altLang="ko-KR" sz="3600" dirty="0" err="1" smtClean="0">
                <a:latin typeface="배달의민족 주아" pitchFamily="18" charset="-127"/>
                <a:ea typeface="배달의민족 주아" pitchFamily="18" charset="-127"/>
              </a:rPr>
              <a:t>em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&gt;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글씨입니다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 &lt;/p&gt;</a:t>
            </a:r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983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>
            <a:normAutofit/>
          </a:bodyPr>
          <a:lstStyle/>
          <a:p>
            <a:pPr>
              <a:tabLst>
                <a:tab pos="2247900" algn="l"/>
              </a:tabLst>
            </a:pP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&lt;p&gt; 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&lt;b&gt;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굵은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&lt;/b&gt;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글씨입니다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 &lt;/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p&gt;</a:t>
            </a:r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422108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굵은 문자를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 표현할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때 사용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285536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47900" algn="l"/>
              </a:tabLst>
            </a:pP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&lt;p&gt; &lt;strong&gt;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굵은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&lt;/strong&gt; </a:t>
            </a:r>
          </a:p>
          <a:p>
            <a:pPr>
              <a:tabLst>
                <a:tab pos="2247900" algn="l"/>
              </a:tabLst>
            </a:pP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글씨입니다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 &lt;/p&gt;</a:t>
            </a:r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77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줄 나누기와 수평선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352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188</Words>
  <Application>Microsoft Office PowerPoint</Application>
  <PresentationFormat>화면 슬라이드 쇼(4:3)</PresentationFormat>
  <Paragraphs>47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HTML5 2강  텍스트관련 태그</vt:lpstr>
      <vt:lpstr>Heading 태그</vt:lpstr>
      <vt:lpstr>&lt;h1&gt; 스타트코딩 &lt;/h1&gt;</vt:lpstr>
      <vt:lpstr>paragraph 태그</vt:lpstr>
      <vt:lpstr>&lt;p&gt; 저는 단락 태그입니다 &lt;/p&gt;</vt:lpstr>
      <vt:lpstr>글씨 강조 효과</vt:lpstr>
      <vt:lpstr>&lt;p&gt; &lt;i&gt;강조된&lt;/i&gt; 글씨입니다 &lt;/p&gt;</vt:lpstr>
      <vt:lpstr>&lt;p&gt; &lt;b&gt;굵은&lt;/b&gt; 글씨입니다 &lt;/p&gt;</vt:lpstr>
      <vt:lpstr>줄 나누기와 수평선</vt:lpstr>
      <vt:lpstr>&lt;p&gt;      다음줄로 한칸 띄웁니다. &lt;br&gt;     HTML은 재미있다. &lt;br&gt;     할만한 것 같아. &lt;/p&gt;</vt:lpstr>
      <vt:lpstr>&lt;p&gt; 아래 내용과 구분하고 싶어요.&lt;/p&gt; &lt;hr&gt; &lt;p&gt; 새로운 내용입니다.&lt;/p&gt;</vt:lpstr>
      <vt:lpstr>a (하이퍼링크) 태그</vt:lpstr>
      <vt:lpstr>PowerPoint 프레젠테이션</vt:lpstr>
      <vt:lpstr>주석(Comment)</vt:lpstr>
      <vt:lpstr>PowerPoint 프레젠테이션</vt:lpstr>
      <vt:lpstr>실습!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14</cp:revision>
  <dcterms:created xsi:type="dcterms:W3CDTF">2006-10-05T04:04:58Z</dcterms:created>
  <dcterms:modified xsi:type="dcterms:W3CDTF">2020-09-07T05:00:55Z</dcterms:modified>
</cp:coreProperties>
</file>