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72" r:id="rId7"/>
    <p:sldId id="273" r:id="rId8"/>
    <p:sldId id="274" r:id="rId9"/>
    <p:sldId id="260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4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목록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테이블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아이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트와이스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레드벨벳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순서없는목록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네비게이션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메뉴 등에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ol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0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아이유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트와이스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레드벨벳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있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table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Autofit/>
          </a:bodyPr>
          <a:lstStyle/>
          <a:p>
            <a:pPr algn="l">
              <a:tabLst>
                <a:tab pos="2336800" algn="l"/>
              </a:tabLst>
            </a:pP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1. &lt;</a:t>
            </a:r>
            <a:r>
              <a:rPr lang="en-US" altLang="ko-KR" sz="32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태그는 테이블에서 열을 구분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2. &lt;</a:t>
            </a:r>
            <a:r>
              <a:rPr lang="en-US" altLang="ko-KR" sz="32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태그는 각 열의 제목을 나타내며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자동으로 굵은 글씨에 가운데 정렬이 된다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3. &lt;td&gt;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태그는 테이블의 열을 셀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(cell)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로 나누어 준다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8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3768" y="1484784"/>
            <a:ext cx="7772400" cy="3600400"/>
          </a:xfrm>
        </p:spPr>
        <p:txBody>
          <a:bodyPr>
            <a:noAutofit/>
          </a:bodyPr>
          <a:lstStyle/>
          <a:p>
            <a:pPr algn="l" defTabSz="876300">
              <a:tabLst>
                <a:tab pos="1790700" algn="l"/>
                <a:tab pos="1879600" algn="l"/>
              </a:tabLst>
            </a:pP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&lt;table border=“”1””&gt;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음식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가격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피자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&lt;td&gt;15000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원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치킨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&lt;td&gt;20000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원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&lt;/table&gt;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6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53</Words>
  <Application>Microsoft Office PowerPoint</Application>
  <PresentationFormat>화면 슬라이드 쇼(4:3)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HTML5 4강  목록과 테이블 태그</vt:lpstr>
      <vt:lpstr>ul 태그</vt:lpstr>
      <vt:lpstr>&lt;ul&gt;  &lt;li&gt;아이유&lt;/li&gt;  &lt;li&gt;트와이스&lt;/li&gt;  &lt;li&gt;레드벨벳&lt;/li&gt; &lt;/ul&gt;</vt:lpstr>
      <vt:lpstr>ol 태그</vt:lpstr>
      <vt:lpstr>&lt;ol&gt;  &lt;li&gt;아이유&lt;/li&gt;  &lt;li&gt;트와이스&lt;/li&gt;  &lt;li&gt;레드벨벳&lt;/li&gt; &lt;/ol&gt;</vt:lpstr>
      <vt:lpstr>table 태그</vt:lpstr>
      <vt:lpstr>1. &lt;tr&gt;태그는 테이블에서 열을 구분  2. &lt;th&gt; 태그는 각 열의 제목을 나타내며, 자동으로 굵은 글씨에 가운데 정렬이 된다.  3. &lt;td&gt;태그는 테이블의 열을 셀(cell)로 나누어 준다. </vt:lpstr>
      <vt:lpstr>&lt;table border=“”1””&gt;     &lt;tr&gt;         &lt;th&gt;음식&lt;/th&gt;         &lt;th&gt;가격&lt;/th&gt;     &lt;/tr&gt;     &lt;tr&gt;         &lt;td&gt;피자&lt;/td&gt;         &lt;td&gt;15000원&lt;/td&gt;     &lt;/tr&gt;     &lt;tr&gt;         &lt;td&gt;치킨&lt;/td&gt;         &lt;td&gt;20000원&lt;/td&gt;     &lt;/tr&gt; &lt;/table&gt;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24</cp:revision>
  <dcterms:created xsi:type="dcterms:W3CDTF">2006-10-05T04:04:58Z</dcterms:created>
  <dcterms:modified xsi:type="dcterms:W3CDTF">2020-09-07T05:21:44Z</dcterms:modified>
</cp:coreProperties>
</file>