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2" r:id="rId6"/>
    <p:sldId id="273" r:id="rId7"/>
    <p:sldId id="271" r:id="rId8"/>
    <p:sldId id="260" r:id="rId9"/>
    <p:sldId id="274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5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공간 분할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div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제목입니다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본문입니다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여러 태그들을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묶어서 관리하기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구역을 나누는 일은 매우 중요하다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276872"/>
            <a:ext cx="23145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0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&lt;span&gt;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&lt;/span&gt;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텍스트의 특정 부분을 묶는 데 자주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3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1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(Block)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1628800"/>
            <a:ext cx="7772400" cy="147002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블락요소는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한줄을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다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(inline)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990130"/>
            <a:ext cx="4248472" cy="89396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인라인요소는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컨텐츠만큼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앞에서 배웠던 태그들이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블락요소인지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인라인요소인지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확인하기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65</Words>
  <Application>Microsoft Office PowerPoint</Application>
  <PresentationFormat>화면 슬라이드 쇼(4:3)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HTML5 5강  공간 분할 태그</vt:lpstr>
      <vt:lpstr>div 태그</vt:lpstr>
      <vt:lpstr>&lt;div&gt;  &lt;h1&gt;제목입니다&lt;/h1&gt;  &lt;p&gt;본문입니다&lt;/p&gt; &lt;/div&gt;</vt:lpstr>
      <vt:lpstr>span 태그</vt:lpstr>
      <vt:lpstr>&lt;span&gt;  span 태그입니다. &lt;/span&gt;</vt:lpstr>
      <vt:lpstr>블락요소와 인라인요소</vt:lpstr>
      <vt:lpstr>블락(Block) 요소</vt:lpstr>
      <vt:lpstr>과제 앞에서 배웠던 태그들이  블락요소인지 인라인요소인지 확인하기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27</cp:revision>
  <dcterms:created xsi:type="dcterms:W3CDTF">2006-10-05T04:04:58Z</dcterms:created>
  <dcterms:modified xsi:type="dcterms:W3CDTF">2020-09-07T05:29:55Z</dcterms:modified>
</cp:coreProperties>
</file>