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5" r:id="rId5"/>
    <p:sldId id="270" r:id="rId6"/>
    <p:sldId id="272" r:id="rId7"/>
    <p:sldId id="273" r:id="rId8"/>
    <p:sldId id="271" r:id="rId9"/>
    <p:sldId id="260" r:id="rId10"/>
    <p:sldId id="274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HTML5 5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공간 분할 태그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7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div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84482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&lt;div&gt;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&lt;h1&gt;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제목입니다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&lt;/h1&gt;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본문입니다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&lt;/div&gt;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여러 태그들을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묶어서 관리하기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위해서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구역을 나누는 일은 매우 중요하다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70" y="93703"/>
            <a:ext cx="8532440" cy="599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0970" y="93703"/>
            <a:ext cx="8506259" cy="382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0969" y="548680"/>
            <a:ext cx="5371151" cy="30963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24129" y="548680"/>
            <a:ext cx="3089282" cy="55446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0971" y="3662577"/>
            <a:ext cx="5371150" cy="1926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0971" y="5661248"/>
            <a:ext cx="5371149" cy="421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span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07" y="3284984"/>
            <a:ext cx="23145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07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84482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&lt;span&gt;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텍스트 디자인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태그입니다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&lt;/span&gt;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91438" y="3933056"/>
            <a:ext cx="77048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텍스트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의 특정 부분을 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디자인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 하는데 자주 사용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38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블락요소와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인라인요소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1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블락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(Block)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요소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1560" y="1628801"/>
            <a:ext cx="7772400" cy="864095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블락요소는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한줄을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다 차지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11560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인라인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(inline)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요소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11560" y="3990130"/>
            <a:ext cx="4248472" cy="893961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인라인요소는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컨텐츠만큼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차지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0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앞에서 배웠던 태그들이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블락요소인지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인라인요소인지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확인하기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8610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힌트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: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배경색추가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68</Words>
  <Application>Microsoft Office PowerPoint</Application>
  <PresentationFormat>화면 슬라이드 쇼(4:3)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HTML5 5강  공간 분할 태그</vt:lpstr>
      <vt:lpstr>div 태그</vt:lpstr>
      <vt:lpstr>&lt;div&gt;  &lt;h1&gt;제목입니다&lt;/h1&gt;  &lt;p&gt;본문입니다&lt;/p&gt; &lt;/div&gt;</vt:lpstr>
      <vt:lpstr>PowerPoint 프레젠테이션</vt:lpstr>
      <vt:lpstr>span 태그</vt:lpstr>
      <vt:lpstr>&lt;span&gt;  텍스트 디자인 태그입니다. &lt;/span&gt;</vt:lpstr>
      <vt:lpstr>블락요소와 인라인요소</vt:lpstr>
      <vt:lpstr>블락(Block) 요소</vt:lpstr>
      <vt:lpstr>과제 앞에서 배웠던 태그들이  블락요소인지 인라인요소인지 확인하기</vt:lpstr>
      <vt:lpstr>실습!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31</cp:revision>
  <dcterms:created xsi:type="dcterms:W3CDTF">2006-10-05T04:04:58Z</dcterms:created>
  <dcterms:modified xsi:type="dcterms:W3CDTF">2020-09-19T05:49:43Z</dcterms:modified>
</cp:coreProperties>
</file>