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20" r:id="rId5"/>
    <p:sldId id="321" r:id="rId6"/>
    <p:sldId id="322" r:id="rId7"/>
    <p:sldId id="323" r:id="rId8"/>
    <p:sldId id="262" r:id="rId9"/>
    <p:sldId id="325" r:id="rId10"/>
    <p:sldId id="333" r:id="rId11"/>
    <p:sldId id="327" r:id="rId12"/>
    <p:sldId id="332" r:id="rId13"/>
    <p:sldId id="26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4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박스모델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_part2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990656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box-sizing :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border-box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57808" y="2564904"/>
            <a:ext cx="7990656" cy="1680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width : 200px;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height : 200px;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: 20px;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: 5px solid black;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box-sizing : content-box;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36512" y="1556792"/>
            <a:ext cx="295232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style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79" y="2034147"/>
            <a:ext cx="1922143" cy="2330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57808" y="4941168"/>
            <a:ext cx="7990656" cy="1680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width : 200px;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height : 200px;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: 20px;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: 5px solid black;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box-sizing : border-box;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36512" y="3933056"/>
            <a:ext cx="295232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style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79" y="4365104"/>
            <a:ext cx="1633521" cy="209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원호 8"/>
          <p:cNvSpPr/>
          <p:nvPr/>
        </p:nvSpPr>
        <p:spPr>
          <a:xfrm>
            <a:off x="5940152" y="4941168"/>
            <a:ext cx="720670" cy="1008112"/>
          </a:xfrm>
          <a:prstGeom prst="arc">
            <a:avLst>
              <a:gd name="adj1" fmla="val 16200000"/>
              <a:gd name="adj2" fmla="val 1714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 rot="5400000">
            <a:off x="5813580" y="5476817"/>
            <a:ext cx="973814" cy="720670"/>
          </a:xfrm>
          <a:prstGeom prst="arc">
            <a:avLst>
              <a:gd name="adj1" fmla="val 16200000"/>
              <a:gd name="adj2" fmla="val 1714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16216" y="544522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height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 rot="5400000">
            <a:off x="5512073" y="5857922"/>
            <a:ext cx="807402" cy="720670"/>
          </a:xfrm>
          <a:prstGeom prst="arc">
            <a:avLst>
              <a:gd name="adj1" fmla="val 16200000"/>
              <a:gd name="adj2" fmla="val 1714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9782534">
            <a:off x="4804803" y="5917627"/>
            <a:ext cx="807402" cy="720670"/>
          </a:xfrm>
          <a:prstGeom prst="arc">
            <a:avLst>
              <a:gd name="adj1" fmla="val 16200000"/>
              <a:gd name="adj2" fmla="val 1714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97606" y="646262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width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132856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배경 이미지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21297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박스에 배경 이미지를 추가하기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34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6283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배경 이미지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속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성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정리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9745"/>
              </p:ext>
            </p:extLst>
          </p:nvPr>
        </p:nvGraphicFramePr>
        <p:xfrm>
          <a:off x="539553" y="2366888"/>
          <a:ext cx="8247675" cy="290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25"/>
                <a:gridCol w="2749225"/>
                <a:gridCol w="274922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</a:tr>
              <a:tr h="691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background-image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주소설정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background-image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en-US" altLang="ko-KR" baseline="0" dirty="0" err="1" smtClean="0"/>
                        <a:t>url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이미지주소</a:t>
                      </a:r>
                      <a:r>
                        <a:rPr lang="en-US" altLang="ko-KR" baseline="0" dirty="0" smtClean="0"/>
                        <a:t>);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background-repeat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반복여부설정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background-repeat :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no-repeat</a:t>
                      </a:r>
                      <a:endParaRPr lang="ko-KR" altLang="en-US" dirty="0"/>
                    </a:p>
                  </a:txBody>
                  <a:tcPr/>
                </a:tc>
              </a:tr>
              <a:tr h="563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background-size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크기설정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background-size : cover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background-position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위치설정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background-position</a:t>
                      </a:r>
                      <a:r>
                        <a:rPr lang="en-US" altLang="ko-KR" baseline="0" dirty="0" smtClean="0"/>
                        <a:t> : center </a:t>
                      </a:r>
                      <a:r>
                        <a:rPr lang="en-US" altLang="ko-KR" baseline="0" dirty="0" err="1" smtClean="0"/>
                        <a:t>center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8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6024" y="239102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1. overflow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box-shadow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box-sizing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배경 이미지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1. overflow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속성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내용이 넘쳐흐를 때 어떻게 표현할 것인가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4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878855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overflow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속성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82045"/>
              </p:ext>
            </p:extLst>
          </p:nvPr>
        </p:nvGraphicFramePr>
        <p:xfrm>
          <a:off x="1468614" y="2438898"/>
          <a:ext cx="6343746" cy="214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873"/>
                <a:gridCol w="3171873"/>
              </a:tblGrid>
              <a:tr h="428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428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visible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기본값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넘치도록 놔둠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428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hidden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넘치는 부분 없앰</a:t>
                      </a:r>
                      <a:endParaRPr lang="ko-KR" altLang="en-US" dirty="0"/>
                    </a:p>
                  </a:txBody>
                  <a:tcPr/>
                </a:tc>
              </a:tr>
              <a:tr h="428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scroll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스크롤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무조건 생성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428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스크롤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필요할 때만 생성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12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box-shadow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속성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박스에 그림자를 추가하기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5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box-shadow :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가로위치 세로위치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263934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box-shadow : 10px </a:t>
            </a:r>
            <a:r>
              <a:rPr lang="en-US" altLang="ko-KR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10px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015" y="3903117"/>
            <a:ext cx="21526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21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box-shadow : 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가로위치 세로위치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흐림정도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색깔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263934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box-shadow : 10px </a:t>
            </a:r>
            <a:r>
              <a:rPr lang="en-US" altLang="ko-KR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10px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5px gray;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88271"/>
            <a:ext cx="21621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7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box-sizing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속성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박스들의 크기를 쉽게 계산하기 위해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990656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box-sizing : content-box (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기본값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57808" y="2564904"/>
            <a:ext cx="7990656" cy="1680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width : 200px;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height : 200px;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: 20px;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: 5px solid black;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box-sizing : content-box;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36512" y="1556792"/>
            <a:ext cx="295232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style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79" y="2034147"/>
            <a:ext cx="1922143" cy="2330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9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216</Words>
  <Application>Microsoft Office PowerPoint</Application>
  <PresentationFormat>화면 슬라이드 쇼(4:3)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CSS3 4강  CSS 박스모델_part2</vt:lpstr>
      <vt:lpstr> 1. overflow 2. box-shadow 3. box-sizing 4. 배경 이미지</vt:lpstr>
      <vt:lpstr>1. overflow 속성</vt:lpstr>
      <vt:lpstr>overflow 속성</vt:lpstr>
      <vt:lpstr>2. box-shadow 속성</vt:lpstr>
      <vt:lpstr>box-shadow : 가로위치 세로위치;</vt:lpstr>
      <vt:lpstr>box-shadow :  가로위치 세로위치 흐림정도 색깔;</vt:lpstr>
      <vt:lpstr> 3. box-sizing 속성</vt:lpstr>
      <vt:lpstr> box-sizing : content-box (기본값)</vt:lpstr>
      <vt:lpstr> box-sizing : border-box</vt:lpstr>
      <vt:lpstr> 4. 배경 이미지</vt:lpstr>
      <vt:lpstr>배경 이미지 속성정리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74</cp:revision>
  <dcterms:created xsi:type="dcterms:W3CDTF">2006-10-05T04:04:58Z</dcterms:created>
  <dcterms:modified xsi:type="dcterms:W3CDTF">2020-10-04T15:36:27Z</dcterms:modified>
</cp:coreProperties>
</file>