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318" r:id="rId5"/>
    <p:sldId id="328" r:id="rId6"/>
    <p:sldId id="329" r:id="rId7"/>
    <p:sldId id="321" r:id="rId8"/>
    <p:sldId id="326" r:id="rId9"/>
    <p:sldId id="327" r:id="rId10"/>
    <p:sldId id="26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CSS3 7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CSS </a:t>
            </a:r>
            <a:r>
              <a:rPr lang="ko-KR" altLang="en-US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플로</a:t>
            </a:r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트</a:t>
            </a:r>
            <a:endParaRPr lang="ko-KR" altLang="en-US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253503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single float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multiple float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clear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1844824"/>
            <a:ext cx="7772400" cy="309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1. single float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8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float?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27584" y="3356992"/>
            <a:ext cx="73448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기존의 배치에서 벗어나 붕 </a:t>
            </a:r>
            <a:r>
              <a:rPr lang="ko-KR" altLang="en-US" sz="28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떠오른는</a:t>
            </a:r>
            <a:r>
              <a:rPr lang="ko-KR" altLang="en-US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것</a:t>
            </a:r>
            <a:endParaRPr lang="en-US" altLang="ko-KR" sz="2800" dirty="0" smtClean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7584" y="4077072"/>
            <a:ext cx="73448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신문기사 레이아웃을 만들기 위해 탄생</a:t>
            </a:r>
            <a:endParaRPr lang="en-US" altLang="ko-KR" sz="28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57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938338"/>
            <a:ext cx="556260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654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699792" y="548680"/>
            <a:ext cx="4192524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.box1 {</a:t>
            </a:r>
          </a:p>
          <a:p>
            <a:pPr algn="l"/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	width : 200px;</a:t>
            </a:r>
          </a:p>
          <a:p>
            <a:pPr algn="l"/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float : left;</a:t>
            </a:r>
          </a:p>
          <a:p>
            <a:pPr algn="l"/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}</a:t>
            </a:r>
            <a:endParaRPr lang="en-US" altLang="ko-KR" sz="28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2419350"/>
            <a:ext cx="553402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560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461963"/>
            <a:ext cx="7696200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79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1047750"/>
            <a:ext cx="768667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899592" y="188640"/>
            <a:ext cx="73448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실습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) </a:t>
            </a:r>
            <a:r>
              <a:rPr lang="ko-KR" altLang="en-US" sz="28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신문기사 레이아웃 만들기</a:t>
            </a:r>
            <a:endParaRPr lang="en-US" altLang="ko-KR" sz="2800" dirty="0" smtClean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670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1844824"/>
            <a:ext cx="7772400" cy="309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. multiple float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21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48</Words>
  <Application>Microsoft Office PowerPoint</Application>
  <PresentationFormat>화면 슬라이드 쇼(4:3)</PresentationFormat>
  <Paragraphs>23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CSS3 7강  CSS 플로트</vt:lpstr>
      <vt:lpstr> 1. single float 2. multiple float 3. clear</vt:lpstr>
      <vt:lpstr>PowerPoint 프레젠테이션</vt:lpstr>
      <vt:lpstr>float?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80</cp:revision>
  <dcterms:created xsi:type="dcterms:W3CDTF">2006-10-05T04:04:58Z</dcterms:created>
  <dcterms:modified xsi:type="dcterms:W3CDTF">2020-10-04T16:14:02Z</dcterms:modified>
</cp:coreProperties>
</file>